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Lst>
  <p:sldSz cy="5143500" cx="9144000"/>
  <p:notesSz cx="6858000" cy="9144000"/>
  <p:embeddedFontLst>
    <p:embeddedFont>
      <p:font typeface="Average"/>
      <p:regular r:id="rId13"/>
    </p:embeddedFont>
    <p:embeddedFont>
      <p:font typeface="Oswald"/>
      <p:regular r:id="rId14"/>
      <p:bold r:id="rId1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font" Target="fonts/Average-regular.fntdata"/><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Oswald-bold.fntdata"/><Relationship Id="rId14" Type="http://schemas.openxmlformats.org/officeDocument/2006/relationships/font" Target="fonts/Oswald-regular.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5" name="Shape 55"/>
        <p:cNvGrpSpPr/>
        <p:nvPr/>
      </p:nvGrpSpPr>
      <p:grpSpPr>
        <a:xfrm>
          <a:off x="0" y="0"/>
          <a:ext cx="0" cy="0"/>
          <a:chOff x="0" y="0"/>
          <a:chExt cx="0" cy="0"/>
        </a:xfrm>
      </p:grpSpPr>
      <p:sp>
        <p:nvSpPr>
          <p:cNvPr id="56" name="Google Shape;56;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1" name="Shape 61"/>
        <p:cNvGrpSpPr/>
        <p:nvPr/>
      </p:nvGrpSpPr>
      <p:grpSpPr>
        <a:xfrm>
          <a:off x="0" y="0"/>
          <a:ext cx="0" cy="0"/>
          <a:chOff x="0" y="0"/>
          <a:chExt cx="0" cy="0"/>
        </a:xfrm>
      </p:grpSpPr>
      <p:sp>
        <p:nvSpPr>
          <p:cNvPr id="62" name="Google Shape;62;g6b5bfef97c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6b5bfef97c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0" name="Shape 70"/>
        <p:cNvGrpSpPr/>
        <p:nvPr/>
      </p:nvGrpSpPr>
      <p:grpSpPr>
        <a:xfrm>
          <a:off x="0" y="0"/>
          <a:ext cx="0" cy="0"/>
          <a:chOff x="0" y="0"/>
          <a:chExt cx="0" cy="0"/>
        </a:xfrm>
      </p:grpSpPr>
      <p:sp>
        <p:nvSpPr>
          <p:cNvPr id="71" name="Google Shape;71;g6b5bfef97c_0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6b5bfef97c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0" name="Shape 80"/>
        <p:cNvGrpSpPr/>
        <p:nvPr/>
      </p:nvGrpSpPr>
      <p:grpSpPr>
        <a:xfrm>
          <a:off x="0" y="0"/>
          <a:ext cx="0" cy="0"/>
          <a:chOff x="0" y="0"/>
          <a:chExt cx="0" cy="0"/>
        </a:xfrm>
      </p:grpSpPr>
      <p:sp>
        <p:nvSpPr>
          <p:cNvPr id="81" name="Google Shape;81;g7905fd7eb2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7905fd7eb2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2" name="Shape 92"/>
        <p:cNvGrpSpPr/>
        <p:nvPr/>
      </p:nvGrpSpPr>
      <p:grpSpPr>
        <a:xfrm>
          <a:off x="0" y="0"/>
          <a:ext cx="0" cy="0"/>
          <a:chOff x="0" y="0"/>
          <a:chExt cx="0" cy="0"/>
        </a:xfrm>
      </p:grpSpPr>
      <p:sp>
        <p:nvSpPr>
          <p:cNvPr id="93" name="Google Shape;93;g7596c07caa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7596c07caa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0" name="Shape 100"/>
        <p:cNvGrpSpPr/>
        <p:nvPr/>
      </p:nvGrpSpPr>
      <p:grpSpPr>
        <a:xfrm>
          <a:off x="0" y="0"/>
          <a:ext cx="0" cy="0"/>
          <a:chOff x="0" y="0"/>
          <a:chExt cx="0" cy="0"/>
        </a:xfrm>
      </p:grpSpPr>
      <p:sp>
        <p:nvSpPr>
          <p:cNvPr id="101" name="Google Shape;101;g7905fd7eb2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7905fd7eb2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7" name="Shape 117"/>
        <p:cNvGrpSpPr/>
        <p:nvPr/>
      </p:nvGrpSpPr>
      <p:grpSpPr>
        <a:xfrm>
          <a:off x="0" y="0"/>
          <a:ext cx="0" cy="0"/>
          <a:chOff x="0" y="0"/>
          <a:chExt cx="0" cy="0"/>
        </a:xfrm>
      </p:grpSpPr>
      <p:sp>
        <p:nvSpPr>
          <p:cNvPr id="118" name="Google Shape;118;g7905fd7eb2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7905fd7eb2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grpSp>
        <p:nvGrpSpPr>
          <p:cNvPr id="10" name="Google Shape;10;p2"/>
          <p:cNvGrpSpPr/>
          <p:nvPr/>
        </p:nvGrpSpPr>
        <p:grpSpPr>
          <a:xfrm>
            <a:off x="4350279" y="2855377"/>
            <a:ext cx="443589" cy="105632"/>
            <a:chOff x="4137525" y="2915950"/>
            <a:chExt cx="869100" cy="207000"/>
          </a:xfrm>
        </p:grpSpPr>
        <p:sp>
          <p:nvSpPr>
            <p:cNvPr id="11" name="Google Shape;11;p2"/>
            <p:cNvSpPr/>
            <p:nvPr/>
          </p:nvSpPr>
          <p:spPr>
            <a:xfrm>
              <a:off x="446857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a:off x="479962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413752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 name="Google Shape;14;p2"/>
          <p:cNvSpPr txBox="1"/>
          <p:nvPr>
            <p:ph type="ctrTitle"/>
          </p:nvPr>
        </p:nvSpPr>
        <p:spPr>
          <a:xfrm>
            <a:off x="671258" y="990800"/>
            <a:ext cx="7801500" cy="1730100"/>
          </a:xfrm>
          <a:prstGeom prst="rect">
            <a:avLst/>
          </a:prstGeom>
        </p:spPr>
        <p:txBody>
          <a:bodyPr anchorCtr="0" anchor="b" bIns="91425" lIns="91425" spcFirstLastPara="1" rIns="91425" wrap="square" tIns="91425">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5" name="Google Shape;15;p2"/>
          <p:cNvSpPr txBox="1"/>
          <p:nvPr>
            <p:ph idx="1" type="subTitle"/>
          </p:nvPr>
        </p:nvSpPr>
        <p:spPr>
          <a:xfrm>
            <a:off x="671250" y="3174876"/>
            <a:ext cx="78015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16" name="Google Shape;16;p2"/>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9" name="Shape 49"/>
        <p:cNvGrpSpPr/>
        <p:nvPr/>
      </p:nvGrpSpPr>
      <p:grpSpPr>
        <a:xfrm>
          <a:off x="0" y="0"/>
          <a:ext cx="0" cy="0"/>
          <a:chOff x="0" y="0"/>
          <a:chExt cx="0" cy="0"/>
        </a:xfrm>
      </p:grpSpPr>
      <p:sp>
        <p:nvSpPr>
          <p:cNvPr id="50" name="Google Shape;50;p11"/>
          <p:cNvSpPr txBox="1"/>
          <p:nvPr>
            <p:ph hasCustomPrompt="1" type="title"/>
          </p:nvPr>
        </p:nvSpPr>
        <p:spPr>
          <a:xfrm>
            <a:off x="311700" y="1255275"/>
            <a:ext cx="8520600" cy="18906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1" name="Google Shape;51;p11"/>
          <p:cNvSpPr txBox="1"/>
          <p:nvPr>
            <p:ph idx="1" type="body"/>
          </p:nvPr>
        </p:nvSpPr>
        <p:spPr>
          <a:xfrm>
            <a:off x="311700" y="32284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2" name="Google Shape;52;p11"/>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3" name="Shape 53"/>
        <p:cNvGrpSpPr/>
        <p:nvPr/>
      </p:nvGrpSpPr>
      <p:grpSpPr>
        <a:xfrm>
          <a:off x="0" y="0"/>
          <a:ext cx="0" cy="0"/>
          <a:chOff x="0" y="0"/>
          <a:chExt cx="0" cy="0"/>
        </a:xfrm>
      </p:grpSpPr>
      <p:sp>
        <p:nvSpPr>
          <p:cNvPr id="54" name="Google Shape;54;p12"/>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7" name="Shape 17"/>
        <p:cNvGrpSpPr/>
        <p:nvPr/>
      </p:nvGrpSpPr>
      <p:grpSpPr>
        <a:xfrm>
          <a:off x="0" y="0"/>
          <a:ext cx="0" cy="0"/>
          <a:chOff x="0" y="0"/>
          <a:chExt cx="0" cy="0"/>
        </a:xfrm>
      </p:grpSpPr>
      <p:sp>
        <p:nvSpPr>
          <p:cNvPr id="18" name="Google Shape;18;p3"/>
          <p:cNvSpPr txBox="1"/>
          <p:nvPr>
            <p:ph type="title"/>
          </p:nvPr>
        </p:nvSpPr>
        <p:spPr>
          <a:xfrm>
            <a:off x="671250" y="2141250"/>
            <a:ext cx="7852200" cy="8610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9" name="Google Shape;19;p3"/>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20" name="Shape 20"/>
        <p:cNvGrpSpPr/>
        <p:nvPr/>
      </p:nvGrpSpPr>
      <p:grpSpPr>
        <a:xfrm>
          <a:off x="0" y="0"/>
          <a:ext cx="0" cy="0"/>
          <a:chOff x="0" y="0"/>
          <a:chExt cx="0" cy="0"/>
        </a:xfrm>
      </p:grpSpPr>
      <p:sp>
        <p:nvSpPr>
          <p:cNvPr id="21" name="Google Shape;21;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2" name="Google Shape;22;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3" name="Google Shape;23;p4"/>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6" name="Google Shape;26;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7" name="Google Shape;27;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8" name="Google Shape;28;p5"/>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9" name="Shape 29"/>
        <p:cNvGrpSpPr/>
        <p:nvPr/>
      </p:nvGrpSpPr>
      <p:grpSpPr>
        <a:xfrm>
          <a:off x="0" y="0"/>
          <a:ext cx="0" cy="0"/>
          <a:chOff x="0" y="0"/>
          <a:chExt cx="0" cy="0"/>
        </a:xfrm>
      </p:grpSpPr>
      <p:sp>
        <p:nvSpPr>
          <p:cNvPr id="30" name="Google Shape;30;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1" name="Google Shape;31;p6"/>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2" name="Shape 32"/>
        <p:cNvGrpSpPr/>
        <p:nvPr/>
      </p:nvGrpSpPr>
      <p:grpSpPr>
        <a:xfrm>
          <a:off x="0" y="0"/>
          <a:ext cx="0" cy="0"/>
          <a:chOff x="0" y="0"/>
          <a:chExt cx="0" cy="0"/>
        </a:xfrm>
      </p:grpSpPr>
      <p:sp>
        <p:nvSpPr>
          <p:cNvPr id="33" name="Google Shape;33;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4" name="Google Shape;34;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5" name="Google Shape;35;p7"/>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lt2"/>
        </a:solidFill>
      </p:bgPr>
    </p:bg>
    <p:spTree>
      <p:nvGrpSpPr>
        <p:cNvPr id="36" name="Shape 36"/>
        <p:cNvGrpSpPr/>
        <p:nvPr/>
      </p:nvGrpSpPr>
      <p:grpSpPr>
        <a:xfrm>
          <a:off x="0" y="0"/>
          <a:ext cx="0" cy="0"/>
          <a:chOff x="0" y="0"/>
          <a:chExt cx="0" cy="0"/>
        </a:xfrm>
      </p:grpSpPr>
      <p:sp>
        <p:nvSpPr>
          <p:cNvPr id="37" name="Google Shape;37;p8"/>
          <p:cNvSpPr txBox="1"/>
          <p:nvPr>
            <p:ph type="title"/>
          </p:nvPr>
        </p:nvSpPr>
        <p:spPr>
          <a:xfrm>
            <a:off x="490250" y="526350"/>
            <a:ext cx="6227100" cy="40908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38" name="Google Shape;38;p8"/>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9" name="Shape 39"/>
        <p:cNvGrpSpPr/>
        <p:nvPr/>
      </p:nvGrpSpPr>
      <p:grpSpPr>
        <a:xfrm>
          <a:off x="0" y="0"/>
          <a:ext cx="0" cy="0"/>
          <a:chOff x="0" y="0"/>
          <a:chExt cx="0" cy="0"/>
        </a:xfrm>
      </p:grpSpPr>
      <p:sp>
        <p:nvSpPr>
          <p:cNvPr id="40" name="Google Shape;40;p9"/>
          <p:cNvSpPr/>
          <p:nvPr/>
        </p:nvSpPr>
        <p:spPr>
          <a:xfrm>
            <a:off x="4572000" y="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1" name="Google Shape;41;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2" name="Google Shape;42;p9"/>
          <p:cNvSpPr txBox="1"/>
          <p:nvPr>
            <p:ph type="title"/>
          </p:nvPr>
        </p:nvSpPr>
        <p:spPr>
          <a:xfrm>
            <a:off x="265500" y="1081400"/>
            <a:ext cx="4045200" cy="1710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3" name="Google Shape;43;p9"/>
          <p:cNvSpPr txBox="1"/>
          <p:nvPr>
            <p:ph idx="1" type="subTitle"/>
          </p:nvPr>
        </p:nvSpPr>
        <p:spPr>
          <a:xfrm>
            <a:off x="265500" y="2845201"/>
            <a:ext cx="4045200" cy="1345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2100"/>
              <a:buNone/>
              <a:defRPr sz="2100">
                <a:solidFill>
                  <a:schemeClr val="dk1"/>
                </a:solidFill>
              </a:defRPr>
            </a:lvl1pPr>
            <a:lvl2pPr lvl="1" algn="ctr">
              <a:lnSpc>
                <a:spcPct val="100000"/>
              </a:lnSpc>
              <a:spcBef>
                <a:spcPts val="0"/>
              </a:spcBef>
              <a:spcAft>
                <a:spcPts val="0"/>
              </a:spcAft>
              <a:buClr>
                <a:schemeClr val="dk1"/>
              </a:buClr>
              <a:buSzPts val="2100"/>
              <a:buNone/>
              <a:defRPr sz="2100">
                <a:solidFill>
                  <a:schemeClr val="dk1"/>
                </a:solidFill>
              </a:defRPr>
            </a:lvl2pPr>
            <a:lvl3pPr lvl="2" algn="ctr">
              <a:lnSpc>
                <a:spcPct val="100000"/>
              </a:lnSpc>
              <a:spcBef>
                <a:spcPts val="0"/>
              </a:spcBef>
              <a:spcAft>
                <a:spcPts val="0"/>
              </a:spcAft>
              <a:buClr>
                <a:schemeClr val="dk1"/>
              </a:buClr>
              <a:buSzPts val="2100"/>
              <a:buNone/>
              <a:defRPr sz="2100">
                <a:solidFill>
                  <a:schemeClr val="dk1"/>
                </a:solidFill>
              </a:defRPr>
            </a:lvl3pPr>
            <a:lvl4pPr lvl="3" algn="ctr">
              <a:lnSpc>
                <a:spcPct val="100000"/>
              </a:lnSpc>
              <a:spcBef>
                <a:spcPts val="0"/>
              </a:spcBef>
              <a:spcAft>
                <a:spcPts val="0"/>
              </a:spcAft>
              <a:buClr>
                <a:schemeClr val="dk1"/>
              </a:buClr>
              <a:buSzPts val="2100"/>
              <a:buNone/>
              <a:defRPr sz="2100">
                <a:solidFill>
                  <a:schemeClr val="dk1"/>
                </a:solidFill>
              </a:defRPr>
            </a:lvl4pPr>
            <a:lvl5pPr lvl="4" algn="ctr">
              <a:lnSpc>
                <a:spcPct val="100000"/>
              </a:lnSpc>
              <a:spcBef>
                <a:spcPts val="0"/>
              </a:spcBef>
              <a:spcAft>
                <a:spcPts val="0"/>
              </a:spcAft>
              <a:buClr>
                <a:schemeClr val="dk1"/>
              </a:buClr>
              <a:buSzPts val="2100"/>
              <a:buNone/>
              <a:defRPr sz="2100">
                <a:solidFill>
                  <a:schemeClr val="dk1"/>
                </a:solidFill>
              </a:defRPr>
            </a:lvl5pPr>
            <a:lvl6pPr lvl="5" algn="ctr">
              <a:lnSpc>
                <a:spcPct val="100000"/>
              </a:lnSpc>
              <a:spcBef>
                <a:spcPts val="0"/>
              </a:spcBef>
              <a:spcAft>
                <a:spcPts val="0"/>
              </a:spcAft>
              <a:buClr>
                <a:schemeClr val="dk1"/>
              </a:buClr>
              <a:buSzPts val="2100"/>
              <a:buNone/>
              <a:defRPr sz="2100">
                <a:solidFill>
                  <a:schemeClr val="dk1"/>
                </a:solidFill>
              </a:defRPr>
            </a:lvl6pPr>
            <a:lvl7pPr lvl="6" algn="ctr">
              <a:lnSpc>
                <a:spcPct val="100000"/>
              </a:lnSpc>
              <a:spcBef>
                <a:spcPts val="0"/>
              </a:spcBef>
              <a:spcAft>
                <a:spcPts val="0"/>
              </a:spcAft>
              <a:buClr>
                <a:schemeClr val="dk1"/>
              </a:buClr>
              <a:buSzPts val="2100"/>
              <a:buNone/>
              <a:defRPr sz="2100">
                <a:solidFill>
                  <a:schemeClr val="dk1"/>
                </a:solidFill>
              </a:defRPr>
            </a:lvl7pPr>
            <a:lvl8pPr lvl="7" algn="ctr">
              <a:lnSpc>
                <a:spcPct val="100000"/>
              </a:lnSpc>
              <a:spcBef>
                <a:spcPts val="0"/>
              </a:spcBef>
              <a:spcAft>
                <a:spcPts val="0"/>
              </a:spcAft>
              <a:buClr>
                <a:schemeClr val="dk1"/>
              </a:buClr>
              <a:buSzPts val="2100"/>
              <a:buNone/>
              <a:defRPr sz="2100">
                <a:solidFill>
                  <a:schemeClr val="dk1"/>
                </a:solidFill>
              </a:defRPr>
            </a:lvl8pPr>
            <a:lvl9pPr lvl="8" algn="ctr">
              <a:lnSpc>
                <a:spcPct val="100000"/>
              </a:lnSpc>
              <a:spcBef>
                <a:spcPts val="0"/>
              </a:spcBef>
              <a:spcAft>
                <a:spcPts val="0"/>
              </a:spcAft>
              <a:buClr>
                <a:schemeClr val="dk1"/>
              </a:buClr>
              <a:buSzPts val="2100"/>
              <a:buNone/>
              <a:defRPr sz="2100">
                <a:solidFill>
                  <a:schemeClr val="dk1"/>
                </a:solidFill>
              </a:defRPr>
            </a:lvl9pPr>
          </a:lstStyle>
          <a:p/>
        </p:txBody>
      </p:sp>
      <p:sp>
        <p:nvSpPr>
          <p:cNvPr id="44" name="Google Shape;44;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45" name="Google Shape;45;p9"/>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6" name="Shape 46"/>
        <p:cNvGrpSpPr/>
        <p:nvPr/>
      </p:nvGrpSpPr>
      <p:grpSpPr>
        <a:xfrm>
          <a:off x="0" y="0"/>
          <a:ext cx="0" cy="0"/>
          <a:chOff x="0" y="0"/>
          <a:chExt cx="0" cy="0"/>
        </a:xfrm>
      </p:grpSpPr>
      <p:sp>
        <p:nvSpPr>
          <p:cNvPr id="47" name="Google Shape;47;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Clr>
                <a:schemeClr val="dk1"/>
              </a:buClr>
              <a:buSzPts val="2100"/>
              <a:buFont typeface="Oswald"/>
              <a:buNone/>
              <a:defRPr sz="2100">
                <a:solidFill>
                  <a:schemeClr val="dk1"/>
                </a:solidFill>
                <a:latin typeface="Oswald"/>
                <a:ea typeface="Oswald"/>
                <a:cs typeface="Oswald"/>
                <a:sym typeface="Oswald"/>
              </a:defRPr>
            </a:lvl1pPr>
          </a:lstStyle>
          <a:p/>
        </p:txBody>
      </p:sp>
      <p:sp>
        <p:nvSpPr>
          <p:cNvPr id="48" name="Google Shape;48;p10"/>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late">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1pPr>
            <a:lvl2pPr lvl="1">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2pPr>
            <a:lvl3pPr lvl="2">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3pPr>
            <a:lvl4pPr lvl="3">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4pPr>
            <a:lvl5pPr lvl="4">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5pPr>
            <a:lvl6pPr lvl="5">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6pPr>
            <a:lvl7pPr lvl="6">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7pPr>
            <a:lvl8pPr lvl="7">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8pPr>
            <a:lvl9pPr lvl="8">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accent3"/>
              </a:buClr>
              <a:buSzPts val="1800"/>
              <a:buFont typeface="Average"/>
              <a:buChar char="●"/>
              <a:defRPr sz="1800">
                <a:solidFill>
                  <a:schemeClr val="accent3"/>
                </a:solidFill>
                <a:latin typeface="Average"/>
                <a:ea typeface="Average"/>
                <a:cs typeface="Average"/>
                <a:sym typeface="Average"/>
              </a:defRPr>
            </a:lvl1pPr>
            <a:lvl2pPr indent="-317500" lvl="1" marL="9144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2pPr>
            <a:lvl3pPr indent="-317500" lvl="2" marL="13716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3pPr>
            <a:lvl4pPr indent="-317500" lvl="3" marL="18288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4pPr>
            <a:lvl5pPr indent="-317500" lvl="4" marL="22860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5pPr>
            <a:lvl6pPr indent="-317500" lvl="5" marL="27432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6pPr>
            <a:lvl7pPr indent="-317500" lvl="6" marL="32004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7pPr>
            <a:lvl8pPr indent="-317500" lvl="7" marL="36576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8pPr>
            <a:lvl9pPr indent="-317500" lvl="8" marL="4114800">
              <a:lnSpc>
                <a:spcPct val="115000"/>
              </a:lnSpc>
              <a:spcBef>
                <a:spcPts val="1600"/>
              </a:spcBef>
              <a:spcAft>
                <a:spcPts val="1600"/>
              </a:spcAft>
              <a:buClr>
                <a:schemeClr val="accent3"/>
              </a:buClr>
              <a:buSzPts val="1400"/>
              <a:buFont typeface="Average"/>
              <a:buChar char="■"/>
              <a:defRPr>
                <a:solidFill>
                  <a:schemeClr val="accent3"/>
                </a:solidFill>
                <a:latin typeface="Average"/>
                <a:ea typeface="Average"/>
                <a:cs typeface="Average"/>
                <a:sym typeface="Average"/>
              </a:defRPr>
            </a:lvl9pPr>
          </a:lstStyle>
          <a:p/>
        </p:txBody>
      </p:sp>
      <p:sp>
        <p:nvSpPr>
          <p:cNvPr id="8" name="Google Shape;8;p1"/>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accent3"/>
                </a:solidFill>
                <a:latin typeface="Average"/>
                <a:ea typeface="Average"/>
                <a:cs typeface="Average"/>
                <a:sym typeface="Average"/>
              </a:defRPr>
            </a:lvl1pPr>
            <a:lvl2pPr lvl="1" algn="r">
              <a:buNone/>
              <a:defRPr sz="1000">
                <a:solidFill>
                  <a:schemeClr val="accent3"/>
                </a:solidFill>
                <a:latin typeface="Average"/>
                <a:ea typeface="Average"/>
                <a:cs typeface="Average"/>
                <a:sym typeface="Average"/>
              </a:defRPr>
            </a:lvl2pPr>
            <a:lvl3pPr lvl="2" algn="r">
              <a:buNone/>
              <a:defRPr sz="1000">
                <a:solidFill>
                  <a:schemeClr val="accent3"/>
                </a:solidFill>
                <a:latin typeface="Average"/>
                <a:ea typeface="Average"/>
                <a:cs typeface="Average"/>
                <a:sym typeface="Average"/>
              </a:defRPr>
            </a:lvl3pPr>
            <a:lvl4pPr lvl="3" algn="r">
              <a:buNone/>
              <a:defRPr sz="1000">
                <a:solidFill>
                  <a:schemeClr val="accent3"/>
                </a:solidFill>
                <a:latin typeface="Average"/>
                <a:ea typeface="Average"/>
                <a:cs typeface="Average"/>
                <a:sym typeface="Average"/>
              </a:defRPr>
            </a:lvl4pPr>
            <a:lvl5pPr lvl="4" algn="r">
              <a:buNone/>
              <a:defRPr sz="1000">
                <a:solidFill>
                  <a:schemeClr val="accent3"/>
                </a:solidFill>
                <a:latin typeface="Average"/>
                <a:ea typeface="Average"/>
                <a:cs typeface="Average"/>
                <a:sym typeface="Average"/>
              </a:defRPr>
            </a:lvl5pPr>
            <a:lvl6pPr lvl="5" algn="r">
              <a:buNone/>
              <a:defRPr sz="1000">
                <a:solidFill>
                  <a:schemeClr val="accent3"/>
                </a:solidFill>
                <a:latin typeface="Average"/>
                <a:ea typeface="Average"/>
                <a:cs typeface="Average"/>
                <a:sym typeface="Average"/>
              </a:defRPr>
            </a:lvl6pPr>
            <a:lvl7pPr lvl="6" algn="r">
              <a:buNone/>
              <a:defRPr sz="1000">
                <a:solidFill>
                  <a:schemeClr val="accent3"/>
                </a:solidFill>
                <a:latin typeface="Average"/>
                <a:ea typeface="Average"/>
                <a:cs typeface="Average"/>
                <a:sym typeface="Average"/>
              </a:defRPr>
            </a:lvl7pPr>
            <a:lvl8pPr lvl="7" algn="r">
              <a:buNone/>
              <a:defRPr sz="1000">
                <a:solidFill>
                  <a:schemeClr val="accent3"/>
                </a:solidFill>
                <a:latin typeface="Average"/>
                <a:ea typeface="Average"/>
                <a:cs typeface="Average"/>
                <a:sym typeface="Average"/>
              </a:defRPr>
            </a:lvl8pPr>
            <a:lvl9pPr lvl="8" algn="r">
              <a:buNone/>
              <a:defRPr sz="1000">
                <a:solidFill>
                  <a:schemeClr val="accent3"/>
                </a:solidFill>
                <a:latin typeface="Average"/>
                <a:ea typeface="Average"/>
                <a:cs typeface="Average"/>
                <a:sym typeface="Average"/>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xml"/><Relationship Id="rId3" Type="http://schemas.openxmlformats.org/officeDocument/2006/relationships/image" Target="../media/image10.jpg"/><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5.jpg"/><Relationship Id="rId4" Type="http://schemas.openxmlformats.org/officeDocument/2006/relationships/image" Target="../media/image1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6.jpg"/><Relationship Id="rId4" Type="http://schemas.openxmlformats.org/officeDocument/2006/relationships/image" Target="../media/image15.png"/><Relationship Id="rId5" Type="http://schemas.openxmlformats.org/officeDocument/2006/relationships/image" Target="../media/image8.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14.jpg"/></Relationships>
</file>

<file path=ppt/slides/_rels/slide6.xml.rels><?xml version="1.0" encoding="UTF-8" standalone="yes"?><Relationships xmlns="http://schemas.openxmlformats.org/package/2006/relationships"><Relationship Id="rId11" Type="http://schemas.openxmlformats.org/officeDocument/2006/relationships/hyperlink" Target="https://www.amazon.com/Scar-Island-Dan-Gemeinhart/dp/1338053841" TargetMode="External"/><Relationship Id="rId10" Type="http://schemas.openxmlformats.org/officeDocument/2006/relationships/hyperlink" Target="https://www.amazon.com/Hunger-Games-Movie-Tie/dp/0545425115" TargetMode="External"/><Relationship Id="rId13" Type="http://schemas.openxmlformats.org/officeDocument/2006/relationships/hyperlink" Target="https://www.amazon.com/Witness-Karen-Hesse/dp/0439272009/ref=sr_1_1?crid=3TCXDQQLPOKX5&amp;keywords=witness+karen+hesse&amp;qid=1574742175&amp;s=books&amp;sprefix=witness+k%2Cstripbooks%2C180&amp;sr=1-1" TargetMode="External"/><Relationship Id="rId12" Type="http://schemas.openxmlformats.org/officeDocument/2006/relationships/hyperlink" Target="https://www.amazon.com/Harry-Potter-Prisoner-Azkaban-Illustrated/dp/0545791340/ref=sr_1_1?crid=3QK4XC3H6C1ER&amp;keywords=harry+potter+and+the+prisoner+of+azkaban&amp;qid=1574742142&amp;s=books&amp;sprefix=Harry+Potter+and+the+p%2Cstripbooks%2C192&amp;sr=1-1" TargetMode="External"/><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hyperlink" Target="https://www.amazon.com/Giver-Lois-Lowry/dp/0385732554" TargetMode="External"/><Relationship Id="rId4" Type="http://schemas.openxmlformats.org/officeDocument/2006/relationships/image" Target="../media/image9.jpg"/><Relationship Id="rId9" Type="http://schemas.openxmlformats.org/officeDocument/2006/relationships/image" Target="../media/image7.jpg"/><Relationship Id="rId5" Type="http://schemas.openxmlformats.org/officeDocument/2006/relationships/image" Target="../media/image1.jpg"/><Relationship Id="rId6" Type="http://schemas.openxmlformats.org/officeDocument/2006/relationships/image" Target="../media/image12.jpg"/><Relationship Id="rId7" Type="http://schemas.openxmlformats.org/officeDocument/2006/relationships/image" Target="../media/image3.jpg"/><Relationship Id="rId8" Type="http://schemas.openxmlformats.org/officeDocument/2006/relationships/image" Target="../media/image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accent2"/>
        </a:solidFill>
      </p:bgPr>
    </p:bg>
    <p:spTree>
      <p:nvGrpSpPr>
        <p:cNvPr id="58" name="Shape 58"/>
        <p:cNvGrpSpPr/>
        <p:nvPr/>
      </p:nvGrpSpPr>
      <p:grpSpPr>
        <a:xfrm>
          <a:off x="0" y="0"/>
          <a:ext cx="0" cy="0"/>
          <a:chOff x="0" y="0"/>
          <a:chExt cx="0" cy="0"/>
        </a:xfrm>
      </p:grpSpPr>
      <p:sp>
        <p:nvSpPr>
          <p:cNvPr id="59" name="Google Shape;59;p13"/>
          <p:cNvSpPr txBox="1"/>
          <p:nvPr>
            <p:ph type="ctrTitle"/>
          </p:nvPr>
        </p:nvSpPr>
        <p:spPr>
          <a:xfrm>
            <a:off x="671250" y="1097925"/>
            <a:ext cx="7801500" cy="1979100"/>
          </a:xfrm>
          <a:prstGeom prst="rect">
            <a:avLst/>
          </a:prstGeom>
        </p:spPr>
        <p:txBody>
          <a:bodyPr anchorCtr="0" anchor="b" bIns="91425" lIns="91425" spcFirstLastPara="1" rIns="91425" wrap="square" tIns="91425">
            <a:noAutofit/>
          </a:bodyPr>
          <a:lstStyle/>
          <a:p>
            <a:pPr indent="0" lvl="0" marL="0" rtl="0" algn="ctr">
              <a:lnSpc>
                <a:spcPct val="200000"/>
              </a:lnSpc>
              <a:spcBef>
                <a:spcPts val="0"/>
              </a:spcBef>
              <a:spcAft>
                <a:spcPts val="0"/>
              </a:spcAft>
              <a:buNone/>
            </a:pPr>
            <a:r>
              <a:rPr b="1" lang="en" sz="3600">
                <a:solidFill>
                  <a:srgbClr val="FFFFFF"/>
                </a:solidFill>
                <a:latin typeface="Average"/>
                <a:ea typeface="Average"/>
                <a:cs typeface="Average"/>
                <a:sym typeface="Average"/>
              </a:rPr>
              <a:t>Young Adults Finding Purpose through Philosophy</a:t>
            </a:r>
            <a:endParaRPr b="1" sz="3600">
              <a:solidFill>
                <a:srgbClr val="FFFFFF"/>
              </a:solidFill>
              <a:latin typeface="Average"/>
              <a:ea typeface="Average"/>
              <a:cs typeface="Average"/>
              <a:sym typeface="Average"/>
            </a:endParaRPr>
          </a:p>
        </p:txBody>
      </p:sp>
      <p:sp>
        <p:nvSpPr>
          <p:cNvPr id="60" name="Google Shape;60;p13"/>
          <p:cNvSpPr txBox="1"/>
          <p:nvPr>
            <p:ph idx="1" type="subTitle"/>
          </p:nvPr>
        </p:nvSpPr>
        <p:spPr>
          <a:xfrm>
            <a:off x="671250" y="3283651"/>
            <a:ext cx="78015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Unit of Study by Emma Jenny</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4" name="Shape 64"/>
        <p:cNvGrpSpPr/>
        <p:nvPr/>
      </p:nvGrpSpPr>
      <p:grpSpPr>
        <a:xfrm>
          <a:off x="0" y="0"/>
          <a:ext cx="0" cy="0"/>
          <a:chOff x="0" y="0"/>
          <a:chExt cx="0" cy="0"/>
        </a:xfrm>
      </p:grpSpPr>
      <p:sp>
        <p:nvSpPr>
          <p:cNvPr id="65" name="Google Shape;65;p14"/>
          <p:cNvSpPr txBox="1"/>
          <p:nvPr>
            <p:ph type="title"/>
          </p:nvPr>
        </p:nvSpPr>
        <p:spPr>
          <a:xfrm>
            <a:off x="265500" y="238525"/>
            <a:ext cx="4045200" cy="8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i="1" lang="en"/>
              <a:t>Lord of the Flies</a:t>
            </a:r>
            <a:endParaRPr i="1"/>
          </a:p>
        </p:txBody>
      </p:sp>
      <p:sp>
        <p:nvSpPr>
          <p:cNvPr id="66" name="Google Shape;66;p14"/>
          <p:cNvSpPr txBox="1"/>
          <p:nvPr>
            <p:ph idx="1" type="subTitle"/>
          </p:nvPr>
        </p:nvSpPr>
        <p:spPr>
          <a:xfrm>
            <a:off x="265500" y="1091126"/>
            <a:ext cx="4045200" cy="609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Centerpiece by William Golding</a:t>
            </a:r>
            <a:endParaRPr/>
          </a:p>
        </p:txBody>
      </p:sp>
      <p:sp>
        <p:nvSpPr>
          <p:cNvPr id="67" name="Google Shape;67;p14"/>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p>
            <a:pPr indent="-342900" lvl="0" marL="457200" rtl="0" algn="l">
              <a:lnSpc>
                <a:spcPct val="150000"/>
              </a:lnSpc>
              <a:spcBef>
                <a:spcPts val="0"/>
              </a:spcBef>
              <a:spcAft>
                <a:spcPts val="0"/>
              </a:spcAft>
              <a:buClr>
                <a:srgbClr val="000000"/>
              </a:buClr>
              <a:buSzPts val="1800"/>
              <a:buChar char="●"/>
            </a:pPr>
            <a:r>
              <a:rPr lang="en">
                <a:solidFill>
                  <a:srgbClr val="000000"/>
                </a:solidFill>
              </a:rPr>
              <a:t>Background of William Golding</a:t>
            </a:r>
            <a:endParaRPr>
              <a:solidFill>
                <a:srgbClr val="000000"/>
              </a:solidFill>
            </a:endParaRPr>
          </a:p>
          <a:p>
            <a:pPr indent="-342900" lvl="0" marL="457200" rtl="0" algn="l">
              <a:lnSpc>
                <a:spcPct val="150000"/>
              </a:lnSpc>
              <a:spcBef>
                <a:spcPts val="0"/>
              </a:spcBef>
              <a:spcAft>
                <a:spcPts val="0"/>
              </a:spcAft>
              <a:buClr>
                <a:srgbClr val="000000"/>
              </a:buClr>
              <a:buSzPts val="1800"/>
              <a:buChar char="●"/>
            </a:pPr>
            <a:r>
              <a:rPr lang="en">
                <a:solidFill>
                  <a:srgbClr val="000000"/>
                </a:solidFill>
              </a:rPr>
              <a:t>Summary of novel</a:t>
            </a:r>
            <a:endParaRPr>
              <a:solidFill>
                <a:srgbClr val="000000"/>
              </a:solidFill>
            </a:endParaRPr>
          </a:p>
          <a:p>
            <a:pPr indent="-342900" lvl="0" marL="457200" rtl="0" algn="l">
              <a:lnSpc>
                <a:spcPct val="150000"/>
              </a:lnSpc>
              <a:spcBef>
                <a:spcPts val="0"/>
              </a:spcBef>
              <a:spcAft>
                <a:spcPts val="0"/>
              </a:spcAft>
              <a:buClr>
                <a:srgbClr val="000000"/>
              </a:buClr>
              <a:buSzPts val="1800"/>
              <a:buChar char="●"/>
            </a:pPr>
            <a:r>
              <a:rPr lang="en">
                <a:solidFill>
                  <a:srgbClr val="000000"/>
                </a:solidFill>
              </a:rPr>
              <a:t>Authors and philosophers alike attempt to answer e</a:t>
            </a:r>
            <a:r>
              <a:rPr lang="en">
                <a:solidFill>
                  <a:srgbClr val="000000"/>
                </a:solidFill>
              </a:rPr>
              <a:t>xisting questions including morality, free will, death, politics, and existence itself</a:t>
            </a:r>
            <a:endParaRPr>
              <a:solidFill>
                <a:srgbClr val="000000"/>
              </a:solidFill>
            </a:endParaRPr>
          </a:p>
        </p:txBody>
      </p:sp>
      <p:pic>
        <p:nvPicPr>
          <p:cNvPr id="68" name="Google Shape;68;p14"/>
          <p:cNvPicPr preferRelativeResize="0"/>
          <p:nvPr/>
        </p:nvPicPr>
        <p:blipFill>
          <a:blip r:embed="rId3">
            <a:alphaModFix/>
          </a:blip>
          <a:stretch>
            <a:fillRect/>
          </a:stretch>
        </p:blipFill>
        <p:spPr>
          <a:xfrm>
            <a:off x="265488" y="1744907"/>
            <a:ext cx="1718374" cy="3032942"/>
          </a:xfrm>
          <a:prstGeom prst="rect">
            <a:avLst/>
          </a:prstGeom>
          <a:noFill/>
          <a:ln>
            <a:noFill/>
          </a:ln>
        </p:spPr>
      </p:pic>
      <p:pic>
        <p:nvPicPr>
          <p:cNvPr id="69" name="Google Shape;69;p14"/>
          <p:cNvPicPr preferRelativeResize="0"/>
          <p:nvPr/>
        </p:nvPicPr>
        <p:blipFill>
          <a:blip r:embed="rId4">
            <a:alphaModFix/>
          </a:blip>
          <a:stretch>
            <a:fillRect/>
          </a:stretch>
        </p:blipFill>
        <p:spPr>
          <a:xfrm>
            <a:off x="2306138" y="1776688"/>
            <a:ext cx="2004562" cy="29693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2"/>
        </a:solidFill>
      </p:bgPr>
    </p:bg>
    <p:spTree>
      <p:nvGrpSpPr>
        <p:cNvPr id="73" name="Shape 73"/>
        <p:cNvGrpSpPr/>
        <p:nvPr/>
      </p:nvGrpSpPr>
      <p:grpSpPr>
        <a:xfrm>
          <a:off x="0" y="0"/>
          <a:ext cx="0" cy="0"/>
          <a:chOff x="0" y="0"/>
          <a:chExt cx="0" cy="0"/>
        </a:xfrm>
      </p:grpSpPr>
      <p:sp>
        <p:nvSpPr>
          <p:cNvPr id="74" name="Google Shape;74;p1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000000"/>
                </a:solidFill>
              </a:rPr>
              <a:t>Introduction to Unit</a:t>
            </a:r>
            <a:endParaRPr>
              <a:solidFill>
                <a:srgbClr val="000000"/>
              </a:solidFill>
            </a:endParaRPr>
          </a:p>
        </p:txBody>
      </p:sp>
      <p:sp>
        <p:nvSpPr>
          <p:cNvPr id="75" name="Google Shape;75;p15"/>
          <p:cNvSpPr txBox="1"/>
          <p:nvPr>
            <p:ph idx="2" type="body"/>
          </p:nvPr>
        </p:nvSpPr>
        <p:spPr>
          <a:xfrm>
            <a:off x="135950" y="1290950"/>
            <a:ext cx="4611900" cy="3416400"/>
          </a:xfrm>
          <a:prstGeom prst="rect">
            <a:avLst/>
          </a:prstGeom>
        </p:spPr>
        <p:txBody>
          <a:bodyPr anchorCtr="0" anchor="t" bIns="91425" lIns="91425" spcFirstLastPara="1" rIns="91425" wrap="square" tIns="91425">
            <a:noAutofit/>
          </a:bodyPr>
          <a:lstStyle/>
          <a:p>
            <a:pPr indent="0" lvl="0" marL="457200" rtl="0" algn="just">
              <a:lnSpc>
                <a:spcPct val="150000"/>
              </a:lnSpc>
              <a:spcBef>
                <a:spcPts val="0"/>
              </a:spcBef>
              <a:spcAft>
                <a:spcPts val="0"/>
              </a:spcAft>
              <a:buNone/>
            </a:pPr>
            <a:r>
              <a:rPr b="1" lang="en" sz="1100">
                <a:solidFill>
                  <a:srgbClr val="000000"/>
                </a:solidFill>
              </a:rPr>
              <a:t>SCENARIO EXERCISE:</a:t>
            </a:r>
            <a:endParaRPr b="1" sz="1100">
              <a:solidFill>
                <a:srgbClr val="000000"/>
              </a:solidFill>
            </a:endParaRPr>
          </a:p>
          <a:p>
            <a:pPr indent="-298450" lvl="0" marL="457200" rtl="0" algn="just">
              <a:lnSpc>
                <a:spcPct val="150000"/>
              </a:lnSpc>
              <a:spcBef>
                <a:spcPts val="0"/>
              </a:spcBef>
              <a:spcAft>
                <a:spcPts val="0"/>
              </a:spcAft>
              <a:buClr>
                <a:srgbClr val="000000"/>
              </a:buClr>
              <a:buSzPts val="1100"/>
              <a:buAutoNum type="arabicPeriod"/>
            </a:pPr>
            <a:r>
              <a:rPr lang="en" sz="1100">
                <a:solidFill>
                  <a:srgbClr val="000000"/>
                </a:solidFill>
              </a:rPr>
              <a:t>If you were stranded on an island and allowed to have anything you need to survive, list 3 things you could not live without and why (no cell phones work because there is no service).</a:t>
            </a:r>
            <a:endParaRPr sz="1100">
              <a:solidFill>
                <a:srgbClr val="000000"/>
              </a:solidFill>
            </a:endParaRPr>
          </a:p>
          <a:p>
            <a:pPr indent="-298450" lvl="0" marL="457200" rtl="0" algn="just">
              <a:lnSpc>
                <a:spcPct val="150000"/>
              </a:lnSpc>
              <a:spcBef>
                <a:spcPts val="0"/>
              </a:spcBef>
              <a:spcAft>
                <a:spcPts val="0"/>
              </a:spcAft>
              <a:buClr>
                <a:srgbClr val="000000"/>
              </a:buClr>
              <a:buSzPts val="1100"/>
              <a:buAutoNum type="arabicPeriod"/>
            </a:pPr>
            <a:r>
              <a:rPr lang="en" sz="1100">
                <a:solidFill>
                  <a:srgbClr val="000000"/>
                </a:solidFill>
              </a:rPr>
              <a:t>Would your new community have laws?  If yes, list 3 main laws and a sentence explaining why each law is essential.  If not, give a brief rationale explaining why the absence of laws would be beneficial on an island.</a:t>
            </a:r>
            <a:endParaRPr sz="1100">
              <a:solidFill>
                <a:srgbClr val="000000"/>
              </a:solidFill>
            </a:endParaRPr>
          </a:p>
          <a:p>
            <a:pPr indent="-298450" lvl="0" marL="457200" rtl="0" algn="just">
              <a:lnSpc>
                <a:spcPct val="150000"/>
              </a:lnSpc>
              <a:spcBef>
                <a:spcPts val="0"/>
              </a:spcBef>
              <a:spcAft>
                <a:spcPts val="0"/>
              </a:spcAft>
              <a:buClr>
                <a:srgbClr val="000000"/>
              </a:buClr>
              <a:buSzPts val="1100"/>
              <a:buAutoNum type="arabicPeriod"/>
            </a:pPr>
            <a:r>
              <a:rPr lang="en" sz="1100">
                <a:solidFill>
                  <a:srgbClr val="000000"/>
                </a:solidFill>
              </a:rPr>
              <a:t>Would you elect a leader of your community?  Why or why not?</a:t>
            </a:r>
            <a:endParaRPr sz="1100">
              <a:solidFill>
                <a:srgbClr val="000000"/>
              </a:solidFill>
            </a:endParaRPr>
          </a:p>
          <a:p>
            <a:pPr indent="-298450" lvl="0" marL="457200" rtl="0" algn="just">
              <a:lnSpc>
                <a:spcPct val="150000"/>
              </a:lnSpc>
              <a:spcBef>
                <a:spcPts val="0"/>
              </a:spcBef>
              <a:spcAft>
                <a:spcPts val="0"/>
              </a:spcAft>
              <a:buClr>
                <a:srgbClr val="000000"/>
              </a:buClr>
              <a:buSzPts val="1100"/>
              <a:buAutoNum type="arabicPeriod"/>
            </a:pPr>
            <a:r>
              <a:rPr lang="en" sz="1100">
                <a:solidFill>
                  <a:srgbClr val="000000"/>
                </a:solidFill>
              </a:rPr>
              <a:t>Would you assign roles and responsibilities to your peers stranded on the island?  If yes, what would these roles be?  If not, why not?</a:t>
            </a:r>
            <a:endParaRPr sz="1100">
              <a:solidFill>
                <a:srgbClr val="000000"/>
              </a:solidFill>
            </a:endParaRPr>
          </a:p>
          <a:p>
            <a:pPr indent="-298450" lvl="0" marL="457200" rtl="0" algn="just">
              <a:lnSpc>
                <a:spcPct val="150000"/>
              </a:lnSpc>
              <a:spcBef>
                <a:spcPts val="0"/>
              </a:spcBef>
              <a:spcAft>
                <a:spcPts val="0"/>
              </a:spcAft>
              <a:buClr>
                <a:srgbClr val="000000"/>
              </a:buClr>
              <a:buSzPts val="1100"/>
              <a:buAutoNum type="arabicPeriod"/>
            </a:pPr>
            <a:r>
              <a:rPr lang="en" sz="1100">
                <a:solidFill>
                  <a:srgbClr val="000000"/>
                </a:solidFill>
              </a:rPr>
              <a:t>How would you try to signal passing ships or planes for help?</a:t>
            </a:r>
            <a:endParaRPr sz="1100"/>
          </a:p>
        </p:txBody>
      </p:sp>
      <p:pic>
        <p:nvPicPr>
          <p:cNvPr id="76" name="Google Shape;76;p15"/>
          <p:cNvPicPr preferRelativeResize="0"/>
          <p:nvPr/>
        </p:nvPicPr>
        <p:blipFill>
          <a:blip r:embed="rId3">
            <a:alphaModFix/>
          </a:blip>
          <a:stretch>
            <a:fillRect/>
          </a:stretch>
        </p:blipFill>
        <p:spPr>
          <a:xfrm>
            <a:off x="4918200" y="515425"/>
            <a:ext cx="3467100" cy="1828800"/>
          </a:xfrm>
          <a:prstGeom prst="rect">
            <a:avLst/>
          </a:prstGeom>
          <a:noFill/>
          <a:ln>
            <a:noFill/>
          </a:ln>
        </p:spPr>
      </p:pic>
      <p:sp>
        <p:nvSpPr>
          <p:cNvPr id="77" name="Google Shape;77;p15"/>
          <p:cNvSpPr txBox="1"/>
          <p:nvPr>
            <p:ph idx="2" type="body"/>
          </p:nvPr>
        </p:nvSpPr>
        <p:spPr>
          <a:xfrm>
            <a:off x="5497275" y="2275650"/>
            <a:ext cx="2516700" cy="29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600">
                <a:solidFill>
                  <a:srgbClr val="000000"/>
                </a:solidFill>
                <a:latin typeface="Times New Roman"/>
                <a:ea typeface="Times New Roman"/>
                <a:cs typeface="Times New Roman"/>
                <a:sym typeface="Times New Roman"/>
              </a:rPr>
              <a:t>Source: </a:t>
            </a:r>
            <a:r>
              <a:rPr lang="en" sz="600" u="sng">
                <a:solidFill>
                  <a:srgbClr val="000000"/>
                </a:solidFill>
                <a:latin typeface="Times New Roman"/>
                <a:ea typeface="Times New Roman"/>
                <a:cs typeface="Times New Roman"/>
                <a:sym typeface="Times New Roman"/>
              </a:rPr>
              <a:t>https://buildingbooklove.com/lord-of-flies-introduction-and/</a:t>
            </a:r>
            <a:endParaRPr sz="600" u="sng">
              <a:solidFill>
                <a:srgbClr val="000000"/>
              </a:solidFill>
              <a:latin typeface="Times New Roman"/>
              <a:ea typeface="Times New Roman"/>
              <a:cs typeface="Times New Roman"/>
              <a:sym typeface="Times New Roman"/>
            </a:endParaRPr>
          </a:p>
          <a:p>
            <a:pPr indent="0" lvl="0" marL="0" rtl="0" algn="l">
              <a:spcBef>
                <a:spcPts val="1600"/>
              </a:spcBef>
              <a:spcAft>
                <a:spcPts val="1600"/>
              </a:spcAft>
              <a:buNone/>
            </a:pPr>
            <a:r>
              <a:t/>
            </a:r>
            <a:endParaRPr sz="600">
              <a:solidFill>
                <a:srgbClr val="000000"/>
              </a:solidFill>
              <a:latin typeface="Times New Roman"/>
              <a:ea typeface="Times New Roman"/>
              <a:cs typeface="Times New Roman"/>
              <a:sym typeface="Times New Roman"/>
            </a:endParaRPr>
          </a:p>
        </p:txBody>
      </p:sp>
      <p:pic>
        <p:nvPicPr>
          <p:cNvPr id="78" name="Google Shape;78;p15"/>
          <p:cNvPicPr preferRelativeResize="0"/>
          <p:nvPr/>
        </p:nvPicPr>
        <p:blipFill>
          <a:blip r:embed="rId4">
            <a:alphaModFix/>
          </a:blip>
          <a:stretch>
            <a:fillRect/>
          </a:stretch>
        </p:blipFill>
        <p:spPr>
          <a:xfrm>
            <a:off x="5289537" y="2858750"/>
            <a:ext cx="2724434" cy="2043325"/>
          </a:xfrm>
          <a:prstGeom prst="rect">
            <a:avLst/>
          </a:prstGeom>
          <a:noFill/>
          <a:ln>
            <a:noFill/>
          </a:ln>
        </p:spPr>
      </p:pic>
      <p:sp>
        <p:nvSpPr>
          <p:cNvPr id="79" name="Google Shape;79;p15"/>
          <p:cNvSpPr txBox="1"/>
          <p:nvPr>
            <p:ph idx="2" type="body"/>
          </p:nvPr>
        </p:nvSpPr>
        <p:spPr>
          <a:xfrm>
            <a:off x="5545788" y="4869475"/>
            <a:ext cx="2516700" cy="29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600">
                <a:solidFill>
                  <a:srgbClr val="000000"/>
                </a:solidFill>
                <a:latin typeface="Times New Roman"/>
                <a:ea typeface="Times New Roman"/>
                <a:cs typeface="Times New Roman"/>
                <a:sym typeface="Times New Roman"/>
              </a:rPr>
              <a:t>Source: </a:t>
            </a:r>
            <a:r>
              <a:rPr lang="en" sz="600" u="sng">
                <a:solidFill>
                  <a:srgbClr val="000000"/>
                </a:solidFill>
                <a:latin typeface="Times New Roman"/>
                <a:ea typeface="Times New Roman"/>
                <a:cs typeface="Times New Roman"/>
                <a:sym typeface="Times New Roman"/>
              </a:rPr>
              <a:t>https://buildingbooklove.com/lord-of-flies-introduction-and/</a:t>
            </a:r>
            <a:endParaRPr sz="600" u="sng">
              <a:solidFill>
                <a:srgbClr val="000000"/>
              </a:solidFill>
              <a:latin typeface="Times New Roman"/>
              <a:ea typeface="Times New Roman"/>
              <a:cs typeface="Times New Roman"/>
              <a:sym typeface="Times New Roman"/>
            </a:endParaRPr>
          </a:p>
          <a:p>
            <a:pPr indent="0" lvl="0" marL="0" rtl="0" algn="l">
              <a:spcBef>
                <a:spcPts val="1600"/>
              </a:spcBef>
              <a:spcAft>
                <a:spcPts val="1600"/>
              </a:spcAft>
              <a:buNone/>
            </a:pPr>
            <a:r>
              <a:t/>
            </a:r>
            <a:endParaRPr sz="600">
              <a:solidFill>
                <a:srgbClr val="000000"/>
              </a:solidFill>
              <a:latin typeface="Times New Roman"/>
              <a:ea typeface="Times New Roman"/>
              <a:cs typeface="Times New Roman"/>
              <a:sym typeface="Times New Roman"/>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dk2"/>
        </a:solidFill>
      </p:bgPr>
    </p:bg>
    <p:spTree>
      <p:nvGrpSpPr>
        <p:cNvPr id="83" name="Shape 83"/>
        <p:cNvGrpSpPr/>
        <p:nvPr/>
      </p:nvGrpSpPr>
      <p:grpSpPr>
        <a:xfrm>
          <a:off x="0" y="0"/>
          <a:ext cx="0" cy="0"/>
          <a:chOff x="0" y="0"/>
          <a:chExt cx="0" cy="0"/>
        </a:xfrm>
      </p:grpSpPr>
      <p:sp>
        <p:nvSpPr>
          <p:cNvPr id="84" name="Google Shape;84;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During the Unit: Journal Entries</a:t>
            </a:r>
            <a:endParaRPr/>
          </a:p>
        </p:txBody>
      </p:sp>
      <p:sp>
        <p:nvSpPr>
          <p:cNvPr id="85" name="Google Shape;85;p16"/>
          <p:cNvSpPr txBox="1"/>
          <p:nvPr>
            <p:ph idx="1" type="body"/>
          </p:nvPr>
        </p:nvSpPr>
        <p:spPr>
          <a:xfrm>
            <a:off x="311700" y="1529275"/>
            <a:ext cx="3999900" cy="3416400"/>
          </a:xfrm>
          <a:prstGeom prst="rect">
            <a:avLst/>
          </a:prstGeom>
        </p:spPr>
        <p:txBody>
          <a:bodyPr anchorCtr="0" anchor="t" bIns="91425" lIns="91425" spcFirstLastPara="1" rIns="91425" wrap="square" tIns="91425">
            <a:noAutofit/>
          </a:bodyPr>
          <a:lstStyle/>
          <a:p>
            <a:pPr indent="-342900" lvl="0" marL="457200" rtl="0" algn="l">
              <a:lnSpc>
                <a:spcPct val="200000"/>
              </a:lnSpc>
              <a:spcBef>
                <a:spcPts val="0"/>
              </a:spcBef>
              <a:spcAft>
                <a:spcPts val="0"/>
              </a:spcAft>
              <a:buClr>
                <a:srgbClr val="FFFFFF"/>
              </a:buClr>
              <a:buSzPts val="1800"/>
              <a:buAutoNum type="arabicPeriod"/>
            </a:pPr>
            <a:r>
              <a:rPr lang="en" sz="1800">
                <a:solidFill>
                  <a:srgbClr val="FFFFFF"/>
                </a:solidFill>
              </a:rPr>
              <a:t>Microcosm Activity</a:t>
            </a:r>
            <a:endParaRPr sz="1800">
              <a:solidFill>
                <a:srgbClr val="FFFFFF"/>
              </a:solidFill>
            </a:endParaRPr>
          </a:p>
          <a:p>
            <a:pPr indent="-342900" lvl="0" marL="457200" rtl="0" algn="l">
              <a:lnSpc>
                <a:spcPct val="200000"/>
              </a:lnSpc>
              <a:spcBef>
                <a:spcPts val="0"/>
              </a:spcBef>
              <a:spcAft>
                <a:spcPts val="0"/>
              </a:spcAft>
              <a:buClr>
                <a:srgbClr val="FFFFFF"/>
              </a:buClr>
              <a:buSzPts val="1800"/>
              <a:buAutoNum type="arabicPeriod"/>
            </a:pPr>
            <a:r>
              <a:rPr lang="en" sz="1800">
                <a:solidFill>
                  <a:srgbClr val="FFFFFF"/>
                </a:solidFill>
              </a:rPr>
              <a:t>Rosseau v. Hobbes</a:t>
            </a:r>
            <a:endParaRPr sz="1800">
              <a:solidFill>
                <a:srgbClr val="FFFFFF"/>
              </a:solidFill>
            </a:endParaRPr>
          </a:p>
          <a:p>
            <a:pPr indent="-342900" lvl="0" marL="457200" rtl="0" algn="l">
              <a:lnSpc>
                <a:spcPct val="200000"/>
              </a:lnSpc>
              <a:spcBef>
                <a:spcPts val="0"/>
              </a:spcBef>
              <a:spcAft>
                <a:spcPts val="0"/>
              </a:spcAft>
              <a:buClr>
                <a:srgbClr val="FFFFFF"/>
              </a:buClr>
              <a:buSzPts val="1800"/>
              <a:buAutoNum type="arabicPeriod"/>
            </a:pPr>
            <a:r>
              <a:rPr lang="en" sz="1800">
                <a:solidFill>
                  <a:srgbClr val="FFFFFF"/>
                </a:solidFill>
              </a:rPr>
              <a:t>Character Playlist</a:t>
            </a:r>
            <a:endParaRPr sz="1800">
              <a:solidFill>
                <a:srgbClr val="FFFFFF"/>
              </a:solidFill>
            </a:endParaRPr>
          </a:p>
          <a:p>
            <a:pPr indent="-342900" lvl="0" marL="457200" rtl="0" algn="l">
              <a:lnSpc>
                <a:spcPct val="200000"/>
              </a:lnSpc>
              <a:spcBef>
                <a:spcPts val="0"/>
              </a:spcBef>
              <a:spcAft>
                <a:spcPts val="0"/>
              </a:spcAft>
              <a:buClr>
                <a:srgbClr val="FFFFFF"/>
              </a:buClr>
              <a:buSzPts val="1800"/>
              <a:buAutoNum type="arabicPeriod"/>
            </a:pPr>
            <a:r>
              <a:rPr lang="en" sz="1800">
                <a:solidFill>
                  <a:srgbClr val="FFFFFF"/>
                </a:solidFill>
              </a:rPr>
              <a:t>Gender Roles</a:t>
            </a:r>
            <a:endParaRPr sz="1800">
              <a:solidFill>
                <a:srgbClr val="FFFFFF"/>
              </a:solidFill>
            </a:endParaRPr>
          </a:p>
          <a:p>
            <a:pPr indent="-342900" lvl="0" marL="457200" rtl="0" algn="l">
              <a:lnSpc>
                <a:spcPct val="200000"/>
              </a:lnSpc>
              <a:spcBef>
                <a:spcPts val="0"/>
              </a:spcBef>
              <a:spcAft>
                <a:spcPts val="0"/>
              </a:spcAft>
              <a:buClr>
                <a:srgbClr val="FFFFFF"/>
              </a:buClr>
              <a:buSzPts val="1800"/>
              <a:buAutoNum type="arabicPeriod"/>
            </a:pPr>
            <a:r>
              <a:rPr lang="en" sz="1800">
                <a:solidFill>
                  <a:srgbClr val="FFFFFF"/>
                </a:solidFill>
              </a:rPr>
              <a:t>Spongebob and the Magic Conch</a:t>
            </a:r>
            <a:endParaRPr sz="1800">
              <a:solidFill>
                <a:srgbClr val="FFFFFF"/>
              </a:solidFill>
            </a:endParaRPr>
          </a:p>
        </p:txBody>
      </p:sp>
      <p:pic>
        <p:nvPicPr>
          <p:cNvPr id="86" name="Google Shape;86;p16"/>
          <p:cNvPicPr preferRelativeResize="0"/>
          <p:nvPr/>
        </p:nvPicPr>
        <p:blipFill>
          <a:blip r:embed="rId3">
            <a:alphaModFix/>
          </a:blip>
          <a:stretch>
            <a:fillRect/>
          </a:stretch>
        </p:blipFill>
        <p:spPr>
          <a:xfrm>
            <a:off x="7098553" y="233675"/>
            <a:ext cx="1691450" cy="2255250"/>
          </a:xfrm>
          <a:prstGeom prst="rect">
            <a:avLst/>
          </a:prstGeom>
          <a:noFill/>
          <a:ln>
            <a:noFill/>
          </a:ln>
        </p:spPr>
      </p:pic>
      <p:sp>
        <p:nvSpPr>
          <p:cNvPr id="87" name="Google Shape;87;p16"/>
          <p:cNvSpPr txBox="1"/>
          <p:nvPr>
            <p:ph idx="2" type="body"/>
          </p:nvPr>
        </p:nvSpPr>
        <p:spPr>
          <a:xfrm>
            <a:off x="7283050" y="2398950"/>
            <a:ext cx="1401600" cy="345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600">
                <a:solidFill>
                  <a:srgbClr val="000000"/>
                </a:solidFill>
                <a:latin typeface="Times New Roman"/>
                <a:ea typeface="Times New Roman"/>
                <a:cs typeface="Times New Roman"/>
                <a:sym typeface="Times New Roman"/>
              </a:rPr>
              <a:t>Source: </a:t>
            </a:r>
            <a:r>
              <a:rPr lang="en" sz="600" u="sng">
                <a:solidFill>
                  <a:srgbClr val="000000"/>
                </a:solidFill>
                <a:latin typeface="Times New Roman"/>
                <a:ea typeface="Times New Roman"/>
                <a:cs typeface="Times New Roman"/>
                <a:sym typeface="Times New Roman"/>
              </a:rPr>
              <a:t>https://buildingbooklove.com/lord-of-flies-introduction-and/</a:t>
            </a:r>
            <a:endParaRPr sz="600" u="sng">
              <a:solidFill>
                <a:srgbClr val="000000"/>
              </a:solidFill>
              <a:latin typeface="Times New Roman"/>
              <a:ea typeface="Times New Roman"/>
              <a:cs typeface="Times New Roman"/>
              <a:sym typeface="Times New Roman"/>
            </a:endParaRPr>
          </a:p>
          <a:p>
            <a:pPr indent="0" lvl="0" marL="0" rtl="0" algn="l">
              <a:spcBef>
                <a:spcPts val="1600"/>
              </a:spcBef>
              <a:spcAft>
                <a:spcPts val="1600"/>
              </a:spcAft>
              <a:buNone/>
            </a:pPr>
            <a:r>
              <a:t/>
            </a:r>
            <a:endParaRPr sz="600">
              <a:solidFill>
                <a:srgbClr val="000000"/>
              </a:solidFill>
              <a:latin typeface="Times New Roman"/>
              <a:ea typeface="Times New Roman"/>
              <a:cs typeface="Times New Roman"/>
              <a:sym typeface="Times New Roman"/>
            </a:endParaRPr>
          </a:p>
        </p:txBody>
      </p:sp>
      <p:pic>
        <p:nvPicPr>
          <p:cNvPr id="88" name="Google Shape;88;p16"/>
          <p:cNvPicPr preferRelativeResize="0"/>
          <p:nvPr/>
        </p:nvPicPr>
        <p:blipFill rotWithShape="1">
          <a:blip r:embed="rId4">
            <a:alphaModFix/>
          </a:blip>
          <a:srcRect b="0" l="12699" r="10794" t="0"/>
          <a:stretch/>
        </p:blipFill>
        <p:spPr>
          <a:xfrm>
            <a:off x="4311600" y="2001575"/>
            <a:ext cx="2383800" cy="1431325"/>
          </a:xfrm>
          <a:prstGeom prst="rect">
            <a:avLst/>
          </a:prstGeom>
          <a:noFill/>
          <a:ln>
            <a:noFill/>
          </a:ln>
        </p:spPr>
      </p:pic>
      <p:sp>
        <p:nvSpPr>
          <p:cNvPr id="89" name="Google Shape;89;p16"/>
          <p:cNvSpPr txBox="1"/>
          <p:nvPr>
            <p:ph idx="2" type="body"/>
          </p:nvPr>
        </p:nvSpPr>
        <p:spPr>
          <a:xfrm>
            <a:off x="4370975" y="3356700"/>
            <a:ext cx="2383800" cy="345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600">
                <a:solidFill>
                  <a:srgbClr val="000000"/>
                </a:solidFill>
                <a:latin typeface="Times New Roman"/>
                <a:ea typeface="Times New Roman"/>
                <a:cs typeface="Times New Roman"/>
                <a:sym typeface="Times New Roman"/>
              </a:rPr>
              <a:t>Source: </a:t>
            </a:r>
            <a:r>
              <a:rPr lang="en" sz="600" u="sng">
                <a:solidFill>
                  <a:srgbClr val="000000"/>
                </a:solidFill>
                <a:latin typeface="Times New Roman"/>
                <a:ea typeface="Times New Roman"/>
                <a:cs typeface="Times New Roman"/>
                <a:sym typeface="Times New Roman"/>
              </a:rPr>
              <a:t>https://iai.tv/articles/hobbes-vs-rousseau-are-we-inherently-evil-or-good-auid-1221</a:t>
            </a:r>
            <a:endParaRPr sz="600" u="sng">
              <a:solidFill>
                <a:srgbClr val="000000"/>
              </a:solidFill>
              <a:latin typeface="Times New Roman"/>
              <a:ea typeface="Times New Roman"/>
              <a:cs typeface="Times New Roman"/>
              <a:sym typeface="Times New Roman"/>
            </a:endParaRPr>
          </a:p>
          <a:p>
            <a:pPr indent="0" lvl="0" marL="0" rtl="0" algn="l">
              <a:spcBef>
                <a:spcPts val="1600"/>
              </a:spcBef>
              <a:spcAft>
                <a:spcPts val="1600"/>
              </a:spcAft>
              <a:buNone/>
            </a:pPr>
            <a:r>
              <a:t/>
            </a:r>
            <a:endParaRPr sz="600">
              <a:solidFill>
                <a:srgbClr val="000000"/>
              </a:solidFill>
              <a:latin typeface="Times New Roman"/>
              <a:ea typeface="Times New Roman"/>
              <a:cs typeface="Times New Roman"/>
              <a:sym typeface="Times New Roman"/>
            </a:endParaRPr>
          </a:p>
        </p:txBody>
      </p:sp>
      <p:pic>
        <p:nvPicPr>
          <p:cNvPr id="90" name="Google Shape;90;p16"/>
          <p:cNvPicPr preferRelativeResize="0"/>
          <p:nvPr/>
        </p:nvPicPr>
        <p:blipFill>
          <a:blip r:embed="rId5">
            <a:alphaModFix/>
          </a:blip>
          <a:stretch>
            <a:fillRect/>
          </a:stretch>
        </p:blipFill>
        <p:spPr>
          <a:xfrm>
            <a:off x="6931725" y="3172015"/>
            <a:ext cx="2025101" cy="1518810"/>
          </a:xfrm>
          <a:prstGeom prst="rect">
            <a:avLst/>
          </a:prstGeom>
          <a:noFill/>
          <a:ln>
            <a:noFill/>
          </a:ln>
        </p:spPr>
      </p:pic>
      <p:sp>
        <p:nvSpPr>
          <p:cNvPr id="91" name="Google Shape;91;p16"/>
          <p:cNvSpPr txBox="1"/>
          <p:nvPr>
            <p:ph idx="2" type="body"/>
          </p:nvPr>
        </p:nvSpPr>
        <p:spPr>
          <a:xfrm>
            <a:off x="7138150" y="4614625"/>
            <a:ext cx="1691400" cy="345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600">
                <a:solidFill>
                  <a:srgbClr val="000000"/>
                </a:solidFill>
                <a:latin typeface="Times New Roman"/>
                <a:ea typeface="Times New Roman"/>
                <a:cs typeface="Times New Roman"/>
                <a:sym typeface="Times New Roman"/>
              </a:rPr>
              <a:t>Source: </a:t>
            </a:r>
            <a:r>
              <a:rPr lang="en" sz="600" u="sng">
                <a:solidFill>
                  <a:srgbClr val="000000"/>
                </a:solidFill>
                <a:latin typeface="Times New Roman"/>
                <a:ea typeface="Times New Roman"/>
                <a:cs typeface="Times New Roman"/>
                <a:sym typeface="Times New Roman"/>
              </a:rPr>
              <a:t>http://spongebobsquarepants15marathon.blogspot.com/2014/07/club-spongebob.html</a:t>
            </a:r>
            <a:endParaRPr sz="600" u="sng">
              <a:solidFill>
                <a:srgbClr val="000000"/>
              </a:solidFill>
              <a:latin typeface="Times New Roman"/>
              <a:ea typeface="Times New Roman"/>
              <a:cs typeface="Times New Roman"/>
              <a:sym typeface="Times New Roman"/>
            </a:endParaRPr>
          </a:p>
          <a:p>
            <a:pPr indent="0" lvl="0" marL="0" rtl="0" algn="l">
              <a:spcBef>
                <a:spcPts val="1600"/>
              </a:spcBef>
              <a:spcAft>
                <a:spcPts val="1600"/>
              </a:spcAft>
              <a:buNone/>
            </a:pPr>
            <a:r>
              <a:t/>
            </a:r>
            <a:endParaRPr sz="600">
              <a:solidFill>
                <a:srgbClr val="000000"/>
              </a:solidFill>
              <a:latin typeface="Times New Roman"/>
              <a:ea typeface="Times New Roman"/>
              <a:cs typeface="Times New Roman"/>
              <a:sym typeface="Times New Roman"/>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dk2"/>
        </a:solidFill>
      </p:bgPr>
    </p:bg>
    <p:spTree>
      <p:nvGrpSpPr>
        <p:cNvPr id="95" name="Shape 95"/>
        <p:cNvGrpSpPr/>
        <p:nvPr/>
      </p:nvGrpSpPr>
      <p:grpSpPr>
        <a:xfrm>
          <a:off x="0" y="0"/>
          <a:ext cx="0" cy="0"/>
          <a:chOff x="0" y="0"/>
          <a:chExt cx="0" cy="0"/>
        </a:xfrm>
      </p:grpSpPr>
      <p:sp>
        <p:nvSpPr>
          <p:cNvPr id="96" name="Google Shape;96;p17"/>
          <p:cNvSpPr txBox="1"/>
          <p:nvPr>
            <p:ph type="title"/>
          </p:nvPr>
        </p:nvSpPr>
        <p:spPr>
          <a:xfrm>
            <a:off x="311700" y="1878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During the Unit: Socratic Seminar</a:t>
            </a:r>
            <a:endParaRPr/>
          </a:p>
          <a:p>
            <a:pPr indent="0" lvl="0" marL="0" rtl="0" algn="l">
              <a:spcBef>
                <a:spcPts val="0"/>
              </a:spcBef>
              <a:spcAft>
                <a:spcPts val="0"/>
              </a:spcAft>
              <a:buNone/>
            </a:pPr>
            <a:r>
              <a:t/>
            </a:r>
            <a:endParaRPr/>
          </a:p>
        </p:txBody>
      </p:sp>
      <p:sp>
        <p:nvSpPr>
          <p:cNvPr id="97" name="Google Shape;97;p17"/>
          <p:cNvSpPr txBox="1"/>
          <p:nvPr>
            <p:ph idx="1" type="body"/>
          </p:nvPr>
        </p:nvSpPr>
        <p:spPr>
          <a:xfrm>
            <a:off x="375600" y="3338475"/>
            <a:ext cx="8392800" cy="1636800"/>
          </a:xfrm>
          <a:prstGeom prst="rect">
            <a:avLst/>
          </a:prstGeom>
        </p:spPr>
        <p:txBody>
          <a:bodyPr anchorCtr="0" anchor="t" bIns="91425" lIns="91425" spcFirstLastPara="1" rIns="91425" wrap="square" tIns="91425">
            <a:noAutofit/>
          </a:bodyPr>
          <a:lstStyle/>
          <a:p>
            <a:pPr indent="-304800" lvl="0" marL="457200" rtl="0" algn="l">
              <a:lnSpc>
                <a:spcPct val="200000"/>
              </a:lnSpc>
              <a:spcBef>
                <a:spcPts val="0"/>
              </a:spcBef>
              <a:spcAft>
                <a:spcPts val="0"/>
              </a:spcAft>
              <a:buClr>
                <a:srgbClr val="FFFFFF"/>
              </a:buClr>
              <a:buSzPts val="1200"/>
              <a:buAutoNum type="arabicPeriod"/>
            </a:pPr>
            <a:r>
              <a:rPr lang="en" sz="1200">
                <a:solidFill>
                  <a:srgbClr val="FFFFFF"/>
                </a:solidFill>
              </a:rPr>
              <a:t>In the </a:t>
            </a:r>
            <a:r>
              <a:rPr i="1" lang="en" sz="1200">
                <a:solidFill>
                  <a:srgbClr val="FFFFFF"/>
                </a:solidFill>
              </a:rPr>
              <a:t>Lord of the Flies, </a:t>
            </a:r>
            <a:r>
              <a:rPr lang="en" sz="1200">
                <a:solidFill>
                  <a:srgbClr val="FFFFFF"/>
                </a:solidFill>
              </a:rPr>
              <a:t>the boys are introduced to a concept of living without rules or laws, and it ultimately falls apart.  However, societies with too many laws in place, such as North Korea or prison, are miserable to live in.  Would you rather live in a society with too many laws or no laws at all?  Are laws more harmful than helpful to society?</a:t>
            </a:r>
            <a:endParaRPr sz="1200">
              <a:solidFill>
                <a:srgbClr val="FFFFFF"/>
              </a:solidFill>
            </a:endParaRPr>
          </a:p>
          <a:p>
            <a:pPr indent="-304800" lvl="0" marL="457200" rtl="0" algn="l">
              <a:lnSpc>
                <a:spcPct val="200000"/>
              </a:lnSpc>
              <a:spcBef>
                <a:spcPts val="0"/>
              </a:spcBef>
              <a:spcAft>
                <a:spcPts val="0"/>
              </a:spcAft>
              <a:buClr>
                <a:srgbClr val="FFFFFF"/>
              </a:buClr>
              <a:buSzPts val="1200"/>
              <a:buAutoNum type="arabicPeriod"/>
            </a:pPr>
            <a:r>
              <a:rPr lang="en" sz="1200">
                <a:solidFill>
                  <a:srgbClr val="FFFFFF"/>
                </a:solidFill>
              </a:rPr>
              <a:t>Golding suggests that evil naturally exists inside all of us as humans.  Are people automatically born evil, good, or both?</a:t>
            </a:r>
            <a:endParaRPr>
              <a:solidFill>
                <a:srgbClr val="FFFFFF"/>
              </a:solidFill>
            </a:endParaRPr>
          </a:p>
        </p:txBody>
      </p:sp>
      <p:pic>
        <p:nvPicPr>
          <p:cNvPr id="98" name="Google Shape;98;p17"/>
          <p:cNvPicPr preferRelativeResize="0"/>
          <p:nvPr/>
        </p:nvPicPr>
        <p:blipFill>
          <a:blip r:embed="rId3">
            <a:alphaModFix/>
          </a:blip>
          <a:stretch>
            <a:fillRect/>
          </a:stretch>
        </p:blipFill>
        <p:spPr>
          <a:xfrm>
            <a:off x="2466500" y="926163"/>
            <a:ext cx="4210995" cy="2246700"/>
          </a:xfrm>
          <a:prstGeom prst="rect">
            <a:avLst/>
          </a:prstGeom>
          <a:noFill/>
          <a:ln>
            <a:noFill/>
          </a:ln>
        </p:spPr>
      </p:pic>
      <p:sp>
        <p:nvSpPr>
          <p:cNvPr id="99" name="Google Shape;99;p17"/>
          <p:cNvSpPr txBox="1"/>
          <p:nvPr>
            <p:ph idx="2" type="body"/>
          </p:nvPr>
        </p:nvSpPr>
        <p:spPr>
          <a:xfrm>
            <a:off x="3572400" y="3110188"/>
            <a:ext cx="1999200" cy="345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600">
                <a:solidFill>
                  <a:srgbClr val="000000"/>
                </a:solidFill>
                <a:latin typeface="Times New Roman"/>
                <a:ea typeface="Times New Roman"/>
                <a:cs typeface="Times New Roman"/>
                <a:sym typeface="Times New Roman"/>
              </a:rPr>
              <a:t>Source: </a:t>
            </a:r>
            <a:r>
              <a:rPr lang="en" sz="600" u="sng">
                <a:solidFill>
                  <a:srgbClr val="000000"/>
                </a:solidFill>
                <a:latin typeface="Times New Roman"/>
                <a:ea typeface="Times New Roman"/>
                <a:cs typeface="Times New Roman"/>
                <a:sym typeface="Times New Roman"/>
              </a:rPr>
              <a:t>http://jscho791.weebly.com/socratic-seminars.html</a:t>
            </a:r>
            <a:endParaRPr sz="600" u="sng">
              <a:solidFill>
                <a:srgbClr val="000000"/>
              </a:solidFill>
              <a:latin typeface="Times New Roman"/>
              <a:ea typeface="Times New Roman"/>
              <a:cs typeface="Times New Roman"/>
              <a:sym typeface="Times New Roman"/>
            </a:endParaRPr>
          </a:p>
          <a:p>
            <a:pPr indent="0" lvl="0" marL="0" rtl="0" algn="l">
              <a:spcBef>
                <a:spcPts val="1600"/>
              </a:spcBef>
              <a:spcAft>
                <a:spcPts val="1600"/>
              </a:spcAft>
              <a:buNone/>
            </a:pPr>
            <a:r>
              <a:t/>
            </a:r>
            <a:endParaRPr sz="600">
              <a:solidFill>
                <a:srgbClr val="000000"/>
              </a:solidFill>
              <a:latin typeface="Times New Roman"/>
              <a:ea typeface="Times New Roman"/>
              <a:cs typeface="Times New Roman"/>
              <a:sym typeface="Times New Roman"/>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2"/>
        </a:solidFill>
      </p:bgPr>
    </p:bg>
    <p:spTree>
      <p:nvGrpSpPr>
        <p:cNvPr id="103" name="Shape 103"/>
        <p:cNvGrpSpPr/>
        <p:nvPr/>
      </p:nvGrpSpPr>
      <p:grpSpPr>
        <a:xfrm>
          <a:off x="0" y="0"/>
          <a:ext cx="0" cy="0"/>
          <a:chOff x="0" y="0"/>
          <a:chExt cx="0" cy="0"/>
        </a:xfrm>
      </p:grpSpPr>
      <p:sp>
        <p:nvSpPr>
          <p:cNvPr id="104" name="Google Shape;104;p18"/>
          <p:cNvSpPr txBox="1"/>
          <p:nvPr>
            <p:ph type="title"/>
          </p:nvPr>
        </p:nvSpPr>
        <p:spPr>
          <a:xfrm>
            <a:off x="311700" y="26697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000000"/>
                </a:solidFill>
              </a:rPr>
              <a:t>Continuing the Unit</a:t>
            </a:r>
            <a:endParaRPr>
              <a:solidFill>
                <a:srgbClr val="000000"/>
              </a:solidFill>
            </a:endParaRPr>
          </a:p>
        </p:txBody>
      </p:sp>
      <p:sp>
        <p:nvSpPr>
          <p:cNvPr id="105" name="Google Shape;105;p18"/>
          <p:cNvSpPr txBox="1"/>
          <p:nvPr>
            <p:ph idx="2" type="body"/>
          </p:nvPr>
        </p:nvSpPr>
        <p:spPr>
          <a:xfrm>
            <a:off x="183525" y="3235250"/>
            <a:ext cx="1157400" cy="4899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600">
                <a:solidFill>
                  <a:srgbClr val="000000"/>
                </a:solidFill>
                <a:latin typeface="Times New Roman"/>
                <a:ea typeface="Times New Roman"/>
                <a:cs typeface="Times New Roman"/>
                <a:sym typeface="Times New Roman"/>
              </a:rPr>
              <a:t>Source: </a:t>
            </a:r>
            <a:r>
              <a:rPr lang="en" sz="600" u="sng">
                <a:solidFill>
                  <a:srgbClr val="000000"/>
                </a:solidFill>
                <a:latin typeface="Times New Roman"/>
                <a:ea typeface="Times New Roman"/>
                <a:cs typeface="Times New Roman"/>
                <a:sym typeface="Times New Roman"/>
                <a:hlinkClick r:id="rId3"/>
              </a:rPr>
              <a:t>https://www.amazon.com/Giver-Lois-Lowry/dp/0385732554</a:t>
            </a:r>
            <a:endParaRPr sz="600">
              <a:solidFill>
                <a:srgbClr val="000000"/>
              </a:solidFill>
              <a:latin typeface="Times New Roman"/>
              <a:ea typeface="Times New Roman"/>
              <a:cs typeface="Times New Roman"/>
              <a:sym typeface="Times New Roman"/>
            </a:endParaRPr>
          </a:p>
        </p:txBody>
      </p:sp>
      <p:pic>
        <p:nvPicPr>
          <p:cNvPr id="106" name="Google Shape;106;p18"/>
          <p:cNvPicPr preferRelativeResize="0"/>
          <p:nvPr/>
        </p:nvPicPr>
        <p:blipFill>
          <a:blip r:embed="rId4">
            <a:alphaModFix/>
          </a:blip>
          <a:stretch>
            <a:fillRect/>
          </a:stretch>
        </p:blipFill>
        <p:spPr>
          <a:xfrm>
            <a:off x="7645400" y="2116825"/>
            <a:ext cx="1417775" cy="2199750"/>
          </a:xfrm>
          <a:prstGeom prst="rect">
            <a:avLst/>
          </a:prstGeom>
          <a:noFill/>
          <a:ln>
            <a:noFill/>
          </a:ln>
        </p:spPr>
      </p:pic>
      <p:pic>
        <p:nvPicPr>
          <p:cNvPr id="107" name="Google Shape;107;p18"/>
          <p:cNvPicPr preferRelativeResize="0"/>
          <p:nvPr/>
        </p:nvPicPr>
        <p:blipFill>
          <a:blip r:embed="rId5">
            <a:alphaModFix/>
          </a:blip>
          <a:stretch>
            <a:fillRect/>
          </a:stretch>
        </p:blipFill>
        <p:spPr>
          <a:xfrm>
            <a:off x="6127525" y="1092926"/>
            <a:ext cx="1355975" cy="2199750"/>
          </a:xfrm>
          <a:prstGeom prst="rect">
            <a:avLst/>
          </a:prstGeom>
          <a:noFill/>
          <a:ln>
            <a:noFill/>
          </a:ln>
        </p:spPr>
      </p:pic>
      <p:pic>
        <p:nvPicPr>
          <p:cNvPr id="108" name="Google Shape;108;p18"/>
          <p:cNvPicPr preferRelativeResize="0"/>
          <p:nvPr/>
        </p:nvPicPr>
        <p:blipFill>
          <a:blip r:embed="rId6">
            <a:alphaModFix/>
          </a:blip>
          <a:stretch>
            <a:fillRect/>
          </a:stretch>
        </p:blipFill>
        <p:spPr>
          <a:xfrm>
            <a:off x="3119975" y="1116350"/>
            <a:ext cx="1355975" cy="2199749"/>
          </a:xfrm>
          <a:prstGeom prst="rect">
            <a:avLst/>
          </a:prstGeom>
          <a:noFill/>
          <a:ln>
            <a:noFill/>
          </a:ln>
        </p:spPr>
      </p:pic>
      <p:pic>
        <p:nvPicPr>
          <p:cNvPr id="109" name="Google Shape;109;p18"/>
          <p:cNvPicPr preferRelativeResize="0"/>
          <p:nvPr/>
        </p:nvPicPr>
        <p:blipFill>
          <a:blip r:embed="rId7">
            <a:alphaModFix/>
          </a:blip>
          <a:stretch>
            <a:fillRect/>
          </a:stretch>
        </p:blipFill>
        <p:spPr>
          <a:xfrm>
            <a:off x="1602100" y="2097087"/>
            <a:ext cx="1355975" cy="2239225"/>
          </a:xfrm>
          <a:prstGeom prst="rect">
            <a:avLst/>
          </a:prstGeom>
          <a:noFill/>
          <a:ln>
            <a:noFill/>
          </a:ln>
        </p:spPr>
      </p:pic>
      <p:pic>
        <p:nvPicPr>
          <p:cNvPr id="110" name="Google Shape;110;p18"/>
          <p:cNvPicPr preferRelativeResize="0"/>
          <p:nvPr/>
        </p:nvPicPr>
        <p:blipFill>
          <a:blip r:embed="rId8">
            <a:alphaModFix/>
          </a:blip>
          <a:stretch>
            <a:fillRect/>
          </a:stretch>
        </p:blipFill>
        <p:spPr>
          <a:xfrm>
            <a:off x="84225" y="1076874"/>
            <a:ext cx="1355975" cy="2239225"/>
          </a:xfrm>
          <a:prstGeom prst="rect">
            <a:avLst/>
          </a:prstGeom>
          <a:noFill/>
          <a:ln>
            <a:noFill/>
          </a:ln>
        </p:spPr>
      </p:pic>
      <p:pic>
        <p:nvPicPr>
          <p:cNvPr id="111" name="Google Shape;111;p18"/>
          <p:cNvPicPr preferRelativeResize="0"/>
          <p:nvPr/>
        </p:nvPicPr>
        <p:blipFill>
          <a:blip r:embed="rId9">
            <a:alphaModFix/>
          </a:blip>
          <a:stretch>
            <a:fillRect/>
          </a:stretch>
        </p:blipFill>
        <p:spPr>
          <a:xfrm>
            <a:off x="4643900" y="2116837"/>
            <a:ext cx="1315675" cy="2199750"/>
          </a:xfrm>
          <a:prstGeom prst="rect">
            <a:avLst/>
          </a:prstGeom>
          <a:noFill/>
          <a:ln>
            <a:noFill/>
          </a:ln>
        </p:spPr>
      </p:pic>
      <p:sp>
        <p:nvSpPr>
          <p:cNvPr id="112" name="Google Shape;112;p18"/>
          <p:cNvSpPr txBox="1"/>
          <p:nvPr>
            <p:ph idx="2" type="body"/>
          </p:nvPr>
        </p:nvSpPr>
        <p:spPr>
          <a:xfrm>
            <a:off x="1701375" y="4260100"/>
            <a:ext cx="1157400" cy="4899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600">
                <a:solidFill>
                  <a:srgbClr val="000000"/>
                </a:solidFill>
                <a:latin typeface="Times New Roman"/>
                <a:ea typeface="Times New Roman"/>
                <a:cs typeface="Times New Roman"/>
                <a:sym typeface="Times New Roman"/>
              </a:rPr>
              <a:t>Source: </a:t>
            </a:r>
            <a:r>
              <a:rPr lang="en" sz="600" u="sng">
                <a:solidFill>
                  <a:srgbClr val="000000"/>
                </a:solidFill>
                <a:latin typeface="Times New Roman"/>
                <a:ea typeface="Times New Roman"/>
                <a:cs typeface="Times New Roman"/>
                <a:sym typeface="Times New Roman"/>
                <a:hlinkClick r:id="rId10"/>
              </a:rPr>
              <a:t>https://www.amazon.com/Hunger-Games-Movie-Tie/dp/0545425115</a:t>
            </a:r>
            <a:endParaRPr sz="600">
              <a:solidFill>
                <a:srgbClr val="000000"/>
              </a:solidFill>
              <a:latin typeface="Times New Roman"/>
              <a:ea typeface="Times New Roman"/>
              <a:cs typeface="Times New Roman"/>
              <a:sym typeface="Times New Roman"/>
            </a:endParaRPr>
          </a:p>
        </p:txBody>
      </p:sp>
      <p:sp>
        <p:nvSpPr>
          <p:cNvPr id="113" name="Google Shape;113;p18"/>
          <p:cNvSpPr txBox="1"/>
          <p:nvPr>
            <p:ph idx="2" type="body"/>
          </p:nvPr>
        </p:nvSpPr>
        <p:spPr>
          <a:xfrm>
            <a:off x="3222288" y="3235250"/>
            <a:ext cx="1157400" cy="4899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600">
                <a:solidFill>
                  <a:srgbClr val="000000"/>
                </a:solidFill>
                <a:latin typeface="Times New Roman"/>
                <a:ea typeface="Times New Roman"/>
                <a:cs typeface="Times New Roman"/>
                <a:sym typeface="Times New Roman"/>
              </a:rPr>
              <a:t>Source: </a:t>
            </a:r>
            <a:r>
              <a:rPr lang="en" sz="600" u="sng">
                <a:solidFill>
                  <a:srgbClr val="000000"/>
                </a:solidFill>
                <a:latin typeface="Times New Roman"/>
                <a:ea typeface="Times New Roman"/>
                <a:cs typeface="Times New Roman"/>
                <a:sym typeface="Times New Roman"/>
                <a:hlinkClick r:id="rId11"/>
              </a:rPr>
              <a:t>https://www.amazon.com/Scar-Island-Dan-Gemeinhart/dp/1338053841</a:t>
            </a:r>
            <a:endParaRPr sz="600">
              <a:solidFill>
                <a:srgbClr val="000000"/>
              </a:solidFill>
              <a:latin typeface="Times New Roman"/>
              <a:ea typeface="Times New Roman"/>
              <a:cs typeface="Times New Roman"/>
              <a:sym typeface="Times New Roman"/>
            </a:endParaRPr>
          </a:p>
        </p:txBody>
      </p:sp>
      <p:sp>
        <p:nvSpPr>
          <p:cNvPr id="114" name="Google Shape;114;p18"/>
          <p:cNvSpPr txBox="1"/>
          <p:nvPr>
            <p:ph idx="2" type="body"/>
          </p:nvPr>
        </p:nvSpPr>
        <p:spPr>
          <a:xfrm>
            <a:off x="4723025" y="4260100"/>
            <a:ext cx="1157400" cy="489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600">
                <a:solidFill>
                  <a:srgbClr val="000000"/>
                </a:solidFill>
                <a:latin typeface="Times New Roman"/>
                <a:ea typeface="Times New Roman"/>
                <a:cs typeface="Times New Roman"/>
                <a:sym typeface="Times New Roman"/>
              </a:rPr>
              <a:t>Source: </a:t>
            </a:r>
            <a:r>
              <a:rPr lang="en" sz="600" u="sng">
                <a:solidFill>
                  <a:srgbClr val="000000"/>
                </a:solidFill>
                <a:latin typeface="Times New Roman"/>
                <a:ea typeface="Times New Roman"/>
                <a:cs typeface="Times New Roman"/>
                <a:sym typeface="Times New Roman"/>
              </a:rPr>
              <a:t>https://en.wikipedia.org/wiki/After_the_First_Death</a:t>
            </a:r>
            <a:endParaRPr sz="600" u="sng">
              <a:solidFill>
                <a:srgbClr val="000000"/>
              </a:solidFill>
              <a:latin typeface="Times New Roman"/>
              <a:ea typeface="Times New Roman"/>
              <a:cs typeface="Times New Roman"/>
              <a:sym typeface="Times New Roman"/>
            </a:endParaRPr>
          </a:p>
          <a:p>
            <a:pPr indent="0" lvl="0" marL="0" rtl="0" algn="l">
              <a:spcBef>
                <a:spcPts val="1600"/>
              </a:spcBef>
              <a:spcAft>
                <a:spcPts val="1600"/>
              </a:spcAft>
              <a:buNone/>
            </a:pPr>
            <a:r>
              <a:t/>
            </a:r>
            <a:endParaRPr sz="600">
              <a:solidFill>
                <a:srgbClr val="000000"/>
              </a:solidFill>
              <a:latin typeface="Times New Roman"/>
              <a:ea typeface="Times New Roman"/>
              <a:cs typeface="Times New Roman"/>
              <a:sym typeface="Times New Roman"/>
            </a:endParaRPr>
          </a:p>
        </p:txBody>
      </p:sp>
      <p:sp>
        <p:nvSpPr>
          <p:cNvPr id="115" name="Google Shape;115;p18"/>
          <p:cNvSpPr txBox="1"/>
          <p:nvPr>
            <p:ph idx="2" type="body"/>
          </p:nvPr>
        </p:nvSpPr>
        <p:spPr>
          <a:xfrm>
            <a:off x="6326100" y="3235250"/>
            <a:ext cx="1157400" cy="4899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600">
                <a:solidFill>
                  <a:srgbClr val="000000"/>
                </a:solidFill>
                <a:latin typeface="Times New Roman"/>
                <a:ea typeface="Times New Roman"/>
                <a:cs typeface="Times New Roman"/>
                <a:sym typeface="Times New Roman"/>
              </a:rPr>
              <a:t>Source: </a:t>
            </a:r>
            <a:r>
              <a:rPr lang="en" sz="600" u="sng">
                <a:solidFill>
                  <a:srgbClr val="000000"/>
                </a:solidFill>
                <a:latin typeface="Times New Roman"/>
                <a:ea typeface="Times New Roman"/>
                <a:cs typeface="Times New Roman"/>
                <a:sym typeface="Times New Roman"/>
                <a:hlinkClick r:id="rId12"/>
              </a:rPr>
              <a:t>https://www.amazon.com/Harry-Potter-Prisoner-Azkaban-Illustrated/dp/0545791340/ref=sr_1_1?crid=3QK4XC3H6C1ER&amp;keywords=harry+potter+and+the+prisoner+of+azkaban&amp;qid=1574742142&amp;s=books&amp;sprefix=Harry+Potter+and+the+p%2Cstripbooks%2C192&amp;sr=1-1</a:t>
            </a:r>
            <a:endParaRPr sz="600">
              <a:solidFill>
                <a:srgbClr val="000000"/>
              </a:solidFill>
              <a:latin typeface="Times New Roman"/>
              <a:ea typeface="Times New Roman"/>
              <a:cs typeface="Times New Roman"/>
              <a:sym typeface="Times New Roman"/>
            </a:endParaRPr>
          </a:p>
        </p:txBody>
      </p:sp>
      <p:sp>
        <p:nvSpPr>
          <p:cNvPr id="116" name="Google Shape;116;p18"/>
          <p:cNvSpPr txBox="1"/>
          <p:nvPr>
            <p:ph idx="2" type="body"/>
          </p:nvPr>
        </p:nvSpPr>
        <p:spPr>
          <a:xfrm>
            <a:off x="7687387" y="4260100"/>
            <a:ext cx="1486200" cy="4899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600">
                <a:solidFill>
                  <a:srgbClr val="000000"/>
                </a:solidFill>
                <a:latin typeface="Times New Roman"/>
                <a:ea typeface="Times New Roman"/>
                <a:cs typeface="Times New Roman"/>
                <a:sym typeface="Times New Roman"/>
              </a:rPr>
              <a:t>Source: </a:t>
            </a:r>
            <a:r>
              <a:rPr lang="en" sz="600" u="sng">
                <a:solidFill>
                  <a:srgbClr val="000000"/>
                </a:solidFill>
                <a:latin typeface="Times New Roman"/>
                <a:ea typeface="Times New Roman"/>
                <a:cs typeface="Times New Roman"/>
                <a:sym typeface="Times New Roman"/>
                <a:hlinkClick r:id="rId13"/>
              </a:rPr>
              <a:t>https://www.amazon.com/Witness-Karen-Hesse/dp/0439272009/ref=sr_1_1?crid=3TCXDQQLPOKX5&amp;keywords=witness+karen+hesse&amp;qid=1574742175&amp;s=books&amp;sprefix=witness+k%2Cstripbooks%2C180&amp;sr=1-1</a:t>
            </a:r>
            <a:endParaRPr sz="600">
              <a:solidFill>
                <a:srgbClr val="000000"/>
              </a:solidFill>
              <a:latin typeface="Times New Roman"/>
              <a:ea typeface="Times New Roman"/>
              <a:cs typeface="Times New Roman"/>
              <a:sym typeface="Times New Roman"/>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0" name="Shape 120"/>
        <p:cNvGrpSpPr/>
        <p:nvPr/>
      </p:nvGrpSpPr>
      <p:grpSpPr>
        <a:xfrm>
          <a:off x="0" y="0"/>
          <a:ext cx="0" cy="0"/>
          <a:chOff x="0" y="0"/>
          <a:chExt cx="0" cy="0"/>
        </a:xfrm>
      </p:grpSpPr>
      <p:sp>
        <p:nvSpPr>
          <p:cNvPr id="121" name="Google Shape;121;p19"/>
          <p:cNvSpPr txBox="1"/>
          <p:nvPr>
            <p:ph type="title"/>
          </p:nvPr>
        </p:nvSpPr>
        <p:spPr>
          <a:xfrm>
            <a:off x="368950" y="489400"/>
            <a:ext cx="4161300" cy="861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Concluding the Unit</a:t>
            </a:r>
            <a:endParaRPr/>
          </a:p>
        </p:txBody>
      </p:sp>
      <p:sp>
        <p:nvSpPr>
          <p:cNvPr id="122" name="Google Shape;122;p19"/>
          <p:cNvSpPr txBox="1"/>
          <p:nvPr/>
        </p:nvSpPr>
        <p:spPr>
          <a:xfrm>
            <a:off x="296750" y="1612200"/>
            <a:ext cx="4342200" cy="3531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chemeClr val="dk1"/>
                </a:solidFill>
                <a:latin typeface="Average"/>
                <a:ea typeface="Average"/>
                <a:cs typeface="Average"/>
                <a:sym typeface="Average"/>
              </a:rPr>
              <a:t>Final Project: Presentation</a:t>
            </a:r>
            <a:endParaRPr b="1" sz="1800">
              <a:solidFill>
                <a:schemeClr val="dk1"/>
              </a:solidFill>
              <a:latin typeface="Average"/>
              <a:ea typeface="Average"/>
              <a:cs typeface="Average"/>
              <a:sym typeface="Average"/>
            </a:endParaRPr>
          </a:p>
          <a:p>
            <a:pPr indent="0" lvl="0" marL="0" rtl="0" algn="l">
              <a:spcBef>
                <a:spcPts val="0"/>
              </a:spcBef>
              <a:spcAft>
                <a:spcPts val="0"/>
              </a:spcAft>
              <a:buNone/>
            </a:pPr>
            <a:r>
              <a:t/>
            </a:r>
            <a:endParaRPr>
              <a:solidFill>
                <a:schemeClr val="dk1"/>
              </a:solidFill>
              <a:latin typeface="Average"/>
              <a:ea typeface="Average"/>
              <a:cs typeface="Average"/>
              <a:sym typeface="Average"/>
            </a:endParaRPr>
          </a:p>
          <a:p>
            <a:pPr indent="-317500" lvl="0" marL="457200" rtl="0" algn="l">
              <a:lnSpc>
                <a:spcPct val="150000"/>
              </a:lnSpc>
              <a:spcBef>
                <a:spcPts val="0"/>
              </a:spcBef>
              <a:spcAft>
                <a:spcPts val="0"/>
              </a:spcAft>
              <a:buClr>
                <a:srgbClr val="FFFFFF"/>
              </a:buClr>
              <a:buSzPts val="1400"/>
              <a:buFont typeface="Average"/>
              <a:buChar char="●"/>
            </a:pPr>
            <a:r>
              <a:rPr lang="en">
                <a:solidFill>
                  <a:srgbClr val="FFFFFF"/>
                </a:solidFill>
                <a:latin typeface="Average"/>
                <a:ea typeface="Average"/>
                <a:cs typeface="Average"/>
                <a:sym typeface="Average"/>
              </a:rPr>
              <a:t>Students will divide into groups and present similarities and differences between the </a:t>
            </a:r>
            <a:r>
              <a:rPr i="1" lang="en">
                <a:solidFill>
                  <a:srgbClr val="FFFFFF"/>
                </a:solidFill>
                <a:latin typeface="Average"/>
                <a:ea typeface="Average"/>
                <a:cs typeface="Average"/>
                <a:sym typeface="Average"/>
              </a:rPr>
              <a:t>Lord of the Flies</a:t>
            </a:r>
            <a:r>
              <a:rPr lang="en">
                <a:solidFill>
                  <a:srgbClr val="FFFFFF"/>
                </a:solidFill>
                <a:latin typeface="Average"/>
                <a:ea typeface="Average"/>
                <a:cs typeface="Average"/>
                <a:sym typeface="Average"/>
              </a:rPr>
              <a:t> and the YA novel in a 7-10 minute powerpoint</a:t>
            </a:r>
            <a:endParaRPr>
              <a:solidFill>
                <a:srgbClr val="FFFFFF"/>
              </a:solidFill>
              <a:latin typeface="Average"/>
              <a:ea typeface="Average"/>
              <a:cs typeface="Average"/>
              <a:sym typeface="Average"/>
            </a:endParaRPr>
          </a:p>
          <a:p>
            <a:pPr indent="0" lvl="0" marL="457200" rtl="0" algn="l">
              <a:lnSpc>
                <a:spcPct val="150000"/>
              </a:lnSpc>
              <a:spcBef>
                <a:spcPts val="0"/>
              </a:spcBef>
              <a:spcAft>
                <a:spcPts val="0"/>
              </a:spcAft>
              <a:buNone/>
            </a:pPr>
            <a:r>
              <a:t/>
            </a:r>
            <a:endParaRPr>
              <a:solidFill>
                <a:srgbClr val="FFFFFF"/>
              </a:solidFill>
              <a:latin typeface="Average"/>
              <a:ea typeface="Average"/>
              <a:cs typeface="Average"/>
              <a:sym typeface="Average"/>
            </a:endParaRPr>
          </a:p>
          <a:p>
            <a:pPr indent="-317500" lvl="0" marL="457200" rtl="0" algn="l">
              <a:lnSpc>
                <a:spcPct val="150000"/>
              </a:lnSpc>
              <a:spcBef>
                <a:spcPts val="0"/>
              </a:spcBef>
              <a:spcAft>
                <a:spcPts val="0"/>
              </a:spcAft>
              <a:buClr>
                <a:srgbClr val="FFFFFF"/>
              </a:buClr>
              <a:buSzPts val="1400"/>
              <a:buFont typeface="Average"/>
              <a:buChar char="●"/>
            </a:pPr>
            <a:r>
              <a:rPr lang="en">
                <a:solidFill>
                  <a:srgbClr val="FFFFFF"/>
                </a:solidFill>
                <a:latin typeface="Average"/>
                <a:ea typeface="Average"/>
                <a:cs typeface="Average"/>
                <a:sym typeface="Average"/>
              </a:rPr>
              <a:t>They will be required to include overlapping </a:t>
            </a:r>
            <a:r>
              <a:rPr lang="en">
                <a:solidFill>
                  <a:srgbClr val="FFFFFF"/>
                </a:solidFill>
                <a:latin typeface="Average"/>
                <a:ea typeface="Average"/>
                <a:cs typeface="Average"/>
                <a:sym typeface="Average"/>
              </a:rPr>
              <a:t>philosophical</a:t>
            </a:r>
            <a:r>
              <a:rPr lang="en">
                <a:solidFill>
                  <a:srgbClr val="FFFFFF"/>
                </a:solidFill>
                <a:latin typeface="Average"/>
                <a:ea typeface="Average"/>
                <a:cs typeface="Average"/>
                <a:sym typeface="Average"/>
              </a:rPr>
              <a:t> concepts and include one journal entry from each novel in their presentations</a:t>
            </a:r>
            <a:endParaRPr>
              <a:solidFill>
                <a:srgbClr val="FFFFFF"/>
              </a:solidFill>
              <a:latin typeface="Average"/>
              <a:ea typeface="Average"/>
              <a:cs typeface="Average"/>
              <a:sym typeface="Average"/>
            </a:endParaRPr>
          </a:p>
          <a:p>
            <a:pPr indent="0" lvl="0" marL="457200" rtl="0" algn="l">
              <a:spcBef>
                <a:spcPts val="0"/>
              </a:spcBef>
              <a:spcAft>
                <a:spcPts val="0"/>
              </a:spcAft>
              <a:buNone/>
            </a:pPr>
            <a:r>
              <a:t/>
            </a:r>
            <a:endParaRPr>
              <a:solidFill>
                <a:srgbClr val="FFFFFF"/>
              </a:solidFill>
              <a:latin typeface="Average"/>
              <a:ea typeface="Average"/>
              <a:cs typeface="Average"/>
              <a:sym typeface="Average"/>
            </a:endParaRPr>
          </a:p>
        </p:txBody>
      </p:sp>
      <p:pic>
        <p:nvPicPr>
          <p:cNvPr id="123" name="Google Shape;123;p19"/>
          <p:cNvPicPr preferRelativeResize="0"/>
          <p:nvPr/>
        </p:nvPicPr>
        <p:blipFill>
          <a:blip r:embed="rId3">
            <a:alphaModFix/>
          </a:blip>
          <a:stretch>
            <a:fillRect/>
          </a:stretch>
        </p:blipFill>
        <p:spPr>
          <a:xfrm>
            <a:off x="4915900" y="1563838"/>
            <a:ext cx="3834275" cy="2549933"/>
          </a:xfrm>
          <a:prstGeom prst="rect">
            <a:avLst/>
          </a:prstGeom>
          <a:noFill/>
          <a:ln>
            <a:noFill/>
          </a:ln>
        </p:spPr>
      </p:pic>
      <p:sp>
        <p:nvSpPr>
          <p:cNvPr id="124" name="Google Shape;124;p19"/>
          <p:cNvSpPr txBox="1"/>
          <p:nvPr/>
        </p:nvSpPr>
        <p:spPr>
          <a:xfrm>
            <a:off x="5210788" y="1048500"/>
            <a:ext cx="3244500" cy="425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chemeClr val="dk1"/>
                </a:solidFill>
                <a:latin typeface="Average"/>
                <a:ea typeface="Average"/>
                <a:cs typeface="Average"/>
                <a:sym typeface="Average"/>
              </a:rPr>
              <a:t>Extra Credit: Movie Viewing</a:t>
            </a:r>
            <a:endParaRPr>
              <a:latin typeface="Average"/>
              <a:ea typeface="Average"/>
              <a:cs typeface="Average"/>
              <a:sym typeface="Average"/>
            </a:endParaRPr>
          </a:p>
        </p:txBody>
      </p:sp>
      <p:sp>
        <p:nvSpPr>
          <p:cNvPr id="125" name="Google Shape;125;p19"/>
          <p:cNvSpPr txBox="1"/>
          <p:nvPr>
            <p:ph idx="4294967295" type="body"/>
          </p:nvPr>
        </p:nvSpPr>
        <p:spPr>
          <a:xfrm>
            <a:off x="5844800" y="4051325"/>
            <a:ext cx="2383800" cy="48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600">
                <a:solidFill>
                  <a:srgbClr val="000000"/>
                </a:solidFill>
                <a:latin typeface="Times New Roman"/>
                <a:ea typeface="Times New Roman"/>
                <a:cs typeface="Times New Roman"/>
                <a:sym typeface="Times New Roman"/>
              </a:rPr>
              <a:t>Source: </a:t>
            </a:r>
            <a:r>
              <a:rPr lang="en" sz="600" u="sng">
                <a:solidFill>
                  <a:srgbClr val="000000"/>
                </a:solidFill>
                <a:latin typeface="Times New Roman"/>
                <a:ea typeface="Times New Roman"/>
                <a:cs typeface="Times New Roman"/>
                <a:sym typeface="Times New Roman"/>
              </a:rPr>
              <a:t>https://www.flare.com/tv-movies/lord-of-the-flies-remake/</a:t>
            </a:r>
            <a:endParaRPr sz="600" u="sng">
              <a:solidFill>
                <a:srgbClr val="000000"/>
              </a:solidFill>
              <a:latin typeface="Times New Roman"/>
              <a:ea typeface="Times New Roman"/>
              <a:cs typeface="Times New Roman"/>
              <a:sym typeface="Times New Roman"/>
            </a:endParaRPr>
          </a:p>
          <a:p>
            <a:pPr indent="0" lvl="0" marL="0" rtl="0" algn="l">
              <a:spcBef>
                <a:spcPts val="1600"/>
              </a:spcBef>
              <a:spcAft>
                <a:spcPts val="1600"/>
              </a:spcAft>
              <a:buNone/>
            </a:pPr>
            <a:r>
              <a:t/>
            </a:r>
            <a:endParaRPr sz="600">
              <a:solidFill>
                <a:srgbClr val="000000"/>
              </a:solidFill>
              <a:latin typeface="Times New Roman"/>
              <a:ea typeface="Times New Roman"/>
              <a:cs typeface="Times New Roman"/>
              <a:sym typeface="Times New Roman"/>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