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jpg"/><Relationship Id="rId4" Type="http://schemas.openxmlformats.org/officeDocument/2006/relationships/image" Target="../media/image0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Relationship Id="rId4" Type="http://schemas.openxmlformats.org/officeDocument/2006/relationships/image" Target="../media/image04.jpg"/><Relationship Id="rId5" Type="http://schemas.openxmlformats.org/officeDocument/2006/relationships/image" Target="../media/image05.jpg"/><Relationship Id="rId6" Type="http://schemas.openxmlformats.org/officeDocument/2006/relationships/image" Target="../media/image03.jpg"/><Relationship Id="rId7" Type="http://schemas.openxmlformats.org/officeDocument/2006/relationships/image" Target="../media/image07.jpg"/><Relationship Id="rId8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Freedom, Forgetfulness, and Fantasy: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Learning to Question the World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By Brandon Luu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Opening Question: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What would you give up to remember something important?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Literary Centerpiece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sz="2400">
                <a:latin typeface="Times New Roman"/>
                <a:ea typeface="Times New Roman"/>
                <a:cs typeface="Times New Roman"/>
                <a:sym typeface="Times New Roman"/>
              </a:rPr>
              <a:t>The Buried Giant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 by Kazuo Ishiguro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474" y="777150"/>
            <a:ext cx="1907848" cy="278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824" y="1806475"/>
            <a:ext cx="3827499" cy="218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7350000" y="818450"/>
            <a:ext cx="1482300" cy="26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Released in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March 3rd, 2016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769325" y="4109875"/>
            <a:ext cx="39345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Japanese-British novelist, screenwriter, and short story writer, age 62 as of 2016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Activities and Assignments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Journal for recording thoughts and vocab about the reading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Vocab sentences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In-class reading aloud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Creative Writing Prompts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Research Worksheet/Scavenger Hunt</a:t>
            </a:r>
          </a:p>
          <a:p>
            <a:pPr indent="-228600" lvl="0" marL="457200" rtl="0">
              <a:spcBef>
                <a:spcPts val="0"/>
              </a:spcBef>
              <a:buFont typeface="Times New Roman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In-class Character Dissection Posters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2875" y="1780047"/>
            <a:ext cx="2015825" cy="170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4207675" y="3333375"/>
            <a:ext cx="3934500" cy="45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Movie Day!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450" y="1065399"/>
            <a:ext cx="5127974" cy="384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Final Project: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>
                <a:latin typeface="Times New Roman"/>
                <a:ea typeface="Times New Roman"/>
                <a:cs typeface="Times New Roman"/>
                <a:sym typeface="Times New Roman"/>
              </a:rPr>
              <a:t>Formal Essay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Closing Question: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hat would you give up to remember something important?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Supplementary Books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9874"/>
            <a:ext cx="1512099" cy="22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8824" y="2481029"/>
            <a:ext cx="1398850" cy="2087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7174" y="1113750"/>
            <a:ext cx="1344457" cy="191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3550" y="219525"/>
            <a:ext cx="1344450" cy="1949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09349" y="2527724"/>
            <a:ext cx="1466975" cy="191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45051" y="1426255"/>
            <a:ext cx="1363524" cy="214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