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Roboto Slab"/>
      <p:regular r:id="rId11"/>
      <p:bold r:id="rId12"/>
    </p:embeddedFont>
    <p:embeddedFont>
      <p:font typeface="Roboto"/>
      <p:regular r:id="rId13"/>
      <p:bold r:id="rId14"/>
      <p:italic r:id="rId15"/>
      <p:boldItalic r:id="rId16"/>
    </p:embeddedFont>
    <p:embeddedFont>
      <p:font typeface="Playfair Display S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layfairDisplaySC-boldItalic.fntdata"/><Relationship Id="rId11" Type="http://schemas.openxmlformats.org/officeDocument/2006/relationships/font" Target="fonts/RobotoSlab-regular.fntdata"/><Relationship Id="rId10" Type="http://schemas.openxmlformats.org/officeDocument/2006/relationships/slide" Target="slides/slide6.xml"/><Relationship Id="rId13" Type="http://schemas.openxmlformats.org/officeDocument/2006/relationships/font" Target="fonts/Roboto-regular.fntdata"/><Relationship Id="rId12" Type="http://schemas.openxmlformats.org/officeDocument/2006/relationships/font" Target="fonts/RobotoSlab-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PlayfairDisplaySC-regular.fntdata"/><Relationship Id="rId16" Type="http://schemas.openxmlformats.org/officeDocument/2006/relationships/font" Target="fonts/Roboto-boldItalic.fntdata"/><Relationship Id="rId5" Type="http://schemas.openxmlformats.org/officeDocument/2006/relationships/slide" Target="slides/slide1.xml"/><Relationship Id="rId19" Type="http://schemas.openxmlformats.org/officeDocument/2006/relationships/font" Target="fonts/PlayfairDisplaySC-italic.fntdata"/><Relationship Id="rId6" Type="http://schemas.openxmlformats.org/officeDocument/2006/relationships/slide" Target="slides/slide2.xml"/><Relationship Id="rId18" Type="http://schemas.openxmlformats.org/officeDocument/2006/relationships/font" Target="fonts/PlayfairDisplaySC-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6"/>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sp>
        <p:nvSpPr>
          <p:cNvPr id="11" name="Shape 11"/>
          <p:cNvSpPr/>
          <p:nvPr/>
        </p:nvSpPr>
        <p:spPr>
          <a:xfrm rot="10800000">
            <a:off x="6537563"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cxnSp>
        <p:nvCxnSpPr>
          <p:cNvPr id="12" name="Shape 12"/>
          <p:cNvCxnSpPr/>
          <p:nvPr/>
        </p:nvCxnSpPr>
        <p:spPr>
          <a:xfrm>
            <a:off x="4359602" y="2817464"/>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2" y="1188925"/>
            <a:ext cx="5783400" cy="1457400"/>
          </a:xfrm>
          <a:prstGeom prst="rect">
            <a:avLst/>
          </a:prstGeom>
        </p:spPr>
        <p:txBody>
          <a:bodyPr anchorCtr="0" anchor="b" bIns="91425" lIns="91425" rIns="91425" wrap="square" tIns="91425"/>
          <a:lstStyle>
            <a:lvl1pPr lvl="0" algn="ctr">
              <a:spcBef>
                <a:spcPts val="0"/>
              </a:spcBef>
              <a:buSzPts val="4000"/>
              <a:buNone/>
              <a:defRPr sz="4000"/>
            </a:lvl1pPr>
            <a:lvl2pPr lvl="1" algn="ctr">
              <a:spcBef>
                <a:spcPts val="0"/>
              </a:spcBef>
              <a:buSzPts val="4000"/>
              <a:buNone/>
              <a:defRPr sz="4000"/>
            </a:lvl2pPr>
            <a:lvl3pPr lvl="2" algn="ctr">
              <a:spcBef>
                <a:spcPts val="0"/>
              </a:spcBef>
              <a:buSzPts val="4000"/>
              <a:buNone/>
              <a:defRPr sz="4000"/>
            </a:lvl3pPr>
            <a:lvl4pPr lvl="3" algn="ctr">
              <a:spcBef>
                <a:spcPts val="0"/>
              </a:spcBef>
              <a:buSzPts val="4000"/>
              <a:buNone/>
              <a:defRPr sz="4000"/>
            </a:lvl4pPr>
            <a:lvl5pPr lvl="4" algn="ctr">
              <a:spcBef>
                <a:spcPts val="0"/>
              </a:spcBef>
              <a:buSzPts val="4000"/>
              <a:buNone/>
              <a:defRPr sz="4000"/>
            </a:lvl5pPr>
            <a:lvl6pPr lvl="5" algn="ctr">
              <a:spcBef>
                <a:spcPts val="0"/>
              </a:spcBef>
              <a:buSzPts val="4000"/>
              <a:buNone/>
              <a:defRPr sz="4000"/>
            </a:lvl6pPr>
            <a:lvl7pPr lvl="6" algn="ctr">
              <a:spcBef>
                <a:spcPts val="0"/>
              </a:spcBef>
              <a:buSzPts val="4000"/>
              <a:buNone/>
              <a:defRPr sz="4000"/>
            </a:lvl7pPr>
            <a:lvl8pPr lvl="7" algn="ctr">
              <a:spcBef>
                <a:spcPts val="0"/>
              </a:spcBef>
              <a:buSzPts val="4000"/>
              <a:buNone/>
              <a:defRPr sz="4000"/>
            </a:lvl8pPr>
            <a:lvl9pPr lvl="8" algn="ctr">
              <a:spcBef>
                <a:spcPts val="0"/>
              </a:spcBef>
              <a:buSzPts val="4000"/>
              <a:buNone/>
              <a:defRPr sz="4000"/>
            </a:lvl9pPr>
          </a:lstStyle>
          <a:p/>
        </p:txBody>
      </p:sp>
      <p:sp>
        <p:nvSpPr>
          <p:cNvPr id="14" name="Shape 14"/>
          <p:cNvSpPr txBox="1"/>
          <p:nvPr>
            <p:ph idx="1" type="subTitle"/>
          </p:nvPr>
        </p:nvSpPr>
        <p:spPr>
          <a:xfrm>
            <a:off x="1680302" y="3049450"/>
            <a:ext cx="5783400" cy="9090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wrap="square" tIns="91425">
            <a:noAutofit/>
          </a:bodyPr>
          <a:lstStyle/>
          <a:p>
            <a:pPr indent="0" lvl="0" mar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wrap="square" tIns="91425"/>
          <a:lstStyle>
            <a:lvl1pPr lvl="0" algn="ctr">
              <a:spcBef>
                <a:spcPts val="0"/>
              </a:spcBef>
              <a:buClr>
                <a:schemeClr val="accent5"/>
              </a:buClr>
              <a:buSzPts val="13000"/>
              <a:buNone/>
              <a:defRPr sz="13000">
                <a:solidFill>
                  <a:schemeClr val="accent5"/>
                </a:solidFill>
              </a:defRPr>
            </a:lvl1pPr>
            <a:lvl2pPr lvl="1" algn="ctr">
              <a:spcBef>
                <a:spcPts val="0"/>
              </a:spcBef>
              <a:buClr>
                <a:schemeClr val="accent5"/>
              </a:buClr>
              <a:buSzPts val="13000"/>
              <a:buNone/>
              <a:defRPr sz="13000">
                <a:solidFill>
                  <a:schemeClr val="accent5"/>
                </a:solidFill>
              </a:defRPr>
            </a:lvl2pPr>
            <a:lvl3pPr lvl="2" algn="ctr">
              <a:spcBef>
                <a:spcPts val="0"/>
              </a:spcBef>
              <a:buClr>
                <a:schemeClr val="accent5"/>
              </a:buClr>
              <a:buSzPts val="13000"/>
              <a:buNone/>
              <a:defRPr sz="13000">
                <a:solidFill>
                  <a:schemeClr val="accent5"/>
                </a:solidFill>
              </a:defRPr>
            </a:lvl3pPr>
            <a:lvl4pPr lvl="3" algn="ctr">
              <a:spcBef>
                <a:spcPts val="0"/>
              </a:spcBef>
              <a:buClr>
                <a:schemeClr val="accent5"/>
              </a:buClr>
              <a:buSzPts val="13000"/>
              <a:buNone/>
              <a:defRPr sz="13000">
                <a:solidFill>
                  <a:schemeClr val="accent5"/>
                </a:solidFill>
              </a:defRPr>
            </a:lvl4pPr>
            <a:lvl5pPr lvl="4" algn="ctr">
              <a:spcBef>
                <a:spcPts val="0"/>
              </a:spcBef>
              <a:buClr>
                <a:schemeClr val="accent5"/>
              </a:buClr>
              <a:buSzPts val="13000"/>
              <a:buNone/>
              <a:defRPr sz="13000">
                <a:solidFill>
                  <a:schemeClr val="accent5"/>
                </a:solidFill>
              </a:defRPr>
            </a:lvl5pPr>
            <a:lvl6pPr lvl="5" algn="ctr">
              <a:spcBef>
                <a:spcPts val="0"/>
              </a:spcBef>
              <a:buClr>
                <a:schemeClr val="accent5"/>
              </a:buClr>
              <a:buSzPts val="13000"/>
              <a:buNone/>
              <a:defRPr sz="13000">
                <a:solidFill>
                  <a:schemeClr val="accent5"/>
                </a:solidFill>
              </a:defRPr>
            </a:lvl6pPr>
            <a:lvl7pPr lvl="6" algn="ctr">
              <a:spcBef>
                <a:spcPts val="0"/>
              </a:spcBef>
              <a:buClr>
                <a:schemeClr val="accent5"/>
              </a:buClr>
              <a:buSzPts val="13000"/>
              <a:buNone/>
              <a:defRPr sz="13000">
                <a:solidFill>
                  <a:schemeClr val="accent5"/>
                </a:solidFill>
              </a:defRPr>
            </a:lvl7pPr>
            <a:lvl8pPr lvl="7" algn="ctr">
              <a:spcBef>
                <a:spcPts val="0"/>
              </a:spcBef>
              <a:buClr>
                <a:schemeClr val="accent5"/>
              </a:buClr>
              <a:buSzPts val="13000"/>
              <a:buNone/>
              <a:defRPr sz="13000">
                <a:solidFill>
                  <a:schemeClr val="accent5"/>
                </a:solidFill>
              </a:defRPr>
            </a:lvl8pPr>
            <a:lvl9pPr lvl="8" algn="ctr">
              <a:spcBef>
                <a:spcPts val="0"/>
              </a:spcBef>
              <a:buClr>
                <a:schemeClr val="accent5"/>
              </a:buClr>
              <a:buSzPts val="13000"/>
              <a:buNone/>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6" name="Shape 5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wrap="square" tIns="91425"/>
          <a:lstStyle>
            <a:lvl1pPr lvl="0" algn="ctr">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33" name="Shape 3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wrap="square" tIns="91425"/>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p:txBody>
      </p:sp>
      <p:sp>
        <p:nvSpPr>
          <p:cNvPr id="46" name="Shape 46"/>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wrap="square" tIns="91425"/>
          <a:lstStyle>
            <a:lvl1pPr lvl="0">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ts val="18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Shape 63"/>
          <p:cNvSpPr txBox="1"/>
          <p:nvPr>
            <p:ph type="ctrTitle"/>
          </p:nvPr>
        </p:nvSpPr>
        <p:spPr>
          <a:xfrm>
            <a:off x="1680302" y="1188925"/>
            <a:ext cx="5783400" cy="1457400"/>
          </a:xfrm>
          <a:prstGeom prst="rect">
            <a:avLst/>
          </a:prstGeom>
        </p:spPr>
        <p:txBody>
          <a:bodyPr anchorCtr="0" anchor="b" bIns="91425" lIns="91425" rIns="91425" wrap="square" tIns="91425">
            <a:noAutofit/>
          </a:bodyPr>
          <a:lstStyle/>
          <a:p>
            <a:pPr indent="0" lvl="0" marL="0">
              <a:spcBef>
                <a:spcPts val="0"/>
              </a:spcBef>
              <a:buNone/>
            </a:pPr>
            <a:r>
              <a:rPr lang="en">
                <a:solidFill>
                  <a:srgbClr val="351C75"/>
                </a:solidFill>
              </a:rPr>
              <a:t>Surpassing the</a:t>
            </a:r>
            <a:r>
              <a:rPr lang="en">
                <a:solidFill>
                  <a:srgbClr val="B6D7A8"/>
                </a:solidFill>
              </a:rPr>
              <a:t> </a:t>
            </a:r>
            <a:r>
              <a:rPr lang="en">
                <a:solidFill>
                  <a:srgbClr val="CC4125"/>
                </a:solidFill>
              </a:rPr>
              <a:t>Ordinary</a:t>
            </a:r>
            <a:r>
              <a:rPr lang="en">
                <a:solidFill>
                  <a:srgbClr val="B6D7A8"/>
                </a:solidFill>
              </a:rPr>
              <a:t>,</a:t>
            </a:r>
          </a:p>
          <a:p>
            <a:pPr indent="0" lvl="0" marL="0">
              <a:spcBef>
                <a:spcPts val="0"/>
              </a:spcBef>
              <a:buNone/>
            </a:pPr>
            <a:r>
              <a:rPr lang="en">
                <a:solidFill>
                  <a:srgbClr val="351C75"/>
                </a:solidFill>
              </a:rPr>
              <a:t>With the</a:t>
            </a:r>
            <a:r>
              <a:rPr lang="en">
                <a:solidFill>
                  <a:srgbClr val="B6D7A8"/>
                </a:solidFill>
              </a:rPr>
              <a:t> </a:t>
            </a:r>
            <a:r>
              <a:rPr lang="en">
                <a:solidFill>
                  <a:srgbClr val="1C4587"/>
                </a:solidFill>
              </a:rPr>
              <a:t>Extraordinary</a:t>
            </a:r>
          </a:p>
        </p:txBody>
      </p:sp>
      <p:sp>
        <p:nvSpPr>
          <p:cNvPr id="64" name="Shape 64"/>
          <p:cNvSpPr txBox="1"/>
          <p:nvPr>
            <p:ph idx="1" type="subTitle"/>
          </p:nvPr>
        </p:nvSpPr>
        <p:spPr>
          <a:xfrm>
            <a:off x="1680302" y="3049450"/>
            <a:ext cx="5783400" cy="9090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387900" y="458025"/>
            <a:ext cx="8368200" cy="686100"/>
          </a:xfrm>
          <a:prstGeom prst="rect">
            <a:avLst/>
          </a:prstGeom>
        </p:spPr>
        <p:txBody>
          <a:bodyPr anchorCtr="0" anchor="b" bIns="91425" lIns="91425" rIns="91425" wrap="square" tIns="91425">
            <a:noAutofit/>
          </a:bodyPr>
          <a:lstStyle/>
          <a:p>
            <a:pPr indent="0" lvl="0" marL="0">
              <a:spcBef>
                <a:spcPts val="0"/>
              </a:spcBef>
              <a:buNone/>
            </a:pPr>
            <a:r>
              <a:rPr lang="en">
                <a:solidFill>
                  <a:srgbClr val="FFFFFF"/>
                </a:solidFill>
              </a:rPr>
              <a:t>Point of the </a:t>
            </a:r>
            <a:r>
              <a:rPr lang="en">
                <a:solidFill>
                  <a:srgbClr val="FFFFFF"/>
                </a:solidFill>
              </a:rPr>
              <a:t>Extraordinary</a:t>
            </a:r>
          </a:p>
        </p:txBody>
      </p:sp>
      <p:sp>
        <p:nvSpPr>
          <p:cNvPr id="70" name="Shape 70"/>
          <p:cNvSpPr txBox="1"/>
          <p:nvPr>
            <p:ph idx="1" type="body"/>
          </p:nvPr>
        </p:nvSpPr>
        <p:spPr>
          <a:xfrm>
            <a:off x="464475" y="1482975"/>
            <a:ext cx="4870200" cy="3078900"/>
          </a:xfrm>
          <a:prstGeom prst="rect">
            <a:avLst/>
          </a:prstGeom>
        </p:spPr>
        <p:txBody>
          <a:bodyPr anchorCtr="0" anchor="t" bIns="91425" lIns="91425" rIns="91425" wrap="square" tIns="91425">
            <a:noAutofit/>
          </a:bodyPr>
          <a:lstStyle/>
          <a:p>
            <a:pPr indent="457200" lvl="0" marL="0" rtl="0">
              <a:lnSpc>
                <a:spcPct val="200000"/>
              </a:lnSpc>
              <a:spcBef>
                <a:spcPts val="0"/>
              </a:spcBef>
              <a:spcAft>
                <a:spcPts val="0"/>
              </a:spcAft>
              <a:buNone/>
            </a:pPr>
            <a:r>
              <a:rPr lang="en" sz="1200">
                <a:solidFill>
                  <a:srgbClr val="FFFFFF"/>
                </a:solidFill>
                <a:latin typeface="Playfair Display SC"/>
                <a:ea typeface="Playfair Display SC"/>
                <a:cs typeface="Playfair Display SC"/>
                <a:sym typeface="Playfair Display SC"/>
              </a:rPr>
              <a:t>“Perhaps more than any other form of literature, fantasy refuses to accept the world as it is, so readers can see what could have been (and still might be), rather than merely what was or must be.” (LfTYA 102).</a:t>
            </a:r>
          </a:p>
        </p:txBody>
      </p:sp>
      <p:pic>
        <p:nvPicPr>
          <p:cNvPr id="71" name="Shape 71"/>
          <p:cNvPicPr preferRelativeResize="0"/>
          <p:nvPr/>
        </p:nvPicPr>
        <p:blipFill>
          <a:blip r:embed="rId3">
            <a:alphaModFix/>
          </a:blip>
          <a:stretch>
            <a:fillRect/>
          </a:stretch>
        </p:blipFill>
        <p:spPr>
          <a:xfrm>
            <a:off x="5867950" y="1431750"/>
            <a:ext cx="2476500" cy="3181350"/>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Shape 76"/>
          <p:cNvSpPr txBox="1"/>
          <p:nvPr>
            <p:ph type="title"/>
          </p:nvPr>
        </p:nvSpPr>
        <p:spPr>
          <a:xfrm>
            <a:off x="387900" y="458025"/>
            <a:ext cx="8368200" cy="686100"/>
          </a:xfrm>
          <a:prstGeom prst="rect">
            <a:avLst/>
          </a:prstGeom>
        </p:spPr>
        <p:txBody>
          <a:bodyPr anchorCtr="0" anchor="b" bIns="91425" lIns="91425" rIns="91425" wrap="square" tIns="91425">
            <a:noAutofit/>
          </a:bodyPr>
          <a:lstStyle/>
          <a:p>
            <a:pPr indent="0" lvl="0" marL="0">
              <a:spcBef>
                <a:spcPts val="0"/>
              </a:spcBef>
              <a:buNone/>
            </a:pPr>
            <a:r>
              <a:rPr lang="en"/>
              <a:t>Fantasy: The World Apart</a:t>
            </a:r>
          </a:p>
        </p:txBody>
      </p:sp>
      <p:sp>
        <p:nvSpPr>
          <p:cNvPr id="77" name="Shape 77"/>
          <p:cNvSpPr txBox="1"/>
          <p:nvPr>
            <p:ph idx="1" type="body"/>
          </p:nvPr>
        </p:nvSpPr>
        <p:spPr>
          <a:xfrm>
            <a:off x="311700" y="1417800"/>
            <a:ext cx="5583300" cy="3150900"/>
          </a:xfrm>
          <a:prstGeom prst="rect">
            <a:avLst/>
          </a:prstGeom>
          <a:solidFill>
            <a:srgbClr val="DDF4FF">
              <a:alpha val="18460"/>
            </a:srgbClr>
          </a:solidFill>
        </p:spPr>
        <p:txBody>
          <a:bodyPr anchorCtr="0" anchor="t" bIns="91425" lIns="91425" rIns="91425" wrap="square" tIns="91425">
            <a:noAutofit/>
          </a:bodyPr>
          <a:lstStyle/>
          <a:p>
            <a:pPr indent="0" lvl="0" marL="0">
              <a:spcBef>
                <a:spcPts val="0"/>
              </a:spcBef>
              <a:buNone/>
            </a:pPr>
            <a:r>
              <a:rPr lang="en">
                <a:solidFill>
                  <a:srgbClr val="FFFFFF"/>
                </a:solidFill>
              </a:rPr>
              <a:t>Fantasy gives readers a world that is so unlike their own, yet it is so </a:t>
            </a:r>
            <a:r>
              <a:rPr lang="en">
                <a:solidFill>
                  <a:srgbClr val="FFFFFF"/>
                </a:solidFill>
              </a:rPr>
              <a:t>similar</a:t>
            </a:r>
            <a:r>
              <a:rPr lang="en">
                <a:solidFill>
                  <a:srgbClr val="FFFFFF"/>
                </a:solidFill>
              </a:rPr>
              <a:t> to it. </a:t>
            </a:r>
            <a:r>
              <a:rPr lang="en">
                <a:solidFill>
                  <a:srgbClr val="FFFFFF"/>
                </a:solidFill>
              </a:rPr>
              <a:t>Perhaps</a:t>
            </a:r>
            <a:r>
              <a:rPr lang="en">
                <a:solidFill>
                  <a:srgbClr val="FFFFFF"/>
                </a:solidFill>
              </a:rPr>
              <a:t> that is why we want to be like Harry. In many ways we can be.</a:t>
            </a:r>
          </a:p>
        </p:txBody>
      </p:sp>
      <p:pic>
        <p:nvPicPr>
          <p:cNvPr id="78" name="Shape 78"/>
          <p:cNvPicPr preferRelativeResize="0"/>
          <p:nvPr/>
        </p:nvPicPr>
        <p:blipFill>
          <a:blip r:embed="rId4">
            <a:alphaModFix/>
          </a:blip>
          <a:stretch>
            <a:fillRect/>
          </a:stretch>
        </p:blipFill>
        <p:spPr>
          <a:xfrm>
            <a:off x="5978650" y="1130400"/>
            <a:ext cx="2463188" cy="3725701"/>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Shape 83"/>
          <p:cNvSpPr txBox="1"/>
          <p:nvPr>
            <p:ph type="title"/>
          </p:nvPr>
        </p:nvSpPr>
        <p:spPr>
          <a:xfrm>
            <a:off x="387900" y="471675"/>
            <a:ext cx="8368200" cy="686100"/>
          </a:xfrm>
          <a:prstGeom prst="rect">
            <a:avLst/>
          </a:prstGeom>
        </p:spPr>
        <p:txBody>
          <a:bodyPr anchorCtr="0" anchor="b" bIns="91425" lIns="91425" rIns="91425" wrap="square" tIns="91425">
            <a:noAutofit/>
          </a:bodyPr>
          <a:lstStyle/>
          <a:p>
            <a:pPr indent="0" lvl="0" marL="0">
              <a:spcBef>
                <a:spcPts val="0"/>
              </a:spcBef>
              <a:buNone/>
            </a:pPr>
            <a:r>
              <a:rPr lang="en">
                <a:solidFill>
                  <a:srgbClr val="C9DAF8"/>
                </a:solidFill>
              </a:rPr>
              <a:t>Science Fiction: The Space Around</a:t>
            </a:r>
          </a:p>
        </p:txBody>
      </p:sp>
      <p:sp>
        <p:nvSpPr>
          <p:cNvPr id="84" name="Shape 84"/>
          <p:cNvSpPr txBox="1"/>
          <p:nvPr>
            <p:ph idx="1" type="body"/>
          </p:nvPr>
        </p:nvSpPr>
        <p:spPr>
          <a:xfrm>
            <a:off x="387900" y="1489825"/>
            <a:ext cx="6272100" cy="3078900"/>
          </a:xfrm>
          <a:prstGeom prst="rect">
            <a:avLst/>
          </a:prstGeom>
          <a:solidFill>
            <a:srgbClr val="FFFFFF">
              <a:alpha val="20000"/>
            </a:srgbClr>
          </a:solidFill>
        </p:spPr>
        <p:txBody>
          <a:bodyPr anchorCtr="0" anchor="t" bIns="91425" lIns="91425" rIns="91425" wrap="square" tIns="91425">
            <a:noAutofit/>
          </a:bodyPr>
          <a:lstStyle/>
          <a:p>
            <a:pPr indent="0" lvl="0" marL="0">
              <a:spcBef>
                <a:spcPts val="0"/>
              </a:spcBef>
              <a:buNone/>
            </a:pPr>
            <a:r>
              <a:rPr lang="en">
                <a:solidFill>
                  <a:srgbClr val="C9DAF8"/>
                </a:solidFill>
              </a:rPr>
              <a:t>Never “A World of Wonder” so much as it is “A Universe of Possibilities”. </a:t>
            </a:r>
          </a:p>
          <a:p>
            <a:pPr indent="0" lvl="0" marL="0">
              <a:spcBef>
                <a:spcPts val="0"/>
              </a:spcBef>
              <a:buNone/>
            </a:pPr>
            <a:r>
              <a:rPr lang="en">
                <a:solidFill>
                  <a:srgbClr val="C9DAF8"/>
                </a:solidFill>
              </a:rPr>
              <a:t>A step closer to our reality, verging on the edge of the plausible and desired.</a:t>
            </a:r>
          </a:p>
        </p:txBody>
      </p:sp>
      <p:pic>
        <p:nvPicPr>
          <p:cNvPr id="85" name="Shape 85"/>
          <p:cNvPicPr preferRelativeResize="0"/>
          <p:nvPr/>
        </p:nvPicPr>
        <p:blipFill>
          <a:blip r:embed="rId4">
            <a:alphaModFix/>
          </a:blip>
          <a:stretch>
            <a:fillRect/>
          </a:stretch>
        </p:blipFill>
        <p:spPr>
          <a:xfrm>
            <a:off x="6867183" y="1417800"/>
            <a:ext cx="2276817" cy="3725701"/>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Shape 90"/>
          <p:cNvSpPr txBox="1"/>
          <p:nvPr>
            <p:ph type="title"/>
          </p:nvPr>
        </p:nvSpPr>
        <p:spPr>
          <a:xfrm>
            <a:off x="387900" y="485350"/>
            <a:ext cx="8368200" cy="686100"/>
          </a:xfrm>
          <a:prstGeom prst="rect">
            <a:avLst/>
          </a:prstGeom>
          <a:solidFill>
            <a:srgbClr val="000000">
              <a:alpha val="39230"/>
            </a:srgbClr>
          </a:solidFill>
        </p:spPr>
        <p:txBody>
          <a:bodyPr anchorCtr="0" anchor="b" bIns="91425" lIns="91425" rIns="91425" wrap="square" tIns="91425">
            <a:noAutofit/>
          </a:bodyPr>
          <a:lstStyle/>
          <a:p>
            <a:pPr indent="0" lvl="0" marL="0">
              <a:spcBef>
                <a:spcPts val="0"/>
              </a:spcBef>
              <a:buNone/>
            </a:pPr>
            <a:r>
              <a:rPr lang="en">
                <a:solidFill>
                  <a:srgbClr val="FFFFFF"/>
                </a:solidFill>
              </a:rPr>
              <a:t>Dystopia/Utopia: The One Inside</a:t>
            </a:r>
          </a:p>
        </p:txBody>
      </p:sp>
      <p:sp>
        <p:nvSpPr>
          <p:cNvPr id="91" name="Shape 91"/>
          <p:cNvSpPr txBox="1"/>
          <p:nvPr>
            <p:ph idx="1" type="body"/>
          </p:nvPr>
        </p:nvSpPr>
        <p:spPr>
          <a:xfrm>
            <a:off x="387900" y="1489800"/>
            <a:ext cx="4666800" cy="3078900"/>
          </a:xfrm>
          <a:prstGeom prst="rect">
            <a:avLst/>
          </a:prstGeom>
          <a:solidFill>
            <a:srgbClr val="000000">
              <a:alpha val="33080"/>
            </a:srgbClr>
          </a:solidFill>
        </p:spPr>
        <p:txBody>
          <a:bodyPr anchorCtr="0" anchor="t" bIns="91425" lIns="91425" rIns="91425" wrap="square" tIns="91425">
            <a:noAutofit/>
          </a:bodyPr>
          <a:lstStyle/>
          <a:p>
            <a:pPr indent="0" lvl="0" marL="0">
              <a:spcBef>
                <a:spcPts val="0"/>
              </a:spcBef>
              <a:buNone/>
            </a:pPr>
            <a:r>
              <a:rPr lang="en">
                <a:solidFill>
                  <a:srgbClr val="FFFFFF"/>
                </a:solidFill>
              </a:rPr>
              <a:t>In fictional worlds full of Chaos or a strange sense of Peace, readers learn what it means to be human. Our Humanity comes out the most when others need it, and is blocked in times when no one does. </a:t>
            </a:r>
          </a:p>
        </p:txBody>
      </p:sp>
      <p:pic>
        <p:nvPicPr>
          <p:cNvPr id="92" name="Shape 92"/>
          <p:cNvPicPr preferRelativeResize="0"/>
          <p:nvPr/>
        </p:nvPicPr>
        <p:blipFill>
          <a:blip r:embed="rId4">
            <a:alphaModFix/>
          </a:blip>
          <a:stretch>
            <a:fillRect/>
          </a:stretch>
        </p:blipFill>
        <p:spPr>
          <a:xfrm>
            <a:off x="5903825" y="1276650"/>
            <a:ext cx="2286000" cy="3505200"/>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Shape 97"/>
          <p:cNvSpPr txBox="1"/>
          <p:nvPr>
            <p:ph type="title"/>
          </p:nvPr>
        </p:nvSpPr>
        <p:spPr>
          <a:xfrm>
            <a:off x="387900" y="458025"/>
            <a:ext cx="8368200" cy="686100"/>
          </a:xfrm>
          <a:prstGeom prst="rect">
            <a:avLst/>
          </a:prstGeom>
          <a:solidFill>
            <a:srgbClr val="FFC4C4">
              <a:alpha val="52310"/>
            </a:srgbClr>
          </a:solidFill>
        </p:spPr>
        <p:txBody>
          <a:bodyPr anchorCtr="0" anchor="b" bIns="91425" lIns="91425" rIns="91425" wrap="square" tIns="91425">
            <a:noAutofit/>
          </a:bodyPr>
          <a:lstStyle/>
          <a:p>
            <a:pPr indent="0" lvl="0" marL="0">
              <a:spcBef>
                <a:spcPts val="0"/>
              </a:spcBef>
              <a:buNone/>
            </a:pPr>
            <a:r>
              <a:rPr lang="en">
                <a:solidFill>
                  <a:srgbClr val="FFFFFF"/>
                </a:solidFill>
              </a:rPr>
              <a:t>The “Bridge” Fiction Writers Makes</a:t>
            </a:r>
          </a:p>
        </p:txBody>
      </p:sp>
      <p:sp>
        <p:nvSpPr>
          <p:cNvPr id="98" name="Shape 98"/>
          <p:cNvSpPr txBox="1"/>
          <p:nvPr>
            <p:ph idx="1" type="body"/>
          </p:nvPr>
        </p:nvSpPr>
        <p:spPr>
          <a:xfrm>
            <a:off x="416675" y="1489825"/>
            <a:ext cx="5546400" cy="3078900"/>
          </a:xfrm>
          <a:prstGeom prst="rect">
            <a:avLst/>
          </a:prstGeom>
          <a:solidFill>
            <a:srgbClr val="FFA499">
              <a:alpha val="37690"/>
            </a:srgbClr>
          </a:solidFill>
        </p:spPr>
        <p:txBody>
          <a:bodyPr anchorCtr="0" anchor="t" bIns="91425" lIns="91425" rIns="91425" wrap="square" tIns="91425">
            <a:noAutofit/>
          </a:bodyPr>
          <a:lstStyle/>
          <a:p>
            <a:pPr indent="0" lvl="0" marL="0">
              <a:spcBef>
                <a:spcPts val="0"/>
              </a:spcBef>
              <a:buNone/>
            </a:pPr>
            <a:r>
              <a:rPr lang="en">
                <a:solidFill>
                  <a:srgbClr val="FFFFFF"/>
                </a:solidFill>
              </a:rPr>
              <a:t>Sometimes, our greatest inspirations for writing fiction, comes from our non-fictional lives. It is also there that we find what makes characters the ones we root for...Courage.</a:t>
            </a:r>
          </a:p>
        </p:txBody>
      </p:sp>
      <p:pic>
        <p:nvPicPr>
          <p:cNvPr id="99" name="Shape 99"/>
          <p:cNvPicPr preferRelativeResize="0"/>
          <p:nvPr/>
        </p:nvPicPr>
        <p:blipFill>
          <a:blip r:embed="rId4">
            <a:alphaModFix/>
          </a:blip>
          <a:stretch>
            <a:fillRect/>
          </a:stretch>
        </p:blipFill>
        <p:spPr>
          <a:xfrm>
            <a:off x="6106525" y="1319050"/>
            <a:ext cx="2533550" cy="3682500"/>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