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  <p:sldId id="274" r:id="rId19"/>
    <p:sldId id="26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9" d="100"/>
          <a:sy n="49" d="100"/>
        </p:scale>
        <p:origin x="-11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53EA-D60F-3B44-818E-1769E38395E4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06E5-F4DC-0841-8B6B-B5C15927C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53EA-D60F-3B44-818E-1769E38395E4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06E5-F4DC-0841-8B6B-B5C15927C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53EA-D60F-3B44-818E-1769E38395E4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06E5-F4DC-0841-8B6B-B5C15927C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C748A90F-265A-1446-91F5-87655FA807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53EA-D60F-3B44-818E-1769E38395E4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06E5-F4DC-0841-8B6B-B5C15927C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53EA-D60F-3B44-818E-1769E38395E4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06E5-F4DC-0841-8B6B-B5C15927C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53EA-D60F-3B44-818E-1769E38395E4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06E5-F4DC-0841-8B6B-B5C15927C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53EA-D60F-3B44-818E-1769E38395E4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06E5-F4DC-0841-8B6B-B5C15927C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53EA-D60F-3B44-818E-1769E38395E4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06E5-F4DC-0841-8B6B-B5C15927C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53EA-D60F-3B44-818E-1769E38395E4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06E5-F4DC-0841-8B6B-B5C15927C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53EA-D60F-3B44-818E-1769E38395E4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06E5-F4DC-0841-8B6B-B5C15927C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53EA-D60F-3B44-818E-1769E38395E4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06E5-F4DC-0841-8B6B-B5C15927C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353EA-D60F-3B44-818E-1769E38395E4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D06E5-F4DC-0841-8B6B-B5C15927C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eg"/><Relationship Id="rId3" Type="http://schemas.openxmlformats.org/officeDocument/2006/relationships/hyperlink" Target="http://content.usatoday.com/communities/Religion/post/2011/01/mosque-church-evangelical-islam-christian/1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Religions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Religious Studies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Middle East Studies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Humanities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70A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b="1"/>
              <a:t>Peoples of the Book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5334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The Three Abrahamic, Monotheistic Religions -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Judaism              Christianity          Islam 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- share so much revelation, mythology, ancestry, and structure that they can be called “Sibling religions.”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/>
              <a:t>The Problem with the word “Sibling”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4800600"/>
            <a:ext cx="7772400" cy="1828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/>
              <a:t>…is that the word that comes most quickly to mind is “Rivalry” - and, indeed, Judaism, Christianity and Islam share aspects of Sibling Rivalry, most prominently the question of who is best loved by the Big Parent</a:t>
            </a:r>
          </a:p>
        </p:txBody>
      </p:sp>
      <p:pic>
        <p:nvPicPr>
          <p:cNvPr id="38917" name="Picture 5" descr="sibling-rivalry.jpg                                            000BA32BMacintosh HD                   C346CA06: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33600" y="1371600"/>
            <a:ext cx="4818063" cy="3197225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Peoples of the Book</a:t>
            </a: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10600" cy="4648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The Three Abrahamic, Monotheistic Religions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and their forms of revelation: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Judaism              Christianity          Islam 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Torah	           Jesus                   Qur’an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                     (as recorded in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                        New Testament)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Peoples of the Book</a:t>
            </a: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10600" cy="4648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The three religions appropriate each others’ revelations sequentially, but with corrections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u="sng" dirty="0"/>
              <a:t>Judaism              Christianity          Islam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Torah	          Jesus/New             </a:t>
            </a:r>
            <a:r>
              <a:rPr lang="en-US" dirty="0" smtClean="0"/>
              <a:t>Qur’an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                     Testament + “Old”	   Torah + NT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		        Testament, ‘corrected’	    have truths but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			  (“the New law”)   </a:t>
            </a:r>
            <a:r>
              <a:rPr lang="en-US" dirty="0" smtClean="0"/>
              <a:t>	             ‘</a:t>
            </a:r>
            <a:r>
              <a:rPr lang="en-US" dirty="0"/>
              <a:t>human errors</a:t>
            </a:r>
            <a:r>
              <a:rPr lang="en-US" dirty="0" smtClean="0"/>
              <a:t>’ are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		 				   </a:t>
            </a:r>
            <a:r>
              <a:rPr lang="en-US" dirty="0" smtClean="0"/>
              <a:t>                            corrected </a:t>
            </a:r>
            <a:r>
              <a:rPr lang="en-US" dirty="0"/>
              <a:t>by </a:t>
            </a:r>
            <a:r>
              <a:rPr lang="en-US" dirty="0" smtClean="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 smtClean="0"/>
              <a:t>									</a:t>
            </a:r>
            <a:r>
              <a:rPr lang="en-US" dirty="0" smtClean="0"/>
              <a:t>			Qur’an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916" y="274638"/>
            <a:ext cx="301608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Jewish Worship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74638"/>
            <a:ext cx="6053711" cy="196737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This is a morning </a:t>
            </a:r>
            <a:r>
              <a:rPr lang="en-US" i="1" dirty="0" err="1" smtClean="0"/>
              <a:t>minyan</a:t>
            </a:r>
            <a:endParaRPr lang="en-US" dirty="0" smtClean="0"/>
          </a:p>
          <a:p>
            <a:r>
              <a:rPr lang="en-US" dirty="0" smtClean="0"/>
              <a:t>From Fair Lawn Conservative Synagogue, New Jersey</a:t>
            </a:r>
          </a:p>
          <a:p>
            <a:r>
              <a:rPr lang="en-US" dirty="0" smtClean="0"/>
              <a:t>What do you notice about this picture?</a:t>
            </a:r>
          </a:p>
          <a:p>
            <a:endParaRPr lang="en-US" dirty="0"/>
          </a:p>
        </p:txBody>
      </p:sp>
      <p:pic>
        <p:nvPicPr>
          <p:cNvPr id="6" name="Content Placeholder 5" descr="morningminyan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34234" b="-34234"/>
          <a:stretch>
            <a:fillRect/>
          </a:stretch>
        </p:blipFill>
        <p:spPr>
          <a:xfrm>
            <a:off x="1716083" y="833121"/>
            <a:ext cx="6527488" cy="731520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916" y="274638"/>
            <a:ext cx="301608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Christian Worship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74638"/>
            <a:ext cx="6053711" cy="196737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This is a Sunday Catholic Christian mass</a:t>
            </a:r>
          </a:p>
          <a:p>
            <a:r>
              <a:rPr lang="en-US" dirty="0" smtClean="0"/>
              <a:t>From The Holy Name of Jesus Catholic Church, Manchester, UK</a:t>
            </a:r>
          </a:p>
          <a:p>
            <a:r>
              <a:rPr lang="en-US" dirty="0" smtClean="0"/>
              <a:t>What do you notice about this picture?</a:t>
            </a:r>
          </a:p>
          <a:p>
            <a:endParaRPr lang="en-US" dirty="0"/>
          </a:p>
        </p:txBody>
      </p:sp>
      <p:pic>
        <p:nvPicPr>
          <p:cNvPr id="7" name="Content Placeholder 6" descr="massview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34110" b="-34110"/>
          <a:stretch>
            <a:fillRect/>
          </a:stretch>
        </p:blipFill>
        <p:spPr>
          <a:xfrm>
            <a:off x="1384456" y="854435"/>
            <a:ext cx="6527488" cy="731520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916" y="274638"/>
            <a:ext cx="301608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Muslim Worship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74638"/>
            <a:ext cx="6053711" cy="196737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This is a Friday prayer service</a:t>
            </a:r>
          </a:p>
          <a:p>
            <a:r>
              <a:rPr lang="en-US" dirty="0" smtClean="0"/>
              <a:t>At the </a:t>
            </a:r>
            <a:r>
              <a:rPr lang="en-US" dirty="0" err="1" smtClean="0"/>
              <a:t>Istiqlal</a:t>
            </a:r>
            <a:r>
              <a:rPr lang="en-US" dirty="0" smtClean="0"/>
              <a:t> mosque Jakarta, Indonesia</a:t>
            </a:r>
          </a:p>
          <a:p>
            <a:r>
              <a:rPr lang="en-US" dirty="0" smtClean="0"/>
              <a:t>What do you notice about this picture?</a:t>
            </a:r>
          </a:p>
          <a:p>
            <a:endParaRPr lang="en-US" dirty="0"/>
          </a:p>
        </p:txBody>
      </p:sp>
      <p:pic>
        <p:nvPicPr>
          <p:cNvPr id="6" name="Content Placeholder 5" descr="_42660951_indonesia_afp416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27700" b="-27700"/>
          <a:stretch>
            <a:fillRect/>
          </a:stretch>
        </p:blipFill>
        <p:spPr>
          <a:xfrm>
            <a:off x="1019829" y="566378"/>
            <a:ext cx="7315200" cy="731520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274638"/>
            <a:ext cx="4038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Can We All Just Get Along?</a:t>
            </a:r>
            <a:endParaRPr lang="en-US" dirty="0"/>
          </a:p>
        </p:txBody>
      </p:sp>
      <p:pic>
        <p:nvPicPr>
          <p:cNvPr id="5" name="Content Placeholder 4" descr="worshipx-large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41828" b="-41828"/>
          <a:stretch>
            <a:fillRect/>
          </a:stretch>
        </p:blipFill>
        <p:spPr>
          <a:xfrm>
            <a:off x="0" y="274638"/>
            <a:ext cx="5486400" cy="54864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657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does this picture tell you? </a:t>
            </a:r>
          </a:p>
          <a:p>
            <a:r>
              <a:rPr lang="en-US" dirty="0" smtClean="0"/>
              <a:t>Now, let’s go to the accompanying article:</a:t>
            </a:r>
          </a:p>
          <a:p>
            <a:r>
              <a:rPr lang="en-US" dirty="0" smtClean="0">
                <a:hlinkClick r:id="rId3"/>
              </a:rPr>
              <a:t>http://content.usatoday.com/communities/Religion/post/2011/01/mosque-church-evangelical-islam-christian/1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dirty="0" smtClean="0"/>
              <a:t>How Do We Learn a Religion?</a:t>
            </a:r>
            <a:endParaRPr lang="en-US" dirty="0"/>
          </a:p>
        </p:txBody>
      </p:sp>
      <p:pic>
        <p:nvPicPr>
          <p:cNvPr id="5" name="Content Placeholder 4" descr="muslim_kids_praying.gif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34900" b="-34900"/>
          <a:stretch>
            <a:fillRect/>
          </a:stretch>
        </p:blipFill>
        <p:spPr>
          <a:xfrm>
            <a:off x="935657" y="-457200"/>
            <a:ext cx="7315200" cy="73152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5503332"/>
            <a:ext cx="8229600" cy="135466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Generational Continuity</a:t>
            </a:r>
          </a:p>
          <a:p>
            <a:r>
              <a:rPr lang="en-US" dirty="0" smtClean="0"/>
              <a:t>Conversion</a:t>
            </a:r>
          </a:p>
          <a:p>
            <a:r>
              <a:rPr lang="en-US" dirty="0" smtClean="0"/>
              <a:t>Revival (Confirmation, renewed Commitment)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Introduce Yourselves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NAME</a:t>
            </a:r>
          </a:p>
          <a:p>
            <a:r>
              <a:rPr lang="en-US" dirty="0" smtClean="0"/>
              <a:t>SOMETHING OF INTEREST FROM THE INTRODUCTORY SHEET</a:t>
            </a:r>
          </a:p>
          <a:p>
            <a:r>
              <a:rPr lang="en-US" dirty="0" smtClean="0"/>
              <a:t>SOMETHING OF INTEREST, and MEMORABLE, ABOUT YOU</a:t>
            </a:r>
          </a:p>
          <a:p>
            <a:r>
              <a:rPr lang="en-US" smtClean="0"/>
              <a:t>SOME </a:t>
            </a:r>
            <a:r>
              <a:rPr lang="en-US" smtClean="0"/>
              <a:t>QUESTION(S) </a:t>
            </a:r>
            <a:r>
              <a:rPr lang="en-US" dirty="0" smtClean="0"/>
              <a:t>YOU HAVE </a:t>
            </a:r>
            <a:r>
              <a:rPr lang="en-US" smtClean="0"/>
              <a:t>ABOUT </a:t>
            </a:r>
            <a:r>
              <a:rPr lang="en-US" smtClean="0"/>
              <a:t>RELIGION, IN RELATION TO THIS CLASS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564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Home of the Western Religions</a:t>
            </a:r>
            <a:endParaRPr lang="en-US" b="1" dirty="0"/>
          </a:p>
        </p:txBody>
      </p:sp>
      <p:pic>
        <p:nvPicPr>
          <p:cNvPr id="4" name="Content Placeholder 3" descr="mediterranean-image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6613" r="-16613"/>
          <a:stretch>
            <a:fillRect/>
          </a:stretch>
        </p:blipFill>
        <p:spPr>
          <a:xfrm>
            <a:off x="-785240" y="914400"/>
            <a:ext cx="10807302" cy="594360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USAH049-H.gif"/>
          <p:cNvPicPr>
            <a:picLocks noGrp="1" noChangeAspect="1"/>
          </p:cNvPicPr>
          <p:nvPr>
            <p:ph idx="1"/>
          </p:nvPr>
        </p:nvPicPr>
        <p:blipFill>
          <a:blip r:embed="rId2"/>
          <a:srcRect l="-36948" r="-36948"/>
          <a:stretch>
            <a:fillRect/>
          </a:stretch>
        </p:blipFill>
        <p:spPr>
          <a:xfrm>
            <a:off x="-1641141" y="0"/>
            <a:ext cx="12469964" cy="685800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Influential Ancients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dirty="0" smtClean="0"/>
              <a:t>Egypt</a:t>
            </a:r>
          </a:p>
          <a:p>
            <a:r>
              <a:rPr lang="en-US" dirty="0" smtClean="0"/>
              <a:t>Mesopotamia</a:t>
            </a:r>
          </a:p>
          <a:p>
            <a:r>
              <a:rPr lang="en-US" dirty="0" smtClean="0"/>
              <a:t>Zoroastrians (Iran)</a:t>
            </a:r>
          </a:p>
          <a:p>
            <a:r>
              <a:rPr lang="en-US" dirty="0" smtClean="0"/>
              <a:t>Greek and Roman Paganism</a:t>
            </a:r>
          </a:p>
          <a:p>
            <a:r>
              <a:rPr lang="en-US" dirty="0" smtClean="0"/>
              <a:t>Greek Philosophy</a:t>
            </a:r>
          </a:p>
          <a:p>
            <a:pPr lvl="1"/>
            <a:r>
              <a:rPr lang="en-US" dirty="0" smtClean="0"/>
              <a:t>Platonism</a:t>
            </a:r>
          </a:p>
          <a:p>
            <a:pPr lvl="1"/>
            <a:r>
              <a:rPr lang="en-US" dirty="0" err="1" smtClean="0"/>
              <a:t>Aristotleanism</a:t>
            </a:r>
            <a:endParaRPr lang="en-US" dirty="0" smtClean="0"/>
          </a:p>
          <a:p>
            <a:pPr lvl="1"/>
            <a:r>
              <a:rPr lang="en-US" dirty="0" smtClean="0"/>
              <a:t>Middle Platonism (Stoicism, Philo)</a:t>
            </a:r>
          </a:p>
          <a:p>
            <a:pPr lvl="1"/>
            <a:r>
              <a:rPr lang="en-US" dirty="0" smtClean="0"/>
              <a:t>Neo-Platonism (Plotinus)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Religions of the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Judaism</a:t>
            </a:r>
          </a:p>
          <a:p>
            <a:r>
              <a:rPr lang="en-US" dirty="0" smtClean="0"/>
              <a:t>Christianity</a:t>
            </a:r>
          </a:p>
          <a:p>
            <a:r>
              <a:rPr lang="en-US" dirty="0" smtClean="0"/>
              <a:t>Islam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Religions of the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Judaism</a:t>
            </a:r>
          </a:p>
          <a:p>
            <a:r>
              <a:rPr lang="en-US" dirty="0" smtClean="0"/>
              <a:t>Christianity</a:t>
            </a:r>
          </a:p>
          <a:p>
            <a:r>
              <a:rPr lang="en-US" dirty="0" smtClean="0"/>
              <a:t>Islam</a:t>
            </a:r>
          </a:p>
          <a:p>
            <a:r>
              <a:rPr lang="en-US" dirty="0" smtClean="0"/>
              <a:t>All three share the following characteristics:</a:t>
            </a:r>
          </a:p>
          <a:p>
            <a:pPr lvl="1"/>
            <a:r>
              <a:rPr lang="en-US" dirty="0" smtClean="0"/>
              <a:t>Monotheistic God </a:t>
            </a:r>
          </a:p>
          <a:p>
            <a:pPr lvl="1"/>
            <a:r>
              <a:rPr lang="en-US" dirty="0" smtClean="0"/>
              <a:t>God acts in history</a:t>
            </a:r>
          </a:p>
          <a:p>
            <a:pPr lvl="1"/>
            <a:r>
              <a:rPr lang="en-US" dirty="0" smtClean="0"/>
              <a:t>Revelation/Intervention from God to humankind</a:t>
            </a:r>
          </a:p>
          <a:p>
            <a:pPr lvl="1"/>
            <a:r>
              <a:rPr lang="en-US" dirty="0" smtClean="0"/>
              <a:t>God uses human beings as prophets</a:t>
            </a:r>
          </a:p>
          <a:p>
            <a:pPr lvl="1"/>
            <a:r>
              <a:rPr lang="en-US" dirty="0" smtClean="0"/>
              <a:t>Continuous story of God’s interaction, starting </a:t>
            </a:r>
            <a:r>
              <a:rPr lang="en-US" smtClean="0"/>
              <a:t>with Abraham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Religions of the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Judaism</a:t>
            </a:r>
          </a:p>
          <a:p>
            <a:r>
              <a:rPr lang="en-US" dirty="0" smtClean="0"/>
              <a:t>Christianity</a:t>
            </a:r>
          </a:p>
          <a:p>
            <a:r>
              <a:rPr lang="en-US" dirty="0" smtClean="0"/>
              <a:t>Islam</a:t>
            </a:r>
          </a:p>
          <a:p>
            <a:r>
              <a:rPr lang="en-US" dirty="0" smtClean="0"/>
              <a:t>These three religions:</a:t>
            </a:r>
          </a:p>
          <a:p>
            <a:pPr lvl="1"/>
            <a:r>
              <a:rPr lang="en-US" dirty="0" smtClean="0"/>
              <a:t>Share many of the same stories </a:t>
            </a:r>
          </a:p>
          <a:p>
            <a:pPr lvl="1"/>
            <a:r>
              <a:rPr lang="en-US" dirty="0" smtClean="0"/>
              <a:t>Can be understood as successive revelations, in the order listed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Religions of the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Judaism, Christianity and Islam have their differences, too</a:t>
            </a:r>
          </a:p>
          <a:p>
            <a:pPr lvl="1"/>
            <a:r>
              <a:rPr lang="en-US" dirty="0" smtClean="0"/>
              <a:t>Each sees itself as the most recent and the most correct</a:t>
            </a:r>
          </a:p>
          <a:p>
            <a:pPr lvl="1"/>
            <a:r>
              <a:rPr lang="en-US" dirty="0" smtClean="0"/>
              <a:t>Christianity and Islam are universal religions, while Judaism has a universal cosmology but an ethnic basis for membership</a:t>
            </a:r>
          </a:p>
          <a:p>
            <a:pPr lvl="1"/>
            <a:r>
              <a:rPr lang="en-US" dirty="0" smtClean="0"/>
              <a:t>Christianity’s revelation is an incarnation, recorded in writing, while the revelation in Judaism and Islam is the eternal book.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b="1"/>
              <a:t>Peoples of the Book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5334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The Three </a:t>
            </a:r>
            <a:r>
              <a:rPr lang="en-US" dirty="0" err="1"/>
              <a:t>Abrahamic</a:t>
            </a:r>
            <a:r>
              <a:rPr lang="en-US" dirty="0"/>
              <a:t>, Monotheistic Religions -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Judaism              Christianity          Islam 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- share many structural similarities, such as a) revelation received from </a:t>
            </a:r>
            <a:r>
              <a:rPr lang="en-US" dirty="0" err="1"/>
              <a:t>b</a:t>
            </a:r>
            <a:r>
              <a:rPr lang="en-US" dirty="0"/>
              <a:t>) a</a:t>
            </a:r>
            <a:r>
              <a:rPr lang="en-US" dirty="0" smtClean="0"/>
              <a:t> </a:t>
            </a:r>
            <a:r>
              <a:rPr lang="en-US" dirty="0" err="1" smtClean="0"/>
              <a:t>trascendent</a:t>
            </a:r>
            <a:r>
              <a:rPr lang="en-US" dirty="0" smtClean="0"/>
              <a:t>, monotheistic </a:t>
            </a:r>
            <a:r>
              <a:rPr lang="en-US" dirty="0"/>
              <a:t>God who </a:t>
            </a:r>
            <a:r>
              <a:rPr lang="en-US" dirty="0" err="1"/>
              <a:t>c</a:t>
            </a:r>
            <a:r>
              <a:rPr lang="en-US" dirty="0"/>
              <a:t>) acts in history through </a:t>
            </a:r>
            <a:r>
              <a:rPr lang="en-US" dirty="0" err="1"/>
              <a:t>d</a:t>
            </a:r>
            <a:r>
              <a:rPr lang="en-US" dirty="0"/>
              <a:t>) individuals (prophets) and </a:t>
            </a:r>
            <a:r>
              <a:rPr lang="en-US" dirty="0" err="1"/>
              <a:t>e</a:t>
            </a:r>
            <a:r>
              <a:rPr lang="en-US" dirty="0"/>
              <a:t>) historical events (battles,</a:t>
            </a:r>
            <a:r>
              <a:rPr lang="en-US" dirty="0" smtClean="0"/>
              <a:t> rise and fall of nations, </a:t>
            </a:r>
            <a:r>
              <a:rPr lang="en-US" dirty="0"/>
              <a:t>etc.)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561</Words>
  <Application>Microsoft Macintosh PowerPoint</Application>
  <PresentationFormat>On-screen Show (4:3)</PresentationFormat>
  <Paragraphs>100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Western Religions</vt:lpstr>
      <vt:lpstr>Home of the Western Religions</vt:lpstr>
      <vt:lpstr>PowerPoint Presentation</vt:lpstr>
      <vt:lpstr>The Influential Ancients</vt:lpstr>
      <vt:lpstr>The Religions of the Book</vt:lpstr>
      <vt:lpstr>The Religions of the Book</vt:lpstr>
      <vt:lpstr>The Religions of the Book</vt:lpstr>
      <vt:lpstr>The Religions of the Book</vt:lpstr>
      <vt:lpstr>Peoples of the Book</vt:lpstr>
      <vt:lpstr>Peoples of the Book</vt:lpstr>
      <vt:lpstr>The Problem with the word “Sibling”</vt:lpstr>
      <vt:lpstr>Peoples of the Book</vt:lpstr>
      <vt:lpstr>Peoples of the Book</vt:lpstr>
      <vt:lpstr>Jewish Worship</vt:lpstr>
      <vt:lpstr>Christian Worship</vt:lpstr>
      <vt:lpstr>Muslim Worship</vt:lpstr>
      <vt:lpstr>Can We All Just Get Along?</vt:lpstr>
      <vt:lpstr>How Do We Learn a Religion?</vt:lpstr>
      <vt:lpstr>Introduce Yourselves</vt:lpstr>
    </vt:vector>
  </TitlesOfParts>
  <Company>San José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Rycenga</dc:creator>
  <cp:lastModifiedBy>Jennifer Rycenga</cp:lastModifiedBy>
  <cp:revision>32</cp:revision>
  <dcterms:created xsi:type="dcterms:W3CDTF">2011-01-27T02:13:50Z</dcterms:created>
  <dcterms:modified xsi:type="dcterms:W3CDTF">2012-01-31T02:30:23Z</dcterms:modified>
</cp:coreProperties>
</file>