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BDE12-5B08-B54C-8580-A9E41E2DA473}" type="datetimeFigureOut">
              <a:rPr lang="en-US" smtClean="0"/>
              <a:t>6/7/11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B1982-1708-FC4E-9868-5DCD946F6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6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B1982-1708-FC4E-9868-5DCD946F62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9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6/7/11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Contextualizing a year of significant change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1972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241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901699"/>
          </a:xfrm>
        </p:spPr>
        <p:txBody>
          <a:bodyPr/>
          <a:lstStyle/>
          <a:p>
            <a:r>
              <a:rPr lang="en-US" sz="3200" b="1" dirty="0" smtClean="0"/>
              <a:t>Social issues – fueled by young people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63538" y="4254500"/>
            <a:ext cx="8416925" cy="1777999"/>
          </a:xfrm>
        </p:spPr>
        <p:txBody>
          <a:bodyPr numCol="1">
            <a:normAutofit/>
          </a:bodyPr>
          <a:lstStyle/>
          <a:p>
            <a:pPr algn="l"/>
            <a:r>
              <a:rPr lang="en-US" sz="2800" b="1" dirty="0" smtClean="0">
                <a:solidFill>
                  <a:srgbClr val="000000"/>
                </a:solidFill>
              </a:rPr>
              <a:t>Anti-war  	   Women’s rights 	Black power 	 Gay liberation		Chicano/a movement</a:t>
            </a:r>
            <a:endParaRPr lang="en-US" sz="2800" b="1" dirty="0">
              <a:solidFill>
                <a:srgbClr val="000000"/>
              </a:solidFill>
            </a:endParaRPr>
          </a:p>
          <a:p>
            <a:pPr algn="l"/>
            <a:r>
              <a:rPr lang="en-US" sz="2800" b="1" dirty="0" smtClean="0">
                <a:solidFill>
                  <a:srgbClr val="000000"/>
                </a:solidFill>
              </a:rPr>
              <a:t>Voting rights-age	Environmental concerns</a:t>
            </a:r>
            <a:endParaRPr lang="en-US" sz="2800" b="1" dirty="0">
              <a:solidFill>
                <a:srgbClr val="000000"/>
              </a:solidFill>
            </a:endParaRPr>
          </a:p>
        </p:txBody>
      </p:sp>
      <p:pic>
        <p:nvPicPr>
          <p:cNvPr id="7" name="Picture Placeholder 6" descr="Student-protests-006.jpg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60" b="2186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97931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FBI spies infiltrate American organizations</a:t>
            </a:r>
            <a:endParaRPr lang="en-US" b="1" dirty="0"/>
          </a:p>
        </p:txBody>
      </p:sp>
      <p:pic>
        <p:nvPicPr>
          <p:cNvPr id="12" name="Content Placeholder 11" descr="cointelpro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254" r="-35254"/>
          <a:stretch>
            <a:fillRect/>
          </a:stretch>
        </p:blipFill>
        <p:spPr>
          <a:xfrm>
            <a:off x="549275" y="1600200"/>
            <a:ext cx="8042275" cy="4343400"/>
          </a:xfrm>
        </p:spPr>
      </p:pic>
    </p:spTree>
    <p:extLst>
      <p:ext uri="{BB962C8B-B14F-4D97-AF65-F5344CB8AC3E}">
        <p14:creationId xmlns:p14="http://schemas.microsoft.com/office/powerpoint/2010/main" val="1760298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Electoral politics</a:t>
            </a:r>
            <a:endParaRPr lang="en-US" b="1" dirty="0"/>
          </a:p>
        </p:txBody>
      </p:sp>
      <p:pic>
        <p:nvPicPr>
          <p:cNvPr id="9" name="Content Placeholder 8" descr="barbara-jordan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0" b="880"/>
          <a:stretch>
            <a:fillRect/>
          </a:stretch>
        </p:blipFill>
        <p:spPr/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00"/>
                </a:solidFill>
              </a:rPr>
              <a:t>All levels </a:t>
            </a:r>
            <a:r>
              <a:rPr lang="en-US" b="1" dirty="0" smtClean="0">
                <a:solidFill>
                  <a:srgbClr val="000000"/>
                </a:solidFill>
              </a:rPr>
              <a:t>of government effected </a:t>
            </a:r>
            <a:r>
              <a:rPr lang="en-US" b="1" dirty="0">
                <a:solidFill>
                  <a:srgbClr val="000000"/>
                </a:solidFill>
              </a:rPr>
              <a:t>by </a:t>
            </a:r>
            <a:r>
              <a:rPr lang="en-US" b="1" dirty="0" smtClean="0">
                <a:solidFill>
                  <a:srgbClr val="000000"/>
                </a:solidFill>
              </a:rPr>
              <a:t>various </a:t>
            </a:r>
            <a:r>
              <a:rPr lang="en-US" b="1" dirty="0">
                <a:solidFill>
                  <a:srgbClr val="000000"/>
                </a:solidFill>
              </a:rPr>
              <a:t>movements</a:t>
            </a:r>
          </a:p>
          <a:p>
            <a:r>
              <a:rPr lang="en-US" b="1" dirty="0">
                <a:solidFill>
                  <a:srgbClr val="000000"/>
                </a:solidFill>
              </a:rPr>
              <a:t>Increase in numbers of women running for </a:t>
            </a:r>
            <a:r>
              <a:rPr lang="en-US" b="1" dirty="0" smtClean="0">
                <a:solidFill>
                  <a:srgbClr val="000000"/>
                </a:solidFill>
              </a:rPr>
              <a:t>office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Policy changes resulted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Emphasis on domestic issues with eye to equal treatment</a:t>
            </a:r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11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Shirley Chisholm</a:t>
            </a:r>
            <a:endParaRPr lang="en-US" b="1" dirty="0"/>
          </a:p>
        </p:txBody>
      </p:sp>
      <p:pic>
        <p:nvPicPr>
          <p:cNvPr id="7" name="Content Placeholder 6" descr="shirley-chisholm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47" b="1034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67785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Custom 19">
      <a:dk1>
        <a:srgbClr val="FF6FCF"/>
      </a:dk1>
      <a:lt1>
        <a:srgbClr val="000000"/>
      </a:lt1>
      <a:dk2>
        <a:srgbClr val="0096FF"/>
      </a:dk2>
      <a:lt2>
        <a:srgbClr val="87FDFF"/>
      </a:lt2>
      <a:accent1>
        <a:srgbClr val="FF00FF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52</TotalTime>
  <Words>55</Words>
  <Application>Microsoft Macintosh PowerPoint</Application>
  <PresentationFormat>On-screen Show (4:3)</PresentationFormat>
  <Paragraphs>13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Breeze</vt:lpstr>
      <vt:lpstr>Contextualizing a year of significant change</vt:lpstr>
      <vt:lpstr>Social issues – fueled by young people</vt:lpstr>
      <vt:lpstr>FBI spies infiltrate American organizations</vt:lpstr>
      <vt:lpstr>Electoral politics</vt:lpstr>
      <vt:lpstr>Shirley Chisholm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Contextualizing a year of significant change</dc:title>
  <dc:creator>Maria Ochoa</dc:creator>
  <cp:lastModifiedBy>Maria Ochoa</cp:lastModifiedBy>
  <cp:revision>7</cp:revision>
  <dcterms:created xsi:type="dcterms:W3CDTF">2011-06-07T16:36:20Z</dcterms:created>
  <dcterms:modified xsi:type="dcterms:W3CDTF">2011-06-07T17:29:01Z</dcterms:modified>
</cp:coreProperties>
</file>