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4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82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8F2FA-6F67-504A-89D9-3883C3995AEA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52FD0-88F3-4949-A755-F918804F17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52FD0-88F3-4949-A755-F918804F17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9065B314-E713-CC4C-BB3C-66E192B75D94}" type="datetimeFigureOut">
              <a:rPr lang="en-US" smtClean="0"/>
              <a:pPr/>
              <a:t>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678AEAF-0A65-D746-ADB4-5DFC37043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/>
              <a:t>Power</a:t>
            </a:r>
            <a:r>
              <a:rPr lang="en-US" b="1" dirty="0" smtClean="0"/>
              <a:t> &amp; </a:t>
            </a:r>
            <a:r>
              <a:rPr lang="en-US" b="1" dirty="0"/>
              <a:t>leadership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2205896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sz="3600" b="1" dirty="0" smtClean="0"/>
              <a:t>What </a:t>
            </a:r>
            <a:r>
              <a:rPr lang="en-US" sz="3600" b="1" dirty="0"/>
              <a:t>is political power</a:t>
            </a:r>
            <a:r>
              <a:rPr lang="en-US" sz="3600" b="1" dirty="0" smtClean="0"/>
              <a:t>?</a:t>
            </a:r>
          </a:p>
          <a:p>
            <a:endParaRPr lang="en-US" sz="3600" b="1" dirty="0" smtClean="0"/>
          </a:p>
          <a:p>
            <a:pPr>
              <a:buFont typeface="Arial"/>
              <a:buChar char="•"/>
            </a:pPr>
            <a:r>
              <a:rPr lang="en-US" sz="3600" b="1" dirty="0" smtClean="0"/>
              <a:t>What </a:t>
            </a:r>
            <a:r>
              <a:rPr lang="en-US" sz="3600" b="1" dirty="0"/>
              <a:t>is leadership?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Power is the ability to: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Enact or rescind laws of the land</a:t>
            </a:r>
          </a:p>
          <a:p>
            <a:pPr lvl="0"/>
            <a:r>
              <a:rPr lang="en-US" b="1" dirty="0" smtClean="0"/>
              <a:t>Protect (or harm) classes of living beings</a:t>
            </a:r>
          </a:p>
          <a:p>
            <a:pPr lvl="0"/>
            <a:r>
              <a:rPr lang="en-US" b="1" dirty="0" smtClean="0"/>
              <a:t>Issue (or deny) authority</a:t>
            </a:r>
          </a:p>
          <a:p>
            <a:pPr lvl="0"/>
            <a:r>
              <a:rPr lang="en-US" b="1" dirty="0" smtClean="0"/>
              <a:t>Compel people into action</a:t>
            </a:r>
          </a:p>
          <a:p>
            <a:pPr lvl="0"/>
            <a:r>
              <a:rPr lang="en-US" b="1" dirty="0" smtClean="0"/>
              <a:t>Confer legitimacy</a:t>
            </a:r>
          </a:p>
          <a:p>
            <a:pPr lvl="0"/>
            <a:r>
              <a:rPr lang="en-US" b="1" dirty="0" smtClean="0"/>
              <a:t>Make decisions that effect people’s daily lives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Leadership is the ability to: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Communicate ideas</a:t>
            </a:r>
          </a:p>
          <a:p>
            <a:pPr lvl="0"/>
            <a:r>
              <a:rPr lang="en-US" b="1" dirty="0" smtClean="0"/>
              <a:t>Articulate a vision</a:t>
            </a:r>
          </a:p>
          <a:p>
            <a:pPr lvl="0"/>
            <a:r>
              <a:rPr lang="en-US" b="1" dirty="0" smtClean="0"/>
              <a:t>Organize individuals and groups</a:t>
            </a:r>
          </a:p>
          <a:p>
            <a:pPr lvl="0"/>
            <a:r>
              <a:rPr lang="en-US" b="1" dirty="0" smtClean="0"/>
              <a:t>Identify problems and offer strategies</a:t>
            </a:r>
          </a:p>
          <a:p>
            <a:pPr lvl="0"/>
            <a:r>
              <a:rPr lang="en-US" b="1" dirty="0" smtClean="0"/>
              <a:t>Understand the complex qualities that comprise the human condition and utilize that understanding to bring people together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Students’ questions / observations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How do you observe women exercising their leadership in daily activities?</a:t>
            </a:r>
          </a:p>
          <a:p>
            <a:r>
              <a:rPr lang="en-US" b="1" dirty="0" smtClean="0"/>
              <a:t>What are the similarities / differences between daily decision making (micro) and public policy decision making (macro)?</a:t>
            </a:r>
          </a:p>
          <a:p>
            <a:r>
              <a:rPr lang="en-US" b="1" dirty="0" smtClean="0"/>
              <a:t>Are there instances where social conditions permit women greater opportunities for voicing their opinions? Authority? Leadership? Power?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53</TotalTime>
  <Words>157</Words>
  <Application>Microsoft Macintosh PowerPoint</Application>
  <PresentationFormat>On-screen Show 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Precedent</vt:lpstr>
      <vt:lpstr>Power &amp; leadership </vt:lpstr>
      <vt:lpstr> Power is the ability to: </vt:lpstr>
      <vt:lpstr> Leadership is the ability to: </vt:lpstr>
      <vt:lpstr>Students’ questions / observations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vs. leadership </dc:title>
  <dc:creator>Maria Ochoa</dc:creator>
  <cp:lastModifiedBy>Maria Ochoa</cp:lastModifiedBy>
  <cp:revision>4</cp:revision>
  <dcterms:created xsi:type="dcterms:W3CDTF">2011-01-30T20:49:50Z</dcterms:created>
  <dcterms:modified xsi:type="dcterms:W3CDTF">2011-01-30T21:29:01Z</dcterms:modified>
</cp:coreProperties>
</file>