
<file path=[Content_Types].xml><?xml version="1.0" encoding="utf-8"?>
<Types xmlns="http://schemas.openxmlformats.org/package/2006/content-types">
  <Override PartName="/ppt/slideLayouts/slideLayout1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Layouts/slideLayout1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81" r:id="rId1"/>
  </p:sldMasterIdLst>
  <p:sldIdLst>
    <p:sldId id="256" r:id="rId2"/>
    <p:sldId id="268" r:id="rId3"/>
    <p:sldId id="269" r:id="rId4"/>
    <p:sldId id="265" r:id="rId5"/>
    <p:sldId id="266" r:id="rId6"/>
    <p:sldId id="257" r:id="rId7"/>
    <p:sldId id="258" r:id="rId8"/>
    <p:sldId id="264" r:id="rId9"/>
    <p:sldId id="262" r:id="rId10"/>
    <p:sldId id="259" r:id="rId11"/>
    <p:sldId id="263" r:id="rId12"/>
    <p:sldId id="267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Objects="1">
      <p:cViewPr varScale="1">
        <p:scale>
          <a:sx n="98" d="100"/>
          <a:sy n="98" d="100"/>
        </p:scale>
        <p:origin x="-6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AFC56213-B4C4-4C5C-8EAE-01416D175C4F}" type="slidenum">
              <a:rPr/>
              <a:pPr/>
              <a:t>‹#›</a:t>
            </a:fld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619C8-A375-448C-891B-9999C6BE8E64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9466F358-BA88-8242-AD19-7572A61D1313}" type="datetimeFigureOut">
              <a:rPr lang="en-US" smtClean="0"/>
              <a:pPr/>
              <a:t>11/15/10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00FB1EB8-D6AA-3443-90D9-B8AE525B4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Violence against women: a legacy of patriarchy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Contemporary and historic issues in the field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 the United States…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(Department of Justice, 2008)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than half (56%) of rape/sexual assaults occurred at night from 6 p.m. to 6 a.m. in the year 2008</a:t>
            </a:r>
          </a:p>
          <a:p>
            <a:r>
              <a:rPr lang="en-US" dirty="0" smtClean="0"/>
              <a:t>African American women are victims of rape/sexual assault, robbery and aggravated assault at rates higher than those for whites</a:t>
            </a:r>
          </a:p>
          <a:p>
            <a:r>
              <a:rPr lang="en-US" dirty="0" smtClean="0"/>
              <a:t>Sexual and domestic violence are linked to a wide range of reproductive health issues including sexually transmitted disease and HIV transmission, miscarriages, risky sexual health behavior, and more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More current statistics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(Family Violence Prevention Fund, 2008)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One in five </a:t>
            </a:r>
            <a:r>
              <a:rPr lang="en-US" dirty="0" err="1" smtClean="0"/>
              <a:t>tweens</a:t>
            </a:r>
            <a:r>
              <a:rPr lang="en-US" dirty="0" smtClean="0"/>
              <a:t> (ages 11 to 14) say their friends are victims of dating violence</a:t>
            </a:r>
          </a:p>
          <a:p>
            <a:r>
              <a:rPr lang="en-US" dirty="0" smtClean="0"/>
              <a:t> Nearly half who are in relationships know friends who are verbally abused</a:t>
            </a:r>
          </a:p>
          <a:p>
            <a:r>
              <a:rPr lang="en-US" dirty="0" smtClean="0"/>
              <a:t>Two in five of the youngest </a:t>
            </a:r>
            <a:r>
              <a:rPr lang="en-US" dirty="0" err="1" smtClean="0"/>
              <a:t>tweens</a:t>
            </a:r>
            <a:r>
              <a:rPr lang="en-US" dirty="0" smtClean="0"/>
              <a:t> (ages 11 and 12) report that their friends are victims of verbal abuse in relationships</a:t>
            </a:r>
          </a:p>
          <a:p>
            <a:r>
              <a:rPr lang="en-US" dirty="0" smtClean="0"/>
              <a:t>Nearly one in four women in the United States reports experiencing violence by a current or former spouse or boyfriend at some point in her life.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Issues regarding women of color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Mainstream feminists largely ignored the important cultural and ethnic circumstances that defined violence against women of color</a:t>
            </a:r>
          </a:p>
          <a:p>
            <a:r>
              <a:rPr lang="en-US" dirty="0" smtClean="0"/>
              <a:t>As the 1970s came to an end, the emergence of women of color as a political category and social alliance</a:t>
            </a:r>
          </a:p>
          <a:p>
            <a:r>
              <a:rPr lang="en-US" dirty="0" smtClean="0"/>
              <a:t>This moment provided the opportunity to examine, define, and strategize the every day lived experiences of women of color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Immigrant women</a:t>
            </a:r>
            <a:br>
              <a:rPr lang="en-US" sz="3600" dirty="0" smtClean="0"/>
            </a:br>
            <a:r>
              <a:rPr lang="en-US" sz="2800" dirty="0" smtClean="0"/>
              <a:t>(Family Violence Prevention Fund, 2004)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Immigrant women are at high risk for domestic violence</a:t>
            </a:r>
          </a:p>
          <a:p>
            <a:r>
              <a:rPr lang="en-US" dirty="0" smtClean="0"/>
              <a:t> Due to their immigration status, they may face a more difficult time escaping abuse</a:t>
            </a:r>
          </a:p>
          <a:p>
            <a:r>
              <a:rPr lang="en-US" dirty="0" smtClean="0"/>
              <a:t>Often feel trapped in abusive relationships because of immigration laws, language barriers, social isolation, and lack of financial resources.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Patriarchy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Contemporary versions of social conditions that are constructed to provide men with the power to dictate and enforce the subjugation of women</a:t>
            </a:r>
          </a:p>
          <a:p>
            <a:r>
              <a:rPr lang="en-US" dirty="0" smtClean="0"/>
              <a:t>Simple every day examples: naming, parenting, division of labor in domestic and workplace settings, sexual pairing</a:t>
            </a:r>
          </a:p>
          <a:p>
            <a:r>
              <a:rPr lang="en-US" dirty="0" smtClean="0"/>
              <a:t>Monogamy, purity, and honor are the names given to sexual conditions applied to women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Expression of sexuality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Forbidden or constrained in the domination of women</a:t>
            </a:r>
          </a:p>
          <a:p>
            <a:r>
              <a:rPr lang="en-US" dirty="0" smtClean="0"/>
              <a:t>Frequently ascribed to religious traditions</a:t>
            </a:r>
          </a:p>
          <a:p>
            <a:r>
              <a:rPr lang="en-US" dirty="0" smtClean="0"/>
              <a:t>Cultural traditions are applied as authentic constructs of social phenomena</a:t>
            </a:r>
          </a:p>
          <a:p>
            <a:r>
              <a:rPr lang="en-US" dirty="0" smtClean="0"/>
              <a:t>Biological determinism is another mode of repressive conditioning and controlling of women’s behavior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activist context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the 1970s, significant attention was turned to the violence enacted against women</a:t>
            </a:r>
          </a:p>
          <a:p>
            <a:r>
              <a:rPr lang="en-US" dirty="0" smtClean="0"/>
              <a:t>In the United Kingdom, Erin </a:t>
            </a:r>
            <a:r>
              <a:rPr lang="en-US" dirty="0" err="1" smtClean="0"/>
              <a:t>Pizzey</a:t>
            </a:r>
            <a:r>
              <a:rPr lang="en-US" dirty="0" smtClean="0"/>
              <a:t> established in 1971 the first shelter for women seeking to escape domestic violence</a:t>
            </a:r>
          </a:p>
          <a:p>
            <a:r>
              <a:rPr lang="en-US" dirty="0" smtClean="0"/>
              <a:t>In the United States, lesbian Del Martin wrote the groundbreaking book </a:t>
            </a:r>
            <a:r>
              <a:rPr lang="en-US" u="sng" dirty="0" smtClean="0"/>
              <a:t>Battered Wives</a:t>
            </a:r>
            <a:r>
              <a:rPr lang="en-US" dirty="0" smtClean="0"/>
              <a:t> (1976) that documented the issues in legal and political frameworks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Martin discovered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the years 1965/1966 in the city of Chicago, 46% of crimes against women took place in the home</a:t>
            </a:r>
          </a:p>
          <a:p>
            <a:r>
              <a:rPr lang="en-US" dirty="0" smtClean="0"/>
              <a:t>In 1970 in the city of Oakland, police responded to 16,000 “family disturbance calls” in a six month period</a:t>
            </a:r>
          </a:p>
          <a:p>
            <a:r>
              <a:rPr lang="en-US" dirty="0" smtClean="0"/>
              <a:t>Atlanta police on night shift found that 60% of their calls were domestic disputes</a:t>
            </a:r>
          </a:p>
          <a:p>
            <a:r>
              <a:rPr lang="en-US" dirty="0" smtClean="0"/>
              <a:t>In a rural town in Michigan, population 6,000, police responded to at least one domestic assault call a day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3238"/>
            <a:ext cx="7313613" cy="868362"/>
          </a:xfrm>
        </p:spPr>
        <p:txBody>
          <a:bodyPr/>
          <a:lstStyle/>
          <a:p>
            <a:r>
              <a:rPr lang="en-US" sz="3600" dirty="0" smtClean="0"/>
              <a:t>In the United States…</a:t>
            </a:r>
            <a:br>
              <a:rPr lang="en-US" sz="3600" dirty="0" smtClean="0"/>
            </a:br>
            <a:r>
              <a:rPr lang="en-US" sz="2800" dirty="0" smtClean="0"/>
              <a:t>(Department of Justice, 2005)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Men are more likely to be violently victimized by a stranger than a non-stranger</a:t>
            </a:r>
          </a:p>
          <a:p>
            <a:r>
              <a:rPr lang="en-US" dirty="0" smtClean="0"/>
              <a:t>Women are more likely to be victimized by a friend, an acquaintance, or an intimate</a:t>
            </a:r>
          </a:p>
          <a:p>
            <a:r>
              <a:rPr lang="en-US" dirty="0" smtClean="0"/>
              <a:t>Approximately 70% of female rape or sexual assault victims stated the offender was an intimate, other relative, a friend, or an acquaintance</a:t>
            </a:r>
          </a:p>
          <a:p>
            <a:r>
              <a:rPr lang="en-US" dirty="0" smtClean="0"/>
              <a:t>More than 60% of murders of children under the age of 5 were committed by a parent or other family member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 the United States…</a:t>
            </a:r>
            <a:br>
              <a:rPr lang="en-US" sz="3600" dirty="0" smtClean="0"/>
            </a:br>
            <a:r>
              <a:rPr lang="en-US" sz="2800" dirty="0" smtClean="0"/>
              <a:t>(Department of Justice, 2005)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 1 in 320 households were affected by intimate partner violence</a:t>
            </a:r>
          </a:p>
          <a:p>
            <a:r>
              <a:rPr lang="en-US" dirty="0" smtClean="0"/>
              <a:t>Between 1976 and 2002, about 11% of murder victims were determined to have been killed by an intimate</a:t>
            </a:r>
          </a:p>
          <a:p>
            <a:r>
              <a:rPr lang="en-US" dirty="0" smtClean="0"/>
              <a:t>The rate of nonfatal intimate violence against women declined by nearly half between 1993 and 2001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Consequences of violence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(Family Violence Prevention Fund, 2008)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Women who have experienced domestic violence are 80% more likely to have a stroke</a:t>
            </a:r>
          </a:p>
          <a:p>
            <a:r>
              <a:rPr lang="en-US" dirty="0" smtClean="0"/>
              <a:t>70% more likely to have heart disease</a:t>
            </a:r>
          </a:p>
          <a:p>
            <a:r>
              <a:rPr lang="en-US" dirty="0" smtClean="0"/>
              <a:t>60% more likely to have asthma</a:t>
            </a:r>
          </a:p>
          <a:p>
            <a:r>
              <a:rPr lang="en-US" dirty="0" smtClean="0"/>
              <a:t>70%  more likely to drink heavily than women who have not experienced intimate partner violence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Current statistics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(Family Violence Fund, 2008)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average more than three women a day are murdered by their husbands or boyfriends in the United States.</a:t>
            </a:r>
          </a:p>
          <a:p>
            <a:r>
              <a:rPr lang="en-US" dirty="0" smtClean="0"/>
              <a:t>In 2005, 1,181 women were murdered by an intimate partner.</a:t>
            </a:r>
          </a:p>
          <a:p>
            <a:r>
              <a:rPr lang="en-US" dirty="0" smtClean="0"/>
              <a:t>In 2008, the Centers for Disease Control and Prevention published data collected in 2005 that finds that women experience two million injuries from intimate partner violence each year.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Ｐ明朝"/>
      </a:majorFont>
      <a:minorFont>
        <a:latin typeface="Goudy Old Style"/>
        <a:ea typeface=""/>
        <a:cs typeface=""/>
        <a:font script="Jpan" typeface="ＭＳ Ｐ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635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98</TotalTime>
  <Words>858</Words>
  <Application>Microsoft Macintosh PowerPoint</Application>
  <PresentationFormat>On-screen Show (4:3)</PresentationFormat>
  <Paragraphs>56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Inkwell</vt:lpstr>
      <vt:lpstr>Violence against women: a legacy of patriarchy </vt:lpstr>
      <vt:lpstr>Patriarchy</vt:lpstr>
      <vt:lpstr>Expression of sexuality</vt:lpstr>
      <vt:lpstr>Historical activist context </vt:lpstr>
      <vt:lpstr>Martin discovered</vt:lpstr>
      <vt:lpstr>In the United States… (Department of Justice, 2005)</vt:lpstr>
      <vt:lpstr>In the United States… (Department of Justice, 2005)</vt:lpstr>
      <vt:lpstr>Consequences of violence (Family Violence Prevention Fund, 2008)</vt:lpstr>
      <vt:lpstr>Current statistics (Family Violence Fund, 2008)</vt:lpstr>
      <vt:lpstr>In the United States… (Department of Justice, 2008)</vt:lpstr>
      <vt:lpstr>More current statistics (Family Violence Prevention Fund, 2008)</vt:lpstr>
      <vt:lpstr>Issues regarding women of color</vt:lpstr>
      <vt:lpstr> Immigrant women (Family Violence Prevention Fund, 2004)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Violence against women: a legacy of patriarchy </dc:title>
  <dc:creator>Maria Ochoa</dc:creator>
  <cp:lastModifiedBy>Maria Ochoa</cp:lastModifiedBy>
  <cp:revision>14</cp:revision>
  <dcterms:created xsi:type="dcterms:W3CDTF">2010-11-15T18:06:40Z</dcterms:created>
  <dcterms:modified xsi:type="dcterms:W3CDTF">2010-11-15T18:08:20Z</dcterms:modified>
</cp:coreProperties>
</file>