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8" r:id="rId3"/>
    <p:sldId id="268" r:id="rId4"/>
    <p:sldId id="262" r:id="rId5"/>
    <p:sldId id="259" r:id="rId6"/>
    <p:sldId id="260" r:id="rId7"/>
    <p:sldId id="261" r:id="rId8"/>
    <p:sldId id="266" r:id="rId9"/>
    <p:sldId id="267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50F020-FE2F-384F-ABC8-F97B0C4BE52C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C4DF61-A7E9-C84C-A203-CFB10BA9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Women </a:t>
            </a:r>
            <a:r>
              <a:rPr lang="en-US" b="1" dirty="0" smtClean="0"/>
              <a:t>elected </a:t>
            </a:r>
            <a:r>
              <a:rPr lang="en-US" b="1" dirty="0" smtClean="0"/>
              <a:t>leaders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</a:t>
            </a:r>
            <a:r>
              <a:rPr lang="en-US" sz="2800" b="1" dirty="0" smtClean="0"/>
              <a:t> QUITE brief history</a:t>
            </a:r>
            <a:endParaRPr lang="en-US" sz="2800" b="1" dirty="0"/>
          </a:p>
        </p:txBody>
      </p:sp>
      <p:pic>
        <p:nvPicPr>
          <p:cNvPr id="7" name="Picture Placeholder 6" descr="Shirley-767677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13010" r="-13010"/>
          <a:stretch>
            <a:fillRect/>
          </a:stretch>
        </p:blipFill>
        <p:spPr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02C24"/>
                </a:solidFill>
              </a:rPr>
              <a:t>2006 ~ Assemblywoman Mary Hayashi (D-Hayward)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IndividualPhotoKoreanHeritageDa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466" r="-5946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02C24"/>
                </a:solidFill>
              </a:rPr>
              <a:t>2010 ~ California AG</a:t>
            </a:r>
            <a:br>
              <a:rPr lang="en-US" b="1" dirty="0" smtClean="0">
                <a:solidFill>
                  <a:srgbClr val="302C24"/>
                </a:solidFill>
              </a:rPr>
            </a:br>
            <a:r>
              <a:rPr lang="en-US" b="1" dirty="0" smtClean="0">
                <a:solidFill>
                  <a:srgbClr val="302C24"/>
                </a:solidFill>
              </a:rPr>
              <a:t>Kamala Harris </a:t>
            </a:r>
            <a:endParaRPr lang="en-US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kamala_harr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6" r="-11946"/>
          <a:stretch>
            <a:fillRect/>
          </a:stretch>
        </p:blipFill>
        <p:spPr>
          <a:xfrm>
            <a:off x="498475" y="1762125"/>
            <a:ext cx="8147050" cy="4364038"/>
          </a:xfrm>
        </p:spPr>
      </p:pic>
    </p:spTree>
    <p:extLst>
      <p:ext uri="{BB962C8B-B14F-4D97-AF65-F5344CB8AC3E}">
        <p14:creationId xmlns:p14="http://schemas.microsoft.com/office/powerpoint/2010/main" val="336884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02C24"/>
                </a:solidFill>
              </a:rPr>
              <a:t>(2004/2006/2010) ~</a:t>
            </a:r>
            <a:r>
              <a:rPr lang="en-US" sz="4000" b="1" dirty="0" err="1" smtClean="0">
                <a:solidFill>
                  <a:srgbClr val="302C24"/>
                </a:solidFill>
              </a:rPr>
              <a:t>Anu</a:t>
            </a:r>
            <a:r>
              <a:rPr lang="en-US" sz="4000" b="1" dirty="0" smtClean="0">
                <a:solidFill>
                  <a:srgbClr val="302C24"/>
                </a:solidFill>
              </a:rPr>
              <a:t> </a:t>
            </a:r>
            <a:r>
              <a:rPr lang="en-US" sz="4000" b="1" dirty="0" err="1" smtClean="0">
                <a:solidFill>
                  <a:srgbClr val="302C24"/>
                </a:solidFill>
              </a:rPr>
              <a:t>Natarajan</a:t>
            </a:r>
            <a:r>
              <a:rPr lang="en-US" sz="4000" b="1" dirty="0" smtClean="0">
                <a:solidFill>
                  <a:srgbClr val="302C24"/>
                </a:solidFill>
              </a:rPr>
              <a:t> – Fremont City Council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431580776_c422be0ac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8" r="-19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781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2C24"/>
                </a:solidFill>
              </a:rPr>
              <a:t>(2005/ 2009)Ana </a:t>
            </a:r>
            <a:r>
              <a:rPr lang="en-US" sz="4400" b="1" dirty="0" err="1" smtClean="0">
                <a:solidFill>
                  <a:srgbClr val="302C24"/>
                </a:solidFill>
              </a:rPr>
              <a:t>Apodaca</a:t>
            </a:r>
            <a:r>
              <a:rPr lang="en-US" sz="4400" b="1" dirty="0" smtClean="0">
                <a:solidFill>
                  <a:srgbClr val="302C24"/>
                </a:solidFill>
              </a:rPr>
              <a:t> – Newark City Council</a:t>
            </a:r>
            <a:endParaRPr lang="en-US" sz="44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2009_1019_12Apoda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30" r="-76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723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2C24"/>
                </a:solidFill>
              </a:rPr>
              <a:t>1872 ~ Equal Rights Party</a:t>
            </a:r>
            <a:endParaRPr lang="en-US" sz="4400" b="1" dirty="0">
              <a:solidFill>
                <a:srgbClr val="302C2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Victoria Woodhull</a:t>
            </a:r>
            <a:endParaRPr lang="en-US" dirty="0"/>
          </a:p>
        </p:txBody>
      </p:sp>
      <p:pic>
        <p:nvPicPr>
          <p:cNvPr id="7" name="Content Placeholder 6" descr="woodhull2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275" r="-2027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pic>
        <p:nvPicPr>
          <p:cNvPr id="8" name="Content Placeholder 7" descr="4fred16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1098" r="-1109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2C24"/>
                </a:solidFill>
              </a:rPr>
              <a:t>1965 ~ Cong. Patsy Mink</a:t>
            </a:r>
            <a:br>
              <a:rPr lang="en-US" sz="4400" b="1" dirty="0" smtClean="0">
                <a:solidFill>
                  <a:srgbClr val="302C24"/>
                </a:solidFill>
              </a:rPr>
            </a:br>
            <a:r>
              <a:rPr lang="en-US" sz="4400" b="1" dirty="0" smtClean="0">
                <a:solidFill>
                  <a:srgbClr val="302C24"/>
                </a:solidFill>
              </a:rPr>
              <a:t>(D - Hawai’i)</a:t>
            </a:r>
            <a:endParaRPr lang="en-US" sz="44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ptm_capito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670" r="-7067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02C24"/>
                </a:solidFill>
              </a:rPr>
              <a:t>1972 ~ Democratic Party</a:t>
            </a:r>
            <a:br>
              <a:rPr lang="en-US" sz="4000" b="1" dirty="0" smtClean="0">
                <a:solidFill>
                  <a:srgbClr val="302C24"/>
                </a:solidFill>
              </a:rPr>
            </a:br>
            <a:r>
              <a:rPr lang="en-US" sz="4000" b="1" dirty="0" smtClean="0">
                <a:solidFill>
                  <a:srgbClr val="302C24"/>
                </a:solidFill>
              </a:rPr>
              <a:t>Frances “Sissy” </a:t>
            </a:r>
            <a:r>
              <a:rPr lang="en-US" sz="4000" b="1" dirty="0" err="1" smtClean="0">
                <a:solidFill>
                  <a:srgbClr val="302C24"/>
                </a:solidFill>
              </a:rPr>
              <a:t>Farenthold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fc13f0ad99643b7c_lan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62" r="-13162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302C24"/>
                </a:solidFill>
              </a:rPr>
              <a:t>1980 ~ Citizens Party</a:t>
            </a:r>
            <a:br>
              <a:rPr lang="en-US" sz="3600" b="1" dirty="0" smtClean="0">
                <a:solidFill>
                  <a:srgbClr val="302C24"/>
                </a:solidFill>
              </a:rPr>
            </a:br>
            <a:r>
              <a:rPr lang="en-US" sz="3600" b="1" dirty="0" smtClean="0">
                <a:solidFill>
                  <a:srgbClr val="302C24"/>
                </a:solidFill>
              </a:rPr>
              <a:t>La Donna Harris (Comanche)</a:t>
            </a:r>
            <a:endParaRPr lang="en-US" sz="36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image17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9091" r="-4909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02C24"/>
                </a:solidFill>
              </a:rPr>
              <a:t>1980 ~ Communist Party USA Angela Y. Davis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angelasti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371" r="-3137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2C24"/>
                </a:solidFill>
              </a:rPr>
              <a:t>1984 ~ Democratic Party</a:t>
            </a:r>
            <a:br>
              <a:rPr lang="en-US" sz="4400" b="1" dirty="0" smtClean="0">
                <a:solidFill>
                  <a:srgbClr val="302C24"/>
                </a:solidFill>
              </a:rPr>
            </a:br>
            <a:r>
              <a:rPr lang="en-US" sz="4400" b="1" dirty="0" smtClean="0">
                <a:solidFill>
                  <a:srgbClr val="302C24"/>
                </a:solidFill>
              </a:rPr>
              <a:t>Geraldine Ferraro</a:t>
            </a:r>
            <a:endParaRPr lang="en-US" sz="4400" b="1" dirty="0">
              <a:solidFill>
                <a:srgbClr val="302C24"/>
              </a:solidFill>
            </a:endParaRPr>
          </a:p>
        </p:txBody>
      </p:sp>
      <p:pic>
        <p:nvPicPr>
          <p:cNvPr id="4" name="Content Placeholder 3" descr="3208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902" r="-7290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2C24"/>
                </a:solidFill>
              </a:rPr>
              <a:t>1992 ~ U.S. Senate (California)</a:t>
            </a:r>
            <a:br>
              <a:rPr lang="en-US" sz="4400" b="1" dirty="0" smtClean="0">
                <a:solidFill>
                  <a:srgbClr val="302C24"/>
                </a:solidFill>
              </a:rPr>
            </a:br>
            <a:r>
              <a:rPr lang="en-US" sz="4000" b="1" dirty="0" smtClean="0">
                <a:solidFill>
                  <a:srgbClr val="302C24"/>
                </a:solidFill>
              </a:rPr>
              <a:t>Barbara Boxer / Dianne Feinstein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5" name="Content Placeholder 4" descr="barbara-box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49" b="-549"/>
          <a:stretch>
            <a:fillRect/>
          </a:stretch>
        </p:blipFill>
        <p:spPr/>
      </p:pic>
      <p:pic>
        <p:nvPicPr>
          <p:cNvPr id="6" name="Content Placeholder 5" descr="Dianne_Feinste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8040" r="-1804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302C24"/>
                </a:solidFill>
              </a:rPr>
              <a:t/>
            </a:r>
            <a:br>
              <a:rPr lang="en-US" sz="4000" b="1" dirty="0" smtClean="0">
                <a:solidFill>
                  <a:srgbClr val="302C24"/>
                </a:solidFill>
              </a:rPr>
            </a:br>
            <a:r>
              <a:rPr lang="en-US" sz="4000" b="1" dirty="0" smtClean="0">
                <a:solidFill>
                  <a:srgbClr val="302C24"/>
                </a:solidFill>
              </a:rPr>
              <a:t>2005 ~ Cong. Doris Matsui (D-CA)</a:t>
            </a:r>
            <a:endParaRPr lang="en-US" sz="4000" b="1" dirty="0">
              <a:solidFill>
                <a:srgbClr val="302C24"/>
              </a:solidFill>
            </a:endParaRPr>
          </a:p>
        </p:txBody>
      </p:sp>
      <p:pic>
        <p:nvPicPr>
          <p:cNvPr id="6" name="Content Placeholder 5" descr="{8BBA24B8-548D-468E-9A4C-2221A2990BDB}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679" r="-6667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66</TotalTime>
  <Words>90</Words>
  <Application>Microsoft Macintosh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Saddle</vt:lpstr>
      <vt:lpstr>Women elected leaders</vt:lpstr>
      <vt:lpstr>1872 ~ Equal Rights Party</vt:lpstr>
      <vt:lpstr>1965 ~ Cong. Patsy Mink (D - Hawai’i)</vt:lpstr>
      <vt:lpstr>1972 ~ Democratic Party Frances “Sissy” Farenthold</vt:lpstr>
      <vt:lpstr>1980 ~ Citizens Party La Donna Harris (Comanche)</vt:lpstr>
      <vt:lpstr>1980 ~ Communist Party USA Angela Y. Davis</vt:lpstr>
      <vt:lpstr>1984 ~ Democratic Party Geraldine Ferraro</vt:lpstr>
      <vt:lpstr>1992 ~ U.S. Senate (California) Barbara Boxer / Dianne Feinstein</vt:lpstr>
      <vt:lpstr> 2005 ~ Cong. Doris Matsui (D-CA)</vt:lpstr>
      <vt:lpstr>2006 ~ Assemblywoman Mary Hayashi (D-Hayward)</vt:lpstr>
      <vt:lpstr>2010 ~ California AG Kamala Harris </vt:lpstr>
      <vt:lpstr>(2004/2006/2010) ~Anu Natarajan – Fremont City Council</vt:lpstr>
      <vt:lpstr>(2005/ 2009)Ana Apodaca – Newark City Council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as elected leaders</dc:title>
  <dc:creator>Maria Ochoa</dc:creator>
  <cp:lastModifiedBy>Maria Ochoa</cp:lastModifiedBy>
  <cp:revision>9</cp:revision>
  <dcterms:created xsi:type="dcterms:W3CDTF">2011-01-21T21:52:49Z</dcterms:created>
  <dcterms:modified xsi:type="dcterms:W3CDTF">2011-06-07T17:44:05Z</dcterms:modified>
</cp:coreProperties>
</file>