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7" r:id="rId8"/>
    <p:sldId id="260" r:id="rId9"/>
    <p:sldId id="263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7CE0CF-C9AC-4050-9522-5FFBBCE39493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E68769-1161-4319-A6FB-F7907EFF719E}">
      <dgm:prSet phldrT="[Text]"/>
      <dgm:spPr/>
      <dgm:t>
        <a:bodyPr/>
        <a:lstStyle/>
        <a:p>
          <a:r>
            <a:rPr lang="en-US" dirty="0" smtClean="0"/>
            <a:t>Thing</a:t>
          </a:r>
          <a:endParaRPr lang="en-US" dirty="0"/>
        </a:p>
      </dgm:t>
    </dgm:pt>
    <dgm:pt modelId="{1DCD4F72-883C-482F-A608-1BBA4223A891}" type="parTrans" cxnId="{621836DD-AA35-4A53-BDA8-FA67E0EEE126}">
      <dgm:prSet/>
      <dgm:spPr/>
      <dgm:t>
        <a:bodyPr/>
        <a:lstStyle/>
        <a:p>
          <a:endParaRPr lang="en-US"/>
        </a:p>
      </dgm:t>
    </dgm:pt>
    <dgm:pt modelId="{CCCC0909-F65E-4324-AC77-7300471437E6}" type="sibTrans" cxnId="{621836DD-AA35-4A53-BDA8-FA67E0EEE126}">
      <dgm:prSet/>
      <dgm:spPr/>
      <dgm:t>
        <a:bodyPr/>
        <a:lstStyle/>
        <a:p>
          <a:endParaRPr lang="en-US"/>
        </a:p>
      </dgm:t>
    </dgm:pt>
    <dgm:pt modelId="{AB0D86B9-B59F-42BD-9E7B-CF0B1514F03D}">
      <dgm:prSet phldrT="[Text]"/>
      <dgm:spPr/>
      <dgm:t>
        <a:bodyPr/>
        <a:lstStyle/>
        <a:p>
          <a:r>
            <a:rPr lang="en-US" dirty="0" smtClean="0"/>
            <a:t>Cat</a:t>
          </a:r>
          <a:endParaRPr lang="en-US" dirty="0"/>
        </a:p>
      </dgm:t>
    </dgm:pt>
    <dgm:pt modelId="{96C0F32C-87A8-49FE-822E-5519E03C5087}" type="parTrans" cxnId="{BCD29B67-8A11-4DDD-B4E5-48045E83D9BA}">
      <dgm:prSet/>
      <dgm:spPr/>
      <dgm:t>
        <a:bodyPr/>
        <a:lstStyle/>
        <a:p>
          <a:endParaRPr lang="en-US"/>
        </a:p>
      </dgm:t>
    </dgm:pt>
    <dgm:pt modelId="{20A77E4B-C4F6-43B1-B12C-9DC62C8F6D8B}" type="sibTrans" cxnId="{BCD29B67-8A11-4DDD-B4E5-48045E83D9BA}">
      <dgm:prSet/>
      <dgm:spPr/>
      <dgm:t>
        <a:bodyPr/>
        <a:lstStyle/>
        <a:p>
          <a:endParaRPr lang="en-US"/>
        </a:p>
      </dgm:t>
    </dgm:pt>
    <dgm:pt modelId="{AF826509-A437-4E4E-B58A-831602E02E94}">
      <dgm:prSet phldrT="[Text]"/>
      <dgm:spPr/>
      <dgm:t>
        <a:bodyPr/>
        <a:lstStyle/>
        <a:p>
          <a:r>
            <a:rPr lang="en-US" dirty="0" smtClean="0"/>
            <a:t>Communicator</a:t>
          </a:r>
          <a:endParaRPr lang="en-US" dirty="0"/>
        </a:p>
      </dgm:t>
    </dgm:pt>
    <dgm:pt modelId="{BF82210D-5C6C-476D-AB18-4565CE70BD52}" type="parTrans" cxnId="{E0CDF212-99A6-42D8-8453-0B6F3BE083A8}">
      <dgm:prSet/>
      <dgm:spPr/>
      <dgm:t>
        <a:bodyPr/>
        <a:lstStyle/>
        <a:p>
          <a:endParaRPr lang="en-US"/>
        </a:p>
      </dgm:t>
    </dgm:pt>
    <dgm:pt modelId="{C6B24778-0F1A-4A08-BC6A-6FE654A6D377}" type="sibTrans" cxnId="{E0CDF212-99A6-42D8-8453-0B6F3BE083A8}">
      <dgm:prSet/>
      <dgm:spPr/>
      <dgm:t>
        <a:bodyPr/>
        <a:lstStyle/>
        <a:p>
          <a:endParaRPr lang="en-US"/>
        </a:p>
      </dgm:t>
    </dgm:pt>
    <dgm:pt modelId="{448F55A8-0D05-4905-8493-CA54C1096E5E}">
      <dgm:prSet phldrT="[Text]"/>
      <dgm:spPr/>
      <dgm:t>
        <a:bodyPr/>
        <a:lstStyle/>
        <a:p>
          <a:r>
            <a:rPr lang="en-US" dirty="0" smtClean="0"/>
            <a:t>Thought</a:t>
          </a:r>
          <a:endParaRPr lang="en-US" dirty="0"/>
        </a:p>
      </dgm:t>
    </dgm:pt>
    <dgm:pt modelId="{A79483F6-F627-4064-BC53-5BD59B7BA60E}" type="parTrans" cxnId="{74EF2351-947B-4D32-9A5B-64DD8E65540A}">
      <dgm:prSet/>
      <dgm:spPr/>
      <dgm:t>
        <a:bodyPr/>
        <a:lstStyle/>
        <a:p>
          <a:endParaRPr lang="en-US"/>
        </a:p>
      </dgm:t>
    </dgm:pt>
    <dgm:pt modelId="{7DF6A69A-D216-4515-96AB-B98EA667A4AE}" type="sibTrans" cxnId="{74EF2351-947B-4D32-9A5B-64DD8E65540A}">
      <dgm:prSet/>
      <dgm:spPr/>
      <dgm:t>
        <a:bodyPr/>
        <a:lstStyle/>
        <a:p>
          <a:endParaRPr lang="en-US"/>
        </a:p>
      </dgm:t>
    </dgm:pt>
    <dgm:pt modelId="{97B6E2C3-3D54-444A-A655-6B48FB65996D}" type="pres">
      <dgm:prSet presAssocID="{217CE0CF-C9AC-4050-9522-5FFBBCE39493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69481F-B0A1-4E26-9BBA-3B3F49144293}" type="pres">
      <dgm:prSet presAssocID="{217CE0CF-C9AC-4050-9522-5FFBBCE39493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9D452-2CEC-4C3B-A20D-884E9D999106}" type="pres">
      <dgm:prSet presAssocID="{217CE0CF-C9AC-4050-9522-5FFBBCE39493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737E4-F3D7-41D1-A31F-58418A9A0FB0}" type="pres">
      <dgm:prSet presAssocID="{217CE0CF-C9AC-4050-9522-5FFBBCE39493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7B2F6D-8F05-4527-AA22-029F62654AB2}" type="pres">
      <dgm:prSet presAssocID="{217CE0CF-C9AC-4050-9522-5FFBBCE39493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E62820-A810-45AF-AFF2-62389FC05C52}" type="presOf" srcId="{DFE68769-1161-4319-A6FB-F7907EFF719E}" destId="{4E69481F-B0A1-4E26-9BBA-3B3F49144293}" srcOrd="0" destOrd="0" presId="urn:microsoft.com/office/officeart/2005/8/layout/pyramid4"/>
    <dgm:cxn modelId="{E0CDF212-99A6-42D8-8453-0B6F3BE083A8}" srcId="{217CE0CF-C9AC-4050-9522-5FFBBCE39493}" destId="{AF826509-A437-4E4E-B58A-831602E02E94}" srcOrd="2" destOrd="0" parTransId="{BF82210D-5C6C-476D-AB18-4565CE70BD52}" sibTransId="{C6B24778-0F1A-4A08-BC6A-6FE654A6D377}"/>
    <dgm:cxn modelId="{1AE27C76-2254-47E3-91A8-3F1AAA01FFA8}" type="presOf" srcId="{448F55A8-0D05-4905-8493-CA54C1096E5E}" destId="{537B2F6D-8F05-4527-AA22-029F62654AB2}" srcOrd="0" destOrd="0" presId="urn:microsoft.com/office/officeart/2005/8/layout/pyramid4"/>
    <dgm:cxn modelId="{BCD29B67-8A11-4DDD-B4E5-48045E83D9BA}" srcId="{217CE0CF-C9AC-4050-9522-5FFBBCE39493}" destId="{AB0D86B9-B59F-42BD-9E7B-CF0B1514F03D}" srcOrd="1" destOrd="0" parTransId="{96C0F32C-87A8-49FE-822E-5519E03C5087}" sibTransId="{20A77E4B-C4F6-43B1-B12C-9DC62C8F6D8B}"/>
    <dgm:cxn modelId="{DBE57B5F-8569-4984-B232-E69770D85B7D}" type="presOf" srcId="{AB0D86B9-B59F-42BD-9E7B-CF0B1514F03D}" destId="{26F9D452-2CEC-4C3B-A20D-884E9D999106}" srcOrd="0" destOrd="0" presId="urn:microsoft.com/office/officeart/2005/8/layout/pyramid4"/>
    <dgm:cxn modelId="{621836DD-AA35-4A53-BDA8-FA67E0EEE126}" srcId="{217CE0CF-C9AC-4050-9522-5FFBBCE39493}" destId="{DFE68769-1161-4319-A6FB-F7907EFF719E}" srcOrd="0" destOrd="0" parTransId="{1DCD4F72-883C-482F-A608-1BBA4223A891}" sibTransId="{CCCC0909-F65E-4324-AC77-7300471437E6}"/>
    <dgm:cxn modelId="{B6F3F722-376C-4F73-A9AA-EBF4AA83D5FB}" type="presOf" srcId="{217CE0CF-C9AC-4050-9522-5FFBBCE39493}" destId="{97B6E2C3-3D54-444A-A655-6B48FB65996D}" srcOrd="0" destOrd="0" presId="urn:microsoft.com/office/officeart/2005/8/layout/pyramid4"/>
    <dgm:cxn modelId="{EF41EF75-DB7A-41B9-A0F6-0E31EB06EDF1}" type="presOf" srcId="{AF826509-A437-4E4E-B58A-831602E02E94}" destId="{E2E737E4-F3D7-41D1-A31F-58418A9A0FB0}" srcOrd="0" destOrd="0" presId="urn:microsoft.com/office/officeart/2005/8/layout/pyramid4"/>
    <dgm:cxn modelId="{74EF2351-947B-4D32-9A5B-64DD8E65540A}" srcId="{217CE0CF-C9AC-4050-9522-5FFBBCE39493}" destId="{448F55A8-0D05-4905-8493-CA54C1096E5E}" srcOrd="3" destOrd="0" parTransId="{A79483F6-F627-4064-BC53-5BD59B7BA60E}" sibTransId="{7DF6A69A-D216-4515-96AB-B98EA667A4AE}"/>
    <dgm:cxn modelId="{5B81B2A3-15A0-4D47-960E-28C9508DC032}" type="presParOf" srcId="{97B6E2C3-3D54-444A-A655-6B48FB65996D}" destId="{4E69481F-B0A1-4E26-9BBA-3B3F49144293}" srcOrd="0" destOrd="0" presId="urn:microsoft.com/office/officeart/2005/8/layout/pyramid4"/>
    <dgm:cxn modelId="{F3F5C11A-AA37-49B6-857C-F807B19EF1C9}" type="presParOf" srcId="{97B6E2C3-3D54-444A-A655-6B48FB65996D}" destId="{26F9D452-2CEC-4C3B-A20D-884E9D999106}" srcOrd="1" destOrd="0" presId="urn:microsoft.com/office/officeart/2005/8/layout/pyramid4"/>
    <dgm:cxn modelId="{F28E9742-3FE7-498E-B87F-158A54A0E612}" type="presParOf" srcId="{97B6E2C3-3D54-444A-A655-6B48FB65996D}" destId="{E2E737E4-F3D7-41D1-A31F-58418A9A0FB0}" srcOrd="2" destOrd="0" presId="urn:microsoft.com/office/officeart/2005/8/layout/pyramid4"/>
    <dgm:cxn modelId="{87B3490D-14F4-4236-88C8-88ACC1AE8EA0}" type="presParOf" srcId="{97B6E2C3-3D54-444A-A655-6B48FB65996D}" destId="{537B2F6D-8F05-4527-AA22-029F62654AB2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9481F-B0A1-4E26-9BBA-3B3F49144293}">
      <dsp:nvSpPr>
        <dsp:cNvPr id="0" name=""/>
        <dsp:cNvSpPr/>
      </dsp:nvSpPr>
      <dsp:spPr>
        <a:xfrm>
          <a:off x="2032000" y="0"/>
          <a:ext cx="2032000" cy="203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Thing</a:t>
          </a:r>
          <a:endParaRPr lang="en-US" sz="1000" kern="1200" dirty="0"/>
        </a:p>
      </dsp:txBody>
      <dsp:txXfrm>
        <a:off x="2540000" y="1016000"/>
        <a:ext cx="1016000" cy="1016000"/>
      </dsp:txXfrm>
    </dsp:sp>
    <dsp:sp modelId="{26F9D452-2CEC-4C3B-A20D-884E9D999106}">
      <dsp:nvSpPr>
        <dsp:cNvPr id="0" name=""/>
        <dsp:cNvSpPr/>
      </dsp:nvSpPr>
      <dsp:spPr>
        <a:xfrm>
          <a:off x="1016000" y="2032000"/>
          <a:ext cx="2032000" cy="203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Cat</a:t>
          </a:r>
          <a:endParaRPr lang="en-US" sz="1000" kern="1200" dirty="0"/>
        </a:p>
      </dsp:txBody>
      <dsp:txXfrm>
        <a:off x="1524000" y="3048000"/>
        <a:ext cx="1016000" cy="1016000"/>
      </dsp:txXfrm>
    </dsp:sp>
    <dsp:sp modelId="{E2E737E4-F3D7-41D1-A31F-58418A9A0FB0}">
      <dsp:nvSpPr>
        <dsp:cNvPr id="0" name=""/>
        <dsp:cNvSpPr/>
      </dsp:nvSpPr>
      <dsp:spPr>
        <a:xfrm rot="10800000">
          <a:off x="2032000" y="2032000"/>
          <a:ext cx="2032000" cy="203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Communicator</a:t>
          </a:r>
          <a:endParaRPr lang="en-US" sz="1000" kern="1200" dirty="0"/>
        </a:p>
      </dsp:txBody>
      <dsp:txXfrm rot="10800000">
        <a:off x="2540000" y="2032000"/>
        <a:ext cx="1016000" cy="1016000"/>
      </dsp:txXfrm>
    </dsp:sp>
    <dsp:sp modelId="{537B2F6D-8F05-4527-AA22-029F62654AB2}">
      <dsp:nvSpPr>
        <dsp:cNvPr id="0" name=""/>
        <dsp:cNvSpPr/>
      </dsp:nvSpPr>
      <dsp:spPr>
        <a:xfrm>
          <a:off x="3048000" y="2032000"/>
          <a:ext cx="2032000" cy="203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Thought</a:t>
          </a:r>
          <a:endParaRPr lang="en-US" sz="1000" kern="1200" dirty="0"/>
        </a:p>
      </dsp:txBody>
      <dsp:txXfrm>
        <a:off x="3556000" y="3048000"/>
        <a:ext cx="101600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6F53A-79A5-45FF-BF40-700CB60ADE7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10DEDD-4F73-4466-9B31-F4B5FEC81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F53A-79A5-45FF-BF40-700CB60ADE7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DEDD-4F73-4466-9B31-F4B5FEC81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F53A-79A5-45FF-BF40-700CB60ADE7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DEDD-4F73-4466-9B31-F4B5FEC81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6F53A-79A5-45FF-BF40-700CB60ADE7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10DEDD-4F73-4466-9B31-F4B5FEC81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6F53A-79A5-45FF-BF40-700CB60ADE7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10DEDD-4F73-4466-9B31-F4B5FEC81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F53A-79A5-45FF-BF40-700CB60ADE7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DEDD-4F73-4466-9B31-F4B5FEC81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F53A-79A5-45FF-BF40-700CB60ADE7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DEDD-4F73-4466-9B31-F4B5FEC81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6F53A-79A5-45FF-BF40-700CB60ADE7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10DEDD-4F73-4466-9B31-F4B5FEC81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F53A-79A5-45FF-BF40-700CB60ADE7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DEDD-4F73-4466-9B31-F4B5FEC81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6F53A-79A5-45FF-BF40-700CB60ADE7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10DEDD-4F73-4466-9B31-F4B5FEC81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6F53A-79A5-45FF-BF40-700CB60ADE7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10DEDD-4F73-4466-9B31-F4B5FEC81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6F53A-79A5-45FF-BF40-700CB60ADE71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10DEDD-4F73-4466-9B31-F4B5FEC81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Language: Communicating with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Interpersonal Communication</a:t>
            </a:r>
          </a:p>
          <a:p>
            <a:r>
              <a:rPr lang="en-US" dirty="0" smtClean="0"/>
              <a:t>Communication Studies Department</a:t>
            </a:r>
          </a:p>
          <a:p>
            <a:r>
              <a:rPr lang="en-US" dirty="0" smtClean="0"/>
              <a:t>San Jose State University</a:t>
            </a:r>
          </a:p>
          <a:p>
            <a:r>
              <a:rPr lang="en-US" dirty="0" smtClean="0"/>
              <a:t>Dr. Marquita L. Byrd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Derogatory  </a:t>
            </a:r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6705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Fag                                     Nigger sand dollar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Dyke			 Rag head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Geezer                                Breeder</a:t>
            </a:r>
          </a:p>
          <a:p>
            <a:endParaRPr lang="en-US" dirty="0"/>
          </a:p>
          <a:p>
            <a:r>
              <a:rPr lang="en-US" dirty="0" smtClean="0"/>
              <a:t>Chink		               Pigs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Nigger                                 White boy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Poor </a:t>
            </a:r>
            <a:r>
              <a:rPr lang="en-US" dirty="0" smtClean="0"/>
              <a:t>cracker                        Zebra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Greaser                               Whore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Bypassing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24384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Think they understand each other</a:t>
            </a:r>
          </a:p>
          <a:p>
            <a:endParaRPr lang="en-US" dirty="0"/>
          </a:p>
          <a:p>
            <a:r>
              <a:rPr lang="en-US" dirty="0" smtClean="0"/>
              <a:t>Using same words but different meanings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2057400"/>
            <a:ext cx="609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Words clear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Appropriate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Concrete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Reflect who I am talking to and the context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To me rather than is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Respect uniqueness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Try to grow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brush that we use to paint our picture of realty</a:t>
            </a:r>
          </a:p>
          <a:p>
            <a:r>
              <a:rPr lang="en-US" dirty="0" smtClean="0"/>
              <a:t>Symbol system recognized by a speech community</a:t>
            </a:r>
          </a:p>
          <a:p>
            <a:r>
              <a:rPr lang="en-US" dirty="0" smtClean="0"/>
              <a:t>Means of triggering meaning in another.</a:t>
            </a:r>
            <a:endParaRPr lang="en-US" dirty="0"/>
          </a:p>
        </p:txBody>
      </p:sp>
      <p:pic>
        <p:nvPicPr>
          <p:cNvPr id="1028" name="Picture 4" descr="C:\Users\Marquita\AppData\Local\Microsoft\Windows\Temporary Internet Files\Content.IE5\GY220OR4\MP9004304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5814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language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295400"/>
            <a:ext cx="655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Semantic Rules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Syntactic codes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Pragmatic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Grammatical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Phonological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of Meaning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Marquita\AppData\Local\Microsoft\Windows\Temporary Internet Files\Content.IE5\7HMJY633\MP90026225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14800" y="2438400"/>
            <a:ext cx="983556" cy="975360"/>
          </a:xfrm>
          <a:prstGeom prst="rect">
            <a:avLst/>
          </a:prstGeom>
          <a:noFill/>
        </p:spPr>
      </p:pic>
      <p:pic>
        <p:nvPicPr>
          <p:cNvPr id="3075" name="Picture 3" descr="C:\Users\Marquita\AppData\Local\Microsoft\Windows\Temporary Internet Files\Content.IE5\5JEUJG6S\MP900446588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0800000" flipV="1">
            <a:off x="5181600" y="4343400"/>
            <a:ext cx="762000" cy="986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Assumptions about Language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Map is not the territory</a:t>
            </a:r>
          </a:p>
          <a:p>
            <a:r>
              <a:rPr lang="en-US" dirty="0" smtClean="0"/>
              <a:t>The word is not the same</a:t>
            </a:r>
          </a:p>
          <a:p>
            <a:r>
              <a:rPr lang="en-US" dirty="0" smtClean="0"/>
              <a:t>Meanings are in people not words</a:t>
            </a:r>
            <a:endParaRPr lang="en-US" dirty="0"/>
          </a:p>
        </p:txBody>
      </p:sp>
      <p:pic>
        <p:nvPicPr>
          <p:cNvPr id="2050" name="Picture 2" descr="C:\Users\Marquita\AppData\Local\Microsoft\Windows\Temporary Internet Files\Content.IE5\2R1QY6CV\MC9000273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189171"/>
            <a:ext cx="1760220" cy="2390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Denotative: dictionary how the speech community uses a word</a:t>
            </a:r>
          </a:p>
          <a:p>
            <a:r>
              <a:rPr lang="en-US" dirty="0" smtClean="0"/>
              <a:t>Connotative: personal meanings</a:t>
            </a:r>
          </a:p>
          <a:p>
            <a:endParaRPr lang="en-US" dirty="0" smtClean="0"/>
          </a:p>
          <a:p>
            <a:r>
              <a:rPr lang="en-US" dirty="0" smtClean="0"/>
              <a:t>Mother: denotative</a:t>
            </a:r>
          </a:p>
          <a:p>
            <a:r>
              <a:rPr lang="en-US" dirty="0" smtClean="0"/>
              <a:t>Mother :connotative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Barriers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524000"/>
            <a:ext cx="6096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Allness</a:t>
            </a:r>
            <a:r>
              <a:rPr lang="en-US" dirty="0" smtClean="0"/>
              <a:t>:    Etc. There is always someone who knows something that you don’t  </a:t>
            </a:r>
          </a:p>
          <a:p>
            <a:endParaRPr lang="en-US" dirty="0"/>
          </a:p>
          <a:p>
            <a:r>
              <a:rPr lang="en-US" dirty="0" smtClean="0"/>
              <a:t>Static Evaluation:    Dating: past, present future, when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Fact inference confusion: Speaking inference as if it is a fact.</a:t>
            </a:r>
          </a:p>
          <a:p>
            <a:endParaRPr lang="en-US" dirty="0"/>
          </a:p>
          <a:p>
            <a:r>
              <a:rPr lang="en-US" dirty="0" smtClean="0"/>
              <a:t>Labeling:  Jr. is retarded, Jr. seems delayed in his learning</a:t>
            </a:r>
          </a:p>
          <a:p>
            <a:endParaRPr lang="en-US" dirty="0"/>
          </a:p>
          <a:p>
            <a:r>
              <a:rPr lang="en-US" dirty="0" smtClean="0"/>
              <a:t>Polarization: Opposites in thought and language-Hyphen</a:t>
            </a:r>
          </a:p>
          <a:p>
            <a:endParaRPr lang="en-US" dirty="0"/>
          </a:p>
          <a:p>
            <a:r>
              <a:rPr lang="en-US" dirty="0" smtClean="0"/>
              <a:t>Generalizations: Superscript  S1, S2, S3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and place and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 the way you talk</a:t>
            </a:r>
          </a:p>
          <a:p>
            <a:r>
              <a:rPr lang="en-US" dirty="0" smtClean="0"/>
              <a:t>Generational differences</a:t>
            </a:r>
          </a:p>
          <a:p>
            <a:r>
              <a:rPr lang="en-US" dirty="0" smtClean="0"/>
              <a:t>Language itself changes: </a:t>
            </a:r>
            <a:r>
              <a:rPr lang="en-US" dirty="0" err="1" smtClean="0"/>
              <a:t>selfie</a:t>
            </a:r>
            <a:r>
              <a:rPr lang="en-US" dirty="0" smtClean="0"/>
              <a:t>, </a:t>
            </a:r>
            <a:r>
              <a:rPr lang="en-US" dirty="0" err="1" smtClean="0"/>
              <a:t>photobomb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texting, </a:t>
            </a:r>
            <a:r>
              <a:rPr lang="en-US" dirty="0" err="1" smtClean="0"/>
              <a:t>sexting</a:t>
            </a:r>
            <a:r>
              <a:rPr lang="en-US" dirty="0" smtClean="0"/>
              <a:t>, the net, surfing, chill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Gay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Dyke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Change by Geography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Soda, pop, soda water</a:t>
            </a:r>
          </a:p>
          <a:p>
            <a:pPr>
              <a:buNone/>
            </a:pPr>
            <a:r>
              <a:rPr lang="en-US" dirty="0" smtClean="0"/>
              <a:t>   flavor strawberry may be called red</a:t>
            </a:r>
          </a:p>
          <a:p>
            <a:pPr>
              <a:buNone/>
            </a:pPr>
            <a:r>
              <a:rPr lang="en-US" dirty="0" smtClean="0"/>
              <a:t>Rubbernecker, </a:t>
            </a:r>
            <a:r>
              <a:rPr lang="en-US" dirty="0" err="1" smtClean="0"/>
              <a:t>lookie</a:t>
            </a:r>
            <a:r>
              <a:rPr lang="en-US" dirty="0" smtClean="0"/>
              <a:t> </a:t>
            </a:r>
            <a:r>
              <a:rPr lang="en-US" dirty="0" err="1" smtClean="0"/>
              <a:t>lou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Equivocation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25146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Euphemisms</a:t>
            </a:r>
          </a:p>
          <a:p>
            <a:endParaRPr lang="en-US" dirty="0"/>
          </a:p>
          <a:p>
            <a:r>
              <a:rPr lang="en-US" dirty="0" smtClean="0"/>
              <a:t>Linguistic ambiguity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886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Emotive language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237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Century Schoolbook</vt:lpstr>
      <vt:lpstr>Wingdings</vt:lpstr>
      <vt:lpstr>Wingdings 2</vt:lpstr>
      <vt:lpstr>Oriel</vt:lpstr>
      <vt:lpstr>Language: Communicating with Words</vt:lpstr>
      <vt:lpstr>What is language?</vt:lpstr>
      <vt:lpstr>Rules of language </vt:lpstr>
      <vt:lpstr>Triangle of Meaning</vt:lpstr>
      <vt:lpstr>Three Assumptions about Language </vt:lpstr>
      <vt:lpstr>Meanings</vt:lpstr>
      <vt:lpstr>Language Barriers</vt:lpstr>
      <vt:lpstr>Time and place and Relationship</vt:lpstr>
      <vt:lpstr>Word Equivocation</vt:lpstr>
      <vt:lpstr>Derogatory  Language</vt:lpstr>
      <vt:lpstr>Bypassing</vt:lpstr>
      <vt:lpstr>Guidelines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Language: Communicating with Words</dc:title>
  <dc:creator>Marquita</dc:creator>
  <cp:lastModifiedBy>marquita byrd</cp:lastModifiedBy>
  <cp:revision>8</cp:revision>
  <dcterms:created xsi:type="dcterms:W3CDTF">2014-09-25T16:42:24Z</dcterms:created>
  <dcterms:modified xsi:type="dcterms:W3CDTF">2014-09-30T16:53:51Z</dcterms:modified>
</cp:coreProperties>
</file>