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82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B3319B-103A-4322-AFEE-B781F99857E4}" type="doc">
      <dgm:prSet loTypeId="urn:microsoft.com/office/officeart/2005/8/layout/radial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619A62C-12E4-4A9D-93CE-04825C12CC79}">
      <dgm:prSet phldrT="[Text]"/>
      <dgm:spPr/>
      <dgm:t>
        <a:bodyPr/>
        <a:lstStyle/>
        <a:p>
          <a:r>
            <a:rPr lang="en-US" dirty="0" smtClean="0"/>
            <a:t>Self Concept</a:t>
          </a:r>
          <a:endParaRPr lang="en-US" dirty="0"/>
        </a:p>
      </dgm:t>
    </dgm:pt>
    <dgm:pt modelId="{FCEE1A83-171D-4E4F-ADB7-8F1FA5778206}" type="parTrans" cxnId="{C38E6993-4FE1-4F97-A813-DB6FAD79617C}">
      <dgm:prSet/>
      <dgm:spPr/>
      <dgm:t>
        <a:bodyPr/>
        <a:lstStyle/>
        <a:p>
          <a:endParaRPr lang="en-US"/>
        </a:p>
      </dgm:t>
    </dgm:pt>
    <dgm:pt modelId="{62979D57-9E4C-4DCB-9565-6E296F6ECE72}" type="sibTrans" cxnId="{C38E6993-4FE1-4F97-A813-DB6FAD79617C}">
      <dgm:prSet/>
      <dgm:spPr/>
      <dgm:t>
        <a:bodyPr/>
        <a:lstStyle/>
        <a:p>
          <a:endParaRPr lang="en-US"/>
        </a:p>
      </dgm:t>
    </dgm:pt>
    <dgm:pt modelId="{6CB7FB22-23E3-4F18-A527-CB3DBA4FCBF8}">
      <dgm:prSet phldrT="[Text]"/>
      <dgm:spPr/>
      <dgm:t>
        <a:bodyPr/>
        <a:lstStyle/>
        <a:p>
          <a:r>
            <a:rPr lang="en-US" dirty="0" smtClean="0"/>
            <a:t>Self-Esteem</a:t>
          </a:r>
          <a:endParaRPr lang="en-US" dirty="0"/>
        </a:p>
      </dgm:t>
    </dgm:pt>
    <dgm:pt modelId="{DFF4BB63-6B31-48E6-9229-F845C6467658}" type="parTrans" cxnId="{7099BB33-21BD-438B-8B26-21A6AD6FBB1D}">
      <dgm:prSet/>
      <dgm:spPr/>
      <dgm:t>
        <a:bodyPr/>
        <a:lstStyle/>
        <a:p>
          <a:endParaRPr lang="en-US"/>
        </a:p>
      </dgm:t>
    </dgm:pt>
    <dgm:pt modelId="{7821F55D-DF70-49A4-AED9-FFB6E3B84BD7}" type="sibTrans" cxnId="{7099BB33-21BD-438B-8B26-21A6AD6FBB1D}">
      <dgm:prSet/>
      <dgm:spPr/>
      <dgm:t>
        <a:bodyPr/>
        <a:lstStyle/>
        <a:p>
          <a:endParaRPr lang="en-US"/>
        </a:p>
      </dgm:t>
    </dgm:pt>
    <dgm:pt modelId="{29A0CAEB-0B01-424D-8195-F163BC79CEBA}">
      <dgm:prSet phldrT="[Text]"/>
      <dgm:spPr/>
      <dgm:t>
        <a:bodyPr/>
        <a:lstStyle/>
        <a:p>
          <a:r>
            <a:rPr lang="en-US" dirty="0" smtClean="0"/>
            <a:t>Self-image</a:t>
          </a:r>
          <a:endParaRPr lang="en-US" dirty="0"/>
        </a:p>
      </dgm:t>
    </dgm:pt>
    <dgm:pt modelId="{732EF871-54D6-4C90-86C2-B15303154268}" type="parTrans" cxnId="{EAEBE051-9A7C-40F3-AF33-08065A2C75BC}">
      <dgm:prSet/>
      <dgm:spPr/>
      <dgm:t>
        <a:bodyPr/>
        <a:lstStyle/>
        <a:p>
          <a:endParaRPr lang="en-US"/>
        </a:p>
      </dgm:t>
    </dgm:pt>
    <dgm:pt modelId="{6A884017-1FDE-4191-84D1-A5D4FCFBA538}" type="sibTrans" cxnId="{EAEBE051-9A7C-40F3-AF33-08065A2C75BC}">
      <dgm:prSet/>
      <dgm:spPr/>
      <dgm:t>
        <a:bodyPr/>
        <a:lstStyle/>
        <a:p>
          <a:endParaRPr lang="en-US"/>
        </a:p>
      </dgm:t>
    </dgm:pt>
    <dgm:pt modelId="{5E56509D-4942-46B6-8A0C-8166E8897B38}">
      <dgm:prSet phldrT="[Text]"/>
      <dgm:spPr/>
      <dgm:t>
        <a:bodyPr/>
        <a:lstStyle/>
        <a:p>
          <a:r>
            <a:rPr lang="en-US" dirty="0" smtClean="0"/>
            <a:t>Self Identity</a:t>
          </a:r>
          <a:endParaRPr lang="en-US" dirty="0"/>
        </a:p>
      </dgm:t>
    </dgm:pt>
    <dgm:pt modelId="{B05D3DE5-08BE-41F8-845C-94DA4D9E83FA}" type="parTrans" cxnId="{595D7674-42D7-4080-8CE7-74194CAC60C6}">
      <dgm:prSet/>
      <dgm:spPr/>
      <dgm:t>
        <a:bodyPr/>
        <a:lstStyle/>
        <a:p>
          <a:endParaRPr lang="en-US"/>
        </a:p>
      </dgm:t>
    </dgm:pt>
    <dgm:pt modelId="{6F4ED24B-3572-4D79-9A90-3851E6331AD4}" type="sibTrans" cxnId="{595D7674-42D7-4080-8CE7-74194CAC60C6}">
      <dgm:prSet/>
      <dgm:spPr/>
      <dgm:t>
        <a:bodyPr/>
        <a:lstStyle/>
        <a:p>
          <a:endParaRPr lang="en-US"/>
        </a:p>
      </dgm:t>
    </dgm:pt>
    <dgm:pt modelId="{AB85DFED-A416-4491-B1BE-38893BA272B4}">
      <dgm:prSet phldrT="[Text]"/>
      <dgm:spPr/>
      <dgm:t>
        <a:bodyPr/>
        <a:lstStyle/>
        <a:p>
          <a:r>
            <a:rPr lang="en-US" dirty="0" smtClean="0"/>
            <a:t>Self-Awareness</a:t>
          </a:r>
          <a:endParaRPr lang="en-US" dirty="0"/>
        </a:p>
      </dgm:t>
    </dgm:pt>
    <dgm:pt modelId="{E0CDAAD0-A59E-4EA7-9E04-0D553277942E}" type="parTrans" cxnId="{A081C8B2-4877-4474-9A0E-EDD640251634}">
      <dgm:prSet/>
      <dgm:spPr/>
      <dgm:t>
        <a:bodyPr/>
        <a:lstStyle/>
        <a:p>
          <a:endParaRPr lang="en-US"/>
        </a:p>
      </dgm:t>
    </dgm:pt>
    <dgm:pt modelId="{2113DEAB-4139-4465-9764-DB890557BE22}" type="sibTrans" cxnId="{A081C8B2-4877-4474-9A0E-EDD640251634}">
      <dgm:prSet/>
      <dgm:spPr/>
      <dgm:t>
        <a:bodyPr/>
        <a:lstStyle/>
        <a:p>
          <a:endParaRPr lang="en-US"/>
        </a:p>
      </dgm:t>
    </dgm:pt>
    <dgm:pt modelId="{F24DCEEA-1895-41A1-A51C-CECD909BE5F1}" type="pres">
      <dgm:prSet presAssocID="{2AB3319B-103A-4322-AFEE-B781F99857E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6C8A4C-7883-4D43-AF14-E0F152B77091}" type="pres">
      <dgm:prSet presAssocID="{E619A62C-12E4-4A9D-93CE-04825C12CC79}" presName="centerShape" presStyleLbl="node0" presStyleIdx="0" presStyleCnt="1"/>
      <dgm:spPr/>
      <dgm:t>
        <a:bodyPr/>
        <a:lstStyle/>
        <a:p>
          <a:endParaRPr lang="en-US"/>
        </a:p>
      </dgm:t>
    </dgm:pt>
    <dgm:pt modelId="{ACE48665-3E66-48A1-AA45-32544FF699A4}" type="pres">
      <dgm:prSet presAssocID="{DFF4BB63-6B31-48E6-9229-F845C6467658}" presName="Name9" presStyleLbl="parChTrans1D2" presStyleIdx="0" presStyleCnt="4"/>
      <dgm:spPr/>
      <dgm:t>
        <a:bodyPr/>
        <a:lstStyle/>
        <a:p>
          <a:endParaRPr lang="en-US"/>
        </a:p>
      </dgm:t>
    </dgm:pt>
    <dgm:pt modelId="{2A7806F5-B050-4314-8BB9-F1EAC0122762}" type="pres">
      <dgm:prSet presAssocID="{DFF4BB63-6B31-48E6-9229-F845C6467658}" presName="connTx" presStyleLbl="parChTrans1D2" presStyleIdx="0" presStyleCnt="4"/>
      <dgm:spPr/>
      <dgm:t>
        <a:bodyPr/>
        <a:lstStyle/>
        <a:p>
          <a:endParaRPr lang="en-US"/>
        </a:p>
      </dgm:t>
    </dgm:pt>
    <dgm:pt modelId="{6CCD9C12-5F8F-432F-94C3-E9E832A4BD78}" type="pres">
      <dgm:prSet presAssocID="{6CB7FB22-23E3-4F18-A527-CB3DBA4FCBF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1F71E3-4D10-4BC5-A4FB-A6B556A0FDF4}" type="pres">
      <dgm:prSet presAssocID="{732EF871-54D6-4C90-86C2-B15303154268}" presName="Name9" presStyleLbl="parChTrans1D2" presStyleIdx="1" presStyleCnt="4"/>
      <dgm:spPr/>
      <dgm:t>
        <a:bodyPr/>
        <a:lstStyle/>
        <a:p>
          <a:endParaRPr lang="en-US"/>
        </a:p>
      </dgm:t>
    </dgm:pt>
    <dgm:pt modelId="{EC8D4088-200A-460D-9CB8-5EF2E2AA6916}" type="pres">
      <dgm:prSet presAssocID="{732EF871-54D6-4C90-86C2-B15303154268}" presName="connTx" presStyleLbl="parChTrans1D2" presStyleIdx="1" presStyleCnt="4"/>
      <dgm:spPr/>
      <dgm:t>
        <a:bodyPr/>
        <a:lstStyle/>
        <a:p>
          <a:endParaRPr lang="en-US"/>
        </a:p>
      </dgm:t>
    </dgm:pt>
    <dgm:pt modelId="{31ECC08F-8D60-4BB0-AAD5-32751A78A2B6}" type="pres">
      <dgm:prSet presAssocID="{29A0CAEB-0B01-424D-8195-F163BC79CEB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99F4C-4179-4575-A412-B1A8BEFFCA31}" type="pres">
      <dgm:prSet presAssocID="{B05D3DE5-08BE-41F8-845C-94DA4D9E83FA}" presName="Name9" presStyleLbl="parChTrans1D2" presStyleIdx="2" presStyleCnt="4"/>
      <dgm:spPr/>
      <dgm:t>
        <a:bodyPr/>
        <a:lstStyle/>
        <a:p>
          <a:endParaRPr lang="en-US"/>
        </a:p>
      </dgm:t>
    </dgm:pt>
    <dgm:pt modelId="{5DF286B5-73E6-4AD4-B470-130F65F19771}" type="pres">
      <dgm:prSet presAssocID="{B05D3DE5-08BE-41F8-845C-94DA4D9E83FA}" presName="connTx" presStyleLbl="parChTrans1D2" presStyleIdx="2" presStyleCnt="4"/>
      <dgm:spPr/>
      <dgm:t>
        <a:bodyPr/>
        <a:lstStyle/>
        <a:p>
          <a:endParaRPr lang="en-US"/>
        </a:p>
      </dgm:t>
    </dgm:pt>
    <dgm:pt modelId="{65F86D44-49FC-4E8F-B39B-C2203CB9BBCB}" type="pres">
      <dgm:prSet presAssocID="{5E56509D-4942-46B6-8A0C-8166E8897B3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E1448C-4D46-4096-8295-3A9557A0B99E}" type="pres">
      <dgm:prSet presAssocID="{E0CDAAD0-A59E-4EA7-9E04-0D553277942E}" presName="Name9" presStyleLbl="parChTrans1D2" presStyleIdx="3" presStyleCnt="4"/>
      <dgm:spPr/>
      <dgm:t>
        <a:bodyPr/>
        <a:lstStyle/>
        <a:p>
          <a:endParaRPr lang="en-US"/>
        </a:p>
      </dgm:t>
    </dgm:pt>
    <dgm:pt modelId="{09982C6D-E5CB-4518-AA25-D1375F09CFFA}" type="pres">
      <dgm:prSet presAssocID="{E0CDAAD0-A59E-4EA7-9E04-0D553277942E}" presName="connTx" presStyleLbl="parChTrans1D2" presStyleIdx="3" presStyleCnt="4"/>
      <dgm:spPr/>
      <dgm:t>
        <a:bodyPr/>
        <a:lstStyle/>
        <a:p>
          <a:endParaRPr lang="en-US"/>
        </a:p>
      </dgm:t>
    </dgm:pt>
    <dgm:pt modelId="{072B93F3-C7E5-46B1-B417-63149EE6E570}" type="pres">
      <dgm:prSet presAssocID="{AB85DFED-A416-4491-B1BE-38893BA272B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EBE051-9A7C-40F3-AF33-08065A2C75BC}" srcId="{E619A62C-12E4-4A9D-93CE-04825C12CC79}" destId="{29A0CAEB-0B01-424D-8195-F163BC79CEBA}" srcOrd="1" destOrd="0" parTransId="{732EF871-54D6-4C90-86C2-B15303154268}" sibTransId="{6A884017-1FDE-4191-84D1-A5D4FCFBA538}"/>
    <dgm:cxn modelId="{595D7674-42D7-4080-8CE7-74194CAC60C6}" srcId="{E619A62C-12E4-4A9D-93CE-04825C12CC79}" destId="{5E56509D-4942-46B6-8A0C-8166E8897B38}" srcOrd="2" destOrd="0" parTransId="{B05D3DE5-08BE-41F8-845C-94DA4D9E83FA}" sibTransId="{6F4ED24B-3572-4D79-9A90-3851E6331AD4}"/>
    <dgm:cxn modelId="{A081C8B2-4877-4474-9A0E-EDD640251634}" srcId="{E619A62C-12E4-4A9D-93CE-04825C12CC79}" destId="{AB85DFED-A416-4491-B1BE-38893BA272B4}" srcOrd="3" destOrd="0" parTransId="{E0CDAAD0-A59E-4EA7-9E04-0D553277942E}" sibTransId="{2113DEAB-4139-4465-9764-DB890557BE22}"/>
    <dgm:cxn modelId="{34DE78AC-EE3E-4FA9-A8E0-1BA6A894BB81}" type="presOf" srcId="{B05D3DE5-08BE-41F8-845C-94DA4D9E83FA}" destId="{5DF286B5-73E6-4AD4-B470-130F65F19771}" srcOrd="1" destOrd="0" presId="urn:microsoft.com/office/officeart/2005/8/layout/radial1"/>
    <dgm:cxn modelId="{1A129006-4B76-4D1D-AE09-890E6E7E754D}" type="presOf" srcId="{DFF4BB63-6B31-48E6-9229-F845C6467658}" destId="{2A7806F5-B050-4314-8BB9-F1EAC0122762}" srcOrd="1" destOrd="0" presId="urn:microsoft.com/office/officeart/2005/8/layout/radial1"/>
    <dgm:cxn modelId="{2122FEBD-79D7-44A2-A033-A2BB0707EAD2}" type="presOf" srcId="{DFF4BB63-6B31-48E6-9229-F845C6467658}" destId="{ACE48665-3E66-48A1-AA45-32544FF699A4}" srcOrd="0" destOrd="0" presId="urn:microsoft.com/office/officeart/2005/8/layout/radial1"/>
    <dgm:cxn modelId="{73C04A07-6E2A-41C3-8C34-53407072BAEB}" type="presOf" srcId="{732EF871-54D6-4C90-86C2-B15303154268}" destId="{EC8D4088-200A-460D-9CB8-5EF2E2AA6916}" srcOrd="1" destOrd="0" presId="urn:microsoft.com/office/officeart/2005/8/layout/radial1"/>
    <dgm:cxn modelId="{BB1ADC37-6C36-42B6-ACA9-068CC5500392}" type="presOf" srcId="{732EF871-54D6-4C90-86C2-B15303154268}" destId="{2C1F71E3-4D10-4BC5-A4FB-A6B556A0FDF4}" srcOrd="0" destOrd="0" presId="urn:microsoft.com/office/officeart/2005/8/layout/radial1"/>
    <dgm:cxn modelId="{DE2B2F64-94A2-4352-B732-C000B9DE919D}" type="presOf" srcId="{2AB3319B-103A-4322-AFEE-B781F99857E4}" destId="{F24DCEEA-1895-41A1-A51C-CECD909BE5F1}" srcOrd="0" destOrd="0" presId="urn:microsoft.com/office/officeart/2005/8/layout/radial1"/>
    <dgm:cxn modelId="{F4A5893C-00DD-47E8-9A88-A4CBAEF4DF55}" type="presOf" srcId="{B05D3DE5-08BE-41F8-845C-94DA4D9E83FA}" destId="{32499F4C-4179-4575-A412-B1A8BEFFCA31}" srcOrd="0" destOrd="0" presId="urn:microsoft.com/office/officeart/2005/8/layout/radial1"/>
    <dgm:cxn modelId="{8A92A443-8E96-4C95-ADD5-324C3BE52357}" type="presOf" srcId="{E0CDAAD0-A59E-4EA7-9E04-0D553277942E}" destId="{09982C6D-E5CB-4518-AA25-D1375F09CFFA}" srcOrd="1" destOrd="0" presId="urn:microsoft.com/office/officeart/2005/8/layout/radial1"/>
    <dgm:cxn modelId="{5D08AFA9-E018-46CD-90DC-AD5FC20739B5}" type="presOf" srcId="{29A0CAEB-0B01-424D-8195-F163BC79CEBA}" destId="{31ECC08F-8D60-4BB0-AAD5-32751A78A2B6}" srcOrd="0" destOrd="0" presId="urn:microsoft.com/office/officeart/2005/8/layout/radial1"/>
    <dgm:cxn modelId="{C38E6993-4FE1-4F97-A813-DB6FAD79617C}" srcId="{2AB3319B-103A-4322-AFEE-B781F99857E4}" destId="{E619A62C-12E4-4A9D-93CE-04825C12CC79}" srcOrd="0" destOrd="0" parTransId="{FCEE1A83-171D-4E4F-ADB7-8F1FA5778206}" sibTransId="{62979D57-9E4C-4DCB-9565-6E296F6ECE72}"/>
    <dgm:cxn modelId="{6052D1D6-8082-49D9-AA6C-ADA09C587BC5}" type="presOf" srcId="{E0CDAAD0-A59E-4EA7-9E04-0D553277942E}" destId="{ACE1448C-4D46-4096-8295-3A9557A0B99E}" srcOrd="0" destOrd="0" presId="urn:microsoft.com/office/officeart/2005/8/layout/radial1"/>
    <dgm:cxn modelId="{7099BB33-21BD-438B-8B26-21A6AD6FBB1D}" srcId="{E619A62C-12E4-4A9D-93CE-04825C12CC79}" destId="{6CB7FB22-23E3-4F18-A527-CB3DBA4FCBF8}" srcOrd="0" destOrd="0" parTransId="{DFF4BB63-6B31-48E6-9229-F845C6467658}" sibTransId="{7821F55D-DF70-49A4-AED9-FFB6E3B84BD7}"/>
    <dgm:cxn modelId="{25DCB7D1-A3B1-4DC1-8992-D7133209FC14}" type="presOf" srcId="{6CB7FB22-23E3-4F18-A527-CB3DBA4FCBF8}" destId="{6CCD9C12-5F8F-432F-94C3-E9E832A4BD78}" srcOrd="0" destOrd="0" presId="urn:microsoft.com/office/officeart/2005/8/layout/radial1"/>
    <dgm:cxn modelId="{908171DD-5E9B-404D-8835-A76360D1E53C}" type="presOf" srcId="{AB85DFED-A416-4491-B1BE-38893BA272B4}" destId="{072B93F3-C7E5-46B1-B417-63149EE6E570}" srcOrd="0" destOrd="0" presId="urn:microsoft.com/office/officeart/2005/8/layout/radial1"/>
    <dgm:cxn modelId="{B5A4D62D-51F1-477A-9775-A93C2B452D1C}" type="presOf" srcId="{E619A62C-12E4-4A9D-93CE-04825C12CC79}" destId="{7D6C8A4C-7883-4D43-AF14-E0F152B77091}" srcOrd="0" destOrd="0" presId="urn:microsoft.com/office/officeart/2005/8/layout/radial1"/>
    <dgm:cxn modelId="{133046DD-F581-4755-AED9-C68A86D81B9C}" type="presOf" srcId="{5E56509D-4942-46B6-8A0C-8166E8897B38}" destId="{65F86D44-49FC-4E8F-B39B-C2203CB9BBCB}" srcOrd="0" destOrd="0" presId="urn:microsoft.com/office/officeart/2005/8/layout/radial1"/>
    <dgm:cxn modelId="{C5C00469-29FE-4EC3-A507-AE2277E4A5BE}" type="presParOf" srcId="{F24DCEEA-1895-41A1-A51C-CECD909BE5F1}" destId="{7D6C8A4C-7883-4D43-AF14-E0F152B77091}" srcOrd="0" destOrd="0" presId="urn:microsoft.com/office/officeart/2005/8/layout/radial1"/>
    <dgm:cxn modelId="{AA096FC7-B54E-40AF-8B48-C2594F0EB115}" type="presParOf" srcId="{F24DCEEA-1895-41A1-A51C-CECD909BE5F1}" destId="{ACE48665-3E66-48A1-AA45-32544FF699A4}" srcOrd="1" destOrd="0" presId="urn:microsoft.com/office/officeart/2005/8/layout/radial1"/>
    <dgm:cxn modelId="{A7FA2E31-F538-4F10-8D24-38E0237330B0}" type="presParOf" srcId="{ACE48665-3E66-48A1-AA45-32544FF699A4}" destId="{2A7806F5-B050-4314-8BB9-F1EAC0122762}" srcOrd="0" destOrd="0" presId="urn:microsoft.com/office/officeart/2005/8/layout/radial1"/>
    <dgm:cxn modelId="{EFC05EAD-39B4-40A7-86A6-CF7DE09325AF}" type="presParOf" srcId="{F24DCEEA-1895-41A1-A51C-CECD909BE5F1}" destId="{6CCD9C12-5F8F-432F-94C3-E9E832A4BD78}" srcOrd="2" destOrd="0" presId="urn:microsoft.com/office/officeart/2005/8/layout/radial1"/>
    <dgm:cxn modelId="{FB8F3E3D-78FF-4E6E-BF7C-2BBCE9CA75D3}" type="presParOf" srcId="{F24DCEEA-1895-41A1-A51C-CECD909BE5F1}" destId="{2C1F71E3-4D10-4BC5-A4FB-A6B556A0FDF4}" srcOrd="3" destOrd="0" presId="urn:microsoft.com/office/officeart/2005/8/layout/radial1"/>
    <dgm:cxn modelId="{D369E167-5518-4A9F-AF6F-E102C2625400}" type="presParOf" srcId="{2C1F71E3-4D10-4BC5-A4FB-A6B556A0FDF4}" destId="{EC8D4088-200A-460D-9CB8-5EF2E2AA6916}" srcOrd="0" destOrd="0" presId="urn:microsoft.com/office/officeart/2005/8/layout/radial1"/>
    <dgm:cxn modelId="{F24A3C8B-1E82-4EA9-8A1E-6476A769B397}" type="presParOf" srcId="{F24DCEEA-1895-41A1-A51C-CECD909BE5F1}" destId="{31ECC08F-8D60-4BB0-AAD5-32751A78A2B6}" srcOrd="4" destOrd="0" presId="urn:microsoft.com/office/officeart/2005/8/layout/radial1"/>
    <dgm:cxn modelId="{D6D89513-2D07-497E-BE70-2BC757DD8143}" type="presParOf" srcId="{F24DCEEA-1895-41A1-A51C-CECD909BE5F1}" destId="{32499F4C-4179-4575-A412-B1A8BEFFCA31}" srcOrd="5" destOrd="0" presId="urn:microsoft.com/office/officeart/2005/8/layout/radial1"/>
    <dgm:cxn modelId="{F07831A8-D57D-4A39-AF43-C45B473B95C3}" type="presParOf" srcId="{32499F4C-4179-4575-A412-B1A8BEFFCA31}" destId="{5DF286B5-73E6-4AD4-B470-130F65F19771}" srcOrd="0" destOrd="0" presId="urn:microsoft.com/office/officeart/2005/8/layout/radial1"/>
    <dgm:cxn modelId="{8718E002-C284-4021-8B4D-E73C01299E37}" type="presParOf" srcId="{F24DCEEA-1895-41A1-A51C-CECD909BE5F1}" destId="{65F86D44-49FC-4E8F-B39B-C2203CB9BBCB}" srcOrd="6" destOrd="0" presId="urn:microsoft.com/office/officeart/2005/8/layout/radial1"/>
    <dgm:cxn modelId="{E907A00D-E967-45FA-8628-77451686A730}" type="presParOf" srcId="{F24DCEEA-1895-41A1-A51C-CECD909BE5F1}" destId="{ACE1448C-4D46-4096-8295-3A9557A0B99E}" srcOrd="7" destOrd="0" presId="urn:microsoft.com/office/officeart/2005/8/layout/radial1"/>
    <dgm:cxn modelId="{83BB9F50-A069-4AA2-A721-D35C1511D1C3}" type="presParOf" srcId="{ACE1448C-4D46-4096-8295-3A9557A0B99E}" destId="{09982C6D-E5CB-4518-AA25-D1375F09CFFA}" srcOrd="0" destOrd="0" presId="urn:microsoft.com/office/officeart/2005/8/layout/radial1"/>
    <dgm:cxn modelId="{BDFF55B5-A946-4229-8F6F-896AD7F9F0B2}" type="presParOf" srcId="{F24DCEEA-1895-41A1-A51C-CECD909BE5F1}" destId="{072B93F3-C7E5-46B1-B417-63149EE6E570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6C8A4C-7883-4D43-AF14-E0F152B77091}">
      <dsp:nvSpPr>
        <dsp:cNvPr id="0" name=""/>
        <dsp:cNvSpPr/>
      </dsp:nvSpPr>
      <dsp:spPr>
        <a:xfrm>
          <a:off x="2146358" y="1213105"/>
          <a:ext cx="922145" cy="92214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Self Concept</a:t>
          </a:r>
          <a:endParaRPr lang="en-US" sz="1300" kern="1200" dirty="0"/>
        </a:p>
      </dsp:txBody>
      <dsp:txXfrm>
        <a:off x="2146358" y="1213105"/>
        <a:ext cx="922145" cy="922145"/>
      </dsp:txXfrm>
    </dsp:sp>
    <dsp:sp modelId="{ACE48665-3E66-48A1-AA45-32544FF699A4}">
      <dsp:nvSpPr>
        <dsp:cNvPr id="0" name=""/>
        <dsp:cNvSpPr/>
      </dsp:nvSpPr>
      <dsp:spPr>
        <a:xfrm rot="16200000">
          <a:off x="2467957" y="1057716"/>
          <a:ext cx="278948" cy="31829"/>
        </a:xfrm>
        <a:custGeom>
          <a:avLst/>
          <a:gdLst/>
          <a:ahLst/>
          <a:cxnLst/>
          <a:rect l="0" t="0" r="0" b="0"/>
          <a:pathLst>
            <a:path>
              <a:moveTo>
                <a:pt x="0" y="15914"/>
              </a:moveTo>
              <a:lnTo>
                <a:pt x="278948" y="15914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6200000">
        <a:off x="2600457" y="1066657"/>
        <a:ext cx="13947" cy="13947"/>
      </dsp:txXfrm>
    </dsp:sp>
    <dsp:sp modelId="{6CCD9C12-5F8F-432F-94C3-E9E832A4BD78}">
      <dsp:nvSpPr>
        <dsp:cNvPr id="0" name=""/>
        <dsp:cNvSpPr/>
      </dsp:nvSpPr>
      <dsp:spPr>
        <a:xfrm>
          <a:off x="2146358" y="12010"/>
          <a:ext cx="922145" cy="92214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Self-Esteem</a:t>
          </a:r>
          <a:endParaRPr lang="en-US" sz="1000" kern="1200" dirty="0"/>
        </a:p>
      </dsp:txBody>
      <dsp:txXfrm>
        <a:off x="2146358" y="12010"/>
        <a:ext cx="922145" cy="922145"/>
      </dsp:txXfrm>
    </dsp:sp>
    <dsp:sp modelId="{2C1F71E3-4D10-4BC5-A4FB-A6B556A0FDF4}">
      <dsp:nvSpPr>
        <dsp:cNvPr id="0" name=""/>
        <dsp:cNvSpPr/>
      </dsp:nvSpPr>
      <dsp:spPr>
        <a:xfrm>
          <a:off x="3068504" y="1658263"/>
          <a:ext cx="278948" cy="31829"/>
        </a:xfrm>
        <a:custGeom>
          <a:avLst/>
          <a:gdLst/>
          <a:ahLst/>
          <a:cxnLst/>
          <a:rect l="0" t="0" r="0" b="0"/>
          <a:pathLst>
            <a:path>
              <a:moveTo>
                <a:pt x="0" y="15914"/>
              </a:moveTo>
              <a:lnTo>
                <a:pt x="278948" y="15914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01004" y="1667204"/>
        <a:ext cx="13947" cy="13947"/>
      </dsp:txXfrm>
    </dsp:sp>
    <dsp:sp modelId="{31ECC08F-8D60-4BB0-AAD5-32751A78A2B6}">
      <dsp:nvSpPr>
        <dsp:cNvPr id="0" name=""/>
        <dsp:cNvSpPr/>
      </dsp:nvSpPr>
      <dsp:spPr>
        <a:xfrm>
          <a:off x="3347452" y="1213105"/>
          <a:ext cx="922145" cy="922145"/>
        </a:xfrm>
        <a:prstGeom prst="ellipse">
          <a:avLst/>
        </a:prstGeom>
        <a:solidFill>
          <a:schemeClr val="accent5">
            <a:hueOff val="831752"/>
            <a:satOff val="-16830"/>
            <a:lumOff val="52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Self-image</a:t>
          </a:r>
          <a:endParaRPr lang="en-US" sz="1000" kern="1200" dirty="0"/>
        </a:p>
      </dsp:txBody>
      <dsp:txXfrm>
        <a:off x="3347452" y="1213105"/>
        <a:ext cx="922145" cy="922145"/>
      </dsp:txXfrm>
    </dsp:sp>
    <dsp:sp modelId="{32499F4C-4179-4575-A412-B1A8BEFFCA31}">
      <dsp:nvSpPr>
        <dsp:cNvPr id="0" name=""/>
        <dsp:cNvSpPr/>
      </dsp:nvSpPr>
      <dsp:spPr>
        <a:xfrm rot="5400000">
          <a:off x="2467957" y="2258810"/>
          <a:ext cx="278948" cy="31829"/>
        </a:xfrm>
        <a:custGeom>
          <a:avLst/>
          <a:gdLst/>
          <a:ahLst/>
          <a:cxnLst/>
          <a:rect l="0" t="0" r="0" b="0"/>
          <a:pathLst>
            <a:path>
              <a:moveTo>
                <a:pt x="0" y="15914"/>
              </a:moveTo>
              <a:lnTo>
                <a:pt x="278948" y="15914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5400000">
        <a:off x="2600457" y="2267751"/>
        <a:ext cx="13947" cy="13947"/>
      </dsp:txXfrm>
    </dsp:sp>
    <dsp:sp modelId="{65F86D44-49FC-4E8F-B39B-C2203CB9BBCB}">
      <dsp:nvSpPr>
        <dsp:cNvPr id="0" name=""/>
        <dsp:cNvSpPr/>
      </dsp:nvSpPr>
      <dsp:spPr>
        <a:xfrm>
          <a:off x="2146358" y="2414199"/>
          <a:ext cx="922145" cy="922145"/>
        </a:xfrm>
        <a:prstGeom prst="ellipse">
          <a:avLst/>
        </a:prstGeom>
        <a:solidFill>
          <a:schemeClr val="accent5">
            <a:hueOff val="1663505"/>
            <a:satOff val="-33659"/>
            <a:lumOff val="104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Self Identity</a:t>
          </a:r>
          <a:endParaRPr lang="en-US" sz="1000" kern="1200" dirty="0"/>
        </a:p>
      </dsp:txBody>
      <dsp:txXfrm>
        <a:off x="2146358" y="2414199"/>
        <a:ext cx="922145" cy="922145"/>
      </dsp:txXfrm>
    </dsp:sp>
    <dsp:sp modelId="{ACE1448C-4D46-4096-8295-3A9557A0B99E}">
      <dsp:nvSpPr>
        <dsp:cNvPr id="0" name=""/>
        <dsp:cNvSpPr/>
      </dsp:nvSpPr>
      <dsp:spPr>
        <a:xfrm rot="10800000">
          <a:off x="1867410" y="1658263"/>
          <a:ext cx="278948" cy="31829"/>
        </a:xfrm>
        <a:custGeom>
          <a:avLst/>
          <a:gdLst/>
          <a:ahLst/>
          <a:cxnLst/>
          <a:rect l="0" t="0" r="0" b="0"/>
          <a:pathLst>
            <a:path>
              <a:moveTo>
                <a:pt x="0" y="15914"/>
              </a:moveTo>
              <a:lnTo>
                <a:pt x="278948" y="15914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999910" y="1667204"/>
        <a:ext cx="13947" cy="13947"/>
      </dsp:txXfrm>
    </dsp:sp>
    <dsp:sp modelId="{072B93F3-C7E5-46B1-B417-63149EE6E570}">
      <dsp:nvSpPr>
        <dsp:cNvPr id="0" name=""/>
        <dsp:cNvSpPr/>
      </dsp:nvSpPr>
      <dsp:spPr>
        <a:xfrm>
          <a:off x="945264" y="1213105"/>
          <a:ext cx="922145" cy="922145"/>
        </a:xfrm>
        <a:prstGeom prst="ellipse">
          <a:avLst/>
        </a:prstGeom>
        <a:solidFill>
          <a:schemeClr val="accent5">
            <a:hueOff val="2495257"/>
            <a:satOff val="-50489"/>
            <a:lumOff val="1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Self-Awareness</a:t>
          </a:r>
          <a:endParaRPr lang="en-US" sz="1000" kern="1200" dirty="0"/>
        </a:p>
      </dsp:txBody>
      <dsp:txXfrm>
        <a:off x="945264" y="1213105"/>
        <a:ext cx="922145" cy="92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24300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79969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983892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3900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924546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84440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0964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602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0821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7472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5564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6018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247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399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727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43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208746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Interpersonal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85805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Self-Concept</a:t>
            </a:r>
            <a:endParaRPr lang="en-US" sz="3200" dirty="0"/>
          </a:p>
        </p:txBody>
      </p:sp>
      <p:grpSp>
        <p:nvGrpSpPr>
          <p:cNvPr id="8" name="Group 7"/>
          <p:cNvGrpSpPr/>
          <p:nvPr/>
        </p:nvGrpSpPr>
        <p:grpSpPr>
          <a:xfrm>
            <a:off x="3294845" y="349798"/>
            <a:ext cx="4883240" cy="1915679"/>
            <a:chOff x="3294845" y="349798"/>
            <a:chExt cx="4883240" cy="191567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4845" y="349798"/>
              <a:ext cx="2861256" cy="191567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280337" y="349798"/>
              <a:ext cx="2897748" cy="1915679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3593432" y="4764505"/>
            <a:ext cx="5807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Dr. Marquita Byrd</a:t>
            </a:r>
          </a:p>
          <a:p>
            <a:r>
              <a:rPr lang="en-US" dirty="0" smtClean="0"/>
              <a:t>Communication Studies Department</a:t>
            </a:r>
          </a:p>
          <a:p>
            <a:r>
              <a:rPr lang="en-US" dirty="0" smtClean="0"/>
              <a:t>San Jose State University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467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Self-concept is all that we believe to be true about ourselves.</a:t>
            </a:r>
          </a:p>
          <a:p>
            <a:r>
              <a:rPr lang="en-US" sz="2400" dirty="0" smtClean="0"/>
              <a:t>Self-concept is part of the psychological filter that every human being has.</a:t>
            </a:r>
          </a:p>
          <a:p>
            <a:r>
              <a:rPr lang="en-US" sz="2400" dirty="0" smtClean="0"/>
              <a:t>Everything that we say, do, feel, and hear is filtered through our self-concept.</a:t>
            </a:r>
          </a:p>
          <a:p>
            <a:r>
              <a:rPr lang="en-US" sz="2400" dirty="0" smtClean="0"/>
              <a:t>Is comprised of several dimensions.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62005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Self: That which distinguishes one person from another : Individuality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77334" y="550095"/>
            <a:ext cx="8596668" cy="3845718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Complete this sentence five times…  I am…….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394818061"/>
              </p:ext>
            </p:extLst>
          </p:nvPr>
        </p:nvGraphicFramePr>
        <p:xfrm>
          <a:off x="2368235" y="910158"/>
          <a:ext cx="5214863" cy="3348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8970" y="550095"/>
            <a:ext cx="8293394" cy="369332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Self-Concept has many Dimensions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205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your Self Worth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 Esteem is measured as High or Low</a:t>
            </a:r>
          </a:p>
          <a:p>
            <a:r>
              <a:rPr lang="en-US" dirty="0" smtClean="0"/>
              <a:t>And influences your performance</a:t>
            </a:r>
          </a:p>
          <a:p>
            <a:r>
              <a:rPr lang="en-US" dirty="0" smtClean="0"/>
              <a:t>High Self  esteem: more eye contact, like themselves better, like other people and expect other people to like them. More eye contact, perform better and more like to communicate with superiors better</a:t>
            </a:r>
          </a:p>
          <a:p>
            <a:endParaRPr lang="en-US" dirty="0" smtClean="0"/>
          </a:p>
          <a:p>
            <a:r>
              <a:rPr lang="en-US" dirty="0" smtClean="0"/>
              <a:t>Low Self Esteem less eye contact, poor performance, may have negative self-concept, does not believe in self, hesitate to take promotions, don’t’ accept constructive criticism well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Self-Esteem</a:t>
            </a:r>
            <a:endParaRPr lang="en-US" dirty="0"/>
          </a:p>
        </p:txBody>
      </p:sp>
      <p:pic>
        <p:nvPicPr>
          <p:cNvPr id="1026" name="Picture 2" descr="C:\Users\Marquita\AppData\Local\Microsoft\Windows\Temporary Internet Files\Content.IE5\5JEUJG6S\MC90029092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6725" y="3364177"/>
            <a:ext cx="1692998" cy="16658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43537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 influence the development of Self-Concept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05840" y="2066544"/>
            <a:ext cx="8019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Reflected appraisal</a:t>
            </a:r>
          </a:p>
          <a:p>
            <a:endParaRPr lang="en-US" dirty="0" smtClean="0"/>
          </a:p>
          <a:p>
            <a:r>
              <a:rPr lang="en-US" dirty="0" smtClean="0"/>
              <a:t>Comparison with others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33856" y="3493008"/>
            <a:ext cx="7726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Three types of self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4128" y="4233672"/>
            <a:ext cx="7150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Perceived, ideal and expected self.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Write five words or phrases you would use to describe yourself ten years from now.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2052" name="Picture 4" descr="C:\Program Files (x86)\Microsoft Office\MEDIA\CAGCAT10\j023468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21443" y="1935059"/>
            <a:ext cx="3573357" cy="21052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Things help predict the shaping of your self concept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Self-fulfilling prophecy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you expect of yourself</a:t>
            </a:r>
          </a:p>
          <a:p>
            <a:r>
              <a:rPr lang="en-US" dirty="0" smtClean="0"/>
              <a:t>If you expect the best of yourself you will perform better.</a:t>
            </a:r>
          </a:p>
          <a:p>
            <a:r>
              <a:rPr lang="en-US" dirty="0" smtClean="0"/>
              <a:t>If you expect the worse, then you will make it happen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Pygmalion effect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What others expect of you</a:t>
            </a:r>
          </a:p>
          <a:p>
            <a:r>
              <a:rPr lang="en-US" dirty="0" smtClean="0"/>
              <a:t>Pygmalion was a Greek king you made a status of a beautiful woman. She are made alive by the ministrations of the goddess Aphrodite . Pygmalion married the statue what had become alive.</a:t>
            </a:r>
            <a:endParaRPr lang="en-US" dirty="0"/>
          </a:p>
        </p:txBody>
      </p:sp>
      <p:pic>
        <p:nvPicPr>
          <p:cNvPr id="3075" name="Picture 3" descr="C:\Users\Marquita\AppData\Local\Microsoft\Windows\Temporary Internet Files\Content.IE5\GY220OR4\MC90041494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0682" y="4373714"/>
            <a:ext cx="2210052" cy="18298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and Body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 used to be less concerned about body image than women.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Women are very tied into media images of other women and strive to fit those images.</a:t>
            </a:r>
            <a:endParaRPr lang="en-US" dirty="0"/>
          </a:p>
        </p:txBody>
      </p:sp>
      <p:pic>
        <p:nvPicPr>
          <p:cNvPr id="4102" name="Picture 6" descr="C:\Users\Marquita\AppData\Local\Microsoft\Windows\Temporary Internet Files\Content.IE5\5JEUJG6S\MP90040978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3934" y="110067"/>
            <a:ext cx="1603086" cy="2410514"/>
          </a:xfrm>
          <a:prstGeom prst="rect">
            <a:avLst/>
          </a:prstGeom>
          <a:noFill/>
        </p:spPr>
      </p:pic>
      <p:pic>
        <p:nvPicPr>
          <p:cNvPr id="4103" name="Picture 7" descr="C:\Users\Marquita\AppData\Local\Microsoft\Windows\Temporary Internet Files\Content.IE5\5JEUJG6S\MP900442467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75035" y="3787382"/>
            <a:ext cx="1585203" cy="2384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Self-concept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809" y="1408114"/>
            <a:ext cx="8596668" cy="4554536"/>
          </a:xfrm>
        </p:spPr>
        <p:txBody>
          <a:bodyPr/>
          <a:lstStyle/>
          <a:p>
            <a:r>
              <a:rPr lang="en-US" dirty="0" smtClean="0"/>
              <a:t>Assess your </a:t>
            </a:r>
            <a:r>
              <a:rPr lang="en-US" dirty="0" smtClean="0"/>
              <a:t>self</a:t>
            </a:r>
            <a:endParaRPr lang="en-US" dirty="0" smtClean="0"/>
          </a:p>
          <a:p>
            <a:r>
              <a:rPr lang="en-US" dirty="0" smtClean="0"/>
              <a:t>Ask those who know you to assess you to see if it is </a:t>
            </a:r>
            <a:r>
              <a:rPr lang="en-US" dirty="0" smtClean="0"/>
              <a:t>accurate</a:t>
            </a:r>
            <a:endParaRPr lang="en-US" dirty="0" smtClean="0"/>
          </a:p>
          <a:p>
            <a:r>
              <a:rPr lang="en-US" dirty="0" smtClean="0"/>
              <a:t>Get goals short term goals and steps to reach your </a:t>
            </a:r>
            <a:r>
              <a:rPr lang="en-US" dirty="0" smtClean="0"/>
              <a:t>goals</a:t>
            </a:r>
            <a:endParaRPr lang="en-US" dirty="0" smtClean="0"/>
          </a:p>
          <a:p>
            <a:r>
              <a:rPr lang="en-US" dirty="0" smtClean="0"/>
              <a:t>Assess your progress towards those </a:t>
            </a:r>
            <a:r>
              <a:rPr lang="en-US" dirty="0" smtClean="0"/>
              <a:t>goals</a:t>
            </a:r>
            <a:endParaRPr lang="en-US" dirty="0" smtClean="0"/>
          </a:p>
          <a:p>
            <a:r>
              <a:rPr lang="en-US" dirty="0" smtClean="0"/>
              <a:t>Take a new mental picture of </a:t>
            </a:r>
            <a:r>
              <a:rPr lang="en-US" dirty="0" smtClean="0"/>
              <a:t>yourself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513795" y="3559723"/>
            <a:ext cx="4883240" cy="1915679"/>
            <a:chOff x="3294845" y="349798"/>
            <a:chExt cx="4883240" cy="19156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4845" y="349798"/>
              <a:ext cx="2861256" cy="191567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280337" y="349798"/>
              <a:ext cx="2897748" cy="1915679"/>
            </a:xfrm>
            <a:prstGeom prst="rect">
              <a:avLst/>
            </a:prstGeom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261</TotalTime>
  <Words>366</Words>
  <Application>Microsoft Office PowerPoint</Application>
  <PresentationFormat>Custom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Interpersonal Communication</vt:lpstr>
      <vt:lpstr>Self-Concept</vt:lpstr>
      <vt:lpstr> Self: That which distinguishes one person from another : Individuality</vt:lpstr>
      <vt:lpstr>Assessing your Self Worth</vt:lpstr>
      <vt:lpstr>Others influence the development of Self-Concept</vt:lpstr>
      <vt:lpstr>Several Things help predict the shaping of your self concept</vt:lpstr>
      <vt:lpstr>Gender and Body Image</vt:lpstr>
      <vt:lpstr>Improving Self-concept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Interpersonal Communication</dc:title>
  <dc:creator>marquita byrd</dc:creator>
  <cp:lastModifiedBy>Marquita</cp:lastModifiedBy>
  <cp:revision>17</cp:revision>
  <dcterms:created xsi:type="dcterms:W3CDTF">2014-09-08T23:03:05Z</dcterms:created>
  <dcterms:modified xsi:type="dcterms:W3CDTF">2014-09-09T17:03:13Z</dcterms:modified>
</cp:coreProperties>
</file>