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4C6F-EBB1-4C1D-B0DB-4CCC72B26D00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3F19C-CD98-4E8E-BC5A-AB779135E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0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0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0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3F19C-CD98-4E8E-BC5A-AB779135E0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3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7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9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4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A173-74DA-4E33-9084-E4C7D607875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frm=1&amp;source=images&amp;cd=&amp;cad=rja&amp;docid=_fsPbpUajkjoxM&amp;tbnid=lXWO1yujMsMDwM:&amp;ved=0CAUQjRw&amp;url=http://www.intechopen.com/books/advances-in-haptics/haptic-virtual-reality-assembly-moving-towards-real-engineering-applications&amp;ei=dZIvUtekEJGYigKczIDoCw&amp;psig=AFQjCNEITOkSMSLPiMm_mQFkpdmQDd2n0w&amp;ust=137893570836712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Tech 190A Week 10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03100" cy="2290762"/>
          </a:xfrm>
        </p:spPr>
        <p:txBody>
          <a:bodyPr>
            <a:normAutofit fontScale="92500"/>
          </a:bodyPr>
          <a:lstStyle/>
          <a:p>
            <a:endParaRPr lang="en-US" b="1" dirty="0"/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5400" b="1" dirty="0"/>
              <a:t>Introduction to New Product Development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5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5400" b="1" dirty="0">
                <a:latin typeface="Arial" panose="020B0604020202020204" pitchFamily="34" charset="0"/>
                <a:ea typeface="Calibri" panose="020F0502020204030204" pitchFamily="34" charset="0"/>
              </a:rPr>
              <a:t>Synthesis</a:t>
            </a:r>
            <a:r>
              <a:rPr lang="en-US" sz="5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3854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65D916-DD2F-4830-8D33-DAE11C98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 Story?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06A1DCF-B0D0-48C5-A095-C5A426E2E5CD}"/>
              </a:ext>
            </a:extLst>
          </p:cNvPr>
          <p:cNvSpPr/>
          <p:nvPr/>
        </p:nvSpPr>
        <p:spPr>
          <a:xfrm>
            <a:off x="152400" y="1690688"/>
            <a:ext cx="1203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should describe the problem as experienced by a representative person or sets of people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should be limited to a time period in which an end-to-end experience of the user occurs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should be supported by sensorial information like sketches, photos, renderings, prototypes, and example products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 formats for telling stories are spoken storytelling, acting out in person or video, diagramming and storyboarding, and written text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71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A52D37-86A6-430B-9405-D0EE0E8A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 Prototype?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08CDD84-3340-4A2A-A961-F6C61161B8C8}"/>
              </a:ext>
            </a:extLst>
          </p:cNvPr>
          <p:cNvSpPr/>
          <p:nvPr/>
        </p:nvSpPr>
        <p:spPr>
          <a:xfrm>
            <a:off x="457200" y="1447006"/>
            <a:ext cx="115697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Prototypes are created to answer a set of questions, test assumptions, and demonstrate how something works or could work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are tools to learn and to communicate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make a concept tangible and allow it to be shared and developed with people who are not engineers or designers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Prototypes can be physical, simulation, video, and digital animation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8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A7EF94-449A-4F62-9710-6BF2C1E1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111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Synthesis Involves: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5AB6BAC-1B23-4946-A57F-2F7110220A3B}"/>
              </a:ext>
            </a:extLst>
          </p:cNvPr>
          <p:cNvSpPr/>
          <p:nvPr/>
        </p:nvSpPr>
        <p:spPr>
          <a:xfrm>
            <a:off x="127000" y="1854481"/>
            <a:ext cx="12192000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 of materials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of geometric features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greater dimensional details to conceptualized design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Removes (filters) cost-adding features and materials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Employs DFM and DFA to ensure good design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70% of manufacturing cost is fixed in steps 1 and 2 activities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9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8BF1C-7783-4612-A4AA-0FF7B8AA6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161925"/>
            <a:ext cx="10515600" cy="1325563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 of Materials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CFA2DF7-DEC3-47AB-BA2C-CBF69361D55C}"/>
              </a:ext>
            </a:extLst>
          </p:cNvPr>
          <p:cNvSpPr/>
          <p:nvPr/>
        </p:nvSpPr>
        <p:spPr>
          <a:xfrm>
            <a:off x="279400" y="1487488"/>
            <a:ext cx="10071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Material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Material mechanical, electrical, and chemical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Material shape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Material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Material manufacturing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Material sizes or dimensions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Material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387307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596FCA-19A9-4FF1-9BC4-7332E4AE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19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 of Geometric Features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F8C42F4-3C51-4165-9A3A-E94BABC202B7}"/>
              </a:ext>
            </a:extLst>
          </p:cNvPr>
          <p:cNvSpPr/>
          <p:nvPr/>
        </p:nvSpPr>
        <p:spPr>
          <a:xfrm>
            <a:off x="469900" y="1449388"/>
            <a:ext cx="8534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Part or component features such as: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Holes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Boss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Rib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Grooves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Fillets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Letters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Finish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Curves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Angles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69665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2CDA0C-2E23-43EE-93A7-A8FEF318B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Greater Dimensional Details to Conceptualized Design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AED4468-E66C-4F3F-9C42-9E4BE646FBAA}"/>
              </a:ext>
            </a:extLst>
          </p:cNvPr>
          <p:cNvSpPr/>
          <p:nvPr/>
        </p:nvSpPr>
        <p:spPr>
          <a:xfrm>
            <a:off x="393700" y="1690688"/>
            <a:ext cx="9740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dimensions are added at this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Key dimensional tolerances are added at this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423743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D57F6-9C50-4A0E-AA79-10703411B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14325"/>
            <a:ext cx="107950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Removal or Filter of Cost-adding Features and Materials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70B8C98-CDC5-41D8-99EB-84216051DFD8}"/>
              </a:ext>
            </a:extLst>
          </p:cNvPr>
          <p:cNvSpPr/>
          <p:nvPr/>
        </p:nvSpPr>
        <p:spPr>
          <a:xfrm>
            <a:off x="381000" y="1789837"/>
            <a:ext cx="9029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Unnecessary manufacturing 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Costly manufacturing 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Combining of 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Less expensive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More environmentally-friendly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Easily available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07054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B53A30-8344-4435-ABA7-764199B0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263525"/>
            <a:ext cx="11531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Employs DFM and DFA to Ensure Good Design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4E5C173-80DC-428E-AAD5-771727954705}"/>
              </a:ext>
            </a:extLst>
          </p:cNvPr>
          <p:cNvSpPr/>
          <p:nvPr/>
        </p:nvSpPr>
        <p:spPr>
          <a:xfrm>
            <a:off x="355600" y="158908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Design for manufacture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Design for assembly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</p:txBody>
      </p:sp>
      <p:pic>
        <p:nvPicPr>
          <p:cNvPr id="4" name="Picture 1030">
            <a:extLst>
              <a:ext uri="{FF2B5EF4-FFF2-40B4-BE49-F238E27FC236}">
                <a16:creationId xmlns:a16="http://schemas.microsoft.com/office/drawing/2014/main" xmlns="" id="{3827F3EE-22A4-498E-B10B-E0BD82F3BA0C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93" y="3832085"/>
            <a:ext cx="2302688" cy="2759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www.intechopen.com/source/html/9912/media/image2.jpeg">
            <a:hlinkClick r:id="rId4"/>
            <a:extLst>
              <a:ext uri="{FF2B5EF4-FFF2-40B4-BE49-F238E27FC236}">
                <a16:creationId xmlns:a16="http://schemas.microsoft.com/office/drawing/2014/main" xmlns="" id="{C3621D9C-5FFE-4BF5-AAF3-291855EBB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931" y="1206500"/>
            <a:ext cx="5197269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2214957-02D1-43D0-88DA-0B85765C42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7281" y="3134568"/>
            <a:ext cx="3072650" cy="34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3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43CBFC-F1FE-4859-B808-C66BD63A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3905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Chapter 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5E1E308-115D-4BE5-A8EA-1E0F8912947B}"/>
              </a:ext>
            </a:extLst>
          </p:cNvPr>
          <p:cNvSpPr/>
          <p:nvPr/>
        </p:nvSpPr>
        <p:spPr>
          <a:xfrm>
            <a:off x="2717800" y="248353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Key Role of Stories and Prototypes in Design Thinking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4046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0C7947-27D6-403F-8F47-93A8B6C3D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 Story?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9EDCD0E-02FA-42E0-B5D0-621EB2642493}"/>
              </a:ext>
            </a:extLst>
          </p:cNvPr>
          <p:cNvSpPr/>
          <p:nvPr/>
        </p:nvSpPr>
        <p:spPr>
          <a:xfrm>
            <a:off x="0" y="1474788"/>
            <a:ext cx="1181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Stories allow concepts to be visualized and experienced before they have been designed and developed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Stories told from the viewpoint of the end user of the product are the foundation of business-to-consumer concept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should be short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should start by introducing the context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79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387</Words>
  <Application>Microsoft Office PowerPoint</Application>
  <PresentationFormat>Widescreen</PresentationFormat>
  <Paragraphs>70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Tech 190A Week 10 Lecture</vt:lpstr>
      <vt:lpstr>Synthesis Involves:</vt:lpstr>
      <vt:lpstr>Specification of Materials</vt:lpstr>
      <vt:lpstr>Addition of Geometric Features </vt:lpstr>
      <vt:lpstr>Inclusion of Greater Dimensional Details to Conceptualized Design </vt:lpstr>
      <vt:lpstr>Removal or Filter of Cost-adding Features and Materials </vt:lpstr>
      <vt:lpstr>Employs DFM and DFA to Ensure Good Design </vt:lpstr>
      <vt:lpstr>Chapter 7 </vt:lpstr>
      <vt:lpstr>What is a Story? </vt:lpstr>
      <vt:lpstr>What is a Story?</vt:lpstr>
      <vt:lpstr>What is a Prototype?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190A Week 2 Lecture</dc:title>
  <dc:creator>Samuel Obi</dc:creator>
  <cp:lastModifiedBy>Samuel C. Obi</cp:lastModifiedBy>
  <cp:revision>85</cp:revision>
  <dcterms:created xsi:type="dcterms:W3CDTF">2017-08-14T13:33:13Z</dcterms:created>
  <dcterms:modified xsi:type="dcterms:W3CDTF">2017-10-16T14:27:23Z</dcterms:modified>
</cp:coreProperties>
</file>