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A173-74DA-4E33-9084-E4C7D607875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Tech 190A Week 4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</a:rPr>
              <a:t>Professional Portfolio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4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2600"/>
            <a:ext cx="10515600" cy="16637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ea typeface="Times New Roman" panose="02020603050405020304" pitchFamily="18" charset="0"/>
              </a:rPr>
              <a:t>Professional Portfolio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professional portfolio is actually a combination of some of the things you did already and some additional assignments all enclosed in a folder. So far we have done the following: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Resume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Cover letter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Personal career development 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Soft skill report (in progress)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Other reports (in progress)</a:t>
            </a:r>
          </a:p>
          <a:p>
            <a:endParaRPr lang="en-US" dirty="0"/>
          </a:p>
          <a:p>
            <a:r>
              <a:rPr lang="en-US" dirty="0"/>
              <a:t>When completed, this portfolio pretty much describes you as a complete professional. </a:t>
            </a:r>
          </a:p>
        </p:txBody>
      </p:sp>
    </p:spTree>
    <p:extLst>
      <p:ext uri="{BB962C8B-B14F-4D97-AF65-F5344CB8AC3E}">
        <p14:creationId xmlns:p14="http://schemas.microsoft.com/office/powerpoint/2010/main" val="110785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0725"/>
            <a:ext cx="11176000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When Completed, Your Portfolio Should Include the Following Materials: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70024"/>
            <a:ext cx="10515600" cy="5083175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Three different job advertisements of careers that suit you</a:t>
            </a:r>
            <a:endParaRPr lang="en-US" sz="2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Cover letter addressed to a potential employer in one of the above jobs</a:t>
            </a:r>
            <a:endParaRPr lang="en-US" sz="2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Your resume which focuses on the job addressed in the cover letter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Your 3-5 page personal career development plan report with five subtitles of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ea typeface="Calibri" panose="020F0502020204030204" pitchFamily="34" charset="0"/>
              </a:rPr>
              <a:t>What do I want to be and why do I need to be that?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ea typeface="Calibri" panose="020F0502020204030204" pitchFamily="34" charset="0"/>
              </a:rPr>
              <a:t>What do I need to get there?</a:t>
            </a:r>
            <a:endParaRPr lang="en-US" sz="2500" dirty="0"/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ea typeface="Calibri" panose="020F0502020204030204" pitchFamily="34" charset="0"/>
              </a:rPr>
              <a:t>What do I have now? (</a:t>
            </a:r>
            <a:r>
              <a:rPr lang="en-US" sz="2500" dirty="0"/>
              <a:t>Competencies I currently possess)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ea typeface="Calibri" panose="020F0502020204030204" pitchFamily="34" charset="0"/>
              </a:rPr>
              <a:t>What more do I need to get what I want?</a:t>
            </a:r>
            <a:r>
              <a:rPr lang="en-US" sz="2500" dirty="0"/>
              <a:t> </a:t>
            </a:r>
            <a:r>
              <a:rPr lang="en-US" sz="2500" dirty="0">
                <a:ea typeface="Calibri" panose="020F0502020204030204" pitchFamily="34" charset="0"/>
              </a:rPr>
              <a:t>(</a:t>
            </a:r>
            <a:r>
              <a:rPr lang="en-US" sz="2500" dirty="0"/>
              <a:t>Competencies required to meet my career goal)</a:t>
            </a:r>
          </a:p>
          <a:p>
            <a:pPr marL="1371600" lvl="2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500" dirty="0">
                <a:ea typeface="Calibri" panose="020F0502020204030204" pitchFamily="34" charset="0"/>
              </a:rPr>
              <a:t>How can I get what I need to meet my need? (</a:t>
            </a:r>
            <a:r>
              <a:rPr lang="en-US" sz="2500" dirty="0"/>
              <a:t>How to meet competencies I currently don't possess)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3-5 Page Soft Skills report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½ - 2-page introduction and descriptions report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 sample of your past project, research or best documented scholarly achievement.</a:t>
            </a:r>
            <a:endParaRPr lang="en-US" sz="24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Make your presentation on this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Submit your portfolio to instructor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0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010900" cy="179387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Video Module 7: Finding a Job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Six Methods of Finding a Job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Word of mouth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Searching the Internet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Internet posting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Publications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Attend meetings like trade shows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Recruiters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Video Module 8: Workplace Relationships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Your employer made tremendous investment for your job including you</a:t>
            </a:r>
          </a:p>
          <a:p>
            <a:pPr lvl="0"/>
            <a:r>
              <a:rPr lang="en-US" dirty="0"/>
              <a:t>Arrive to work on time</a:t>
            </a:r>
          </a:p>
          <a:p>
            <a:pPr lvl="0"/>
            <a:r>
              <a:rPr lang="en-US" dirty="0"/>
              <a:t>Time management is important</a:t>
            </a:r>
          </a:p>
          <a:p>
            <a:pPr lvl="0"/>
            <a:r>
              <a:rPr lang="en-US" dirty="0"/>
              <a:t>Observe break times: morning, lunch and afternoon breaks</a:t>
            </a:r>
          </a:p>
          <a:p>
            <a:pPr lvl="0"/>
            <a:r>
              <a:rPr lang="en-US" dirty="0"/>
              <a:t>Your office housekeeping reflects who you are</a:t>
            </a:r>
          </a:p>
          <a:p>
            <a:pPr lvl="0"/>
            <a:r>
              <a:rPr lang="en-US" dirty="0"/>
              <a:t>Your reputation should be maintained</a:t>
            </a:r>
          </a:p>
          <a:p>
            <a:r>
              <a:rPr lang="en-US" dirty="0"/>
              <a:t>Keep proper dress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0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5125"/>
            <a:ext cx="11036300" cy="1325563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Video Module 8: Workplace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meetings (six rules about meetings):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for meetings before you go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to meetings on time (a few minutes early)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 only accurate information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 attention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 if you don’t understand anything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all the agreed action items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3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428625"/>
            <a:ext cx="111887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Video Module 8: Workplace Relationships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Nine Rules of Job Behavior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Observe, listen, keep quiet and ask questions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Be aware about gossip and company culture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Be professional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Know your responsibilities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Always have a positive attitude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Ask for feedback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Expect change and surprises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your sense of humor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Maintain a high level of ethics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11760200" cy="1905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Video Module 13: Career Transition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10515600" cy="4927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Seven Steps to Career Transition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interest and experience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Generate skills and motivational inventory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career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transferable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career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educational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 new career appraisal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342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Tech 190A Week 4 Lecture</vt:lpstr>
      <vt:lpstr>Professional Portfolio  </vt:lpstr>
      <vt:lpstr>When Completed, Your Portfolio Should Include the Following Materials:  </vt:lpstr>
      <vt:lpstr>Video Module 7: Finding a Job  </vt:lpstr>
      <vt:lpstr>Video Module 8: Workplace Relationships</vt:lpstr>
      <vt:lpstr>Video Module 8: Workplace Relationships</vt:lpstr>
      <vt:lpstr>Video Module 8: Workplace Relationships   </vt:lpstr>
      <vt:lpstr>Video Module 13: Career Transition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190A Week 2 Lecture</dc:title>
  <dc:creator>Samuel Obi</dc:creator>
  <cp:lastModifiedBy>Samuel C. Obi</cp:lastModifiedBy>
  <cp:revision>21</cp:revision>
  <dcterms:created xsi:type="dcterms:W3CDTF">2017-08-14T13:33:13Z</dcterms:created>
  <dcterms:modified xsi:type="dcterms:W3CDTF">2017-09-07T20:14:11Z</dcterms:modified>
</cp:coreProperties>
</file>