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6" r:id="rId10"/>
    <p:sldId id="267" r:id="rId11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7D361-9231-4B5F-AC7F-1C178A6294D2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D210F-C950-425A-899F-886C69BFA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64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8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1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3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6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2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8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7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9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9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A173-74DA-4E33-9084-E4C7D607875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4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6A173-74DA-4E33-9084-E4C7D6078757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4BCB7-E097-474F-BAE3-AE423541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Tech 190A Week 5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>
                <a:latin typeface="Arial" panose="020B0604020202020204" pitchFamily="34" charset="0"/>
                <a:ea typeface="Calibri" panose="020F0502020204030204" pitchFamily="34" charset="0"/>
              </a:rPr>
              <a:t>Soft </a:t>
            </a:r>
            <a:r>
              <a:rPr lang="en-US" sz="4000" b="1" smtClean="0">
                <a:latin typeface="Arial" panose="020B0604020202020204" pitchFamily="34" charset="0"/>
                <a:ea typeface="Calibri" panose="020F0502020204030204" pitchFamily="34" charset="0"/>
              </a:rPr>
              <a:t>Skills </a:t>
            </a:r>
            <a:r>
              <a:rPr lang="en-US" sz="4000" b="1" dirty="0">
                <a:latin typeface="Arial" panose="020B0604020202020204" pitchFamily="34" charset="0"/>
                <a:ea typeface="Calibri" panose="020F0502020204030204" pitchFamily="34" charset="0"/>
              </a:rPr>
              <a:t>Series </a:t>
            </a:r>
            <a:r>
              <a:rPr lang="en-US" sz="4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V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54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Steps to a Professional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175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Determine who will receive the email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Determine who to copy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Create a subject field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Write the body of the email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Signature block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Proofreading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8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368300"/>
            <a:ext cx="11925300" cy="16637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  <a:ea typeface="Times New Roman" panose="02020603050405020304" pitchFamily="18" charset="0"/>
              </a:rPr>
              <a:t>Video Module 6: Interviewing and Business Networking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Four Steps to Successful Interview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Prepare for the interview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Make a good impression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Present a quality interview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Follow up and self-analysis</a:t>
            </a:r>
          </a:p>
        </p:txBody>
      </p:sp>
    </p:spTree>
    <p:extLst>
      <p:ext uri="{BB962C8B-B14F-4D97-AF65-F5344CB8AC3E}">
        <p14:creationId xmlns:p14="http://schemas.microsoft.com/office/powerpoint/2010/main" val="11078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2749"/>
            <a:ext cx="11176000" cy="1238251"/>
          </a:xfrm>
        </p:spPr>
        <p:txBody>
          <a:bodyPr>
            <a:normAutofit fontScale="90000"/>
          </a:bodyPr>
          <a:lstStyle/>
          <a:p>
            <a:r>
              <a:rPr lang="en-US" dirty="0"/>
              <a:t>Business Networking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470024"/>
            <a:ext cx="10515600" cy="5083175"/>
          </a:xfrm>
        </p:spPr>
        <p:txBody>
          <a:bodyPr>
            <a:normAutofit/>
          </a:bodyPr>
          <a:lstStyle/>
          <a:p>
            <a:r>
              <a:rPr lang="en-US" dirty="0"/>
              <a:t>“The number 1 method to get a job is word of mouth”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0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27025"/>
            <a:ext cx="11010900" cy="1793875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How to Prepare for Business Networking Meeting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plenty of business cards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a small notebook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Dress for success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 is to meet new people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 with others, not just your friends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8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89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Six Tips to Help You Become Successful at Business 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to the event early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positive and approachable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questions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to conversations before you speak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“hard” sell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connections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60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65125"/>
            <a:ext cx="11036300" cy="1325563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Video Module 9: Business Phone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Rules of Business Phone etiquette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Smile and be friendly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identify yourself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articulate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closely to your callers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 resolve problems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call properly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720725"/>
            <a:ext cx="111887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Guidelines for the Use of Business Cell Phones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Never use pop or offensive sounding tones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speak loudly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 off your phone (or put your phone in silence) during meetings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hands-free device to answer calls while driving. Obey appropriate laws.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5100"/>
            <a:ext cx="11760200" cy="1905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Video Module 10: Business Email Essentials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7600"/>
            <a:ext cx="10515600" cy="4927600"/>
          </a:xfrm>
        </p:spPr>
        <p:txBody>
          <a:bodyPr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emails must be professional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emails reflect your work quality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9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Ten Rules for Business Emails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900"/>
            <a:ext cx="10515600" cy="53467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Be brief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Answer all questions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Use proper spelling, grammar and punctuation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Reply quickly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Do not use all caps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Do not leave out the message thread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Watch your formatting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Avoid sending confidential information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Never send libelous or offensive remarks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Read it before you send 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0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297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Theme</vt:lpstr>
      <vt:lpstr>Tech 190A Week 5 Lecture</vt:lpstr>
      <vt:lpstr>Video Module 6: Interviewing and Business Networking  </vt:lpstr>
      <vt:lpstr>Business Networking  </vt:lpstr>
      <vt:lpstr>How to Prepare for Business Networking Meeting  </vt:lpstr>
      <vt:lpstr>Six Tips to Help You Become Successful at Business Networking</vt:lpstr>
      <vt:lpstr>Video Module 9: Business Phone Etiquette</vt:lpstr>
      <vt:lpstr>Guidelines for the Use of Business Cell Phones   </vt:lpstr>
      <vt:lpstr>Video Module 10: Business Email Essentials   </vt:lpstr>
      <vt:lpstr>Ten Rules for Business Emails </vt:lpstr>
      <vt:lpstr>Six Steps to a Professional Email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190A Week 2 Lecture</dc:title>
  <dc:creator>Samuel Obi</dc:creator>
  <cp:lastModifiedBy>Samuel C. Obi</cp:lastModifiedBy>
  <cp:revision>27</cp:revision>
  <dcterms:created xsi:type="dcterms:W3CDTF">2017-08-14T13:33:13Z</dcterms:created>
  <dcterms:modified xsi:type="dcterms:W3CDTF">2017-09-21T17:24:59Z</dcterms:modified>
</cp:coreProperties>
</file>