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71" r:id="rId2"/>
  </p:sldMasterIdLst>
  <p:notesMasterIdLst>
    <p:notesMasterId r:id="rId9"/>
  </p:notesMasterIdLst>
  <p:sldIdLst>
    <p:sldId id="264" r:id="rId3"/>
    <p:sldId id="262" r:id="rId4"/>
    <p:sldId id="269" r:id="rId5"/>
    <p:sldId id="268" r:id="rId6"/>
    <p:sldId id="261" r:id="rId7"/>
    <p:sldId id="260" r:id="rId8"/>
  </p:sldIdLst>
  <p:sldSz cx="9144000" cy="5143500" type="screen16x9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55A3"/>
    <a:srgbClr val="939597"/>
    <a:srgbClr val="E5A823"/>
    <a:srgbClr val="DDDDDD"/>
    <a:srgbClr val="00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33" autoAdjust="0"/>
    <p:restoredTop sz="94716" autoAdjust="0"/>
  </p:normalViewPr>
  <p:slideViewPr>
    <p:cSldViewPr>
      <p:cViewPr varScale="1">
        <p:scale>
          <a:sx n="99" d="100"/>
          <a:sy n="99" d="100"/>
        </p:scale>
        <p:origin x="-104" y="-592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presProps" Target="presProps.xml"/><Relationship Id="rId12" Type="http://schemas.openxmlformats.org/officeDocument/2006/relationships/viewProps" Target="viewProps.xml"/><Relationship Id="rId13" Type="http://schemas.openxmlformats.org/officeDocument/2006/relationships/theme" Target="theme/theme1.xml"/><Relationship Id="rId1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Master" Target="slideMasters/slideMaster2.xml"/><Relationship Id="rId3" Type="http://schemas.openxmlformats.org/officeDocument/2006/relationships/slide" Target="slides/slide1.xml"/><Relationship Id="rId4" Type="http://schemas.openxmlformats.org/officeDocument/2006/relationships/slide" Target="slides/slide2.xml"/><Relationship Id="rId5" Type="http://schemas.openxmlformats.org/officeDocument/2006/relationships/slide" Target="slides/slide3.xml"/><Relationship Id="rId6" Type="http://schemas.openxmlformats.org/officeDocument/2006/relationships/slide" Target="slides/slide4.xml"/><Relationship Id="rId7" Type="http://schemas.openxmlformats.org/officeDocument/2006/relationships/slide" Target="slides/slide5.xml"/><Relationship Id="rId8" Type="http://schemas.openxmlformats.org/officeDocument/2006/relationships/slide" Target="slides/slide6.xml"/><Relationship Id="rId9" Type="http://schemas.openxmlformats.org/officeDocument/2006/relationships/notesMaster" Target="notesMasters/notesMaster1.xml"/><Relationship Id="rId10" Type="http://schemas.openxmlformats.org/officeDocument/2006/relationships/printerSettings" Target="printerSettings/printerSettings1.bin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B9BE5E4-2BEE-47A8-A9A2-FEC949E4E947}" type="datetimeFigureOut">
              <a:rPr lang="en-US" smtClean="0"/>
              <a:t>2/15/15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93608E-3439-42F0-B687-79EE8C111E5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91283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Relationship Id="rId3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4.png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5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ront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3479"/>
            <a:ext cx="9144000" cy="518433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400" y="2190750"/>
            <a:ext cx="3352800" cy="627498"/>
          </a:xfrm>
          <a:prstGeom prst="rect">
            <a:avLst/>
          </a:prstGeom>
          <a:solidFill>
            <a:schemeClr val="bg1"/>
          </a:solidFill>
        </p:spPr>
      </p:pic>
    </p:spTree>
    <p:extLst>
      <p:ext uri="{BB962C8B-B14F-4D97-AF65-F5344CB8AC3E}">
        <p14:creationId xmlns:p14="http://schemas.microsoft.com/office/powerpoint/2010/main" val="33225942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939597"/>
                </a:solidFill>
                <a:effectLst/>
              </a:defRPr>
            </a:lvl1pPr>
          </a:lstStyle>
          <a:p>
            <a:fld id="{994FE575-7455-46DC-8E04-9FAA009E65DD}" type="datetime1">
              <a:rPr lang="en-US" smtClean="0"/>
              <a:pPr/>
              <a:t>2/15/15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939597"/>
                </a:solidFill>
                <a:effectLst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939597"/>
                </a:solidFill>
                <a:effectLst/>
              </a:defRPr>
            </a:lvl1pPr>
          </a:lstStyle>
          <a:p>
            <a:fld id="{AC67FF55-C602-4A10-8375-588E1BC3660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685800" y="3305176"/>
            <a:ext cx="7772400" cy="1021556"/>
          </a:xfrm>
          <a:noFill/>
        </p:spPr>
        <p:txBody>
          <a:bodyPr anchor="t">
            <a:noAutofit/>
          </a:bodyPr>
          <a:lstStyle>
            <a:lvl1pPr algn="l">
              <a:defRPr sz="3600" b="1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Subtitle 2"/>
          <p:cNvSpPr>
            <a:spLocks noGrp="1"/>
          </p:cNvSpPr>
          <p:nvPr>
            <p:ph type="subTitle" idx="1"/>
          </p:nvPr>
        </p:nvSpPr>
        <p:spPr>
          <a:xfrm>
            <a:off x="685800" y="2434590"/>
            <a:ext cx="7772400" cy="891540"/>
          </a:xfrm>
          <a:noFill/>
        </p:spPr>
        <p:txBody>
          <a:bodyPr anchor="b">
            <a:normAutofit/>
          </a:bodyPr>
          <a:lstStyle>
            <a:lvl1pPr marL="0" indent="0" algn="l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grpSp>
        <p:nvGrpSpPr>
          <p:cNvPr id="15" name="Group 14"/>
          <p:cNvGrpSpPr/>
          <p:nvPr userDrawn="1"/>
        </p:nvGrpSpPr>
        <p:grpSpPr>
          <a:xfrm>
            <a:off x="0" y="445770"/>
            <a:ext cx="9144000" cy="41148"/>
            <a:chOff x="0" y="495300"/>
            <a:chExt cx="9144000" cy="45720"/>
          </a:xfrm>
        </p:grpSpPr>
        <p:sp>
          <p:nvSpPr>
            <p:cNvPr id="16" name="Rectangle 15"/>
            <p:cNvSpPr/>
            <p:nvPr userDrawn="1"/>
          </p:nvSpPr>
          <p:spPr>
            <a:xfrm>
              <a:off x="0" y="495300"/>
              <a:ext cx="7215092" cy="45719"/>
            </a:xfrm>
            <a:prstGeom prst="rect">
              <a:avLst/>
            </a:prstGeom>
            <a:solidFill>
              <a:srgbClr val="E5A82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Rectangle 16"/>
            <p:cNvSpPr/>
            <p:nvPr userDrawn="1"/>
          </p:nvSpPr>
          <p:spPr>
            <a:xfrm>
              <a:off x="7215092" y="495300"/>
              <a:ext cx="1928908" cy="45720"/>
            </a:xfrm>
            <a:prstGeom prst="rect">
              <a:avLst/>
            </a:prstGeom>
            <a:solidFill>
              <a:srgbClr val="93959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28947436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nin video scre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199004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ower title b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 userDrawn="1"/>
        </p:nvSpPr>
        <p:spPr>
          <a:xfrm>
            <a:off x="609600" y="3874770"/>
            <a:ext cx="8001000" cy="822960"/>
          </a:xfrm>
          <a:prstGeom prst="rect">
            <a:avLst/>
          </a:prstGeom>
          <a:solidFill>
            <a:srgbClr val="E5A823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943350"/>
            <a:ext cx="7848600" cy="651510"/>
          </a:xfrm>
        </p:spPr>
        <p:txBody>
          <a:bodyPr>
            <a:normAutofit/>
          </a:bodyPr>
          <a:lstStyle>
            <a:lvl1pPr>
              <a:defRPr sz="3600">
                <a:latin typeface="SJSU Spartan Regular" pitchFamily="2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04B06-749A-4159-982B-94746ECBB17D}" type="datetime1">
              <a:rPr lang="en-US" smtClean="0"/>
              <a:t>2/15/15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67FF55-C602-4A10-8375-588E1BC3660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90668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content (left - gold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457200" y="445770"/>
            <a:ext cx="3581400" cy="3360420"/>
          </a:xfrm>
          <a:prstGeom prst="rect">
            <a:avLst/>
          </a:prstGeom>
          <a:solidFill>
            <a:srgbClr val="E5A823"/>
          </a:solidFill>
          <a:ln>
            <a:solidFill>
              <a:schemeClr val="tx1"/>
            </a:solidFill>
          </a:ln>
          <a:effectLst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Content Placeholder 2"/>
          <p:cNvSpPr>
            <a:spLocks noGrp="1"/>
          </p:cNvSpPr>
          <p:nvPr>
            <p:ph sz="half" idx="1"/>
          </p:nvPr>
        </p:nvSpPr>
        <p:spPr>
          <a:xfrm>
            <a:off x="609600" y="582930"/>
            <a:ext cx="3276600" cy="3086100"/>
          </a:xfr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Autofit/>
          </a:bodyPr>
          <a:lstStyle>
            <a:lvl1pPr>
              <a:defRPr sz="2800">
                <a:solidFill>
                  <a:srgbClr val="0055A3"/>
                </a:solidFill>
                <a:latin typeface="SJSU Spartan Regular" pitchFamily="2" charset="0"/>
              </a:defRPr>
            </a:lvl1pPr>
            <a:lvl2pPr>
              <a:defRPr sz="2400">
                <a:solidFill>
                  <a:srgbClr val="0055A3"/>
                </a:solidFill>
                <a:latin typeface="SJSU Spartan Regular" pitchFamily="2" charset="0"/>
              </a:defRPr>
            </a:lvl2pPr>
            <a:lvl3pPr>
              <a:defRPr sz="2000">
                <a:solidFill>
                  <a:srgbClr val="0055A3"/>
                </a:solidFill>
                <a:latin typeface="SJSU Spartan Regular" pitchFamily="2" charset="0"/>
              </a:defRPr>
            </a:lvl3pPr>
            <a:lvl4pPr>
              <a:defRPr sz="1800">
                <a:solidFill>
                  <a:srgbClr val="0055A3"/>
                </a:solidFill>
                <a:latin typeface="SJSU Spartan Regular" pitchFamily="2" charset="0"/>
              </a:defRPr>
            </a:lvl4pPr>
            <a:lvl5pPr>
              <a:defRPr sz="1800">
                <a:solidFill>
                  <a:srgbClr val="0055A3"/>
                </a:solidFill>
                <a:latin typeface="SJSU Spartan Regular" pitchFamily="2" charset="0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243831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content (left - blu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457200" y="445770"/>
            <a:ext cx="3581400" cy="3360420"/>
          </a:xfrm>
          <a:prstGeom prst="rect">
            <a:avLst/>
          </a:prstGeom>
          <a:solidFill>
            <a:srgbClr val="0055A3"/>
          </a:solidFill>
          <a:ln>
            <a:solidFill>
              <a:schemeClr val="tx1"/>
            </a:solidFill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582930"/>
            <a:ext cx="3276600" cy="3086100"/>
          </a:xfr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Autofit/>
          </a:bodyPr>
          <a:lstStyle>
            <a:lvl1pPr>
              <a:defRPr sz="2800">
                <a:solidFill>
                  <a:srgbClr val="0055A3"/>
                </a:solidFill>
                <a:latin typeface="SJSU Spartan Regular" pitchFamily="2" charset="0"/>
              </a:defRPr>
            </a:lvl1pPr>
            <a:lvl2pPr>
              <a:defRPr sz="2400">
                <a:solidFill>
                  <a:srgbClr val="0055A3"/>
                </a:solidFill>
                <a:latin typeface="SJSU Spartan Regular" pitchFamily="2" charset="0"/>
              </a:defRPr>
            </a:lvl2pPr>
            <a:lvl3pPr>
              <a:defRPr sz="2000">
                <a:solidFill>
                  <a:srgbClr val="0055A3"/>
                </a:solidFill>
                <a:latin typeface="SJSU Spartan Regular" pitchFamily="2" charset="0"/>
              </a:defRPr>
            </a:lvl3pPr>
            <a:lvl4pPr>
              <a:defRPr sz="1800">
                <a:solidFill>
                  <a:srgbClr val="0055A3"/>
                </a:solidFill>
                <a:latin typeface="SJSU Spartan Regular" pitchFamily="2" charset="0"/>
              </a:defRPr>
            </a:lvl4pPr>
            <a:lvl5pPr>
              <a:defRPr sz="1800">
                <a:solidFill>
                  <a:srgbClr val="0055A3"/>
                </a:solidFill>
                <a:latin typeface="SJSU Spartan Regular" pitchFamily="2" charset="0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559846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content (right - gold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5257800" y="742950"/>
            <a:ext cx="3581400" cy="3360420"/>
          </a:xfrm>
          <a:prstGeom prst="rect">
            <a:avLst/>
          </a:prstGeom>
          <a:solidFill>
            <a:srgbClr val="E5A823"/>
          </a:solidFill>
          <a:ln>
            <a:solidFill>
              <a:schemeClr val="tx1"/>
            </a:solidFill>
          </a:ln>
          <a:effectLst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410200" y="880110"/>
            <a:ext cx="3276600" cy="3086100"/>
          </a:xfr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Autofit/>
          </a:bodyPr>
          <a:lstStyle>
            <a:lvl1pPr>
              <a:defRPr sz="2800">
                <a:solidFill>
                  <a:srgbClr val="0055A3"/>
                </a:solidFill>
                <a:latin typeface="SJSU Spartan Regular" pitchFamily="2" charset="0"/>
              </a:defRPr>
            </a:lvl1pPr>
            <a:lvl2pPr>
              <a:defRPr sz="2400">
                <a:solidFill>
                  <a:srgbClr val="0055A3"/>
                </a:solidFill>
                <a:latin typeface="SJSU Spartan Regular" pitchFamily="2" charset="0"/>
              </a:defRPr>
            </a:lvl2pPr>
            <a:lvl3pPr>
              <a:defRPr sz="2000">
                <a:solidFill>
                  <a:srgbClr val="0055A3"/>
                </a:solidFill>
                <a:latin typeface="SJSU Spartan Regular" pitchFamily="2" charset="0"/>
              </a:defRPr>
            </a:lvl3pPr>
            <a:lvl4pPr>
              <a:defRPr sz="1800">
                <a:solidFill>
                  <a:srgbClr val="0055A3"/>
                </a:solidFill>
                <a:latin typeface="SJSU Spartan Regular" pitchFamily="2" charset="0"/>
              </a:defRPr>
            </a:lvl4pPr>
            <a:lvl5pPr>
              <a:defRPr sz="1800">
                <a:solidFill>
                  <a:srgbClr val="0055A3"/>
                </a:solidFill>
                <a:latin typeface="SJSU Spartan Regular" pitchFamily="2" charset="0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76B012-8247-4E09-838F-494D90D22469}" type="datetime1">
              <a:rPr lang="en-US" smtClean="0"/>
              <a:t>2/15/15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67FF55-C602-4A10-8375-588E1BC3660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96809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Text content (right - blu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5257800" y="742950"/>
            <a:ext cx="3581400" cy="3360420"/>
          </a:xfrm>
          <a:prstGeom prst="rect">
            <a:avLst/>
          </a:prstGeom>
          <a:solidFill>
            <a:srgbClr val="0055A3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410200" y="880110"/>
            <a:ext cx="3276600" cy="3086100"/>
          </a:xfr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Autofit/>
          </a:bodyPr>
          <a:lstStyle>
            <a:lvl1pPr>
              <a:defRPr sz="2800">
                <a:solidFill>
                  <a:srgbClr val="0055A3"/>
                </a:solidFill>
              </a:defRPr>
            </a:lvl1pPr>
            <a:lvl2pPr>
              <a:defRPr sz="2400">
                <a:solidFill>
                  <a:srgbClr val="0055A3"/>
                </a:solidFill>
              </a:defRPr>
            </a:lvl2pPr>
            <a:lvl3pPr>
              <a:defRPr sz="2000">
                <a:solidFill>
                  <a:srgbClr val="0055A3"/>
                </a:solidFill>
              </a:defRPr>
            </a:lvl3pPr>
            <a:lvl4pPr>
              <a:defRPr sz="1800">
                <a:solidFill>
                  <a:srgbClr val="0055A3"/>
                </a:solidFill>
              </a:defRPr>
            </a:lvl4pPr>
            <a:lvl5pPr>
              <a:defRPr sz="1800">
                <a:solidFill>
                  <a:srgbClr val="0055A3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C94A60-FFF4-433E-9F68-70BBF17BF76D}" type="datetime1">
              <a:rPr lang="en-US" smtClean="0"/>
              <a:t>2/15/15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67FF55-C602-4A10-8375-588E1BC3660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51665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inset (left - gold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457200" y="445770"/>
            <a:ext cx="3581400" cy="3360420"/>
          </a:xfrm>
          <a:prstGeom prst="rect">
            <a:avLst/>
          </a:prstGeom>
          <a:solidFill>
            <a:srgbClr val="E5A823"/>
          </a:solidFill>
          <a:ln>
            <a:noFill/>
          </a:ln>
          <a:effectLst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D069A7-C018-4D03-A74D-170F2F6D3169}" type="datetime1">
              <a:rPr lang="en-US" smtClean="0"/>
              <a:t>2/15/15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67FF55-C602-4A10-8375-588E1BC3660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51694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inset (left - blu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457200" y="445770"/>
            <a:ext cx="3581400" cy="3360420"/>
          </a:xfrm>
          <a:prstGeom prst="rect">
            <a:avLst/>
          </a:prstGeom>
          <a:solidFill>
            <a:srgbClr val="0055A3"/>
          </a:solidFill>
          <a:ln>
            <a:noFill/>
          </a:ln>
          <a:effectLst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E8F62D-4154-4A4A-B67E-4C87A438E7C3}" type="datetime1">
              <a:rPr lang="en-US" smtClean="0"/>
              <a:t>2/15/15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67FF55-C602-4A10-8375-588E1BC3660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15519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inset (right - gold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20077-79F7-4C48-A231-22447601B251}" type="datetime1">
              <a:rPr lang="en-US" smtClean="0"/>
              <a:t>2/15/15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67FF55-C602-4A10-8375-588E1BC36609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Rectangle 9"/>
          <p:cNvSpPr/>
          <p:nvPr userDrawn="1"/>
        </p:nvSpPr>
        <p:spPr>
          <a:xfrm>
            <a:off x="5181600" y="895350"/>
            <a:ext cx="3581400" cy="3360420"/>
          </a:xfrm>
          <a:prstGeom prst="rect">
            <a:avLst/>
          </a:prstGeom>
          <a:solidFill>
            <a:srgbClr val="E5A823"/>
          </a:solidFill>
          <a:ln>
            <a:noFill/>
          </a:ln>
          <a:effectLst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238615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inset (right - blu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5219140" y="895350"/>
            <a:ext cx="3581400" cy="3360420"/>
          </a:xfrm>
          <a:prstGeom prst="rect">
            <a:avLst/>
          </a:prstGeom>
          <a:solidFill>
            <a:srgbClr val="0055A3"/>
          </a:solidFill>
          <a:ln>
            <a:noFill/>
          </a:ln>
          <a:effectLst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839669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 (gold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457200" y="514350"/>
            <a:ext cx="8229600" cy="4320540"/>
          </a:xfrm>
          <a:prstGeom prst="rect">
            <a:avLst/>
          </a:prstGeom>
          <a:solidFill>
            <a:srgbClr val="E5A823"/>
          </a:solidFill>
          <a:ln>
            <a:noFill/>
          </a:ln>
          <a:effectLst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4341256"/>
            <a:ext cx="7924800" cy="425054"/>
          </a:xfrm>
          <a:ln>
            <a:solidFill>
              <a:schemeClr val="bg1"/>
            </a:solidFill>
          </a:ln>
        </p:spPr>
        <p:txBody>
          <a:bodyPr anchor="b"/>
          <a:lstStyle>
            <a:lvl1pPr algn="ctr">
              <a:defRPr sz="2000" b="1">
                <a:latin typeface="SJSU Spartan Regular" pitchFamily="2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09600" y="651510"/>
            <a:ext cx="7924800" cy="363474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320154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 (blu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457200" y="514350"/>
            <a:ext cx="8229600" cy="4320540"/>
          </a:xfrm>
          <a:prstGeom prst="rect">
            <a:avLst/>
          </a:prstGeom>
          <a:solidFill>
            <a:srgbClr val="0055A3"/>
          </a:solidFill>
          <a:ln>
            <a:noFill/>
          </a:ln>
          <a:effectLst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4341256"/>
            <a:ext cx="7924800" cy="425054"/>
          </a:xfrm>
          <a:ln>
            <a:solidFill>
              <a:schemeClr val="bg1"/>
            </a:solidFill>
          </a:ln>
        </p:spPr>
        <p:txBody>
          <a:bodyPr anchor="b"/>
          <a:lstStyle>
            <a:lvl1pPr algn="ctr">
              <a:defRPr sz="2000" b="1">
                <a:solidFill>
                  <a:schemeClr val="bg1"/>
                </a:solidFill>
                <a:latin typeface="SJSU Spartan Regular" pitchFamily="2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09600" y="651510"/>
            <a:ext cx="7924800" cy="363474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350412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two captions (gold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1676400" y="514350"/>
            <a:ext cx="5638800" cy="4191000"/>
          </a:xfrm>
          <a:prstGeom prst="rect">
            <a:avLst/>
          </a:prstGeom>
          <a:solidFill>
            <a:srgbClr val="E5A823"/>
          </a:solidFill>
          <a:effectLst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586876"/>
            <a:ext cx="5486400" cy="425054"/>
          </a:xfrm>
          <a:ln>
            <a:solidFill>
              <a:schemeClr val="bg1"/>
            </a:solidFill>
          </a:ln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0700" y="582930"/>
            <a:ext cx="5486400" cy="297942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  <a:ln>
            <a:solidFill>
              <a:schemeClr val="bg1"/>
            </a:solidFill>
          </a:ln>
        </p:spPr>
        <p:txBody>
          <a:bodyPr/>
          <a:lstStyle>
            <a:lvl1pPr marL="0" indent="0">
              <a:buNone/>
              <a:defRPr sz="1400">
                <a:solidFill>
                  <a:srgbClr val="939597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04108919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two captions (blu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1676400" y="514350"/>
            <a:ext cx="5638800" cy="4191000"/>
          </a:xfrm>
          <a:prstGeom prst="rect">
            <a:avLst/>
          </a:prstGeom>
          <a:solidFill>
            <a:srgbClr val="0055A3"/>
          </a:solidFill>
          <a:effectLst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1792288" y="3586876"/>
            <a:ext cx="5486400" cy="425054"/>
          </a:xfrm>
          <a:ln>
            <a:solidFill>
              <a:schemeClr val="bg1"/>
            </a:solidFill>
          </a:ln>
        </p:spPr>
        <p:txBody>
          <a:bodyPr anchor="b"/>
          <a:lstStyle>
            <a:lvl1pPr algn="l">
              <a:defRPr sz="2000" b="1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Picture Placeholder 2"/>
          <p:cNvSpPr>
            <a:spLocks noGrp="1"/>
          </p:cNvSpPr>
          <p:nvPr>
            <p:ph type="pic" idx="1"/>
          </p:nvPr>
        </p:nvSpPr>
        <p:spPr>
          <a:xfrm>
            <a:off x="1790700" y="582930"/>
            <a:ext cx="5486400" cy="297942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  <a:ln>
            <a:solidFill>
              <a:schemeClr val="bg1"/>
            </a:solidFill>
          </a:ln>
        </p:spPr>
        <p:txBody>
          <a:bodyPr/>
          <a:lstStyle>
            <a:lvl1pPr marL="0" indent="0">
              <a:buNone/>
              <a:defRPr sz="1400">
                <a:solidFill>
                  <a:srgbClr val="939597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22200309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97822"/>
            <a:ext cx="7772400" cy="110251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329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6582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987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7316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1645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5974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0303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4632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C4CD6E-0638-4C69-894E-FF362788EE4F}" type="datetime1">
              <a:rPr lang="en-US" smtClean="0"/>
              <a:t>2/15/15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E7E628-D8CE-DA44-BFF7-C4887CBB62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755648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2pPr marL="703481" indent="-270570">
              <a:buFont typeface="SJSU Spartan Regular" pitchFamily="2" charset="0"/>
              <a:buChar char="—"/>
              <a:defRPr/>
            </a:lvl2pPr>
            <a:lvl4pPr marL="1515190" indent="-216456">
              <a:buFont typeface="SJSU Spartan Regular" pitchFamily="2" charset="0"/>
              <a:buChar char="–"/>
              <a:defRPr/>
            </a:lvl4pPr>
            <a:lvl5pPr marL="1948101" indent="-216456">
              <a:buSzPct val="70000"/>
              <a:buFont typeface="Wingdings" pitchFamily="2" charset="2"/>
              <a:buChar char="§"/>
              <a:defRPr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fld id="{FC9D42EF-306D-4C9F-80C2-4D8FBD867133}" type="datetime1">
              <a:rPr lang="en-US" smtClean="0"/>
              <a:t>2/15/15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fld id="{34E7E628-D8CE-DA44-BFF7-C4887CBB62D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414020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>
        <p:tmplLst>
          <p:tmpl lvl="1">
            <p:tnLst>
              <p:par>
                <p:cTn xmlns:p14="http://schemas.microsoft.com/office/powerpoint/2010/main" presetID="10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xmlns:p14="http://schemas.microsoft.com/office/powerpoint/2010/main"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xmlns:p14="http://schemas.microsoft.com/office/powerpoint/2010/main"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xmlns:p14="http://schemas.microsoft.com/office/powerpoint/2010/main"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xmlns:p14="http://schemas.microsoft.com/office/powerpoint/2010/main"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305178"/>
            <a:ext cx="7772400" cy="1021556"/>
          </a:xfrm>
        </p:spPr>
        <p:txBody>
          <a:bodyPr anchor="t"/>
          <a:lstStyle>
            <a:lvl1pPr algn="l">
              <a:defRPr sz="3500" b="1" cap="all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1pPr>
            <a:lvl2pPr marL="432911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86582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29873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73164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16455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59746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03037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46329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40240D-843C-4E0B-87C8-5C125A8D4DA6}" type="datetime1">
              <a:rPr lang="en-US" smtClean="0"/>
              <a:t>2/15/15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E7E628-D8CE-DA44-BFF7-C4887CBB62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139550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panel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2095502" y="24731"/>
            <a:ext cx="7048501" cy="519386"/>
          </a:xfrm>
        </p:spPr>
        <p:txBody>
          <a:bodyPr>
            <a:noAutofit/>
          </a:bodyPr>
          <a:lstStyle>
            <a:lvl1pPr>
              <a:defRPr sz="3400">
                <a:latin typeface="SJSU Spartan Regular" pitchFamily="2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5" name="Content Placeholder 3"/>
          <p:cNvSpPr>
            <a:spLocks noGrp="1"/>
          </p:cNvSpPr>
          <p:nvPr>
            <p:ph sz="half" idx="2"/>
          </p:nvPr>
        </p:nvSpPr>
        <p:spPr>
          <a:xfrm>
            <a:off x="457200" y="971550"/>
            <a:ext cx="4038600" cy="3737373"/>
          </a:xfrm>
        </p:spPr>
        <p:txBody>
          <a:bodyPr/>
          <a:lstStyle>
            <a:lvl1pPr>
              <a:defRPr sz="2600">
                <a:latin typeface="SJSU Spartan Light" pitchFamily="2" charset="0"/>
              </a:defRPr>
            </a:lvl1pPr>
            <a:lvl2pPr marL="703481" indent="-270570">
              <a:buFont typeface="SJSU Spartan Regular" pitchFamily="2" charset="0"/>
              <a:buChar char="–"/>
              <a:defRPr sz="2300">
                <a:latin typeface="SJSU Spartan Light" pitchFamily="2" charset="0"/>
              </a:defRPr>
            </a:lvl2pPr>
            <a:lvl3pPr>
              <a:defRPr sz="1900">
                <a:latin typeface="SJSU Spartan Light" pitchFamily="2" charset="0"/>
              </a:defRPr>
            </a:lvl3pPr>
            <a:lvl4pPr marL="1515190" indent="-216456">
              <a:buFont typeface="SJSU Spartan Regular" pitchFamily="2" charset="0"/>
              <a:buChar char="–"/>
              <a:defRPr sz="1800">
                <a:latin typeface="SJSU Spartan Light" pitchFamily="2" charset="0"/>
              </a:defRPr>
            </a:lvl4pPr>
            <a:lvl5pPr marL="1948101" indent="-216456">
              <a:buSzPct val="70000"/>
              <a:buFont typeface="Wingdings" pitchFamily="2" charset="2"/>
              <a:buChar char="§"/>
              <a:defRPr sz="1800">
                <a:latin typeface="SJSU Spartan Light" pitchFamily="2" charset="0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6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4767264"/>
            <a:ext cx="2133600" cy="273844"/>
          </a:xfrm>
        </p:spPr>
        <p:txBody>
          <a:bodyPr/>
          <a:lstStyle/>
          <a:p>
            <a:fld id="{AFCA5973-1026-45BB-939C-608287F15428}" type="datetime1">
              <a:rPr lang="en-US" smtClean="0"/>
              <a:t>2/15/15</a:t>
            </a:fld>
            <a:endParaRPr lang="en-US"/>
          </a:p>
        </p:txBody>
      </p:sp>
      <p:sp>
        <p:nvSpPr>
          <p:cNvPr id="17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4767264"/>
            <a:ext cx="2895600" cy="273844"/>
          </a:xfrm>
        </p:spPr>
        <p:txBody>
          <a:bodyPr/>
          <a:lstStyle/>
          <a:p>
            <a:endParaRPr lang="en-US"/>
          </a:p>
        </p:txBody>
      </p:sp>
      <p:sp>
        <p:nvSpPr>
          <p:cNvPr id="18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4767264"/>
            <a:ext cx="2133600" cy="273844"/>
          </a:xfrm>
        </p:spPr>
        <p:txBody>
          <a:bodyPr/>
          <a:lstStyle/>
          <a:p>
            <a:fld id="{34E7E628-D8CE-DA44-BFF7-C4887CBB62DB}" type="slidenum">
              <a:rPr lang="en-US" smtClean="0"/>
              <a:t>‹#›</a:t>
            </a:fld>
            <a:endParaRPr lang="en-US"/>
          </a:p>
        </p:txBody>
      </p:sp>
      <p:sp>
        <p:nvSpPr>
          <p:cNvPr id="7" name="Content Placeholder 3"/>
          <p:cNvSpPr>
            <a:spLocks noGrp="1"/>
          </p:cNvSpPr>
          <p:nvPr>
            <p:ph sz="half" idx="13"/>
          </p:nvPr>
        </p:nvSpPr>
        <p:spPr>
          <a:xfrm>
            <a:off x="4648200" y="971550"/>
            <a:ext cx="4038600" cy="3737373"/>
          </a:xfrm>
        </p:spPr>
        <p:txBody>
          <a:bodyPr/>
          <a:lstStyle>
            <a:lvl1pPr>
              <a:defRPr sz="2600">
                <a:latin typeface="SJSU Spartan Light" pitchFamily="2" charset="0"/>
              </a:defRPr>
            </a:lvl1pPr>
            <a:lvl2pPr marL="703481" indent="-270570">
              <a:buFont typeface="SJSU Spartan Regular" pitchFamily="2" charset="0"/>
              <a:buChar char="–"/>
              <a:defRPr sz="2300">
                <a:latin typeface="SJSU Spartan Light" pitchFamily="2" charset="0"/>
              </a:defRPr>
            </a:lvl2pPr>
            <a:lvl3pPr>
              <a:defRPr sz="1900">
                <a:latin typeface="SJSU Spartan Light" pitchFamily="2" charset="0"/>
              </a:defRPr>
            </a:lvl3pPr>
            <a:lvl4pPr marL="1515190" indent="-216456">
              <a:buFont typeface="SJSU Spartan Regular" pitchFamily="2" charset="0"/>
              <a:buChar char="–"/>
              <a:defRPr sz="1800">
                <a:latin typeface="SJSU Spartan Light" pitchFamily="2" charset="0"/>
              </a:defRPr>
            </a:lvl4pPr>
            <a:lvl5pPr marL="1948101" indent="-216456">
              <a:buSzPct val="70000"/>
              <a:buFont typeface="Wingdings" pitchFamily="2" charset="2"/>
              <a:buChar char="§"/>
              <a:defRPr sz="1800">
                <a:latin typeface="SJSU Spartan Light" pitchFamily="2" charset="0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2443426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build="p">
        <p:tmplLst>
          <p:tmpl lvl="1">
            <p:tnLst>
              <p:par>
                <p:cTn xmlns:p14="http://schemas.microsoft.com/office/powerpoint/2010/main" presetID="10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5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xmlns:p14="http://schemas.microsoft.com/office/powerpoint/2010/main"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5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xmlns:p14="http://schemas.microsoft.com/office/powerpoint/2010/main"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5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xmlns:p14="http://schemas.microsoft.com/office/powerpoint/2010/main"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5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xmlns:p14="http://schemas.microsoft.com/office/powerpoint/2010/main"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7" grpId="0" build="p">
        <p:tmplLst>
          <p:tmpl lvl="1">
            <p:tnLst>
              <p:par>
                <p:cTn xmlns:p14="http://schemas.microsoft.com/office/powerpoint/2010/main" presetID="53" presetClass="entr" presetSubtype="16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7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xmlns:p14="http://schemas.microsoft.com/office/powerpoint/2010/main" presetID="53" presetClass="entr" presetSubtype="16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7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xmlns:p14="http://schemas.microsoft.com/office/powerpoint/2010/main" presetID="53" presetClass="entr" presetSubtype="16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7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xmlns:p14="http://schemas.microsoft.com/office/powerpoint/2010/main" presetID="53" presetClass="entr" presetSubtype="16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7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xmlns:p14="http://schemas.microsoft.com/office/powerpoint/2010/main" presetID="53" presetClass="entr" presetSubtype="16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7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(left) and text (right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0" y="594360"/>
            <a:ext cx="4476751" cy="4549140"/>
          </a:xfrm>
          <a:prstGeom prst="rect">
            <a:avLst/>
          </a:prstGeom>
          <a:solidFill>
            <a:srgbClr val="00FF0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14300" tIns="57150" rIns="114300" bIns="57150" rtlCol="0" anchor="ctr"/>
          <a:lstStyle/>
          <a:p>
            <a:pPr algn="ctr"/>
            <a:endParaRPr lang="en-US">
              <a:ln>
                <a:noFill/>
              </a:ln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95502" y="24731"/>
            <a:ext cx="7048501" cy="519386"/>
          </a:xfrm>
        </p:spPr>
        <p:txBody>
          <a:bodyPr>
            <a:noAutofit/>
          </a:bodyPr>
          <a:lstStyle>
            <a:lvl1pPr>
              <a:defRPr sz="3400">
                <a:latin typeface="SJSU Spartan Regular" pitchFamily="2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10125" y="857251"/>
            <a:ext cx="4038600" cy="3737373"/>
          </a:xfrm>
        </p:spPr>
        <p:txBody>
          <a:bodyPr>
            <a:noAutofit/>
          </a:bodyPr>
          <a:lstStyle>
            <a:lvl1pPr>
              <a:defRPr sz="2600">
                <a:latin typeface="SJSU Spartan Light" pitchFamily="2" charset="0"/>
              </a:defRPr>
            </a:lvl1pPr>
            <a:lvl2pPr marL="703481" indent="-270570">
              <a:buFont typeface="SJSU Spartan Regular" pitchFamily="2" charset="0"/>
              <a:buChar char="–"/>
              <a:defRPr sz="2300">
                <a:latin typeface="SJSU Spartan Light" pitchFamily="2" charset="0"/>
              </a:defRPr>
            </a:lvl2pPr>
            <a:lvl3pPr>
              <a:defRPr sz="1900">
                <a:latin typeface="SJSU Spartan Light" pitchFamily="2" charset="0"/>
              </a:defRPr>
            </a:lvl3pPr>
            <a:lvl4pPr marL="1515190" indent="-216456">
              <a:buFont typeface="SJSU Spartan Regular" pitchFamily="2" charset="0"/>
              <a:buChar char="–"/>
              <a:defRPr sz="1800">
                <a:latin typeface="SJSU Spartan Light" pitchFamily="2" charset="0"/>
              </a:defRPr>
            </a:lvl4pPr>
            <a:lvl5pPr marL="1948101" indent="-216456">
              <a:buSzPct val="70000"/>
              <a:buFont typeface="Wingdings" pitchFamily="2" charset="2"/>
              <a:buChar char="§"/>
              <a:defRPr sz="1800">
                <a:latin typeface="SJSU Spartan Light" pitchFamily="2" charset="0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B6C9B-F4FB-41E1-9FBC-6FDDC4090781}" type="datetime1">
              <a:rPr lang="en-US" smtClean="0"/>
              <a:t>2/15/15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E7E628-D8CE-DA44-BFF7-C4887CBB62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830276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>
        <p:tmplLst>
          <p:tmpl lvl="1">
            <p:tnLst>
              <p:par>
                <p:cTn xmlns:p14="http://schemas.microsoft.com/office/powerpoint/2010/main" presetID="53" presetClass="entr" presetSubtype="16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4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xmlns:p14="http://schemas.microsoft.com/office/powerpoint/2010/main" presetID="53" presetClass="entr" presetSubtype="16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4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xmlns:p14="http://schemas.microsoft.com/office/powerpoint/2010/main" presetID="53" presetClass="entr" presetSubtype="16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4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xmlns:p14="http://schemas.microsoft.com/office/powerpoint/2010/main" presetID="53" presetClass="entr" presetSubtype="16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4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xmlns:p14="http://schemas.microsoft.com/office/powerpoint/2010/main" presetID="53" presetClass="entr" presetSubtype="16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4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(right) and text (left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4762500" y="594360"/>
            <a:ext cx="4381500" cy="4549140"/>
          </a:xfrm>
          <a:prstGeom prst="rect">
            <a:avLst/>
          </a:prstGeom>
          <a:solidFill>
            <a:srgbClr val="00FF0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14300" tIns="57150" rIns="114300" bIns="57150"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95502" y="24731"/>
            <a:ext cx="7048501" cy="519386"/>
          </a:xfrm>
        </p:spPr>
        <p:txBody>
          <a:bodyPr>
            <a:noAutofit/>
          </a:bodyPr>
          <a:lstStyle>
            <a:lvl1pPr>
              <a:defRPr sz="3400">
                <a:latin typeface="SJSU Spartan Regular" pitchFamily="2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73844" y="857251"/>
            <a:ext cx="4038600" cy="3737373"/>
          </a:xfrm>
        </p:spPr>
        <p:txBody>
          <a:bodyPr>
            <a:noAutofit/>
          </a:bodyPr>
          <a:lstStyle>
            <a:lvl1pPr>
              <a:defRPr sz="2600">
                <a:latin typeface="SJSU Spartan Light" pitchFamily="2" charset="0"/>
              </a:defRPr>
            </a:lvl1pPr>
            <a:lvl2pPr marL="703481" indent="-270570">
              <a:buFont typeface="SJSU Spartan Regular" pitchFamily="2" charset="0"/>
              <a:buChar char="–"/>
              <a:defRPr sz="2300">
                <a:latin typeface="SJSU Spartan Light" pitchFamily="2" charset="0"/>
              </a:defRPr>
            </a:lvl2pPr>
            <a:lvl3pPr>
              <a:defRPr sz="1900">
                <a:latin typeface="SJSU Spartan Light" pitchFamily="2" charset="0"/>
              </a:defRPr>
            </a:lvl3pPr>
            <a:lvl4pPr marL="1515190" indent="-216456">
              <a:buFont typeface="SJSU Spartan Regular" pitchFamily="2" charset="0"/>
              <a:buChar char="–"/>
              <a:defRPr sz="1800">
                <a:latin typeface="SJSU Spartan Light" pitchFamily="2" charset="0"/>
              </a:defRPr>
            </a:lvl4pPr>
            <a:lvl5pPr marL="1948101" indent="-216456">
              <a:buSzPct val="70000"/>
              <a:buFont typeface="Wingdings" pitchFamily="2" charset="2"/>
              <a:buChar char="§"/>
              <a:defRPr sz="1800">
                <a:latin typeface="SJSU Spartan Light" pitchFamily="2" charset="0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1AA9FD-334D-49C9-A461-76EAF0723E60}" type="datetime1">
              <a:rPr lang="en-US" smtClean="0"/>
              <a:t>2/15/15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E7E628-D8CE-DA44-BFF7-C4887CBB62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661063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ll screen with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-1" y="594360"/>
            <a:ext cx="9144001" cy="4549140"/>
          </a:xfrm>
          <a:prstGeom prst="rect">
            <a:avLst/>
          </a:prstGeom>
          <a:solidFill>
            <a:srgbClr val="00FF0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14300" tIns="57150" rIns="114300" bIns="57150"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95502" y="24731"/>
            <a:ext cx="7048501" cy="519386"/>
          </a:xfrm>
        </p:spPr>
        <p:txBody>
          <a:bodyPr>
            <a:noAutofit/>
          </a:bodyPr>
          <a:lstStyle>
            <a:lvl1pPr>
              <a:defRPr sz="3400">
                <a:latin typeface="SJSU Spartan Regular" pitchFamily="2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  <a:effectLst>
                  <a:outerShdw blurRad="63500" dist="63500" dir="2700000" algn="ctr" rotWithShape="0">
                    <a:schemeClr val="tx1">
                      <a:lumMod val="65000"/>
                      <a:lumOff val="35000"/>
                    </a:schemeClr>
                  </a:outerShdw>
                </a:effectLst>
              </a:defRPr>
            </a:lvl1pPr>
          </a:lstStyle>
          <a:p>
            <a:fld id="{1724DB2B-DF28-432C-95A3-534D70B5FCE6}" type="datetime1">
              <a:rPr lang="en-US" smtClean="0"/>
              <a:pPr/>
              <a:t>2/15/15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  <a:effectLst>
                  <a:outerShdw blurRad="63500" dist="63500" dir="2700000" algn="ctr" rotWithShape="0">
                    <a:schemeClr val="tx1">
                      <a:lumMod val="65000"/>
                      <a:lumOff val="35000"/>
                    </a:schemeClr>
                  </a:outerShdw>
                </a:effectLst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  <a:effectLst>
                  <a:outerShdw blurRad="63500" dist="63500" dir="2700000" algn="ctr" rotWithShape="0">
                    <a:schemeClr val="tx1">
                      <a:lumMod val="65000"/>
                      <a:lumOff val="35000"/>
                    </a:schemeClr>
                  </a:outerShdw>
                </a:effectLst>
              </a:defRPr>
            </a:lvl1pPr>
          </a:lstStyle>
          <a:p>
            <a:fld id="{34E7E628-D8CE-DA44-BFF7-C4887CBB62D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379876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inal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BC294-78AF-428A-A83A-55F0A01A9FB7}" type="datetime1">
              <a:rPr lang="en-US" smtClean="0"/>
              <a:t>2/15/15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E7E628-D8CE-DA44-BFF7-C4887CBB62DB}" type="slidenum">
              <a:rPr lang="en-US" smtClean="0"/>
              <a:t>‹#›</a:t>
            </a:fld>
            <a:endParaRPr lang="en-US"/>
          </a:p>
        </p:txBody>
      </p:sp>
      <p:sp>
        <p:nvSpPr>
          <p:cNvPr id="4" name="Rectangle 3"/>
          <p:cNvSpPr/>
          <p:nvPr userDrawn="1"/>
        </p:nvSpPr>
        <p:spPr>
          <a:xfrm>
            <a:off x="0" y="0"/>
            <a:ext cx="9144000" cy="74295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248" y="2419350"/>
            <a:ext cx="5181601" cy="2261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005990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4.xml"/><Relationship Id="rId15" Type="http://schemas.openxmlformats.org/officeDocument/2006/relationships/slideLayout" Target="../slideLayouts/slideLayout15.xml"/><Relationship Id="rId16" Type="http://schemas.openxmlformats.org/officeDocument/2006/relationships/slideLayout" Target="../slideLayouts/slideLayout16.xml"/><Relationship Id="rId17" Type="http://schemas.openxmlformats.org/officeDocument/2006/relationships/theme" Target="../theme/theme1.xml"/><Relationship Id="rId18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9.xml"/><Relationship Id="rId4" Type="http://schemas.openxmlformats.org/officeDocument/2006/relationships/slideLayout" Target="../slideLayouts/slideLayout20.xml"/><Relationship Id="rId5" Type="http://schemas.openxmlformats.org/officeDocument/2006/relationships/slideLayout" Target="../slideLayouts/slideLayout21.xml"/><Relationship Id="rId6" Type="http://schemas.openxmlformats.org/officeDocument/2006/relationships/slideLayout" Target="../slideLayouts/slideLayout22.xml"/><Relationship Id="rId7" Type="http://schemas.openxmlformats.org/officeDocument/2006/relationships/slideLayout" Target="../slideLayouts/slideLayout23.xml"/><Relationship Id="rId8" Type="http://schemas.openxmlformats.org/officeDocument/2006/relationships/slideLayout" Target="../slideLayouts/slideLayout24.xml"/><Relationship Id="rId9" Type="http://schemas.openxmlformats.org/officeDocument/2006/relationships/theme" Target="../theme/theme2.xml"/><Relationship Id="rId10" Type="http://schemas.openxmlformats.org/officeDocument/2006/relationships/image" Target="../media/image4.png"/><Relationship Id="rId11" Type="http://schemas.openxmlformats.org/officeDocument/2006/relationships/image" Target="../media/image1.png"/><Relationship Id="rId1" Type="http://schemas.openxmlformats.org/officeDocument/2006/relationships/slideLayout" Target="../slideLayouts/slideLayout17.xml"/><Relationship Id="rId2" Type="http://schemas.openxmlformats.org/officeDocument/2006/relationships/slideLayout" Target="../slideLayouts/slideLayout1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0" y="0"/>
            <a:ext cx="7215092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>
                    <a:lumMod val="95000"/>
                  </a:schemeClr>
                </a:solidFill>
                <a:effectLst>
                  <a:outerShdw blurRad="63500" dist="76200" dir="2700000" algn="ctr" rotWithShape="0">
                    <a:schemeClr val="tx1">
                      <a:lumMod val="65000"/>
                      <a:lumOff val="35000"/>
                    </a:schemeClr>
                  </a:outerShdw>
                </a:effectLst>
              </a:defRPr>
            </a:lvl1pPr>
          </a:lstStyle>
          <a:p>
            <a:fld id="{9C85553A-1E78-4F90-A48C-4FC2C801BD7C}" type="datetime1">
              <a:rPr lang="en-US" smtClean="0"/>
              <a:pPr/>
              <a:t>2/15/15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>
                    <a:lumMod val="95000"/>
                  </a:schemeClr>
                </a:solidFill>
                <a:effectLst>
                  <a:outerShdw blurRad="63500" dist="76200" dir="2700000" algn="ctr" rotWithShape="0">
                    <a:schemeClr val="tx1">
                      <a:lumMod val="65000"/>
                      <a:lumOff val="35000"/>
                    </a:schemeClr>
                  </a:outerShdw>
                </a:effectLst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>
                    <a:lumMod val="95000"/>
                  </a:schemeClr>
                </a:solidFill>
                <a:effectLst>
                  <a:outerShdw blurRad="63500" dist="76200" dir="2700000" algn="ctr" rotWithShape="0">
                    <a:schemeClr val="tx1">
                      <a:lumMod val="65000"/>
                      <a:lumOff val="35000"/>
                    </a:schemeClr>
                  </a:outerShdw>
                </a:effectLst>
              </a:defRPr>
            </a:lvl1pPr>
          </a:lstStyle>
          <a:p>
            <a:fld id="{AC67FF55-C602-4A10-8375-588E1BC36609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7086600" y="0"/>
            <a:ext cx="2057400" cy="4953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15092" y="72354"/>
            <a:ext cx="1852708" cy="3467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56392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90" r:id="rId2"/>
    <p:sldLayoutId id="2147483654" r:id="rId3"/>
    <p:sldLayoutId id="2147483689" r:id="rId4"/>
    <p:sldLayoutId id="2147483652" r:id="rId5"/>
    <p:sldLayoutId id="2147483681" r:id="rId6"/>
    <p:sldLayoutId id="2147483687" r:id="rId7"/>
    <p:sldLayoutId id="2147483688" r:id="rId8"/>
    <p:sldLayoutId id="2147483658" r:id="rId9"/>
    <p:sldLayoutId id="2147483682" r:id="rId10"/>
    <p:sldLayoutId id="2147483680" r:id="rId11"/>
    <p:sldLayoutId id="2147483683" r:id="rId12"/>
    <p:sldLayoutId id="2147483657" r:id="rId13"/>
    <p:sldLayoutId id="2147483684" r:id="rId14"/>
    <p:sldLayoutId id="2147483670" r:id="rId15"/>
    <p:sldLayoutId id="2147483685" r:id="rId16"/>
  </p:sldLayoutIdLst>
  <p:hf hdr="0" ftr="0"/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rgbClr val="0055A3"/>
          </a:solidFill>
          <a:latin typeface="SJSU Spartan Light" pitchFamily="2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Clr>
          <a:srgbClr val="E5A823"/>
        </a:buClr>
        <a:buFont typeface="Arial" pitchFamily="34" charset="0"/>
        <a:buChar char="•"/>
        <a:defRPr sz="3200" kern="1200">
          <a:solidFill>
            <a:srgbClr val="0055A3"/>
          </a:solidFill>
          <a:latin typeface="SJSU Spartan Light" pitchFamily="2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Clr>
          <a:srgbClr val="E5A823"/>
        </a:buClr>
        <a:buFont typeface="SJSU Spartan Regular" pitchFamily="2" charset="0"/>
        <a:buChar char="–"/>
        <a:defRPr sz="2800" kern="1200">
          <a:solidFill>
            <a:srgbClr val="0055A3"/>
          </a:solidFill>
          <a:latin typeface="SJSU Spartan Light" pitchFamily="2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Clr>
          <a:srgbClr val="E5A823"/>
        </a:buClr>
        <a:buFont typeface="Arial" pitchFamily="34" charset="0"/>
        <a:buChar char="•"/>
        <a:defRPr sz="2400" kern="1200">
          <a:solidFill>
            <a:srgbClr val="0055A3"/>
          </a:solidFill>
          <a:latin typeface="SJSU Spartan Light" pitchFamily="2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Clr>
          <a:srgbClr val="E5A823"/>
        </a:buClr>
        <a:buFont typeface="SJSU Spartan Regular" pitchFamily="2" charset="0"/>
        <a:buChar char="–"/>
        <a:defRPr sz="2000" kern="1200">
          <a:solidFill>
            <a:srgbClr val="0055A3"/>
          </a:solidFill>
          <a:latin typeface="SJSU Spartan Light" pitchFamily="2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Clr>
          <a:srgbClr val="E5A823"/>
        </a:buClr>
        <a:buFont typeface="Arial" pitchFamily="34" charset="0"/>
        <a:buChar char="»"/>
        <a:defRPr sz="2000" kern="1200">
          <a:solidFill>
            <a:srgbClr val="0055A3"/>
          </a:solidFill>
          <a:latin typeface="SJSU Spartan Light" pitchFamily="2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819150"/>
            <a:ext cx="8229600" cy="3861015"/>
          </a:xfrm>
          <a:prstGeom prst="rect">
            <a:avLst/>
          </a:prstGeom>
        </p:spPr>
        <p:txBody>
          <a:bodyPr vert="horz" lIns="86583" tIns="43291" rIns="86583" bIns="43291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86583" tIns="43291" rIns="86583" bIns="43291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78331C-ADFF-4100-94F9-55CBD01018B0}" type="datetime1">
              <a:rPr lang="en-US" smtClean="0"/>
              <a:t>2/15/15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86583" tIns="43291" rIns="86583" bIns="43291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86583" tIns="43291" rIns="86583" bIns="43291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E7E628-D8CE-DA44-BFF7-C4887CBB62DB}" type="slidenum">
              <a:rPr lang="en-US" smtClean="0"/>
              <a:t>‹#›</a:t>
            </a:fld>
            <a:endParaRPr lang="en-US"/>
          </a:p>
        </p:txBody>
      </p:sp>
      <p:grpSp>
        <p:nvGrpSpPr>
          <p:cNvPr id="9" name="Group 8"/>
          <p:cNvGrpSpPr/>
          <p:nvPr/>
        </p:nvGrpSpPr>
        <p:grpSpPr>
          <a:xfrm>
            <a:off x="152400" y="57150"/>
            <a:ext cx="1981200" cy="457200"/>
            <a:chOff x="152400" y="57150"/>
            <a:chExt cx="1981200" cy="457200"/>
          </a:xfrm>
        </p:grpSpPr>
        <p:sp>
          <p:nvSpPr>
            <p:cNvPr id="8" name="Rectangle 7"/>
            <p:cNvSpPr/>
            <p:nvPr userDrawn="1"/>
          </p:nvSpPr>
          <p:spPr>
            <a:xfrm>
              <a:off x="152400" y="57150"/>
              <a:ext cx="1981200" cy="4572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7" name="Picture 6"/>
            <p:cNvPicPr>
              <a:picLocks noChangeAspect="1"/>
            </p:cNvPicPr>
            <p:nvPr userDrawn="1"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6646" y="112377"/>
              <a:ext cx="1852708" cy="346746"/>
            </a:xfrm>
            <a:prstGeom prst="rect">
              <a:avLst/>
            </a:prstGeom>
            <a:solidFill>
              <a:schemeClr val="bg1"/>
            </a:solidFill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105026" y="65852"/>
            <a:ext cx="6953251" cy="453444"/>
          </a:xfrm>
          <a:prstGeom prst="rect">
            <a:avLst/>
          </a:prstGeom>
        </p:spPr>
        <p:txBody>
          <a:bodyPr vert="horz" lIns="86583" tIns="43291" rIns="86583" bIns="43291" rtlCol="0" anchor="ctr">
            <a:no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947244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7" r:id="rId4"/>
    <p:sldLayoutId id="2147483675" r:id="rId5"/>
    <p:sldLayoutId id="2147483676" r:id="rId6"/>
    <p:sldLayoutId id="2147483679" r:id="rId7"/>
    <p:sldLayoutId id="2147483686" r:id="rId8"/>
  </p:sldLayoutIdLst>
  <p:timing>
    <p:tnLst>
      <p:par>
        <p:cTn xmlns:p14="http://schemas.microsoft.com/office/powerpoint/2010/main" id="1" dur="indefinite" restart="never" nodeType="tmRoot"/>
      </p:par>
    </p:tnLst>
  </p:timing>
  <p:hf hdr="0" ftr="0"/>
  <p:txStyles>
    <p:titleStyle>
      <a:lvl1pPr algn="l" defTabSz="432911" rtl="0" eaLnBrk="1" latinLnBrk="0" hangingPunct="1">
        <a:spcBef>
          <a:spcPct val="0"/>
        </a:spcBef>
        <a:buNone/>
        <a:defRPr sz="3000" kern="1200">
          <a:solidFill>
            <a:srgbClr val="0055A2"/>
          </a:solidFill>
          <a:latin typeface="SJSU Spartan Regular" pitchFamily="2" charset="0"/>
          <a:ea typeface="+mj-ea"/>
          <a:cs typeface="+mj-cs"/>
        </a:defRPr>
      </a:lvl1pPr>
    </p:titleStyle>
    <p:bodyStyle>
      <a:lvl1pPr marL="324684" indent="-324684" algn="l" defTabSz="432911" rtl="0" eaLnBrk="1" latinLnBrk="0" hangingPunct="1">
        <a:spcBef>
          <a:spcPct val="20000"/>
        </a:spcBef>
        <a:buFont typeface="Arial"/>
        <a:buChar char="•"/>
        <a:defRPr sz="2600" kern="1200">
          <a:solidFill>
            <a:srgbClr val="0055A2"/>
          </a:solidFill>
          <a:latin typeface="SJSU Spartan Light" pitchFamily="2" charset="0"/>
          <a:ea typeface="+mn-ea"/>
          <a:cs typeface="+mn-cs"/>
        </a:defRPr>
      </a:lvl1pPr>
      <a:lvl2pPr marL="703481" indent="-270570" algn="l" defTabSz="432911" rtl="0" eaLnBrk="1" latinLnBrk="0" hangingPunct="1">
        <a:spcBef>
          <a:spcPct val="20000"/>
        </a:spcBef>
        <a:buFont typeface="Arial"/>
        <a:buChar char="–"/>
        <a:defRPr sz="2300" kern="1200">
          <a:solidFill>
            <a:srgbClr val="0055A2"/>
          </a:solidFill>
          <a:latin typeface="SJSU Spartan Light" pitchFamily="2" charset="0"/>
          <a:ea typeface="+mn-ea"/>
          <a:cs typeface="+mn-cs"/>
        </a:defRPr>
      </a:lvl2pPr>
      <a:lvl3pPr marL="1082279" indent="-216456" algn="l" defTabSz="432911" rtl="0" eaLnBrk="1" latinLnBrk="0" hangingPunct="1">
        <a:spcBef>
          <a:spcPct val="20000"/>
        </a:spcBef>
        <a:buFont typeface="Arial"/>
        <a:buChar char="•"/>
        <a:defRPr sz="1900" kern="1200">
          <a:solidFill>
            <a:srgbClr val="0055A2"/>
          </a:solidFill>
          <a:latin typeface="SJSU Spartan Light" pitchFamily="2" charset="0"/>
          <a:ea typeface="+mn-ea"/>
          <a:cs typeface="+mn-cs"/>
        </a:defRPr>
      </a:lvl3pPr>
      <a:lvl4pPr marL="1515190" indent="-216456" algn="l" defTabSz="432911" rtl="0" eaLnBrk="1" latinLnBrk="0" hangingPunct="1">
        <a:spcBef>
          <a:spcPct val="20000"/>
        </a:spcBef>
        <a:buFont typeface="Arial"/>
        <a:buChar char="–"/>
        <a:defRPr sz="1800" kern="1200">
          <a:solidFill>
            <a:srgbClr val="0055A2"/>
          </a:solidFill>
          <a:latin typeface="SJSU Spartan Light" pitchFamily="2" charset="0"/>
          <a:ea typeface="+mn-ea"/>
          <a:cs typeface="+mn-cs"/>
        </a:defRPr>
      </a:lvl4pPr>
      <a:lvl5pPr marL="1948101" indent="-216456" algn="l" defTabSz="432911" rtl="0" eaLnBrk="1" latinLnBrk="0" hangingPunct="1">
        <a:spcBef>
          <a:spcPct val="20000"/>
        </a:spcBef>
        <a:buFont typeface="Arial"/>
        <a:buChar char="»"/>
        <a:defRPr sz="1800" kern="1200">
          <a:solidFill>
            <a:srgbClr val="0055A2"/>
          </a:solidFill>
          <a:latin typeface="SJSU Spartan Light" pitchFamily="2" charset="0"/>
          <a:ea typeface="+mn-ea"/>
          <a:cs typeface="+mn-cs"/>
        </a:defRPr>
      </a:lvl5pPr>
      <a:lvl6pPr marL="2381013" indent="-216456" algn="l" defTabSz="432911" rtl="0" eaLnBrk="1" latinLnBrk="0" hangingPunct="1">
        <a:spcBef>
          <a:spcPct val="20000"/>
        </a:spcBef>
        <a:buFont typeface="Arial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813924" indent="-216456" algn="l" defTabSz="432911" rtl="0" eaLnBrk="1" latinLnBrk="0" hangingPunct="1">
        <a:spcBef>
          <a:spcPct val="20000"/>
        </a:spcBef>
        <a:buFont typeface="Arial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246835" indent="-216456" algn="l" defTabSz="432911" rtl="0" eaLnBrk="1" latinLnBrk="0" hangingPunct="1">
        <a:spcBef>
          <a:spcPct val="20000"/>
        </a:spcBef>
        <a:buFont typeface="Arial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679746" indent="-216456" algn="l" defTabSz="432911" rtl="0" eaLnBrk="1" latinLnBrk="0" hangingPunct="1">
        <a:spcBef>
          <a:spcPct val="20000"/>
        </a:spcBef>
        <a:buFont typeface="Arial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3291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32911" algn="l" defTabSz="43291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65823" algn="l" defTabSz="43291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98734" algn="l" defTabSz="43291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731645" algn="l" defTabSz="43291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164556" algn="l" defTabSz="43291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597468" algn="l" defTabSz="43291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030379" algn="l" defTabSz="43291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463290" algn="l" defTabSz="43291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3505910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ubtitle 6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4FE575-7455-46DC-8E04-9FAA009E65DD}" type="datetime1">
              <a:rPr lang="en-US" smtClean="0"/>
              <a:pPr/>
              <a:t>2/15/15</a:t>
            </a:fld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67FF55-C602-4A10-8375-588E1BC36609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48022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6250225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3522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E7E628-D8CE-DA44-BFF7-C4887CBB62DB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72294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76CA9B-E76B-42D5-9136-796980C1F6DE}" type="datetime1">
              <a:rPr lang="en-US" smtClean="0"/>
              <a:t>2/15/15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E7E628-D8CE-DA44-BFF7-C4887CBB62DB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5650042"/>
      </p:ext>
    </p:extLst>
  </p:cSld>
  <p:clrMapOvr>
    <a:masterClrMapping/>
  </p:clrMapOvr>
</p:sld>
</file>

<file path=ppt/theme/theme1.xml><?xml version="1.0" encoding="utf-8"?>
<a:theme xmlns:a="http://schemas.openxmlformats.org/drawingml/2006/main" name="SJSU standard (video lecture)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xt only master templat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00FF00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44</TotalTime>
  <Words>5</Words>
  <Application>Microsoft Macintosh PowerPoint</Application>
  <PresentationFormat>On-screen Show (16:9)</PresentationFormat>
  <Paragraphs>5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6</vt:i4>
      </vt:variant>
    </vt:vector>
  </HeadingPairs>
  <TitlesOfParts>
    <vt:vector size="8" baseType="lpstr">
      <vt:lpstr>SJSU standard (video lecture)</vt:lpstr>
      <vt:lpstr>Text only master template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simon</dc:creator>
  <cp:lastModifiedBy>Michael Merz</cp:lastModifiedBy>
  <cp:revision>5</cp:revision>
  <dcterms:created xsi:type="dcterms:W3CDTF">2014-11-12T16:50:42Z</dcterms:created>
  <dcterms:modified xsi:type="dcterms:W3CDTF">2015-02-16T07:33:28Z</dcterms:modified>
</cp:coreProperties>
</file>