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9"/>
  </p:notesMasterIdLst>
  <p:sldIdLst>
    <p:sldId id="264" r:id="rId3"/>
    <p:sldId id="262" r:id="rId4"/>
    <p:sldId id="269" r:id="rId5"/>
    <p:sldId id="268" r:id="rId6"/>
    <p:sldId id="261" r:id="rId7"/>
    <p:sldId id="260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3"/>
    <a:srgbClr val="939597"/>
    <a:srgbClr val="E5A823"/>
    <a:srgbClr val="DDDDDD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3" autoAdjust="0"/>
    <p:restoredTop sz="94716" autoAdjust="0"/>
  </p:normalViewPr>
  <p:slideViewPr>
    <p:cSldViewPr>
      <p:cViewPr>
        <p:scale>
          <a:sx n="115" d="100"/>
          <a:sy n="115" d="100"/>
        </p:scale>
        <p:origin x="12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BE5E4-2BEE-47A8-A9A2-FEC949E4E947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3608E-3439-42F0-B687-79EE8C11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2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79"/>
            <a:ext cx="9144000" cy="5184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90750"/>
            <a:ext cx="3352800" cy="62749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2259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inset (left -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200" y="445770"/>
            <a:ext cx="3581400" cy="3360420"/>
          </a:xfrm>
          <a:prstGeom prst="rect">
            <a:avLst/>
          </a:prstGeom>
          <a:solidFill>
            <a:srgbClr val="0055A3"/>
          </a:solidFill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F62D-4154-4A4A-B67E-4C87A438E7C3}" type="datetime1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FF55-C602-4A10-8375-588E1BC36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5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inset (right - g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0077-79F7-4C48-A231-22447601B251}" type="datetime1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FF55-C602-4A10-8375-588E1BC366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181600" y="895350"/>
            <a:ext cx="3581400" cy="3360420"/>
          </a:xfrm>
          <a:prstGeom prst="rect">
            <a:avLst/>
          </a:prstGeom>
          <a:solidFill>
            <a:srgbClr val="E5A823"/>
          </a:solidFill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86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inset (right -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219140" y="895350"/>
            <a:ext cx="3581400" cy="3360420"/>
          </a:xfrm>
          <a:prstGeom prst="rect">
            <a:avLst/>
          </a:prstGeom>
          <a:solidFill>
            <a:srgbClr val="0055A3"/>
          </a:solidFill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96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g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" y="514350"/>
            <a:ext cx="8229600" cy="4320540"/>
          </a:xfrm>
          <a:prstGeom prst="rect">
            <a:avLst/>
          </a:prstGeom>
          <a:solidFill>
            <a:srgbClr val="E5A823"/>
          </a:solidFill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41256"/>
            <a:ext cx="7924800" cy="425054"/>
          </a:xfrm>
          <a:ln>
            <a:solidFill>
              <a:schemeClr val="bg1"/>
            </a:solidFill>
          </a:ln>
        </p:spPr>
        <p:txBody>
          <a:bodyPr anchor="b"/>
          <a:lstStyle>
            <a:lvl1pPr algn="ctr">
              <a:defRPr sz="2000" b="1">
                <a:latin typeface="SJSU Spartan Regular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651510"/>
            <a:ext cx="7924800" cy="36347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01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" y="514350"/>
            <a:ext cx="8229600" cy="4320540"/>
          </a:xfrm>
          <a:prstGeom prst="rect">
            <a:avLst/>
          </a:prstGeom>
          <a:solidFill>
            <a:srgbClr val="0055A3"/>
          </a:solidFill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41256"/>
            <a:ext cx="7924800" cy="425054"/>
          </a:xfrm>
          <a:ln>
            <a:solidFill>
              <a:schemeClr val="bg1"/>
            </a:solidFill>
          </a:ln>
        </p:spPr>
        <p:txBody>
          <a:bodyPr anchor="b"/>
          <a:lstStyle>
            <a:lvl1pPr algn="ctr">
              <a:defRPr sz="2000" b="1">
                <a:solidFill>
                  <a:schemeClr val="bg1"/>
                </a:solidFill>
                <a:latin typeface="SJSU Spartan Regular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651510"/>
            <a:ext cx="7924800" cy="36347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04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wo captions (g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76400" y="514350"/>
            <a:ext cx="5638800" cy="4191000"/>
          </a:xfrm>
          <a:prstGeom prst="rect">
            <a:avLst/>
          </a:prstGeom>
          <a:solidFill>
            <a:srgbClr val="E5A823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586876"/>
            <a:ext cx="5486400" cy="425054"/>
          </a:xfrm>
          <a:ln>
            <a:solidFill>
              <a:schemeClr val="bg1"/>
            </a:solidFill>
          </a:ln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0700" y="582930"/>
            <a:ext cx="5486400" cy="29794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400">
                <a:solidFill>
                  <a:srgbClr val="9395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089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wo captio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676400" y="514350"/>
            <a:ext cx="5638800" cy="4191000"/>
          </a:xfrm>
          <a:prstGeom prst="rect">
            <a:avLst/>
          </a:prstGeom>
          <a:solidFill>
            <a:srgbClr val="0055A3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2288" y="3586876"/>
            <a:ext cx="5486400" cy="425054"/>
          </a:xfrm>
          <a:ln>
            <a:solidFill>
              <a:schemeClr val="bg1"/>
            </a:solidFill>
          </a:ln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1790700" y="582930"/>
            <a:ext cx="5486400" cy="29794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400">
                <a:solidFill>
                  <a:srgbClr val="9395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2003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32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5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8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1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7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0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63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CD6E-0638-4C69-894E-FF362788EE4F}" type="datetime1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56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03481" indent="-270570">
              <a:buFont typeface="SJSU Spartan Regular" pitchFamily="2" charset="0"/>
              <a:buChar char="—"/>
              <a:defRPr/>
            </a:lvl2pPr>
            <a:lvl4pPr marL="1515190" indent="-216456">
              <a:buFont typeface="SJSU Spartan Regular" pitchFamily="2" charset="0"/>
              <a:buChar char="–"/>
              <a:defRPr/>
            </a:lvl4pPr>
            <a:lvl5pPr marL="1948101" indent="-216456">
              <a:buSzPct val="7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C9D42EF-306D-4C9F-80C2-4D8FBD867133}" type="datetime1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4E7E628-D8CE-DA44-BFF7-C4887CBB6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4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29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658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87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316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64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5974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30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463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240D-843C-4E0B-87C8-5C125A8D4DA6}" type="datetime1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9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9597"/>
                </a:solidFill>
                <a:effectLst/>
              </a:defRPr>
            </a:lvl1pPr>
          </a:lstStyle>
          <a:p>
            <a:fld id="{994FE575-7455-46DC-8E04-9FAA009E65DD}" type="datetime1">
              <a:rPr lang="en-US" smtClean="0"/>
              <a:pPr/>
              <a:t>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39597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9597"/>
                </a:solidFill>
                <a:effectLst/>
              </a:defRPr>
            </a:lvl1pPr>
          </a:lstStyle>
          <a:p>
            <a:fld id="{AC67FF55-C602-4A10-8375-588E1BC366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3305176"/>
            <a:ext cx="7772400" cy="1021556"/>
          </a:xfrm>
          <a:noFill/>
        </p:spPr>
        <p:txBody>
          <a:bodyPr anchor="t">
            <a:no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2434590"/>
            <a:ext cx="7772400" cy="891540"/>
          </a:xfrm>
          <a:noFill/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445770"/>
            <a:ext cx="9144000" cy="41148"/>
            <a:chOff x="0" y="495300"/>
            <a:chExt cx="9144000" cy="4572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95300"/>
              <a:ext cx="7215092" cy="45719"/>
            </a:xfrm>
            <a:prstGeom prst="rect">
              <a:avLst/>
            </a:prstGeom>
            <a:solidFill>
              <a:srgbClr val="E5A8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215092" y="495300"/>
              <a:ext cx="1928908" cy="45720"/>
            </a:xfrm>
            <a:prstGeom prst="rect">
              <a:avLst/>
            </a:prstGeom>
            <a:solidFill>
              <a:srgbClr val="939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4743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nel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095502" y="24731"/>
            <a:ext cx="7048501" cy="519386"/>
          </a:xfrm>
        </p:spPr>
        <p:txBody>
          <a:bodyPr>
            <a:noAutofit/>
          </a:bodyPr>
          <a:lstStyle>
            <a:lvl1pPr>
              <a:defRPr sz="3400">
                <a:latin typeface="SJSU Spartan Regular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71550"/>
            <a:ext cx="4038600" cy="3737373"/>
          </a:xfrm>
        </p:spPr>
        <p:txBody>
          <a:bodyPr/>
          <a:lstStyle>
            <a:lvl1pPr>
              <a:defRPr sz="2600">
                <a:latin typeface="SJSU Spartan Light" pitchFamily="2" charset="0"/>
              </a:defRPr>
            </a:lvl1pPr>
            <a:lvl2pPr marL="703481" indent="-270570">
              <a:buFont typeface="SJSU Spartan Regular" pitchFamily="2" charset="0"/>
              <a:buChar char="–"/>
              <a:defRPr sz="2300">
                <a:latin typeface="SJSU Spartan Light" pitchFamily="2" charset="0"/>
              </a:defRPr>
            </a:lvl2pPr>
            <a:lvl3pPr>
              <a:defRPr sz="1900">
                <a:latin typeface="SJSU Spartan Light" pitchFamily="2" charset="0"/>
              </a:defRPr>
            </a:lvl3pPr>
            <a:lvl4pPr marL="1515190" indent="-216456">
              <a:buFont typeface="SJSU Spartan Regular" pitchFamily="2" charset="0"/>
              <a:buChar char="–"/>
              <a:defRPr sz="1800">
                <a:latin typeface="SJSU Spartan Light" pitchFamily="2" charset="0"/>
              </a:defRPr>
            </a:lvl4pPr>
            <a:lvl5pPr marL="1948101" indent="-216456">
              <a:buSzPct val="70000"/>
              <a:buFont typeface="Wingdings" pitchFamily="2" charset="2"/>
              <a:buChar char="§"/>
              <a:defRPr sz="1800">
                <a:latin typeface="SJSU Spartan Ligh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AFCA5973-1026-45BB-939C-608287F15428}" type="datetime1">
              <a:rPr lang="en-US" smtClean="0"/>
              <a:t>2/17/2015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4648200" y="971550"/>
            <a:ext cx="4038600" cy="3737373"/>
          </a:xfrm>
        </p:spPr>
        <p:txBody>
          <a:bodyPr/>
          <a:lstStyle>
            <a:lvl1pPr>
              <a:defRPr sz="2600">
                <a:latin typeface="SJSU Spartan Light" pitchFamily="2" charset="0"/>
              </a:defRPr>
            </a:lvl1pPr>
            <a:lvl2pPr marL="703481" indent="-270570">
              <a:buFont typeface="SJSU Spartan Regular" pitchFamily="2" charset="0"/>
              <a:buChar char="–"/>
              <a:defRPr sz="2300">
                <a:latin typeface="SJSU Spartan Light" pitchFamily="2" charset="0"/>
              </a:defRPr>
            </a:lvl2pPr>
            <a:lvl3pPr>
              <a:defRPr sz="1900">
                <a:latin typeface="SJSU Spartan Light" pitchFamily="2" charset="0"/>
              </a:defRPr>
            </a:lvl3pPr>
            <a:lvl4pPr marL="1515190" indent="-216456">
              <a:buFont typeface="SJSU Spartan Regular" pitchFamily="2" charset="0"/>
              <a:buChar char="–"/>
              <a:defRPr sz="1800">
                <a:latin typeface="SJSU Spartan Light" pitchFamily="2" charset="0"/>
              </a:defRPr>
            </a:lvl4pPr>
            <a:lvl5pPr marL="1948101" indent="-216456">
              <a:buSzPct val="70000"/>
              <a:buFont typeface="Wingdings" pitchFamily="2" charset="2"/>
              <a:buChar char="§"/>
              <a:defRPr sz="1800">
                <a:latin typeface="SJSU Spartan Ligh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3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left) and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94360"/>
            <a:ext cx="4476751" cy="454914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2" y="24731"/>
            <a:ext cx="7048501" cy="519386"/>
          </a:xfrm>
        </p:spPr>
        <p:txBody>
          <a:bodyPr>
            <a:noAutofit/>
          </a:bodyPr>
          <a:lstStyle>
            <a:lvl1pPr>
              <a:defRPr sz="3400">
                <a:latin typeface="SJSU Spartan Regular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857251"/>
            <a:ext cx="4038600" cy="3737373"/>
          </a:xfrm>
        </p:spPr>
        <p:txBody>
          <a:bodyPr>
            <a:noAutofit/>
          </a:bodyPr>
          <a:lstStyle>
            <a:lvl1pPr>
              <a:defRPr sz="2600">
                <a:latin typeface="SJSU Spartan Light" pitchFamily="2" charset="0"/>
              </a:defRPr>
            </a:lvl1pPr>
            <a:lvl2pPr marL="703481" indent="-270570">
              <a:buFont typeface="SJSU Spartan Regular" pitchFamily="2" charset="0"/>
              <a:buChar char="–"/>
              <a:defRPr sz="2300">
                <a:latin typeface="SJSU Spartan Light" pitchFamily="2" charset="0"/>
              </a:defRPr>
            </a:lvl2pPr>
            <a:lvl3pPr>
              <a:defRPr sz="1900">
                <a:latin typeface="SJSU Spartan Light" pitchFamily="2" charset="0"/>
              </a:defRPr>
            </a:lvl3pPr>
            <a:lvl4pPr marL="1515190" indent="-216456">
              <a:buFont typeface="SJSU Spartan Regular" pitchFamily="2" charset="0"/>
              <a:buChar char="–"/>
              <a:defRPr sz="1800">
                <a:latin typeface="SJSU Spartan Light" pitchFamily="2" charset="0"/>
              </a:defRPr>
            </a:lvl4pPr>
            <a:lvl5pPr marL="1948101" indent="-216456">
              <a:buSzPct val="70000"/>
              <a:buFont typeface="Wingdings" pitchFamily="2" charset="2"/>
              <a:buChar char="§"/>
              <a:defRPr sz="1800">
                <a:latin typeface="SJSU Spartan Ligh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6C9B-F4FB-41E1-9FBC-6FDDC4090781}" type="datetime1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0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right) and tex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762500" y="594360"/>
            <a:ext cx="4381500" cy="454914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2" y="24731"/>
            <a:ext cx="7048501" cy="519386"/>
          </a:xfrm>
        </p:spPr>
        <p:txBody>
          <a:bodyPr>
            <a:noAutofit/>
          </a:bodyPr>
          <a:lstStyle>
            <a:lvl1pPr>
              <a:defRPr sz="3400">
                <a:latin typeface="SJSU Spartan Regular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844" y="857251"/>
            <a:ext cx="4038600" cy="3737373"/>
          </a:xfrm>
        </p:spPr>
        <p:txBody>
          <a:bodyPr>
            <a:noAutofit/>
          </a:bodyPr>
          <a:lstStyle>
            <a:lvl1pPr>
              <a:defRPr sz="2600">
                <a:latin typeface="SJSU Spartan Light" pitchFamily="2" charset="0"/>
              </a:defRPr>
            </a:lvl1pPr>
            <a:lvl2pPr marL="703481" indent="-270570">
              <a:buFont typeface="SJSU Spartan Regular" pitchFamily="2" charset="0"/>
              <a:buChar char="–"/>
              <a:defRPr sz="2300">
                <a:latin typeface="SJSU Spartan Light" pitchFamily="2" charset="0"/>
              </a:defRPr>
            </a:lvl2pPr>
            <a:lvl3pPr>
              <a:defRPr sz="1900">
                <a:latin typeface="SJSU Spartan Light" pitchFamily="2" charset="0"/>
              </a:defRPr>
            </a:lvl3pPr>
            <a:lvl4pPr marL="1515190" indent="-216456">
              <a:buFont typeface="SJSU Spartan Regular" pitchFamily="2" charset="0"/>
              <a:buChar char="–"/>
              <a:defRPr sz="1800">
                <a:latin typeface="SJSU Spartan Light" pitchFamily="2" charset="0"/>
              </a:defRPr>
            </a:lvl4pPr>
            <a:lvl5pPr marL="1948101" indent="-216456">
              <a:buSzPct val="70000"/>
              <a:buFont typeface="Wingdings" pitchFamily="2" charset="2"/>
              <a:buChar char="§"/>
              <a:defRPr sz="1800">
                <a:latin typeface="SJSU Spartan Ligh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A9FD-334D-49C9-A461-76EAF0723E60}" type="datetime1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1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594360"/>
            <a:ext cx="9144001" cy="454914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2" y="24731"/>
            <a:ext cx="7048501" cy="519386"/>
          </a:xfrm>
        </p:spPr>
        <p:txBody>
          <a:bodyPr>
            <a:noAutofit/>
          </a:bodyPr>
          <a:lstStyle>
            <a:lvl1pPr>
              <a:defRPr sz="3400">
                <a:latin typeface="SJSU Spartan Regular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63500" dist="63500" dir="27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defRPr>
            </a:lvl1pPr>
          </a:lstStyle>
          <a:p>
            <a:fld id="{1724DB2B-DF28-432C-95A3-534D70B5FCE6}" type="datetime1">
              <a:rPr lang="en-US" smtClean="0"/>
              <a:pPr/>
              <a:t>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63500" dist="63500" dir="27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63500" dist="63500" dir="27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defRPr>
            </a:lvl1pPr>
          </a:lstStyle>
          <a:p>
            <a:fld id="{34E7E628-D8CE-DA44-BFF7-C4887CBB6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9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C294-78AF-428A-A83A-55F0A01A9FB7}" type="datetime1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8" y="2419350"/>
            <a:ext cx="5181601" cy="22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5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n video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90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wer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9600" y="3874770"/>
            <a:ext cx="8001000" cy="822960"/>
          </a:xfrm>
          <a:prstGeom prst="rect">
            <a:avLst/>
          </a:prstGeom>
          <a:solidFill>
            <a:srgbClr val="E5A8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43350"/>
            <a:ext cx="7848600" cy="651510"/>
          </a:xfrm>
        </p:spPr>
        <p:txBody>
          <a:bodyPr>
            <a:normAutofit/>
          </a:bodyPr>
          <a:lstStyle>
            <a:lvl1pPr>
              <a:defRPr sz="3600">
                <a:latin typeface="SJSU Spartan Regular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4B06-749A-4159-982B-94746ECBB17D}" type="datetime1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FF55-C602-4A10-8375-588E1BC36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6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(left - g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200" y="445770"/>
            <a:ext cx="3581400" cy="3360420"/>
          </a:xfrm>
          <a:prstGeom prst="rect">
            <a:avLst/>
          </a:prstGeom>
          <a:solidFill>
            <a:srgbClr val="E5A823"/>
          </a:solidFill>
          <a:ln>
            <a:solidFill>
              <a:schemeClr val="tx1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582930"/>
            <a:ext cx="3276600" cy="30861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>
              <a:defRPr sz="2800">
                <a:solidFill>
                  <a:srgbClr val="0055A3"/>
                </a:solidFill>
                <a:latin typeface="SJSU Spartan Regular" pitchFamily="2" charset="0"/>
              </a:defRPr>
            </a:lvl1pPr>
            <a:lvl2pPr>
              <a:defRPr sz="2400">
                <a:solidFill>
                  <a:srgbClr val="0055A3"/>
                </a:solidFill>
                <a:latin typeface="SJSU Spartan Regular" pitchFamily="2" charset="0"/>
              </a:defRPr>
            </a:lvl2pPr>
            <a:lvl3pPr>
              <a:defRPr sz="2000">
                <a:solidFill>
                  <a:srgbClr val="0055A3"/>
                </a:solidFill>
                <a:latin typeface="SJSU Spartan Regular" pitchFamily="2" charset="0"/>
              </a:defRPr>
            </a:lvl3pPr>
            <a:lvl4pPr>
              <a:defRPr sz="1800">
                <a:solidFill>
                  <a:srgbClr val="0055A3"/>
                </a:solidFill>
                <a:latin typeface="SJSU Spartan Regular" pitchFamily="2" charset="0"/>
              </a:defRPr>
            </a:lvl4pPr>
            <a:lvl5pPr>
              <a:defRPr sz="1800">
                <a:solidFill>
                  <a:srgbClr val="0055A3"/>
                </a:solidFill>
                <a:latin typeface="SJSU Spartan Regular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8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(left -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200" y="445770"/>
            <a:ext cx="3581400" cy="3360420"/>
          </a:xfrm>
          <a:prstGeom prst="rect">
            <a:avLst/>
          </a:prstGeom>
          <a:solidFill>
            <a:srgbClr val="0055A3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582930"/>
            <a:ext cx="3276600" cy="30861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>
              <a:defRPr sz="2800">
                <a:solidFill>
                  <a:srgbClr val="0055A3"/>
                </a:solidFill>
                <a:latin typeface="SJSU Spartan Regular" pitchFamily="2" charset="0"/>
              </a:defRPr>
            </a:lvl1pPr>
            <a:lvl2pPr>
              <a:defRPr sz="2400">
                <a:solidFill>
                  <a:srgbClr val="0055A3"/>
                </a:solidFill>
                <a:latin typeface="SJSU Spartan Regular" pitchFamily="2" charset="0"/>
              </a:defRPr>
            </a:lvl2pPr>
            <a:lvl3pPr>
              <a:defRPr sz="2000">
                <a:solidFill>
                  <a:srgbClr val="0055A3"/>
                </a:solidFill>
                <a:latin typeface="SJSU Spartan Regular" pitchFamily="2" charset="0"/>
              </a:defRPr>
            </a:lvl3pPr>
            <a:lvl4pPr>
              <a:defRPr sz="1800">
                <a:solidFill>
                  <a:srgbClr val="0055A3"/>
                </a:solidFill>
                <a:latin typeface="SJSU Spartan Regular" pitchFamily="2" charset="0"/>
              </a:defRPr>
            </a:lvl4pPr>
            <a:lvl5pPr>
              <a:defRPr sz="1800">
                <a:solidFill>
                  <a:srgbClr val="0055A3"/>
                </a:solidFill>
                <a:latin typeface="SJSU Spartan Regular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8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(right - g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257800" y="742950"/>
            <a:ext cx="3581400" cy="3360420"/>
          </a:xfrm>
          <a:prstGeom prst="rect">
            <a:avLst/>
          </a:prstGeom>
          <a:solidFill>
            <a:srgbClr val="E5A823"/>
          </a:solidFill>
          <a:ln>
            <a:solidFill>
              <a:schemeClr val="tx1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0200" y="880110"/>
            <a:ext cx="3276600" cy="30861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>
              <a:defRPr sz="2800">
                <a:solidFill>
                  <a:srgbClr val="0055A3"/>
                </a:solidFill>
                <a:latin typeface="SJSU Spartan Regular" pitchFamily="2" charset="0"/>
              </a:defRPr>
            </a:lvl1pPr>
            <a:lvl2pPr>
              <a:defRPr sz="2400">
                <a:solidFill>
                  <a:srgbClr val="0055A3"/>
                </a:solidFill>
                <a:latin typeface="SJSU Spartan Regular" pitchFamily="2" charset="0"/>
              </a:defRPr>
            </a:lvl2pPr>
            <a:lvl3pPr>
              <a:defRPr sz="2000">
                <a:solidFill>
                  <a:srgbClr val="0055A3"/>
                </a:solidFill>
                <a:latin typeface="SJSU Spartan Regular" pitchFamily="2" charset="0"/>
              </a:defRPr>
            </a:lvl3pPr>
            <a:lvl4pPr>
              <a:defRPr sz="1800">
                <a:solidFill>
                  <a:srgbClr val="0055A3"/>
                </a:solidFill>
                <a:latin typeface="SJSU Spartan Regular" pitchFamily="2" charset="0"/>
              </a:defRPr>
            </a:lvl4pPr>
            <a:lvl5pPr>
              <a:defRPr sz="1800">
                <a:solidFill>
                  <a:srgbClr val="0055A3"/>
                </a:solidFill>
                <a:latin typeface="SJSU Spartan Regular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B012-8247-4E09-838F-494D90D22469}" type="datetime1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FF55-C602-4A10-8375-588E1BC36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8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Text content (right -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257800" y="742950"/>
            <a:ext cx="3581400" cy="3360420"/>
          </a:xfrm>
          <a:prstGeom prst="rect">
            <a:avLst/>
          </a:prstGeom>
          <a:solidFill>
            <a:srgbClr val="0055A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0200" y="880110"/>
            <a:ext cx="3276600" cy="30861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>
              <a:defRPr sz="2800">
                <a:solidFill>
                  <a:srgbClr val="0055A3"/>
                </a:solidFill>
              </a:defRPr>
            </a:lvl1pPr>
            <a:lvl2pPr>
              <a:defRPr sz="2400">
                <a:solidFill>
                  <a:srgbClr val="0055A3"/>
                </a:solidFill>
              </a:defRPr>
            </a:lvl2pPr>
            <a:lvl3pPr>
              <a:defRPr sz="2000">
                <a:solidFill>
                  <a:srgbClr val="0055A3"/>
                </a:solidFill>
              </a:defRPr>
            </a:lvl3pPr>
            <a:lvl4pPr>
              <a:defRPr sz="1800">
                <a:solidFill>
                  <a:srgbClr val="0055A3"/>
                </a:solidFill>
              </a:defRPr>
            </a:lvl4pPr>
            <a:lvl5pPr>
              <a:defRPr sz="1800">
                <a:solidFill>
                  <a:srgbClr val="0055A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4A60-FFF4-433E-9F68-70BBF17BF76D}" type="datetime1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FF55-C602-4A10-8375-588E1BC36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6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inset (left - g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200" y="445770"/>
            <a:ext cx="3581400" cy="3360420"/>
          </a:xfrm>
          <a:prstGeom prst="rect">
            <a:avLst/>
          </a:prstGeom>
          <a:solidFill>
            <a:srgbClr val="E5A823"/>
          </a:solidFill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69A7-C018-4D03-A74D-170F2F6D3169}" type="datetime1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FF55-C602-4A10-8375-588E1BC36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6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2150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  <a:effectLst>
                  <a:outerShdw blurRad="63500" dist="76200" dir="27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defRPr>
            </a:lvl1pPr>
          </a:lstStyle>
          <a:p>
            <a:fld id="{9C85553A-1E78-4F90-A48C-4FC2C801BD7C}" type="datetime1">
              <a:rPr lang="en-US" smtClean="0"/>
              <a:pPr/>
              <a:t>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  <a:effectLst>
                  <a:outerShdw blurRad="63500" dist="76200" dir="27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  <a:effectLst>
                  <a:outerShdw blurRad="63500" dist="76200" dir="27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defRPr>
            </a:lvl1pPr>
          </a:lstStyle>
          <a:p>
            <a:fld id="{AC67FF55-C602-4A10-8375-588E1BC36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086600" y="0"/>
            <a:ext cx="205740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092" y="72354"/>
            <a:ext cx="1852708" cy="34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3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54" r:id="rId3"/>
    <p:sldLayoutId id="2147483689" r:id="rId4"/>
    <p:sldLayoutId id="2147483652" r:id="rId5"/>
    <p:sldLayoutId id="2147483681" r:id="rId6"/>
    <p:sldLayoutId id="2147483687" r:id="rId7"/>
    <p:sldLayoutId id="2147483688" r:id="rId8"/>
    <p:sldLayoutId id="2147483658" r:id="rId9"/>
    <p:sldLayoutId id="2147483682" r:id="rId10"/>
    <p:sldLayoutId id="2147483680" r:id="rId11"/>
    <p:sldLayoutId id="2147483683" r:id="rId12"/>
    <p:sldLayoutId id="2147483657" r:id="rId13"/>
    <p:sldLayoutId id="2147483684" r:id="rId14"/>
    <p:sldLayoutId id="2147483670" r:id="rId15"/>
    <p:sldLayoutId id="2147483685" r:id="rId16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55A3"/>
          </a:solidFill>
          <a:latin typeface="SJSU Spartan Ligh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5A823"/>
        </a:buClr>
        <a:buFont typeface="Arial" pitchFamily="34" charset="0"/>
        <a:buChar char="•"/>
        <a:defRPr sz="3200" kern="1200">
          <a:solidFill>
            <a:srgbClr val="0055A3"/>
          </a:solidFill>
          <a:latin typeface="SJSU Spartan Light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5A823"/>
        </a:buClr>
        <a:buFont typeface="SJSU Spartan Regular" pitchFamily="2" charset="0"/>
        <a:buChar char="–"/>
        <a:defRPr sz="2800" kern="1200">
          <a:solidFill>
            <a:srgbClr val="0055A3"/>
          </a:solidFill>
          <a:latin typeface="SJSU Spartan Ligh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5A823"/>
        </a:buClr>
        <a:buFont typeface="Arial" pitchFamily="34" charset="0"/>
        <a:buChar char="•"/>
        <a:defRPr sz="2400" kern="1200">
          <a:solidFill>
            <a:srgbClr val="0055A3"/>
          </a:solidFill>
          <a:latin typeface="SJSU Spartan Ligh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5A823"/>
        </a:buClr>
        <a:buFont typeface="SJSU Spartan Regular" pitchFamily="2" charset="0"/>
        <a:buChar char="–"/>
        <a:defRPr sz="2000" kern="1200">
          <a:solidFill>
            <a:srgbClr val="0055A3"/>
          </a:solidFill>
          <a:latin typeface="SJSU Spartan Ligh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5A823"/>
        </a:buClr>
        <a:buFont typeface="Arial" pitchFamily="34" charset="0"/>
        <a:buChar char="»"/>
        <a:defRPr sz="2000" kern="1200">
          <a:solidFill>
            <a:srgbClr val="0055A3"/>
          </a:solidFill>
          <a:latin typeface="SJSU Spartan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19150"/>
            <a:ext cx="8229600" cy="3861015"/>
          </a:xfrm>
          <a:prstGeom prst="rect">
            <a:avLst/>
          </a:prstGeom>
        </p:spPr>
        <p:txBody>
          <a:bodyPr vert="horz" lIns="86583" tIns="43291" rIns="86583" bIns="4329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6583" tIns="43291" rIns="86583" bIns="4329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8331C-ADFF-4100-94F9-55CBD01018B0}" type="datetime1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6583" tIns="43291" rIns="86583" bIns="4329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6583" tIns="43291" rIns="86583" bIns="4329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2400" y="57150"/>
            <a:ext cx="1981200" cy="457200"/>
            <a:chOff x="152400" y="57150"/>
            <a:chExt cx="19812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52400" y="57150"/>
              <a:ext cx="1981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46" y="112377"/>
              <a:ext cx="1852708" cy="34674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26" y="65852"/>
            <a:ext cx="6953251" cy="453444"/>
          </a:xfrm>
          <a:prstGeom prst="rect">
            <a:avLst/>
          </a:prstGeom>
        </p:spPr>
        <p:txBody>
          <a:bodyPr vert="horz" lIns="86583" tIns="43291" rIns="86583" bIns="43291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2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7" r:id="rId4"/>
    <p:sldLayoutId id="2147483675" r:id="rId5"/>
    <p:sldLayoutId id="2147483676" r:id="rId6"/>
    <p:sldLayoutId id="2147483679" r:id="rId7"/>
    <p:sldLayoutId id="2147483686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32911" rtl="0" eaLnBrk="1" latinLnBrk="0" hangingPunct="1">
        <a:spcBef>
          <a:spcPct val="0"/>
        </a:spcBef>
        <a:buNone/>
        <a:defRPr sz="3000" kern="1200">
          <a:solidFill>
            <a:srgbClr val="0055A2"/>
          </a:solidFill>
          <a:latin typeface="SJSU Spartan Regular" pitchFamily="2" charset="0"/>
          <a:ea typeface="+mj-ea"/>
          <a:cs typeface="+mj-cs"/>
        </a:defRPr>
      </a:lvl1pPr>
    </p:titleStyle>
    <p:bodyStyle>
      <a:lvl1pPr marL="324684" indent="-324684" algn="l" defTabSz="432911" rtl="0" eaLnBrk="1" latinLnBrk="0" hangingPunct="1">
        <a:spcBef>
          <a:spcPct val="20000"/>
        </a:spcBef>
        <a:buFont typeface="Arial"/>
        <a:buChar char="•"/>
        <a:defRPr sz="2600" kern="1200">
          <a:solidFill>
            <a:srgbClr val="0055A2"/>
          </a:solidFill>
          <a:latin typeface="SJSU Spartan Light" pitchFamily="2" charset="0"/>
          <a:ea typeface="+mn-ea"/>
          <a:cs typeface="+mn-cs"/>
        </a:defRPr>
      </a:lvl1pPr>
      <a:lvl2pPr marL="703481" indent="-270570" algn="l" defTabSz="432911" rtl="0" eaLnBrk="1" latinLnBrk="0" hangingPunct="1">
        <a:spcBef>
          <a:spcPct val="20000"/>
        </a:spcBef>
        <a:buFont typeface="Arial"/>
        <a:buChar char="–"/>
        <a:defRPr sz="2300" kern="1200">
          <a:solidFill>
            <a:srgbClr val="0055A2"/>
          </a:solidFill>
          <a:latin typeface="SJSU Spartan Light" pitchFamily="2" charset="0"/>
          <a:ea typeface="+mn-ea"/>
          <a:cs typeface="+mn-cs"/>
        </a:defRPr>
      </a:lvl2pPr>
      <a:lvl3pPr marL="1082279" indent="-216456" algn="l" defTabSz="432911" rtl="0" eaLnBrk="1" latinLnBrk="0" hangingPunct="1">
        <a:spcBef>
          <a:spcPct val="20000"/>
        </a:spcBef>
        <a:buFont typeface="Arial"/>
        <a:buChar char="•"/>
        <a:defRPr sz="1900" kern="1200">
          <a:solidFill>
            <a:srgbClr val="0055A2"/>
          </a:solidFill>
          <a:latin typeface="SJSU Spartan Light" pitchFamily="2" charset="0"/>
          <a:ea typeface="+mn-ea"/>
          <a:cs typeface="+mn-cs"/>
        </a:defRPr>
      </a:lvl3pPr>
      <a:lvl4pPr marL="1515190" indent="-216456" algn="l" defTabSz="43291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55A2"/>
          </a:solidFill>
          <a:latin typeface="SJSU Spartan Light" pitchFamily="2" charset="0"/>
          <a:ea typeface="+mn-ea"/>
          <a:cs typeface="+mn-cs"/>
        </a:defRPr>
      </a:lvl4pPr>
      <a:lvl5pPr marL="1948101" indent="-216456" algn="l" defTabSz="43291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55A2"/>
          </a:solidFill>
          <a:latin typeface="SJSU Spartan Light" pitchFamily="2" charset="0"/>
          <a:ea typeface="+mn-ea"/>
          <a:cs typeface="+mn-cs"/>
        </a:defRPr>
      </a:lvl5pPr>
      <a:lvl6pPr marL="2381013" indent="-216456" algn="l" defTabSz="43291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13924" indent="-216456" algn="l" defTabSz="43291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6835" indent="-216456" algn="l" defTabSz="43291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9746" indent="-216456" algn="l" defTabSz="43291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911" algn="l" defTabSz="432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5823" algn="l" defTabSz="432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8734" algn="l" defTabSz="432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1645" algn="l" defTabSz="432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4556" algn="l" defTabSz="432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97468" algn="l" defTabSz="432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0379" algn="l" defTabSz="432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3290" algn="l" defTabSz="4329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0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E575-7455-46DC-8E04-9FAA009E65DD}" type="datetime1">
              <a:rPr lang="en-US" smtClean="0"/>
              <a:pPr/>
              <a:t>2/17/2015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FF55-C602-4A10-8375-588E1BC3660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502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2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CA9B-E76B-42D5-9136-796980C1F6DE}" type="datetime1">
              <a:rPr lang="en-US" smtClean="0"/>
              <a:t>2/17/2015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0042"/>
      </p:ext>
    </p:extLst>
  </p:cSld>
  <p:clrMapOvr>
    <a:masterClrMapping/>
  </p:clrMapOvr>
</p:sld>
</file>

<file path=ppt/theme/theme1.xml><?xml version="1.0" encoding="utf-8"?>
<a:theme xmlns:a="http://schemas.openxmlformats.org/drawingml/2006/main" name="SJSU standard (video lectur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 only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FF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SJSU standard (video lecture)-3-3</Template>
  <TotalTime>0</TotalTime>
  <Words>5</Words>
  <Application>Microsoft Office PowerPoint</Application>
  <PresentationFormat>On-screen Show (16:9)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SJSU Spartan Light</vt:lpstr>
      <vt:lpstr>SJSU Spartan Regular</vt:lpstr>
      <vt:lpstr>Wingdings</vt:lpstr>
      <vt:lpstr>SJSU standard (video lecture)</vt:lpstr>
      <vt:lpstr>Text only master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amidon, shannon</dc:creator>
  <cp:lastModifiedBy>amidon, shannon</cp:lastModifiedBy>
  <cp:revision>1</cp:revision>
  <dcterms:created xsi:type="dcterms:W3CDTF">2015-02-17T17:07:30Z</dcterms:created>
  <dcterms:modified xsi:type="dcterms:W3CDTF">2015-02-17T17:07:50Z</dcterms:modified>
</cp:coreProperties>
</file>