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4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6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7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8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9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6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7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8.xml" ContentType="application/vnd.openxmlformats-officedocument.drawingml.chartshapes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9.xml" ContentType="application/vnd.openxmlformats-officedocument.drawingml.chartshapes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10.xml" ContentType="application/vnd.openxmlformats-officedocument.drawingml.chartshapes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11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33" r:id="rId1"/>
    <p:sldMasterId id="2147483737" r:id="rId2"/>
    <p:sldMasterId id="2147483660" r:id="rId3"/>
    <p:sldMasterId id="2147483665" r:id="rId4"/>
    <p:sldMasterId id="2147483671" r:id="rId5"/>
    <p:sldMasterId id="2147483674" r:id="rId6"/>
    <p:sldMasterId id="2147483680" r:id="rId7"/>
    <p:sldMasterId id="2147483686" r:id="rId8"/>
    <p:sldMasterId id="2147483699" r:id="rId9"/>
  </p:sldMasterIdLst>
  <p:notesMasterIdLst>
    <p:notesMasterId r:id="rId11"/>
  </p:notesMasterIdLst>
  <p:sldIdLst>
    <p:sldId id="256" r:id="rId10"/>
  </p:sldIdLst>
  <p:sldSz cx="9144000" cy="6858000" type="screen4x3"/>
  <p:notesSz cx="6858000" cy="9144000"/>
  <p:embeddedFontLst>
    <p:embeddedFont>
      <p:font typeface="SJSU Spartan Regular" panose="02000000000000000000" pitchFamily="2" charset="0"/>
      <p:regular r:id="rId12"/>
    </p:embeddedFont>
    <p:embeddedFont>
      <p:font typeface="Helvetica Neue" panose="02000503000000020004" pitchFamily="5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JSU Spartan Bold" panose="02000000000000000000" pitchFamily="2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2" autoAdjust="0"/>
    <p:restoredTop sz="95597" autoAdjust="0"/>
  </p:normalViewPr>
  <p:slideViewPr>
    <p:cSldViewPr snapToGrid="0">
      <p:cViewPr varScale="1">
        <p:scale>
          <a:sx n="40" d="100"/>
          <a:sy n="40" d="100"/>
        </p:scale>
        <p:origin x="357" y="39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10.fntdata"/><Relationship Id="rId7" Type="http://schemas.openxmlformats.org/officeDocument/2006/relationships/slideMaster" Target="slideMasters/slideMaster7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font" Target="fonts/font8.fntdata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762071407740701"/>
          <c:y val="0.12809294241554245"/>
          <c:w val="0.76808037884153368"/>
          <c:h val="0.40828270126213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2006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tx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0851629657403936"/>
                  <c:y val="8.78906195933427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44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42800205527"/>
                      <c:h val="0.11913280517145637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0.26</c:v>
                </c:pt>
                <c:pt idx="1">
                  <c:v>0.74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tx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88023719257315"/>
          <c:y val="0.1304366922713649"/>
          <c:w val="0.77689872099320922"/>
          <c:h val="0.4129702009737819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2007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tx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4599425071866021"/>
                  <c:y val="-8.202939948145962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44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42800205527"/>
                      <c:h val="0.1285078045947462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0.43</c:v>
                </c:pt>
                <c:pt idx="1">
                  <c:v>0.56999999999999995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tx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762071407740701"/>
          <c:y val="0.1304366922713649"/>
          <c:w val="0.79453540529656019"/>
          <c:h val="0.4223452003970718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2008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tx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3245809551583829"/>
                  <c:y val="-0.239062485293892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4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44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 sz="4400"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4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42800205527"/>
                      <c:h val="0.116789055315633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0.87</c:v>
                </c:pt>
                <c:pt idx="1">
                  <c:v>0.13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tx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762071407740701"/>
          <c:y val="0.12809294241554245"/>
          <c:w val="0.76808037884153368"/>
          <c:h val="0.40828270126213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2006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accent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0851629657403936"/>
                  <c:y val="8.78906195933427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44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42800205527"/>
                      <c:h val="0.11913280517145637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0.26</c:v>
                </c:pt>
                <c:pt idx="1">
                  <c:v>0.74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88023719257315"/>
          <c:y val="0.1304366922713649"/>
          <c:w val="0.77689872099320922"/>
          <c:h val="0.4129702009737819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2007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accent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4599425071866021"/>
                  <c:y val="-8.202939948145962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44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42800205527"/>
                      <c:h val="0.1285078045947462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0.43</c:v>
                </c:pt>
                <c:pt idx="1">
                  <c:v>0.56999999999999995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762071407740701"/>
          <c:y val="0.1304366922713649"/>
          <c:w val="0.79453540529656019"/>
          <c:h val="0.4223452003970718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2008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accent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3245809551583829"/>
                  <c:y val="-0.239062485293892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4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44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 sz="4400"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4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42800205527"/>
                      <c:h val="0.116789055315633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0.87</c:v>
                </c:pt>
                <c:pt idx="1">
                  <c:v>0.13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229712550265527"/>
          <c:y val="0.16611742334415455"/>
          <c:w val="0.77442029647610955"/>
          <c:h val="0.4520401419758771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2006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tx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26913868147898501"/>
                  <c:y val="8.085937002587537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44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4177671941378832"/>
                      <c:h val="0.1378828040180361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0.36</c:v>
                </c:pt>
                <c:pt idx="1">
                  <c:v>0.64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tx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1207834108764581E-4"/>
          <c:y val="9.3749994232898981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862" b="0" i="0" u="none" strike="noStrike" kern="1200" spc="0" baseline="0">
              <a:solidFill>
                <a:schemeClr val="bg1"/>
              </a:solidFill>
              <a:latin typeface="Helvetica Neue" panose="020B0604020202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2739254039575637"/>
          <c:y val="0.1734524376567152"/>
          <c:w val="0.7593624444981214"/>
          <c:h val="0.44325108001654279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2009</c:v>
                </c:pt>
              </c:strCache>
            </c:strRef>
          </c:tx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dkDnDiag">
                <a:fgClr>
                  <a:schemeClr val="tx2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9.051390534677059E-2"/>
                  <c:y val="-0.2144531118077564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F4D2A6D-875C-409B-ACAD-078EEBFFFDF5}" type="VALUE">
                      <a:rPr lang="en-US" sz="4400" smtClean="0">
                        <a:solidFill>
                          <a:schemeClr val="bg1"/>
                        </a:solidFill>
                        <a:latin typeface="Helvetica Neue" panose="020B0604020202020204" pitchFamily="34" charset="0"/>
                      </a:rPr>
                      <a:pPr>
                        <a:defRPr/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50602060159146767"/>
                      <c:h val="0.1566328028646159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Solid</c:v>
                </c:pt>
                <c:pt idx="1">
                  <c:v>Dashed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0.92</c:v>
                </c:pt>
                <c:pt idx="1">
                  <c:v>0.08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tx2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974109824932283E-2"/>
          <c:y val="2.578124841404722E-2"/>
          <c:w val="0.92005178035013546"/>
          <c:h val="0.550705551752857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53F82041-25B4-4F8D-8631-E111D1D47078}" type="VALUE">
                      <a:rPr lang="en-US" sz="1200">
                        <a:solidFill>
                          <a:schemeClr val="tx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0055A2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srgbClr val="0055A2"/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0.64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14F705A0-E823-489B-B8F5-62BCC279C85A}" type="VALUE">
                      <a:rPr lang="en-US" sz="1200">
                        <a:solidFill>
                          <a:schemeClr val="accent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E5A823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DC79D22A-362C-4D1C-9704-7E20461E351C}" type="VALUE">
                      <a:rPr lang="en-US" sz="1200">
                        <a:ln>
                          <a:noFill/>
                        </a:ln>
                        <a:solidFill>
                          <a:schemeClr val="bg2"/>
                        </a:solidFill>
                        <a:latin typeface="SJSU Spartan Bold" panose="02000000000000000000" pitchFamily="2" charset="0"/>
                      </a:rPr>
                      <a:pPr>
                        <a:defRPr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0.4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axId val="199496480"/>
        <c:axId val="199502360"/>
      </c:barChart>
      <c:catAx>
        <c:axId val="1994964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9502360"/>
        <c:crosses val="autoZero"/>
        <c:auto val="1"/>
        <c:lblAlgn val="ctr"/>
        <c:lblOffset val="100"/>
        <c:noMultiLvlLbl val="0"/>
      </c:catAx>
      <c:valAx>
        <c:axId val="199502360"/>
        <c:scaling>
          <c:orientation val="minMax"/>
          <c:max val="1"/>
          <c:min val="0"/>
        </c:scaling>
        <c:delete val="1"/>
        <c:axPos val="l"/>
        <c:numFmt formatCode="General" sourceLinked="1"/>
        <c:majorTickMark val="none"/>
        <c:minorTickMark val="none"/>
        <c:tickLblPos val="nextTo"/>
        <c:crossAx val="1994964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3577037972344536E-2"/>
          <c:y val="0.59813142235904149"/>
          <c:w val="0.89004506585363352"/>
          <c:h val="0.118274845086439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JSU Spartan Bold" panose="02000000000000000000" pitchFamily="2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974109824932283E-2"/>
          <c:y val="2.578124841404722E-2"/>
          <c:w val="0.92005178035013546"/>
          <c:h val="0.550705551752857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53F82041-25B4-4F8D-8631-E111D1D47078}" type="VALUE">
                      <a:rPr lang="en-US" sz="1200">
                        <a:solidFill>
                          <a:schemeClr val="tx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0055A2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srgbClr val="0055A2"/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0.64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14F705A0-E823-489B-B8F5-62BCC279C85A}" type="VALUE">
                      <a:rPr lang="en-US" sz="1200">
                        <a:solidFill>
                          <a:schemeClr val="accent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E5A823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DC79D22A-362C-4D1C-9704-7E20461E351C}" type="VALUE">
                      <a:rPr lang="en-US" sz="1200">
                        <a:ln>
                          <a:noFill/>
                        </a:ln>
                        <a:solidFill>
                          <a:schemeClr val="bg2"/>
                        </a:solidFill>
                        <a:latin typeface="SJSU Spartan Bold" panose="02000000000000000000" pitchFamily="2" charset="0"/>
                      </a:rPr>
                      <a:pPr>
                        <a:defRPr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0.4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axId val="199502752"/>
        <c:axId val="199500792"/>
      </c:barChart>
      <c:catAx>
        <c:axId val="1995027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9500792"/>
        <c:crosses val="autoZero"/>
        <c:auto val="1"/>
        <c:lblAlgn val="ctr"/>
        <c:lblOffset val="100"/>
        <c:noMultiLvlLbl val="0"/>
      </c:catAx>
      <c:valAx>
        <c:axId val="199500792"/>
        <c:scaling>
          <c:orientation val="minMax"/>
          <c:max val="1"/>
          <c:min val="0"/>
        </c:scaling>
        <c:delete val="1"/>
        <c:axPos val="l"/>
        <c:numFmt formatCode="General" sourceLinked="1"/>
        <c:majorTickMark val="none"/>
        <c:minorTickMark val="none"/>
        <c:tickLblPos val="nextTo"/>
        <c:crossAx val="199502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3577037972344536E-2"/>
          <c:y val="0.59813142235904149"/>
          <c:w val="0.89004506585363352"/>
          <c:h val="0.118274845086439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JSU Spartan Bold" panose="02000000000000000000" pitchFamily="2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974109824932283E-2"/>
          <c:y val="2.578124841404722E-2"/>
          <c:w val="0.92005178035013546"/>
          <c:h val="0.550705551752857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53F82041-25B4-4F8D-8631-E111D1D47078}" type="VALUE">
                      <a:rPr lang="en-US" sz="1200">
                        <a:solidFill>
                          <a:schemeClr val="tx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0055A2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srgbClr val="0055A2"/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0.64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800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14F705A0-E823-489B-B8F5-62BCC279C85A}" type="VALUE">
                      <a:rPr lang="en-US" sz="1200">
                        <a:solidFill>
                          <a:schemeClr val="accent2"/>
                        </a:solidFill>
                        <a:latin typeface="SJSU Spartan Bold" panose="02000000000000000000" pitchFamily="2" charset="0"/>
                      </a:rPr>
                      <a:pPr>
                        <a:defRPr sz="1800"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srgbClr val="E5A823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dk1">
                            <a:lumMod val="65000"/>
                            <a:lumOff val="35000"/>
                          </a:schemeClr>
                        </a:solidFill>
                        <a:latin typeface="SJSU Spartan Bold" panose="02000000000000000000" pitchFamily="2" charset="0"/>
                        <a:ea typeface="+mn-ea"/>
                        <a:cs typeface="+mn-cs"/>
                      </a:defRPr>
                    </a:pPr>
                    <a:fld id="{DC79D22A-362C-4D1C-9704-7E20461E351C}" type="VALUE">
                      <a:rPr lang="en-US" sz="1200">
                        <a:ln>
                          <a:noFill/>
                        </a:ln>
                        <a:solidFill>
                          <a:schemeClr val="bg2"/>
                        </a:solidFill>
                        <a:latin typeface="SJSU Spartan Bold" panose="02000000000000000000" pitchFamily="2" charset="0"/>
                      </a:rPr>
                      <a:pPr>
                        <a:defRPr>
                          <a:latin typeface="SJSU Spartan Bold" panose="02000000000000000000" pitchFamily="2" charset="0"/>
                        </a:defRPr>
                      </a:pPr>
                      <a:t>[VALUE]</a:t>
                    </a:fld>
                    <a:endParaRPr lang="en-US"/>
                  </a:p>
                </c:rich>
              </c:tx>
              <c:numFmt formatCode="0%" sourceLinked="0"/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SJSU Spartan Bold" panose="020000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JSU Spartan Bold" panose="020000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Assets 250,000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0.4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axId val="199503144"/>
        <c:axId val="199501576"/>
      </c:barChart>
      <c:catAx>
        <c:axId val="1995031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9501576"/>
        <c:crosses val="autoZero"/>
        <c:auto val="1"/>
        <c:lblAlgn val="ctr"/>
        <c:lblOffset val="100"/>
        <c:noMultiLvlLbl val="0"/>
      </c:catAx>
      <c:valAx>
        <c:axId val="199501576"/>
        <c:scaling>
          <c:orientation val="minMax"/>
          <c:max val="1"/>
          <c:min val="0"/>
        </c:scaling>
        <c:delete val="1"/>
        <c:axPos val="l"/>
        <c:numFmt formatCode="General" sourceLinked="1"/>
        <c:majorTickMark val="none"/>
        <c:minorTickMark val="none"/>
        <c:tickLblPos val="nextTo"/>
        <c:crossAx val="199503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3577037972344536E-2"/>
          <c:y val="0.59813142235904149"/>
          <c:w val="0.89004506585363352"/>
          <c:h val="0.1182748450864391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JSU Spartan Bold" panose="02000000000000000000" pitchFamily="2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Blue</c:v>
                </c:pt>
              </c:strCache>
            </c:strRef>
          </c:tx>
          <c:spPr>
            <a:ln w="28575" cap="rnd">
              <a:solidFill>
                <a:schemeClr val="bg2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tx2"/>
              </a:solidFill>
              <a:ln w="9525">
                <a:solidFill>
                  <a:schemeClr val="tx2"/>
                </a:solidFill>
              </a:ln>
              <a:effectLst/>
            </c:spPr>
          </c:marker>
          <c:cat>
            <c:numRef>
              <c:f>Sheet1!$A$2:$A$8</c:f>
              <c:numCache>
                <c:formatCode>General</c:formatCode>
                <c:ptCount val="7"/>
                <c:pt idx="0">
                  <c:v>100</c:v>
                </c:pt>
                <c:pt idx="1">
                  <c:v>150</c:v>
                </c:pt>
                <c:pt idx="2">
                  <c:v>200</c:v>
                </c:pt>
                <c:pt idx="3">
                  <c:v>250</c:v>
                </c:pt>
                <c:pt idx="4">
                  <c:v>300</c:v>
                </c:pt>
                <c:pt idx="5">
                  <c:v>350</c:v>
                </c:pt>
                <c:pt idx="6">
                  <c:v>400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200</c:v>
                </c:pt>
                <c:pt idx="1">
                  <c:v>140</c:v>
                </c:pt>
                <c:pt idx="2">
                  <c:v>190</c:v>
                </c:pt>
                <c:pt idx="3">
                  <c:v>180</c:v>
                </c:pt>
                <c:pt idx="4">
                  <c:v>210</c:v>
                </c:pt>
                <c:pt idx="5">
                  <c:v>260</c:v>
                </c:pt>
                <c:pt idx="6">
                  <c:v>255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Gold</c:v>
                </c:pt>
              </c:strCache>
            </c:strRef>
          </c:tx>
          <c:spPr>
            <a:ln w="28575" cap="rnd">
              <a:solidFill>
                <a:schemeClr val="bg2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Sheet1!$A$2:$A$8</c:f>
              <c:numCache>
                <c:formatCode>General</c:formatCode>
                <c:ptCount val="7"/>
                <c:pt idx="0">
                  <c:v>100</c:v>
                </c:pt>
                <c:pt idx="1">
                  <c:v>150</c:v>
                </c:pt>
                <c:pt idx="2">
                  <c:v>200</c:v>
                </c:pt>
                <c:pt idx="3">
                  <c:v>250</c:v>
                </c:pt>
                <c:pt idx="4">
                  <c:v>300</c:v>
                </c:pt>
                <c:pt idx="5">
                  <c:v>350</c:v>
                </c:pt>
                <c:pt idx="6">
                  <c:v>400</c:v>
                </c:pt>
              </c:numCache>
            </c:numRef>
          </c:cat>
          <c:val>
            <c:numRef>
              <c:f>Sheet1!$C$2:$C$8</c:f>
              <c:numCache>
                <c:formatCode>General</c:formatCode>
                <c:ptCount val="7"/>
                <c:pt idx="0">
                  <c:v>150</c:v>
                </c:pt>
                <c:pt idx="1">
                  <c:v>225</c:v>
                </c:pt>
                <c:pt idx="2">
                  <c:v>140</c:v>
                </c:pt>
                <c:pt idx="3">
                  <c:v>200</c:v>
                </c:pt>
                <c:pt idx="4">
                  <c:v>100</c:v>
                </c:pt>
                <c:pt idx="5">
                  <c:v>225</c:v>
                </c:pt>
                <c:pt idx="6">
                  <c:v>300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9498832"/>
        <c:axId val="199497656"/>
      </c:lineChart>
      <c:catAx>
        <c:axId val="199498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rgbClr val="666666"/>
                </a:solidFill>
                <a:latin typeface="SJSU Spartan Regular" panose="02000000000000000000" pitchFamily="2" charset="0"/>
                <a:ea typeface="+mn-ea"/>
                <a:cs typeface="+mn-cs"/>
              </a:defRPr>
            </a:pPr>
            <a:endParaRPr lang="en-US"/>
          </a:p>
        </c:txPr>
        <c:crossAx val="199497656"/>
        <c:crossesAt val="0"/>
        <c:auto val="1"/>
        <c:lblAlgn val="ctr"/>
        <c:lblOffset val="100"/>
        <c:noMultiLvlLbl val="0"/>
      </c:catAx>
      <c:valAx>
        <c:axId val="199497656"/>
        <c:scaling>
          <c:orientation val="minMax"/>
          <c:max val="300"/>
          <c:min val="5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rgbClr val="666666"/>
                </a:solidFill>
                <a:latin typeface="SJSU Spartan Regular" panose="02000000000000000000" pitchFamily="2" charset="0"/>
                <a:ea typeface="+mn-ea"/>
                <a:cs typeface="+mn-cs"/>
              </a:defRPr>
            </a:pPr>
            <a:endParaRPr lang="en-US"/>
          </a:p>
        </c:txPr>
        <c:crossAx val="199498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0.31977</cdr:x>
      <cdr:y>0.35304</cdr:y>
    </cdr:from>
    <cdr:to>
      <cdr:x>0.69834</cdr:x>
      <cdr:y>0.46049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921052" y="1913006"/>
          <a:ext cx="1090419" cy="582260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en-US" sz="1000" dirty="0" smtClean="0">
              <a:solidFill>
                <a:schemeClr val="bg1"/>
              </a:solidFill>
              <a:latin typeface="Helvetica Neue" panose="020B0604020202020204" pitchFamily="34" charset="0"/>
            </a:rPr>
            <a:t>Click</a:t>
          </a:r>
          <a:r>
            <a:rPr lang="en-US" sz="1000" baseline="0" dirty="0" smtClean="0">
              <a:solidFill>
                <a:schemeClr val="bg1"/>
              </a:solidFill>
              <a:latin typeface="Helvetica Neue" panose="020B0604020202020204" pitchFamily="34" charset="0"/>
            </a:rPr>
            <a:t> here to enter descriptive text</a:t>
          </a:r>
          <a:endParaRPr lang="en-US" sz="1000" dirty="0">
            <a:solidFill>
              <a:schemeClr val="bg1"/>
            </a:solidFill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200" dirty="0" smtClean="0">
              <a:latin typeface="Helvetica Neue" panose="020B0604020202020204" pitchFamily="34" charset="0"/>
            </a:rPr>
            <a:t>Lorem ipsum dolor sit </a:t>
          </a:r>
          <a:r>
            <a:rPr lang="en-US" sz="1200" dirty="0" err="1" smtClean="0">
              <a:latin typeface="Helvetica Neue" panose="020B0604020202020204" pitchFamily="34" charset="0"/>
            </a:rPr>
            <a:t>amet</a:t>
          </a:r>
          <a:r>
            <a:rPr lang="en-US" sz="1200" dirty="0" smtClean="0"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latin typeface="Helvetica Neue" panose="020B0604020202020204" pitchFamily="34" charset="0"/>
            </a:rPr>
            <a:t>consectetur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adipiscing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elit</a:t>
          </a:r>
          <a:r>
            <a:rPr lang="en-US" sz="1200" dirty="0" smtClean="0">
              <a:latin typeface="Helvetica Neue" panose="020B0604020202020204" pitchFamily="34" charset="0"/>
            </a:rPr>
            <a:t>. Nam ac </a:t>
          </a:r>
          <a:r>
            <a:rPr lang="en-US" sz="1200" dirty="0" err="1" smtClean="0"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turpis</a:t>
          </a:r>
          <a:r>
            <a:rPr lang="en-US" sz="1200" dirty="0" smtClean="0"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latin typeface="Helvetica Neue" panose="020B0604020202020204" pitchFamily="34" charset="0"/>
            </a:rPr>
            <a:t>Ut</a:t>
          </a:r>
          <a:r>
            <a:rPr lang="en-US" sz="1200" dirty="0" smtClean="0">
              <a:latin typeface="Helvetica Neue" panose="020B0604020202020204" pitchFamily="34" charset="0"/>
            </a:rPr>
            <a:t> dui </a:t>
          </a:r>
          <a:r>
            <a:rPr lang="en-US" sz="1200" dirty="0" err="1" smtClean="0">
              <a:latin typeface="Helvetica Neue" panose="020B0604020202020204" pitchFamily="34" charset="0"/>
            </a:rPr>
            <a:t>urna</a:t>
          </a:r>
          <a:r>
            <a:rPr lang="en-US" sz="1200" dirty="0" smtClean="0"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quis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mauris</a:t>
          </a:r>
          <a:r>
            <a:rPr lang="en-US" sz="1200" dirty="0" smtClean="0">
              <a:latin typeface="Helvetica Neue" panose="020B0604020202020204" pitchFamily="34" charset="0"/>
            </a:rPr>
            <a:t> id, </a:t>
          </a:r>
          <a:r>
            <a:rPr lang="en-US" sz="1200" dirty="0" err="1" smtClean="0"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tellus</a:t>
          </a:r>
          <a:r>
            <a:rPr lang="en-US" sz="1200" dirty="0" smtClean="0"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latin typeface="Helvetica Neue" panose="020B0604020202020204" pitchFamily="34" charset="0"/>
            </a:rPr>
            <a:t>Nulla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facilisi</a:t>
          </a:r>
          <a:r>
            <a:rPr lang="en-US" sz="1200" dirty="0" smtClean="0">
              <a:latin typeface="Helvetica Neue" panose="020B0604020202020204" pitchFamily="34" charset="0"/>
            </a:rPr>
            <a:t>. Dui id </a:t>
          </a:r>
          <a:r>
            <a:rPr lang="en-US" sz="1200" dirty="0" err="1" smtClean="0">
              <a:latin typeface="Helvetica Neue" panose="020B0604020202020204" pitchFamily="34" charset="0"/>
            </a:rPr>
            <a:t>lacinia</a:t>
          </a:r>
          <a:r>
            <a:rPr lang="en-US" sz="1200" dirty="0" smtClean="0">
              <a:latin typeface="Helvetica Neue" panose="020B0604020202020204" pitchFamily="34" charset="0"/>
            </a:rPr>
            <a:t> vel.</a:t>
          </a:r>
          <a:endParaRPr lang="en-US" sz="1200" dirty="0">
            <a:latin typeface="Helvetica Neue" panose="020B060402020202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200" dirty="0" smtClean="0">
              <a:latin typeface="Helvetica Neue" panose="020B0604020202020204" pitchFamily="34" charset="0"/>
            </a:rPr>
            <a:t>Lorem ipsum dolor sit </a:t>
          </a:r>
          <a:r>
            <a:rPr lang="en-US" sz="1200" dirty="0" err="1" smtClean="0">
              <a:latin typeface="Helvetica Neue" panose="020B0604020202020204" pitchFamily="34" charset="0"/>
            </a:rPr>
            <a:t>amet</a:t>
          </a:r>
          <a:r>
            <a:rPr lang="en-US" sz="1200" dirty="0" smtClean="0"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latin typeface="Helvetica Neue" panose="020B0604020202020204" pitchFamily="34" charset="0"/>
            </a:rPr>
            <a:t>consectetur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adipiscing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elit</a:t>
          </a:r>
          <a:r>
            <a:rPr lang="en-US" sz="1200" dirty="0" smtClean="0">
              <a:latin typeface="Helvetica Neue" panose="020B0604020202020204" pitchFamily="34" charset="0"/>
            </a:rPr>
            <a:t>. Nam ac </a:t>
          </a:r>
          <a:r>
            <a:rPr lang="en-US" sz="1200" dirty="0" err="1" smtClean="0"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turpis</a:t>
          </a:r>
          <a:r>
            <a:rPr lang="en-US" sz="1200" dirty="0" smtClean="0"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latin typeface="Helvetica Neue" panose="020B0604020202020204" pitchFamily="34" charset="0"/>
            </a:rPr>
            <a:t>Ut</a:t>
          </a:r>
          <a:r>
            <a:rPr lang="en-US" sz="1200" dirty="0" smtClean="0">
              <a:latin typeface="Helvetica Neue" panose="020B0604020202020204" pitchFamily="34" charset="0"/>
            </a:rPr>
            <a:t> dui </a:t>
          </a:r>
          <a:r>
            <a:rPr lang="en-US" sz="1200" dirty="0" err="1" smtClean="0">
              <a:latin typeface="Helvetica Neue" panose="020B0604020202020204" pitchFamily="34" charset="0"/>
            </a:rPr>
            <a:t>urna</a:t>
          </a:r>
          <a:r>
            <a:rPr lang="en-US" sz="1200" dirty="0" smtClean="0"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quis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mauris</a:t>
          </a:r>
          <a:r>
            <a:rPr lang="en-US" sz="1200" dirty="0" smtClean="0">
              <a:latin typeface="Helvetica Neue" panose="020B0604020202020204" pitchFamily="34" charset="0"/>
            </a:rPr>
            <a:t> id, </a:t>
          </a:r>
          <a:r>
            <a:rPr lang="en-US" sz="1200" dirty="0" err="1" smtClean="0"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tellus</a:t>
          </a:r>
          <a:r>
            <a:rPr lang="en-US" sz="1200" dirty="0" smtClean="0"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latin typeface="Helvetica Neue" panose="020B0604020202020204" pitchFamily="34" charset="0"/>
            </a:rPr>
            <a:t>Nulla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facilisi</a:t>
          </a:r>
          <a:r>
            <a:rPr lang="en-US" sz="1200" dirty="0" smtClean="0">
              <a:latin typeface="Helvetica Neue" panose="020B0604020202020204" pitchFamily="34" charset="0"/>
            </a:rPr>
            <a:t>. Dui id </a:t>
          </a:r>
          <a:r>
            <a:rPr lang="en-US" sz="1200" dirty="0" err="1" smtClean="0">
              <a:latin typeface="Helvetica Neue" panose="020B0604020202020204" pitchFamily="34" charset="0"/>
            </a:rPr>
            <a:t>lacinia</a:t>
          </a:r>
          <a:r>
            <a:rPr lang="en-US" sz="1200" dirty="0" smtClean="0">
              <a:latin typeface="Helvetica Neue" panose="020B0604020202020204" pitchFamily="34" charset="0"/>
            </a:rPr>
            <a:t> vel.</a:t>
          </a:r>
          <a:endParaRPr lang="en-US" sz="1200" dirty="0"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0.31071</cdr:x>
      <cdr:y>0.36466</cdr:y>
    </cdr:from>
    <cdr:to>
      <cdr:x>0.68928</cdr:x>
      <cdr:y>0.47212</cdr:y>
    </cdr:to>
    <cdr:sp macro="" textlink="">
      <cdr:nvSpPr>
        <cdr:cNvPr id="5" name="Rectangle 4"/>
        <cdr:cNvSpPr/>
      </cdr:nvSpPr>
      <cdr:spPr>
        <a:xfrm xmlns:a="http://schemas.openxmlformats.org/drawingml/2006/main">
          <a:off x="894969" y="1975998"/>
          <a:ext cx="1090419" cy="582260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000" dirty="0" smtClean="0">
              <a:solidFill>
                <a:schemeClr val="bg1"/>
              </a:solidFill>
              <a:latin typeface="Helvetica Neue" panose="020B0604020202020204" pitchFamily="34" charset="0"/>
            </a:rPr>
            <a:t>Click</a:t>
          </a:r>
          <a:r>
            <a:rPr lang="en-US" sz="1000" baseline="0" dirty="0" smtClean="0">
              <a:solidFill>
                <a:schemeClr val="bg1"/>
              </a:solidFill>
              <a:latin typeface="Helvetica Neue" panose="020B0604020202020204" pitchFamily="34" charset="0"/>
            </a:rPr>
            <a:t> here to enter descriptive text</a:t>
          </a:r>
          <a:endParaRPr lang="en-US" sz="1000" dirty="0">
            <a:solidFill>
              <a:schemeClr val="bg1"/>
            </a:solidFill>
            <a:latin typeface="Helvetica Neue" panose="020B060402020202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200" dirty="0" smtClean="0">
              <a:latin typeface="Helvetica Neue" panose="020B0604020202020204" pitchFamily="34" charset="0"/>
            </a:rPr>
            <a:t>Lorem ipsum dolor sit </a:t>
          </a:r>
          <a:r>
            <a:rPr lang="en-US" sz="1200" dirty="0" err="1" smtClean="0">
              <a:latin typeface="Helvetica Neue" panose="020B0604020202020204" pitchFamily="34" charset="0"/>
            </a:rPr>
            <a:t>amet</a:t>
          </a:r>
          <a:r>
            <a:rPr lang="en-US" sz="1200" dirty="0" smtClean="0"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latin typeface="Helvetica Neue" panose="020B0604020202020204" pitchFamily="34" charset="0"/>
            </a:rPr>
            <a:t>consectetur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adipiscing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elit</a:t>
          </a:r>
          <a:r>
            <a:rPr lang="en-US" sz="1200" dirty="0" smtClean="0">
              <a:latin typeface="Helvetica Neue" panose="020B0604020202020204" pitchFamily="34" charset="0"/>
            </a:rPr>
            <a:t>. Nam ac </a:t>
          </a:r>
          <a:r>
            <a:rPr lang="en-US" sz="1200" dirty="0" err="1" smtClean="0"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turpis</a:t>
          </a:r>
          <a:r>
            <a:rPr lang="en-US" sz="1200" dirty="0" smtClean="0"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latin typeface="Helvetica Neue" panose="020B0604020202020204" pitchFamily="34" charset="0"/>
            </a:rPr>
            <a:t>Ut</a:t>
          </a:r>
          <a:r>
            <a:rPr lang="en-US" sz="1200" dirty="0" smtClean="0">
              <a:latin typeface="Helvetica Neue" panose="020B0604020202020204" pitchFamily="34" charset="0"/>
            </a:rPr>
            <a:t> dui </a:t>
          </a:r>
          <a:r>
            <a:rPr lang="en-US" sz="1200" dirty="0" err="1" smtClean="0">
              <a:latin typeface="Helvetica Neue" panose="020B0604020202020204" pitchFamily="34" charset="0"/>
            </a:rPr>
            <a:t>urna</a:t>
          </a:r>
          <a:r>
            <a:rPr lang="en-US" sz="1200" dirty="0" smtClean="0"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quis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mauris</a:t>
          </a:r>
          <a:r>
            <a:rPr lang="en-US" sz="1200" dirty="0" smtClean="0">
              <a:latin typeface="Helvetica Neue" panose="020B0604020202020204" pitchFamily="34" charset="0"/>
            </a:rPr>
            <a:t> id, </a:t>
          </a:r>
          <a:r>
            <a:rPr lang="en-US" sz="1200" dirty="0" err="1" smtClean="0"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tellus</a:t>
          </a:r>
          <a:r>
            <a:rPr lang="en-US" sz="1200" dirty="0" smtClean="0"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latin typeface="Helvetica Neue" panose="020B0604020202020204" pitchFamily="34" charset="0"/>
            </a:rPr>
            <a:t>Nulla</a:t>
          </a:r>
          <a:r>
            <a:rPr lang="en-US" sz="1200" dirty="0" smtClean="0"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latin typeface="Helvetica Neue" panose="020B0604020202020204" pitchFamily="34" charset="0"/>
            </a:rPr>
            <a:t>facilisi</a:t>
          </a:r>
          <a:r>
            <a:rPr lang="en-US" sz="1200" dirty="0" smtClean="0">
              <a:latin typeface="Helvetica Neue" panose="020B0604020202020204" pitchFamily="34" charset="0"/>
            </a:rPr>
            <a:t>. Dui</a:t>
          </a:r>
          <a:r>
            <a:rPr lang="en-US" sz="1200" baseline="0" dirty="0" smtClean="0">
              <a:latin typeface="Helvetica Neue" panose="020B0604020202020204" pitchFamily="34" charset="0"/>
            </a:rPr>
            <a:t> id </a:t>
          </a:r>
          <a:r>
            <a:rPr lang="en-US" sz="1200" baseline="0" dirty="0" err="1" smtClean="0">
              <a:latin typeface="Helvetica Neue" panose="020B0604020202020204" pitchFamily="34" charset="0"/>
            </a:rPr>
            <a:t>lacinia</a:t>
          </a:r>
          <a:r>
            <a:rPr lang="en-US" sz="1200" baseline="0" dirty="0" smtClean="0">
              <a:latin typeface="Helvetica Neue" panose="020B0604020202020204" pitchFamily="34" charset="0"/>
            </a:rPr>
            <a:t> vel.</a:t>
          </a:r>
          <a:endParaRPr lang="en-US" sz="1200" dirty="0"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0.31071</cdr:x>
      <cdr:y>0.36954</cdr:y>
    </cdr:from>
    <cdr:to>
      <cdr:x>0.68929</cdr:x>
      <cdr:y>0.47699</cdr:y>
    </cdr:to>
    <cdr:sp macro="" textlink="">
      <cdr:nvSpPr>
        <cdr:cNvPr id="5" name="Rectangle 4"/>
        <cdr:cNvSpPr/>
      </cdr:nvSpPr>
      <cdr:spPr>
        <a:xfrm xmlns:a="http://schemas.openxmlformats.org/drawingml/2006/main">
          <a:off x="894970" y="2002414"/>
          <a:ext cx="1090419" cy="582260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000" dirty="0" smtClean="0">
              <a:solidFill>
                <a:schemeClr val="bg1"/>
              </a:solidFill>
              <a:latin typeface="Helvetica Neue" panose="020B0604020202020204" pitchFamily="34" charset="0"/>
            </a:rPr>
            <a:t>Click</a:t>
          </a:r>
          <a:r>
            <a:rPr lang="en-US" sz="1000" baseline="0" dirty="0" smtClean="0">
              <a:solidFill>
                <a:schemeClr val="bg1"/>
              </a:solidFill>
              <a:latin typeface="Helvetica Neue" panose="020B0604020202020204" pitchFamily="34" charset="0"/>
            </a:rPr>
            <a:t> here to enter descriptive text</a:t>
          </a:r>
          <a:endParaRPr lang="en-US" sz="1000" dirty="0">
            <a:solidFill>
              <a:schemeClr val="bg1"/>
            </a:solidFill>
            <a:latin typeface="Helvetica Neue" panose="020B060402020202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0.31977</cdr:x>
      <cdr:y>0.35304</cdr:y>
    </cdr:from>
    <cdr:to>
      <cdr:x>0.69834</cdr:x>
      <cdr:y>0.46049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921052" y="1913006"/>
          <a:ext cx="1090419" cy="582260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en-US" sz="1000" dirty="0" smtClean="0">
              <a:solidFill>
                <a:schemeClr val="tx1"/>
              </a:solidFill>
              <a:latin typeface="Helvetica Neue" panose="020B0604020202020204" pitchFamily="34" charset="0"/>
            </a:rPr>
            <a:t>Click</a:t>
          </a:r>
          <a:r>
            <a:rPr lang="en-US" sz="1000" baseline="0" dirty="0" smtClean="0">
              <a:solidFill>
                <a:schemeClr val="tx1"/>
              </a:solidFill>
              <a:latin typeface="Helvetica Neue" panose="020B0604020202020204" pitchFamily="34" charset="0"/>
            </a:rPr>
            <a:t> here to enter descriptive text</a:t>
          </a:r>
          <a:endParaRPr lang="en-US" sz="1000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Lorem ipsum dolor sit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amet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consectetur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adipiscing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elit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Nam ac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turpis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dui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urna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quis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mauris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id,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tellus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Nulla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facilisi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Dui id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lacinia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vel.</a:t>
          </a:r>
          <a:endParaRPr lang="en-US" sz="1200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Lorem ipsum dolor sit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amet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consectetur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adipiscing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elit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Nam ac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turpis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dui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urna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quis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mauris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id,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tellus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Nulla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facilisi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Dui id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lacinia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vel.</a:t>
          </a:r>
          <a:endParaRPr lang="en-US" sz="1200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0.31071</cdr:x>
      <cdr:y>0.36466</cdr:y>
    </cdr:from>
    <cdr:to>
      <cdr:x>0.68928</cdr:x>
      <cdr:y>0.47212</cdr:y>
    </cdr:to>
    <cdr:sp macro="" textlink="">
      <cdr:nvSpPr>
        <cdr:cNvPr id="5" name="Rectangle 4"/>
        <cdr:cNvSpPr/>
      </cdr:nvSpPr>
      <cdr:spPr>
        <a:xfrm xmlns:a="http://schemas.openxmlformats.org/drawingml/2006/main">
          <a:off x="894969" y="1975998"/>
          <a:ext cx="1090419" cy="582260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000" dirty="0" smtClean="0">
              <a:solidFill>
                <a:schemeClr val="tx1"/>
              </a:solidFill>
              <a:latin typeface="Helvetica Neue" panose="020B0604020202020204" pitchFamily="34" charset="0"/>
            </a:rPr>
            <a:t>Click</a:t>
          </a:r>
          <a:r>
            <a:rPr lang="en-US" sz="1000" baseline="0" dirty="0" smtClean="0">
              <a:solidFill>
                <a:schemeClr val="tx1"/>
              </a:solidFill>
              <a:latin typeface="Helvetica Neue" panose="020B0604020202020204" pitchFamily="34" charset="0"/>
            </a:rPr>
            <a:t> here to enter descriptive text</a:t>
          </a:r>
          <a:endParaRPr lang="en-US" sz="1000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0.07447</cdr:x>
      <cdr:y>0.64144</cdr:y>
    </cdr:from>
    <cdr:to>
      <cdr:x>0.92553</cdr:x>
      <cdr:y>0.96118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311612" y="3475758"/>
          <a:ext cx="3561347" cy="173254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just">
            <a:lnSpc>
              <a:spcPct val="150000"/>
            </a:lnSpc>
          </a:pP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Lorem ipsum dolor sit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amet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consectetur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adipiscing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elit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Nam ac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turpis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dui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urna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,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tincidunt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quis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mauris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id,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egestas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tellus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Nulla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 </a:t>
          </a:r>
          <a:r>
            <a:rPr lang="en-US" sz="120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facilisi</a:t>
          </a:r>
          <a:r>
            <a:rPr lang="en-US" sz="1200" dirty="0" smtClean="0">
              <a:solidFill>
                <a:schemeClr val="tx1"/>
              </a:solidFill>
              <a:latin typeface="Helvetica Neue" panose="020B0604020202020204" pitchFamily="34" charset="0"/>
            </a:rPr>
            <a:t>. Dui</a:t>
          </a:r>
          <a:r>
            <a:rPr lang="en-US" sz="1200" baseline="0" dirty="0" smtClean="0">
              <a:solidFill>
                <a:schemeClr val="tx1"/>
              </a:solidFill>
              <a:latin typeface="Helvetica Neue" panose="020B0604020202020204" pitchFamily="34" charset="0"/>
            </a:rPr>
            <a:t> id </a:t>
          </a:r>
          <a:r>
            <a:rPr lang="en-US" sz="1200" baseline="0" dirty="0" err="1" smtClean="0">
              <a:solidFill>
                <a:schemeClr val="tx1"/>
              </a:solidFill>
              <a:latin typeface="Helvetica Neue" panose="020B0604020202020204" pitchFamily="34" charset="0"/>
            </a:rPr>
            <a:t>lacinia</a:t>
          </a:r>
          <a:r>
            <a:rPr lang="en-US" sz="1200" baseline="0" dirty="0" smtClean="0">
              <a:solidFill>
                <a:schemeClr val="tx1"/>
              </a:solidFill>
              <a:latin typeface="Helvetica Neue" panose="020B0604020202020204" pitchFamily="34" charset="0"/>
            </a:rPr>
            <a:t> vel.</a:t>
          </a:r>
          <a:endParaRPr lang="en-US" sz="1200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  <cdr:relSizeAnchor xmlns:cdr="http://schemas.openxmlformats.org/drawingml/2006/chartDrawing">
    <cdr:from>
      <cdr:x>0.31071</cdr:x>
      <cdr:y>0.36954</cdr:y>
    </cdr:from>
    <cdr:to>
      <cdr:x>0.68929</cdr:x>
      <cdr:y>0.47699</cdr:y>
    </cdr:to>
    <cdr:sp macro="" textlink="">
      <cdr:nvSpPr>
        <cdr:cNvPr id="5" name="Rectangle 4"/>
        <cdr:cNvSpPr/>
      </cdr:nvSpPr>
      <cdr:spPr>
        <a:xfrm xmlns:a="http://schemas.openxmlformats.org/drawingml/2006/main">
          <a:off x="894970" y="2002414"/>
          <a:ext cx="1090419" cy="582260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/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000" dirty="0" smtClean="0">
              <a:solidFill>
                <a:schemeClr val="tx1"/>
              </a:solidFill>
              <a:latin typeface="Helvetica Neue" panose="020B0604020202020204" pitchFamily="34" charset="0"/>
            </a:rPr>
            <a:t>Click</a:t>
          </a:r>
          <a:r>
            <a:rPr lang="en-US" sz="1000" baseline="0" dirty="0" smtClean="0">
              <a:solidFill>
                <a:schemeClr val="tx1"/>
              </a:solidFill>
              <a:latin typeface="Helvetica Neue" panose="020B0604020202020204" pitchFamily="34" charset="0"/>
            </a:rPr>
            <a:t> here to enter descriptive text</a:t>
          </a:r>
          <a:endParaRPr lang="en-US" sz="1000" dirty="0">
            <a:solidFill>
              <a:schemeClr val="tx1"/>
            </a:solidFill>
            <a:latin typeface="Helvetica Neue" panose="020B0604020202020204" pitchFamily="34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0.11581</cdr:x>
      <cdr:y>0.71522</cdr:y>
    </cdr:from>
    <cdr:to>
      <cdr:x>0.88419</cdr:x>
      <cdr:y>0.8695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366301" y="3875539"/>
          <a:ext cx="2430349" cy="835992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rPr>
            <a:t>Click</a:t>
          </a:r>
          <a:r>
            <a:rPr lang="en-US" sz="1200" baseline="0" dirty="0" smtClean="0">
              <a:solidFill>
                <a:schemeClr val="bg1"/>
              </a:solidFill>
              <a:latin typeface="SJSU Spartan Regular" panose="02000000000000000000" pitchFamily="2" charset="0"/>
            </a:rPr>
            <a:t> here to enter descriptive text about the chart</a:t>
          </a:r>
          <a:endParaRPr lang="en-US" sz="1200" dirty="0">
            <a:solidFill>
              <a:schemeClr val="bg1"/>
            </a:solidFill>
            <a:latin typeface="SJSU Spartan Regular" panose="02000000000000000000" pitchFamily="2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0.1158</cdr:x>
      <cdr:y>0.71972</cdr:y>
    </cdr:from>
    <cdr:to>
      <cdr:x>0.8842</cdr:x>
      <cdr:y>0.874</cdr:y>
    </cdr:to>
    <cdr:sp macro="" textlink="">
      <cdr:nvSpPr>
        <cdr:cNvPr id="5" name="Rectangle 4"/>
        <cdr:cNvSpPr/>
      </cdr:nvSpPr>
      <cdr:spPr>
        <a:xfrm xmlns:a="http://schemas.openxmlformats.org/drawingml/2006/main">
          <a:off x="366286" y="3899923"/>
          <a:ext cx="2430384" cy="835992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200" dirty="0" smtClean="0">
              <a:solidFill>
                <a:schemeClr val="bg1"/>
              </a:solidFill>
              <a:latin typeface="SJSU Spartan Regular" panose="02000000000000000000" pitchFamily="2" charset="0"/>
            </a:rPr>
            <a:t>Click</a:t>
          </a:r>
          <a:r>
            <a:rPr lang="en-US" sz="1200" baseline="0" dirty="0" smtClean="0">
              <a:solidFill>
                <a:schemeClr val="bg1"/>
              </a:solidFill>
              <a:latin typeface="SJSU Spartan Regular" panose="02000000000000000000" pitchFamily="2" charset="0"/>
            </a:rPr>
            <a:t> here to enter descriptive text about the chart</a:t>
          </a:r>
          <a:endParaRPr lang="en-US" sz="1200" dirty="0">
            <a:solidFill>
              <a:schemeClr val="bg1"/>
            </a:solidFill>
            <a:latin typeface="SJSU Spartan Regular" panose="02000000000000000000" pitchFamily="2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0.05082</cdr:x>
      <cdr:y>0.7115</cdr:y>
    </cdr:from>
    <cdr:to>
      <cdr:x>0.94774</cdr:x>
      <cdr:y>0.7688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9543" y="3736126"/>
          <a:ext cx="1580316" cy="300860"/>
        </a:xfrm>
        <a:prstGeom xmlns:a="http://schemas.openxmlformats.org/drawingml/2006/main" prst="rect">
          <a:avLst/>
        </a:prstGeom>
        <a:ln xmlns:a="http://schemas.openxmlformats.org/drawingml/2006/main" w="38100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dirty="0" smtClean="0">
              <a:solidFill>
                <a:schemeClr val="tx2"/>
              </a:solidFill>
              <a:latin typeface="SJSU Spartan Bold" panose="02000000000000000000" pitchFamily="2" charset="0"/>
            </a:rPr>
            <a:t>Assets 250,000</a:t>
          </a:r>
          <a:endParaRPr lang="en-US" sz="1400" dirty="0">
            <a:solidFill>
              <a:schemeClr val="tx2"/>
            </a:solidFill>
            <a:latin typeface="SJSU Spartan Bold" panose="02000000000000000000" pitchFamily="2" charset="0"/>
          </a:endParaRPr>
        </a:p>
      </cdr:txBody>
    </cdr:sp>
  </cdr:relSizeAnchor>
  <cdr:relSizeAnchor xmlns:cdr="http://schemas.openxmlformats.org/drawingml/2006/chartDrawing">
    <cdr:from>
      <cdr:x>0.05082</cdr:x>
      <cdr:y>0.80328</cdr:y>
    </cdr:from>
    <cdr:to>
      <cdr:x>1</cdr:x>
      <cdr:y>1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19400" y="4218058"/>
          <a:ext cx="2229854" cy="103299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100" dirty="0" smtClean="0">
              <a:solidFill>
                <a:schemeClr val="tx1"/>
              </a:solidFill>
              <a:latin typeface="SJSU Spartan Regular" panose="02000000000000000000" pitchFamily="2" charset="0"/>
            </a:rPr>
            <a:t>Lorem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ipsum dolor sit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amet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,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conectetur</a:t>
          </a:r>
          <a:endParaRPr lang="en-US" sz="1100" dirty="0">
            <a:solidFill>
              <a:schemeClr val="tx1"/>
            </a:solidFill>
            <a:latin typeface="SJSU Spartan Regular" panose="02000000000000000000" pitchFamily="2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0.04595</cdr:x>
      <cdr:y>0.7115</cdr:y>
    </cdr:from>
    <cdr:to>
      <cdr:x>0.95203</cdr:x>
      <cdr:y>0.77112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0948" y="3736126"/>
          <a:ext cx="2187757" cy="313052"/>
        </a:xfrm>
        <a:prstGeom xmlns:a="http://schemas.openxmlformats.org/drawingml/2006/main" prst="rect">
          <a:avLst/>
        </a:prstGeom>
        <a:ln xmlns:a="http://schemas.openxmlformats.org/drawingml/2006/main" w="38100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dirty="0" smtClean="0">
              <a:solidFill>
                <a:schemeClr val="tx2"/>
              </a:solidFill>
              <a:latin typeface="SJSU Spartan Bold" panose="02000000000000000000" pitchFamily="2" charset="0"/>
            </a:rPr>
            <a:t>Assets 250,000</a:t>
          </a:r>
          <a:endParaRPr lang="en-US" sz="1400" dirty="0">
            <a:solidFill>
              <a:schemeClr val="tx2"/>
            </a:solidFill>
            <a:latin typeface="SJSU Spartan Bold" panose="02000000000000000000" pitchFamily="2" charset="0"/>
          </a:endParaRPr>
        </a:p>
      </cdr:txBody>
    </cdr:sp>
  </cdr:relSizeAnchor>
  <cdr:relSizeAnchor xmlns:cdr="http://schemas.openxmlformats.org/drawingml/2006/chartDrawing">
    <cdr:from>
      <cdr:x>0.04595</cdr:x>
      <cdr:y>0.80328</cdr:y>
    </cdr:from>
    <cdr:to>
      <cdr:x>0.9465</cdr:x>
      <cdr:y>1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33427" y="4218067"/>
          <a:ext cx="2614863" cy="10329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100" dirty="0" smtClean="0">
              <a:solidFill>
                <a:schemeClr val="tx1"/>
              </a:solidFill>
              <a:latin typeface="SJSU Spartan Regular" panose="02000000000000000000" pitchFamily="2" charset="0"/>
            </a:rPr>
            <a:t>Lorem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ipsum dolor sit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amet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,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conectetur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adipiscing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elit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.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Aliquam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non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sem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mauria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.</a:t>
          </a:r>
          <a:endParaRPr lang="en-US" sz="1100" dirty="0">
            <a:solidFill>
              <a:schemeClr val="tx1"/>
            </a:solidFill>
            <a:latin typeface="SJSU Spartan Regular" panose="02000000000000000000" pitchFamily="2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0.04462</cdr:x>
      <cdr:y>0.7115</cdr:y>
    </cdr:from>
    <cdr:to>
      <cdr:x>0.9565</cdr:x>
      <cdr:y>0.77112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4273" y="3736125"/>
          <a:ext cx="3765905" cy="313053"/>
        </a:xfrm>
        <a:prstGeom xmlns:a="http://schemas.openxmlformats.org/drawingml/2006/main" prst="rect">
          <a:avLst/>
        </a:prstGeom>
        <a:ln xmlns:a="http://schemas.openxmlformats.org/drawingml/2006/main" w="38100">
          <a:solidFill>
            <a:schemeClr val="tx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dirty="0" smtClean="0">
              <a:solidFill>
                <a:schemeClr val="tx2"/>
              </a:solidFill>
              <a:latin typeface="SJSU Spartan Bold" panose="02000000000000000000" pitchFamily="2" charset="0"/>
            </a:rPr>
            <a:t>Assets 250,000</a:t>
          </a:r>
          <a:endParaRPr lang="en-US" sz="1400" dirty="0">
            <a:solidFill>
              <a:schemeClr val="tx2"/>
            </a:solidFill>
            <a:latin typeface="SJSU Spartan Bold" panose="02000000000000000000" pitchFamily="2" charset="0"/>
          </a:endParaRPr>
        </a:p>
      </cdr:txBody>
    </cdr:sp>
  </cdr:relSizeAnchor>
  <cdr:relSizeAnchor xmlns:cdr="http://schemas.openxmlformats.org/drawingml/2006/chartDrawing">
    <cdr:from>
      <cdr:x>0.04171</cdr:x>
      <cdr:y>0.80328</cdr:y>
    </cdr:from>
    <cdr:to>
      <cdr:x>0.95067</cdr:x>
      <cdr:y>1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229681" y="4352707"/>
          <a:ext cx="5005136" cy="106596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en-US" sz="1100" dirty="0" smtClean="0">
              <a:solidFill>
                <a:schemeClr val="tx1"/>
              </a:solidFill>
              <a:latin typeface="SJSU Spartan Regular" panose="02000000000000000000" pitchFamily="2" charset="0"/>
            </a:rPr>
            <a:t>Lorem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ipsum dolor sit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amet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,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conectetur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adipiscing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elit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.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Aliquam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non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sem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mauria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adipiacing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elit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.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Aliquam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non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sem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mauria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noborust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 </a:t>
          </a:r>
          <a:r>
            <a:rPr lang="en-US" sz="1100" baseline="0" dirty="0" err="1" smtClean="0">
              <a:solidFill>
                <a:schemeClr val="tx1"/>
              </a:solidFill>
              <a:latin typeface="SJSU Spartan Regular" panose="02000000000000000000" pitchFamily="2" charset="0"/>
            </a:rPr>
            <a:t>jaobroaibi</a:t>
          </a:r>
          <a:r>
            <a:rPr lang="en-US" sz="1100" baseline="0" dirty="0" smtClean="0">
              <a:solidFill>
                <a:schemeClr val="tx1"/>
              </a:solidFill>
              <a:latin typeface="SJSU Spartan Regular" panose="02000000000000000000" pitchFamily="2" charset="0"/>
            </a:rPr>
            <a:t>.</a:t>
          </a:r>
          <a:endParaRPr lang="en-US" sz="1100" dirty="0">
            <a:solidFill>
              <a:schemeClr val="tx1"/>
            </a:solidFill>
            <a:latin typeface="SJSU Spartan Regular" panose="02000000000000000000" pitchFamily="2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E5585-5706-4A65-8753-B295ED1777B0}" type="datetimeFigureOut">
              <a:rPr lang="en-US" smtClean="0"/>
              <a:t>9/26/2016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D2C901-C54C-451E-83B0-7F578DB9A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203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11.png"/><Relationship Id="rId4" Type="http://schemas.openxmlformats.org/officeDocument/2006/relationships/chart" Target="../charts/chart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11.png"/><Relationship Id="rId4" Type="http://schemas.openxmlformats.org/officeDocument/2006/relationships/chart" Target="../charts/chart6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Master" Target="../slideMasters/slideMaster9.xml"/><Relationship Id="rId4" Type="http://schemas.openxmlformats.org/officeDocument/2006/relationships/image" Target="../media/image11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Master" Target="../slideMasters/slideMaster9.xml"/><Relationship Id="rId5" Type="http://schemas.openxmlformats.org/officeDocument/2006/relationships/image" Target="../media/image11.png"/><Relationship Id="rId4" Type="http://schemas.openxmlformats.org/officeDocument/2006/relationships/chart" Target="../charts/chart1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chart" Target="../charts/chart12.xml"/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 Overview and Instruction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7886700" cy="762217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Template Overview and Instructions</a:t>
            </a:r>
            <a:endParaRPr lang="en-US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628649" y="1258615"/>
            <a:ext cx="50645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Remember to delete this slide before giving your presentation.</a:t>
            </a:r>
            <a:endParaRPr lang="en-US" sz="1200" i="1" dirty="0">
              <a:solidFill>
                <a:schemeClr val="bg1"/>
              </a:solidFill>
              <a:latin typeface="SJSU Spartan Regular" panose="02000000000000000000" pitchFamily="2" charset="0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628650" y="1535614"/>
            <a:ext cx="3943350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In this SJSU PowerPoint template, you will find options for a variety of slides to help you make an impactful presentation.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1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Cover and Title Slides</a:t>
            </a:r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Start your presentation with one of the title slides.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1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Bumpers</a:t>
            </a:r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Use a bumper slide to signal a transition to a new section of your presentation.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1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Section Headers</a:t>
            </a:r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Start a new topic or section of your presentation with a section header.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1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Content Slides (White and Blue Options)</a:t>
            </a:r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Content slides allow you to present a combination of text, imagery and/or charts.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1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Image Slides</a:t>
            </a:r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Let large, compelling images tell your story. Choose from provided image slides or use the university's photo library to find an image that supports your message.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1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Charts</a:t>
            </a:r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 Using the instructions below, create custom charts and graphs to present your data.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4572000" y="1535614"/>
            <a:ext cx="39410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How to customize your slides</a:t>
            </a:r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: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To insert your lockup (departmental logo) in place of the SJSU primary mark/logo on a slide, right-click (or </a:t>
            </a:r>
            <a:r>
              <a:rPr lang="en-US" sz="1100" dirty="0" err="1" smtClean="0">
                <a:solidFill>
                  <a:schemeClr val="bg1"/>
                </a:solidFill>
                <a:latin typeface="SJSU Spartan Regular" panose="02000000000000000000" pitchFamily="2" charset="0"/>
              </a:rPr>
              <a:t>Ctrl+click</a:t>
            </a:r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 on Mac) the image and select "Format Shape," then use the "File" button under “Fill – Insert Picture From." You may need to resize the lockup if its size differs from that of the primary mark. To resize, go to "Size/Position" and, under "Text Box,” select "Resize Shape to Fit Text."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To use the built-in charts, you will first need to edit the data for the chart on the Slide Master. Go to View &gt; Slide Master and then find the chart you’d like to edit. Right-click and select "Edit Data." When you are done editing, go back to the Home tab and insert a new slide based on that Slide Master.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For some slide layouts, you will need to manually turn on the footer and/or slide numbers.</a:t>
            </a:r>
          </a:p>
          <a:p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  <a:p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For compelling SJSU imagery to use in your presentation, go to:</a:t>
            </a:r>
          </a:p>
          <a:p>
            <a:r>
              <a:rPr lang="en-US" sz="11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go.sjsu.edu/</a:t>
            </a:r>
            <a:r>
              <a:rPr lang="en-US" sz="1100" dirty="0" err="1" smtClean="0">
                <a:solidFill>
                  <a:schemeClr val="bg1"/>
                </a:solidFill>
                <a:latin typeface="SJSU Spartan Regular" panose="02000000000000000000" pitchFamily="2" charset="0"/>
              </a:rPr>
              <a:t>photographylibrary</a:t>
            </a:r>
            <a:endParaRPr lang="en-US" sz="1100" dirty="0" smtClean="0">
              <a:solidFill>
                <a:schemeClr val="bg1"/>
              </a:solidFill>
              <a:latin typeface="SJSU Spartan Regular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981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Blue with Primary M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JSU Primary Mark" title="SJSU Primary Ma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971" y="3264109"/>
            <a:ext cx="4834059" cy="90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1066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Swimming with Primary M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JSU Primary Mark" title="SJSU Primary Ma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971" y="3264109"/>
            <a:ext cx="4834059" cy="904724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064328" y="783771"/>
            <a:ext cx="3015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Helvetica Neue" panose="02000503000000020004" pitchFamily="50"/>
              </a:rPr>
              <a:t>For compelling SJSU imagery:</a:t>
            </a:r>
          </a:p>
          <a:p>
            <a:r>
              <a:rPr lang="en-US" sz="1600" dirty="0" smtClean="0">
                <a:solidFill>
                  <a:schemeClr val="bg1"/>
                </a:solidFill>
                <a:latin typeface="Helvetica Neue" panose="02000503000000020004" pitchFamily="50"/>
              </a:rPr>
              <a:t>go.sjsu.edu/</a:t>
            </a:r>
            <a:r>
              <a:rPr lang="en-US" sz="1600" dirty="0" err="1" smtClean="0">
                <a:solidFill>
                  <a:schemeClr val="bg1"/>
                </a:solidFill>
                <a:latin typeface="Helvetica Neue" panose="02000503000000020004" pitchFamily="50"/>
              </a:rPr>
              <a:t>photographylibrary</a:t>
            </a:r>
            <a:endParaRPr lang="en-US" sz="1600" dirty="0">
              <a:solidFill>
                <a:schemeClr val="bg1"/>
              </a:solidFill>
              <a:latin typeface="Helvetica Neue" panose="02000503000000020004" pitchFamily="50"/>
            </a:endParaRPr>
          </a:p>
        </p:txBody>
      </p:sp>
    </p:spTree>
    <p:extLst>
      <p:ext uri="{BB962C8B-B14F-4D97-AF65-F5344CB8AC3E}">
        <p14:creationId xmlns:p14="http://schemas.microsoft.com/office/powerpoint/2010/main" val="29917073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Custom with Primary Mar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aseline="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</a:lstStyle>
          <a:p>
            <a:r>
              <a:rPr lang="en-US" dirty="0" smtClean="0"/>
              <a:t>To insert a custom background picture, do the </a:t>
            </a:r>
            <a:r>
              <a:rPr lang="en-US" dirty="0" smtClean="0"/>
              <a:t>following: On a PC, </a:t>
            </a:r>
            <a:r>
              <a:rPr lang="en-US" dirty="0" smtClean="0"/>
              <a:t>select the background by clicking outside the primary mark, then right-click and select “Bring to Front.” Click the image icon to select an image. Then, right-click and select “Send to Back</a:t>
            </a:r>
            <a:r>
              <a:rPr lang="en-US" dirty="0" smtClean="0"/>
              <a:t>.” On a Mac, </a:t>
            </a:r>
            <a:r>
              <a:rPr lang="en-US" dirty="0" smtClean="0"/>
              <a:t>select the background by right-clicking (or </a:t>
            </a:r>
            <a:r>
              <a:rPr lang="en-US" dirty="0" err="1" smtClean="0"/>
              <a:t>Ctrl+click</a:t>
            </a:r>
            <a:r>
              <a:rPr lang="en-US" dirty="0" smtClean="0"/>
              <a:t>), </a:t>
            </a:r>
            <a:r>
              <a:rPr lang="en-US" dirty="0" smtClean="0"/>
              <a:t>then select </a:t>
            </a:r>
            <a:r>
              <a:rPr lang="en-US" dirty="0" smtClean="0"/>
              <a:t>Format Shape – Fill – Picture or Texture – Choose </a:t>
            </a:r>
            <a:r>
              <a:rPr lang="en-US" dirty="0" smtClean="0"/>
              <a:t>Picture. For </a:t>
            </a:r>
            <a:r>
              <a:rPr lang="en-US" dirty="0" smtClean="0"/>
              <a:t>compelling SJSU </a:t>
            </a:r>
            <a:r>
              <a:rPr lang="en-US" dirty="0" smtClean="0"/>
              <a:t>imagery: go.sjsu.edu/</a:t>
            </a:r>
            <a:r>
              <a:rPr lang="en-US" dirty="0" err="1" smtClean="0"/>
              <a:t>photographylibrary</a:t>
            </a:r>
            <a:endParaRPr lang="en-US" dirty="0" smtClean="0"/>
          </a:p>
        </p:txBody>
      </p:sp>
      <p:sp>
        <p:nvSpPr>
          <p:cNvPr id="6" name="Title 1" descr="SJSU Primary Mark" title="SJSU Primary Mark"/>
          <p:cNvSpPr>
            <a:spLocks noGrp="1"/>
          </p:cNvSpPr>
          <p:nvPr>
            <p:ph type="title" hasCustomPrompt="1"/>
          </p:nvPr>
        </p:nvSpPr>
        <p:spPr>
          <a:xfrm>
            <a:off x="2157984" y="3264408"/>
            <a:ext cx="4837176" cy="905256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278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Blue"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907004" y="1219599"/>
            <a:ext cx="5440487" cy="500507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1"/>
                </a:solidFill>
                <a:latin typeface="SJSU Spartan Bold" panose="02000000000000000000" pitchFamily="2" charset="0"/>
              </a:defRPr>
            </a:lvl1pPr>
          </a:lstStyle>
          <a:p>
            <a:r>
              <a:rPr lang="en-US" dirty="0" smtClean="0"/>
              <a:t>Title of Presentation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2907364" y="1865944"/>
            <a:ext cx="5440127" cy="49661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Subtitle of Presentation</a:t>
            </a:r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2893805" y="2498790"/>
            <a:ext cx="5440127" cy="49661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Month 00, 2015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2893801" y="3118721"/>
            <a:ext cx="5440127" cy="49661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Location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3" hasCustomPrompt="1"/>
          </p:nvPr>
        </p:nvSpPr>
        <p:spPr>
          <a:xfrm>
            <a:off x="2901010" y="3869974"/>
            <a:ext cx="5440127" cy="28481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800" b="1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Presenter’s Name</a:t>
            </a:r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2898220" y="4187249"/>
            <a:ext cx="5440127" cy="346806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600" b="1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Presenter’s Title</a:t>
            </a:r>
          </a:p>
        </p:txBody>
      </p:sp>
      <p:sp>
        <p:nvSpPr>
          <p:cNvPr id="23" name="Text Placeholder 22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76511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Agen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2" descr="SJSU Primary Mark" title="SJSU Primary Mark"/>
          <p:cNvSpPr>
            <a:spLocks noGrp="1" noChangeAspect="1"/>
          </p:cNvSpPr>
          <p:nvPr>
            <p:ph type="body" sz="quarter" idx="15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2162602" y="1611064"/>
            <a:ext cx="5438921" cy="361945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20000"/>
              </a:lnSpc>
              <a:buFontTx/>
              <a:buNone/>
              <a:defRPr sz="2800" baseline="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 sz="2800">
                <a:solidFill>
                  <a:schemeClr val="bg2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 sz="2800">
                <a:solidFill>
                  <a:schemeClr val="bg2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 sz="2800">
                <a:solidFill>
                  <a:schemeClr val="bg2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 sz="2800">
                <a:solidFill>
                  <a:schemeClr val="bg2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Agenda Line 1</a:t>
            </a:r>
            <a:br>
              <a:rPr lang="en-US" dirty="0" smtClean="0"/>
            </a:br>
            <a:r>
              <a:rPr lang="en-US" dirty="0" smtClean="0"/>
              <a:t>Agenda Line 2</a:t>
            </a:r>
            <a:br>
              <a:rPr lang="en-US" dirty="0" smtClean="0"/>
            </a:br>
            <a:r>
              <a:rPr lang="en-US" dirty="0" smtClean="0"/>
              <a:t>Agenda Line 3</a:t>
            </a:r>
            <a:br>
              <a:rPr lang="en-US" dirty="0" smtClean="0"/>
            </a:br>
            <a:r>
              <a:rPr lang="en-US" dirty="0" smtClean="0"/>
              <a:t>Agenda Line 4</a:t>
            </a:r>
          </a:p>
        </p:txBody>
      </p:sp>
    </p:spTree>
    <p:extLst>
      <p:ext uri="{BB962C8B-B14F-4D97-AF65-F5344CB8AC3E}">
        <p14:creationId xmlns:p14="http://schemas.microsoft.com/office/powerpoint/2010/main" val="44802728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mper - Gray Im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16618" y="2242052"/>
            <a:ext cx="8070182" cy="838033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Bumper Slide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616744" y="3191628"/>
            <a:ext cx="7745016" cy="21510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Bumper Slide Subtitle</a:t>
            </a:r>
          </a:p>
        </p:txBody>
      </p:sp>
      <p:sp>
        <p:nvSpPr>
          <p:cNvPr id="5" name="Text Placeholder 22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20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mper - White Image"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16618" y="2242052"/>
            <a:ext cx="8070182" cy="838033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Bumper Slide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616744" y="3191628"/>
            <a:ext cx="7745016" cy="215106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Bumper Slide Subtitle</a:t>
            </a:r>
          </a:p>
        </p:txBody>
      </p:sp>
      <p:sp>
        <p:nvSpPr>
          <p:cNvPr id="5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57747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mper - Gray Plai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16618" y="2242052"/>
            <a:ext cx="8070182" cy="838033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Bumper Slide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616744" y="3191628"/>
            <a:ext cx="7745016" cy="21510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Bumper Slide Subtitle</a:t>
            </a:r>
          </a:p>
        </p:txBody>
      </p:sp>
      <p:sp>
        <p:nvSpPr>
          <p:cNvPr id="5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74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mper - Gray Custom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9144000" cy="6858000"/>
          </a:xfrm>
        </p:spPr>
        <p:txBody>
          <a:bodyPr anchor="t" anchorCtr="0">
            <a:normAutofit/>
          </a:bodyPr>
          <a:lstStyle>
            <a:lvl1pPr algn="ctr">
              <a:defRPr sz="14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To insert a custom background picture, do the following: On a PC, select the background by clicking outside the primary mark, then right-click and select “Bring to Front.” Click the image icon to select an image. Then, right-click and select “Send to Back.” On a Mac, select the background by right-clicking (or </a:t>
            </a:r>
            <a:r>
              <a:rPr lang="en-US" dirty="0" err="1" smtClean="0"/>
              <a:t>Ctrl+click</a:t>
            </a:r>
            <a:r>
              <a:rPr lang="en-US" dirty="0" smtClean="0"/>
              <a:t>), then select Format Shape – Fill – Picture or Texture – Choose Picture. For compelling SJSU imagery: go.sjsu.edu/</a:t>
            </a:r>
            <a:r>
              <a:rPr lang="en-US" dirty="0" err="1" smtClean="0"/>
              <a:t>photographylibrary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16618" y="2242052"/>
            <a:ext cx="8070182" cy="838033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Bumper Slide 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616744" y="3191628"/>
            <a:ext cx="7745016" cy="21510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Bumper Slide Subtitle</a:t>
            </a:r>
          </a:p>
        </p:txBody>
      </p:sp>
      <p:sp>
        <p:nvSpPr>
          <p:cNvPr id="7" name="Text Placeholder 22" descr="SJSU Primary Mark" title="SJSU Primary Mark"/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5925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Blue"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56461" y="4423779"/>
            <a:ext cx="8070182" cy="838033"/>
          </a:xfrm>
        </p:spPr>
        <p:txBody>
          <a:bodyPr>
            <a:no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Section Heading</a:t>
            </a:r>
            <a:endParaRPr lang="en-US" dirty="0"/>
          </a:p>
        </p:txBody>
      </p:sp>
      <p:sp>
        <p:nvSpPr>
          <p:cNvPr id="4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354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1616411"/>
            <a:ext cx="7886700" cy="918243"/>
          </a:xfrm>
        </p:spPr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r>
              <a:rPr lang="en-US" dirty="0" smtClean="0"/>
              <a:t>Section Head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57200" y="6217920"/>
            <a:ext cx="566167" cy="365125"/>
          </a:xfrm>
        </p:spPr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628650" y="2695575"/>
            <a:ext cx="7886700" cy="22621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Section Subhead</a:t>
            </a:r>
            <a:endParaRPr lang="en-US" dirty="0"/>
          </a:p>
        </p:txBody>
      </p:sp>
      <p:sp>
        <p:nvSpPr>
          <p:cNvPr id="10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055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702012"/>
            <a:ext cx="7886700" cy="517190"/>
          </a:xfrm>
        </p:spPr>
        <p:txBody>
          <a:bodyPr>
            <a:normAutofit/>
          </a:bodyPr>
          <a:lstStyle>
            <a:lvl1pPr>
              <a:defRPr sz="1800" baseline="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Small Header (less important or imagery is used)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57200" y="6217920"/>
            <a:ext cx="566167" cy="365125"/>
          </a:xfrm>
        </p:spPr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2576262" y="2073318"/>
            <a:ext cx="3991476" cy="2262188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66666"/>
                </a:solidFill>
              </a:defRPr>
            </a:lvl1pPr>
          </a:lstStyle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Morbi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 </a:t>
            </a:r>
            <a:r>
              <a:rPr lang="en-US" dirty="0" err="1" smtClean="0"/>
              <a:t>augue</a:t>
            </a:r>
            <a:r>
              <a:rPr lang="en-US" dirty="0" smtClean="0"/>
              <a:t>, </a:t>
            </a:r>
            <a:r>
              <a:rPr lang="en-US" dirty="0" err="1" smtClean="0"/>
              <a:t>fringilla</a:t>
            </a:r>
            <a:r>
              <a:rPr lang="en-US" dirty="0" smtClean="0"/>
              <a:t> in dui in,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 </a:t>
            </a:r>
            <a:r>
              <a:rPr lang="en-US" dirty="0" err="1" smtClean="0"/>
              <a:t>odio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8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713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One Column - One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1204368"/>
            <a:ext cx="78867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57200" y="6217920"/>
            <a:ext cx="566166" cy="365125"/>
          </a:xfrm>
        </p:spPr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3061847"/>
            <a:ext cx="7886700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117333"/>
            <a:ext cx="78867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10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24062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One Column - Two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593559"/>
            <a:ext cx="7886700" cy="170161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Two Line </a:t>
            </a:r>
            <a:br>
              <a:rPr lang="en-US" dirty="0" smtClean="0"/>
            </a:br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3061847"/>
            <a:ext cx="7886700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357963"/>
            <a:ext cx="78867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10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047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Two Column - One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1204368"/>
            <a:ext cx="78867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3061847"/>
            <a:ext cx="3823034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117333"/>
            <a:ext cx="78867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4704347" y="3061847"/>
            <a:ext cx="3811002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8808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Two Column - Two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666666"/>
                </a:solidFill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3061847"/>
            <a:ext cx="3823034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4704347" y="3061847"/>
            <a:ext cx="3811002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593559"/>
            <a:ext cx="7886700" cy="170161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Two Line </a:t>
            </a:r>
            <a:br>
              <a:rPr lang="en-US" dirty="0" smtClean="0"/>
            </a:br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357963"/>
            <a:ext cx="78867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12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2273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1204368"/>
            <a:ext cx="78867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ln>
            <a:noFill/>
          </a:ln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2823412"/>
            <a:ext cx="2464464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117333"/>
            <a:ext cx="78867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2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3455066" y="2821216"/>
            <a:ext cx="2349166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6166184" y="2821215"/>
            <a:ext cx="2349166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rgbClr val="666666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22" descr="SJSU Primary Mark" title="SJSU Primary Mark"/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900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One Column - One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1204368"/>
            <a:ext cx="78867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3061847"/>
            <a:ext cx="7886700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117333"/>
            <a:ext cx="78867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6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872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One Column - Two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593559"/>
            <a:ext cx="7886700" cy="170161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Two Line </a:t>
            </a:r>
            <a:br>
              <a:rPr lang="en-US" dirty="0" smtClean="0"/>
            </a:br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3061847"/>
            <a:ext cx="7886700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357963"/>
            <a:ext cx="78867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6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262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wo Column - One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1204368"/>
            <a:ext cx="78867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3061847"/>
            <a:ext cx="3823034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117333"/>
            <a:ext cx="78867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4704347" y="3061847"/>
            <a:ext cx="3811002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404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wo Column - Two-Line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3061847"/>
            <a:ext cx="3823034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4704347" y="3061847"/>
            <a:ext cx="3811002" cy="275493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593559"/>
            <a:ext cx="7886700" cy="170161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Two Line </a:t>
            </a:r>
            <a:br>
              <a:rPr lang="en-US" dirty="0" smtClean="0"/>
            </a:br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357963"/>
            <a:ext cx="78867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12" name="Text Placeholder 22" descr="SJSU Primary Mark" title="SJSU Primary Mark"/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6203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1204368"/>
            <a:ext cx="7886700" cy="886159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628650" y="2823412"/>
            <a:ext cx="2464464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2117333"/>
            <a:ext cx="7886700" cy="51276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Subheading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4"/>
          </p:nvPr>
        </p:nvSpPr>
        <p:spPr>
          <a:xfrm>
            <a:off x="3455066" y="2821216"/>
            <a:ext cx="2349166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6166184" y="2821215"/>
            <a:ext cx="2349166" cy="319237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1" name="Text Placeholder 22" descr="SJSU Primary Mark" title="SJSU Primary Mark"/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721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us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aseline="0">
                <a:latin typeface="Helvetica Neue" panose="020B0604020202020204" pitchFamily="34" charset="0"/>
              </a:defRPr>
            </a:lvl1pPr>
          </a:lstStyle>
          <a:p>
            <a:r>
              <a:rPr lang="en-US" dirty="0" smtClean="0"/>
              <a:t>Click the image logo to insert a background image.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568492" y="4808789"/>
            <a:ext cx="7886700" cy="132556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Is your image dark enough</a:t>
            </a:r>
            <a:br>
              <a:rPr lang="en-US" dirty="0" smtClean="0"/>
            </a:br>
            <a:r>
              <a:rPr lang="en-US" dirty="0" smtClean="0"/>
              <a:t>to read white type over it?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698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Walking on Campu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68492" y="4808789"/>
            <a:ext cx="7886700" cy="132556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Is your image dark enough</a:t>
            </a:r>
            <a:br>
              <a:rPr lang="en-US" dirty="0" smtClean="0"/>
            </a:br>
            <a:r>
              <a:rPr lang="en-US" dirty="0" smtClean="0"/>
              <a:t>to read white type over it?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703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ustom with Blue 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aseline="0"/>
            </a:lvl1pPr>
          </a:lstStyle>
          <a:p>
            <a:r>
              <a:rPr lang="en-US" dirty="0" smtClean="0"/>
              <a:t>Click the image logo to insert a background image.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4800600"/>
            <a:ext cx="9144000" cy="2057400"/>
          </a:xfrm>
          <a:gradFill flip="none" rotWithShape="1">
            <a:gsLst>
              <a:gs pos="0">
                <a:schemeClr val="tx2"/>
              </a:gs>
              <a:gs pos="55000">
                <a:schemeClr val="accent1">
                  <a:lumMod val="45000"/>
                  <a:lumOff val="55000"/>
                  <a:alpha val="90000"/>
                </a:schemeClr>
              </a:gs>
              <a:gs pos="100000">
                <a:schemeClr val="accent1">
                  <a:lumMod val="30000"/>
                  <a:lumOff val="70000"/>
                  <a:alpha val="0"/>
                </a:schemeClr>
              </a:gs>
            </a:gsLst>
            <a:lin ang="0" scaled="1"/>
            <a:tileRect/>
          </a:gradFill>
        </p:spPr>
        <p:txBody>
          <a:bodyPr>
            <a:normAutofit/>
          </a:bodyPr>
          <a:lstStyle>
            <a:lvl1pPr marL="914400" indent="0">
              <a:defRPr sz="3200"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 line one</a:t>
            </a:r>
            <a:br>
              <a:rPr lang="en-US" dirty="0" smtClean="0"/>
            </a:br>
            <a:r>
              <a:rPr lang="en-US" dirty="0" smtClean="0"/>
              <a:t>This slide has</a:t>
            </a:r>
            <a:br>
              <a:rPr lang="en-US" dirty="0" smtClean="0"/>
            </a:br>
            <a:r>
              <a:rPr lang="en-US" dirty="0" smtClean="0"/>
              <a:t>animation built-in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479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elebration with Blue Anima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4800600"/>
            <a:ext cx="9144000" cy="2057400"/>
          </a:xfrm>
          <a:gradFill flip="none" rotWithShape="1">
            <a:gsLst>
              <a:gs pos="0">
                <a:schemeClr val="tx2"/>
              </a:gs>
              <a:gs pos="55000">
                <a:schemeClr val="accent1">
                  <a:lumMod val="45000"/>
                  <a:lumOff val="55000"/>
                  <a:alpha val="90000"/>
                </a:schemeClr>
              </a:gs>
              <a:gs pos="100000">
                <a:schemeClr val="accent1">
                  <a:lumMod val="30000"/>
                  <a:lumOff val="70000"/>
                  <a:alpha val="0"/>
                </a:schemeClr>
              </a:gs>
            </a:gsLst>
            <a:lin ang="0" scaled="1"/>
            <a:tileRect/>
          </a:gradFill>
        </p:spPr>
        <p:txBody>
          <a:bodyPr>
            <a:normAutofit/>
          </a:bodyPr>
          <a:lstStyle>
            <a:lvl1pPr marL="914400" indent="0">
              <a:defRPr sz="3200"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 line one</a:t>
            </a:r>
            <a:br>
              <a:rPr lang="en-US" dirty="0" smtClean="0"/>
            </a:br>
            <a:r>
              <a:rPr lang="en-US" dirty="0" smtClean="0"/>
              <a:t>This slide has</a:t>
            </a:r>
            <a:br>
              <a:rPr lang="en-US" dirty="0" smtClean="0"/>
            </a:br>
            <a:r>
              <a:rPr lang="en-US" dirty="0" smtClean="0"/>
              <a:t>animation built-in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75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ustom with Gray 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aseline="0"/>
            </a:lvl1pPr>
          </a:lstStyle>
          <a:p>
            <a:r>
              <a:rPr lang="en-US" dirty="0" smtClean="0"/>
              <a:t>Click the image logo to insert a background image.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4800600"/>
            <a:ext cx="9144000" cy="2057400"/>
          </a:xfrm>
          <a:gradFill flip="none" rotWithShape="1">
            <a:gsLst>
              <a:gs pos="0">
                <a:schemeClr val="bg2"/>
              </a:gs>
              <a:gs pos="55000">
                <a:schemeClr val="bg2">
                  <a:alpha val="90000"/>
                  <a:lumMod val="45000"/>
                  <a:lumOff val="55000"/>
                </a:schemeClr>
              </a:gs>
              <a:gs pos="100000">
                <a:schemeClr val="bg2">
                  <a:alpha val="0"/>
                  <a:lumMod val="30000"/>
                  <a:lumOff val="70000"/>
                </a:schemeClr>
              </a:gs>
            </a:gsLst>
            <a:lin ang="0" scaled="1"/>
            <a:tileRect/>
          </a:gradFill>
        </p:spPr>
        <p:txBody>
          <a:bodyPr>
            <a:normAutofit/>
          </a:bodyPr>
          <a:lstStyle>
            <a:lvl1pPr marL="914400" indent="0">
              <a:defRPr sz="3200"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 line one</a:t>
            </a:r>
            <a:br>
              <a:rPr lang="en-US" dirty="0" smtClean="0"/>
            </a:br>
            <a:r>
              <a:rPr lang="en-US" dirty="0" smtClean="0"/>
              <a:t>This slide has</a:t>
            </a:r>
            <a:br>
              <a:rPr lang="en-US" dirty="0" smtClean="0"/>
            </a:br>
            <a:r>
              <a:rPr lang="en-US" dirty="0" smtClean="0"/>
              <a:t>animation built-in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1102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elebration with Gray Anima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0" y="4800600"/>
            <a:ext cx="9144000" cy="2057400"/>
          </a:xfrm>
          <a:gradFill flip="none" rotWithShape="1">
            <a:gsLst>
              <a:gs pos="0">
                <a:schemeClr val="bg2"/>
              </a:gs>
              <a:gs pos="55000">
                <a:schemeClr val="bg2">
                  <a:alpha val="90000"/>
                  <a:lumMod val="45000"/>
                  <a:lumOff val="55000"/>
                </a:schemeClr>
              </a:gs>
              <a:gs pos="100000">
                <a:schemeClr val="bg2">
                  <a:alpha val="0"/>
                  <a:lumMod val="30000"/>
                  <a:lumOff val="70000"/>
                </a:schemeClr>
              </a:gs>
            </a:gsLst>
            <a:lin ang="0" scaled="1"/>
            <a:tileRect/>
          </a:gradFill>
        </p:spPr>
        <p:txBody>
          <a:bodyPr>
            <a:normAutofit/>
          </a:bodyPr>
          <a:lstStyle>
            <a:lvl1pPr marL="914400" indent="0">
              <a:defRPr sz="3200"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 line one</a:t>
            </a:r>
            <a:br>
              <a:rPr lang="en-US" dirty="0" smtClean="0"/>
            </a:br>
            <a:r>
              <a:rPr lang="en-US" dirty="0" smtClean="0"/>
              <a:t>This slide has</a:t>
            </a:r>
            <a:br>
              <a:rPr lang="en-US" dirty="0" smtClean="0"/>
            </a:br>
            <a:r>
              <a:rPr lang="en-US" dirty="0" smtClean="0"/>
              <a:t>animation built-in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70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ustom with Top Headlin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aseline="0"/>
            </a:lvl1pPr>
          </a:lstStyle>
          <a:p>
            <a:r>
              <a:rPr lang="en-US" dirty="0" smtClean="0"/>
              <a:t>Click the image logo to insert a background image.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20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Single iconic shots work well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6615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Tower Hal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20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Single iconic shots work well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5320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lassroom with Centered Headlin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2588104"/>
            <a:ext cx="9144000" cy="2609538"/>
          </a:xfrm>
          <a:prstGeom prst="rect">
            <a:avLst/>
          </a:prstGeom>
          <a:gradFill>
            <a:gsLst>
              <a:gs pos="0">
                <a:schemeClr val="tx2"/>
              </a:gs>
              <a:gs pos="44000">
                <a:schemeClr val="accent1">
                  <a:lumMod val="45000"/>
                  <a:lumOff val="55000"/>
                  <a:alpha val="87000"/>
                </a:schemeClr>
              </a:gs>
              <a:gs pos="100000">
                <a:schemeClr val="accent1">
                  <a:alpha val="0"/>
                  <a:lumMod val="0"/>
                  <a:lumOff val="10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812693"/>
            <a:ext cx="9144000" cy="716570"/>
          </a:xfrm>
          <a:noFill/>
        </p:spPr>
        <p:txBody>
          <a:bodyPr>
            <a:normAutofit/>
          </a:bodyPr>
          <a:lstStyle>
            <a:lvl1pPr marL="914400" indent="0">
              <a:defRPr sz="3200"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Slide Headline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529264"/>
            <a:ext cx="9144000" cy="1668379"/>
          </a:xfrm>
          <a:prstGeom prst="rect">
            <a:avLst/>
          </a:prstGeom>
        </p:spPr>
        <p:txBody>
          <a:bodyPr/>
          <a:lstStyle>
            <a:lvl1pPr marL="914400" indent="0">
              <a:lnSpc>
                <a:spcPct val="100000"/>
              </a:lnSpc>
              <a:buFontTx/>
              <a:buNone/>
              <a:defRPr sz="1600" spc="300" baseline="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here to insert</a:t>
            </a:r>
            <a:br>
              <a:rPr lang="en-US" dirty="0" smtClean="0"/>
            </a:br>
            <a:r>
              <a:rPr lang="en-US" dirty="0" smtClean="0"/>
              <a:t>body copy, use</a:t>
            </a:r>
            <a:br>
              <a:rPr lang="en-US" dirty="0" smtClean="0"/>
            </a:br>
            <a:r>
              <a:rPr lang="en-US" dirty="0" smtClean="0"/>
              <a:t>Shift + Enter for</a:t>
            </a:r>
            <a:br>
              <a:rPr lang="en-US" dirty="0" smtClean="0"/>
            </a:br>
            <a:r>
              <a:rPr lang="en-US" dirty="0" smtClean="0"/>
              <a:t>closer line-breaks.</a:t>
            </a:r>
          </a:p>
        </p:txBody>
      </p:sp>
    </p:spTree>
    <p:extLst>
      <p:ext uri="{BB962C8B-B14F-4D97-AF65-F5344CB8AC3E}">
        <p14:creationId xmlns:p14="http://schemas.microsoft.com/office/powerpoint/2010/main" val="105818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Custom with Centered Headlin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</a:lstStyle>
          <a:p>
            <a:r>
              <a:rPr lang="en-US" dirty="0" smtClean="0"/>
              <a:t>To insert a custom background picture, do the following: On a PC, select the background by clicking outside the primary mark, then right-click and select “Bring to Front.” Click the image icon to select an image. Then, right-click and select “Send to Back.” On a Mac, select the background by right-clicking (or </a:t>
            </a:r>
            <a:r>
              <a:rPr lang="en-US" dirty="0" err="1" smtClean="0"/>
              <a:t>Ctrl+click</a:t>
            </a:r>
            <a:r>
              <a:rPr lang="en-US" dirty="0" smtClean="0"/>
              <a:t>), then select Format Shape – Fill – Picture or Texture – Choose Picture. For compelling SJSU imagery: go.sjsu.edu/</a:t>
            </a:r>
            <a:r>
              <a:rPr lang="en-US" dirty="0" err="1" smtClean="0"/>
              <a:t>photographylibrary</a:t>
            </a:r>
            <a:endParaRPr lang="en-US" dirty="0" smtClean="0"/>
          </a:p>
        </p:txBody>
      </p:sp>
      <p:sp>
        <p:nvSpPr>
          <p:cNvPr id="3" name="Rectangle 2"/>
          <p:cNvSpPr/>
          <p:nvPr userDrawn="1"/>
        </p:nvSpPr>
        <p:spPr>
          <a:xfrm>
            <a:off x="0" y="2588104"/>
            <a:ext cx="9144000" cy="2609538"/>
          </a:xfrm>
          <a:prstGeom prst="rect">
            <a:avLst/>
          </a:prstGeom>
          <a:gradFill>
            <a:gsLst>
              <a:gs pos="0">
                <a:schemeClr val="tx2"/>
              </a:gs>
              <a:gs pos="44000">
                <a:schemeClr val="accent1">
                  <a:lumMod val="45000"/>
                  <a:lumOff val="55000"/>
                  <a:alpha val="87000"/>
                </a:schemeClr>
              </a:gs>
              <a:gs pos="100000">
                <a:schemeClr val="accent1">
                  <a:alpha val="0"/>
                  <a:lumMod val="0"/>
                  <a:lumOff val="10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812693"/>
            <a:ext cx="9144000" cy="716570"/>
          </a:xfrm>
          <a:noFill/>
        </p:spPr>
        <p:txBody>
          <a:bodyPr>
            <a:normAutofit/>
          </a:bodyPr>
          <a:lstStyle>
            <a:lvl1pPr marL="914400" indent="0">
              <a:defRPr sz="3200" baseline="0"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Slide Headline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529264"/>
            <a:ext cx="9144000" cy="1668379"/>
          </a:xfrm>
          <a:prstGeom prst="rect">
            <a:avLst/>
          </a:prstGeom>
        </p:spPr>
        <p:txBody>
          <a:bodyPr/>
          <a:lstStyle>
            <a:lvl1pPr marL="914400" indent="0">
              <a:lnSpc>
                <a:spcPct val="100000"/>
              </a:lnSpc>
              <a:buFontTx/>
              <a:buNone/>
              <a:defRPr sz="1600" spc="300" baseline="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here to insert</a:t>
            </a:r>
            <a:br>
              <a:rPr lang="en-US" dirty="0" smtClean="0"/>
            </a:br>
            <a:r>
              <a:rPr lang="en-US" dirty="0" smtClean="0"/>
              <a:t>body copy, use</a:t>
            </a:r>
            <a:br>
              <a:rPr lang="en-US" dirty="0" smtClean="0"/>
            </a:br>
            <a:r>
              <a:rPr lang="en-US" dirty="0" smtClean="0"/>
              <a:t>Shift + Enter for</a:t>
            </a:r>
            <a:br>
              <a:rPr lang="en-US" dirty="0" smtClean="0"/>
            </a:br>
            <a:r>
              <a:rPr lang="en-US" dirty="0" smtClean="0"/>
              <a:t>closer line-breaks.</a:t>
            </a:r>
          </a:p>
        </p:txBody>
      </p:sp>
    </p:spTree>
    <p:extLst>
      <p:ext uri="{BB962C8B-B14F-4D97-AF65-F5344CB8AC3E}">
        <p14:creationId xmlns:p14="http://schemas.microsoft.com/office/powerpoint/2010/main" val="106694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Right Colum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0"/>
            <a:ext cx="457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2000" baseline="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</a:lstStyle>
          <a:p>
            <a:r>
              <a:rPr lang="en-US" dirty="0" smtClean="0"/>
              <a:t>Click image logo to insert picture.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702009"/>
            <a:ext cx="5314950" cy="629487"/>
          </a:xfrm>
        </p:spPr>
        <p:txBody>
          <a:bodyPr/>
          <a:lstStyle>
            <a:lvl1pPr>
              <a:defRPr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628651" y="1416385"/>
            <a:ext cx="5314949" cy="49262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Subheading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628650" y="2033504"/>
            <a:ext cx="3943350" cy="482449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 sz="1800"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 marL="914400" indent="0">
              <a:buFontTx/>
              <a:buNone/>
              <a:defRPr sz="1600"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 marL="1371600" indent="0">
              <a:buFontTx/>
              <a:buNone/>
              <a:defRPr sz="1400"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 marL="1828800" indent="0">
              <a:buFontTx/>
              <a:buNone/>
              <a:defRPr sz="1200"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here to insert body copy</a:t>
            </a:r>
          </a:p>
        </p:txBody>
      </p:sp>
    </p:spTree>
    <p:extLst>
      <p:ext uri="{BB962C8B-B14F-4D97-AF65-F5344CB8AC3E}">
        <p14:creationId xmlns:p14="http://schemas.microsoft.com/office/powerpoint/2010/main" val="3178925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- Left Colum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457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2000" baseline="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</a:lstStyle>
          <a:p>
            <a:r>
              <a:rPr lang="en-US" dirty="0" smtClean="0"/>
              <a:t>Click image logo to insert picture. For compelling SJSU imagery: go.sjsu.edu/</a:t>
            </a:r>
            <a:r>
              <a:rPr lang="en-US" dirty="0" err="1" smtClean="0"/>
              <a:t>photographylibrary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800600" y="702009"/>
            <a:ext cx="4138863" cy="629487"/>
          </a:xfrm>
        </p:spPr>
        <p:txBody>
          <a:bodyPr/>
          <a:lstStyle>
            <a:lvl1pPr>
              <a:defRPr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4800601" y="1416385"/>
            <a:ext cx="4138863" cy="49262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Subheading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800600" y="2033504"/>
            <a:ext cx="4138863" cy="482449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Helvetica Neue" panose="020B0604020202020204" pitchFamily="34" charset="0"/>
              </a:defRPr>
            </a:lvl1pPr>
            <a:lvl2pPr marL="457200" indent="0">
              <a:buFontTx/>
              <a:buNone/>
              <a:defRPr sz="1800">
                <a:solidFill>
                  <a:schemeClr val="bg1"/>
                </a:solidFill>
                <a:latin typeface="Helvetica Neue" panose="020B0604020202020204" pitchFamily="34" charset="0"/>
              </a:defRPr>
            </a:lvl2pPr>
            <a:lvl3pPr marL="914400" indent="0">
              <a:buFontTx/>
              <a:buNone/>
              <a:defRPr sz="1600">
                <a:solidFill>
                  <a:schemeClr val="bg1"/>
                </a:solidFill>
                <a:latin typeface="Helvetica Neue" panose="020B0604020202020204" pitchFamily="34" charset="0"/>
              </a:defRPr>
            </a:lvl3pPr>
            <a:lvl4pPr marL="1371600" indent="0">
              <a:buFontTx/>
              <a:buNone/>
              <a:defRPr sz="1400">
                <a:solidFill>
                  <a:schemeClr val="bg1"/>
                </a:solidFill>
                <a:latin typeface="Helvetica Neue" panose="020B0604020202020204" pitchFamily="34" charset="0"/>
              </a:defRPr>
            </a:lvl4pPr>
            <a:lvl5pPr marL="1828800" indent="0">
              <a:buFontTx/>
              <a:buNone/>
              <a:defRPr sz="1200">
                <a:solidFill>
                  <a:schemeClr val="bg1"/>
                </a:solidFill>
                <a:latin typeface="Helvetica Neue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here to insert body copy</a:t>
            </a:r>
          </a:p>
        </p:txBody>
      </p:sp>
    </p:spTree>
    <p:extLst>
      <p:ext uri="{BB962C8B-B14F-4D97-AF65-F5344CB8AC3E}">
        <p14:creationId xmlns:p14="http://schemas.microsoft.com/office/powerpoint/2010/main" val="8121079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hree-Doughnut Comparis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solidFill>
            <a:schemeClr val="bg2"/>
          </a:solidFill>
        </p:spPr>
        <p:txBody>
          <a:bodyPr/>
          <a:lstStyle>
            <a:lvl1pPr>
              <a:defRPr>
                <a:latin typeface="SJSU Spartan Bold" panose="02000000000000000000" pitchFamily="2" charset="0"/>
              </a:defRPr>
            </a:lvl1pPr>
          </a:lstStyle>
          <a:p>
            <a:r>
              <a:rPr lang="en-US" dirty="0" smtClean="0"/>
              <a:t>Chart Headline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7" name="Chart 6"/>
          <p:cNvGraphicFramePr/>
          <p:nvPr userDrawn="1">
            <p:extLst>
              <p:ext uri="{D42A27DB-BD31-4B8C-83A1-F6EECF244321}">
                <p14:modId xmlns:p14="http://schemas.microsoft.com/office/powerpoint/2010/main" val="543625441"/>
              </p:ext>
            </p:extLst>
          </p:nvPr>
        </p:nvGraphicFramePr>
        <p:xfrm>
          <a:off x="122129" y="711230"/>
          <a:ext cx="288036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/>
          <p:nvPr userDrawn="1">
            <p:extLst>
              <p:ext uri="{D42A27DB-BD31-4B8C-83A1-F6EECF244321}">
                <p14:modId xmlns:p14="http://schemas.microsoft.com/office/powerpoint/2010/main" val="413335830"/>
              </p:ext>
            </p:extLst>
          </p:nvPr>
        </p:nvGraphicFramePr>
        <p:xfrm>
          <a:off x="3144346" y="711230"/>
          <a:ext cx="288036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/>
          <p:nvPr userDrawn="1">
            <p:extLst>
              <p:ext uri="{D42A27DB-BD31-4B8C-83A1-F6EECF244321}">
                <p14:modId xmlns:p14="http://schemas.microsoft.com/office/powerpoint/2010/main" val="451365510"/>
              </p:ext>
            </p:extLst>
          </p:nvPr>
        </p:nvGraphicFramePr>
        <p:xfrm>
          <a:off x="6166563" y="711230"/>
          <a:ext cx="288036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 Placeholder 22"/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332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8463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ld - Three-Doughnut Comparis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solidFill>
            <a:schemeClr val="tx2"/>
          </a:solidFill>
        </p:spPr>
        <p:txBody>
          <a:bodyPr/>
          <a:lstStyle>
            <a:lvl1pPr>
              <a:defRPr>
                <a:latin typeface="SJSU Spartan Bold" panose="02000000000000000000" pitchFamily="2" charset="0"/>
              </a:defRPr>
            </a:lvl1pPr>
          </a:lstStyle>
          <a:p>
            <a:r>
              <a:rPr lang="en-US" dirty="0" smtClean="0"/>
              <a:t>Chart Headline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7" name="Chart 6"/>
          <p:cNvGraphicFramePr/>
          <p:nvPr userDrawn="1">
            <p:extLst>
              <p:ext uri="{D42A27DB-BD31-4B8C-83A1-F6EECF244321}">
                <p14:modId xmlns:p14="http://schemas.microsoft.com/office/powerpoint/2010/main" val="2996127049"/>
              </p:ext>
            </p:extLst>
          </p:nvPr>
        </p:nvGraphicFramePr>
        <p:xfrm>
          <a:off x="122129" y="711230"/>
          <a:ext cx="288036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/>
          <p:nvPr userDrawn="1">
            <p:extLst>
              <p:ext uri="{D42A27DB-BD31-4B8C-83A1-F6EECF244321}">
                <p14:modId xmlns:p14="http://schemas.microsoft.com/office/powerpoint/2010/main" val="1856341872"/>
              </p:ext>
            </p:extLst>
          </p:nvPr>
        </p:nvGraphicFramePr>
        <p:xfrm>
          <a:off x="3144346" y="711230"/>
          <a:ext cx="288036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/>
          <p:nvPr userDrawn="1">
            <p:extLst>
              <p:ext uri="{D42A27DB-BD31-4B8C-83A1-F6EECF244321}">
                <p14:modId xmlns:p14="http://schemas.microsoft.com/office/powerpoint/2010/main" val="4216628881"/>
              </p:ext>
            </p:extLst>
          </p:nvPr>
        </p:nvGraphicFramePr>
        <p:xfrm>
          <a:off x="6166563" y="711230"/>
          <a:ext cx="288036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 Placeholder 22"/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332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9951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wo-Doughnut Comparis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solidFill>
            <a:schemeClr val="bg2"/>
          </a:solidFill>
        </p:spPr>
        <p:txBody>
          <a:bodyPr/>
          <a:lstStyle>
            <a:lvl1pPr>
              <a:defRPr>
                <a:latin typeface="SJSU Spartan Bold" panose="02000000000000000000" pitchFamily="2" charset="0"/>
              </a:defRPr>
            </a:lvl1pPr>
          </a:lstStyle>
          <a:p>
            <a:r>
              <a:rPr lang="en-US" dirty="0" smtClean="0"/>
              <a:t>Chart Headline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7" name="Chart 6"/>
          <p:cNvGraphicFramePr/>
          <p:nvPr userDrawn="1">
            <p:extLst>
              <p:ext uri="{D42A27DB-BD31-4B8C-83A1-F6EECF244321}">
                <p14:modId xmlns:p14="http://schemas.microsoft.com/office/powerpoint/2010/main" val="4039942456"/>
              </p:ext>
            </p:extLst>
          </p:nvPr>
        </p:nvGraphicFramePr>
        <p:xfrm>
          <a:off x="122128" y="711230"/>
          <a:ext cx="3162953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Chart 8"/>
          <p:cNvGraphicFramePr/>
          <p:nvPr userDrawn="1">
            <p:extLst>
              <p:ext uri="{D42A27DB-BD31-4B8C-83A1-F6EECF244321}">
                <p14:modId xmlns:p14="http://schemas.microsoft.com/office/powerpoint/2010/main" val="1447531141"/>
              </p:ext>
            </p:extLst>
          </p:nvPr>
        </p:nvGraphicFramePr>
        <p:xfrm>
          <a:off x="5883967" y="711230"/>
          <a:ext cx="3162956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3285084" y="711229"/>
            <a:ext cx="2598884" cy="1438413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>
              <a:buFontTx/>
              <a:buNone/>
              <a:defRPr sz="1800" baseline="0">
                <a:solidFill>
                  <a:schemeClr val="bg1"/>
                </a:solidFill>
                <a:latin typeface="SJSU Spartan Bold" panose="02000000000000000000" pitchFamily="2" charset="0"/>
              </a:defRPr>
            </a:lvl1pPr>
            <a:lvl2pPr marL="457200" indent="0">
              <a:buFontTx/>
              <a:buNone/>
              <a:defRPr sz="1800">
                <a:latin typeface="SJSU Spartan Regular" panose="02000000000000000000" pitchFamily="2" charset="0"/>
              </a:defRPr>
            </a:lvl2pPr>
            <a:lvl3pPr marL="914400" indent="0">
              <a:buFontTx/>
              <a:buNone/>
              <a:defRPr sz="1600">
                <a:latin typeface="SJSU Spartan Regular" panose="02000000000000000000" pitchFamily="2" charset="0"/>
              </a:defRPr>
            </a:lvl3pPr>
            <a:lvl4pPr marL="1371600" indent="0">
              <a:buFontTx/>
              <a:buNone/>
              <a:defRPr sz="1400">
                <a:latin typeface="SJSU Spartan Regular" panose="02000000000000000000" pitchFamily="2" charset="0"/>
              </a:defRPr>
            </a:lvl4pPr>
            <a:lvl5pPr marL="1828800" indent="0">
              <a:buFontTx/>
              <a:buNone/>
              <a:defRPr sz="1400">
                <a:latin typeface="SJSU Spartan Regular" panose="02000000000000000000" pitchFamily="2" charset="0"/>
              </a:defRPr>
            </a:lvl5pPr>
          </a:lstStyle>
          <a:p>
            <a:pPr lvl="0"/>
            <a:r>
              <a:rPr lang="en-US" dirty="0" smtClean="0"/>
              <a:t>Subheading Line 1</a:t>
            </a:r>
            <a:br>
              <a:rPr lang="en-US" dirty="0" smtClean="0"/>
            </a:br>
            <a:r>
              <a:rPr lang="en-US" dirty="0" smtClean="0"/>
              <a:t>Subheading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3285083" y="1799342"/>
            <a:ext cx="2598884" cy="433055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sz="1200" spc="0" dirty="0" smtClean="0">
                <a:latin typeface="Helvetica Neue" panose="020B0604020202020204" pitchFamily="34" charset="0"/>
              </a:rPr>
              <a:t>Lorem ipsum dolor sit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amet</a:t>
            </a:r>
            <a:r>
              <a:rPr lang="en-US" sz="1200" spc="0" dirty="0" smtClean="0">
                <a:latin typeface="Helvetica Neue" panose="020B0604020202020204" pitchFamily="34" charset="0"/>
              </a:rPr>
              <a:t>,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consectetur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adipiscing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elit</a:t>
            </a:r>
            <a:r>
              <a:rPr lang="en-US" sz="1200" spc="0" dirty="0" smtClean="0">
                <a:latin typeface="Helvetica Neue" panose="020B0604020202020204" pitchFamily="34" charset="0"/>
              </a:rPr>
              <a:t>,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sed</a:t>
            </a:r>
            <a:r>
              <a:rPr lang="en-US" sz="1200" spc="0" dirty="0" smtClean="0">
                <a:latin typeface="Helvetica Neue" panose="020B0604020202020204" pitchFamily="34" charset="0"/>
              </a:rPr>
              <a:t> do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eiusmod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tempor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incididunt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ut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labore</a:t>
            </a:r>
            <a:r>
              <a:rPr lang="en-US" sz="1200" spc="0" dirty="0" smtClean="0">
                <a:latin typeface="Helvetica Neue" panose="020B0604020202020204" pitchFamily="34" charset="0"/>
              </a:rPr>
              <a:t> et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dolore</a:t>
            </a:r>
            <a:r>
              <a:rPr lang="en-US" sz="1200" spc="0" dirty="0" smtClean="0">
                <a:latin typeface="Helvetica Neue" panose="020B0604020202020204" pitchFamily="34" charset="0"/>
              </a:rPr>
              <a:t> magna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aliqua</a:t>
            </a:r>
            <a:r>
              <a:rPr lang="en-US" sz="1200" spc="0" dirty="0" smtClean="0">
                <a:latin typeface="Helvetica Neue" panose="020B0604020202020204" pitchFamily="34" charset="0"/>
              </a:rPr>
              <a:t>.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Ut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enim</a:t>
            </a:r>
            <a:r>
              <a:rPr lang="en-US" sz="1200" spc="0" dirty="0" smtClean="0">
                <a:latin typeface="Helvetica Neue" panose="020B0604020202020204" pitchFamily="34" charset="0"/>
              </a:rPr>
              <a:t> ad minim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veniam</a:t>
            </a:r>
            <a:r>
              <a:rPr lang="en-US" sz="1200" spc="0" dirty="0" smtClean="0">
                <a:latin typeface="Helvetica Neue" panose="020B0604020202020204" pitchFamily="34" charset="0"/>
              </a:rPr>
              <a:t>,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quis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nostrud</a:t>
            </a:r>
            <a:r>
              <a:rPr lang="en-US" sz="1200" spc="0" dirty="0" smtClean="0">
                <a:latin typeface="Helvetica Neue" panose="020B0604020202020204" pitchFamily="34" charset="0"/>
              </a:rPr>
              <a:t> exercitation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ullamco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laboris</a:t>
            </a:r>
            <a:r>
              <a:rPr lang="en-US" sz="1200" spc="0" dirty="0" smtClean="0">
                <a:latin typeface="Helvetica Neue" panose="020B0604020202020204" pitchFamily="34" charset="0"/>
              </a:rPr>
              <a:t> nisi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ut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aliquip</a:t>
            </a:r>
            <a:r>
              <a:rPr lang="en-US" sz="1200" spc="0" dirty="0" smtClean="0">
                <a:latin typeface="Helvetica Neue" panose="020B0604020202020204" pitchFamily="34" charset="0"/>
              </a:rPr>
              <a:t> ex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ea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commodo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consequat</a:t>
            </a:r>
            <a:r>
              <a:rPr lang="en-US" sz="1200" spc="0" dirty="0" smtClean="0">
                <a:latin typeface="Helvetica Neue" panose="020B0604020202020204" pitchFamily="34" charset="0"/>
              </a:rPr>
              <a:t>.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Duis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aute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irure</a:t>
            </a:r>
            <a:r>
              <a:rPr lang="en-US" sz="1200" spc="0" dirty="0" smtClean="0">
                <a:latin typeface="Helvetica Neue" panose="020B0604020202020204" pitchFamily="34" charset="0"/>
              </a:rPr>
              <a:t> dolor in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reprehenderit</a:t>
            </a:r>
            <a:r>
              <a:rPr lang="en-US" sz="1200" spc="0" dirty="0" smtClean="0">
                <a:latin typeface="Helvetica Neue" panose="020B0604020202020204" pitchFamily="34" charset="0"/>
              </a:rPr>
              <a:t> in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voluptate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velit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esse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cillum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dolore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eu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fugiat</a:t>
            </a:r>
            <a:r>
              <a:rPr lang="en-US" sz="1200" spc="0" dirty="0" smtClean="0">
                <a:latin typeface="Helvetica Neue" panose="020B0604020202020204" pitchFamily="34" charset="0"/>
              </a:rPr>
              <a:t> </a:t>
            </a:r>
            <a:r>
              <a:rPr lang="en-US" sz="1200" spc="0" dirty="0" err="1" smtClean="0">
                <a:latin typeface="Helvetica Neue" panose="020B0604020202020204" pitchFamily="34" charset="0"/>
              </a:rPr>
              <a:t>nulla</a:t>
            </a:r>
            <a:r>
              <a:rPr lang="en-US" sz="1200" spc="0" dirty="0" smtClean="0">
                <a:latin typeface="Helvetica Neue" panose="020B0604020202020204" pitchFamily="34" charset="0"/>
              </a:rPr>
              <a:t>.</a:t>
            </a:r>
            <a:endParaRPr lang="en-US" sz="1200" spc="0" dirty="0">
              <a:latin typeface="Helvetica Neue" panose="020B0604020202020204" pitchFamily="34" charset="0"/>
            </a:endParaRPr>
          </a:p>
        </p:txBody>
      </p:sp>
      <p:sp>
        <p:nvSpPr>
          <p:cNvPr id="11" name="Text Placeholder 22"/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332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799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um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solidFill>
            <a:schemeClr val="tx2"/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Chart Headline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12" name="Chart 11"/>
          <p:cNvGraphicFramePr/>
          <p:nvPr userDrawn="1">
            <p:extLst>
              <p:ext uri="{D42A27DB-BD31-4B8C-83A1-F6EECF244321}">
                <p14:modId xmlns:p14="http://schemas.microsoft.com/office/powerpoint/2010/main" val="1480934478"/>
              </p:ext>
            </p:extLst>
          </p:nvPr>
        </p:nvGraphicFramePr>
        <p:xfrm>
          <a:off x="475934" y="925158"/>
          <a:ext cx="1761941" cy="5251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Chart 12"/>
          <p:cNvGraphicFramePr/>
          <p:nvPr userDrawn="1">
            <p:extLst>
              <p:ext uri="{D42A27DB-BD31-4B8C-83A1-F6EECF244321}">
                <p14:modId xmlns:p14="http://schemas.microsoft.com/office/powerpoint/2010/main" val="453936038"/>
              </p:ext>
            </p:extLst>
          </p:nvPr>
        </p:nvGraphicFramePr>
        <p:xfrm>
          <a:off x="2502569" y="925158"/>
          <a:ext cx="2414530" cy="5251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 userDrawn="1">
            <p:extLst>
              <p:ext uri="{D42A27DB-BD31-4B8C-83A1-F6EECF244321}">
                <p14:modId xmlns:p14="http://schemas.microsoft.com/office/powerpoint/2010/main" val="2747769721"/>
              </p:ext>
            </p:extLst>
          </p:nvPr>
        </p:nvGraphicFramePr>
        <p:xfrm>
          <a:off x="4917099" y="925158"/>
          <a:ext cx="4129825" cy="52510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 Placeholder 22"/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332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58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d Lin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solidFill>
            <a:schemeClr val="tx2"/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Chart Headline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17" name="Chart 16"/>
          <p:cNvGraphicFramePr/>
          <p:nvPr userDrawn="1">
            <p:extLst>
              <p:ext uri="{D42A27DB-BD31-4B8C-83A1-F6EECF244321}">
                <p14:modId xmlns:p14="http://schemas.microsoft.com/office/powerpoint/2010/main" val="3496389544"/>
              </p:ext>
            </p:extLst>
          </p:nvPr>
        </p:nvGraphicFramePr>
        <p:xfrm>
          <a:off x="122129" y="962200"/>
          <a:ext cx="5123640" cy="5167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" name="TextBox 17"/>
          <p:cNvSpPr txBox="1"/>
          <p:nvPr userDrawn="1"/>
        </p:nvSpPr>
        <p:spPr>
          <a:xfrm>
            <a:off x="6220326" y="1426173"/>
            <a:ext cx="2826597" cy="1329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en-US" sz="7200" dirty="0" smtClean="0">
                <a:solidFill>
                  <a:schemeClr val="tx2"/>
                </a:solidFill>
                <a:latin typeface="SJSU Spartan Bold" panose="02000000000000000000" pitchFamily="2" charset="0"/>
              </a:rPr>
              <a:t>36%</a:t>
            </a:r>
          </a:p>
          <a:p>
            <a:pPr>
              <a:lnSpc>
                <a:spcPts val="4800"/>
              </a:lnSpc>
            </a:pPr>
            <a:r>
              <a:rPr lang="en-US" sz="4000" dirty="0" smtClean="0">
                <a:solidFill>
                  <a:srgbClr val="666666"/>
                </a:solidFill>
                <a:latin typeface="SJSU Spartan Bold" panose="02000000000000000000" pitchFamily="2" charset="0"/>
              </a:rPr>
              <a:t>Increase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6220326" y="2755768"/>
            <a:ext cx="2446902" cy="83099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US" sz="1200" dirty="0" smtClean="0">
                <a:latin typeface="SJSU Spartan Regular" panose="02000000000000000000" pitchFamily="2" charset="0"/>
              </a:rPr>
              <a:t>Blue Total</a:t>
            </a:r>
          </a:p>
          <a:p>
            <a:r>
              <a:rPr lang="en-US" sz="1200" dirty="0" smtClean="0">
                <a:solidFill>
                  <a:srgbClr val="666666"/>
                </a:solidFill>
                <a:latin typeface="SJSU Spartan Regular" panose="02000000000000000000" pitchFamily="2" charset="0"/>
              </a:rPr>
              <a:t>250,000</a:t>
            </a:r>
          </a:p>
          <a:p>
            <a:endParaRPr lang="en-US" sz="1200" dirty="0" smtClean="0">
              <a:latin typeface="SJSU Spartan Regular" panose="02000000000000000000" pitchFamily="2" charset="0"/>
            </a:endParaRPr>
          </a:p>
          <a:p>
            <a:endParaRPr lang="en-US" sz="1200" dirty="0" smtClean="0">
              <a:latin typeface="SJSU Spartan Regular" panose="02000000000000000000" pitchFamily="2" charset="0"/>
            </a:endParaRPr>
          </a:p>
          <a:p>
            <a:pPr marL="280988" indent="0"/>
            <a:r>
              <a:rPr lang="en-US" sz="1200" dirty="0" smtClean="0">
                <a:latin typeface="SJSU Spartan Regular" panose="02000000000000000000" pitchFamily="2" charset="0"/>
              </a:rPr>
              <a:t>Gold</a:t>
            </a:r>
            <a:r>
              <a:rPr lang="en-US" sz="1200" baseline="0" dirty="0" smtClean="0">
                <a:latin typeface="SJSU Spartan Regular" panose="02000000000000000000" pitchFamily="2" charset="0"/>
              </a:rPr>
              <a:t> Total</a:t>
            </a:r>
            <a:endParaRPr lang="en-US" sz="1200" dirty="0" smtClean="0">
              <a:latin typeface="SJSU Spartan Regular" panose="02000000000000000000" pitchFamily="2" charset="0"/>
            </a:endParaRPr>
          </a:p>
          <a:p>
            <a:pPr marL="465138" indent="0"/>
            <a:r>
              <a:rPr lang="en-US" sz="1200" dirty="0" smtClean="0">
                <a:solidFill>
                  <a:srgbClr val="666666"/>
                </a:solidFill>
                <a:latin typeface="SJSU Spartan Regular" panose="02000000000000000000" pitchFamily="2" charset="0"/>
              </a:rPr>
              <a:t>250,000</a:t>
            </a:r>
          </a:p>
          <a:p>
            <a:pPr marL="465138" indent="0"/>
            <a:endParaRPr lang="en-US" sz="1200" dirty="0">
              <a:latin typeface="SJSU Spartan Regular" panose="02000000000000000000" pitchFamily="2" charset="0"/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6220326" y="3586765"/>
            <a:ext cx="2446902" cy="584775"/>
          </a:xfrm>
          <a:prstGeom prst="rect">
            <a:avLst/>
          </a:prstGeom>
          <a:solidFill>
            <a:schemeClr val="tx2"/>
          </a:solidFill>
        </p:spPr>
        <p:txBody>
          <a:bodyPr wrap="square" numCol="1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Total End of the Year Values</a:t>
            </a:r>
          </a:p>
          <a:p>
            <a:r>
              <a:rPr lang="en-US" sz="2000" b="1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148</a:t>
            </a:r>
            <a:r>
              <a:rPr lang="en-US" sz="2000" b="1" baseline="0" dirty="0" smtClean="0">
                <a:solidFill>
                  <a:schemeClr val="bg1"/>
                </a:solidFill>
                <a:latin typeface="SJSU Spartan Regular" panose="02000000000000000000" pitchFamily="2" charset="0"/>
              </a:rPr>
              <a:t> Million</a:t>
            </a:r>
            <a:endParaRPr lang="en-US" sz="2000" b="1" dirty="0">
              <a:solidFill>
                <a:schemeClr val="bg1"/>
              </a:solidFill>
              <a:latin typeface="SJSU Spartan Regular" panose="02000000000000000000" pitchFamily="2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6220325" y="4211100"/>
            <a:ext cx="2826597" cy="136191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Lorem ipsum dolor sit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amet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,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consectetur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adipiscing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elit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.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Vestibulum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elementum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nulla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sit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amet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tincidunt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rhoncus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.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Cras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eget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purus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lacinia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 </a:t>
            </a:r>
            <a:r>
              <a:rPr lang="en-US" sz="1100" dirty="0" err="1" smtClean="0">
                <a:solidFill>
                  <a:schemeClr val="tx1"/>
                </a:solidFill>
                <a:latin typeface="SJSU Spartan Regular" panose="02000000000000000000" pitchFamily="2" charset="0"/>
              </a:rPr>
              <a:t>nisl</a:t>
            </a:r>
            <a:r>
              <a:rPr lang="en-US" sz="1100" dirty="0" smtClean="0">
                <a:solidFill>
                  <a:schemeClr val="tx1"/>
                </a:solidFill>
                <a:latin typeface="SJSU Spartan Regular" panose="02000000000000000000" pitchFamily="2" charset="0"/>
              </a:rPr>
              <a:t>.</a:t>
            </a:r>
          </a:p>
        </p:txBody>
      </p:sp>
      <p:sp>
        <p:nvSpPr>
          <p:cNvPr id="10" name="Text Placeholder 22"/>
          <p:cNvSpPr>
            <a:spLocks noGrp="1" noChangeAspect="1"/>
          </p:cNvSpPr>
          <p:nvPr>
            <p:ph type="body" sz="quarter" idx="17" hasCustomPrompt="1"/>
          </p:nvPr>
        </p:nvSpPr>
        <p:spPr>
          <a:xfrm>
            <a:off x="5943600" y="6217920"/>
            <a:ext cx="2349470" cy="4389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 anchor="ctr">
            <a:noAutofit/>
          </a:bodyPr>
          <a:lstStyle>
            <a:lvl1pPr marL="0" indent="0" algn="ctr">
              <a:buFontTx/>
              <a:buNone/>
              <a:defRPr sz="1400">
                <a:solidFill>
                  <a:schemeClr val="bg1"/>
                </a:solidFill>
                <a:latin typeface="SJSU Spartan Regular" panose="02000000000000000000" pitchFamily="2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332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3468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0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899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297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903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8752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9" r:id="rId2"/>
    <p:sldLayoutId id="2147483667" r:id="rId3"/>
    <p:sldLayoutId id="2147483668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SJSU Spartan Regular" panose="02000000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804039"/>
            <a:ext cx="7886700" cy="768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Section Head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72769"/>
            <a:ext cx="7886700" cy="917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Section Subhead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7734" y="6217920"/>
            <a:ext cx="37482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217920"/>
            <a:ext cx="566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666666"/>
                </a:solidFill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051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2" r:id="rId2"/>
    <p:sldLayoutId id="2147483673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rgbClr val="666666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4400" kern="1200">
          <a:solidFill>
            <a:schemeClr val="tx2"/>
          </a:solidFill>
          <a:latin typeface="Helvetica Neue" panose="020B0604020202020204" pitchFamily="34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204368"/>
            <a:ext cx="7886700" cy="886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332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217920"/>
            <a:ext cx="5661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fld id="{BF6D30ED-1F8A-41DD-9284-B7BE1E179D9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28650" y="3061406"/>
            <a:ext cx="7886700" cy="279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38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8" r:id="rId2"/>
    <p:sldLayoutId id="2147483676" r:id="rId3"/>
    <p:sldLayoutId id="2147483679" r:id="rId4"/>
    <p:sldLayoutId id="2147483677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2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000" kern="1200">
          <a:solidFill>
            <a:srgbClr val="666666"/>
          </a:solidFill>
          <a:latin typeface="Helvetica Neue" panose="020B0604020202020204" pitchFamily="34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rgbClr val="666666"/>
          </a:solidFill>
          <a:latin typeface="Helvetica Neue" panose="020B0604020202020204" pitchFamily="34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600" kern="1200">
          <a:solidFill>
            <a:srgbClr val="666666"/>
          </a:solidFill>
          <a:latin typeface="Helvetica Neue" panose="020B0604020202020204" pitchFamily="34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400" kern="1200">
          <a:solidFill>
            <a:srgbClr val="666666"/>
          </a:solidFill>
          <a:latin typeface="Helvetica Neue" panose="020B0604020202020204" pitchFamily="34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200" kern="1200">
          <a:solidFill>
            <a:srgbClr val="666666"/>
          </a:solidFill>
          <a:latin typeface="Helvetica Neue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204368"/>
            <a:ext cx="7886700" cy="886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Headline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28650" y="3061406"/>
            <a:ext cx="7886700" cy="2793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15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bg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000" kern="1200">
          <a:solidFill>
            <a:schemeClr val="bg1"/>
          </a:solidFill>
          <a:latin typeface="Helvetica Neue" panose="020B0604020202020204" pitchFamily="34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bg1"/>
          </a:solidFill>
          <a:latin typeface="Helvetica Neue" panose="020B0604020202020204" pitchFamily="34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600" kern="1200">
          <a:solidFill>
            <a:schemeClr val="bg1"/>
          </a:solidFill>
          <a:latin typeface="Helvetica Neue" panose="020B0604020202020204" pitchFamily="34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400" kern="1200">
          <a:solidFill>
            <a:schemeClr val="bg1"/>
          </a:solidFill>
          <a:latin typeface="Helvetica Neue" panose="020B0604020202020204" pitchFamily="34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200" kern="1200">
          <a:solidFill>
            <a:schemeClr val="bg1"/>
          </a:solidFill>
          <a:latin typeface="Helvetica Neue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523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90" r:id="rId3"/>
    <p:sldLayoutId id="2147483689" r:id="rId4"/>
    <p:sldLayoutId id="2147483691" r:id="rId5"/>
    <p:sldLayoutId id="2147483692" r:id="rId6"/>
    <p:sldLayoutId id="2147483694" r:id="rId7"/>
    <p:sldLayoutId id="2147483693" r:id="rId8"/>
    <p:sldLayoutId id="2147483695" r:id="rId9"/>
    <p:sldLayoutId id="2147483696" r:id="rId10"/>
    <p:sldLayoutId id="2147483697" r:id="rId11"/>
    <p:sldLayoutId id="2147483698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Helvetica Neue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2128" y="0"/>
            <a:ext cx="8924795" cy="497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217920"/>
            <a:ext cx="5125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fld id="{4B8D3C05-9755-44A2-BF3D-BE7863C155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6192" y="6217920"/>
            <a:ext cx="33215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666666"/>
                </a:solidFill>
                <a:latin typeface="SJSU Spartan Regular" panose="02000000000000000000" pitchFamily="2" charset="0"/>
              </a:defRPr>
            </a:lvl1pPr>
          </a:lstStyle>
          <a:p>
            <a:r>
              <a:rPr lang="en-US" dirty="0" smtClean="0"/>
              <a:t>DATE /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349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20" r:id="rId2"/>
    <p:sldLayoutId id="2147483702" r:id="rId3"/>
    <p:sldLayoutId id="2147483703" r:id="rId4"/>
    <p:sldLayoutId id="2147483704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kern="1200">
          <a:solidFill>
            <a:schemeClr val="bg1"/>
          </a:solidFill>
          <a:latin typeface="SJSU Spartan Regular" panose="02000000000000000000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60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JSU - Standard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Standard - Draft 5.potx" id="{36E5E114-1A42-43F1-917F-B66C68889A8F}" vid="{0DB126CB-D441-464B-B99B-340F3E68FEA0}"/>
    </a:ext>
  </a:extLst>
</a:theme>
</file>

<file path=ppt/theme/theme2.xml><?xml version="1.0" encoding="utf-8"?>
<a:theme xmlns:a="http://schemas.openxmlformats.org/drawingml/2006/main" name="Cover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Standard - Draft 5.potx" id="{36E5E114-1A42-43F1-917F-B66C68889A8F}" vid="{7B5C3B03-1458-4E66-964B-19136E2BB492}"/>
    </a:ext>
  </a:extLst>
</a:theme>
</file>

<file path=ppt/theme/theme3.xml><?xml version="1.0" encoding="utf-8"?>
<a:theme xmlns:a="http://schemas.openxmlformats.org/drawingml/2006/main" name="Title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Standard - Draft 5.potx" id="{36E5E114-1A42-43F1-917F-B66C68889A8F}" vid="{A99606CA-E4DD-4A7E-ADE3-38754EF64503}"/>
    </a:ext>
  </a:extLst>
</a:theme>
</file>

<file path=ppt/theme/theme4.xml><?xml version="1.0" encoding="utf-8"?>
<a:theme xmlns:a="http://schemas.openxmlformats.org/drawingml/2006/main" name="Bumper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Standard - Draft 5.potx" id="{36E5E114-1A42-43F1-917F-B66C68889A8F}" vid="{5B6FD638-AF11-4110-A98B-52A30CAD40C6}"/>
    </a:ext>
  </a:extLst>
</a:theme>
</file>

<file path=ppt/theme/theme5.xml><?xml version="1.0" encoding="utf-8"?>
<a:theme xmlns:a="http://schemas.openxmlformats.org/drawingml/2006/main" name="Section Header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Standard - Draft 5.potx" id="{36E5E114-1A42-43F1-917F-B66C68889A8F}" vid="{7B92B18D-2067-401C-8110-0CCB6A0E47FC}"/>
    </a:ext>
  </a:extLst>
</a:theme>
</file>

<file path=ppt/theme/theme6.xml><?xml version="1.0" encoding="utf-8"?>
<a:theme xmlns:a="http://schemas.openxmlformats.org/drawingml/2006/main" name="White Content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Standard - Draft 5.potx" id="{36E5E114-1A42-43F1-917F-B66C68889A8F}" vid="{304BAEE5-2FC4-42BA-9CBC-59F25EDAC538}"/>
    </a:ext>
  </a:extLst>
</a:theme>
</file>

<file path=ppt/theme/theme7.xml><?xml version="1.0" encoding="utf-8"?>
<a:theme xmlns:a="http://schemas.openxmlformats.org/drawingml/2006/main" name="Blue Content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Standard - Draft 5.potx" id="{36E5E114-1A42-43F1-917F-B66C68889A8F}" vid="{038E574D-EE11-4760-836B-ADD15C9B1572}"/>
    </a:ext>
  </a:extLst>
</a:theme>
</file>

<file path=ppt/theme/theme8.xml><?xml version="1.0" encoding="utf-8"?>
<a:theme xmlns:a="http://schemas.openxmlformats.org/drawingml/2006/main" name="Image Slide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Standard - Draft 5.potx" id="{36E5E114-1A42-43F1-917F-B66C68889A8F}" vid="{2FA2181D-B5FB-4A35-83F1-4BE74620503A}"/>
    </a:ext>
  </a:extLst>
</a:theme>
</file>

<file path=ppt/theme/theme9.xml><?xml version="1.0" encoding="utf-8"?>
<a:theme xmlns:a="http://schemas.openxmlformats.org/drawingml/2006/main" name="Charts">
  <a:themeElements>
    <a:clrScheme name="SJSU">
      <a:dk1>
        <a:sysClr val="windowText" lastClr="000000"/>
      </a:dk1>
      <a:lt1>
        <a:sysClr val="window" lastClr="FFFFFF"/>
      </a:lt1>
      <a:dk2>
        <a:srgbClr val="0055A2"/>
      </a:dk2>
      <a:lt2>
        <a:srgbClr val="666666"/>
      </a:lt2>
      <a:accent1>
        <a:srgbClr val="0055A2"/>
      </a:accent1>
      <a:accent2>
        <a:srgbClr val="E5A823"/>
      </a:accent2>
      <a:accent3>
        <a:srgbClr val="818485"/>
      </a:accent3>
      <a:accent4>
        <a:srgbClr val="FFC000"/>
      </a:accent4>
      <a:accent5>
        <a:srgbClr val="4472C4"/>
      </a:accent5>
      <a:accent6>
        <a:srgbClr val="70AD47"/>
      </a:accent6>
      <a:hlink>
        <a:srgbClr val="E5A82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JSU - Standard - Draft 5.potx" id="{36E5E114-1A42-43F1-917F-B66C68889A8F}" vid="{A280AFC1-4B8A-4049-87F8-E60A0114FF51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2012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</vt:i4>
      </vt:variant>
    </vt:vector>
  </HeadingPairs>
  <TitlesOfParts>
    <vt:vector size="15" baseType="lpstr">
      <vt:lpstr>SJSU Spartan Regular</vt:lpstr>
      <vt:lpstr>Helvetica Neue</vt:lpstr>
      <vt:lpstr>Calibri</vt:lpstr>
      <vt:lpstr>Arial</vt:lpstr>
      <vt:lpstr>SJSU Spartan Bold</vt:lpstr>
      <vt:lpstr>SJSU - Standard</vt:lpstr>
      <vt:lpstr>Cover Slides</vt:lpstr>
      <vt:lpstr>Title Slides</vt:lpstr>
      <vt:lpstr>Bumper Slides</vt:lpstr>
      <vt:lpstr>Section Headers</vt:lpstr>
      <vt:lpstr>White Content Slides</vt:lpstr>
      <vt:lpstr>Blue Content Slides</vt:lpstr>
      <vt:lpstr>Image Slides</vt:lpstr>
      <vt:lpstr>Charts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SJSU Template</dc:title>
  <dc:creator>Aaron, Team 2013</dc:creator>
  <cp:lastModifiedBy>Aaron Hardy</cp:lastModifiedBy>
  <cp:revision>111</cp:revision>
  <dcterms:created xsi:type="dcterms:W3CDTF">2015-09-11T21:03:38Z</dcterms:created>
  <dcterms:modified xsi:type="dcterms:W3CDTF">2016-09-26T19:36:29Z</dcterms:modified>
</cp:coreProperties>
</file>