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7" r:id="rId2"/>
    <p:sldMasterId id="2147483699" r:id="rId3"/>
    <p:sldMasterId id="2147483712" r:id="rId4"/>
    <p:sldMasterId id="2147483724" r:id="rId5"/>
    <p:sldMasterId id="2147483736" r:id="rId6"/>
    <p:sldMasterId id="2147483748" r:id="rId7"/>
    <p:sldMasterId id="2147483755" r:id="rId8"/>
  </p:sldMasterIdLst>
  <p:notesMasterIdLst>
    <p:notesMasterId r:id="rId45"/>
  </p:notesMasterIdLst>
  <p:handoutMasterIdLst>
    <p:handoutMasterId r:id="rId46"/>
  </p:handoutMasterIdLst>
  <p:sldIdLst>
    <p:sldId id="265" r:id="rId9"/>
    <p:sldId id="281" r:id="rId10"/>
    <p:sldId id="299" r:id="rId11"/>
    <p:sldId id="276" r:id="rId12"/>
    <p:sldId id="287" r:id="rId13"/>
    <p:sldId id="289" r:id="rId14"/>
    <p:sldId id="286" r:id="rId15"/>
    <p:sldId id="332" r:id="rId16"/>
    <p:sldId id="335" r:id="rId17"/>
    <p:sldId id="331" r:id="rId18"/>
    <p:sldId id="329" r:id="rId19"/>
    <p:sldId id="323" r:id="rId20"/>
    <p:sldId id="311" r:id="rId21"/>
    <p:sldId id="312" r:id="rId22"/>
    <p:sldId id="313" r:id="rId23"/>
    <p:sldId id="314" r:id="rId24"/>
    <p:sldId id="315" r:id="rId25"/>
    <p:sldId id="316" r:id="rId26"/>
    <p:sldId id="317" r:id="rId27"/>
    <p:sldId id="319" r:id="rId28"/>
    <p:sldId id="320" r:id="rId29"/>
    <p:sldId id="284" r:id="rId30"/>
    <p:sldId id="324" r:id="rId31"/>
    <p:sldId id="325" r:id="rId32"/>
    <p:sldId id="326" r:id="rId33"/>
    <p:sldId id="327" r:id="rId34"/>
    <p:sldId id="272" r:id="rId35"/>
    <p:sldId id="305" r:id="rId36"/>
    <p:sldId id="308" r:id="rId37"/>
    <p:sldId id="279" r:id="rId38"/>
    <p:sldId id="290" r:id="rId39"/>
    <p:sldId id="280" r:id="rId40"/>
    <p:sldId id="264" r:id="rId41"/>
    <p:sldId id="306" r:id="rId42"/>
    <p:sldId id="285" r:id="rId43"/>
    <p:sldId id="295"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200EA2"/>
    <a:srgbClr val="CCECFF"/>
    <a:srgbClr val="66CCFF"/>
    <a:srgbClr val="800080"/>
    <a:srgbClr val="008000"/>
    <a:srgbClr val="FF6600"/>
    <a:srgbClr val="00CC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7" autoAdjust="0"/>
    <p:restoredTop sz="94660"/>
  </p:normalViewPr>
  <p:slideViewPr>
    <p:cSldViewPr>
      <p:cViewPr varScale="1">
        <p:scale>
          <a:sx n="112" d="100"/>
          <a:sy n="112" d="100"/>
        </p:scale>
        <p:origin x="-150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A78D1B-515B-4FD3-85B6-D9882C9A7102}"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703E24B5-4A5A-4EAA-9A82-69C7612E3D15}">
      <dgm:prSet phldrT="[Text]"/>
      <dgm:spPr/>
      <dgm:t>
        <a:bodyPr/>
        <a:lstStyle/>
        <a:p>
          <a:r>
            <a:rPr lang="en-US" b="1" dirty="0" smtClean="0">
              <a:solidFill>
                <a:srgbClr val="FFFF00"/>
              </a:solidFill>
            </a:rPr>
            <a:t>Oral/visual</a:t>
          </a:r>
          <a:r>
            <a:rPr lang="en-US" dirty="0" smtClean="0"/>
            <a:t> form of communication</a:t>
          </a:r>
          <a:endParaRPr lang="en-US" dirty="0"/>
        </a:p>
      </dgm:t>
    </dgm:pt>
    <dgm:pt modelId="{50F41FDD-A7F2-441E-93A9-6AF2DD0613CB}" type="parTrans" cxnId="{F38BB4AC-5E73-4FDF-8815-8B637B68D5E6}">
      <dgm:prSet/>
      <dgm:spPr/>
      <dgm:t>
        <a:bodyPr/>
        <a:lstStyle/>
        <a:p>
          <a:endParaRPr lang="en-US"/>
        </a:p>
      </dgm:t>
    </dgm:pt>
    <dgm:pt modelId="{9BAABF2E-C672-4659-91AF-712E2F85BEA7}" type="sibTrans" cxnId="{F38BB4AC-5E73-4FDF-8815-8B637B68D5E6}">
      <dgm:prSet/>
      <dgm:spPr/>
      <dgm:t>
        <a:bodyPr/>
        <a:lstStyle/>
        <a:p>
          <a:endParaRPr lang="en-US"/>
        </a:p>
      </dgm:t>
    </dgm:pt>
    <dgm:pt modelId="{C26F729C-CFC0-4725-A304-DFCFA6D5815F}">
      <dgm:prSet/>
      <dgm:spPr/>
      <dgm:t>
        <a:bodyPr/>
        <a:lstStyle/>
        <a:p>
          <a:r>
            <a:rPr lang="en-US" b="1" dirty="0" smtClean="0">
              <a:solidFill>
                <a:srgbClr val="FFFF00"/>
              </a:solidFill>
            </a:rPr>
            <a:t>Preferred method </a:t>
          </a:r>
          <a:r>
            <a:rPr lang="en-US" dirty="0" smtClean="0"/>
            <a:t>of the industrial and business environment</a:t>
          </a:r>
        </a:p>
      </dgm:t>
    </dgm:pt>
    <dgm:pt modelId="{E2418662-6B7A-40D8-AAD4-B9D1514BB230}" type="parTrans" cxnId="{327417B4-3ECD-40BA-A52A-04F0E104E42F}">
      <dgm:prSet/>
      <dgm:spPr/>
      <dgm:t>
        <a:bodyPr/>
        <a:lstStyle/>
        <a:p>
          <a:endParaRPr lang="en-US"/>
        </a:p>
      </dgm:t>
    </dgm:pt>
    <dgm:pt modelId="{406E7AB0-C85F-40D2-B021-B30F615BEAFA}" type="sibTrans" cxnId="{327417B4-3ECD-40BA-A52A-04F0E104E42F}">
      <dgm:prSet/>
      <dgm:spPr/>
      <dgm:t>
        <a:bodyPr/>
        <a:lstStyle/>
        <a:p>
          <a:endParaRPr lang="en-US"/>
        </a:p>
      </dgm:t>
    </dgm:pt>
    <dgm:pt modelId="{B9988386-54A9-4DD4-9EFC-35C0489F5206}" type="pres">
      <dgm:prSet presAssocID="{02A78D1B-515B-4FD3-85B6-D9882C9A7102}" presName="linear" presStyleCnt="0">
        <dgm:presLayoutVars>
          <dgm:animLvl val="lvl"/>
          <dgm:resizeHandles val="exact"/>
        </dgm:presLayoutVars>
      </dgm:prSet>
      <dgm:spPr/>
      <dgm:t>
        <a:bodyPr/>
        <a:lstStyle/>
        <a:p>
          <a:endParaRPr lang="en-US"/>
        </a:p>
      </dgm:t>
    </dgm:pt>
    <dgm:pt modelId="{CF31F583-7939-45FA-AB37-E5852C2248A4}" type="pres">
      <dgm:prSet presAssocID="{703E24B5-4A5A-4EAA-9A82-69C7612E3D15}" presName="parentText" presStyleLbl="node1" presStyleIdx="0" presStyleCnt="2">
        <dgm:presLayoutVars>
          <dgm:chMax val="0"/>
          <dgm:bulletEnabled val="1"/>
        </dgm:presLayoutVars>
      </dgm:prSet>
      <dgm:spPr/>
      <dgm:t>
        <a:bodyPr/>
        <a:lstStyle/>
        <a:p>
          <a:endParaRPr lang="en-US"/>
        </a:p>
      </dgm:t>
    </dgm:pt>
    <dgm:pt modelId="{92D16569-51A4-4EF1-9942-68BA15EC9118}" type="pres">
      <dgm:prSet presAssocID="{9BAABF2E-C672-4659-91AF-712E2F85BEA7}" presName="spacer" presStyleCnt="0"/>
      <dgm:spPr/>
    </dgm:pt>
    <dgm:pt modelId="{91374A36-6619-478D-AF0A-A1EE58ED1781}" type="pres">
      <dgm:prSet presAssocID="{C26F729C-CFC0-4725-A304-DFCFA6D5815F}" presName="parentText" presStyleLbl="node1" presStyleIdx="1" presStyleCnt="2" custLinFactY="10984" custLinFactNeighborX="-909" custLinFactNeighborY="100000">
        <dgm:presLayoutVars>
          <dgm:chMax val="0"/>
          <dgm:bulletEnabled val="1"/>
        </dgm:presLayoutVars>
      </dgm:prSet>
      <dgm:spPr/>
      <dgm:t>
        <a:bodyPr/>
        <a:lstStyle/>
        <a:p>
          <a:endParaRPr lang="en-US"/>
        </a:p>
      </dgm:t>
    </dgm:pt>
  </dgm:ptLst>
  <dgm:cxnLst>
    <dgm:cxn modelId="{327417B4-3ECD-40BA-A52A-04F0E104E42F}" srcId="{02A78D1B-515B-4FD3-85B6-D9882C9A7102}" destId="{C26F729C-CFC0-4725-A304-DFCFA6D5815F}" srcOrd="1" destOrd="0" parTransId="{E2418662-6B7A-40D8-AAD4-B9D1514BB230}" sibTransId="{406E7AB0-C85F-40D2-B021-B30F615BEAFA}"/>
    <dgm:cxn modelId="{2374A8CC-4434-41F8-A83F-10C3E23758B7}" type="presOf" srcId="{02A78D1B-515B-4FD3-85B6-D9882C9A7102}" destId="{B9988386-54A9-4DD4-9EFC-35C0489F5206}" srcOrd="0" destOrd="0" presId="urn:microsoft.com/office/officeart/2005/8/layout/vList2"/>
    <dgm:cxn modelId="{88B41175-5F3D-434B-9EC5-0C0AEE757B88}" type="presOf" srcId="{C26F729C-CFC0-4725-A304-DFCFA6D5815F}" destId="{91374A36-6619-478D-AF0A-A1EE58ED1781}" srcOrd="0" destOrd="0" presId="urn:microsoft.com/office/officeart/2005/8/layout/vList2"/>
    <dgm:cxn modelId="{1861A93F-C703-497B-BFEA-47C0E8DB2CEF}" type="presOf" srcId="{703E24B5-4A5A-4EAA-9A82-69C7612E3D15}" destId="{CF31F583-7939-45FA-AB37-E5852C2248A4}" srcOrd="0" destOrd="0" presId="urn:microsoft.com/office/officeart/2005/8/layout/vList2"/>
    <dgm:cxn modelId="{F38BB4AC-5E73-4FDF-8815-8B637B68D5E6}" srcId="{02A78D1B-515B-4FD3-85B6-D9882C9A7102}" destId="{703E24B5-4A5A-4EAA-9A82-69C7612E3D15}" srcOrd="0" destOrd="0" parTransId="{50F41FDD-A7F2-441E-93A9-6AF2DD0613CB}" sibTransId="{9BAABF2E-C672-4659-91AF-712E2F85BEA7}"/>
    <dgm:cxn modelId="{42D30B34-04E3-4C34-A512-A446139326D3}" type="presParOf" srcId="{B9988386-54A9-4DD4-9EFC-35C0489F5206}" destId="{CF31F583-7939-45FA-AB37-E5852C2248A4}" srcOrd="0" destOrd="0" presId="urn:microsoft.com/office/officeart/2005/8/layout/vList2"/>
    <dgm:cxn modelId="{0507D1E8-EB75-46A5-95E3-EB21E63DB294}" type="presParOf" srcId="{B9988386-54A9-4DD4-9EFC-35C0489F5206}" destId="{92D16569-51A4-4EF1-9942-68BA15EC9118}" srcOrd="1" destOrd="0" presId="urn:microsoft.com/office/officeart/2005/8/layout/vList2"/>
    <dgm:cxn modelId="{ABBFB1C1-E14B-4702-B9FE-8B6EB2181303}" type="presParOf" srcId="{B9988386-54A9-4DD4-9EFC-35C0489F5206}" destId="{91374A36-6619-478D-AF0A-A1EE58ED178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458F0-F934-4E86-8786-5B86324D7429}" type="doc">
      <dgm:prSet loTypeId="urn:microsoft.com/office/officeart/2005/8/layout/vList5" loCatId="list" qsTypeId="urn:microsoft.com/office/officeart/2005/8/quickstyle/simple2" qsCatId="simple" csTypeId="urn:microsoft.com/office/officeart/2005/8/colors/accent0_3" csCatId="mainScheme" phldr="1"/>
      <dgm:spPr/>
      <dgm:t>
        <a:bodyPr/>
        <a:lstStyle/>
        <a:p>
          <a:endParaRPr lang="en-US"/>
        </a:p>
      </dgm:t>
    </dgm:pt>
    <dgm:pt modelId="{F9F20857-38EF-433D-B0DD-A9445D8296E9}">
      <dgm:prSet phldrT="[Text]"/>
      <dgm:spPr/>
      <dgm:t>
        <a:bodyPr/>
        <a:lstStyle/>
        <a:p>
          <a:r>
            <a:rPr lang="en-US" dirty="0" smtClean="0"/>
            <a:t>Time sensitive</a:t>
          </a:r>
          <a:endParaRPr lang="en-US" dirty="0"/>
        </a:p>
      </dgm:t>
    </dgm:pt>
    <dgm:pt modelId="{26B613CB-BB95-4D53-B294-D0B7CB179A59}" type="parTrans" cxnId="{4E2F7D7C-66D2-448D-B183-E12B0D8869F1}">
      <dgm:prSet/>
      <dgm:spPr/>
      <dgm:t>
        <a:bodyPr/>
        <a:lstStyle/>
        <a:p>
          <a:endParaRPr lang="en-US"/>
        </a:p>
      </dgm:t>
    </dgm:pt>
    <dgm:pt modelId="{5DC7BF6A-D3D6-47A2-A068-3AD0372608BD}" type="sibTrans" cxnId="{4E2F7D7C-66D2-448D-B183-E12B0D8869F1}">
      <dgm:prSet/>
      <dgm:spPr/>
      <dgm:t>
        <a:bodyPr/>
        <a:lstStyle/>
        <a:p>
          <a:endParaRPr lang="en-US"/>
        </a:p>
      </dgm:t>
    </dgm:pt>
    <dgm:pt modelId="{22FA659B-5426-4966-9EA7-D4E6E676DF33}">
      <dgm:prSet/>
      <dgm:spPr/>
      <dgm:t>
        <a:bodyPr/>
        <a:lstStyle/>
        <a:p>
          <a:r>
            <a:rPr lang="en-US" dirty="0" smtClean="0"/>
            <a:t>Fleeting</a:t>
          </a:r>
        </a:p>
      </dgm:t>
    </dgm:pt>
    <dgm:pt modelId="{8180DEE2-E11E-435E-A4AF-DA40890BEA2F}" type="parTrans" cxnId="{FA37E1B7-B07D-4914-896A-D4465306D86C}">
      <dgm:prSet/>
      <dgm:spPr/>
      <dgm:t>
        <a:bodyPr/>
        <a:lstStyle/>
        <a:p>
          <a:endParaRPr lang="en-US"/>
        </a:p>
      </dgm:t>
    </dgm:pt>
    <dgm:pt modelId="{D75FB12A-88D4-46B9-85AC-4B952CAC8CF3}" type="sibTrans" cxnId="{FA37E1B7-B07D-4914-896A-D4465306D86C}">
      <dgm:prSet/>
      <dgm:spPr/>
      <dgm:t>
        <a:bodyPr/>
        <a:lstStyle/>
        <a:p>
          <a:endParaRPr lang="en-US"/>
        </a:p>
      </dgm:t>
    </dgm:pt>
    <dgm:pt modelId="{FF6E0062-4BB2-4A95-B625-2F64C7610BC2}">
      <dgm:prSet/>
      <dgm:spPr/>
      <dgm:t>
        <a:bodyPr/>
        <a:lstStyle/>
        <a:p>
          <a:r>
            <a:rPr lang="en-US" smtClean="0"/>
            <a:t>Spoken</a:t>
          </a:r>
          <a:endParaRPr lang="en-US" dirty="0" smtClean="0"/>
        </a:p>
      </dgm:t>
    </dgm:pt>
    <dgm:pt modelId="{4869ECAF-C344-420B-97D4-26CFA4F01946}" type="parTrans" cxnId="{7E2CF597-89C8-485F-8A38-969D9EA222FF}">
      <dgm:prSet/>
      <dgm:spPr/>
      <dgm:t>
        <a:bodyPr/>
        <a:lstStyle/>
        <a:p>
          <a:endParaRPr lang="en-US"/>
        </a:p>
      </dgm:t>
    </dgm:pt>
    <dgm:pt modelId="{A5EA6AB7-CE20-4E96-AEED-1BFFDD5BCEF9}" type="sibTrans" cxnId="{7E2CF597-89C8-485F-8A38-969D9EA222FF}">
      <dgm:prSet/>
      <dgm:spPr/>
      <dgm:t>
        <a:bodyPr/>
        <a:lstStyle/>
        <a:p>
          <a:endParaRPr lang="en-US"/>
        </a:p>
      </dgm:t>
    </dgm:pt>
    <dgm:pt modelId="{53FC7CCD-E450-4FCB-B239-A7F2F2E39324}">
      <dgm:prSet/>
      <dgm:spPr/>
      <dgm:t>
        <a:bodyPr/>
        <a:lstStyle/>
        <a:p>
          <a:r>
            <a:rPr lang="en-US" smtClean="0"/>
            <a:t>Visual</a:t>
          </a:r>
          <a:endParaRPr lang="en-US" dirty="0" smtClean="0"/>
        </a:p>
      </dgm:t>
    </dgm:pt>
    <dgm:pt modelId="{C5B38EED-1D37-4D15-96C5-1E796FB2DAF5}" type="parTrans" cxnId="{7F41EA9C-0575-4D1B-AFFD-398D95C04C28}">
      <dgm:prSet/>
      <dgm:spPr/>
      <dgm:t>
        <a:bodyPr/>
        <a:lstStyle/>
        <a:p>
          <a:endParaRPr lang="en-US"/>
        </a:p>
      </dgm:t>
    </dgm:pt>
    <dgm:pt modelId="{E1B545AE-BAEB-4684-A1FE-34903434D434}" type="sibTrans" cxnId="{7F41EA9C-0575-4D1B-AFFD-398D95C04C28}">
      <dgm:prSet/>
      <dgm:spPr/>
      <dgm:t>
        <a:bodyPr/>
        <a:lstStyle/>
        <a:p>
          <a:endParaRPr lang="en-US"/>
        </a:p>
      </dgm:t>
    </dgm:pt>
    <dgm:pt modelId="{B3CB9CB8-79E9-43F3-B674-5B5B8A4FF7EB}">
      <dgm:prSet/>
      <dgm:spPr/>
      <dgm:t>
        <a:bodyPr/>
        <a:lstStyle/>
        <a:p>
          <a:r>
            <a:rPr lang="en-US" dirty="0" smtClean="0"/>
            <a:t>gestures, body language, eye contact, graphics</a:t>
          </a:r>
        </a:p>
      </dgm:t>
    </dgm:pt>
    <dgm:pt modelId="{73F68732-547B-46BA-9BFE-7E82BD330B04}" type="parTrans" cxnId="{48D18D63-7BC5-4D1E-86EA-4AAC737EC4EA}">
      <dgm:prSet/>
      <dgm:spPr/>
      <dgm:t>
        <a:bodyPr/>
        <a:lstStyle/>
        <a:p>
          <a:endParaRPr lang="en-US"/>
        </a:p>
      </dgm:t>
    </dgm:pt>
    <dgm:pt modelId="{B04F406F-0B26-4355-8731-D696DD4A777E}" type="sibTrans" cxnId="{48D18D63-7BC5-4D1E-86EA-4AAC737EC4EA}">
      <dgm:prSet/>
      <dgm:spPr/>
      <dgm:t>
        <a:bodyPr/>
        <a:lstStyle/>
        <a:p>
          <a:endParaRPr lang="en-US"/>
        </a:p>
      </dgm:t>
    </dgm:pt>
    <dgm:pt modelId="{DF2D1230-D336-4AE9-BA8C-4B538F8FADE2}">
      <dgm:prSet/>
      <dgm:spPr/>
      <dgm:t>
        <a:bodyPr/>
        <a:lstStyle/>
        <a:p>
          <a:r>
            <a:rPr lang="en-US" smtClean="0"/>
            <a:t>intonation</a:t>
          </a:r>
          <a:r>
            <a:rPr lang="en-US" dirty="0" smtClean="0"/>
            <a:t>, pronunciation, style, speed</a:t>
          </a:r>
        </a:p>
      </dgm:t>
    </dgm:pt>
    <dgm:pt modelId="{C2CF6DE1-9944-47C0-85E7-C0726BAEF959}" type="parTrans" cxnId="{6F722EAD-705F-4D88-AE42-F38DC5AC8A49}">
      <dgm:prSet/>
      <dgm:spPr/>
      <dgm:t>
        <a:bodyPr/>
        <a:lstStyle/>
        <a:p>
          <a:endParaRPr lang="en-US"/>
        </a:p>
      </dgm:t>
    </dgm:pt>
    <dgm:pt modelId="{4A641B02-6876-4481-8EFE-3DD888F629D1}" type="sibTrans" cxnId="{6F722EAD-705F-4D88-AE42-F38DC5AC8A49}">
      <dgm:prSet/>
      <dgm:spPr/>
      <dgm:t>
        <a:bodyPr/>
        <a:lstStyle/>
        <a:p>
          <a:endParaRPr lang="en-US"/>
        </a:p>
      </dgm:t>
    </dgm:pt>
    <dgm:pt modelId="{C92048A6-5949-4B84-B460-1DA35D3E6B37}">
      <dgm:prSet/>
      <dgm:spPr/>
      <dgm:t>
        <a:bodyPr/>
        <a:lstStyle/>
        <a:p>
          <a:r>
            <a:rPr lang="en-US" dirty="0" smtClean="0"/>
            <a:t>confused listeners cannot flip the page and review what was said</a:t>
          </a:r>
        </a:p>
      </dgm:t>
    </dgm:pt>
    <dgm:pt modelId="{3B55EBAF-81FA-481F-B7C4-2C3A1DA43C32}" type="parTrans" cxnId="{0EF9449A-1D24-4734-8479-21959A57E1DB}">
      <dgm:prSet/>
      <dgm:spPr/>
      <dgm:t>
        <a:bodyPr/>
        <a:lstStyle/>
        <a:p>
          <a:endParaRPr lang="en-US"/>
        </a:p>
      </dgm:t>
    </dgm:pt>
    <dgm:pt modelId="{93068EA4-A550-4D51-BBAA-B98B3DC7F505}" type="sibTrans" cxnId="{0EF9449A-1D24-4734-8479-21959A57E1DB}">
      <dgm:prSet/>
      <dgm:spPr/>
      <dgm:t>
        <a:bodyPr/>
        <a:lstStyle/>
        <a:p>
          <a:endParaRPr lang="en-US"/>
        </a:p>
      </dgm:t>
    </dgm:pt>
    <dgm:pt modelId="{EBF006EA-8D91-436C-9AB2-EB51E253B87B}">
      <dgm:prSet phldrT="[Text]"/>
      <dgm:spPr/>
      <dgm:t>
        <a:bodyPr/>
        <a:lstStyle/>
        <a:p>
          <a:r>
            <a:rPr lang="en-US" dirty="0" smtClean="0"/>
            <a:t>specific time allotment</a:t>
          </a:r>
          <a:endParaRPr lang="en-US" dirty="0"/>
        </a:p>
      </dgm:t>
    </dgm:pt>
    <dgm:pt modelId="{3F56BA33-E82F-44F2-94E2-126C3CA947E8}" type="parTrans" cxnId="{8B1FF5AA-045B-407C-BCFC-37580899B4CE}">
      <dgm:prSet/>
      <dgm:spPr/>
      <dgm:t>
        <a:bodyPr/>
        <a:lstStyle/>
        <a:p>
          <a:endParaRPr lang="en-US"/>
        </a:p>
      </dgm:t>
    </dgm:pt>
    <dgm:pt modelId="{F5B4ECDC-E373-40A0-AB2A-6BBCF98F83DE}" type="sibTrans" cxnId="{8B1FF5AA-045B-407C-BCFC-37580899B4CE}">
      <dgm:prSet/>
      <dgm:spPr/>
      <dgm:t>
        <a:bodyPr/>
        <a:lstStyle/>
        <a:p>
          <a:endParaRPr lang="en-US"/>
        </a:p>
      </dgm:t>
    </dgm:pt>
    <dgm:pt modelId="{6DF4CDE7-EB3E-4490-A6E9-7440E499BBD9}" type="pres">
      <dgm:prSet presAssocID="{B08458F0-F934-4E86-8786-5B86324D7429}" presName="Name0" presStyleCnt="0">
        <dgm:presLayoutVars>
          <dgm:dir/>
          <dgm:animLvl val="lvl"/>
          <dgm:resizeHandles val="exact"/>
        </dgm:presLayoutVars>
      </dgm:prSet>
      <dgm:spPr/>
      <dgm:t>
        <a:bodyPr/>
        <a:lstStyle/>
        <a:p>
          <a:endParaRPr lang="en-US"/>
        </a:p>
      </dgm:t>
    </dgm:pt>
    <dgm:pt modelId="{84B43CF2-E2AC-476D-B2CE-BA7503CBDE62}" type="pres">
      <dgm:prSet presAssocID="{F9F20857-38EF-433D-B0DD-A9445D8296E9}" presName="linNode" presStyleCnt="0"/>
      <dgm:spPr/>
    </dgm:pt>
    <dgm:pt modelId="{F25A7CC6-D242-4371-A159-4BF709FF6FF3}" type="pres">
      <dgm:prSet presAssocID="{F9F20857-38EF-433D-B0DD-A9445D8296E9}" presName="parentText" presStyleLbl="node1" presStyleIdx="0" presStyleCnt="4">
        <dgm:presLayoutVars>
          <dgm:chMax val="1"/>
          <dgm:bulletEnabled val="1"/>
        </dgm:presLayoutVars>
      </dgm:prSet>
      <dgm:spPr/>
      <dgm:t>
        <a:bodyPr/>
        <a:lstStyle/>
        <a:p>
          <a:endParaRPr lang="en-US"/>
        </a:p>
      </dgm:t>
    </dgm:pt>
    <dgm:pt modelId="{3909A5D3-A296-4A66-9F5A-E89E0ED0C01C}" type="pres">
      <dgm:prSet presAssocID="{F9F20857-38EF-433D-B0DD-A9445D8296E9}" presName="descendantText" presStyleLbl="alignAccFollowNode1" presStyleIdx="0" presStyleCnt="4">
        <dgm:presLayoutVars>
          <dgm:bulletEnabled val="1"/>
        </dgm:presLayoutVars>
      </dgm:prSet>
      <dgm:spPr/>
      <dgm:t>
        <a:bodyPr/>
        <a:lstStyle/>
        <a:p>
          <a:endParaRPr lang="en-US"/>
        </a:p>
      </dgm:t>
    </dgm:pt>
    <dgm:pt modelId="{407701E5-5E65-40DF-B4B8-6FE1885A5747}" type="pres">
      <dgm:prSet presAssocID="{5DC7BF6A-D3D6-47A2-A068-3AD0372608BD}" presName="sp" presStyleCnt="0"/>
      <dgm:spPr/>
    </dgm:pt>
    <dgm:pt modelId="{77CE8FD1-022C-4715-A008-620591F8B0FD}" type="pres">
      <dgm:prSet presAssocID="{22FA659B-5426-4966-9EA7-D4E6E676DF33}" presName="linNode" presStyleCnt="0"/>
      <dgm:spPr/>
    </dgm:pt>
    <dgm:pt modelId="{2DCCA8E5-C92C-489A-89BE-1D451CB7559E}" type="pres">
      <dgm:prSet presAssocID="{22FA659B-5426-4966-9EA7-D4E6E676DF33}" presName="parentText" presStyleLbl="node1" presStyleIdx="1" presStyleCnt="4">
        <dgm:presLayoutVars>
          <dgm:chMax val="1"/>
          <dgm:bulletEnabled val="1"/>
        </dgm:presLayoutVars>
      </dgm:prSet>
      <dgm:spPr/>
      <dgm:t>
        <a:bodyPr/>
        <a:lstStyle/>
        <a:p>
          <a:endParaRPr lang="en-US"/>
        </a:p>
      </dgm:t>
    </dgm:pt>
    <dgm:pt modelId="{D0EC7BA3-35D9-4D52-819E-967D1C40340A}" type="pres">
      <dgm:prSet presAssocID="{22FA659B-5426-4966-9EA7-D4E6E676DF33}" presName="descendantText" presStyleLbl="alignAccFollowNode1" presStyleIdx="1" presStyleCnt="4">
        <dgm:presLayoutVars>
          <dgm:bulletEnabled val="1"/>
        </dgm:presLayoutVars>
      </dgm:prSet>
      <dgm:spPr/>
      <dgm:t>
        <a:bodyPr/>
        <a:lstStyle/>
        <a:p>
          <a:endParaRPr lang="en-US"/>
        </a:p>
      </dgm:t>
    </dgm:pt>
    <dgm:pt modelId="{BD9AB2EF-306C-4D32-B689-CC455B1B9A8B}" type="pres">
      <dgm:prSet presAssocID="{D75FB12A-88D4-46B9-85AC-4B952CAC8CF3}" presName="sp" presStyleCnt="0"/>
      <dgm:spPr/>
    </dgm:pt>
    <dgm:pt modelId="{3B2BDB6B-5E0E-446B-8EB6-52CBA2658E6F}" type="pres">
      <dgm:prSet presAssocID="{FF6E0062-4BB2-4A95-B625-2F64C7610BC2}" presName="linNode" presStyleCnt="0"/>
      <dgm:spPr/>
    </dgm:pt>
    <dgm:pt modelId="{6CFFFCB2-C7FA-4E4F-BBC6-CE1F60A995C9}" type="pres">
      <dgm:prSet presAssocID="{FF6E0062-4BB2-4A95-B625-2F64C7610BC2}" presName="parentText" presStyleLbl="node1" presStyleIdx="2" presStyleCnt="4">
        <dgm:presLayoutVars>
          <dgm:chMax val="1"/>
          <dgm:bulletEnabled val="1"/>
        </dgm:presLayoutVars>
      </dgm:prSet>
      <dgm:spPr/>
      <dgm:t>
        <a:bodyPr/>
        <a:lstStyle/>
        <a:p>
          <a:endParaRPr lang="en-US"/>
        </a:p>
      </dgm:t>
    </dgm:pt>
    <dgm:pt modelId="{9097C037-841B-4FC3-B94D-679C1E39E0DD}" type="pres">
      <dgm:prSet presAssocID="{FF6E0062-4BB2-4A95-B625-2F64C7610BC2}" presName="descendantText" presStyleLbl="alignAccFollowNode1" presStyleIdx="2" presStyleCnt="4">
        <dgm:presLayoutVars>
          <dgm:bulletEnabled val="1"/>
        </dgm:presLayoutVars>
      </dgm:prSet>
      <dgm:spPr/>
      <dgm:t>
        <a:bodyPr/>
        <a:lstStyle/>
        <a:p>
          <a:endParaRPr lang="en-US"/>
        </a:p>
      </dgm:t>
    </dgm:pt>
    <dgm:pt modelId="{A8544CA0-E55C-4F97-AFFB-730EE919AEA4}" type="pres">
      <dgm:prSet presAssocID="{A5EA6AB7-CE20-4E96-AEED-1BFFDD5BCEF9}" presName="sp" presStyleCnt="0"/>
      <dgm:spPr/>
    </dgm:pt>
    <dgm:pt modelId="{8A6D33BD-9CBB-43B7-AC97-F336A9C98837}" type="pres">
      <dgm:prSet presAssocID="{53FC7CCD-E450-4FCB-B239-A7F2F2E39324}" presName="linNode" presStyleCnt="0"/>
      <dgm:spPr/>
    </dgm:pt>
    <dgm:pt modelId="{BB68508A-4DA8-45C9-B8F6-D6190A551E72}" type="pres">
      <dgm:prSet presAssocID="{53FC7CCD-E450-4FCB-B239-A7F2F2E39324}" presName="parentText" presStyleLbl="node1" presStyleIdx="3" presStyleCnt="4">
        <dgm:presLayoutVars>
          <dgm:chMax val="1"/>
          <dgm:bulletEnabled val="1"/>
        </dgm:presLayoutVars>
      </dgm:prSet>
      <dgm:spPr/>
      <dgm:t>
        <a:bodyPr/>
        <a:lstStyle/>
        <a:p>
          <a:endParaRPr lang="en-US"/>
        </a:p>
      </dgm:t>
    </dgm:pt>
    <dgm:pt modelId="{2BCBE5B8-1C9A-4303-8DB4-4EEF32C5978E}" type="pres">
      <dgm:prSet presAssocID="{53FC7CCD-E450-4FCB-B239-A7F2F2E39324}" presName="descendantText" presStyleLbl="alignAccFollowNode1" presStyleIdx="3" presStyleCnt="4">
        <dgm:presLayoutVars>
          <dgm:bulletEnabled val="1"/>
        </dgm:presLayoutVars>
      </dgm:prSet>
      <dgm:spPr/>
      <dgm:t>
        <a:bodyPr/>
        <a:lstStyle/>
        <a:p>
          <a:endParaRPr lang="en-US"/>
        </a:p>
      </dgm:t>
    </dgm:pt>
  </dgm:ptLst>
  <dgm:cxnLst>
    <dgm:cxn modelId="{824F69FB-6219-436B-8EED-8F08661F40E6}" type="presOf" srcId="{B3CB9CB8-79E9-43F3-B674-5B5B8A4FF7EB}" destId="{2BCBE5B8-1C9A-4303-8DB4-4EEF32C5978E}" srcOrd="0" destOrd="0" presId="urn:microsoft.com/office/officeart/2005/8/layout/vList5"/>
    <dgm:cxn modelId="{7F41EA9C-0575-4D1B-AFFD-398D95C04C28}" srcId="{B08458F0-F934-4E86-8786-5B86324D7429}" destId="{53FC7CCD-E450-4FCB-B239-A7F2F2E39324}" srcOrd="3" destOrd="0" parTransId="{C5B38EED-1D37-4D15-96C5-1E796FB2DAF5}" sibTransId="{E1B545AE-BAEB-4684-A1FE-34903434D434}"/>
    <dgm:cxn modelId="{FB93672E-15E6-4D8B-9969-D734D7CBE203}" type="presOf" srcId="{F9F20857-38EF-433D-B0DD-A9445D8296E9}" destId="{F25A7CC6-D242-4371-A159-4BF709FF6FF3}" srcOrd="0" destOrd="0" presId="urn:microsoft.com/office/officeart/2005/8/layout/vList5"/>
    <dgm:cxn modelId="{F854CDB2-FEF0-441B-B4F8-B0121F0082F1}" type="presOf" srcId="{53FC7CCD-E450-4FCB-B239-A7F2F2E39324}" destId="{BB68508A-4DA8-45C9-B8F6-D6190A551E72}" srcOrd="0" destOrd="0" presId="urn:microsoft.com/office/officeart/2005/8/layout/vList5"/>
    <dgm:cxn modelId="{FA37E1B7-B07D-4914-896A-D4465306D86C}" srcId="{B08458F0-F934-4E86-8786-5B86324D7429}" destId="{22FA659B-5426-4966-9EA7-D4E6E676DF33}" srcOrd="1" destOrd="0" parTransId="{8180DEE2-E11E-435E-A4AF-DA40890BEA2F}" sibTransId="{D75FB12A-88D4-46B9-85AC-4B952CAC8CF3}"/>
    <dgm:cxn modelId="{159E43A7-4FA3-43F4-8013-CFFB5BBAECF1}" type="presOf" srcId="{C92048A6-5949-4B84-B460-1DA35D3E6B37}" destId="{D0EC7BA3-35D9-4D52-819E-967D1C40340A}" srcOrd="0" destOrd="0" presId="urn:microsoft.com/office/officeart/2005/8/layout/vList5"/>
    <dgm:cxn modelId="{8B1FF5AA-045B-407C-BCFC-37580899B4CE}" srcId="{F9F20857-38EF-433D-B0DD-A9445D8296E9}" destId="{EBF006EA-8D91-436C-9AB2-EB51E253B87B}" srcOrd="0" destOrd="0" parTransId="{3F56BA33-E82F-44F2-94E2-126C3CA947E8}" sibTransId="{F5B4ECDC-E373-40A0-AB2A-6BBCF98F83DE}"/>
    <dgm:cxn modelId="{CB90927B-CFC8-4BF9-8201-D205E5039832}" type="presOf" srcId="{B08458F0-F934-4E86-8786-5B86324D7429}" destId="{6DF4CDE7-EB3E-4490-A6E9-7440E499BBD9}" srcOrd="0" destOrd="0" presId="urn:microsoft.com/office/officeart/2005/8/layout/vList5"/>
    <dgm:cxn modelId="{EB6E3BD6-1042-4CFF-B82A-A9829CAC686B}" type="presOf" srcId="{22FA659B-5426-4966-9EA7-D4E6E676DF33}" destId="{2DCCA8E5-C92C-489A-89BE-1D451CB7559E}" srcOrd="0" destOrd="0" presId="urn:microsoft.com/office/officeart/2005/8/layout/vList5"/>
    <dgm:cxn modelId="{2FBFE363-3209-4755-AA5D-A1BD9ECE145D}" type="presOf" srcId="{DF2D1230-D336-4AE9-BA8C-4B538F8FADE2}" destId="{9097C037-841B-4FC3-B94D-679C1E39E0DD}" srcOrd="0" destOrd="0" presId="urn:microsoft.com/office/officeart/2005/8/layout/vList5"/>
    <dgm:cxn modelId="{7E2CF597-89C8-485F-8A38-969D9EA222FF}" srcId="{B08458F0-F934-4E86-8786-5B86324D7429}" destId="{FF6E0062-4BB2-4A95-B625-2F64C7610BC2}" srcOrd="2" destOrd="0" parTransId="{4869ECAF-C344-420B-97D4-26CFA4F01946}" sibTransId="{A5EA6AB7-CE20-4E96-AEED-1BFFDD5BCEF9}"/>
    <dgm:cxn modelId="{48D18D63-7BC5-4D1E-86EA-4AAC737EC4EA}" srcId="{53FC7CCD-E450-4FCB-B239-A7F2F2E39324}" destId="{B3CB9CB8-79E9-43F3-B674-5B5B8A4FF7EB}" srcOrd="0" destOrd="0" parTransId="{73F68732-547B-46BA-9BFE-7E82BD330B04}" sibTransId="{B04F406F-0B26-4355-8731-D696DD4A777E}"/>
    <dgm:cxn modelId="{6F722EAD-705F-4D88-AE42-F38DC5AC8A49}" srcId="{FF6E0062-4BB2-4A95-B625-2F64C7610BC2}" destId="{DF2D1230-D336-4AE9-BA8C-4B538F8FADE2}" srcOrd="0" destOrd="0" parTransId="{C2CF6DE1-9944-47C0-85E7-C0726BAEF959}" sibTransId="{4A641B02-6876-4481-8EFE-3DD888F629D1}"/>
    <dgm:cxn modelId="{CFDBF411-FDAE-4821-A466-D21DCF05ACE1}" type="presOf" srcId="{FF6E0062-4BB2-4A95-B625-2F64C7610BC2}" destId="{6CFFFCB2-C7FA-4E4F-BBC6-CE1F60A995C9}" srcOrd="0" destOrd="0" presId="urn:microsoft.com/office/officeart/2005/8/layout/vList5"/>
    <dgm:cxn modelId="{6A91DEEB-0D28-4054-B6FA-50C2D2334467}" type="presOf" srcId="{EBF006EA-8D91-436C-9AB2-EB51E253B87B}" destId="{3909A5D3-A296-4A66-9F5A-E89E0ED0C01C}" srcOrd="0" destOrd="0" presId="urn:microsoft.com/office/officeart/2005/8/layout/vList5"/>
    <dgm:cxn modelId="{4E2F7D7C-66D2-448D-B183-E12B0D8869F1}" srcId="{B08458F0-F934-4E86-8786-5B86324D7429}" destId="{F9F20857-38EF-433D-B0DD-A9445D8296E9}" srcOrd="0" destOrd="0" parTransId="{26B613CB-BB95-4D53-B294-D0B7CB179A59}" sibTransId="{5DC7BF6A-D3D6-47A2-A068-3AD0372608BD}"/>
    <dgm:cxn modelId="{0EF9449A-1D24-4734-8479-21959A57E1DB}" srcId="{22FA659B-5426-4966-9EA7-D4E6E676DF33}" destId="{C92048A6-5949-4B84-B460-1DA35D3E6B37}" srcOrd="0" destOrd="0" parTransId="{3B55EBAF-81FA-481F-B7C4-2C3A1DA43C32}" sibTransId="{93068EA4-A550-4D51-BBAA-B98B3DC7F505}"/>
    <dgm:cxn modelId="{3DA32830-3482-42A4-86B1-151E885ED199}" type="presParOf" srcId="{6DF4CDE7-EB3E-4490-A6E9-7440E499BBD9}" destId="{84B43CF2-E2AC-476D-B2CE-BA7503CBDE62}" srcOrd="0" destOrd="0" presId="urn:microsoft.com/office/officeart/2005/8/layout/vList5"/>
    <dgm:cxn modelId="{78EC036A-5FD1-43A2-A83C-8CFA4D9497ED}" type="presParOf" srcId="{84B43CF2-E2AC-476D-B2CE-BA7503CBDE62}" destId="{F25A7CC6-D242-4371-A159-4BF709FF6FF3}" srcOrd="0" destOrd="0" presId="urn:microsoft.com/office/officeart/2005/8/layout/vList5"/>
    <dgm:cxn modelId="{54A3BE7B-CDA7-4756-813C-D7B2BCD662DA}" type="presParOf" srcId="{84B43CF2-E2AC-476D-B2CE-BA7503CBDE62}" destId="{3909A5D3-A296-4A66-9F5A-E89E0ED0C01C}" srcOrd="1" destOrd="0" presId="urn:microsoft.com/office/officeart/2005/8/layout/vList5"/>
    <dgm:cxn modelId="{2D907672-EC80-4FB9-9285-F7270E7C99F7}" type="presParOf" srcId="{6DF4CDE7-EB3E-4490-A6E9-7440E499BBD9}" destId="{407701E5-5E65-40DF-B4B8-6FE1885A5747}" srcOrd="1" destOrd="0" presId="urn:microsoft.com/office/officeart/2005/8/layout/vList5"/>
    <dgm:cxn modelId="{1AC35EB1-DFE2-4393-9E62-061D26BFA61B}" type="presParOf" srcId="{6DF4CDE7-EB3E-4490-A6E9-7440E499BBD9}" destId="{77CE8FD1-022C-4715-A008-620591F8B0FD}" srcOrd="2" destOrd="0" presId="urn:microsoft.com/office/officeart/2005/8/layout/vList5"/>
    <dgm:cxn modelId="{57AFC265-B5F0-4EC8-9739-59CA61D88964}" type="presParOf" srcId="{77CE8FD1-022C-4715-A008-620591F8B0FD}" destId="{2DCCA8E5-C92C-489A-89BE-1D451CB7559E}" srcOrd="0" destOrd="0" presId="urn:microsoft.com/office/officeart/2005/8/layout/vList5"/>
    <dgm:cxn modelId="{73EF45C3-BBA4-4931-84F8-E9BB52CFAFBD}" type="presParOf" srcId="{77CE8FD1-022C-4715-A008-620591F8B0FD}" destId="{D0EC7BA3-35D9-4D52-819E-967D1C40340A}" srcOrd="1" destOrd="0" presId="urn:microsoft.com/office/officeart/2005/8/layout/vList5"/>
    <dgm:cxn modelId="{22C6A9F5-B15C-4424-82B3-E9FDCD2647C5}" type="presParOf" srcId="{6DF4CDE7-EB3E-4490-A6E9-7440E499BBD9}" destId="{BD9AB2EF-306C-4D32-B689-CC455B1B9A8B}" srcOrd="3" destOrd="0" presId="urn:microsoft.com/office/officeart/2005/8/layout/vList5"/>
    <dgm:cxn modelId="{C4EFFBF2-3745-42AA-A5B4-AC3655E0907C}" type="presParOf" srcId="{6DF4CDE7-EB3E-4490-A6E9-7440E499BBD9}" destId="{3B2BDB6B-5E0E-446B-8EB6-52CBA2658E6F}" srcOrd="4" destOrd="0" presId="urn:microsoft.com/office/officeart/2005/8/layout/vList5"/>
    <dgm:cxn modelId="{F4F1F933-655E-46B3-8B9C-DB681A4225A5}" type="presParOf" srcId="{3B2BDB6B-5E0E-446B-8EB6-52CBA2658E6F}" destId="{6CFFFCB2-C7FA-4E4F-BBC6-CE1F60A995C9}" srcOrd="0" destOrd="0" presId="urn:microsoft.com/office/officeart/2005/8/layout/vList5"/>
    <dgm:cxn modelId="{4A36B54C-466C-41F4-AF91-35808A305740}" type="presParOf" srcId="{3B2BDB6B-5E0E-446B-8EB6-52CBA2658E6F}" destId="{9097C037-841B-4FC3-B94D-679C1E39E0DD}" srcOrd="1" destOrd="0" presId="urn:microsoft.com/office/officeart/2005/8/layout/vList5"/>
    <dgm:cxn modelId="{2EF3745A-1744-4D78-A313-6014BC731AC4}" type="presParOf" srcId="{6DF4CDE7-EB3E-4490-A6E9-7440E499BBD9}" destId="{A8544CA0-E55C-4F97-AFFB-730EE919AEA4}" srcOrd="5" destOrd="0" presId="urn:microsoft.com/office/officeart/2005/8/layout/vList5"/>
    <dgm:cxn modelId="{66B2A27C-49C3-4AFF-8A8E-96FE7AF73F58}" type="presParOf" srcId="{6DF4CDE7-EB3E-4490-A6E9-7440E499BBD9}" destId="{8A6D33BD-9CBB-43B7-AC97-F336A9C98837}" srcOrd="6" destOrd="0" presId="urn:microsoft.com/office/officeart/2005/8/layout/vList5"/>
    <dgm:cxn modelId="{D3507DB4-72B1-45E6-BF1C-435F7ED56A56}" type="presParOf" srcId="{8A6D33BD-9CBB-43B7-AC97-F336A9C98837}" destId="{BB68508A-4DA8-45C9-B8F6-D6190A551E72}" srcOrd="0" destOrd="0" presId="urn:microsoft.com/office/officeart/2005/8/layout/vList5"/>
    <dgm:cxn modelId="{FA76CE2F-6153-4102-85FC-A06F7785BAD4}" type="presParOf" srcId="{8A6D33BD-9CBB-43B7-AC97-F336A9C98837}" destId="{2BCBE5B8-1C9A-4303-8DB4-4EEF32C5978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A91DC2-7B8F-4AA1-8A25-ACA72E20A01E}"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n-US"/>
        </a:p>
      </dgm:t>
    </dgm:pt>
    <dgm:pt modelId="{0EDBCEC6-DF66-4A7D-AD05-D06DD3C3CF67}">
      <dgm:prSet phldrT="[Text]"/>
      <dgm:spPr/>
      <dgm:t>
        <a:bodyPr/>
        <a:lstStyle/>
        <a:p>
          <a:r>
            <a:rPr lang="en-US" dirty="0" smtClean="0"/>
            <a:t>Connect with your audience</a:t>
          </a:r>
          <a:endParaRPr lang="en-US" dirty="0"/>
        </a:p>
      </dgm:t>
    </dgm:pt>
    <dgm:pt modelId="{D3A73119-FBDC-4D14-A397-4C8D4FC1F436}" type="parTrans" cxnId="{29662A87-B612-4278-9CB3-E81FDA12EC67}">
      <dgm:prSet/>
      <dgm:spPr/>
      <dgm:t>
        <a:bodyPr/>
        <a:lstStyle/>
        <a:p>
          <a:endParaRPr lang="en-US"/>
        </a:p>
      </dgm:t>
    </dgm:pt>
    <dgm:pt modelId="{52ABBF18-90E6-47C0-9F1A-6956F2D0B182}" type="sibTrans" cxnId="{29662A87-B612-4278-9CB3-E81FDA12EC67}">
      <dgm:prSet/>
      <dgm:spPr/>
      <dgm:t>
        <a:bodyPr/>
        <a:lstStyle/>
        <a:p>
          <a:endParaRPr lang="en-US"/>
        </a:p>
      </dgm:t>
    </dgm:pt>
    <dgm:pt modelId="{23620D3A-CE7F-4627-BEF7-354BB0C881FD}">
      <dgm:prSet/>
      <dgm:spPr/>
      <dgm:t>
        <a:bodyPr/>
        <a:lstStyle/>
        <a:p>
          <a:r>
            <a:rPr lang="en-US" dirty="0" smtClean="0"/>
            <a:t>Slide Appearance: Font size and type, color, etc</a:t>
          </a:r>
        </a:p>
      </dgm:t>
    </dgm:pt>
    <dgm:pt modelId="{EB8B615E-CEE5-4485-9B68-B13D4EBD2C66}" type="parTrans" cxnId="{535B7740-09D7-49C4-B240-3F2FA43740D6}">
      <dgm:prSet/>
      <dgm:spPr/>
      <dgm:t>
        <a:bodyPr/>
        <a:lstStyle/>
        <a:p>
          <a:endParaRPr lang="en-US"/>
        </a:p>
      </dgm:t>
    </dgm:pt>
    <dgm:pt modelId="{13FD3E6B-3028-4E5F-B8FC-2A536D7FF8B0}" type="sibTrans" cxnId="{535B7740-09D7-49C4-B240-3F2FA43740D6}">
      <dgm:prSet/>
      <dgm:spPr/>
      <dgm:t>
        <a:bodyPr/>
        <a:lstStyle/>
        <a:p>
          <a:endParaRPr lang="en-US"/>
        </a:p>
      </dgm:t>
    </dgm:pt>
    <dgm:pt modelId="{019E4030-96F8-4ACC-B75B-E285B4D97E70}">
      <dgm:prSet phldrT="[Text]"/>
      <dgm:spPr/>
      <dgm:t>
        <a:bodyPr/>
        <a:lstStyle/>
        <a:p>
          <a:r>
            <a:rPr lang="en-US" dirty="0" smtClean="0"/>
            <a:t>“ Just enough” text; include visuals</a:t>
          </a:r>
          <a:endParaRPr lang="en-US" dirty="0"/>
        </a:p>
      </dgm:t>
    </dgm:pt>
    <dgm:pt modelId="{E2679F26-DCD3-42BD-AE45-E3F5338BFA05}" type="parTrans" cxnId="{1D56F72B-AD5E-4E07-AAD4-D3C0B512BB50}">
      <dgm:prSet/>
      <dgm:spPr/>
      <dgm:t>
        <a:bodyPr/>
        <a:lstStyle/>
        <a:p>
          <a:endParaRPr lang="en-US"/>
        </a:p>
      </dgm:t>
    </dgm:pt>
    <dgm:pt modelId="{77F784CD-71F4-4A95-8602-B67AD950748C}" type="sibTrans" cxnId="{1D56F72B-AD5E-4E07-AAD4-D3C0B512BB50}">
      <dgm:prSet/>
      <dgm:spPr/>
      <dgm:t>
        <a:bodyPr/>
        <a:lstStyle/>
        <a:p>
          <a:endParaRPr lang="en-US"/>
        </a:p>
      </dgm:t>
    </dgm:pt>
    <dgm:pt modelId="{8C1D9150-83EF-4C38-9D99-CF08F5D09D25}">
      <dgm:prSet/>
      <dgm:spPr/>
      <dgm:t>
        <a:bodyPr/>
        <a:lstStyle/>
        <a:p>
          <a:r>
            <a:rPr lang="en-US" dirty="0" smtClean="0"/>
            <a:t>Be conscious of appearance, body language</a:t>
          </a:r>
          <a:endParaRPr lang="en-US" dirty="0"/>
        </a:p>
      </dgm:t>
    </dgm:pt>
    <dgm:pt modelId="{1066D6B4-F98D-4616-A465-83E8D374882B}" type="parTrans" cxnId="{C6CA561F-AB04-44E9-8925-2B2EF473B578}">
      <dgm:prSet/>
      <dgm:spPr/>
      <dgm:t>
        <a:bodyPr/>
        <a:lstStyle/>
        <a:p>
          <a:endParaRPr lang="en-US"/>
        </a:p>
      </dgm:t>
    </dgm:pt>
    <dgm:pt modelId="{5ADBB2BF-C70C-4448-A761-648075B58B17}" type="sibTrans" cxnId="{C6CA561F-AB04-44E9-8925-2B2EF473B578}">
      <dgm:prSet/>
      <dgm:spPr/>
      <dgm:t>
        <a:bodyPr/>
        <a:lstStyle/>
        <a:p>
          <a:endParaRPr lang="en-US"/>
        </a:p>
      </dgm:t>
    </dgm:pt>
    <dgm:pt modelId="{18B706E9-5679-4E9D-AD46-9A4EE8474824}" type="pres">
      <dgm:prSet presAssocID="{BBA91DC2-7B8F-4AA1-8A25-ACA72E20A01E}" presName="linear" presStyleCnt="0">
        <dgm:presLayoutVars>
          <dgm:animLvl val="lvl"/>
          <dgm:resizeHandles val="exact"/>
        </dgm:presLayoutVars>
      </dgm:prSet>
      <dgm:spPr/>
      <dgm:t>
        <a:bodyPr/>
        <a:lstStyle/>
        <a:p>
          <a:endParaRPr lang="en-US"/>
        </a:p>
      </dgm:t>
    </dgm:pt>
    <dgm:pt modelId="{EC6E5070-9ECA-43DD-AFD1-D226CFCAA4E4}" type="pres">
      <dgm:prSet presAssocID="{0EDBCEC6-DF66-4A7D-AD05-D06DD3C3CF67}" presName="parentText" presStyleLbl="node1" presStyleIdx="0" presStyleCnt="4">
        <dgm:presLayoutVars>
          <dgm:chMax val="0"/>
          <dgm:bulletEnabled val="1"/>
        </dgm:presLayoutVars>
      </dgm:prSet>
      <dgm:spPr/>
      <dgm:t>
        <a:bodyPr/>
        <a:lstStyle/>
        <a:p>
          <a:endParaRPr lang="en-US"/>
        </a:p>
      </dgm:t>
    </dgm:pt>
    <dgm:pt modelId="{5A929280-B067-402B-962C-09C591949F9F}" type="pres">
      <dgm:prSet presAssocID="{52ABBF18-90E6-47C0-9F1A-6956F2D0B182}" presName="spacer" presStyleCnt="0"/>
      <dgm:spPr/>
    </dgm:pt>
    <dgm:pt modelId="{1B0C65E8-4907-46BB-ACFF-88755464527F}" type="pres">
      <dgm:prSet presAssocID="{8C1D9150-83EF-4C38-9D99-CF08F5D09D25}" presName="parentText" presStyleLbl="node1" presStyleIdx="1" presStyleCnt="4">
        <dgm:presLayoutVars>
          <dgm:chMax val="0"/>
          <dgm:bulletEnabled val="1"/>
        </dgm:presLayoutVars>
      </dgm:prSet>
      <dgm:spPr/>
      <dgm:t>
        <a:bodyPr/>
        <a:lstStyle/>
        <a:p>
          <a:endParaRPr lang="en-US"/>
        </a:p>
      </dgm:t>
    </dgm:pt>
    <dgm:pt modelId="{8E21FEC5-0A58-44A5-B633-34C202184B06}" type="pres">
      <dgm:prSet presAssocID="{5ADBB2BF-C70C-4448-A761-648075B58B17}" presName="spacer" presStyleCnt="0"/>
      <dgm:spPr/>
    </dgm:pt>
    <dgm:pt modelId="{7581DC7F-8658-4AD2-9798-B0CBA52D3B0B}" type="pres">
      <dgm:prSet presAssocID="{019E4030-96F8-4ACC-B75B-E285B4D97E70}" presName="parentText" presStyleLbl="node1" presStyleIdx="2" presStyleCnt="4">
        <dgm:presLayoutVars>
          <dgm:chMax val="0"/>
          <dgm:bulletEnabled val="1"/>
        </dgm:presLayoutVars>
      </dgm:prSet>
      <dgm:spPr/>
      <dgm:t>
        <a:bodyPr/>
        <a:lstStyle/>
        <a:p>
          <a:endParaRPr lang="en-US"/>
        </a:p>
      </dgm:t>
    </dgm:pt>
    <dgm:pt modelId="{15BB5E1E-2F9F-4F7C-B6E3-1AE35B20D4C0}" type="pres">
      <dgm:prSet presAssocID="{77F784CD-71F4-4A95-8602-B67AD950748C}" presName="spacer" presStyleCnt="0"/>
      <dgm:spPr/>
    </dgm:pt>
    <dgm:pt modelId="{AC1C2F65-E6CD-4F59-B1D9-8BA895C41746}" type="pres">
      <dgm:prSet presAssocID="{23620D3A-CE7F-4627-BEF7-354BB0C881FD}" presName="parentText" presStyleLbl="node1" presStyleIdx="3" presStyleCnt="4">
        <dgm:presLayoutVars>
          <dgm:chMax val="0"/>
          <dgm:bulletEnabled val="1"/>
        </dgm:presLayoutVars>
      </dgm:prSet>
      <dgm:spPr/>
      <dgm:t>
        <a:bodyPr/>
        <a:lstStyle/>
        <a:p>
          <a:endParaRPr lang="en-US"/>
        </a:p>
      </dgm:t>
    </dgm:pt>
  </dgm:ptLst>
  <dgm:cxnLst>
    <dgm:cxn modelId="{29662A87-B612-4278-9CB3-E81FDA12EC67}" srcId="{BBA91DC2-7B8F-4AA1-8A25-ACA72E20A01E}" destId="{0EDBCEC6-DF66-4A7D-AD05-D06DD3C3CF67}" srcOrd="0" destOrd="0" parTransId="{D3A73119-FBDC-4D14-A397-4C8D4FC1F436}" sibTransId="{52ABBF18-90E6-47C0-9F1A-6956F2D0B182}"/>
    <dgm:cxn modelId="{1D56F72B-AD5E-4E07-AAD4-D3C0B512BB50}" srcId="{BBA91DC2-7B8F-4AA1-8A25-ACA72E20A01E}" destId="{019E4030-96F8-4ACC-B75B-E285B4D97E70}" srcOrd="2" destOrd="0" parTransId="{E2679F26-DCD3-42BD-AE45-E3F5338BFA05}" sibTransId="{77F784CD-71F4-4A95-8602-B67AD950748C}"/>
    <dgm:cxn modelId="{E8652114-96F4-4BF1-B0BE-A71C0854DF79}" type="presOf" srcId="{019E4030-96F8-4ACC-B75B-E285B4D97E70}" destId="{7581DC7F-8658-4AD2-9798-B0CBA52D3B0B}" srcOrd="0" destOrd="0" presId="urn:microsoft.com/office/officeart/2005/8/layout/vList2"/>
    <dgm:cxn modelId="{95585628-E93F-42CB-BFED-ABD2473575A5}" type="presOf" srcId="{8C1D9150-83EF-4C38-9D99-CF08F5D09D25}" destId="{1B0C65E8-4907-46BB-ACFF-88755464527F}" srcOrd="0" destOrd="0" presId="urn:microsoft.com/office/officeart/2005/8/layout/vList2"/>
    <dgm:cxn modelId="{6EBF30E8-34C5-43A7-B2E4-379443FB2D71}" type="presOf" srcId="{0EDBCEC6-DF66-4A7D-AD05-D06DD3C3CF67}" destId="{EC6E5070-9ECA-43DD-AFD1-D226CFCAA4E4}" srcOrd="0" destOrd="0" presId="urn:microsoft.com/office/officeart/2005/8/layout/vList2"/>
    <dgm:cxn modelId="{240C7E7E-B3F7-4672-9A82-847DDDA58122}" type="presOf" srcId="{23620D3A-CE7F-4627-BEF7-354BB0C881FD}" destId="{AC1C2F65-E6CD-4F59-B1D9-8BA895C41746}" srcOrd="0" destOrd="0" presId="urn:microsoft.com/office/officeart/2005/8/layout/vList2"/>
    <dgm:cxn modelId="{714F7370-DD9A-4C3D-AC7A-D5B895AC5DF2}" type="presOf" srcId="{BBA91DC2-7B8F-4AA1-8A25-ACA72E20A01E}" destId="{18B706E9-5679-4E9D-AD46-9A4EE8474824}" srcOrd="0" destOrd="0" presId="urn:microsoft.com/office/officeart/2005/8/layout/vList2"/>
    <dgm:cxn modelId="{C6CA561F-AB04-44E9-8925-2B2EF473B578}" srcId="{BBA91DC2-7B8F-4AA1-8A25-ACA72E20A01E}" destId="{8C1D9150-83EF-4C38-9D99-CF08F5D09D25}" srcOrd="1" destOrd="0" parTransId="{1066D6B4-F98D-4616-A465-83E8D374882B}" sibTransId="{5ADBB2BF-C70C-4448-A761-648075B58B17}"/>
    <dgm:cxn modelId="{535B7740-09D7-49C4-B240-3F2FA43740D6}" srcId="{BBA91DC2-7B8F-4AA1-8A25-ACA72E20A01E}" destId="{23620D3A-CE7F-4627-BEF7-354BB0C881FD}" srcOrd="3" destOrd="0" parTransId="{EB8B615E-CEE5-4485-9B68-B13D4EBD2C66}" sibTransId="{13FD3E6B-3028-4E5F-B8FC-2A536D7FF8B0}"/>
    <dgm:cxn modelId="{9A646DD9-2780-4CE5-B886-5AB52022FE5B}" type="presParOf" srcId="{18B706E9-5679-4E9D-AD46-9A4EE8474824}" destId="{EC6E5070-9ECA-43DD-AFD1-D226CFCAA4E4}" srcOrd="0" destOrd="0" presId="urn:microsoft.com/office/officeart/2005/8/layout/vList2"/>
    <dgm:cxn modelId="{186166EE-2D9E-4802-BDAD-45F31BECDE56}" type="presParOf" srcId="{18B706E9-5679-4E9D-AD46-9A4EE8474824}" destId="{5A929280-B067-402B-962C-09C591949F9F}" srcOrd="1" destOrd="0" presId="urn:microsoft.com/office/officeart/2005/8/layout/vList2"/>
    <dgm:cxn modelId="{3748E9B1-5400-4FA0-9BB1-1C252BA21CD2}" type="presParOf" srcId="{18B706E9-5679-4E9D-AD46-9A4EE8474824}" destId="{1B0C65E8-4907-46BB-ACFF-88755464527F}" srcOrd="2" destOrd="0" presId="urn:microsoft.com/office/officeart/2005/8/layout/vList2"/>
    <dgm:cxn modelId="{DEDF250C-5016-4D34-B827-475BB7DCF8CB}" type="presParOf" srcId="{18B706E9-5679-4E9D-AD46-9A4EE8474824}" destId="{8E21FEC5-0A58-44A5-B633-34C202184B06}" srcOrd="3" destOrd="0" presId="urn:microsoft.com/office/officeart/2005/8/layout/vList2"/>
    <dgm:cxn modelId="{0BFC4860-E712-4CFF-B734-F260FBBE923A}" type="presParOf" srcId="{18B706E9-5679-4E9D-AD46-9A4EE8474824}" destId="{7581DC7F-8658-4AD2-9798-B0CBA52D3B0B}" srcOrd="4" destOrd="0" presId="urn:microsoft.com/office/officeart/2005/8/layout/vList2"/>
    <dgm:cxn modelId="{B9617208-20D8-4BBF-8C02-15C689E33A75}" type="presParOf" srcId="{18B706E9-5679-4E9D-AD46-9A4EE8474824}" destId="{15BB5E1E-2F9F-4F7C-B6E3-1AE35B20D4C0}" srcOrd="5" destOrd="0" presId="urn:microsoft.com/office/officeart/2005/8/layout/vList2"/>
    <dgm:cxn modelId="{6796352A-2FB1-4214-8742-19A68092C94C}" type="presParOf" srcId="{18B706E9-5679-4E9D-AD46-9A4EE8474824}" destId="{AC1C2F65-E6CD-4F59-B1D9-8BA895C4174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1F583-7939-45FA-AB37-E5852C2248A4}">
      <dsp:nvSpPr>
        <dsp:cNvPr id="0" name=""/>
        <dsp:cNvSpPr/>
      </dsp:nvSpPr>
      <dsp:spPr>
        <a:xfrm>
          <a:off x="0" y="453399"/>
          <a:ext cx="8382000" cy="1521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rgbClr val="FFFF00"/>
              </a:solidFill>
            </a:rPr>
            <a:t>Oral/visual</a:t>
          </a:r>
          <a:r>
            <a:rPr lang="en-US" sz="4000" kern="1200" dirty="0" smtClean="0"/>
            <a:t> form of communication</a:t>
          </a:r>
          <a:endParaRPr lang="en-US" sz="4000" kern="1200" dirty="0"/>
        </a:p>
      </dsp:txBody>
      <dsp:txXfrm>
        <a:off x="74249" y="527648"/>
        <a:ext cx="8233502" cy="1372502"/>
      </dsp:txXfrm>
    </dsp:sp>
    <dsp:sp modelId="{91374A36-6619-478D-AF0A-A1EE58ED1781}">
      <dsp:nvSpPr>
        <dsp:cNvPr id="0" name=""/>
        <dsp:cNvSpPr/>
      </dsp:nvSpPr>
      <dsp:spPr>
        <a:xfrm>
          <a:off x="0" y="2371866"/>
          <a:ext cx="8382000" cy="152100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sz="4000" b="1" kern="1200" dirty="0" smtClean="0">
              <a:solidFill>
                <a:srgbClr val="FFFF00"/>
              </a:solidFill>
            </a:rPr>
            <a:t>Preferred method </a:t>
          </a:r>
          <a:r>
            <a:rPr lang="en-US" sz="4000" kern="1200" dirty="0" smtClean="0"/>
            <a:t>of the industrial and business environment</a:t>
          </a:r>
        </a:p>
      </dsp:txBody>
      <dsp:txXfrm>
        <a:off x="74249" y="2446115"/>
        <a:ext cx="8233502" cy="1372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09A5D3-A296-4A66-9F5A-E89E0ED0C01C}">
      <dsp:nvSpPr>
        <dsp:cNvPr id="0" name=""/>
        <dsp:cNvSpPr/>
      </dsp:nvSpPr>
      <dsp:spPr>
        <a:xfrm rot="5400000">
          <a:off x="5237514" y="-2102030"/>
          <a:ext cx="924490" cy="5364480"/>
        </a:xfrm>
        <a:prstGeom prst="round2Same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specific time allotment</a:t>
          </a:r>
          <a:endParaRPr lang="en-US" sz="2600" kern="1200" dirty="0"/>
        </a:p>
      </dsp:txBody>
      <dsp:txXfrm rot="-5400000">
        <a:off x="3017519" y="163095"/>
        <a:ext cx="5319350" cy="834230"/>
      </dsp:txXfrm>
    </dsp:sp>
    <dsp:sp modelId="{F25A7CC6-D242-4371-A159-4BF709FF6FF3}">
      <dsp:nvSpPr>
        <dsp:cNvPr id="0" name=""/>
        <dsp:cNvSpPr/>
      </dsp:nvSpPr>
      <dsp:spPr>
        <a:xfrm>
          <a:off x="0" y="2402"/>
          <a:ext cx="3017520" cy="115561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Time sensitive</a:t>
          </a:r>
          <a:endParaRPr lang="en-US" sz="3400" kern="1200" dirty="0"/>
        </a:p>
      </dsp:txBody>
      <dsp:txXfrm>
        <a:off x="56412" y="58814"/>
        <a:ext cx="2904696" cy="1042789"/>
      </dsp:txXfrm>
    </dsp:sp>
    <dsp:sp modelId="{D0EC7BA3-35D9-4D52-819E-967D1C40340A}">
      <dsp:nvSpPr>
        <dsp:cNvPr id="0" name=""/>
        <dsp:cNvSpPr/>
      </dsp:nvSpPr>
      <dsp:spPr>
        <a:xfrm rot="5400000">
          <a:off x="5237514" y="-888636"/>
          <a:ext cx="924490" cy="5364480"/>
        </a:xfrm>
        <a:prstGeom prst="round2Same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confused listeners cannot flip the page and review what was said</a:t>
          </a:r>
        </a:p>
      </dsp:txBody>
      <dsp:txXfrm rot="-5400000">
        <a:off x="3017519" y="1376489"/>
        <a:ext cx="5319350" cy="834230"/>
      </dsp:txXfrm>
    </dsp:sp>
    <dsp:sp modelId="{2DCCA8E5-C92C-489A-89BE-1D451CB7559E}">
      <dsp:nvSpPr>
        <dsp:cNvPr id="0" name=""/>
        <dsp:cNvSpPr/>
      </dsp:nvSpPr>
      <dsp:spPr>
        <a:xfrm>
          <a:off x="0" y="1215796"/>
          <a:ext cx="3017520" cy="115561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dirty="0" smtClean="0"/>
            <a:t>Fleeting</a:t>
          </a:r>
        </a:p>
      </dsp:txBody>
      <dsp:txXfrm>
        <a:off x="56412" y="1272208"/>
        <a:ext cx="2904696" cy="1042789"/>
      </dsp:txXfrm>
    </dsp:sp>
    <dsp:sp modelId="{9097C037-841B-4FC3-B94D-679C1E39E0DD}">
      <dsp:nvSpPr>
        <dsp:cNvPr id="0" name=""/>
        <dsp:cNvSpPr/>
      </dsp:nvSpPr>
      <dsp:spPr>
        <a:xfrm rot="5400000">
          <a:off x="5237514" y="324756"/>
          <a:ext cx="924490" cy="5364480"/>
        </a:xfrm>
        <a:prstGeom prst="round2Same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smtClean="0"/>
            <a:t>intonation</a:t>
          </a:r>
          <a:r>
            <a:rPr lang="en-US" sz="2600" kern="1200" dirty="0" smtClean="0"/>
            <a:t>, pronunciation, style, speed</a:t>
          </a:r>
        </a:p>
      </dsp:txBody>
      <dsp:txXfrm rot="-5400000">
        <a:off x="3017519" y="2589881"/>
        <a:ext cx="5319350" cy="834230"/>
      </dsp:txXfrm>
    </dsp:sp>
    <dsp:sp modelId="{6CFFFCB2-C7FA-4E4F-BBC6-CE1F60A995C9}">
      <dsp:nvSpPr>
        <dsp:cNvPr id="0" name=""/>
        <dsp:cNvSpPr/>
      </dsp:nvSpPr>
      <dsp:spPr>
        <a:xfrm>
          <a:off x="0" y="2429190"/>
          <a:ext cx="3017520" cy="115561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smtClean="0"/>
            <a:t>Spoken</a:t>
          </a:r>
          <a:endParaRPr lang="en-US" sz="3400" kern="1200" dirty="0" smtClean="0"/>
        </a:p>
      </dsp:txBody>
      <dsp:txXfrm>
        <a:off x="56412" y="2485602"/>
        <a:ext cx="2904696" cy="1042789"/>
      </dsp:txXfrm>
    </dsp:sp>
    <dsp:sp modelId="{2BCBE5B8-1C9A-4303-8DB4-4EEF32C5978E}">
      <dsp:nvSpPr>
        <dsp:cNvPr id="0" name=""/>
        <dsp:cNvSpPr/>
      </dsp:nvSpPr>
      <dsp:spPr>
        <a:xfrm rot="5400000">
          <a:off x="5237514" y="1538150"/>
          <a:ext cx="924490" cy="5364480"/>
        </a:xfrm>
        <a:prstGeom prst="round2Same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smtClean="0"/>
            <a:t>gestures, body language, eye contact, graphics</a:t>
          </a:r>
        </a:p>
      </dsp:txBody>
      <dsp:txXfrm rot="-5400000">
        <a:off x="3017519" y="3803275"/>
        <a:ext cx="5319350" cy="834230"/>
      </dsp:txXfrm>
    </dsp:sp>
    <dsp:sp modelId="{BB68508A-4DA8-45C9-B8F6-D6190A551E72}">
      <dsp:nvSpPr>
        <dsp:cNvPr id="0" name=""/>
        <dsp:cNvSpPr/>
      </dsp:nvSpPr>
      <dsp:spPr>
        <a:xfrm>
          <a:off x="0" y="3642584"/>
          <a:ext cx="3017520" cy="1155613"/>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en-US" sz="3400" kern="1200" smtClean="0"/>
            <a:t>Visual</a:t>
          </a:r>
          <a:endParaRPr lang="en-US" sz="3400" kern="1200" dirty="0" smtClean="0"/>
        </a:p>
      </dsp:txBody>
      <dsp:txXfrm>
        <a:off x="56412" y="3698996"/>
        <a:ext cx="2904696" cy="1042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E5070-9ECA-43DD-AFD1-D226CFCAA4E4}">
      <dsp:nvSpPr>
        <dsp:cNvPr id="0" name=""/>
        <dsp:cNvSpPr/>
      </dsp:nvSpPr>
      <dsp:spPr>
        <a:xfrm>
          <a:off x="0" y="18959"/>
          <a:ext cx="7315200"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Connect with your audience</a:t>
          </a:r>
          <a:endParaRPr lang="en-US" sz="3200" kern="1200" dirty="0"/>
        </a:p>
      </dsp:txBody>
      <dsp:txXfrm>
        <a:off x="59399" y="78358"/>
        <a:ext cx="7196402" cy="1098002"/>
      </dsp:txXfrm>
    </dsp:sp>
    <dsp:sp modelId="{1B0C65E8-4907-46BB-ACFF-88755464527F}">
      <dsp:nvSpPr>
        <dsp:cNvPr id="0" name=""/>
        <dsp:cNvSpPr/>
      </dsp:nvSpPr>
      <dsp:spPr>
        <a:xfrm>
          <a:off x="0" y="1327919"/>
          <a:ext cx="7315200"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Be conscious of appearance, body language</a:t>
          </a:r>
          <a:endParaRPr lang="en-US" sz="3200" kern="1200" dirty="0"/>
        </a:p>
      </dsp:txBody>
      <dsp:txXfrm>
        <a:off x="59399" y="1387318"/>
        <a:ext cx="7196402" cy="1098002"/>
      </dsp:txXfrm>
    </dsp:sp>
    <dsp:sp modelId="{7581DC7F-8658-4AD2-9798-B0CBA52D3B0B}">
      <dsp:nvSpPr>
        <dsp:cNvPr id="0" name=""/>
        <dsp:cNvSpPr/>
      </dsp:nvSpPr>
      <dsp:spPr>
        <a:xfrm>
          <a:off x="0" y="2636880"/>
          <a:ext cx="7315200"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 Just enough” text; include visuals</a:t>
          </a:r>
          <a:endParaRPr lang="en-US" sz="3200" kern="1200" dirty="0"/>
        </a:p>
      </dsp:txBody>
      <dsp:txXfrm>
        <a:off x="59399" y="2696279"/>
        <a:ext cx="7196402" cy="1098002"/>
      </dsp:txXfrm>
    </dsp:sp>
    <dsp:sp modelId="{AC1C2F65-E6CD-4F59-B1D9-8BA895C41746}">
      <dsp:nvSpPr>
        <dsp:cNvPr id="0" name=""/>
        <dsp:cNvSpPr/>
      </dsp:nvSpPr>
      <dsp:spPr>
        <a:xfrm>
          <a:off x="0" y="3945840"/>
          <a:ext cx="7315200" cy="121680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50800" dist="381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t>Slide Appearance: Font size and type, color, etc</a:t>
          </a:r>
        </a:p>
      </dsp:txBody>
      <dsp:txXfrm>
        <a:off x="59399" y="4005239"/>
        <a:ext cx="71964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21BE57-0C79-41AB-86AB-C70CBE9F4EFE}" type="slidenum">
              <a:rPr lang="en-US"/>
              <a:pPr>
                <a:defRPr/>
              </a:pPr>
              <a:t>‹#›</a:t>
            </a:fld>
            <a:endParaRPr lang="en-US"/>
          </a:p>
        </p:txBody>
      </p:sp>
    </p:spTree>
    <p:extLst>
      <p:ext uri="{BB962C8B-B14F-4D97-AF65-F5344CB8AC3E}">
        <p14:creationId xmlns:p14="http://schemas.microsoft.com/office/powerpoint/2010/main" val="3002680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C0997A5-68DD-4802-8187-A230C99F70CA}" type="slidenum">
              <a:rPr lang="en-US"/>
              <a:pPr>
                <a:defRPr/>
              </a:pPr>
              <a:t>‹#›</a:t>
            </a:fld>
            <a:endParaRPr lang="en-US"/>
          </a:p>
        </p:txBody>
      </p:sp>
    </p:spTree>
    <p:extLst>
      <p:ext uri="{BB962C8B-B14F-4D97-AF65-F5344CB8AC3E}">
        <p14:creationId xmlns:p14="http://schemas.microsoft.com/office/powerpoint/2010/main" val="16312401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35BA376-0257-4769-8088-BC3E20F7EBD2}" type="slidenum">
              <a:rPr lang="en-US" smtClean="0"/>
              <a:pPr/>
              <a:t>1</a:t>
            </a:fld>
            <a:endParaRPr lang="en-US" smtClean="0"/>
          </a:p>
        </p:txBody>
      </p:sp>
      <p:sp>
        <p:nvSpPr>
          <p:cNvPr id="29699" name="Rectangle 2"/>
          <p:cNvSpPr>
            <a:spLocks noGrp="1" noRot="1" noChangeAspect="1" noChangeArrowheads="1" noTextEdit="1"/>
          </p:cNvSpPr>
          <p:nvPr>
            <p:ph type="sldImg"/>
          </p:nvPr>
        </p:nvSpPr>
        <p:spPr>
          <a:xfrm>
            <a:off x="1143000" y="685800"/>
            <a:ext cx="4572000" cy="3429000"/>
          </a:xfrm>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07149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 name="Shape 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4580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4338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C0997A5-68DD-4802-8187-A230C99F70CA}" type="slidenum">
              <a:rPr lang="en-US" smtClean="0"/>
              <a:pPr>
                <a:defRPr/>
              </a:pPr>
              <a:t>33</a:t>
            </a:fld>
            <a:endParaRPr lang="en-US"/>
          </a:p>
        </p:txBody>
      </p:sp>
    </p:spTree>
    <p:extLst>
      <p:ext uri="{BB962C8B-B14F-4D97-AF65-F5344CB8AC3E}">
        <p14:creationId xmlns:p14="http://schemas.microsoft.com/office/powerpoint/2010/main" val="243598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1"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11" name="Slide Number Placeholder 10"/>
          <p:cNvSpPr>
            <a:spLocks noGrp="1"/>
          </p:cNvSpPr>
          <p:nvPr>
            <p:ph type="sldNum" sz="quarter" idx="11"/>
          </p:nvPr>
        </p:nvSpPr>
        <p:spPr>
          <a:xfrm>
            <a:off x="8638953" y="6509004"/>
            <a:ext cx="464288" cy="274320"/>
          </a:xfrm>
        </p:spPr>
        <p:txBody>
          <a:bodyPr vert="horz" rtlCol="0"/>
          <a:lstStyle>
            <a:lvl1pPr>
              <a:defRPr>
                <a:solidFill>
                  <a:schemeClr val="tx2">
                    <a:shade val="90000"/>
                  </a:schemeClr>
                </a:solidFill>
              </a:defRPr>
            </a:lvl1pPr>
            <a:extLst/>
          </a:lstStyle>
          <a:p>
            <a:pPr>
              <a:defRPr/>
            </a:pPr>
            <a:fld id="{792D487C-0DF2-4C77-84C0-3BE17501765E}" type="slidenum">
              <a:rPr lang="en-US" smtClean="0"/>
              <a:pPr>
                <a:defRPr/>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pPr>
              <a:defRPr/>
            </a:pPr>
            <a:r>
              <a:rPr lang="en-US" smtClean="0"/>
              <a:t>CoE SJSU</a:t>
            </a:r>
          </a:p>
          <a:p>
            <a:pPr>
              <a:defRPr/>
            </a:pPr>
            <a:r>
              <a:rPr lang="en-US" smtClean="0"/>
              <a:t>ENGR 10</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6" name="Slide Number Placeholder 5"/>
          <p:cNvSpPr>
            <a:spLocks noGrp="1"/>
          </p:cNvSpPr>
          <p:nvPr>
            <p:ph type="sldNum" sz="quarter" idx="12"/>
          </p:nvPr>
        </p:nvSpPr>
        <p:spPr/>
        <p:txBody>
          <a:bodyPr/>
          <a:lstStyle>
            <a:extLst/>
          </a:lstStyle>
          <a:p>
            <a:pPr>
              <a:defRPr/>
            </a:pPr>
            <a:fld id="{1B050F87-61DB-4437-A9C6-59EEE6DCFB1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6" name="Slide Number Placeholder 5"/>
          <p:cNvSpPr>
            <a:spLocks noGrp="1"/>
          </p:cNvSpPr>
          <p:nvPr>
            <p:ph type="sldNum" sz="quarter" idx="12"/>
          </p:nvPr>
        </p:nvSpPr>
        <p:spPr/>
        <p:txBody>
          <a:bodyPr/>
          <a:lstStyle>
            <a:extLst/>
          </a:lstStyle>
          <a:p>
            <a:pPr>
              <a:defRPr/>
            </a:pPr>
            <a:fld id="{706E6413-9C70-4BC8-B56E-3D9CBCB0F283}"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9"/>
            <a:ext cx="6858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1"/>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CoE SJSU</a:t>
            </a:r>
          </a:p>
          <a:p>
            <a:pPr>
              <a:defRPr/>
            </a:pPr>
            <a:r>
              <a:rPr lang="en-US"/>
              <a:t>ENGR 10</a:t>
            </a:r>
          </a:p>
        </p:txBody>
      </p:sp>
      <p:sp>
        <p:nvSpPr>
          <p:cNvPr id="8" name="Rectangle 6"/>
          <p:cNvSpPr>
            <a:spLocks noGrp="1" noChangeArrowheads="1"/>
          </p:cNvSpPr>
          <p:nvPr>
            <p:ph type="sldNum" sz="quarter" idx="12"/>
          </p:nvPr>
        </p:nvSpPr>
        <p:spPr>
          <a:ln/>
        </p:spPr>
        <p:txBody>
          <a:bodyPr/>
          <a:lstStyle>
            <a:lvl1pPr>
              <a:defRPr/>
            </a:lvl1pPr>
          </a:lstStyle>
          <a:p>
            <a:pPr>
              <a:defRPr/>
            </a:pPr>
            <a:fld id="{921CCC96-6357-4A28-AEEC-1B6CBDFF6CE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7"/>
            <a:ext cx="9144000" cy="6858000"/>
            <a:chOff x="0" y="0"/>
            <a:chExt cx="5760" cy="4320"/>
          </a:xfrm>
        </p:grpSpPr>
        <p:sp>
          <p:nvSpPr>
            <p:cNvPr id="296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97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29701" name="Freeform 5"/>
          <p:cNvSpPr>
            <a:spLocks/>
          </p:cNvSpPr>
          <p:nvPr/>
        </p:nvSpPr>
        <p:spPr bwMode="hidden">
          <a:xfrm>
            <a:off x="6242050" y="6269039"/>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1588" y="6034089"/>
            <a:ext cx="7845426" cy="850900"/>
            <a:chOff x="0" y="3792"/>
            <a:chExt cx="4942" cy="536"/>
          </a:xfrm>
        </p:grpSpPr>
        <p:sp>
          <p:nvSpPr>
            <p:cNvPr id="297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6" cy="536"/>
              <a:chOff x="2486" y="3792"/>
              <a:chExt cx="2456" cy="536"/>
            </a:xfrm>
          </p:grpSpPr>
          <p:sp>
            <p:nvSpPr>
              <p:cNvPr id="29705"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297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297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297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297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297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5" y="6021388"/>
            <a:ext cx="5684837" cy="849312"/>
            <a:chOff x="395" y="3793"/>
            <a:chExt cx="3581" cy="535"/>
          </a:xfrm>
        </p:grpSpPr>
        <p:sp>
          <p:nvSpPr>
            <p:cNvPr id="29712"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29713"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29714"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29715"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29716"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29717"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29718"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2971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9720" name="Rectangle 24"/>
          <p:cNvSpPr>
            <a:spLocks noGrp="1" noChangeArrowheads="1"/>
          </p:cNvSpPr>
          <p:nvPr>
            <p:ph type="dt" sz="quarter" idx="2"/>
          </p:nvPr>
        </p:nvSpPr>
        <p:spPr/>
        <p:txBody>
          <a:bodyPr/>
          <a:lstStyle>
            <a:lvl1pPr>
              <a:defRPr/>
            </a:lvl1pPr>
          </a:lstStyle>
          <a:p>
            <a:endParaRPr lang="en-US"/>
          </a:p>
        </p:txBody>
      </p:sp>
      <p:sp>
        <p:nvSpPr>
          <p:cNvPr id="29721" name="Rectangle 25"/>
          <p:cNvSpPr>
            <a:spLocks noGrp="1" noChangeArrowheads="1"/>
          </p:cNvSpPr>
          <p:nvPr>
            <p:ph type="sldNum" sz="quarter" idx="4"/>
          </p:nvPr>
        </p:nvSpPr>
        <p:spPr/>
        <p:txBody>
          <a:bodyPr/>
          <a:lstStyle>
            <a:lvl1pPr>
              <a:defRPr/>
            </a:lvl1pPr>
          </a:lstStyle>
          <a:p>
            <a:fld id="{26C2E126-B8E9-40D0-AEA5-511830F1066E}" type="slidenum">
              <a:rPr lang="en-US"/>
              <a:pPr/>
              <a:t>‹#›</a:t>
            </a:fld>
            <a:endParaRPr lang="en-US"/>
          </a:p>
        </p:txBody>
      </p:sp>
      <p:sp>
        <p:nvSpPr>
          <p:cNvPr id="29722" name="Rectangle 26"/>
          <p:cNvSpPr>
            <a:spLocks noGrp="1" noChangeArrowheads="1"/>
          </p:cNvSpPr>
          <p:nvPr>
            <p:ph type="ftr" sz="quarter" idx="3"/>
          </p:nvPr>
        </p:nvSpPr>
        <p:spPr/>
        <p:txBody>
          <a:bodyPr/>
          <a:lstStyle>
            <a:lvl1pPr>
              <a:defRPr/>
            </a:lvl1pPr>
          </a:lstStyle>
          <a:p>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D5F87F-9389-4799-A536-31DCD90F3F4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C72A75-CC1E-4900-A7D7-D585AB005B11}"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73329B-2D17-4E45-BD3C-7155AA8E6E6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B36970B-F7C0-4F19-B51C-64F1B647CED1}"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C84F54-A2D6-4781-A2DA-3561C725B30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D7297E6-BB27-4EA9-8138-021ED62ED1F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6" name="Slide Number Placeholder 5"/>
          <p:cNvSpPr>
            <a:spLocks noGrp="1"/>
          </p:cNvSpPr>
          <p:nvPr>
            <p:ph type="sldNum" sz="quarter" idx="12"/>
          </p:nvPr>
        </p:nvSpPr>
        <p:spPr/>
        <p:txBody>
          <a:bodyPr/>
          <a:lstStyle>
            <a:extLst/>
          </a:lstStyle>
          <a:p>
            <a:pPr>
              <a:defRPr/>
            </a:pPr>
            <a:fld id="{710808E4-B590-4938-9242-1979FAA99BF1}"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A897810-3EFC-4787-A384-47F73ADFEEE9}"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608007-B0CE-47DC-8847-385F9A2E6BB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D6F5EEE-77A5-43B1-8D2B-4B5972FCE90A}"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D20FF5-4359-4160-8457-AD5537FB8DF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DE3BFF5-9588-417B-B452-DE88DBDB5764}"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3C5F0B-C957-4E1A-818D-D269FF13D51A}"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D47A14-D4E2-4786-B81C-16E23098FA03}"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E11137-6909-4590-8F4B-39B64C5FCBB7}"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510B40-D696-4B94-A231-D5E83FB4E5D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52EA07D-54AC-424E-9790-273D1C12DB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1"/>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1"/>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3" y="6513671"/>
            <a:ext cx="464288" cy="274320"/>
          </a:xfrm>
        </p:spPr>
        <p:txBody>
          <a:bodyPr vert="horz" rtlCol="0"/>
          <a:lstStyle>
            <a:lvl1pPr>
              <a:defRPr>
                <a:solidFill>
                  <a:schemeClr val="tx2">
                    <a:shade val="90000"/>
                  </a:schemeClr>
                </a:solidFill>
              </a:defRPr>
            </a:lvl1pPr>
            <a:extLst/>
          </a:lstStyle>
          <a:p>
            <a:pPr>
              <a:defRPr/>
            </a:pPr>
            <a:fld id="{11FBE009-4760-4891-A785-06C963CEAEBF}" type="slidenum">
              <a:rPr lang="en-US" smtClean="0"/>
              <a:pPr>
                <a:defRPr/>
              </a:pPr>
              <a:t>‹#›</a:t>
            </a:fld>
            <a:endParaRPr lang="en-US"/>
          </a:p>
        </p:txBody>
      </p:sp>
      <p:sp>
        <p:nvSpPr>
          <p:cNvPr id="10" name="Footer Placeholder 9"/>
          <p:cNvSpPr>
            <a:spLocks noGrp="1"/>
          </p:cNvSpPr>
          <p:nvPr>
            <p:ph type="ftr" sz="quarter" idx="12"/>
          </p:nvPr>
        </p:nvSpPr>
        <p:spPr>
          <a:xfrm>
            <a:off x="1600200" y="6513671"/>
            <a:ext cx="3907464" cy="274320"/>
          </a:xfrm>
        </p:spPr>
        <p:txBody>
          <a:bodyPr vert="horz" rtlCol="0"/>
          <a:lstStyle>
            <a:extLst/>
          </a:lstStyle>
          <a:p>
            <a:pPr>
              <a:defRPr/>
            </a:pPr>
            <a:r>
              <a:rPr lang="en-US" smtClean="0"/>
              <a:t>CoE SJSU</a:t>
            </a:r>
          </a:p>
          <a:p>
            <a:pPr>
              <a:defRPr/>
            </a:pPr>
            <a:r>
              <a:rPr lang="en-US" smtClean="0"/>
              <a:t>ENGR 10</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206F9F6-9A70-4D90-A7B7-830C42933F2B}"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6A5D7B-CA29-4881-844A-93D02BA53A3F}"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B2719A-1467-4CAE-AF51-091DB188926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F0540B3-7D2B-4E55-BB0F-F4CC0511CFDA}"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68C786-3100-4350-BB2D-2F830016E11F}"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3"/>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1"/>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1"/>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1"/>
          </a:xfrm>
        </p:spPr>
        <p:txBody>
          <a:bodyPr/>
          <a:lstStyle>
            <a:lvl1pPr>
              <a:defRPr/>
            </a:lvl1pPr>
          </a:lstStyle>
          <a:p>
            <a:fld id="{5D783515-C5A0-4224-A225-F79D111B9F62}"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763000" cy="5943600"/>
            <a:chOff x="0" y="0"/>
            <a:chExt cx="5520" cy="3744"/>
          </a:xfrm>
        </p:grpSpPr>
        <p:sp>
          <p:nvSpPr>
            <p:cNvPr id="17411" name="Rectangle 3"/>
            <p:cNvSpPr>
              <a:spLocks noChangeArrowheads="1"/>
            </p:cNvSpPr>
            <p:nvPr/>
          </p:nvSpPr>
          <p:spPr bwMode="auto">
            <a:xfrm>
              <a:off x="0" y="0"/>
              <a:ext cx="110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3" name="Group 4"/>
            <p:cNvGrpSpPr>
              <a:grpSpLocks/>
            </p:cNvGrpSpPr>
            <p:nvPr userDrawn="1"/>
          </p:nvGrpSpPr>
          <p:grpSpPr bwMode="auto">
            <a:xfrm>
              <a:off x="0" y="2208"/>
              <a:ext cx="5520" cy="1536"/>
              <a:chOff x="0" y="2208"/>
              <a:chExt cx="5520" cy="1536"/>
            </a:xfrm>
          </p:grpSpPr>
          <p:sp>
            <p:nvSpPr>
              <p:cNvPr id="17413" name="Rectangle 5"/>
              <p:cNvSpPr>
                <a:spLocks noChangeArrowheads="1"/>
              </p:cNvSpPr>
              <p:nvPr/>
            </p:nvSpPr>
            <p:spPr bwMode="ltGray">
              <a:xfrm>
                <a:off x="624" y="2208"/>
                <a:ext cx="4896" cy="1536"/>
              </a:xfrm>
              <a:prstGeom prst="rect">
                <a:avLst/>
              </a:prstGeom>
              <a:solidFill>
                <a:schemeClr val="bg2"/>
              </a:solidFill>
              <a:ln w="9525">
                <a:noFill/>
                <a:miter lim="800000"/>
                <a:headEnd/>
                <a:tailEnd/>
              </a:ln>
              <a:effectLst/>
            </p:spPr>
            <p:txBody>
              <a:bodyPr wrap="none" anchor="ctr"/>
              <a:lstStyle/>
              <a:p>
                <a:pPr algn="ctr"/>
                <a:endParaRPr lang="en-US" sz="2400">
                  <a:latin typeface="Times New Roman" pitchFamily="18" charset="0"/>
                </a:endParaRPr>
              </a:p>
            </p:txBody>
          </p:sp>
          <p:sp>
            <p:nvSpPr>
              <p:cNvPr id="17414" name="Rectangle 6"/>
              <p:cNvSpPr>
                <a:spLocks noChangeArrowheads="1"/>
              </p:cNvSpPr>
              <p:nvPr/>
            </p:nvSpPr>
            <p:spPr bwMode="white">
              <a:xfrm>
                <a:off x="654" y="2352"/>
                <a:ext cx="4818" cy="1347"/>
              </a:xfrm>
              <a:prstGeom prst="rect">
                <a:avLst/>
              </a:prstGeom>
              <a:solidFill>
                <a:schemeClr val="bg1"/>
              </a:solidFill>
              <a:ln w="9525">
                <a:noFill/>
                <a:miter lim="800000"/>
                <a:headEnd/>
                <a:tailEnd/>
              </a:ln>
              <a:effectLst/>
            </p:spPr>
            <p:txBody>
              <a:bodyPr wrap="none" anchor="ctr"/>
              <a:lstStyle/>
              <a:p>
                <a:pPr algn="ctr"/>
                <a:endParaRPr lang="en-US" sz="2400">
                  <a:latin typeface="Times New Roman" pitchFamily="18" charset="0"/>
                </a:endParaRPr>
              </a:p>
            </p:txBody>
          </p:sp>
          <p:sp>
            <p:nvSpPr>
              <p:cNvPr id="17415" name="Line 7"/>
              <p:cNvSpPr>
                <a:spLocks noChangeShapeType="1"/>
              </p:cNvSpPr>
              <p:nvPr/>
            </p:nvSpPr>
            <p:spPr bwMode="auto">
              <a:xfrm>
                <a:off x="0" y="3072"/>
                <a:ext cx="624" cy="0"/>
              </a:xfrm>
              <a:prstGeom prst="line">
                <a:avLst/>
              </a:prstGeom>
              <a:noFill/>
              <a:ln w="50800">
                <a:solidFill>
                  <a:schemeClr val="bg2"/>
                </a:solidFill>
                <a:round/>
                <a:headEnd/>
                <a:tailEnd/>
              </a:ln>
              <a:effectLst/>
            </p:spPr>
            <p:txBody>
              <a:bodyPr/>
              <a:lstStyle/>
              <a:p>
                <a:endParaRPr lang="en-US"/>
              </a:p>
            </p:txBody>
          </p:sp>
        </p:grpSp>
        <p:grpSp>
          <p:nvGrpSpPr>
            <p:cNvPr id="4" name="Group 8"/>
            <p:cNvGrpSpPr>
              <a:grpSpLocks/>
            </p:cNvGrpSpPr>
            <p:nvPr userDrawn="1"/>
          </p:nvGrpSpPr>
          <p:grpSpPr bwMode="auto">
            <a:xfrm>
              <a:off x="400" y="336"/>
              <a:ext cx="5088" cy="192"/>
              <a:chOff x="400" y="336"/>
              <a:chExt cx="5088" cy="192"/>
            </a:xfrm>
          </p:grpSpPr>
          <p:sp>
            <p:nvSpPr>
              <p:cNvPr id="17417" name="Rectangle 9"/>
              <p:cNvSpPr>
                <a:spLocks noChangeArrowheads="1"/>
              </p:cNvSpPr>
              <p:nvPr/>
            </p:nvSpPr>
            <p:spPr bwMode="auto">
              <a:xfrm>
                <a:off x="3952" y="336"/>
                <a:ext cx="1536" cy="192"/>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17418" name="Line 10"/>
              <p:cNvSpPr>
                <a:spLocks noChangeShapeType="1"/>
              </p:cNvSpPr>
              <p:nvPr/>
            </p:nvSpPr>
            <p:spPr bwMode="auto">
              <a:xfrm>
                <a:off x="400" y="432"/>
                <a:ext cx="5088" cy="0"/>
              </a:xfrm>
              <a:prstGeom prst="line">
                <a:avLst/>
              </a:prstGeom>
              <a:noFill/>
              <a:ln w="44450">
                <a:solidFill>
                  <a:schemeClr val="bg2"/>
                </a:solidFill>
                <a:round/>
                <a:headEnd/>
                <a:tailEnd/>
              </a:ln>
              <a:effectLst/>
            </p:spPr>
            <p:txBody>
              <a:bodyPr/>
              <a:lstStyle/>
              <a:p>
                <a:endParaRPr lang="en-US"/>
              </a:p>
            </p:txBody>
          </p:sp>
        </p:grpSp>
      </p:grpSp>
      <p:sp>
        <p:nvSpPr>
          <p:cNvPr id="17419"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1742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7421" name="Rectangle 13"/>
          <p:cNvSpPr>
            <a:spLocks noGrp="1" noChangeArrowheads="1"/>
          </p:cNvSpPr>
          <p:nvPr>
            <p:ph type="dt" sz="half" idx="2"/>
          </p:nvPr>
        </p:nvSpPr>
        <p:spPr>
          <a:xfrm>
            <a:off x="912813" y="6251575"/>
            <a:ext cx="1905000" cy="457200"/>
          </a:xfrm>
        </p:spPr>
        <p:txBody>
          <a:bodyPr/>
          <a:lstStyle>
            <a:lvl1pPr>
              <a:defRPr/>
            </a:lvl1pPr>
          </a:lstStyle>
          <a:p>
            <a:endParaRPr lang="en-US"/>
          </a:p>
        </p:txBody>
      </p:sp>
      <p:sp>
        <p:nvSpPr>
          <p:cNvPr id="17422" name="Rectangle 14"/>
          <p:cNvSpPr>
            <a:spLocks noGrp="1" noChangeArrowheads="1"/>
          </p:cNvSpPr>
          <p:nvPr>
            <p:ph type="ftr" sz="quarter" idx="3"/>
          </p:nvPr>
        </p:nvSpPr>
        <p:spPr>
          <a:xfrm>
            <a:off x="3354388" y="6248400"/>
            <a:ext cx="2895600" cy="457200"/>
          </a:xfrm>
        </p:spPr>
        <p:txBody>
          <a:bodyPr/>
          <a:lstStyle>
            <a:lvl1pPr>
              <a:defRPr/>
            </a:lvl1pPr>
          </a:lstStyle>
          <a:p>
            <a:endParaRPr lang="en-US"/>
          </a:p>
        </p:txBody>
      </p:sp>
      <p:sp>
        <p:nvSpPr>
          <p:cNvPr id="17423" name="Rectangle 15"/>
          <p:cNvSpPr>
            <a:spLocks noGrp="1" noChangeArrowheads="1"/>
          </p:cNvSpPr>
          <p:nvPr>
            <p:ph type="sldNum" sz="quarter" idx="4"/>
          </p:nvPr>
        </p:nvSpPr>
        <p:spPr/>
        <p:txBody>
          <a:bodyPr/>
          <a:lstStyle>
            <a:lvl1pPr>
              <a:defRPr/>
            </a:lvl1pPr>
          </a:lstStyle>
          <a:p>
            <a:fld id="{FBBA2A3E-0CF7-485F-AEEA-733413658E68}"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F2E3BF-EF5C-4CCF-9588-258009048AA1}"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ED010B-1578-4A07-A085-4EE026043ADB}"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3"/>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3"/>
            <a:ext cx="38100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9060826-DE08-4002-B75F-5FA61856514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7" name="Slide Number Placeholder 6"/>
          <p:cNvSpPr>
            <a:spLocks noGrp="1"/>
          </p:cNvSpPr>
          <p:nvPr>
            <p:ph type="sldNum" sz="quarter" idx="12"/>
          </p:nvPr>
        </p:nvSpPr>
        <p:spPr>
          <a:xfrm>
            <a:off x="8641081" y="6514568"/>
            <a:ext cx="464288" cy="274320"/>
          </a:xfrm>
        </p:spPr>
        <p:txBody>
          <a:bodyPr/>
          <a:lstStyle>
            <a:extLst/>
          </a:lstStyle>
          <a:p>
            <a:pPr>
              <a:defRPr/>
            </a:pPr>
            <a:fld id="{366E5469-68B4-4FAE-80E3-0C3D3C95B3CA}" type="slidenum">
              <a:rPr lang="en-US" smtClean="0"/>
              <a:pPr>
                <a:defRPr/>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8544FC6-C929-4223-908F-38A07E96F207}"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7F4912E-E988-4202-AE27-67A5AE9A0989}"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8C71E33-074B-45F6-BA73-B1B4CFCB4380}"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C50789-AA92-4848-B04B-E9E5C9872C25}"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468E7D-E913-48C8-A970-FD6D7FAA8278}"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964E422-9971-4D52-81C0-5B5D4BA8F559}"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6CF42E-E12F-47E4-967E-A7BF049F5CE1}"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13424193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992266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7"/>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177525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3"/>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8" y="1535113"/>
            <a:ext cx="4041775" cy="639763"/>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3"/>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8" y="2362203"/>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9" name="Slide Number Placeholder 8"/>
          <p:cNvSpPr>
            <a:spLocks noGrp="1"/>
          </p:cNvSpPr>
          <p:nvPr>
            <p:ph type="sldNum" sz="quarter" idx="12"/>
          </p:nvPr>
        </p:nvSpPr>
        <p:spPr>
          <a:xfrm>
            <a:off x="8641081" y="6514568"/>
            <a:ext cx="464288" cy="274320"/>
          </a:xfrm>
        </p:spPr>
        <p:txBody>
          <a:bodyPr/>
          <a:lstStyle>
            <a:extLst/>
          </a:lstStyle>
          <a:p>
            <a:pPr>
              <a:defRPr/>
            </a:pPr>
            <a:fld id="{3C033178-30A5-4A47-B72A-EBA38987B4F0}"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4079167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4286859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18886436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4872226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7701680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242093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28800846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3"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6758442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1342419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992266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9"/>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5" name="Slide Number Placeholder 4"/>
          <p:cNvSpPr>
            <a:spLocks noGrp="1"/>
          </p:cNvSpPr>
          <p:nvPr>
            <p:ph type="sldNum" sz="quarter" idx="12"/>
          </p:nvPr>
        </p:nvSpPr>
        <p:spPr/>
        <p:txBody>
          <a:bodyPr/>
          <a:lstStyle>
            <a:extLst/>
          </a:lstStyle>
          <a:p>
            <a:pPr>
              <a:defRPr/>
            </a:pPr>
            <a:fld id="{1E193131-A8F2-4EF9-AA2A-B094CEA96423}" type="slidenum">
              <a:rPr lang="en-US" smtClean="0"/>
              <a:pPr>
                <a:defRPr/>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17752519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407916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42868592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1888643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4872226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7701680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242093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28800846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151CD-DD91-48CD-B941-4A2935E1033D}" type="datetimeFigureOut">
              <a:rPr lang="en-US" smtClean="0"/>
              <a:pPr/>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F1F8E-C14A-40A3-82D3-B39B977EC050}" type="slidenum">
              <a:rPr lang="en-US" smtClean="0"/>
              <a:pPr/>
              <a:t>‹#›</a:t>
            </a:fld>
            <a:endParaRPr lang="en-US"/>
          </a:p>
        </p:txBody>
      </p:sp>
    </p:spTree>
    <p:extLst>
      <p:ext uri="{BB962C8B-B14F-4D97-AF65-F5344CB8AC3E}">
        <p14:creationId xmlns:p14="http://schemas.microsoft.com/office/powerpoint/2010/main" val="36758442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2"/>
            <a:ext cx="9144000" cy="69019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flipH="1">
            <a:off x="-3831" y="16054"/>
            <a:ext cx="10925833"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flipH="1">
            <a:off x="14659" y="882"/>
            <a:ext cx="10500940" cy="6886753"/>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pPr>
              <a:spcBef>
                <a:spcPts val="0"/>
              </a:spcBef>
              <a:buNone/>
            </a:pPr>
            <a:endParaRPr/>
          </a:p>
        </p:txBody>
      </p:sp>
      <p:sp>
        <p:nvSpPr>
          <p:cNvPr id="11" name="Shape 11"/>
          <p:cNvSpPr/>
          <p:nvPr/>
        </p:nvSpPr>
        <p:spPr>
          <a:xfrm>
            <a:off x="-846666" y="-881"/>
            <a:ext cx="2167466"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2" name="Shape 12"/>
          <p:cNvSpPr/>
          <p:nvPr/>
        </p:nvSpPr>
        <p:spPr>
          <a:xfrm rot="10800000" flipH="1">
            <a:off x="-524933" y="175"/>
            <a:ext cx="1403434" cy="6901744"/>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pPr>
              <a:spcBef>
                <a:spcPts val="0"/>
              </a:spcBef>
              <a:buNone/>
            </a:pPr>
            <a:endParaRPr/>
          </a:p>
        </p:txBody>
      </p:sp>
      <p:sp>
        <p:nvSpPr>
          <p:cNvPr id="13" name="Shape 13"/>
          <p:cNvSpPr txBox="1">
            <a:spLocks noGrp="1"/>
          </p:cNvSpPr>
          <p:nvPr>
            <p:ph type="ctrTitle"/>
          </p:nvPr>
        </p:nvSpPr>
        <p:spPr>
          <a:xfrm>
            <a:off x="1082040" y="1656080"/>
            <a:ext cx="7050900" cy="1470000"/>
          </a:xfrm>
          <a:prstGeom prst="rect">
            <a:avLst/>
          </a:prstGeom>
        </p:spPr>
        <p:txBody>
          <a:bodyPr lIns="91425" tIns="91425" rIns="91425" bIns="91425" anchor="b" anchorCtr="0"/>
          <a:lstStyle>
            <a:lvl1pPr algn="r">
              <a:spcBef>
                <a:spcPts val="0"/>
              </a:spcBef>
              <a:buClr>
                <a:schemeClr val="lt1"/>
              </a:buClr>
              <a:buSzPct val="100000"/>
              <a:defRPr sz="4800">
                <a:solidFill>
                  <a:schemeClr val="lt1"/>
                </a:solidFill>
              </a:defRPr>
            </a:lvl1pPr>
            <a:lvl2pPr algn="r">
              <a:spcBef>
                <a:spcPts val="0"/>
              </a:spcBef>
              <a:buClr>
                <a:schemeClr val="lt1"/>
              </a:buClr>
              <a:buSzPct val="100000"/>
              <a:defRPr sz="4800">
                <a:solidFill>
                  <a:schemeClr val="lt1"/>
                </a:solidFill>
              </a:defRPr>
            </a:lvl2pPr>
            <a:lvl3pPr algn="r">
              <a:spcBef>
                <a:spcPts val="0"/>
              </a:spcBef>
              <a:buClr>
                <a:schemeClr val="lt1"/>
              </a:buClr>
              <a:buSzPct val="100000"/>
              <a:defRPr sz="4800">
                <a:solidFill>
                  <a:schemeClr val="lt1"/>
                </a:solidFill>
              </a:defRPr>
            </a:lvl3pPr>
            <a:lvl4pPr algn="r">
              <a:spcBef>
                <a:spcPts val="0"/>
              </a:spcBef>
              <a:buClr>
                <a:schemeClr val="lt1"/>
              </a:buClr>
              <a:buSzPct val="100000"/>
              <a:defRPr sz="4800">
                <a:solidFill>
                  <a:schemeClr val="lt1"/>
                </a:solidFill>
              </a:defRPr>
            </a:lvl4pPr>
            <a:lvl5pPr algn="r">
              <a:spcBef>
                <a:spcPts val="0"/>
              </a:spcBef>
              <a:buClr>
                <a:schemeClr val="lt1"/>
              </a:buClr>
              <a:buSzPct val="100000"/>
              <a:defRPr sz="4800">
                <a:solidFill>
                  <a:schemeClr val="lt1"/>
                </a:solidFill>
              </a:defRPr>
            </a:lvl5pPr>
            <a:lvl6pPr algn="r">
              <a:spcBef>
                <a:spcPts val="0"/>
              </a:spcBef>
              <a:buClr>
                <a:schemeClr val="lt1"/>
              </a:buClr>
              <a:buSzPct val="100000"/>
              <a:defRPr sz="4800">
                <a:solidFill>
                  <a:schemeClr val="lt1"/>
                </a:solidFill>
              </a:defRPr>
            </a:lvl6pPr>
            <a:lvl7pPr algn="r">
              <a:spcBef>
                <a:spcPts val="0"/>
              </a:spcBef>
              <a:buClr>
                <a:schemeClr val="lt1"/>
              </a:buClr>
              <a:buSzPct val="100000"/>
              <a:defRPr sz="4800">
                <a:solidFill>
                  <a:schemeClr val="lt1"/>
                </a:solidFill>
              </a:defRPr>
            </a:lvl7pPr>
            <a:lvl8pPr algn="r">
              <a:spcBef>
                <a:spcPts val="0"/>
              </a:spcBef>
              <a:buClr>
                <a:schemeClr val="lt1"/>
              </a:buClr>
              <a:buSzPct val="100000"/>
              <a:defRPr sz="4800">
                <a:solidFill>
                  <a:schemeClr val="lt1"/>
                </a:solidFill>
              </a:defRPr>
            </a:lvl8pPr>
            <a:lvl9pPr algn="r">
              <a:spcBef>
                <a:spcPts val="0"/>
              </a:spcBef>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3" y="3230881"/>
            <a:ext cx="7035899" cy="925599"/>
          </a:xfrm>
          <a:prstGeom prst="rect">
            <a:avLst/>
          </a:prstGeom>
        </p:spPr>
        <p:txBody>
          <a:bodyPr lIns="91425" tIns="91425" rIns="91425" bIns="91425" anchor="t" anchorCtr="0"/>
          <a:lstStyle>
            <a:lvl1pPr algn="r">
              <a:spcBef>
                <a:spcPts val="0"/>
              </a:spcBef>
              <a:buClr>
                <a:schemeClr val="lt1"/>
              </a:buClr>
              <a:buSzPct val="100000"/>
              <a:buNone/>
              <a:defRPr sz="2400">
                <a:solidFill>
                  <a:schemeClr val="lt1"/>
                </a:solidFill>
              </a:defRPr>
            </a:lvl1pPr>
            <a:lvl2pPr algn="r">
              <a:spcBef>
                <a:spcPts val="0"/>
              </a:spcBef>
              <a:buClr>
                <a:schemeClr val="lt1"/>
              </a:buClr>
              <a:buSzPct val="100000"/>
              <a:buNone/>
              <a:defRPr sz="2400">
                <a:solidFill>
                  <a:schemeClr val="lt1"/>
                </a:solidFill>
              </a:defRPr>
            </a:lvl2pPr>
            <a:lvl3pPr algn="r">
              <a:spcBef>
                <a:spcPts val="0"/>
              </a:spcBef>
              <a:buClr>
                <a:schemeClr val="lt1"/>
              </a:buClr>
              <a:buNone/>
              <a:defRPr>
                <a:solidFill>
                  <a:schemeClr val="lt1"/>
                </a:solidFill>
              </a:defRPr>
            </a:lvl3pPr>
            <a:lvl4pPr algn="r">
              <a:spcBef>
                <a:spcPts val="0"/>
              </a:spcBef>
              <a:buClr>
                <a:schemeClr val="lt1"/>
              </a:buClr>
              <a:buSzPct val="100000"/>
              <a:buNone/>
              <a:defRPr sz="2400">
                <a:solidFill>
                  <a:schemeClr val="lt1"/>
                </a:solidFill>
              </a:defRPr>
            </a:lvl4pPr>
            <a:lvl5pPr algn="r">
              <a:spcBef>
                <a:spcPts val="0"/>
              </a:spcBef>
              <a:buClr>
                <a:schemeClr val="lt1"/>
              </a:buClr>
              <a:buSzPct val="100000"/>
              <a:buNone/>
              <a:defRPr sz="2400">
                <a:solidFill>
                  <a:schemeClr val="lt1"/>
                </a:solidFill>
              </a:defRPr>
            </a:lvl5pPr>
            <a:lvl6pPr algn="r">
              <a:spcBef>
                <a:spcPts val="0"/>
              </a:spcBef>
              <a:buClr>
                <a:schemeClr val="lt1"/>
              </a:buClr>
              <a:buSzPct val="100000"/>
              <a:buNone/>
              <a:defRPr sz="2400">
                <a:solidFill>
                  <a:schemeClr val="lt1"/>
                </a:solidFill>
              </a:defRPr>
            </a:lvl6pPr>
            <a:lvl7pPr algn="r">
              <a:spcBef>
                <a:spcPts val="0"/>
              </a:spcBef>
              <a:buClr>
                <a:schemeClr val="lt1"/>
              </a:buClr>
              <a:buSzPct val="100000"/>
              <a:buNone/>
              <a:defRPr sz="2400">
                <a:solidFill>
                  <a:schemeClr val="lt1"/>
                </a:solidFill>
              </a:defRPr>
            </a:lvl7pPr>
            <a:lvl8pPr algn="r">
              <a:spcBef>
                <a:spcPts val="0"/>
              </a:spcBef>
              <a:buClr>
                <a:schemeClr val="lt1"/>
              </a:buClr>
              <a:buSzPct val="100000"/>
              <a:buNone/>
              <a:defRPr sz="2400">
                <a:solidFill>
                  <a:schemeClr val="lt1"/>
                </a:solidFill>
              </a:defRPr>
            </a:lvl8pPr>
            <a:lvl9pPr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r>
              <a:rPr lang="en-US" smtClean="0"/>
              <a:t>CoE SJSU</a:t>
            </a:r>
          </a:p>
          <a:p>
            <a:pPr>
              <a:defRPr/>
            </a:pPr>
            <a:r>
              <a:rPr lang="en-US" smtClean="0"/>
              <a:t>ENGR 10</a:t>
            </a:r>
            <a:endParaRPr lang="en-US"/>
          </a:p>
        </p:txBody>
      </p:sp>
      <p:sp>
        <p:nvSpPr>
          <p:cNvPr id="4" name="Slide Number Placeholder 3"/>
          <p:cNvSpPr>
            <a:spLocks noGrp="1"/>
          </p:cNvSpPr>
          <p:nvPr>
            <p:ph type="sldNum" sz="quarter" idx="12"/>
          </p:nvPr>
        </p:nvSpPr>
        <p:spPr/>
        <p:txBody>
          <a:bodyPr/>
          <a:lstStyle>
            <a:extLst/>
          </a:lstStyle>
          <a:p>
            <a:pPr>
              <a:defRPr/>
            </a:pPr>
            <a:fld id="{6F2B8608-31B8-4D55-BBEA-E28C720FA9F5}"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21899"/>
            <a:ext cx="1723519"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body" idx="1"/>
          </p:nvPr>
        </p:nvSpPr>
        <p:spPr>
          <a:xfrm>
            <a:off x="457200" y="1658989"/>
            <a:ext cx="8229600" cy="48404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p:nvPr/>
        </p:nvSpPr>
        <p:spPr>
          <a:xfrm rot="10800000" flipH="1">
            <a:off x="-1118653" y="1032"/>
            <a:ext cx="310065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19" name="Shape 19"/>
          <p:cNvSpPr/>
          <p:nvPr/>
        </p:nvSpPr>
        <p:spPr>
          <a:xfrm rot="10800000">
            <a:off x="8088849" y="-12733"/>
            <a:ext cx="1100667"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0" name="Shape 20"/>
          <p:cNvSpPr txBox="1">
            <a:spLocks noGrp="1"/>
          </p:cNvSpPr>
          <p:nvPr>
            <p:ph type="title"/>
          </p:nvPr>
        </p:nvSpPr>
        <p:spPr>
          <a:xfrm>
            <a:off x="457200" y="274637"/>
            <a:ext cx="82296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21899"/>
            <a:ext cx="1723519"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3" name="Shape 23"/>
          <p:cNvSpPr/>
          <p:nvPr/>
        </p:nvSpPr>
        <p:spPr>
          <a:xfrm rot="10800000" flipH="1">
            <a:off x="-1118653" y="1032"/>
            <a:ext cx="310065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24" name="Shape 24"/>
          <p:cNvSpPr/>
          <p:nvPr/>
        </p:nvSpPr>
        <p:spPr>
          <a:xfrm rot="10800000">
            <a:off x="8088849" y="-12733"/>
            <a:ext cx="1100667"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title"/>
          </p:nvPr>
        </p:nvSpPr>
        <p:spPr>
          <a:xfrm>
            <a:off x="457200" y="274637"/>
            <a:ext cx="82296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body" idx="1"/>
          </p:nvPr>
        </p:nvSpPr>
        <p:spPr>
          <a:xfrm>
            <a:off x="457201" y="1658989"/>
            <a:ext cx="4038599" cy="48404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
        <p:nvSpPr>
          <p:cNvPr id="27" name="Shape 27"/>
          <p:cNvSpPr txBox="1">
            <a:spLocks noGrp="1"/>
          </p:cNvSpPr>
          <p:nvPr>
            <p:ph type="body" idx="2"/>
          </p:nvPr>
        </p:nvSpPr>
        <p:spPr>
          <a:xfrm>
            <a:off x="4648202" y="1658989"/>
            <a:ext cx="4038599" cy="4840400"/>
          </a:xfrm>
          <a:prstGeom prst="rect">
            <a:avLst/>
          </a:prstGeom>
        </p:spPr>
        <p:txBody>
          <a:bodyPr lIns="91425" tIns="91425" rIns="91425" bIns="91425" anchor="t" anchorCtr="0"/>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21899"/>
            <a:ext cx="1723519" cy="6879899"/>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0" name="Shape 30"/>
          <p:cNvSpPr/>
          <p:nvPr/>
        </p:nvSpPr>
        <p:spPr>
          <a:xfrm rot="10800000" flipH="1">
            <a:off x="-1118653" y="1032"/>
            <a:ext cx="3100650" cy="6856967"/>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1" name="Shape 31"/>
          <p:cNvSpPr/>
          <p:nvPr/>
        </p:nvSpPr>
        <p:spPr>
          <a:xfrm rot="10800000">
            <a:off x="8088849" y="-12733"/>
            <a:ext cx="1100667" cy="6870733"/>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pPr>
              <a:spcBef>
                <a:spcPts val="0"/>
              </a:spcBef>
              <a:buNone/>
            </a:pPr>
            <a:endParaRPr/>
          </a:p>
        </p:txBody>
      </p:sp>
      <p:sp>
        <p:nvSpPr>
          <p:cNvPr id="32" name="Shape 32"/>
          <p:cNvSpPr txBox="1">
            <a:spLocks noGrp="1"/>
          </p:cNvSpPr>
          <p:nvPr>
            <p:ph type="title"/>
          </p:nvPr>
        </p:nvSpPr>
        <p:spPr>
          <a:xfrm>
            <a:off x="457200" y="274637"/>
            <a:ext cx="8229600" cy="13256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2" name="Shape 34"/>
          <p:cNvGrpSpPr/>
          <p:nvPr/>
        </p:nvGrpSpPr>
        <p:grpSpPr>
          <a:xfrm>
            <a:off x="-6263" y="4933385"/>
            <a:ext cx="9150267" cy="3100651"/>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pPr>
                <a:spcBef>
                  <a:spcPts val="0"/>
                </a:spcBef>
                <a:buNone/>
              </a:pPr>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pPr>
                <a:spcBef>
                  <a:spcPts val="0"/>
                </a:spcBef>
                <a:buNone/>
              </a:pPr>
              <a:endParaRPr/>
            </a:p>
          </p:txBody>
        </p:sp>
      </p:grpSp>
      <p:sp>
        <p:nvSpPr>
          <p:cNvPr id="38" name="Shape 38"/>
          <p:cNvSpPr txBox="1">
            <a:spLocks noGrp="1"/>
          </p:cNvSpPr>
          <p:nvPr>
            <p:ph type="body" idx="1"/>
          </p:nvPr>
        </p:nvSpPr>
        <p:spPr>
          <a:xfrm>
            <a:off x="1792291" y="5367339"/>
            <a:ext cx="5486399" cy="804799"/>
          </a:xfrm>
          <a:prstGeom prst="rect">
            <a:avLst/>
          </a:prstGeom>
        </p:spPr>
        <p:txBody>
          <a:bodyPr lIns="91425" tIns="91425" rIns="91425" bIns="91425" anchor="ctr" anchorCtr="0"/>
          <a:lstStyle>
            <a:lvl1pPr algn="ctr">
              <a:spcBef>
                <a:spcPts val="0"/>
              </a:spcBef>
              <a:buSzPct val="100000"/>
              <a:buNone/>
              <a:defRPr sz="2400"/>
            </a:lvl1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2"/>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2"/>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2"/>
            <a:ext cx="39945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81"/>
            <a:ext cx="8229600" cy="692799"/>
          </a:xfrm>
          <a:prstGeom prst="rect">
            <a:avLst/>
          </a:prstGeom>
        </p:spPr>
        <p:txBody>
          <a:bodyPr lIns="91425" tIns="91425" rIns="91425" bIns="91425" anchor="t" anchorCtr="0"/>
          <a:lstStyle>
            <a:lvl1pPr algn="ctr">
              <a:spcBef>
                <a:spcPts val="0"/>
              </a:spcBef>
              <a:buSzPct val="100000"/>
              <a:buNone/>
              <a:defRPr sz="1800"/>
            </a:lvl1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1"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1"/>
            <a:ext cx="3002280" cy="274320"/>
          </a:xfrm>
        </p:spPr>
        <p:txBody>
          <a:bodyPr vert="horz" rtlCol="0"/>
          <a:lstStyle>
            <a:extLst/>
          </a:lstStyle>
          <a:p>
            <a:pPr>
              <a:defRPr/>
            </a:pPr>
            <a:endParaRPr lang="en-US"/>
          </a:p>
        </p:txBody>
      </p:sp>
      <p:sp>
        <p:nvSpPr>
          <p:cNvPr id="10" name="Slide Number Placeholder 9"/>
          <p:cNvSpPr>
            <a:spLocks noGrp="1"/>
          </p:cNvSpPr>
          <p:nvPr>
            <p:ph type="sldNum" sz="quarter" idx="11"/>
          </p:nvPr>
        </p:nvSpPr>
        <p:spPr>
          <a:xfrm>
            <a:off x="8638953" y="6513671"/>
            <a:ext cx="464288" cy="274320"/>
          </a:xfrm>
        </p:spPr>
        <p:txBody>
          <a:bodyPr vert="horz" rtlCol="0"/>
          <a:lstStyle>
            <a:lvl1pPr>
              <a:defRPr>
                <a:solidFill>
                  <a:schemeClr val="tx2">
                    <a:shade val="90000"/>
                  </a:schemeClr>
                </a:solidFill>
              </a:defRPr>
            </a:lvl1pPr>
            <a:extLst/>
          </a:lstStyle>
          <a:p>
            <a:pPr>
              <a:defRPr/>
            </a:pPr>
            <a:fld id="{693D5B4E-4334-4B51-AC97-7E3890A8E555}" type="slidenum">
              <a:rPr lang="en-US" smtClean="0"/>
              <a:pPr>
                <a:defRPr/>
              </a:pPr>
              <a:t>‹#›</a:t>
            </a:fld>
            <a:endParaRPr lang="en-US"/>
          </a:p>
        </p:txBody>
      </p:sp>
      <p:sp>
        <p:nvSpPr>
          <p:cNvPr id="11" name="Footer Placeholder 10"/>
          <p:cNvSpPr>
            <a:spLocks noGrp="1"/>
          </p:cNvSpPr>
          <p:nvPr>
            <p:ph type="ftr" sz="quarter" idx="12"/>
          </p:nvPr>
        </p:nvSpPr>
        <p:spPr>
          <a:xfrm>
            <a:off x="1600200" y="6513671"/>
            <a:ext cx="3907464" cy="274320"/>
          </a:xfrm>
        </p:spPr>
        <p:txBody>
          <a:bodyPr vert="horz" rtlCol="0"/>
          <a:lstStyle>
            <a:extLst/>
          </a:lstStyle>
          <a:p>
            <a:pPr>
              <a:defRPr/>
            </a:pPr>
            <a:r>
              <a:rPr lang="en-US" smtClean="0"/>
              <a:t>CoE SJSU</a:t>
            </a:r>
          </a:p>
          <a:p>
            <a:pPr>
              <a:defRPr/>
            </a:pPr>
            <a:r>
              <a:rPr lang="en-US" smtClean="0"/>
              <a:t>ENGR 10</a:t>
            </a: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9"/>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defRPr/>
            </a:pPr>
            <a:endParaRPr lang="en-US"/>
          </a:p>
        </p:txBody>
      </p:sp>
      <p:sp>
        <p:nvSpPr>
          <p:cNvPr id="9" name="Slide Number Placeholder 8"/>
          <p:cNvSpPr>
            <a:spLocks noGrp="1"/>
          </p:cNvSpPr>
          <p:nvPr>
            <p:ph type="sldNum" sz="quarter" idx="11"/>
          </p:nvPr>
        </p:nvSpPr>
        <p:spPr>
          <a:xfrm>
            <a:off x="8638953" y="6509004"/>
            <a:ext cx="464288" cy="274320"/>
          </a:xfrm>
        </p:spPr>
        <p:txBody>
          <a:bodyPr vert="horz" rtlCol="0"/>
          <a:lstStyle>
            <a:lvl1pPr>
              <a:defRPr>
                <a:solidFill>
                  <a:schemeClr val="tx2">
                    <a:shade val="90000"/>
                  </a:schemeClr>
                </a:solidFill>
              </a:defRPr>
            </a:lvl1pPr>
            <a:extLst/>
          </a:lstStyle>
          <a:p>
            <a:pPr>
              <a:defRPr/>
            </a:pPr>
            <a:fld id="{BF5E8A6A-A426-4D87-824D-5DBD84C3477C}" type="slidenum">
              <a:rPr lang="en-US" smtClean="0"/>
              <a:pPr>
                <a:defRPr/>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pPr>
              <a:defRPr/>
            </a:pPr>
            <a:r>
              <a:rPr lang="en-US" smtClean="0"/>
              <a:t>CoE SJSU</a:t>
            </a:r>
          </a:p>
          <a:p>
            <a:pPr>
              <a:defRPr/>
            </a:pPr>
            <a:r>
              <a:rPr lang="en-US" smtClean="0"/>
              <a:t>ENGR 10</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8.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3"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r>
              <a:rPr lang="en-US" smtClean="0"/>
              <a:t>CoE SJSU</a:t>
            </a:r>
          </a:p>
          <a:p>
            <a:pPr>
              <a:defRPr/>
            </a:pPr>
            <a:r>
              <a:rPr lang="en-US" smtClean="0"/>
              <a:t>ENGR 10</a:t>
            </a:r>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en-US"/>
          </a:p>
        </p:txBody>
      </p:sp>
      <p:sp>
        <p:nvSpPr>
          <p:cNvPr id="23" name="Slide Number Placeholder 22"/>
          <p:cNvSpPr>
            <a:spLocks noGrp="1"/>
          </p:cNvSpPr>
          <p:nvPr>
            <p:ph type="sldNum" sz="quarter" idx="4"/>
          </p:nvPr>
        </p:nvSpPr>
        <p:spPr>
          <a:xfrm>
            <a:off x="8638953"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4A48D924-899F-4100-93C4-02A111F70070}" type="slidenum">
              <a:rPr lang="en-US" smtClean="0"/>
              <a:pPr>
                <a:defRPr/>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2867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867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28677"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3" name="Group 6"/>
          <p:cNvGrpSpPr>
            <a:grpSpLocks/>
          </p:cNvGrpSpPr>
          <p:nvPr/>
        </p:nvGrpSpPr>
        <p:grpSpPr bwMode="auto">
          <a:xfrm>
            <a:off x="0" y="6019800"/>
            <a:ext cx="7848600" cy="857251"/>
            <a:chOff x="0" y="3792"/>
            <a:chExt cx="4944" cy="540"/>
          </a:xfrm>
        </p:grpSpPr>
        <p:sp>
          <p:nvSpPr>
            <p:cNvPr id="2867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 name="Group 8"/>
            <p:cNvGrpSpPr>
              <a:grpSpLocks/>
            </p:cNvGrpSpPr>
            <p:nvPr userDrawn="1"/>
          </p:nvGrpSpPr>
          <p:grpSpPr bwMode="auto">
            <a:xfrm>
              <a:off x="2486" y="3792"/>
              <a:ext cx="2458" cy="540"/>
              <a:chOff x="2486" y="3792"/>
              <a:chExt cx="2458" cy="540"/>
            </a:xfrm>
          </p:grpSpPr>
          <p:sp>
            <p:nvSpPr>
              <p:cNvPr id="28681"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28682"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28683"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28684"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28685"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2868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 name="Group 15"/>
          <p:cNvGrpSpPr>
            <a:grpSpLocks/>
          </p:cNvGrpSpPr>
          <p:nvPr/>
        </p:nvGrpSpPr>
        <p:grpSpPr bwMode="auto">
          <a:xfrm>
            <a:off x="627065" y="6021388"/>
            <a:ext cx="5684837" cy="849312"/>
            <a:chOff x="395" y="3793"/>
            <a:chExt cx="3581" cy="535"/>
          </a:xfrm>
        </p:grpSpPr>
        <p:sp>
          <p:nvSpPr>
            <p:cNvPr id="28688"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28689"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28690"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28691"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28692"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28693"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28694"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9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96"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en-US"/>
          </a:p>
        </p:txBody>
      </p:sp>
      <p:sp>
        <p:nvSpPr>
          <p:cNvPr id="28697"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en-US"/>
          </a:p>
        </p:txBody>
      </p:sp>
      <p:sp>
        <p:nvSpPr>
          <p:cNvPr id="28698"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C58849B6-3252-46FF-A3C6-79A9763E64D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lr>
          <a:schemeClr val="tx2"/>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3"/>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A6A2B60-98A5-4FC4-92A6-D6A65716FAE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8686800" cy="4876800"/>
            <a:chOff x="0" y="0"/>
            <a:chExt cx="5472" cy="3072"/>
          </a:xfrm>
        </p:grpSpPr>
        <p:sp>
          <p:nvSpPr>
            <p:cNvPr id="16387" name="Rectangle 3"/>
            <p:cNvSpPr>
              <a:spLocks noChangeArrowheads="1"/>
            </p:cNvSpPr>
            <p:nvPr/>
          </p:nvSpPr>
          <p:spPr bwMode="auto">
            <a:xfrm>
              <a:off x="0" y="0"/>
              <a:ext cx="384" cy="3072"/>
            </a:xfrm>
            <a:prstGeom prst="rect">
              <a:avLst/>
            </a:prstGeom>
            <a:solidFill>
              <a:schemeClr val="accent1"/>
            </a:solidFill>
            <a:ln w="9525">
              <a:noFill/>
              <a:miter lim="800000"/>
              <a:headEnd/>
              <a:tailEnd/>
            </a:ln>
            <a:effectLst/>
          </p:spPr>
          <p:txBody>
            <a:bodyPr wrap="none" anchor="ctr"/>
            <a:lstStyle/>
            <a:p>
              <a:pPr algn="ctr"/>
              <a:endParaRPr lang="en-US" sz="2400">
                <a:latin typeface="Times New Roman" pitchFamily="18" charset="0"/>
              </a:endParaRPr>
            </a:p>
          </p:txBody>
        </p:sp>
        <p:grpSp>
          <p:nvGrpSpPr>
            <p:cNvPr id="3" name="Group 4"/>
            <p:cNvGrpSpPr>
              <a:grpSpLocks/>
            </p:cNvGrpSpPr>
            <p:nvPr/>
          </p:nvGrpSpPr>
          <p:grpSpPr bwMode="auto">
            <a:xfrm>
              <a:off x="240" y="893"/>
              <a:ext cx="5232" cy="115"/>
              <a:chOff x="240" y="893"/>
              <a:chExt cx="5232" cy="115"/>
            </a:xfrm>
          </p:grpSpPr>
          <p:sp>
            <p:nvSpPr>
              <p:cNvPr id="16389" name="Rectangle 5"/>
              <p:cNvSpPr>
                <a:spLocks noChangeArrowheads="1"/>
              </p:cNvSpPr>
              <p:nvPr/>
            </p:nvSpPr>
            <p:spPr bwMode="auto">
              <a:xfrm>
                <a:off x="4320" y="893"/>
                <a:ext cx="1152" cy="115"/>
              </a:xfrm>
              <a:prstGeom prst="rect">
                <a:avLst/>
              </a:prstGeom>
              <a:solidFill>
                <a:schemeClr val="folHlink"/>
              </a:solidFill>
              <a:ln w="9525">
                <a:noFill/>
                <a:miter lim="800000"/>
                <a:headEnd/>
                <a:tailEnd/>
              </a:ln>
              <a:effectLst/>
            </p:spPr>
            <p:txBody>
              <a:bodyPr wrap="none" anchor="ctr"/>
              <a:lstStyle/>
              <a:p>
                <a:pPr algn="ctr"/>
                <a:endParaRPr lang="en-US" sz="2400">
                  <a:latin typeface="Times New Roman" pitchFamily="18" charset="0"/>
                </a:endParaRPr>
              </a:p>
            </p:txBody>
          </p:sp>
          <p:sp>
            <p:nvSpPr>
              <p:cNvPr id="16390" name="Line 6"/>
              <p:cNvSpPr>
                <a:spLocks noChangeShapeType="1"/>
              </p:cNvSpPr>
              <p:nvPr/>
            </p:nvSpPr>
            <p:spPr bwMode="auto">
              <a:xfrm>
                <a:off x="240" y="941"/>
                <a:ext cx="5232" cy="0"/>
              </a:xfrm>
              <a:prstGeom prst="line">
                <a:avLst/>
              </a:prstGeom>
              <a:noFill/>
              <a:ln w="19050">
                <a:solidFill>
                  <a:schemeClr val="bg2"/>
                </a:solidFill>
                <a:round/>
                <a:headEnd/>
                <a:tailEnd/>
              </a:ln>
              <a:effectLst/>
            </p:spPr>
            <p:txBody>
              <a:bodyPr/>
              <a:lstStyle/>
              <a:p>
                <a:endParaRPr lang="en-US"/>
              </a:p>
            </p:txBody>
          </p:sp>
        </p:grpSp>
      </p:grpSp>
      <p:sp>
        <p:nvSpPr>
          <p:cNvPr id="16391"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2" name="Rectangle 8"/>
          <p:cNvSpPr>
            <a:spLocks noGrp="1" noChangeArrowheads="1"/>
          </p:cNvSpPr>
          <p:nvPr>
            <p:ph type="body" idx="1"/>
          </p:nvPr>
        </p:nvSpPr>
        <p:spPr bwMode="auto">
          <a:xfrm>
            <a:off x="914400" y="1600203"/>
            <a:ext cx="77724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3" name="Rectangle 9"/>
          <p:cNvSpPr>
            <a:spLocks noGrp="1" noChangeArrowheads="1"/>
          </p:cNvSpPr>
          <p:nvPr>
            <p:ph type="dt" sz="half" idx="2"/>
          </p:nvPr>
        </p:nvSpPr>
        <p:spPr bwMode="auto">
          <a:xfrm>
            <a:off x="914400" y="6251575"/>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n-US"/>
          </a:p>
        </p:txBody>
      </p:sp>
      <p:sp>
        <p:nvSpPr>
          <p:cNvPr id="16394" name="Rectangle 10"/>
          <p:cNvSpPr>
            <a:spLocks noGrp="1" noChangeArrowheads="1"/>
          </p:cNvSpPr>
          <p:nvPr>
            <p:ph type="ftr" sz="quarter" idx="3"/>
          </p:nvPr>
        </p:nvSpPr>
        <p:spPr bwMode="auto">
          <a:xfrm>
            <a:off x="33528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n-US"/>
          </a:p>
        </p:txBody>
      </p:sp>
      <p:sp>
        <p:nvSpPr>
          <p:cNvPr id="16395" name="Rectangle 11"/>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8BAF3996-9878-4364-9F96-A47982ECDD7E}" type="slidenum">
              <a:rPr lang="en-US"/>
              <a:pPr/>
              <a:t>‹#›</a:t>
            </a:fld>
            <a:endParaRPr lang="en-US"/>
          </a:p>
        </p:txBody>
      </p:sp>
      <p:sp>
        <p:nvSpPr>
          <p:cNvPr id="16396" name="Line 12"/>
          <p:cNvSpPr>
            <a:spLocks noChangeShapeType="1"/>
          </p:cNvSpPr>
          <p:nvPr/>
        </p:nvSpPr>
        <p:spPr bwMode="auto">
          <a:xfrm>
            <a:off x="0" y="4876800"/>
            <a:ext cx="609600" cy="0"/>
          </a:xfrm>
          <a:prstGeom prst="line">
            <a:avLst/>
          </a:prstGeom>
          <a:noFill/>
          <a:ln w="44450">
            <a:solidFill>
              <a:schemeClr val="bg2"/>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iming>
    <p:tnLst>
      <p:par>
        <p:cTn id="1" dur="indefinite" restart="never" nodeType="tmRoot"/>
      </p:par>
    </p:tn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Times New Roman" pitchFamily="18" charset="0"/>
        </a:defRPr>
      </a:lvl2pPr>
      <a:lvl3pPr algn="l" rtl="0" fontAlgn="base">
        <a:spcBef>
          <a:spcPct val="0"/>
        </a:spcBef>
        <a:spcAft>
          <a:spcPct val="0"/>
        </a:spcAft>
        <a:defRPr sz="4200">
          <a:solidFill>
            <a:schemeClr val="tx2"/>
          </a:solidFill>
          <a:latin typeface="Times New Roman" pitchFamily="18" charset="0"/>
        </a:defRPr>
      </a:lvl3pPr>
      <a:lvl4pPr algn="l" rtl="0" fontAlgn="base">
        <a:spcBef>
          <a:spcPct val="0"/>
        </a:spcBef>
        <a:spcAft>
          <a:spcPct val="0"/>
        </a:spcAft>
        <a:defRPr sz="4200">
          <a:solidFill>
            <a:schemeClr val="tx2"/>
          </a:solidFill>
          <a:latin typeface="Times New Roman" pitchFamily="18" charset="0"/>
        </a:defRPr>
      </a:lvl4pPr>
      <a:lvl5pPr algn="l" rtl="0" fontAlgn="base">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fontAlgn="base">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9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151CD-DD91-48CD-B941-4A2935E1033D}" type="datetimeFigureOut">
              <a:rPr lang="en-US" smtClean="0"/>
              <a:pPr/>
              <a:t>10/10/2016</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F1F8E-C14A-40A3-82D3-B39B977EC050}" type="slidenum">
              <a:rPr lang="en-US" smtClean="0"/>
              <a:pPr/>
              <a:t>‹#›</a:t>
            </a:fld>
            <a:endParaRPr lang="en-US"/>
          </a:p>
        </p:txBody>
      </p:sp>
    </p:spTree>
    <p:extLst>
      <p:ext uri="{BB962C8B-B14F-4D97-AF65-F5344CB8AC3E}">
        <p14:creationId xmlns:p14="http://schemas.microsoft.com/office/powerpoint/2010/main" val="28860161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alpha val="99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151CD-DD91-48CD-B941-4A2935E1033D}" type="datetimeFigureOut">
              <a:rPr lang="en-US" smtClean="0"/>
              <a:pPr/>
              <a:t>10/10/2016</a:t>
            </a:fld>
            <a:endParaRPr 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CF1F8E-C14A-40A3-82D3-B39B977EC050}" type="slidenum">
              <a:rPr lang="en-US" smtClean="0"/>
              <a:pPr/>
              <a:t>‹#›</a:t>
            </a:fld>
            <a:endParaRPr lang="en-US"/>
          </a:p>
        </p:txBody>
      </p:sp>
    </p:spTree>
    <p:extLst>
      <p:ext uri="{BB962C8B-B14F-4D97-AF65-F5344CB8AC3E}">
        <p14:creationId xmlns:p14="http://schemas.microsoft.com/office/powerpoint/2010/main" val="28860161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600"/>
          </a:xfrm>
          <a:prstGeom prst="rect">
            <a:avLst/>
          </a:prstGeom>
          <a:noFill/>
          <a:ln>
            <a:noFill/>
          </a:ln>
        </p:spPr>
        <p:txBody>
          <a:bodyPr lIns="91425" tIns="91425" rIns="91425" bIns="91425" anchor="b" anchorCtr="0"/>
          <a:lstStyle>
            <a:lvl1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1pPr>
            <a:lvl2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2pPr>
            <a:lvl3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3pPr>
            <a:lvl4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4pPr>
            <a:lvl5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5pPr>
            <a:lvl6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6pPr>
            <a:lvl7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7pPr>
            <a:lvl8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8pPr>
            <a:lvl9pPr>
              <a:spcBef>
                <a:spcPts val="0"/>
              </a:spcBef>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000"/>
          </a:xfrm>
          <a:prstGeom prst="rect">
            <a:avLst/>
          </a:prstGeom>
          <a:noFill/>
          <a:ln>
            <a:noFill/>
          </a:ln>
        </p:spPr>
        <p:txBody>
          <a:bodyPr lIns="91425" tIns="91425" rIns="91425" bIns="91425" anchor="t" anchorCtr="0"/>
          <a:lstStyle>
            <a:lvl1pPr>
              <a:spcBef>
                <a:spcPts val="0"/>
              </a:spcBef>
              <a:buClr>
                <a:schemeClr val="dk2"/>
              </a:buClr>
              <a:buSzPct val="100000"/>
              <a:buFont typeface="Trebuchet MS"/>
              <a:defRPr sz="3200">
                <a:solidFill>
                  <a:schemeClr val="dk2"/>
                </a:solidFill>
                <a:latin typeface="Trebuchet MS"/>
                <a:ea typeface="Trebuchet MS"/>
                <a:cs typeface="Trebuchet MS"/>
                <a:sym typeface="Trebuchet MS"/>
              </a:defRPr>
            </a:lvl1pPr>
            <a:lvl2pPr>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460D0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lstStyle>
            <a:lvl1pPr>
              <a:spcBef>
                <a:spcPts val="0"/>
              </a:spcBef>
              <a:buClr>
                <a:schemeClr val="lt1"/>
              </a:buClr>
              <a:buSzPct val="100000"/>
              <a:buNone/>
              <a:defRPr sz="3600" b="1">
                <a:solidFill>
                  <a:schemeClr val="lt1"/>
                </a:solidFill>
              </a:defRPr>
            </a:lvl1pPr>
            <a:lvl2pPr>
              <a:spcBef>
                <a:spcPts val="0"/>
              </a:spcBef>
              <a:buClr>
                <a:schemeClr val="lt1"/>
              </a:buClr>
              <a:buSzPct val="100000"/>
              <a:buNone/>
              <a:defRPr sz="3600" b="1">
                <a:solidFill>
                  <a:schemeClr val="lt1"/>
                </a:solidFill>
              </a:defRPr>
            </a:lvl2pPr>
            <a:lvl3pPr>
              <a:spcBef>
                <a:spcPts val="0"/>
              </a:spcBef>
              <a:buClr>
                <a:schemeClr val="lt1"/>
              </a:buClr>
              <a:buSzPct val="100000"/>
              <a:buNone/>
              <a:defRPr sz="3600" b="1">
                <a:solidFill>
                  <a:schemeClr val="lt1"/>
                </a:solidFill>
              </a:defRPr>
            </a:lvl3pPr>
            <a:lvl4pPr>
              <a:spcBef>
                <a:spcPts val="0"/>
              </a:spcBef>
              <a:buClr>
                <a:schemeClr val="lt1"/>
              </a:buClr>
              <a:buSzPct val="100000"/>
              <a:buNone/>
              <a:defRPr sz="3600" b="1">
                <a:solidFill>
                  <a:schemeClr val="lt1"/>
                </a:solidFill>
              </a:defRPr>
            </a:lvl4pPr>
            <a:lvl5pPr>
              <a:spcBef>
                <a:spcPts val="0"/>
              </a:spcBef>
              <a:buClr>
                <a:schemeClr val="lt1"/>
              </a:buClr>
              <a:buSzPct val="100000"/>
              <a:buNone/>
              <a:defRPr sz="3600" b="1">
                <a:solidFill>
                  <a:schemeClr val="lt1"/>
                </a:solidFill>
              </a:defRPr>
            </a:lvl5pPr>
            <a:lvl6pPr>
              <a:spcBef>
                <a:spcPts val="0"/>
              </a:spcBef>
              <a:buClr>
                <a:schemeClr val="lt1"/>
              </a:buClr>
              <a:buSzPct val="100000"/>
              <a:buNone/>
              <a:defRPr sz="3600" b="1">
                <a:solidFill>
                  <a:schemeClr val="lt1"/>
                </a:solidFill>
              </a:defRPr>
            </a:lvl6pPr>
            <a:lvl7pPr>
              <a:spcBef>
                <a:spcPts val="0"/>
              </a:spcBef>
              <a:buClr>
                <a:schemeClr val="lt1"/>
              </a:buClr>
              <a:buSzPct val="100000"/>
              <a:buNone/>
              <a:defRPr sz="3600" b="1">
                <a:solidFill>
                  <a:schemeClr val="lt1"/>
                </a:solidFill>
              </a:defRPr>
            </a:lvl7pPr>
            <a:lvl8pPr>
              <a:spcBef>
                <a:spcPts val="0"/>
              </a:spcBef>
              <a:buClr>
                <a:schemeClr val="lt1"/>
              </a:buClr>
              <a:buSzPct val="100000"/>
              <a:buNone/>
              <a:defRPr sz="3600" b="1">
                <a:solidFill>
                  <a:schemeClr val="lt1"/>
                </a:solidFill>
              </a:defRPr>
            </a:lvl8pPr>
            <a:lvl9pPr>
              <a:spcBef>
                <a:spcPts val="0"/>
              </a:spcBef>
              <a:buClr>
                <a:schemeClr val="lt1"/>
              </a:buClr>
              <a:buSzPct val="100000"/>
              <a:buNone/>
              <a:defRPr sz="3600" b="1">
                <a:solidFill>
                  <a:schemeClr val="lt1"/>
                </a:solidFill>
              </a:defRPr>
            </a:lvl9pPr>
          </a:lstStyle>
          <a:p>
            <a:endParaRPr/>
          </a:p>
        </p:txBody>
      </p:sp>
      <p:sp>
        <p:nvSpPr>
          <p:cNvPr id="6" name="Shape 6"/>
          <p:cNvSpPr txBox="1">
            <a:spLocks noGrp="1"/>
          </p:cNvSpPr>
          <p:nvPr>
            <p:ph type="body" idx="1"/>
          </p:nvPr>
        </p:nvSpPr>
        <p:spPr>
          <a:xfrm>
            <a:off x="457200" y="1600202"/>
            <a:ext cx="8229600" cy="4967599"/>
          </a:xfrm>
          <a:prstGeom prst="rect">
            <a:avLst/>
          </a:prstGeom>
          <a:noFill/>
          <a:ln>
            <a:noFill/>
          </a:ln>
        </p:spPr>
        <p:txBody>
          <a:bodyPr lIns="91425" tIns="91425" rIns="91425" bIns="91425" anchor="t" anchorCtr="0"/>
          <a:lstStyle>
            <a:lvl1pPr>
              <a:spcBef>
                <a:spcPts val="600"/>
              </a:spcBef>
              <a:buClr>
                <a:schemeClr val="lt1"/>
              </a:buClr>
              <a:buSzPct val="100000"/>
              <a:defRPr sz="3000">
                <a:solidFill>
                  <a:schemeClr val="lt1"/>
                </a:solidFill>
              </a:defRPr>
            </a:lvl1pPr>
            <a:lvl2pPr>
              <a:spcBef>
                <a:spcPts val="480"/>
              </a:spcBef>
              <a:buClr>
                <a:schemeClr val="lt1"/>
              </a:buClr>
              <a:buSzPct val="100000"/>
              <a:defRPr sz="2400">
                <a:solidFill>
                  <a:schemeClr val="lt1"/>
                </a:solidFill>
              </a:defRPr>
            </a:lvl2pPr>
            <a:lvl3pPr>
              <a:spcBef>
                <a:spcPts val="480"/>
              </a:spcBef>
              <a:buClr>
                <a:schemeClr val="lt1"/>
              </a:buClr>
              <a:buSzPct val="100000"/>
              <a:defRPr sz="2400">
                <a:solidFill>
                  <a:schemeClr val="lt1"/>
                </a:solidFill>
              </a:defRPr>
            </a:lvl3pPr>
            <a:lvl4pPr>
              <a:spcBef>
                <a:spcPts val="360"/>
              </a:spcBef>
              <a:buClr>
                <a:schemeClr val="lt1"/>
              </a:buClr>
              <a:buSzPct val="100000"/>
              <a:defRPr sz="1800">
                <a:solidFill>
                  <a:schemeClr val="lt1"/>
                </a:solidFill>
              </a:defRPr>
            </a:lvl4pPr>
            <a:lvl5pPr>
              <a:spcBef>
                <a:spcPts val="360"/>
              </a:spcBef>
              <a:buClr>
                <a:schemeClr val="lt1"/>
              </a:buClr>
              <a:buSzPct val="100000"/>
              <a:defRPr sz="1800">
                <a:solidFill>
                  <a:schemeClr val="lt1"/>
                </a:solidFill>
              </a:defRPr>
            </a:lvl5pPr>
            <a:lvl6pPr>
              <a:spcBef>
                <a:spcPts val="360"/>
              </a:spcBef>
              <a:buClr>
                <a:schemeClr val="lt1"/>
              </a:buClr>
              <a:buSzPct val="100000"/>
              <a:defRPr sz="1800">
                <a:solidFill>
                  <a:schemeClr val="lt1"/>
                </a:solidFill>
              </a:defRPr>
            </a:lvl6pPr>
            <a:lvl7pPr>
              <a:spcBef>
                <a:spcPts val="360"/>
              </a:spcBef>
              <a:buClr>
                <a:schemeClr val="lt1"/>
              </a:buClr>
              <a:buSzPct val="100000"/>
              <a:defRPr sz="1800">
                <a:solidFill>
                  <a:schemeClr val="lt1"/>
                </a:solidFill>
              </a:defRPr>
            </a:lvl7pPr>
            <a:lvl8pPr>
              <a:spcBef>
                <a:spcPts val="360"/>
              </a:spcBef>
              <a:buClr>
                <a:schemeClr val="lt1"/>
              </a:buClr>
              <a:buSzPct val="100000"/>
              <a:defRPr sz="1800">
                <a:solidFill>
                  <a:schemeClr val="lt1"/>
                </a:solidFill>
              </a:defRPr>
            </a:lvl8pPr>
            <a:lvl9pPr>
              <a:spcBef>
                <a:spcPts val="360"/>
              </a:spcBef>
              <a:buClr>
                <a:schemeClr val="lt1"/>
              </a:buClr>
              <a:buSzPct val="100000"/>
              <a:defRPr sz="1800">
                <a:solidFill>
                  <a:schemeClr val="lt1"/>
                </a:solidFill>
              </a:defRPr>
            </a:lvl9pPr>
          </a:lstStyle>
          <a:p>
            <a:endParaRPr/>
          </a:p>
        </p:txBody>
      </p:sp>
    </p:spTree>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image" Target="../media/image16.gif"/><Relationship Id="rId5" Type="http://schemas.openxmlformats.org/officeDocument/2006/relationships/image" Target="../media/image15.png"/><Relationship Id="rId10" Type="http://schemas.openxmlformats.org/officeDocument/2006/relationships/image" Target="../media/image20.gif"/><Relationship Id="rId4" Type="http://schemas.openxmlformats.org/officeDocument/2006/relationships/image" Target="../media/image14.png"/><Relationship Id="rId9"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ofunil.blogs.sapo.pt/arquivo/Aplaus_dir.gif"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457200" y="914401"/>
            <a:ext cx="8229600" cy="4525963"/>
          </a:xfrm>
        </p:spPr>
        <p:txBody>
          <a:bodyPr/>
          <a:lstStyle/>
          <a:p>
            <a:pPr algn="ctr" eaLnBrk="1" hangingPunct="1">
              <a:lnSpc>
                <a:spcPct val="90000"/>
              </a:lnSpc>
              <a:buFontTx/>
              <a:buNone/>
            </a:pPr>
            <a:r>
              <a:rPr lang="en-US" sz="3600" dirty="0" smtClean="0"/>
              <a:t>Tips for Great Oral Presentations</a:t>
            </a:r>
          </a:p>
          <a:p>
            <a:pPr algn="ctr" eaLnBrk="1" hangingPunct="1">
              <a:lnSpc>
                <a:spcPct val="90000"/>
              </a:lnSpc>
              <a:buFontTx/>
              <a:buNone/>
            </a:pPr>
            <a:endParaRPr lang="en-US" sz="3600" dirty="0" smtClean="0"/>
          </a:p>
          <a:p>
            <a:pPr algn="ctr" eaLnBrk="1" hangingPunct="1">
              <a:lnSpc>
                <a:spcPct val="90000"/>
              </a:lnSpc>
              <a:buFontTx/>
              <a:buNone/>
            </a:pPr>
            <a:endParaRPr lang="en-US" sz="3600" dirty="0" smtClean="0"/>
          </a:p>
          <a:p>
            <a:pPr eaLnBrk="1" hangingPunct="1">
              <a:lnSpc>
                <a:spcPct val="90000"/>
              </a:lnSpc>
              <a:buFontTx/>
              <a:buNone/>
            </a:pPr>
            <a:endParaRPr lang="en-US" dirty="0" smtClean="0"/>
          </a:p>
          <a:p>
            <a:pPr eaLnBrk="1" hangingPunct="1">
              <a:lnSpc>
                <a:spcPct val="90000"/>
              </a:lnSpc>
              <a:buFontTx/>
              <a:buNone/>
            </a:pPr>
            <a:r>
              <a:rPr lang="en-US" dirty="0" smtClean="0"/>
              <a:t>ENGR 10</a:t>
            </a:r>
          </a:p>
          <a:p>
            <a:pPr eaLnBrk="1" hangingPunct="1">
              <a:lnSpc>
                <a:spcPct val="90000"/>
              </a:lnSpc>
              <a:buFontTx/>
              <a:buNone/>
            </a:pPr>
            <a:r>
              <a:rPr lang="en-US" dirty="0" smtClean="0"/>
              <a:t>Charles W. Davidson</a:t>
            </a:r>
          </a:p>
          <a:p>
            <a:pPr eaLnBrk="1" hangingPunct="1">
              <a:lnSpc>
                <a:spcPct val="90000"/>
              </a:lnSpc>
              <a:buFontTx/>
              <a:buNone/>
            </a:pPr>
            <a:r>
              <a:rPr lang="en-US" dirty="0" smtClean="0"/>
              <a:t>College of Engineering</a:t>
            </a:r>
          </a:p>
          <a:p>
            <a:pPr eaLnBrk="1" hangingPunct="1">
              <a:lnSpc>
                <a:spcPct val="90000"/>
              </a:lnSpc>
              <a:buFontTx/>
              <a:buNone/>
            </a:pPr>
            <a:r>
              <a:rPr lang="en-US" dirty="0" smtClean="0"/>
              <a:t>San Jos</a:t>
            </a:r>
            <a:r>
              <a:rPr lang="en-US" dirty="0" smtClean="0">
                <a:cs typeface="Arial" charset="0"/>
              </a:rPr>
              <a:t>é</a:t>
            </a:r>
            <a:r>
              <a:rPr lang="en-US" dirty="0" smtClean="0"/>
              <a:t> State University</a:t>
            </a:r>
          </a:p>
        </p:txBody>
      </p:sp>
      <p:sp>
        <p:nvSpPr>
          <p:cNvPr id="4098"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4099" name="Slide Number Placeholder 5"/>
          <p:cNvSpPr>
            <a:spLocks noGrp="1"/>
          </p:cNvSpPr>
          <p:nvPr>
            <p:ph type="sldNum" sz="quarter" idx="12"/>
          </p:nvPr>
        </p:nvSpPr>
        <p:spPr>
          <a:noFill/>
        </p:spPr>
        <p:txBody>
          <a:bodyPr/>
          <a:lstStyle/>
          <a:p>
            <a:fld id="{4D3FA723-DC18-4FB7-989A-DBF943A5838D}" type="slidenum">
              <a:rPr lang="en-US" smtClean="0"/>
              <a:pPr/>
              <a:t>1</a:t>
            </a:fld>
            <a:endParaRPr lang="en-US" smtClean="0"/>
          </a:p>
        </p:txBody>
      </p:sp>
      <p:pic>
        <p:nvPicPr>
          <p:cNvPr id="4101" name="Picture 8" descr="MPj04118420000[1]"/>
          <p:cNvPicPr>
            <a:picLocks noChangeAspect="1" noChangeArrowheads="1"/>
          </p:cNvPicPr>
          <p:nvPr/>
        </p:nvPicPr>
        <p:blipFill>
          <a:blip r:embed="rId3" cstate="print"/>
          <a:srcRect/>
          <a:stretch>
            <a:fillRect/>
          </a:stretch>
        </p:blipFill>
        <p:spPr bwMode="auto">
          <a:xfrm>
            <a:off x="5105403" y="1600201"/>
            <a:ext cx="3592513" cy="24145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Structure Design</a:t>
            </a:r>
            <a:endParaRPr lang="en-US" dirty="0"/>
          </a:p>
        </p:txBody>
      </p:sp>
      <p:sp>
        <p:nvSpPr>
          <p:cNvPr id="5" name="Content Placeholder 4"/>
          <p:cNvSpPr>
            <a:spLocks noGrp="1"/>
          </p:cNvSpPr>
          <p:nvPr>
            <p:ph sz="half" idx="2"/>
          </p:nvPr>
        </p:nvSpPr>
        <p:spPr/>
        <p:txBody>
          <a:bodyPr>
            <a:normAutofit fontScale="92500" lnSpcReduction="20000"/>
          </a:bodyPr>
          <a:lstStyle/>
          <a:p>
            <a:pPr marL="285750" indent="-285750"/>
            <a:r>
              <a:rPr lang="en-US" dirty="0"/>
              <a:t>No support beams in the front and back, kept empty for air flow. Supports were placed just on sides. </a:t>
            </a:r>
          </a:p>
          <a:p>
            <a:pPr marL="285750" indent="-285750"/>
            <a:r>
              <a:rPr lang="en-US" dirty="0"/>
              <a:t>Popsicle sticks for support beams </a:t>
            </a:r>
          </a:p>
          <a:p>
            <a:pPr marL="742950" lvl="1" indent="-285750"/>
            <a:r>
              <a:rPr lang="en-US" dirty="0"/>
              <a:t>Oriented at 45 degree angles</a:t>
            </a:r>
          </a:p>
          <a:p>
            <a:pPr marL="742950" lvl="1" indent="-285750"/>
            <a:r>
              <a:rPr lang="en-US" dirty="0"/>
              <a:t>Inserted instead of glued for more strength </a:t>
            </a:r>
          </a:p>
          <a:p>
            <a:pPr marL="285750" indent="-285750"/>
            <a:r>
              <a:rPr lang="en-US" dirty="0"/>
              <a:t>Two rear wood support structures, for extra stability. </a:t>
            </a:r>
          </a:p>
          <a:p>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09601" y="1825625"/>
            <a:ext cx="3103930" cy="4351339"/>
          </a:xfrm>
        </p:spPr>
      </p:pic>
    </p:spTree>
    <p:extLst>
      <p:ext uri="{BB962C8B-B14F-4D97-AF65-F5344CB8AC3E}">
        <p14:creationId xmlns:p14="http://schemas.microsoft.com/office/powerpoint/2010/main" val="824012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4" y="365127"/>
            <a:ext cx="3408877" cy="1325563"/>
          </a:xfrm>
        </p:spPr>
        <p:txBody>
          <a:bodyPr/>
          <a:lstStyle/>
          <a:p>
            <a:r>
              <a:rPr lang="en-US" dirty="0" smtClean="0"/>
              <a:t>What worked well?</a:t>
            </a:r>
            <a:endParaRPr lang="en-US" dirty="0"/>
          </a:p>
        </p:txBody>
      </p:sp>
      <p:sp>
        <p:nvSpPr>
          <p:cNvPr id="3" name="Content Placeholder 2"/>
          <p:cNvSpPr>
            <a:spLocks noGrp="1"/>
          </p:cNvSpPr>
          <p:nvPr>
            <p:ph sz="half" idx="1"/>
          </p:nvPr>
        </p:nvSpPr>
        <p:spPr/>
        <p:txBody>
          <a:bodyPr/>
          <a:lstStyle/>
          <a:p>
            <a:r>
              <a:rPr lang="en-US" dirty="0" smtClean="0"/>
              <a:t>The creative support structure with the trusses built into the wood </a:t>
            </a:r>
          </a:p>
          <a:p>
            <a:r>
              <a:rPr lang="en-US" dirty="0" smtClean="0"/>
              <a:t>The high stiffness value of k = 25N/mm showed little deflection</a:t>
            </a:r>
          </a:p>
          <a:p>
            <a:endParaRPr lang="en-US" dirty="0"/>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04628" y="512505"/>
            <a:ext cx="3958372" cy="6063707"/>
          </a:xfrm>
        </p:spPr>
      </p:pic>
    </p:spTree>
    <p:extLst>
      <p:ext uri="{BB962C8B-B14F-4D97-AF65-F5344CB8AC3E}">
        <p14:creationId xmlns:p14="http://schemas.microsoft.com/office/powerpoint/2010/main" val="1229477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90800"/>
            <a:ext cx="8229600" cy="1143000"/>
          </a:xfrm>
        </p:spPr>
        <p:txBody>
          <a:bodyPr>
            <a:noAutofit/>
          </a:bodyPr>
          <a:lstStyle/>
          <a:p>
            <a:pPr algn="ctr"/>
            <a:r>
              <a:rPr lang="en-US" sz="4400" dirty="0" smtClean="0"/>
              <a:t>Tips for Slide Presentations</a:t>
            </a:r>
            <a:br>
              <a:rPr lang="en-US" sz="4400" dirty="0" smtClean="0"/>
            </a:br>
            <a:endParaRPr lang="en-US" sz="4400" dirty="0"/>
          </a:p>
        </p:txBody>
      </p:sp>
      <p:sp>
        <p:nvSpPr>
          <p:cNvPr id="4" name="Slide Number Placeholder 3"/>
          <p:cNvSpPr>
            <a:spLocks noGrp="1"/>
          </p:cNvSpPr>
          <p:nvPr>
            <p:ph type="sldNum" sz="quarter" idx="12"/>
          </p:nvPr>
        </p:nvSpPr>
        <p:spPr/>
        <p:txBody>
          <a:bodyPr/>
          <a:lstStyle/>
          <a:p>
            <a:pPr>
              <a:defRPr/>
            </a:pPr>
            <a:fld id="{1E193131-A8F2-4EF9-AA2A-B094CEA96423}" type="slidenum">
              <a:rPr lang="en-US" sz="3200" smtClean="0"/>
              <a:pPr>
                <a:defRPr/>
              </a:pPr>
              <a:t>12</a:t>
            </a:fld>
            <a:endParaRPr lang="en-US" sz="3200"/>
          </a:p>
        </p:txBody>
      </p:sp>
      <p:sp>
        <p:nvSpPr>
          <p:cNvPr id="7" name="TextBox 6"/>
          <p:cNvSpPr txBox="1"/>
          <p:nvPr/>
        </p:nvSpPr>
        <p:spPr>
          <a:xfrm>
            <a:off x="2438401" y="3200400"/>
            <a:ext cx="4096378" cy="1077218"/>
          </a:xfrm>
          <a:prstGeom prst="rect">
            <a:avLst/>
          </a:prstGeom>
          <a:noFill/>
        </p:spPr>
        <p:txBody>
          <a:bodyPr wrap="none" rtlCol="0">
            <a:spAutoFit/>
          </a:bodyPr>
          <a:lstStyle/>
          <a:p>
            <a:pPr algn="ctr"/>
            <a:r>
              <a:rPr lang="en-US" sz="3200" dirty="0" smtClean="0"/>
              <a:t>or</a:t>
            </a:r>
            <a:br>
              <a:rPr lang="en-US" sz="3200" dirty="0" smtClean="0"/>
            </a:br>
            <a:r>
              <a:rPr lang="en-US" sz="3200" dirty="0" smtClean="0"/>
              <a:t>Major Pitfalls to Avoid</a:t>
            </a:r>
            <a:endParaRPr lang="en-US" sz="3200" dirty="0"/>
          </a:p>
        </p:txBody>
      </p:sp>
      <p:sp>
        <p:nvSpPr>
          <p:cNvPr id="8" name="TextBox 7"/>
          <p:cNvSpPr txBox="1"/>
          <p:nvPr/>
        </p:nvSpPr>
        <p:spPr>
          <a:xfrm>
            <a:off x="2209800" y="4876803"/>
            <a:ext cx="4673074" cy="584775"/>
          </a:xfrm>
          <a:prstGeom prst="rect">
            <a:avLst/>
          </a:prstGeom>
          <a:noFill/>
        </p:spPr>
        <p:txBody>
          <a:bodyPr wrap="none" rtlCol="0">
            <a:spAutoFit/>
          </a:bodyPr>
          <a:lstStyle/>
          <a:p>
            <a:pPr algn="ctr"/>
            <a:r>
              <a:rPr lang="en-US" sz="3200" dirty="0" smtClean="0"/>
              <a:t>See Following Examples</a:t>
            </a:r>
            <a:endParaRPr lang="en-US" sz="3200" dirty="0"/>
          </a:p>
        </p:txBody>
      </p:sp>
      <p:sp>
        <p:nvSpPr>
          <p:cNvPr id="10" name="TextBox 9"/>
          <p:cNvSpPr txBox="1"/>
          <p:nvPr/>
        </p:nvSpPr>
        <p:spPr>
          <a:xfrm>
            <a:off x="838200" y="5638800"/>
            <a:ext cx="7772400" cy="400110"/>
          </a:xfrm>
          <a:prstGeom prst="rect">
            <a:avLst/>
          </a:prstGeom>
          <a:noFill/>
        </p:spPr>
        <p:txBody>
          <a:bodyPr wrap="square" rtlCol="0">
            <a:spAutoFit/>
          </a:bodyPr>
          <a:lstStyle/>
          <a:p>
            <a:r>
              <a:rPr lang="en-US" sz="2000" i="1" dirty="0" smtClean="0"/>
              <a:t>www.elmhurst.edu/~jacobh/WorstPresentationEverStandAlone.</a:t>
            </a:r>
            <a:r>
              <a:rPr lang="en-US" sz="2000" b="1" i="1" dirty="0" smtClean="0"/>
              <a:t>ppt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Chilean Exports</a:t>
            </a:r>
          </a:p>
        </p:txBody>
      </p:sp>
      <p:sp>
        <p:nvSpPr>
          <p:cNvPr id="4099" name="Rectangle 3"/>
          <p:cNvSpPr>
            <a:spLocks noGrp="1" noChangeArrowheads="1"/>
          </p:cNvSpPr>
          <p:nvPr>
            <p:ph type="body" idx="1"/>
          </p:nvPr>
        </p:nvSpPr>
        <p:spPr/>
        <p:txBody>
          <a:bodyPr/>
          <a:lstStyle/>
          <a:p>
            <a:pPr>
              <a:lnSpc>
                <a:spcPct val="80000"/>
              </a:lnSpc>
            </a:pPr>
            <a:r>
              <a:rPr lang="en-US" sz="1600"/>
              <a:t>Fresh fruit leads Chile's export mix - Chile emerges as major supplier of fresh fruit to world market due to ample natural resources, consumer demand for fresh fruit during winter season in U.S. and Europe, and incentives in agricultural policies of Chilean government, encouraging trend toward diversification of exports and development of nontraditional crops - U.S. Dept. of Agriculture, Economic Research Service Report </a:t>
            </a:r>
          </a:p>
          <a:p>
            <a:pPr>
              <a:lnSpc>
                <a:spcPct val="80000"/>
              </a:lnSpc>
            </a:pPr>
            <a:r>
              <a:rPr lang="en-US" sz="1600"/>
              <a:t>Chile is among the developing economies taking advantage of these trends, pursuing a free market economy. This has allowed for diversification through the expansion of fruit production for export, especially to the U.S. and Western Europe. Chile has successfully diversified its agricultural sector to the extent that it is now a major fruit exporting nation. Many countries view Chile's diversification of agriculture as a model to be followed. </a:t>
            </a:r>
          </a:p>
          <a:p>
            <a:pPr>
              <a:lnSpc>
                <a:spcPct val="80000"/>
              </a:lnSpc>
            </a:pPr>
            <a:r>
              <a:rPr lang="en-US" sz="1600"/>
              <a:t>Meanwhile, the U.S. remains the largest single market for Chile's fruit exports. However, increasing demand from the EC and Central and East European countries combined may eventually surpass exports to the U.S., spurring further growth in Chile's exports. </a:t>
            </a:r>
          </a:p>
          <a:p>
            <a:pPr>
              <a:lnSpc>
                <a:spcPct val="80000"/>
              </a:lnSpc>
            </a:pPr>
            <a:r>
              <a:rPr lang="en-US" sz="1600"/>
              <a:t>If you’ve read this far, your eyes probably hurt and you’ve been reading this tedious long-winded text instead of listening to me. I’m insulted- can’t you see I’m doing a presentation up here? Look at me! Congratulations, however, on having such good eyesight.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Too Much Text, and Font too small</a:t>
            </a:r>
          </a:p>
        </p:txBody>
      </p:sp>
      <p:sp>
        <p:nvSpPr>
          <p:cNvPr id="5123" name="Rectangle 3"/>
          <p:cNvSpPr>
            <a:spLocks noGrp="1" noChangeArrowheads="1"/>
          </p:cNvSpPr>
          <p:nvPr>
            <p:ph type="body" idx="1"/>
          </p:nvPr>
        </p:nvSpPr>
        <p:spPr/>
        <p:txBody>
          <a:bodyPr/>
          <a:lstStyle/>
          <a:p>
            <a:r>
              <a:rPr lang="en-US" dirty="0"/>
              <a:t>Don’t put large blocks of text in your presentation.</a:t>
            </a:r>
          </a:p>
          <a:p>
            <a:r>
              <a:rPr lang="en-US" dirty="0"/>
              <a:t>Emphasize the main points.</a:t>
            </a:r>
          </a:p>
          <a:p>
            <a:r>
              <a:rPr lang="en-US" dirty="0" smtClean="0"/>
              <a:t>Use </a:t>
            </a:r>
            <a:r>
              <a:rPr lang="en-US" dirty="0"/>
              <a:t>pictures- PowerPoint is multimedia!</a:t>
            </a:r>
          </a:p>
          <a:p>
            <a:r>
              <a:rPr lang="en-US" dirty="0"/>
              <a:t>Use a large font…at least </a:t>
            </a:r>
            <a:r>
              <a:rPr lang="en-US" dirty="0" smtClean="0"/>
              <a:t>22-point </a:t>
            </a:r>
            <a:r>
              <a:rPr lang="en-US" dirty="0"/>
              <a:t>or more.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solidFill>
                  <a:srgbClr val="FFFF00"/>
                </a:solidFill>
              </a:rPr>
              <a:t>Beginner Motorcycles</a:t>
            </a:r>
          </a:p>
        </p:txBody>
      </p:sp>
      <p:pic>
        <p:nvPicPr>
          <p:cNvPr id="6148" name="Picture 4"/>
          <p:cNvPicPr>
            <a:picLocks noGrp="1" noChangeAspect="1" noChangeArrowheads="1"/>
          </p:cNvPicPr>
          <p:nvPr>
            <p:ph sz="half" idx="1"/>
          </p:nvPr>
        </p:nvPicPr>
        <p:blipFill>
          <a:blip r:embed="rId2"/>
          <a:srcRect/>
          <a:stretch>
            <a:fillRect/>
          </a:stretch>
        </p:blipFill>
        <p:spPr>
          <a:xfrm>
            <a:off x="533400" y="1600200"/>
            <a:ext cx="4038600" cy="3048000"/>
          </a:xfrm>
        </p:spPr>
      </p:pic>
      <p:sp>
        <p:nvSpPr>
          <p:cNvPr id="6149" name="Rectangle 5"/>
          <p:cNvSpPr>
            <a:spLocks noGrp="1" noChangeArrowheads="1"/>
          </p:cNvSpPr>
          <p:nvPr>
            <p:ph type="body" sz="half" idx="2"/>
          </p:nvPr>
        </p:nvSpPr>
        <p:spPr/>
        <p:txBody>
          <a:bodyPr/>
          <a:lstStyle/>
          <a:p>
            <a:r>
              <a:rPr lang="en-US" sz="2800" dirty="0">
                <a:solidFill>
                  <a:srgbClr val="FFFF00"/>
                </a:solidFill>
              </a:rPr>
              <a:t>My personal favorite: the Suzuki Savage</a:t>
            </a:r>
          </a:p>
          <a:p>
            <a:r>
              <a:rPr lang="en-US" sz="2800" dirty="0">
                <a:solidFill>
                  <a:srgbClr val="FFFF00"/>
                </a:solidFill>
              </a:rPr>
              <a:t>Light weight (~380lbs)</a:t>
            </a:r>
          </a:p>
          <a:p>
            <a:r>
              <a:rPr lang="en-US" sz="2800" dirty="0">
                <a:solidFill>
                  <a:srgbClr val="FFFF00"/>
                </a:solidFill>
              </a:rPr>
              <a:t>Adequate power (650cc engine)</a:t>
            </a:r>
          </a:p>
          <a:p>
            <a:r>
              <a:rPr lang="en-US" sz="2800" dirty="0">
                <a:solidFill>
                  <a:srgbClr val="FFFF00"/>
                </a:solidFill>
              </a:rPr>
              <a:t>Low seat height fits most riders</a:t>
            </a:r>
          </a:p>
          <a:p>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Bad Color Choices</a:t>
            </a:r>
          </a:p>
        </p:txBody>
      </p:sp>
      <p:sp>
        <p:nvSpPr>
          <p:cNvPr id="8195" name="Rectangle 3"/>
          <p:cNvSpPr>
            <a:spLocks noGrp="1" noChangeArrowheads="1"/>
          </p:cNvSpPr>
          <p:nvPr>
            <p:ph type="body" idx="1"/>
          </p:nvPr>
        </p:nvSpPr>
        <p:spPr/>
        <p:txBody>
          <a:bodyPr/>
          <a:lstStyle/>
          <a:p>
            <a:r>
              <a:rPr lang="en-US"/>
              <a:t>Avoid loud, garish colors…dark text on light background is best.</a:t>
            </a:r>
          </a:p>
          <a:p>
            <a:r>
              <a:rPr lang="en-US"/>
              <a:t>Avoid text colors that fade into background, i.e. blue and black</a:t>
            </a:r>
          </a:p>
          <a:p>
            <a:r>
              <a:rPr lang="en-US"/>
              <a:t>Avoid color-blind combinations:</a:t>
            </a:r>
          </a:p>
          <a:p>
            <a:pPr lvl="1"/>
            <a:r>
              <a:rPr lang="en-US"/>
              <a:t>Red and green</a:t>
            </a:r>
          </a:p>
          <a:p>
            <a:pPr lvl="1"/>
            <a:r>
              <a:rPr lang="en-US"/>
              <a:t>Blue and yellow</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CCFF"/>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i="1"/>
          </a:p>
        </p:txBody>
      </p:sp>
      <p:pic>
        <p:nvPicPr>
          <p:cNvPr id="9219" name="Picture 3"/>
          <p:cNvPicPr>
            <a:picLocks noGrp="1" noChangeAspect="1" noChangeArrowheads="1"/>
          </p:cNvPicPr>
          <p:nvPr>
            <p:ph type="body" idx="1"/>
          </p:nvPr>
        </p:nvPicPr>
        <p:blipFill>
          <a:blip r:embed="rId2"/>
          <a:srcRect/>
          <a:stretch>
            <a:fillRect/>
          </a:stretch>
        </p:blipFill>
        <p:spPr>
          <a:xfrm>
            <a:off x="0" y="1828800"/>
            <a:ext cx="1524000" cy="1309688"/>
          </a:xfrm>
        </p:spPr>
      </p:pic>
      <p:pic>
        <p:nvPicPr>
          <p:cNvPr id="9221" name="Picture 5"/>
          <p:cNvPicPr>
            <a:picLocks noChangeAspect="1" noChangeArrowheads="1"/>
          </p:cNvPicPr>
          <p:nvPr/>
        </p:nvPicPr>
        <p:blipFill>
          <a:blip r:embed="rId3"/>
          <a:srcRect/>
          <a:stretch>
            <a:fillRect/>
          </a:stretch>
        </p:blipFill>
        <p:spPr bwMode="auto">
          <a:xfrm>
            <a:off x="2895603" y="3429004"/>
            <a:ext cx="2105025" cy="2105025"/>
          </a:xfrm>
          <a:prstGeom prst="rect">
            <a:avLst/>
          </a:prstGeom>
          <a:noFill/>
          <a:ln w="9525">
            <a:noFill/>
            <a:miter lim="800000"/>
            <a:headEnd/>
            <a:tailEnd/>
          </a:ln>
          <a:effectLst/>
        </p:spPr>
      </p:pic>
      <p:pic>
        <p:nvPicPr>
          <p:cNvPr id="9222" name="Picture 6"/>
          <p:cNvPicPr>
            <a:picLocks noChangeAspect="1" noChangeArrowheads="1"/>
          </p:cNvPicPr>
          <p:nvPr/>
        </p:nvPicPr>
        <p:blipFill>
          <a:blip r:embed="rId4"/>
          <a:srcRect/>
          <a:stretch>
            <a:fillRect/>
          </a:stretch>
        </p:blipFill>
        <p:spPr bwMode="auto">
          <a:xfrm>
            <a:off x="990603" y="3429000"/>
            <a:ext cx="1389063" cy="2133600"/>
          </a:xfrm>
          <a:prstGeom prst="rect">
            <a:avLst/>
          </a:prstGeom>
          <a:noFill/>
          <a:ln w="9525">
            <a:noFill/>
            <a:miter lim="800000"/>
            <a:headEnd/>
            <a:tailEnd/>
          </a:ln>
          <a:effectLst/>
        </p:spPr>
      </p:pic>
      <p:pic>
        <p:nvPicPr>
          <p:cNvPr id="9223" name="Picture 7"/>
          <p:cNvPicPr>
            <a:picLocks noChangeAspect="1" noChangeArrowheads="1"/>
          </p:cNvPicPr>
          <p:nvPr/>
        </p:nvPicPr>
        <p:blipFill>
          <a:blip r:embed="rId5"/>
          <a:srcRect/>
          <a:stretch>
            <a:fillRect/>
          </a:stretch>
        </p:blipFill>
        <p:spPr bwMode="auto">
          <a:xfrm>
            <a:off x="6324602" y="3429001"/>
            <a:ext cx="2092325" cy="3171825"/>
          </a:xfrm>
          <a:prstGeom prst="rect">
            <a:avLst/>
          </a:prstGeom>
          <a:noFill/>
          <a:ln w="9525">
            <a:noFill/>
            <a:miter lim="800000"/>
            <a:headEnd/>
            <a:tailEnd/>
          </a:ln>
          <a:effectLst/>
        </p:spPr>
      </p:pic>
      <p:pic>
        <p:nvPicPr>
          <p:cNvPr id="9231" name="Picture 15" descr="The image “http://www.crews.org/curriculum/ex/compsci/webresources/animation/eyescan.gif” cannot be displayed, because it contains errors."/>
          <p:cNvPicPr>
            <a:picLocks noChangeAspect="1" noChangeArrowheads="1" noCrop="1"/>
          </p:cNvPicPr>
          <p:nvPr/>
        </p:nvPicPr>
        <p:blipFill>
          <a:blip r:embed="rId6"/>
          <a:srcRect/>
          <a:stretch>
            <a:fillRect/>
          </a:stretch>
        </p:blipFill>
        <p:spPr bwMode="auto">
          <a:xfrm>
            <a:off x="5029200" y="3429001"/>
            <a:ext cx="1295400" cy="647700"/>
          </a:xfrm>
          <a:prstGeom prst="rect">
            <a:avLst/>
          </a:prstGeom>
          <a:noFill/>
        </p:spPr>
      </p:pic>
      <p:pic>
        <p:nvPicPr>
          <p:cNvPr id="9233" name="Picture 17" descr="welcome"/>
          <p:cNvPicPr>
            <a:picLocks noChangeAspect="1" noChangeArrowheads="1" noCrop="1"/>
          </p:cNvPicPr>
          <p:nvPr/>
        </p:nvPicPr>
        <p:blipFill>
          <a:blip r:embed="rId7"/>
          <a:srcRect/>
          <a:stretch>
            <a:fillRect/>
          </a:stretch>
        </p:blipFill>
        <p:spPr bwMode="auto">
          <a:xfrm>
            <a:off x="2009778" y="1600201"/>
            <a:ext cx="5657850" cy="1447800"/>
          </a:xfrm>
          <a:prstGeom prst="rect">
            <a:avLst/>
          </a:prstGeom>
          <a:noFill/>
        </p:spPr>
      </p:pic>
      <p:pic>
        <p:nvPicPr>
          <p:cNvPr id="9235" name="Picture 19" descr="wow2anim"/>
          <p:cNvPicPr>
            <a:picLocks noChangeAspect="1" noChangeArrowheads="1"/>
          </p:cNvPicPr>
          <p:nvPr/>
        </p:nvPicPr>
        <p:blipFill>
          <a:blip r:embed="rId8"/>
          <a:srcRect/>
          <a:stretch>
            <a:fillRect/>
          </a:stretch>
        </p:blipFill>
        <p:spPr bwMode="auto">
          <a:xfrm>
            <a:off x="609601" y="533401"/>
            <a:ext cx="1206500" cy="774700"/>
          </a:xfrm>
          <a:prstGeom prst="rect">
            <a:avLst/>
          </a:prstGeom>
          <a:noFill/>
        </p:spPr>
      </p:pic>
      <p:sp>
        <p:nvSpPr>
          <p:cNvPr id="9236" name="WordArt 20"/>
          <p:cNvSpPr>
            <a:spLocks noChangeArrowheads="1" noChangeShapeType="1" noTextEdit="1"/>
          </p:cNvSpPr>
          <p:nvPr/>
        </p:nvSpPr>
        <p:spPr bwMode="auto">
          <a:xfrm>
            <a:off x="2290765" y="228600"/>
            <a:ext cx="4562475" cy="1295400"/>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kern="10">
                <a:ln w="9525">
                  <a:round/>
                  <a:headEnd/>
                  <a:tailEnd/>
                </a:ln>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Buying a New Suit</a:t>
            </a:r>
          </a:p>
        </p:txBody>
      </p:sp>
      <p:pic>
        <p:nvPicPr>
          <p:cNvPr id="9237" name="Picture 21" descr="wow2anim"/>
          <p:cNvPicPr>
            <a:picLocks noChangeAspect="1" noChangeArrowheads="1"/>
          </p:cNvPicPr>
          <p:nvPr/>
        </p:nvPicPr>
        <p:blipFill>
          <a:blip r:embed="rId8"/>
          <a:srcRect/>
          <a:stretch>
            <a:fillRect/>
          </a:stretch>
        </p:blipFill>
        <p:spPr bwMode="auto">
          <a:xfrm>
            <a:off x="7239001" y="457201"/>
            <a:ext cx="1206500" cy="774700"/>
          </a:xfrm>
          <a:prstGeom prst="rect">
            <a:avLst/>
          </a:prstGeom>
          <a:noFill/>
        </p:spPr>
      </p:pic>
      <p:pic>
        <p:nvPicPr>
          <p:cNvPr id="9239" name="Picture 23"/>
          <p:cNvPicPr>
            <a:picLocks noChangeAspect="1" noChangeArrowheads="1"/>
          </p:cNvPicPr>
          <p:nvPr/>
        </p:nvPicPr>
        <p:blipFill>
          <a:blip r:embed="rId9"/>
          <a:srcRect/>
          <a:stretch>
            <a:fillRect/>
          </a:stretch>
        </p:blipFill>
        <p:spPr bwMode="auto">
          <a:xfrm>
            <a:off x="7772400" y="1676404"/>
            <a:ext cx="1009650" cy="1190625"/>
          </a:xfrm>
          <a:prstGeom prst="rect">
            <a:avLst/>
          </a:prstGeom>
          <a:noFill/>
          <a:ln w="9525">
            <a:noFill/>
            <a:miter lim="800000"/>
            <a:headEnd/>
            <a:tailEnd/>
          </a:ln>
          <a:effectLst/>
        </p:spPr>
      </p:pic>
      <p:pic>
        <p:nvPicPr>
          <p:cNvPr id="9243" name="Picture 27" descr="The image “http://www.crews.org/curriculum/ex/compsci/webresources/animation/eyescan.gif” cannot be displayed, because it contains errors."/>
          <p:cNvPicPr>
            <a:picLocks noChangeAspect="1" noChangeArrowheads="1" noCrop="1"/>
          </p:cNvPicPr>
          <p:nvPr/>
        </p:nvPicPr>
        <p:blipFill>
          <a:blip r:embed="rId6"/>
          <a:srcRect/>
          <a:stretch>
            <a:fillRect/>
          </a:stretch>
        </p:blipFill>
        <p:spPr bwMode="auto">
          <a:xfrm>
            <a:off x="2057400" y="5410201"/>
            <a:ext cx="1295400" cy="647700"/>
          </a:xfrm>
          <a:prstGeom prst="rect">
            <a:avLst/>
          </a:prstGeom>
          <a:noFill/>
        </p:spPr>
      </p:pic>
      <p:pic>
        <p:nvPicPr>
          <p:cNvPr id="9244" name="Picture 28" descr="flames"/>
          <p:cNvPicPr>
            <a:picLocks noChangeAspect="1" noChangeArrowheads="1" noCrop="1"/>
          </p:cNvPicPr>
          <p:nvPr/>
        </p:nvPicPr>
        <p:blipFill>
          <a:blip r:embed="rId10"/>
          <a:srcRect/>
          <a:stretch>
            <a:fillRect/>
          </a:stretch>
        </p:blipFill>
        <p:spPr bwMode="auto">
          <a:xfrm>
            <a:off x="5181603" y="4495801"/>
            <a:ext cx="904875" cy="1809751"/>
          </a:xfrm>
          <a:prstGeom prst="rect">
            <a:avLst/>
          </a:prstGeom>
          <a:noFill/>
        </p:spPr>
      </p:pic>
      <p:pic>
        <p:nvPicPr>
          <p:cNvPr id="9245" name="Picture 29" descr="flames"/>
          <p:cNvPicPr>
            <a:picLocks noChangeAspect="1" noChangeArrowheads="1" noCrop="1"/>
          </p:cNvPicPr>
          <p:nvPr/>
        </p:nvPicPr>
        <p:blipFill>
          <a:blip r:embed="rId10"/>
          <a:srcRect/>
          <a:stretch>
            <a:fillRect/>
          </a:stretch>
        </p:blipFill>
        <p:spPr bwMode="auto">
          <a:xfrm>
            <a:off x="381000" y="4648200"/>
            <a:ext cx="800100" cy="1600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Overwhelming Pictures</a:t>
            </a:r>
          </a:p>
        </p:txBody>
      </p:sp>
      <p:sp>
        <p:nvSpPr>
          <p:cNvPr id="10243" name="Rectangle 3"/>
          <p:cNvSpPr>
            <a:spLocks noGrp="1" noChangeArrowheads="1"/>
          </p:cNvSpPr>
          <p:nvPr>
            <p:ph type="body" idx="1"/>
          </p:nvPr>
        </p:nvSpPr>
        <p:spPr/>
        <p:txBody>
          <a:bodyPr/>
          <a:lstStyle/>
          <a:p>
            <a:r>
              <a:rPr lang="en-US"/>
              <a:t>Use pictures, but don’t let them use you.</a:t>
            </a:r>
          </a:p>
          <a:p>
            <a:r>
              <a:rPr lang="en-US"/>
              <a:t>Keep slides SIMPLE! Too much diverts audience away from content.</a:t>
            </a:r>
          </a:p>
          <a:p>
            <a:r>
              <a:rPr lang="en-US"/>
              <a:t>Too many pictures also make saving a presentation difficult.</a:t>
            </a:r>
          </a:p>
          <a:p>
            <a:r>
              <a:rPr lang="en-US"/>
              <a:t>1 or 2 pictures per slide is probably enough.</a:t>
            </a:r>
          </a:p>
          <a:p>
            <a:pPr>
              <a:buFontTx/>
              <a:buNone/>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Racquetball Fundamentals</a:t>
            </a:r>
          </a:p>
        </p:txBody>
      </p:sp>
      <p:sp>
        <p:nvSpPr>
          <p:cNvPr id="11267" name="Rectangle 3"/>
          <p:cNvSpPr>
            <a:spLocks noGrp="1" noChangeArrowheads="1"/>
          </p:cNvSpPr>
          <p:nvPr>
            <p:ph type="body" idx="1"/>
          </p:nvPr>
        </p:nvSpPr>
        <p:spPr/>
        <p:txBody>
          <a:bodyPr/>
          <a:lstStyle/>
          <a:p>
            <a:r>
              <a:rPr lang="en-US" dirty="0"/>
              <a:t>2, 3, or 4 players.</a:t>
            </a:r>
          </a:p>
          <a:p>
            <a:r>
              <a:rPr lang="en-US" dirty="0"/>
              <a:t>1 player serves, other “returns.”</a:t>
            </a:r>
          </a:p>
          <a:p>
            <a:r>
              <a:rPr lang="en-US" dirty="0"/>
              <a:t>Only serving player can score.</a:t>
            </a:r>
          </a:p>
          <a:p>
            <a:r>
              <a:rPr lang="en-US" dirty="0"/>
              <a:t>Served ball must land past serving line and cannot hit back wall.</a:t>
            </a:r>
          </a:p>
          <a:p>
            <a:r>
              <a:rPr lang="en-US" dirty="0"/>
              <a:t>Ball can only bounce once before striking front wall…but ball does not have to bounce.</a:t>
            </a:r>
          </a:p>
          <a:p>
            <a:pPr>
              <a:buFont typeface="Wingdings" pitchFamily="2" charset="2"/>
              <a:buNone/>
            </a:pPr>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126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 calcmode="lin" valueType="num">
                                      <p:cBhvr additive="base">
                                        <p:cTn id="11"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 calcmode="lin" valueType="num">
                                      <p:cBhvr>
                                        <p:cTn id="17"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11267">
                                            <p:txEl>
                                              <p:pRg st="1" end="1"/>
                                            </p:txEl>
                                          </p:spTgt>
                                        </p:tgtEl>
                                        <p:attrNameLst>
                                          <p:attrName>ppt_h</p:attrName>
                                        </p:attrNameLst>
                                      </p:cBhvr>
                                      <p:tavLst>
                                        <p:tav tm="0">
                                          <p:val>
                                            <p:fltVal val="0"/>
                                          </p:val>
                                        </p:tav>
                                        <p:tav tm="100000">
                                          <p:val>
                                            <p:strVal val="#ppt_h"/>
                                          </p:val>
                                        </p:tav>
                                      </p:tavLst>
                                    </p:anim>
                                    <p:anim calcmode="lin" valueType="num">
                                      <p:cBhvr>
                                        <p:cTn id="19" dur="500" fill="hold"/>
                                        <p:tgtEl>
                                          <p:spTgt spid="11267">
                                            <p:txEl>
                                              <p:pRg st="1" end="1"/>
                                            </p:txEl>
                                          </p:spTgt>
                                        </p:tgtEl>
                                        <p:attrNameLst>
                                          <p:attrName>style.rotation</p:attrName>
                                        </p:attrNameLst>
                                      </p:cBhvr>
                                      <p:tavLst>
                                        <p:tav tm="0">
                                          <p:val>
                                            <p:fltVal val="360"/>
                                          </p:val>
                                        </p:tav>
                                        <p:tav tm="100000">
                                          <p:val>
                                            <p:fltVal val="0"/>
                                          </p:val>
                                        </p:tav>
                                      </p:tavLst>
                                    </p:anim>
                                    <p:animEffect transition="in" filter="fade">
                                      <p:cBhvr>
                                        <p:cTn id="20" dur="500"/>
                                        <p:tgtEl>
                                          <p:spTgt spid="1126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nodeType="clickEffect">
                                  <p:stCondLst>
                                    <p:cond delay="0"/>
                                  </p:stCondLst>
                                  <p:iterate type="lt">
                                    <p:tmPct val="50000"/>
                                  </p:iterate>
                                  <p:childTnLst>
                                    <p:set>
                                      <p:cBhvr>
                                        <p:cTn id="24" dur="1" fill="hold">
                                          <p:stCondLst>
                                            <p:cond delay="0"/>
                                          </p:stCondLst>
                                        </p:cTn>
                                        <p:tgtEl>
                                          <p:spTgt spid="11267">
                                            <p:txEl>
                                              <p:pRg st="2" end="2"/>
                                            </p:txEl>
                                          </p:spTgt>
                                        </p:tgtEl>
                                        <p:attrNameLst>
                                          <p:attrName>style.visibility</p:attrName>
                                        </p:attrNameLst>
                                      </p:cBhvr>
                                      <p:to>
                                        <p:strVal val="visible"/>
                                      </p:to>
                                    </p:set>
                                    <p:anim calcmode="discrete" valueType="clr">
                                      <p:cBhvr override="childStyle">
                                        <p:cTn id="25" dur="80"/>
                                        <p:tgtEl>
                                          <p:spTgt spid="1126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1267">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11267">
                                            <p:txEl>
                                              <p:pRg st="2" end="2"/>
                                            </p:txEl>
                                          </p:spTgt>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32" dur="500"/>
                                        <p:tgtEl>
                                          <p:spTgt spid="1126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9" presetClass="entr" presetSubtype="10" fill="hold" nodeType="clickEffect">
                                  <p:stCondLst>
                                    <p:cond delay="0"/>
                                  </p:stCondLst>
                                  <p:childTnLst>
                                    <p:set>
                                      <p:cBhvr>
                                        <p:cTn id="36" dur="1" fill="hold">
                                          <p:stCondLst>
                                            <p:cond delay="0"/>
                                          </p:stCondLst>
                                        </p:cTn>
                                        <p:tgtEl>
                                          <p:spTgt spid="11267">
                                            <p:txEl>
                                              <p:pRg st="4" end="4"/>
                                            </p:txEl>
                                          </p:spTgt>
                                        </p:tgtEl>
                                        <p:attrNameLst>
                                          <p:attrName>style.visibility</p:attrName>
                                        </p:attrNameLst>
                                      </p:cBhvr>
                                      <p:to>
                                        <p:strVal val="visible"/>
                                      </p:to>
                                    </p:set>
                                    <p:anim calcmode="lin" valueType="num">
                                      <p:cBhvr>
                                        <p:cTn id="37" dur="5000" fill="hold"/>
                                        <p:tgtEl>
                                          <p:spTgt spid="11267">
                                            <p:txEl>
                                              <p:pRg st="4" end="4"/>
                                            </p:txEl>
                                          </p:spTgt>
                                        </p:tgtEl>
                                        <p:attrNameLst>
                                          <p:attrName>ppt_w</p:attrName>
                                        </p:attrNameLst>
                                      </p:cBhvr>
                                      <p:tavLst>
                                        <p:tav tm="0" fmla="#ppt_w*sin(2.5*pi*$)">
                                          <p:val>
                                            <p:fltVal val="0"/>
                                          </p:val>
                                        </p:tav>
                                        <p:tav tm="100000">
                                          <p:val>
                                            <p:fltVal val="1"/>
                                          </p:val>
                                        </p:tav>
                                      </p:tavLst>
                                    </p:anim>
                                    <p:anim calcmode="lin" valueType="num">
                                      <p:cBhvr>
                                        <p:cTn id="38" dur="5000" fill="hold"/>
                                        <p:tgtEl>
                                          <p:spTgt spid="1126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914400" y="381000"/>
            <a:ext cx="7467600" cy="914400"/>
          </a:xfrm>
        </p:spPr>
        <p:txBody>
          <a:bodyPr/>
          <a:lstStyle/>
          <a:p>
            <a:pPr eaLnBrk="1" hangingPunct="1"/>
            <a:r>
              <a:rPr lang="en-US" sz="4000" b="1" dirty="0" smtClean="0"/>
              <a:t>Purpose</a:t>
            </a:r>
          </a:p>
        </p:txBody>
      </p:sp>
      <p:sp>
        <p:nvSpPr>
          <p:cNvPr id="6149" name="Rectangle 3"/>
          <p:cNvSpPr>
            <a:spLocks noGrp="1" noChangeArrowheads="1"/>
          </p:cNvSpPr>
          <p:nvPr>
            <p:ph idx="1"/>
          </p:nvPr>
        </p:nvSpPr>
        <p:spPr>
          <a:xfrm>
            <a:off x="457200" y="1371600"/>
            <a:ext cx="8534400" cy="3429000"/>
          </a:xfrm>
        </p:spPr>
        <p:txBody>
          <a:bodyPr>
            <a:normAutofit fontScale="92500" lnSpcReduction="20000"/>
          </a:bodyPr>
          <a:lstStyle/>
          <a:p>
            <a:pPr marL="1588" indent="-1588" eaLnBrk="1" hangingPunct="1">
              <a:lnSpc>
                <a:spcPct val="120000"/>
              </a:lnSpc>
              <a:buFontTx/>
              <a:buNone/>
              <a:defRPr/>
            </a:pPr>
            <a:r>
              <a:rPr lang="en-US" sz="3200" b="1" dirty="0" smtClean="0">
                <a:solidFill>
                  <a:srgbClr val="FFFF00"/>
                </a:solidFill>
                <a:cs typeface="Arial" pitchFamily="34" charset="0"/>
              </a:rPr>
              <a:t>Provide ENGR 10 students with presentation guidelines to help improve their oral communication skills</a:t>
            </a:r>
          </a:p>
          <a:p>
            <a:pPr lvl="1" eaLnBrk="1" hangingPunct="1">
              <a:lnSpc>
                <a:spcPct val="120000"/>
              </a:lnSpc>
              <a:defRPr/>
            </a:pPr>
            <a:r>
              <a:rPr lang="en-US" sz="2800" dirty="0" smtClean="0">
                <a:cs typeface="Arial" pitchFamily="34" charset="0"/>
              </a:rPr>
              <a:t>Build a foundation of basic oral communication skills for the future</a:t>
            </a:r>
          </a:p>
          <a:p>
            <a:pPr lvl="1" eaLnBrk="1" hangingPunct="1">
              <a:lnSpc>
                <a:spcPct val="120000"/>
              </a:lnSpc>
              <a:defRPr/>
            </a:pPr>
            <a:r>
              <a:rPr lang="en-US" sz="2800" dirty="0" smtClean="0">
                <a:cs typeface="Arial" pitchFamily="34" charset="0"/>
              </a:rPr>
              <a:t>Provide specific tips for successful E10 presentations</a:t>
            </a:r>
          </a:p>
          <a:p>
            <a:pPr lvl="1" eaLnBrk="1" hangingPunct="1">
              <a:defRPr/>
            </a:pPr>
            <a:endParaRPr lang="en-US" sz="2400" dirty="0" smtClean="0"/>
          </a:p>
          <a:p>
            <a:pPr eaLnBrk="1" hangingPunct="1">
              <a:buFontTx/>
              <a:buNone/>
              <a:defRPr/>
            </a:pPr>
            <a:endParaRPr lang="en-US" sz="2800" dirty="0" smtClean="0"/>
          </a:p>
          <a:p>
            <a:pPr eaLnBrk="1" hangingPunct="1">
              <a:defRPr/>
            </a:pPr>
            <a:endParaRPr lang="en-US" sz="2800" dirty="0" smtClean="0"/>
          </a:p>
        </p:txBody>
      </p:sp>
      <p:sp>
        <p:nvSpPr>
          <p:cNvPr id="5122"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5123" name="Slide Number Placeholder 5"/>
          <p:cNvSpPr>
            <a:spLocks noGrp="1"/>
          </p:cNvSpPr>
          <p:nvPr>
            <p:ph type="sldNum" sz="quarter" idx="12"/>
          </p:nvPr>
        </p:nvSpPr>
        <p:spPr>
          <a:noFill/>
        </p:spPr>
        <p:txBody>
          <a:bodyPr/>
          <a:lstStyle/>
          <a:p>
            <a:fld id="{1E0E0035-FF46-4F81-8457-93DD84149859}" type="slidenum">
              <a:rPr lang="en-US" smtClean="0"/>
              <a:pPr/>
              <a:t>2</a:t>
            </a:fld>
            <a:endParaRPr lang="en-US" smtClean="0"/>
          </a:p>
        </p:txBody>
      </p:sp>
      <p:pic>
        <p:nvPicPr>
          <p:cNvPr id="5130" name="Picture 10" descr="C:\Documents and Settings\Thalia.DBTOA000\Local Settings\Temporary Internet Files\Content.IE5\Z5GYMDSL\MC900055285[1].wmf"/>
          <p:cNvPicPr>
            <a:picLocks noChangeAspect="1" noChangeArrowheads="1"/>
          </p:cNvPicPr>
          <p:nvPr/>
        </p:nvPicPr>
        <p:blipFill>
          <a:blip r:embed="rId2" cstate="print"/>
          <a:srcRect/>
          <a:stretch>
            <a:fillRect/>
          </a:stretch>
        </p:blipFill>
        <p:spPr bwMode="auto">
          <a:xfrm>
            <a:off x="5943601" y="4049336"/>
            <a:ext cx="2713022" cy="28086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Using too much Slide Animation</a:t>
            </a:r>
          </a:p>
        </p:txBody>
      </p:sp>
      <p:sp>
        <p:nvSpPr>
          <p:cNvPr id="12291" name="Rectangle 3"/>
          <p:cNvSpPr>
            <a:spLocks noGrp="1" noChangeArrowheads="1"/>
          </p:cNvSpPr>
          <p:nvPr>
            <p:ph type="body" idx="1"/>
          </p:nvPr>
        </p:nvSpPr>
        <p:spPr/>
        <p:txBody>
          <a:bodyPr/>
          <a:lstStyle/>
          <a:p>
            <a:r>
              <a:rPr lang="en-US" dirty="0"/>
              <a:t>Again, keep slides simple!</a:t>
            </a:r>
          </a:p>
          <a:p>
            <a:r>
              <a:rPr lang="en-US" dirty="0"/>
              <a:t>Apply one Slide Transition style and one Animation Scheme to ALL slides.</a:t>
            </a:r>
          </a:p>
          <a:p>
            <a:r>
              <a:rPr lang="en-US" dirty="0"/>
              <a:t>Don’t change between styles- a single style makes a presentation look unified.</a:t>
            </a:r>
          </a:p>
          <a:p>
            <a:r>
              <a:rPr lang="en-US" dirty="0"/>
              <a:t>“Busy” presentations divert audience attention from content.</a:t>
            </a:r>
          </a:p>
        </p:txBody>
      </p:sp>
    </p:spTree>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1981200"/>
            <a:ext cx="8229600" cy="1143000"/>
          </a:xfrm>
          <a:solidFill>
            <a:schemeClr val="bg1"/>
          </a:solidFill>
        </p:spPr>
        <p:txBody>
          <a:bodyPr/>
          <a:lstStyle/>
          <a:p>
            <a:r>
              <a:rPr lang="en-US" b="1" dirty="0"/>
              <a:t>FILE NOT FOUND</a:t>
            </a:r>
          </a:p>
        </p:txBody>
      </p:sp>
      <p:sp>
        <p:nvSpPr>
          <p:cNvPr id="32771" name="Rectangle 3"/>
          <p:cNvSpPr>
            <a:spLocks noGrp="1" noChangeArrowheads="1"/>
          </p:cNvSpPr>
          <p:nvPr>
            <p:ph type="body" idx="1"/>
          </p:nvPr>
        </p:nvSpPr>
        <p:spPr>
          <a:xfrm>
            <a:off x="304800" y="4724405"/>
            <a:ext cx="8458200" cy="685799"/>
          </a:xfrm>
          <a:solidFill>
            <a:schemeClr val="bg1"/>
          </a:solidFill>
        </p:spPr>
        <p:txBody>
          <a:bodyPr/>
          <a:lstStyle/>
          <a:p>
            <a:pPr indent="1588">
              <a:lnSpc>
                <a:spcPct val="90000"/>
              </a:lnSpc>
              <a:buNone/>
              <a:tabLst>
                <a:tab pos="0" algn="l"/>
              </a:tabLst>
            </a:pPr>
            <a:r>
              <a:rPr lang="en-US" sz="2800" dirty="0" smtClean="0">
                <a:solidFill>
                  <a:srgbClr val="FF0000"/>
                </a:solidFill>
              </a:rPr>
              <a:t>Boot </a:t>
            </a:r>
            <a:r>
              <a:rPr lang="en-US" sz="2800" dirty="0">
                <a:solidFill>
                  <a:srgbClr val="FF0000"/>
                </a:solidFill>
              </a:rPr>
              <a:t>startup failure, </a:t>
            </a:r>
            <a:r>
              <a:rPr lang="en-US" sz="2800" dirty="0" smtClean="0">
                <a:solidFill>
                  <a:srgbClr val="FF0000"/>
                </a:solidFill>
              </a:rPr>
              <a:t>shutdown in 10 seconds.</a:t>
            </a:r>
            <a:endParaRPr lang="en-US" sz="2800" dirty="0">
              <a:solidFill>
                <a:srgbClr val="FF0000"/>
              </a:solidFill>
            </a:endParaRPr>
          </a:p>
        </p:txBody>
      </p:sp>
      <p:sp>
        <p:nvSpPr>
          <p:cNvPr id="4" name="TextBox 3"/>
          <p:cNvSpPr txBox="1"/>
          <p:nvPr/>
        </p:nvSpPr>
        <p:spPr>
          <a:xfrm>
            <a:off x="381000" y="838201"/>
            <a:ext cx="8382000" cy="2246769"/>
          </a:xfrm>
          <a:prstGeom prst="rect">
            <a:avLst/>
          </a:prstGeom>
          <a:solidFill>
            <a:schemeClr val="bg1"/>
          </a:solidFill>
        </p:spPr>
        <p:txBody>
          <a:bodyPr wrap="square" rtlCol="0">
            <a:spAutoFit/>
          </a:bodyPr>
          <a:lstStyle/>
          <a:p>
            <a:r>
              <a:rPr lang="en-US" sz="2800" dirty="0" smtClean="0">
                <a:solidFill>
                  <a:srgbClr val="FF0000"/>
                </a:solidFill>
              </a:rPr>
              <a:t>Microsoft PowerPoint is unable to open the requested file. This could be because your file is corrupted and/or this is an unsupported file type.  Do you wish to retry or cancel?</a:t>
            </a:r>
          </a:p>
          <a:p>
            <a:endParaRPr lang="en-US" sz="2800" dirty="0"/>
          </a:p>
        </p:txBody>
      </p:sp>
      <p:sp>
        <p:nvSpPr>
          <p:cNvPr id="5" name="TextBox 4"/>
          <p:cNvSpPr txBox="1"/>
          <p:nvPr/>
        </p:nvSpPr>
        <p:spPr>
          <a:xfrm>
            <a:off x="381000" y="3187009"/>
            <a:ext cx="8382000" cy="1384995"/>
          </a:xfrm>
          <a:prstGeom prst="rect">
            <a:avLst/>
          </a:prstGeom>
          <a:solidFill>
            <a:schemeClr val="bg1"/>
          </a:solidFill>
        </p:spPr>
        <p:txBody>
          <a:bodyPr wrap="square" rtlCol="0">
            <a:spAutoFit/>
          </a:bodyPr>
          <a:lstStyle/>
          <a:p>
            <a:r>
              <a:rPr lang="en-US" sz="2800" dirty="0" smtClean="0">
                <a:solidFill>
                  <a:srgbClr val="FF0000"/>
                </a:solidFill>
                <a:latin typeface="+mn-lt"/>
              </a:rPr>
              <a:t>Disk is unformatted. Click “yes” to format your disk now.</a:t>
            </a:r>
          </a:p>
          <a:p>
            <a:endParaRPr lang="en-US" sz="2800" dirty="0">
              <a:latin typeface="+mn-lt"/>
            </a:endParaRPr>
          </a:p>
        </p:txBody>
      </p:sp>
      <p:sp>
        <p:nvSpPr>
          <p:cNvPr id="6" name="TextBox 5"/>
          <p:cNvSpPr txBox="1"/>
          <p:nvPr/>
        </p:nvSpPr>
        <p:spPr>
          <a:xfrm>
            <a:off x="182778" y="5663629"/>
            <a:ext cx="8808822" cy="584775"/>
          </a:xfrm>
          <a:prstGeom prst="rect">
            <a:avLst/>
          </a:prstGeom>
          <a:solidFill>
            <a:schemeClr val="bg1"/>
          </a:solidFill>
        </p:spPr>
        <p:txBody>
          <a:bodyPr wrap="none" rtlCol="0">
            <a:spAutoFit/>
          </a:bodyPr>
          <a:lstStyle/>
          <a:p>
            <a:r>
              <a:rPr lang="en-US" sz="3200" b="1" dirty="0" smtClean="0">
                <a:solidFill>
                  <a:schemeClr val="accent1">
                    <a:lumMod val="25000"/>
                  </a:schemeClr>
                </a:solidFill>
              </a:rPr>
              <a:t>Having a backup plan could avoid a disaster</a:t>
            </a:r>
            <a:endParaRPr lang="en-US" sz="3200" b="1" dirty="0">
              <a:solidFill>
                <a:schemeClr val="accent1">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3" nodeType="clickEffect">
                                  <p:stCondLst>
                                    <p:cond delay="0"/>
                                  </p:stCondLst>
                                  <p:childTnLst>
                                    <p:animEffect transition="out" filter="fade">
                                      <p:cBhvr>
                                        <p:cTn id="10" dur="500" tmFilter="0, 0; .2, .5; .8, .5; 1, 0"/>
                                        <p:tgtEl>
                                          <p:spTgt spid="32770"/>
                                        </p:tgtEl>
                                      </p:cBhvr>
                                    </p:animEffect>
                                    <p:animScale>
                                      <p:cBhvr>
                                        <p:cTn id="11" dur="250" autoRev="1" fill="hold"/>
                                        <p:tgtEl>
                                          <p:spTgt spid="3277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771">
                                            <p:bg/>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2" animBg="1"/>
      <p:bldP spid="32770" grpId="3" animBg="1"/>
      <p:bldP spid="32771" grpId="0" uiExpand="1" build="p"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838200" y="427037"/>
            <a:ext cx="7848600" cy="487363"/>
          </a:xfrm>
        </p:spPr>
        <p:txBody>
          <a:bodyPr>
            <a:normAutofit fontScale="90000"/>
          </a:bodyPr>
          <a:lstStyle/>
          <a:p>
            <a:pPr eaLnBrk="1" hangingPunct="1"/>
            <a:r>
              <a:rPr lang="en-US" sz="3600" b="1" dirty="0" smtClean="0"/>
              <a:t>General Format of a Presentation</a:t>
            </a:r>
          </a:p>
        </p:txBody>
      </p:sp>
      <p:sp>
        <p:nvSpPr>
          <p:cNvPr id="11266"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11267" name="Slide Number Placeholder 5"/>
          <p:cNvSpPr>
            <a:spLocks noGrp="1"/>
          </p:cNvSpPr>
          <p:nvPr>
            <p:ph type="sldNum" sz="quarter" idx="12"/>
          </p:nvPr>
        </p:nvSpPr>
        <p:spPr>
          <a:noFill/>
        </p:spPr>
        <p:txBody>
          <a:bodyPr/>
          <a:lstStyle/>
          <a:p>
            <a:fld id="{F867DF5C-A44B-4FB7-9CC6-64653AE461A8}" type="slidenum">
              <a:rPr lang="en-US" smtClean="0"/>
              <a:pPr/>
              <a:t>22</a:t>
            </a:fld>
            <a:endParaRPr lang="en-US" smtClean="0"/>
          </a:p>
        </p:txBody>
      </p:sp>
      <p:sp>
        <p:nvSpPr>
          <p:cNvPr id="11269" name="AutoShape 3"/>
          <p:cNvSpPr>
            <a:spLocks noChangeArrowheads="1"/>
          </p:cNvSpPr>
          <p:nvPr/>
        </p:nvSpPr>
        <p:spPr bwMode="auto">
          <a:xfrm>
            <a:off x="762000" y="1371600"/>
            <a:ext cx="1600200" cy="1143000"/>
          </a:xfrm>
          <a:prstGeom prst="flowChartDocument">
            <a:avLst/>
          </a:prstGeom>
          <a:solidFill>
            <a:schemeClr val="accent1"/>
          </a:solidFill>
          <a:ln w="9525">
            <a:solidFill>
              <a:schemeClr val="bg1"/>
            </a:solidFill>
            <a:miter lim="800000"/>
            <a:headEnd/>
            <a:tailEnd/>
          </a:ln>
        </p:spPr>
        <p:txBody>
          <a:bodyPr wrap="none" anchor="ctr"/>
          <a:lstStyle/>
          <a:p>
            <a:pPr algn="ctr"/>
            <a:r>
              <a:rPr lang="en-US" sz="2000" dirty="0">
                <a:solidFill>
                  <a:srgbClr val="FFFF00"/>
                </a:solidFill>
              </a:rPr>
              <a:t>Front Slide</a:t>
            </a:r>
          </a:p>
        </p:txBody>
      </p:sp>
      <p:sp>
        <p:nvSpPr>
          <p:cNvPr id="11270" name="AutoShape 4"/>
          <p:cNvSpPr>
            <a:spLocks noChangeArrowheads="1"/>
          </p:cNvSpPr>
          <p:nvPr/>
        </p:nvSpPr>
        <p:spPr bwMode="auto">
          <a:xfrm>
            <a:off x="1447800" y="2133600"/>
            <a:ext cx="1828800" cy="1143000"/>
          </a:xfrm>
          <a:prstGeom prst="flowChartDocument">
            <a:avLst/>
          </a:prstGeom>
          <a:solidFill>
            <a:schemeClr val="accent1"/>
          </a:solidFill>
          <a:ln w="9525">
            <a:solidFill>
              <a:schemeClr val="bg1"/>
            </a:solidFill>
            <a:miter lim="800000"/>
            <a:headEnd/>
            <a:tailEnd/>
          </a:ln>
        </p:spPr>
        <p:txBody>
          <a:bodyPr wrap="none" anchor="ctr"/>
          <a:lstStyle/>
          <a:p>
            <a:pPr algn="ctr"/>
            <a:r>
              <a:rPr lang="en-US" sz="2000" dirty="0">
                <a:solidFill>
                  <a:srgbClr val="FFFF00"/>
                </a:solidFill>
              </a:rPr>
              <a:t>Introduction</a:t>
            </a:r>
          </a:p>
        </p:txBody>
      </p:sp>
      <p:sp>
        <p:nvSpPr>
          <p:cNvPr id="11271" name="AutoShape 5"/>
          <p:cNvSpPr>
            <a:spLocks noChangeArrowheads="1"/>
          </p:cNvSpPr>
          <p:nvPr/>
        </p:nvSpPr>
        <p:spPr bwMode="auto">
          <a:xfrm>
            <a:off x="2057400" y="2819400"/>
            <a:ext cx="4876800" cy="2590800"/>
          </a:xfrm>
          <a:prstGeom prst="flowChartDocument">
            <a:avLst/>
          </a:prstGeom>
          <a:solidFill>
            <a:schemeClr val="accent1"/>
          </a:solidFill>
          <a:ln w="9525">
            <a:solidFill>
              <a:schemeClr val="bg1"/>
            </a:solidFill>
            <a:miter lim="800000"/>
            <a:headEnd/>
            <a:tailEnd/>
          </a:ln>
        </p:spPr>
        <p:txBody>
          <a:bodyPr wrap="none" anchor="ctr"/>
          <a:lstStyle/>
          <a:p>
            <a:pPr algn="ctr"/>
            <a:r>
              <a:rPr lang="en-US" sz="2000" dirty="0" smtClean="0">
                <a:solidFill>
                  <a:srgbClr val="FFFF00"/>
                </a:solidFill>
              </a:rPr>
              <a:t>Body </a:t>
            </a:r>
            <a:r>
              <a:rPr lang="en-US" sz="2000" dirty="0">
                <a:solidFill>
                  <a:srgbClr val="FFFF00"/>
                </a:solidFill>
              </a:rPr>
              <a:t>of the Presentation</a:t>
            </a:r>
            <a:endParaRPr lang="en-US" dirty="0">
              <a:solidFill>
                <a:srgbClr val="FFFF00"/>
              </a:solidFill>
            </a:endParaRPr>
          </a:p>
          <a:p>
            <a:pPr algn="ctr"/>
            <a:endParaRPr lang="en-US" dirty="0">
              <a:solidFill>
                <a:srgbClr val="FFFF00"/>
              </a:solidFill>
            </a:endParaRPr>
          </a:p>
          <a:p>
            <a:pPr algn="ctr"/>
            <a:endParaRPr lang="en-US" dirty="0">
              <a:solidFill>
                <a:srgbClr val="FFFF00"/>
              </a:solidFill>
            </a:endParaRPr>
          </a:p>
          <a:p>
            <a:pPr algn="ctr"/>
            <a:endParaRPr lang="en-US" dirty="0">
              <a:solidFill>
                <a:srgbClr val="FFFF00"/>
              </a:solidFill>
            </a:endParaRPr>
          </a:p>
          <a:p>
            <a:pPr algn="ctr"/>
            <a:endParaRPr lang="en-US" dirty="0">
              <a:solidFill>
                <a:srgbClr val="FFFF00"/>
              </a:solidFill>
            </a:endParaRPr>
          </a:p>
          <a:p>
            <a:pPr algn="ctr"/>
            <a:endParaRPr lang="en-US" dirty="0">
              <a:solidFill>
                <a:srgbClr val="FFFF00"/>
              </a:solidFill>
            </a:endParaRPr>
          </a:p>
        </p:txBody>
      </p:sp>
      <p:sp>
        <p:nvSpPr>
          <p:cNvPr id="11272" name="Text Box 6"/>
          <p:cNvSpPr txBox="1">
            <a:spLocks noChangeArrowheads="1"/>
          </p:cNvSpPr>
          <p:nvPr/>
        </p:nvSpPr>
        <p:spPr bwMode="auto">
          <a:xfrm rot="16200000">
            <a:off x="-714374" y="1978970"/>
            <a:ext cx="2438400" cy="461665"/>
          </a:xfrm>
          <a:prstGeom prst="rect">
            <a:avLst/>
          </a:prstGeom>
          <a:noFill/>
          <a:ln w="9525">
            <a:noFill/>
            <a:miter lim="800000"/>
            <a:headEnd/>
            <a:tailEnd/>
          </a:ln>
        </p:spPr>
        <p:txBody>
          <a:bodyPr wrap="square">
            <a:spAutoFit/>
          </a:bodyPr>
          <a:lstStyle/>
          <a:p>
            <a:r>
              <a:rPr lang="en-US" sz="2400" b="1" i="1" dirty="0"/>
              <a:t>The beginning</a:t>
            </a:r>
          </a:p>
        </p:txBody>
      </p:sp>
      <p:sp>
        <p:nvSpPr>
          <p:cNvPr id="11273" name="AutoShape 7"/>
          <p:cNvSpPr>
            <a:spLocks noChangeArrowheads="1"/>
          </p:cNvSpPr>
          <p:nvPr/>
        </p:nvSpPr>
        <p:spPr bwMode="auto">
          <a:xfrm>
            <a:off x="5486400" y="4648200"/>
            <a:ext cx="1828800" cy="990600"/>
          </a:xfrm>
          <a:prstGeom prst="flowChartDocument">
            <a:avLst/>
          </a:prstGeom>
          <a:solidFill>
            <a:schemeClr val="accent1"/>
          </a:solidFill>
          <a:ln w="9525">
            <a:solidFill>
              <a:schemeClr val="bg1"/>
            </a:solidFill>
            <a:miter lim="800000"/>
            <a:headEnd/>
            <a:tailEnd/>
          </a:ln>
        </p:spPr>
        <p:txBody>
          <a:bodyPr wrap="none" anchor="ctr"/>
          <a:lstStyle/>
          <a:p>
            <a:pPr algn="ctr"/>
            <a:r>
              <a:rPr lang="en-US" sz="2000" dirty="0">
                <a:solidFill>
                  <a:srgbClr val="FFFF00"/>
                </a:solidFill>
              </a:rPr>
              <a:t>Conclusions</a:t>
            </a:r>
          </a:p>
        </p:txBody>
      </p:sp>
      <p:sp>
        <p:nvSpPr>
          <p:cNvPr id="11274" name="AutoShape 8"/>
          <p:cNvSpPr>
            <a:spLocks noChangeArrowheads="1"/>
          </p:cNvSpPr>
          <p:nvPr/>
        </p:nvSpPr>
        <p:spPr bwMode="auto">
          <a:xfrm>
            <a:off x="6172200" y="5334000"/>
            <a:ext cx="2209800" cy="1143000"/>
          </a:xfrm>
          <a:prstGeom prst="flowChartDocument">
            <a:avLst/>
          </a:prstGeom>
          <a:solidFill>
            <a:schemeClr val="accent1"/>
          </a:solidFill>
          <a:ln w="9525">
            <a:solidFill>
              <a:schemeClr val="bg1"/>
            </a:solidFill>
            <a:miter lim="800000"/>
            <a:headEnd/>
            <a:tailEnd/>
          </a:ln>
        </p:spPr>
        <p:txBody>
          <a:bodyPr wrap="none" anchor="ctr"/>
          <a:lstStyle/>
          <a:p>
            <a:pPr algn="ctr"/>
            <a:r>
              <a:rPr lang="en-US" sz="2000" dirty="0">
                <a:solidFill>
                  <a:srgbClr val="FFFF00"/>
                </a:solidFill>
              </a:rPr>
              <a:t>Recommendations</a:t>
            </a:r>
          </a:p>
        </p:txBody>
      </p:sp>
      <p:sp>
        <p:nvSpPr>
          <p:cNvPr id="11275" name="Text Box 9"/>
          <p:cNvSpPr txBox="1">
            <a:spLocks noChangeArrowheads="1"/>
          </p:cNvSpPr>
          <p:nvPr/>
        </p:nvSpPr>
        <p:spPr bwMode="auto">
          <a:xfrm rot="16200000">
            <a:off x="7957346" y="5092852"/>
            <a:ext cx="1350963" cy="461665"/>
          </a:xfrm>
          <a:prstGeom prst="rect">
            <a:avLst/>
          </a:prstGeom>
          <a:noFill/>
          <a:ln w="9525">
            <a:noFill/>
            <a:miter lim="800000"/>
            <a:headEnd/>
            <a:tailEnd/>
          </a:ln>
        </p:spPr>
        <p:txBody>
          <a:bodyPr>
            <a:spAutoFit/>
          </a:bodyPr>
          <a:lstStyle/>
          <a:p>
            <a:r>
              <a:rPr lang="en-US" sz="2400" b="1" i="1" dirty="0"/>
              <a:t>The end</a:t>
            </a:r>
          </a:p>
        </p:txBody>
      </p:sp>
      <p:sp>
        <p:nvSpPr>
          <p:cNvPr id="11276" name="Text Box 10"/>
          <p:cNvSpPr txBox="1">
            <a:spLocks noChangeArrowheads="1"/>
          </p:cNvSpPr>
          <p:nvPr/>
        </p:nvSpPr>
        <p:spPr bwMode="auto">
          <a:xfrm>
            <a:off x="5089528" y="2373317"/>
            <a:ext cx="1891865" cy="461665"/>
          </a:xfrm>
          <a:prstGeom prst="rect">
            <a:avLst/>
          </a:prstGeom>
          <a:noFill/>
          <a:ln w="9525">
            <a:noFill/>
            <a:miter lim="800000"/>
            <a:headEnd/>
            <a:tailEnd/>
          </a:ln>
        </p:spPr>
        <p:txBody>
          <a:bodyPr wrap="none">
            <a:spAutoFit/>
          </a:bodyPr>
          <a:lstStyle/>
          <a:p>
            <a:r>
              <a:rPr lang="en-US" sz="2400" b="1" i="1" dirty="0"/>
              <a:t>The middle </a:t>
            </a:r>
          </a:p>
        </p:txBody>
      </p:sp>
      <p:grpSp>
        <p:nvGrpSpPr>
          <p:cNvPr id="17" name="Group 16"/>
          <p:cNvGrpSpPr/>
          <p:nvPr/>
        </p:nvGrpSpPr>
        <p:grpSpPr>
          <a:xfrm>
            <a:off x="2438400" y="3429000"/>
            <a:ext cx="2743200" cy="1295400"/>
            <a:chOff x="2438400" y="3429000"/>
            <a:chExt cx="2743200" cy="1295400"/>
          </a:xfrm>
        </p:grpSpPr>
        <p:sp>
          <p:nvSpPr>
            <p:cNvPr id="11277" name="AutoShape 11"/>
            <p:cNvSpPr>
              <a:spLocks noChangeArrowheads="1"/>
            </p:cNvSpPr>
            <p:nvPr/>
          </p:nvSpPr>
          <p:spPr bwMode="auto">
            <a:xfrm>
              <a:off x="2438400" y="3429000"/>
              <a:ext cx="914400" cy="609600"/>
            </a:xfrm>
            <a:prstGeom prst="flowChartDocument">
              <a:avLst/>
            </a:prstGeom>
            <a:solidFill>
              <a:schemeClr val="accent1"/>
            </a:solidFill>
            <a:ln w="9525">
              <a:solidFill>
                <a:schemeClr val="bg1"/>
              </a:solidFill>
              <a:miter lim="800000"/>
              <a:headEnd/>
              <a:tailEnd/>
            </a:ln>
          </p:spPr>
          <p:txBody>
            <a:bodyPr wrap="none" anchor="ctr"/>
            <a:lstStyle/>
            <a:p>
              <a:endParaRPr lang="en-US"/>
            </a:p>
          </p:txBody>
        </p:sp>
        <p:sp>
          <p:nvSpPr>
            <p:cNvPr id="11278" name="AutoShape 12"/>
            <p:cNvSpPr>
              <a:spLocks noChangeArrowheads="1"/>
            </p:cNvSpPr>
            <p:nvPr/>
          </p:nvSpPr>
          <p:spPr bwMode="auto">
            <a:xfrm>
              <a:off x="2971800" y="3581400"/>
              <a:ext cx="914400" cy="609600"/>
            </a:xfrm>
            <a:prstGeom prst="flowChartDocument">
              <a:avLst/>
            </a:prstGeom>
            <a:solidFill>
              <a:schemeClr val="accent1"/>
            </a:solidFill>
            <a:ln w="9525">
              <a:solidFill>
                <a:schemeClr val="bg1"/>
              </a:solidFill>
              <a:miter lim="800000"/>
              <a:headEnd/>
              <a:tailEnd/>
            </a:ln>
          </p:spPr>
          <p:txBody>
            <a:bodyPr wrap="none" anchor="ctr"/>
            <a:lstStyle/>
            <a:p>
              <a:endParaRPr lang="en-US"/>
            </a:p>
          </p:txBody>
        </p:sp>
        <p:sp>
          <p:nvSpPr>
            <p:cNvPr id="11279" name="AutoShape 13"/>
            <p:cNvSpPr>
              <a:spLocks noChangeArrowheads="1"/>
            </p:cNvSpPr>
            <p:nvPr/>
          </p:nvSpPr>
          <p:spPr bwMode="auto">
            <a:xfrm>
              <a:off x="3581400" y="3886200"/>
              <a:ext cx="914400" cy="609600"/>
            </a:xfrm>
            <a:prstGeom prst="flowChartDocument">
              <a:avLst/>
            </a:prstGeom>
            <a:solidFill>
              <a:schemeClr val="accent1"/>
            </a:solidFill>
            <a:ln w="9525">
              <a:solidFill>
                <a:schemeClr val="bg1"/>
              </a:solidFill>
              <a:miter lim="800000"/>
              <a:headEnd/>
              <a:tailEnd/>
            </a:ln>
          </p:spPr>
          <p:txBody>
            <a:bodyPr wrap="none" anchor="ctr"/>
            <a:lstStyle/>
            <a:p>
              <a:endParaRPr lang="en-US"/>
            </a:p>
          </p:txBody>
        </p:sp>
        <p:sp>
          <p:nvSpPr>
            <p:cNvPr id="11280" name="AutoShape 14"/>
            <p:cNvSpPr>
              <a:spLocks noChangeArrowheads="1"/>
            </p:cNvSpPr>
            <p:nvPr/>
          </p:nvSpPr>
          <p:spPr bwMode="auto">
            <a:xfrm>
              <a:off x="4267200" y="4114800"/>
              <a:ext cx="914400" cy="609600"/>
            </a:xfrm>
            <a:prstGeom prst="flowChartDocument">
              <a:avLst/>
            </a:prstGeom>
            <a:solidFill>
              <a:schemeClr val="accent1"/>
            </a:solidFill>
            <a:ln w="9525">
              <a:solidFill>
                <a:schemeClr val="bg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11271" grpId="0" animBg="1"/>
      <p:bldP spid="11272" grpId="0"/>
      <p:bldP spid="11273" grpId="0" animBg="1"/>
      <p:bldP spid="11274" grpId="0" animBg="1"/>
      <p:bldP spid="11275" grpId="0"/>
      <p:bldP spid="112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838200" y="731837"/>
            <a:ext cx="7848600" cy="334963"/>
          </a:xfrm>
        </p:spPr>
        <p:txBody>
          <a:bodyPr>
            <a:noAutofit/>
          </a:bodyPr>
          <a:lstStyle/>
          <a:p>
            <a:pPr eaLnBrk="1" hangingPunct="1"/>
            <a:r>
              <a:rPr lang="en-US" sz="3200" b="1" dirty="0" smtClean="0">
                <a:solidFill>
                  <a:schemeClr val="tx1"/>
                </a:solidFill>
              </a:rPr>
              <a:t>Slides for Beginning of Presentation</a:t>
            </a:r>
          </a:p>
        </p:txBody>
      </p:sp>
      <p:sp>
        <p:nvSpPr>
          <p:cNvPr id="23557" name="Rectangle 3"/>
          <p:cNvSpPr>
            <a:spLocks noGrp="1" noChangeArrowheads="1"/>
          </p:cNvSpPr>
          <p:nvPr>
            <p:ph idx="1"/>
          </p:nvPr>
        </p:nvSpPr>
        <p:spPr>
          <a:xfrm>
            <a:off x="228600" y="1524000"/>
            <a:ext cx="8610600" cy="5486400"/>
          </a:xfrm>
        </p:spPr>
        <p:txBody>
          <a:bodyPr>
            <a:normAutofit/>
          </a:bodyPr>
          <a:lstStyle/>
          <a:p>
            <a:pPr marL="609600" indent="-609600" eaLnBrk="1" hangingPunct="1">
              <a:buFontTx/>
              <a:buAutoNum type="arabicPeriod"/>
            </a:pPr>
            <a:r>
              <a:rPr lang="en-US" sz="2800" b="1" dirty="0" smtClean="0"/>
              <a:t>Title Slide:</a:t>
            </a:r>
            <a:r>
              <a:rPr lang="en-US" sz="2800" dirty="0" smtClean="0"/>
              <a:t> </a:t>
            </a:r>
            <a:endParaRPr lang="en-US" sz="2000" dirty="0" smtClean="0"/>
          </a:p>
          <a:p>
            <a:pPr marL="990600" lvl="1" indent="-533400" eaLnBrk="1" hangingPunct="1"/>
            <a:r>
              <a:rPr lang="en-US" sz="2400" dirty="0" smtClean="0"/>
              <a:t>Sets the stage; The 1</a:t>
            </a:r>
            <a:r>
              <a:rPr lang="en-US" sz="2400" baseline="30000" dirty="0" smtClean="0"/>
              <a:t>st</a:t>
            </a:r>
            <a:r>
              <a:rPr lang="en-US" sz="2400" dirty="0" smtClean="0"/>
              <a:t> impression</a:t>
            </a:r>
            <a:r>
              <a:rPr lang="en-US" sz="2000" dirty="0" smtClean="0"/>
              <a:t>. </a:t>
            </a:r>
          </a:p>
          <a:p>
            <a:pPr marL="990600" lvl="1" indent="-533400" eaLnBrk="1" hangingPunct="1"/>
            <a:r>
              <a:rPr lang="en-US" sz="2400" dirty="0" smtClean="0"/>
              <a:t>Title, Date, Location.</a:t>
            </a:r>
          </a:p>
          <a:p>
            <a:pPr marL="990600" lvl="1" indent="-533400" eaLnBrk="1" hangingPunct="1">
              <a:spcAft>
                <a:spcPct val="60000"/>
              </a:spcAft>
            </a:pPr>
            <a:r>
              <a:rPr lang="en-US" sz="2400" dirty="0" smtClean="0"/>
              <a:t>Names of all team members and possible titles of responsibility. (Names of presenter on individual slides can also be practical and shows organization.)</a:t>
            </a:r>
          </a:p>
          <a:p>
            <a:pPr marL="609600" indent="-609600" eaLnBrk="1" hangingPunct="1">
              <a:buFontTx/>
              <a:buAutoNum type="arabicPeriod"/>
            </a:pPr>
            <a:r>
              <a:rPr lang="en-US" sz="2800" b="1" dirty="0" smtClean="0"/>
              <a:t>Introduction slide</a:t>
            </a:r>
            <a:r>
              <a:rPr lang="en-US" sz="2800" dirty="0" smtClean="0"/>
              <a:t>:  (</a:t>
            </a:r>
            <a:r>
              <a:rPr lang="en-US" sz="2800" i="1" dirty="0" smtClean="0"/>
              <a:t>The beginning</a:t>
            </a:r>
            <a:r>
              <a:rPr lang="en-US" sz="2800" dirty="0" smtClean="0"/>
              <a:t>) </a:t>
            </a:r>
          </a:p>
          <a:p>
            <a:pPr marL="990600" lvl="1" indent="-533400" eaLnBrk="1" hangingPunct="1"/>
            <a:r>
              <a:rPr lang="en-US" sz="2400" dirty="0" smtClean="0"/>
              <a:t>Must always have one. Connects with the audience.</a:t>
            </a:r>
          </a:p>
          <a:p>
            <a:pPr marL="990600" lvl="1" indent="-533400" eaLnBrk="1" hangingPunct="1"/>
            <a:r>
              <a:rPr lang="en-US" sz="2400" dirty="0" smtClean="0"/>
              <a:t>What is the presentation all about? It may include an outline to indicate where the presentation is going. </a:t>
            </a:r>
          </a:p>
          <a:p>
            <a:pPr marL="990600" lvl="1" indent="-533400" eaLnBrk="1" hangingPunct="1"/>
            <a:r>
              <a:rPr lang="en-US" sz="2400" dirty="0" smtClean="0"/>
              <a:t>Its purpose/goal.</a:t>
            </a:r>
          </a:p>
        </p:txBody>
      </p:sp>
      <p:sp>
        <p:nvSpPr>
          <p:cNvPr id="23554"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23555" name="Slide Number Placeholder 5"/>
          <p:cNvSpPr>
            <a:spLocks noGrp="1"/>
          </p:cNvSpPr>
          <p:nvPr>
            <p:ph type="sldNum" sz="quarter" idx="12"/>
          </p:nvPr>
        </p:nvSpPr>
        <p:spPr>
          <a:noFill/>
        </p:spPr>
        <p:txBody>
          <a:bodyPr/>
          <a:lstStyle/>
          <a:p>
            <a:fld id="{89B7BB7F-EE4A-4C2B-8211-E85A448E1B7F}" type="slidenum">
              <a:rPr lang="en-US" smtClean="0"/>
              <a:pPr/>
              <a:t>23</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990600" y="579437"/>
            <a:ext cx="7696200" cy="487363"/>
          </a:xfrm>
        </p:spPr>
        <p:txBody>
          <a:bodyPr>
            <a:normAutofit fontScale="90000"/>
          </a:bodyPr>
          <a:lstStyle/>
          <a:p>
            <a:pPr eaLnBrk="1" hangingPunct="1"/>
            <a:r>
              <a:rPr lang="en-US" sz="3200" b="1" dirty="0" smtClean="0">
                <a:solidFill>
                  <a:schemeClr val="tx1"/>
                </a:solidFill>
              </a:rPr>
              <a:t>The Middle Section</a:t>
            </a:r>
          </a:p>
        </p:txBody>
      </p:sp>
      <p:sp>
        <p:nvSpPr>
          <p:cNvPr id="24581" name="Rectangle 3"/>
          <p:cNvSpPr>
            <a:spLocks noGrp="1" noChangeArrowheads="1"/>
          </p:cNvSpPr>
          <p:nvPr>
            <p:ph idx="1"/>
          </p:nvPr>
        </p:nvSpPr>
        <p:spPr>
          <a:xfrm>
            <a:off x="228600" y="1219200"/>
            <a:ext cx="8686800" cy="5638800"/>
          </a:xfrm>
        </p:spPr>
        <p:txBody>
          <a:bodyPr>
            <a:normAutofit/>
          </a:bodyPr>
          <a:lstStyle/>
          <a:p>
            <a:pPr marL="457200" indent="-457200" eaLnBrk="1" hangingPunct="1">
              <a:buFontTx/>
              <a:buNone/>
            </a:pPr>
            <a:endParaRPr lang="en-US" dirty="0" smtClean="0"/>
          </a:p>
          <a:p>
            <a:pPr marL="838200" lvl="1" indent="-381000" eaLnBrk="1" hangingPunct="1">
              <a:lnSpc>
                <a:spcPct val="114000"/>
              </a:lnSpc>
              <a:buFontTx/>
              <a:buNone/>
            </a:pPr>
            <a:r>
              <a:rPr lang="en-US" b="1" dirty="0" smtClean="0"/>
              <a:t>Design</a:t>
            </a:r>
            <a:r>
              <a:rPr lang="en-US" dirty="0" smtClean="0"/>
              <a:t>: Your final design concept</a:t>
            </a:r>
          </a:p>
          <a:p>
            <a:pPr marL="838200" lvl="1" indent="-381000" eaLnBrk="1" hangingPunct="1">
              <a:lnSpc>
                <a:spcPct val="114000"/>
              </a:lnSpc>
              <a:buFontTx/>
              <a:buNone/>
            </a:pPr>
            <a:r>
              <a:rPr lang="en-US" b="1" dirty="0" smtClean="0"/>
              <a:t>Construction</a:t>
            </a:r>
            <a:r>
              <a:rPr lang="en-US" dirty="0" smtClean="0"/>
              <a:t>:  </a:t>
            </a:r>
            <a:r>
              <a:rPr lang="en-US" sz="2400" dirty="0" smtClean="0"/>
              <a:t>Sequential sets of activities. Use lists, table formats, flow charts.</a:t>
            </a:r>
          </a:p>
          <a:p>
            <a:pPr marL="838200" lvl="1" indent="-381000" eaLnBrk="1" hangingPunct="1">
              <a:lnSpc>
                <a:spcPct val="114000"/>
              </a:lnSpc>
              <a:buFontTx/>
              <a:buNone/>
            </a:pPr>
            <a:r>
              <a:rPr lang="en-US" b="1" dirty="0" smtClean="0"/>
              <a:t>Test</a:t>
            </a:r>
            <a:r>
              <a:rPr lang="en-US" dirty="0" smtClean="0"/>
              <a:t>: </a:t>
            </a:r>
            <a:r>
              <a:rPr lang="en-US" sz="2400" dirty="0" smtClean="0"/>
              <a:t>Summary of test set up/procedures, summary of measurements, plots. </a:t>
            </a:r>
          </a:p>
          <a:p>
            <a:pPr marL="838200" lvl="1" indent="-381000" eaLnBrk="1" hangingPunct="1">
              <a:lnSpc>
                <a:spcPct val="114000"/>
              </a:lnSpc>
              <a:buFontTx/>
              <a:buNone/>
            </a:pPr>
            <a:r>
              <a:rPr lang="en-US" b="1" dirty="0" smtClean="0"/>
              <a:t>Performance evaluation</a:t>
            </a:r>
            <a:r>
              <a:rPr lang="en-US" dirty="0" smtClean="0"/>
              <a:t>: </a:t>
            </a:r>
          </a:p>
          <a:p>
            <a:pPr marL="1371600" lvl="2" indent="-457200" eaLnBrk="1" hangingPunct="1">
              <a:lnSpc>
                <a:spcPct val="114000"/>
              </a:lnSpc>
              <a:buFontTx/>
              <a:buAutoNum type="alphaLcPeriod"/>
            </a:pPr>
            <a:r>
              <a:rPr lang="en-US" dirty="0" smtClean="0"/>
              <a:t>Compare test/performance results to project criteria.</a:t>
            </a:r>
          </a:p>
          <a:p>
            <a:pPr marL="1371600" lvl="2" indent="-457200" eaLnBrk="1" hangingPunct="1">
              <a:lnSpc>
                <a:spcPct val="114000"/>
              </a:lnSpc>
              <a:buFontTx/>
              <a:buAutoNum type="alphaLcPeriod"/>
            </a:pPr>
            <a:r>
              <a:rPr lang="en-US" dirty="0" smtClean="0"/>
              <a:t>Good performance meets/exceeds given criteria.</a:t>
            </a:r>
          </a:p>
          <a:p>
            <a:pPr marL="1371600" lvl="2" indent="-457200" eaLnBrk="1" hangingPunct="1">
              <a:buFontTx/>
              <a:buAutoNum type="alphaLcPeriod"/>
            </a:pPr>
            <a:endParaRPr lang="en-US" sz="2000" dirty="0" smtClean="0"/>
          </a:p>
          <a:p>
            <a:pPr marL="457200" indent="-457200" eaLnBrk="1" hangingPunct="1">
              <a:buFontTx/>
              <a:buNone/>
            </a:pPr>
            <a:r>
              <a:rPr lang="en-US" sz="2800" dirty="0" smtClean="0"/>
              <a:t> </a:t>
            </a:r>
            <a:endParaRPr lang="en-US" dirty="0" smtClean="0"/>
          </a:p>
        </p:txBody>
      </p:sp>
      <p:sp>
        <p:nvSpPr>
          <p:cNvPr id="24578"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24579" name="Slide Number Placeholder 5"/>
          <p:cNvSpPr>
            <a:spLocks noGrp="1"/>
          </p:cNvSpPr>
          <p:nvPr>
            <p:ph type="sldNum" sz="quarter" idx="12"/>
          </p:nvPr>
        </p:nvSpPr>
        <p:spPr>
          <a:noFill/>
        </p:spPr>
        <p:txBody>
          <a:bodyPr/>
          <a:lstStyle/>
          <a:p>
            <a:fld id="{62A557C4-C9DC-4406-95BA-454012F82196}"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990600" y="655637"/>
            <a:ext cx="7696200" cy="487363"/>
          </a:xfrm>
        </p:spPr>
        <p:txBody>
          <a:bodyPr>
            <a:normAutofit fontScale="90000"/>
          </a:bodyPr>
          <a:lstStyle/>
          <a:p>
            <a:pPr eaLnBrk="1" hangingPunct="1"/>
            <a:r>
              <a:rPr lang="en-US" sz="3200" b="1" dirty="0" smtClean="0">
                <a:solidFill>
                  <a:schemeClr val="tx1"/>
                </a:solidFill>
              </a:rPr>
              <a:t>The End Section</a:t>
            </a:r>
          </a:p>
        </p:txBody>
      </p:sp>
      <p:sp>
        <p:nvSpPr>
          <p:cNvPr id="25605" name="Rectangle 3"/>
          <p:cNvSpPr>
            <a:spLocks noGrp="1" noChangeArrowheads="1"/>
          </p:cNvSpPr>
          <p:nvPr>
            <p:ph idx="1"/>
          </p:nvPr>
        </p:nvSpPr>
        <p:spPr>
          <a:xfrm>
            <a:off x="228600" y="1219200"/>
            <a:ext cx="8686800" cy="5638800"/>
          </a:xfrm>
        </p:spPr>
        <p:txBody>
          <a:bodyPr>
            <a:normAutofit/>
          </a:bodyPr>
          <a:lstStyle/>
          <a:p>
            <a:pPr marL="1257300" lvl="2" indent="-342900" eaLnBrk="1" hangingPunct="1">
              <a:buFontTx/>
              <a:buNone/>
              <a:defRPr/>
            </a:pPr>
            <a:endParaRPr lang="en-US" b="1" u="sng" dirty="0" smtClean="0"/>
          </a:p>
          <a:p>
            <a:pPr marL="838200" lvl="1" indent="-381000" eaLnBrk="1" hangingPunct="1">
              <a:buFontTx/>
              <a:buNone/>
              <a:defRPr/>
            </a:pPr>
            <a:r>
              <a:rPr lang="en-US" dirty="0" smtClean="0"/>
              <a:t>Conclusions:</a:t>
            </a:r>
            <a:endParaRPr lang="en-US" sz="2000" dirty="0" smtClean="0"/>
          </a:p>
          <a:p>
            <a:pPr marL="806450" lvl="2" indent="-342900" eaLnBrk="1" hangingPunct="1">
              <a:defRPr/>
            </a:pPr>
            <a:r>
              <a:rPr lang="en-US" dirty="0" smtClean="0"/>
              <a:t>On information already presented (not on anything new).</a:t>
            </a:r>
          </a:p>
          <a:p>
            <a:pPr marL="806450" lvl="2" indent="-342900" eaLnBrk="1" hangingPunct="1">
              <a:defRPr/>
            </a:pPr>
            <a:r>
              <a:rPr lang="en-US" dirty="0" smtClean="0"/>
              <a:t>Review of presentation’s key points/ accomplishments.</a:t>
            </a:r>
          </a:p>
          <a:p>
            <a:pPr marL="838200" lvl="1" indent="-381000" eaLnBrk="1" hangingPunct="1">
              <a:buFontTx/>
              <a:buNone/>
              <a:defRPr/>
            </a:pPr>
            <a:endParaRPr lang="en-US" dirty="0" smtClean="0"/>
          </a:p>
          <a:p>
            <a:pPr marL="838200" lvl="1" indent="-381000" eaLnBrk="1" hangingPunct="1">
              <a:buFontTx/>
              <a:buNone/>
              <a:defRPr/>
            </a:pPr>
            <a:r>
              <a:rPr lang="en-US" dirty="0" smtClean="0"/>
              <a:t>Recommendations (If any)</a:t>
            </a:r>
            <a:endParaRPr lang="en-US" sz="2000" dirty="0" smtClean="0"/>
          </a:p>
          <a:p>
            <a:pPr marL="838200" lvl="1" indent="-381000" eaLnBrk="1" hangingPunct="1">
              <a:buFontTx/>
              <a:buAutoNum type="arabicPeriod"/>
              <a:defRPr/>
            </a:pPr>
            <a:endParaRPr lang="en-US" dirty="0" smtClean="0"/>
          </a:p>
          <a:p>
            <a:pPr marL="838200" lvl="1" indent="-381000" eaLnBrk="1" hangingPunct="1">
              <a:buFontTx/>
              <a:buNone/>
              <a:defRPr/>
            </a:pPr>
            <a:r>
              <a:rPr lang="en-US" dirty="0" smtClean="0"/>
              <a:t>…This concludes our presentation - are there any questions?...</a:t>
            </a:r>
          </a:p>
          <a:p>
            <a:pPr marL="838200" lvl="1" indent="-381000" eaLnBrk="1" hangingPunct="1">
              <a:buFontTx/>
              <a:buNone/>
              <a:defRPr/>
            </a:pPr>
            <a:r>
              <a:rPr lang="en-US" dirty="0" smtClean="0"/>
              <a:t>       </a:t>
            </a:r>
            <a:r>
              <a:rPr lang="en-US" sz="2400" dirty="0" smtClean="0"/>
              <a:t>This will wake up those who are asleep and give you an extra</a:t>
            </a:r>
            <a:r>
              <a:rPr lang="en-US" dirty="0" smtClean="0"/>
              <a:t>:  </a:t>
            </a:r>
          </a:p>
        </p:txBody>
      </p:sp>
      <p:sp>
        <p:nvSpPr>
          <p:cNvPr id="25602"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25603" name="Slide Number Placeholder 5"/>
          <p:cNvSpPr>
            <a:spLocks noGrp="1"/>
          </p:cNvSpPr>
          <p:nvPr>
            <p:ph type="sldNum" sz="quarter" idx="12"/>
          </p:nvPr>
        </p:nvSpPr>
        <p:spPr>
          <a:noFill/>
        </p:spPr>
        <p:txBody>
          <a:bodyPr/>
          <a:lstStyle/>
          <a:p>
            <a:fld id="{DB27E104-369D-4BB5-A222-C13FD4094D7A}" type="slidenum">
              <a:rPr lang="en-US" smtClean="0"/>
              <a:pPr/>
              <a:t>25</a:t>
            </a:fld>
            <a:endParaRPr lang="en-US" smtClean="0"/>
          </a:p>
        </p:txBody>
      </p:sp>
      <p:pic>
        <p:nvPicPr>
          <p:cNvPr id="25606" name="Picture 4" descr="Aplaus_dir">
            <a:hlinkClick r:id="rId3"/>
          </p:cNvPr>
          <p:cNvPicPr>
            <a:picLocks noChangeAspect="1" noChangeArrowheads="1"/>
          </p:cNvPicPr>
          <p:nvPr/>
        </p:nvPicPr>
        <p:blipFill>
          <a:blip r:embed="rId4" cstate="print"/>
          <a:srcRect/>
          <a:stretch>
            <a:fillRect/>
          </a:stretch>
        </p:blipFill>
        <p:spPr bwMode="auto">
          <a:xfrm>
            <a:off x="3352800" y="5562600"/>
            <a:ext cx="1066800" cy="1028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5606"/>
                                        </p:tgtEl>
                                      </p:cBhvr>
                                      <p:by x="150000" y="150000"/>
                                    </p:animScale>
                                  </p:childTnLst>
                                  <p:subTnLst>
                                    <p:audio>
                                      <p:cMediaNode vol="74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57200" y="267493"/>
            <a:ext cx="8229600" cy="799307"/>
          </a:xfrm>
        </p:spPr>
        <p:txBody>
          <a:bodyPr/>
          <a:lstStyle/>
          <a:p>
            <a:pPr algn="ctr" eaLnBrk="1" hangingPunct="1"/>
            <a:r>
              <a:rPr lang="en-US" sz="3600" b="1" dirty="0" smtClean="0"/>
              <a:t>Preparing Your E10 Presentation</a:t>
            </a:r>
          </a:p>
        </p:txBody>
      </p:sp>
      <p:sp>
        <p:nvSpPr>
          <p:cNvPr id="12291" name="Slide Number Placeholder 5"/>
          <p:cNvSpPr>
            <a:spLocks noGrp="1"/>
          </p:cNvSpPr>
          <p:nvPr>
            <p:ph type="sldNum" sz="quarter" idx="12"/>
          </p:nvPr>
        </p:nvSpPr>
        <p:spPr>
          <a:noFill/>
        </p:spPr>
        <p:txBody>
          <a:bodyPr/>
          <a:lstStyle/>
          <a:p>
            <a:fld id="{46FD6341-E33E-4783-9114-C5B5A331B043}" type="slidenum">
              <a:rPr lang="en-US" smtClean="0"/>
              <a:pPr/>
              <a:t>26</a:t>
            </a:fld>
            <a:endParaRPr lang="en-US" smtClean="0"/>
          </a:p>
        </p:txBody>
      </p:sp>
      <p:sp>
        <p:nvSpPr>
          <p:cNvPr id="12293" name="Rectangle 3"/>
          <p:cNvSpPr>
            <a:spLocks noGrp="1" noChangeArrowheads="1"/>
          </p:cNvSpPr>
          <p:nvPr>
            <p:ph type="subTitle" idx="4294967295"/>
          </p:nvPr>
        </p:nvSpPr>
        <p:spPr>
          <a:xfrm>
            <a:off x="0" y="3200400"/>
            <a:ext cx="8915400" cy="3276600"/>
          </a:xfrm>
        </p:spPr>
        <p:txBody>
          <a:bodyPr/>
          <a:lstStyle/>
          <a:p>
            <a:pPr marL="609600" indent="-609600" algn="l" eaLnBrk="1" hangingPunct="1"/>
            <a:endParaRPr lang="en-US" sz="2800" dirty="0" smtClean="0">
              <a:latin typeface="Helvetica" pitchFamily="34" charset="0"/>
            </a:endParaRPr>
          </a:p>
          <a:p>
            <a:pPr marL="677863" indent="-677863" algn="l" eaLnBrk="1" hangingPunct="1">
              <a:buNone/>
              <a:tabLst>
                <a:tab pos="627063" algn="l"/>
              </a:tabLst>
            </a:pPr>
            <a:r>
              <a:rPr lang="en-US" sz="2800" dirty="0" smtClean="0">
                <a:latin typeface="Helvetica" pitchFamily="34" charset="0"/>
              </a:rPr>
              <a:t>       </a:t>
            </a:r>
            <a:r>
              <a:rPr lang="en-US" sz="2400" b="1" dirty="0" smtClean="0">
                <a:latin typeface="+mj-lt"/>
                <a:cs typeface="Arial" pitchFamily="34" charset="0"/>
              </a:rPr>
              <a:t>First</a:t>
            </a:r>
            <a:r>
              <a:rPr lang="en-US" sz="2400" dirty="0" smtClean="0">
                <a:latin typeface="+mj-lt"/>
                <a:cs typeface="Arial" pitchFamily="34" charset="0"/>
              </a:rPr>
              <a:t> </a:t>
            </a:r>
            <a:r>
              <a:rPr lang="en-US" sz="2400" i="1" dirty="0" smtClean="0">
                <a:solidFill>
                  <a:schemeClr val="tx1"/>
                </a:solidFill>
                <a:latin typeface="+mj-lt"/>
                <a:cs typeface="Arial" pitchFamily="34" charset="0"/>
              </a:rPr>
              <a:t>c</a:t>
            </a:r>
            <a:r>
              <a:rPr lang="en-US" sz="2400" dirty="0" smtClean="0">
                <a:solidFill>
                  <a:schemeClr val="tx1"/>
                </a:solidFill>
                <a:latin typeface="+mj-lt"/>
                <a:cs typeface="Arial" pitchFamily="34" charset="0"/>
              </a:rPr>
              <a:t>omplete (or almost) the “project technical report.”</a:t>
            </a:r>
          </a:p>
          <a:p>
            <a:pPr marL="609600" indent="-609600" algn="l" eaLnBrk="1" hangingPunct="1">
              <a:buNone/>
            </a:pPr>
            <a:endParaRPr lang="en-US" sz="2400" dirty="0" smtClean="0">
              <a:latin typeface="+mj-lt"/>
              <a:cs typeface="Arial" pitchFamily="34" charset="0"/>
            </a:endParaRPr>
          </a:p>
          <a:p>
            <a:pPr marL="1255713" indent="-573088" eaLnBrk="1" hangingPunct="1">
              <a:buNone/>
            </a:pPr>
            <a:r>
              <a:rPr lang="en-US" sz="2400" b="1" dirty="0" smtClean="0">
                <a:latin typeface="+mj-lt"/>
                <a:cs typeface="Arial" pitchFamily="34" charset="0"/>
              </a:rPr>
              <a:t>Your Presentation </a:t>
            </a:r>
            <a:r>
              <a:rPr lang="en-US" sz="2400" dirty="0" smtClean="0">
                <a:latin typeface="+mj-lt"/>
                <a:cs typeface="Arial" pitchFamily="34" charset="0"/>
              </a:rPr>
              <a:t>→ </a:t>
            </a:r>
            <a:r>
              <a:rPr lang="en-US" sz="2400" u="sng" dirty="0" smtClean="0">
                <a:latin typeface="+mj-lt"/>
                <a:cs typeface="Arial" pitchFamily="34" charset="0"/>
              </a:rPr>
              <a:t>the high points</a:t>
            </a:r>
            <a:r>
              <a:rPr lang="en-US" sz="2400" dirty="0" smtClean="0">
                <a:latin typeface="+mj-lt"/>
                <a:cs typeface="Arial" pitchFamily="34" charset="0"/>
              </a:rPr>
              <a:t> of report</a:t>
            </a:r>
          </a:p>
          <a:p>
            <a:pPr marL="609600" indent="-609600" algn="l" eaLnBrk="1" hangingPunct="1">
              <a:buFontTx/>
              <a:buAutoNum type="arabicPeriod"/>
            </a:pPr>
            <a:endParaRPr lang="en-US" sz="900" dirty="0" smtClean="0">
              <a:latin typeface="Helvetica" pitchFamily="34" charset="0"/>
            </a:endParaRPr>
          </a:p>
          <a:p>
            <a:pPr marL="609600" indent="-609600" algn="l" eaLnBrk="1" hangingPunct="1"/>
            <a:endParaRPr lang="en-US" sz="2400" dirty="0" smtClean="0">
              <a:latin typeface="Helvetica" pitchFamily="34" charset="0"/>
            </a:endParaRPr>
          </a:p>
        </p:txBody>
      </p:sp>
      <p:sp>
        <p:nvSpPr>
          <p:cNvPr id="12294" name="Rectangle 4"/>
          <p:cNvSpPr>
            <a:spLocks noChangeArrowheads="1"/>
          </p:cNvSpPr>
          <p:nvPr/>
        </p:nvSpPr>
        <p:spPr bwMode="auto">
          <a:xfrm rot="1710392">
            <a:off x="6019800" y="1235550"/>
            <a:ext cx="1676400" cy="2233613"/>
          </a:xfrm>
          <a:prstGeom prst="rect">
            <a:avLst/>
          </a:prstGeom>
          <a:gradFill rotWithShape="1">
            <a:gsLst>
              <a:gs pos="0">
                <a:schemeClr val="bg1"/>
              </a:gs>
              <a:gs pos="100000">
                <a:srgbClr val="00CC99"/>
              </a:gs>
            </a:gsLst>
            <a:lin ang="18900000" scaled="1"/>
          </a:gradFill>
          <a:ln w="9525">
            <a:solidFill>
              <a:schemeClr val="tx1"/>
            </a:solidFill>
            <a:miter lim="800000"/>
            <a:headEnd/>
            <a:tailEnd/>
          </a:ln>
        </p:spPr>
        <p:txBody>
          <a:bodyPr wrap="none" anchor="ctr"/>
          <a:lstStyle/>
          <a:p>
            <a:endParaRPr lang="en-US"/>
          </a:p>
        </p:txBody>
      </p:sp>
      <p:sp>
        <p:nvSpPr>
          <p:cNvPr id="12295" name="WordArt 6"/>
          <p:cNvSpPr>
            <a:spLocks noChangeArrowheads="1" noChangeShapeType="1" noTextEdit="1"/>
          </p:cNvSpPr>
          <p:nvPr/>
        </p:nvSpPr>
        <p:spPr bwMode="auto">
          <a:xfrm rot="1811255">
            <a:off x="6418263" y="1295402"/>
            <a:ext cx="1371600" cy="982663"/>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00"/>
                </a:solidFill>
                <a:latin typeface="Arial Black" pitchFamily="34" charset="0"/>
                <a:cs typeface="Times New Roman"/>
              </a:rPr>
              <a:t>Model </a:t>
            </a:r>
          </a:p>
          <a:p>
            <a:pPr algn="ctr"/>
            <a:r>
              <a:rPr lang="en-US" sz="3600" kern="10" dirty="0">
                <a:ln w="9525">
                  <a:solidFill>
                    <a:srgbClr val="000000"/>
                  </a:solidFill>
                  <a:round/>
                  <a:headEnd/>
                  <a:tailEnd/>
                </a:ln>
                <a:solidFill>
                  <a:srgbClr val="FFFF00"/>
                </a:solidFill>
                <a:latin typeface="Arial Black" pitchFamily="34" charset="0"/>
                <a:cs typeface="Times New Roman"/>
              </a:rPr>
              <a:t>Wind </a:t>
            </a:r>
          </a:p>
          <a:p>
            <a:pPr algn="ctr"/>
            <a:r>
              <a:rPr lang="en-US" sz="3600" kern="10" dirty="0">
                <a:ln w="9525">
                  <a:solidFill>
                    <a:srgbClr val="000000"/>
                  </a:solidFill>
                  <a:round/>
                  <a:headEnd/>
                  <a:tailEnd/>
                </a:ln>
                <a:solidFill>
                  <a:srgbClr val="FFFF00"/>
                </a:solidFill>
                <a:latin typeface="Arial Black" pitchFamily="34" charset="0"/>
                <a:cs typeface="Times New Roman"/>
              </a:rPr>
              <a:t>Turbine</a:t>
            </a:r>
          </a:p>
          <a:p>
            <a:pPr algn="ctr"/>
            <a:r>
              <a:rPr lang="en-US" sz="3600" kern="10" dirty="0">
                <a:ln w="9525">
                  <a:solidFill>
                    <a:srgbClr val="000000"/>
                  </a:solidFill>
                  <a:round/>
                  <a:headEnd/>
                  <a:tailEnd/>
                </a:ln>
                <a:solidFill>
                  <a:srgbClr val="FFFF00"/>
                </a:solidFill>
                <a:latin typeface="Arial Black" pitchFamily="34" charset="0"/>
                <a:cs typeface="Times New Roman"/>
              </a:rPr>
              <a:t>Report</a:t>
            </a:r>
          </a:p>
        </p:txBody>
      </p:sp>
      <p:sp>
        <p:nvSpPr>
          <p:cNvPr id="12296" name="WordArt 8"/>
          <p:cNvSpPr>
            <a:spLocks noChangeArrowheads="1" noChangeShapeType="1" noTextEdit="1"/>
          </p:cNvSpPr>
          <p:nvPr/>
        </p:nvSpPr>
        <p:spPr bwMode="auto">
          <a:xfrm rot="1811255">
            <a:off x="6010278" y="2606678"/>
            <a:ext cx="1076325" cy="593725"/>
          </a:xfrm>
          <a:prstGeom prst="rect">
            <a:avLst/>
          </a:prstGeom>
        </p:spPr>
        <p:txBody>
          <a:bodyPr wrap="none" fromWordArt="1">
            <a:prstTxWarp prst="textPlain">
              <a:avLst>
                <a:gd name="adj" fmla="val 50000"/>
              </a:avLst>
            </a:prstTxWarp>
          </a:bodyPr>
          <a:lstStyle/>
          <a:p>
            <a:pPr algn="ctr"/>
            <a:r>
              <a:rPr lang="en-US" sz="2400" kern="10" dirty="0">
                <a:ln w="9525">
                  <a:solidFill>
                    <a:srgbClr val="000000"/>
                  </a:solidFill>
                  <a:round/>
                  <a:headEnd/>
                  <a:tailEnd/>
                </a:ln>
                <a:solidFill>
                  <a:srgbClr val="FFFF00"/>
                </a:solidFill>
                <a:latin typeface="Arial Black" pitchFamily="34" charset="0"/>
                <a:cs typeface="Times New Roman"/>
              </a:rPr>
              <a:t>E10 </a:t>
            </a:r>
          </a:p>
          <a:p>
            <a:pPr algn="ctr"/>
            <a:r>
              <a:rPr lang="en-US" sz="2400" kern="10" dirty="0">
                <a:ln w="9525">
                  <a:solidFill>
                    <a:srgbClr val="000000"/>
                  </a:solidFill>
                  <a:round/>
                  <a:headEnd/>
                  <a:tailEnd/>
                </a:ln>
                <a:solidFill>
                  <a:srgbClr val="FFFF00"/>
                </a:solidFill>
                <a:latin typeface="Arial Black" pitchFamily="34" charset="0"/>
                <a:cs typeface="Times New Roman"/>
              </a:rPr>
              <a:t>Group 3</a:t>
            </a:r>
            <a:r>
              <a:rPr lang="en-US" sz="2400" kern="10" dirty="0">
                <a:ln w="9525">
                  <a:solidFill>
                    <a:srgbClr val="000000"/>
                  </a:solidFill>
                  <a:round/>
                  <a:headEnd/>
                  <a:tailEnd/>
                </a:ln>
                <a:solidFill>
                  <a:srgbClr val="FFFF00"/>
                </a:solidFill>
                <a:latin typeface="Times New Roman"/>
                <a:cs typeface="Times New Roman"/>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sz="3600" b="1" smtClean="0"/>
              <a:t>Good Practices</a:t>
            </a:r>
          </a:p>
        </p:txBody>
      </p:sp>
      <p:sp>
        <p:nvSpPr>
          <p:cNvPr id="13314" name="Footer Placeholder 4"/>
          <p:cNvSpPr>
            <a:spLocks noGrp="1"/>
          </p:cNvSpPr>
          <p:nvPr>
            <p:ph type="ftr" sz="quarter" idx="11"/>
          </p:nvPr>
        </p:nvSpPr>
        <p:spPr>
          <a:noFill/>
        </p:spPr>
        <p:txBody>
          <a:bodyPr/>
          <a:lstStyle/>
          <a:p>
            <a:r>
              <a:rPr lang="en-US" dirty="0" err="1" smtClean="0"/>
              <a:t>CoE</a:t>
            </a:r>
            <a:r>
              <a:rPr lang="en-US" dirty="0" smtClean="0"/>
              <a:t> SJSU</a:t>
            </a:r>
          </a:p>
          <a:p>
            <a:r>
              <a:rPr lang="en-US" dirty="0" smtClean="0"/>
              <a:t>ENGR 10</a:t>
            </a:r>
          </a:p>
        </p:txBody>
      </p:sp>
      <p:sp>
        <p:nvSpPr>
          <p:cNvPr id="13315" name="Slide Number Placeholder 5"/>
          <p:cNvSpPr>
            <a:spLocks noGrp="1"/>
          </p:cNvSpPr>
          <p:nvPr>
            <p:ph type="sldNum" sz="quarter" idx="12"/>
          </p:nvPr>
        </p:nvSpPr>
        <p:spPr>
          <a:noFill/>
        </p:spPr>
        <p:txBody>
          <a:bodyPr/>
          <a:lstStyle/>
          <a:p>
            <a:fld id="{7FB6C29C-557D-4B06-8D31-CADD0F15965D}" type="slidenum">
              <a:rPr lang="en-US" smtClean="0"/>
              <a:pPr/>
              <a:t>27</a:t>
            </a:fld>
            <a:endParaRPr lang="en-US" smtClean="0"/>
          </a:p>
        </p:txBody>
      </p:sp>
      <p:sp>
        <p:nvSpPr>
          <p:cNvPr id="19461" name="Rectangle 3"/>
          <p:cNvSpPr>
            <a:spLocks noGrp="1" noChangeArrowheads="1"/>
          </p:cNvSpPr>
          <p:nvPr>
            <p:ph type="subTitle" idx="4294967295"/>
          </p:nvPr>
        </p:nvSpPr>
        <p:spPr>
          <a:xfrm>
            <a:off x="-152400" y="1524000"/>
            <a:ext cx="9296400" cy="4419600"/>
          </a:xfrm>
        </p:spPr>
        <p:txBody>
          <a:bodyPr/>
          <a:lstStyle/>
          <a:p>
            <a:pPr marL="1371600" lvl="2" indent="-457200" algn="l" eaLnBrk="1" hangingPunct="1">
              <a:buNone/>
              <a:defRPr/>
            </a:pPr>
            <a:r>
              <a:rPr lang="en-US" dirty="0" smtClean="0"/>
              <a:t>-</a:t>
            </a:r>
            <a:r>
              <a:rPr lang="en-US" sz="3200" dirty="0" smtClean="0"/>
              <a:t>Use the </a:t>
            </a:r>
            <a:r>
              <a:rPr lang="en-US" sz="3200" b="1" dirty="0" smtClean="0"/>
              <a:t>L</a:t>
            </a:r>
            <a:r>
              <a:rPr lang="en-US" sz="3200" b="1" baseline="30000" dirty="0" smtClean="0"/>
              <a:t>2</a:t>
            </a:r>
            <a:r>
              <a:rPr lang="en-US" sz="3200" b="1" dirty="0" smtClean="0"/>
              <a:t> </a:t>
            </a:r>
            <a:r>
              <a:rPr lang="en-US" sz="3200" dirty="0" smtClean="0"/>
              <a:t> rule: </a:t>
            </a:r>
          </a:p>
          <a:p>
            <a:pPr marL="1547813" lvl="3" indent="-381000" algn="l">
              <a:defRPr/>
            </a:pPr>
            <a:r>
              <a:rPr lang="en-US" sz="2800" b="1" dirty="0" smtClean="0"/>
              <a:t>L</a:t>
            </a:r>
            <a:r>
              <a:rPr lang="en-US" sz="2800" dirty="0" smtClean="0"/>
              <a:t>arge ( font: 20-22 minimum; this is 28) and </a:t>
            </a:r>
            <a:r>
              <a:rPr lang="en-US" sz="2800" b="1" dirty="0" smtClean="0"/>
              <a:t>L</a:t>
            </a:r>
            <a:r>
              <a:rPr lang="en-US" sz="2800" dirty="0" smtClean="0"/>
              <a:t>oud (voice)</a:t>
            </a:r>
          </a:p>
          <a:p>
            <a:pPr marL="1371600" lvl="2" indent="-457200" algn="l" eaLnBrk="1" hangingPunct="1">
              <a:spcBef>
                <a:spcPct val="40000"/>
              </a:spcBef>
              <a:buNone/>
              <a:defRPr/>
            </a:pPr>
            <a:r>
              <a:rPr lang="en-US" sz="3200" dirty="0" smtClean="0">
                <a:solidFill>
                  <a:srgbClr val="FFFF00"/>
                </a:solidFill>
                <a:latin typeface="Helvetica" pitchFamily="34" charset="0"/>
              </a:rPr>
              <a:t>-</a:t>
            </a:r>
            <a:r>
              <a:rPr lang="en-US" sz="3200" dirty="0" smtClean="0"/>
              <a:t>Use simple </a:t>
            </a:r>
            <a:r>
              <a:rPr lang="en-US" sz="3200" u="sng" dirty="0" smtClean="0"/>
              <a:t>font</a:t>
            </a:r>
            <a:r>
              <a:rPr lang="en-US" sz="3200" dirty="0" smtClean="0"/>
              <a:t>: </a:t>
            </a:r>
          </a:p>
          <a:p>
            <a:pPr marL="1547813" lvl="2" indent="-401638" algn="l" defTabSz="682625" eaLnBrk="1" hangingPunct="1">
              <a:spcBef>
                <a:spcPct val="40000"/>
              </a:spcBef>
              <a:defRPr/>
            </a:pPr>
            <a:r>
              <a:rPr lang="en-US" sz="3200" dirty="0" smtClean="0"/>
              <a:t>Arial, Helvetica if available, or similar.</a:t>
            </a:r>
          </a:p>
          <a:p>
            <a:pPr marL="1371600" lvl="2" indent="-225425" algn="l" eaLnBrk="1" hangingPunct="1">
              <a:spcBef>
                <a:spcPct val="40000"/>
              </a:spcBef>
              <a:defRPr/>
            </a:pPr>
            <a:r>
              <a:rPr lang="en-US" sz="3200" dirty="0" smtClean="0">
                <a:latin typeface="Rage Italic" pitchFamily="66" charset="0"/>
              </a:rPr>
              <a:t>	</a:t>
            </a:r>
          </a:p>
          <a:p>
            <a:pPr marL="1371600" lvl="2" indent="-457200" algn="l" eaLnBrk="1" hangingPunct="1">
              <a:spcBef>
                <a:spcPct val="40000"/>
              </a:spcBef>
              <a:defRPr/>
            </a:pPr>
            <a:r>
              <a:rPr lang="en-US" sz="3200" dirty="0" smtClean="0">
                <a:latin typeface="Rage Italic" pitchFamily="66" charset="0"/>
              </a:rPr>
              <a:t>Sometimes </a:t>
            </a:r>
            <a:r>
              <a:rPr lang="en-US" sz="3200" dirty="0" smtClean="0">
                <a:latin typeface="Castellar" pitchFamily="18" charset="0"/>
              </a:rPr>
              <a:t>the</a:t>
            </a:r>
            <a:r>
              <a:rPr lang="en-US" sz="3200" dirty="0" smtClean="0">
                <a:latin typeface="Rage Italic" pitchFamily="66" charset="0"/>
              </a:rPr>
              <a:t> </a:t>
            </a:r>
            <a:r>
              <a:rPr lang="en-US" sz="3200" dirty="0" smtClean="0">
                <a:latin typeface="Bradley Hand ITC" pitchFamily="66" charset="0"/>
              </a:rPr>
              <a:t>computer </a:t>
            </a:r>
            <a:r>
              <a:rPr lang="en-US" sz="3200" dirty="0" smtClean="0">
                <a:latin typeface="Curlz MT" pitchFamily="82" charset="0"/>
              </a:rPr>
              <a:t>doesn’t support </a:t>
            </a:r>
            <a:r>
              <a:rPr lang="en-US" sz="3200" dirty="0" smtClean="0">
                <a:latin typeface="Forte" pitchFamily="66" charset="0"/>
              </a:rPr>
              <a:t>them</a:t>
            </a:r>
            <a:r>
              <a:rPr lang="en-US" sz="3200" dirty="0" smtClean="0">
                <a:latin typeface="Curlz MT" pitchFamily="82" charset="0"/>
              </a:rPr>
              <a:t>.</a:t>
            </a:r>
          </a:p>
          <a:p>
            <a:pPr marL="1371600" lvl="2" indent="-457200" algn="l" eaLnBrk="1" hangingPunct="1">
              <a:defRPr/>
            </a:pPr>
            <a:endParaRPr lang="en-US" sz="1400" dirty="0" smtClean="0">
              <a:latin typeface="Helvetica" pitchFamily="34" charset="0"/>
            </a:endParaRPr>
          </a:p>
        </p:txBody>
      </p:sp>
      <p:pic>
        <p:nvPicPr>
          <p:cNvPr id="13318" name="Picture 5"/>
          <p:cNvPicPr>
            <a:picLocks noChangeAspect="1" noChangeArrowheads="1"/>
          </p:cNvPicPr>
          <p:nvPr/>
        </p:nvPicPr>
        <p:blipFill>
          <a:blip r:embed="rId2" cstate="print"/>
          <a:srcRect/>
          <a:stretch>
            <a:fillRect/>
          </a:stretch>
        </p:blipFill>
        <p:spPr bwMode="auto">
          <a:xfrm>
            <a:off x="1447800" y="4572004"/>
            <a:ext cx="4122738" cy="41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sz="3600" b="1" smtClean="0"/>
              <a:t>More Good Practices</a:t>
            </a:r>
          </a:p>
        </p:txBody>
      </p:sp>
      <p:sp>
        <p:nvSpPr>
          <p:cNvPr id="14338" name="Footer Placeholder 4"/>
          <p:cNvSpPr>
            <a:spLocks noGrp="1"/>
          </p:cNvSpPr>
          <p:nvPr>
            <p:ph type="ftr" sz="quarter" idx="11"/>
          </p:nvPr>
        </p:nvSpPr>
        <p:spPr>
          <a:noFill/>
        </p:spPr>
        <p:txBody>
          <a:bodyPr/>
          <a:lstStyle/>
          <a:p>
            <a:r>
              <a:rPr lang="en-US" dirty="0" err="1" smtClean="0"/>
              <a:t>CoE</a:t>
            </a:r>
            <a:r>
              <a:rPr lang="en-US" dirty="0" smtClean="0"/>
              <a:t> SJSU</a:t>
            </a:r>
          </a:p>
          <a:p>
            <a:r>
              <a:rPr lang="en-US" dirty="0" smtClean="0"/>
              <a:t>ENGR 10</a:t>
            </a:r>
          </a:p>
        </p:txBody>
      </p:sp>
      <p:sp>
        <p:nvSpPr>
          <p:cNvPr id="14339" name="Slide Number Placeholder 5"/>
          <p:cNvSpPr>
            <a:spLocks noGrp="1"/>
          </p:cNvSpPr>
          <p:nvPr>
            <p:ph type="sldNum" sz="quarter" idx="12"/>
          </p:nvPr>
        </p:nvSpPr>
        <p:spPr>
          <a:noFill/>
        </p:spPr>
        <p:txBody>
          <a:bodyPr/>
          <a:lstStyle/>
          <a:p>
            <a:fld id="{69B0C0B8-16B8-4DF6-AEF3-D70ADFACD221}" type="slidenum">
              <a:rPr lang="en-US" smtClean="0"/>
              <a:pPr/>
              <a:t>28</a:t>
            </a:fld>
            <a:endParaRPr lang="en-US" smtClean="0"/>
          </a:p>
        </p:txBody>
      </p:sp>
      <p:sp>
        <p:nvSpPr>
          <p:cNvPr id="14341" name="Rectangle 3"/>
          <p:cNvSpPr>
            <a:spLocks noGrp="1" noChangeArrowheads="1"/>
          </p:cNvSpPr>
          <p:nvPr>
            <p:ph type="subTitle" idx="4294967295"/>
          </p:nvPr>
        </p:nvSpPr>
        <p:spPr>
          <a:xfrm>
            <a:off x="-152400" y="1676400"/>
            <a:ext cx="9296400" cy="4343400"/>
          </a:xfrm>
        </p:spPr>
        <p:txBody>
          <a:bodyPr>
            <a:normAutofit/>
          </a:bodyPr>
          <a:lstStyle/>
          <a:p>
            <a:pPr marL="1371600" lvl="2" indent="-457200" algn="l" eaLnBrk="1" hangingPunct="1">
              <a:buNone/>
            </a:pPr>
            <a:r>
              <a:rPr lang="en-US" sz="2800" dirty="0" smtClean="0">
                <a:latin typeface="Helvetica" pitchFamily="34" charset="0"/>
              </a:rPr>
              <a:t>-</a:t>
            </a:r>
            <a:r>
              <a:rPr lang="en-US" sz="3200" dirty="0" smtClean="0">
                <a:solidFill>
                  <a:srgbClr val="FFC000"/>
                </a:solidFill>
              </a:rPr>
              <a:t>Use bullets</a:t>
            </a:r>
            <a:r>
              <a:rPr lang="en-US" sz="3200" dirty="0" smtClean="0"/>
              <a:t>:  Short phrases or sentences </a:t>
            </a:r>
          </a:p>
          <a:p>
            <a:pPr marL="1371600" lvl="2" indent="-457200" algn="l" eaLnBrk="1" hangingPunct="1">
              <a:buNone/>
            </a:pPr>
            <a:r>
              <a:rPr lang="en-US" sz="3200" dirty="0" smtClean="0"/>
              <a:t>      </a:t>
            </a:r>
            <a:r>
              <a:rPr lang="en-US" sz="2800" dirty="0" smtClean="0"/>
              <a:t>No more than 2.5 lines per sentence</a:t>
            </a:r>
          </a:p>
          <a:p>
            <a:pPr marL="1371600" lvl="2" indent="-457200" algn="l" eaLnBrk="1" hangingPunct="1">
              <a:buNone/>
            </a:pPr>
            <a:r>
              <a:rPr lang="en-US" sz="3200" dirty="0" smtClean="0">
                <a:latin typeface="Helvetica" pitchFamily="34" charset="0"/>
              </a:rPr>
              <a:t>-</a:t>
            </a:r>
            <a:r>
              <a:rPr lang="en-US" sz="3200" dirty="0" smtClean="0">
                <a:solidFill>
                  <a:srgbClr val="FFC000"/>
                </a:solidFill>
              </a:rPr>
              <a:t>Use </a:t>
            </a:r>
            <a:r>
              <a:rPr lang="en-US" sz="3200" i="1" dirty="0" smtClean="0">
                <a:solidFill>
                  <a:srgbClr val="FFC000"/>
                </a:solidFill>
              </a:rPr>
              <a:t>past tense</a:t>
            </a:r>
            <a:r>
              <a:rPr lang="en-US" sz="3200" dirty="0" smtClean="0"/>
              <a:t>: Project has been completed </a:t>
            </a:r>
          </a:p>
          <a:p>
            <a:pPr marL="1371600" lvl="2" indent="-457200" algn="l" eaLnBrk="1" hangingPunct="1">
              <a:buNone/>
            </a:pPr>
            <a:r>
              <a:rPr lang="en-US" sz="3200" dirty="0" smtClean="0"/>
              <a:t>-</a:t>
            </a:r>
            <a:r>
              <a:rPr lang="en-US" sz="3200" dirty="0" smtClean="0">
                <a:solidFill>
                  <a:srgbClr val="FFC000"/>
                </a:solidFill>
              </a:rPr>
              <a:t>Use third person</a:t>
            </a:r>
            <a:r>
              <a:rPr lang="en-US" sz="3200" dirty="0" smtClean="0"/>
              <a:t>: State what </a:t>
            </a:r>
            <a:r>
              <a:rPr lang="en-US" sz="3200" dirty="0" smtClean="0">
                <a:solidFill>
                  <a:srgbClr val="00B0F0"/>
                </a:solidFill>
              </a:rPr>
              <a:t>the team </a:t>
            </a:r>
            <a:r>
              <a:rPr lang="en-US" sz="3200" dirty="0" smtClean="0"/>
              <a:t>did. </a:t>
            </a:r>
          </a:p>
          <a:p>
            <a:pPr marL="1371600" lvl="2" indent="-457200" algn="l" eaLnBrk="1" hangingPunct="1">
              <a:buNone/>
            </a:pPr>
            <a:r>
              <a:rPr lang="en-US" sz="3200" dirty="0" smtClean="0">
                <a:latin typeface="Helvetica" pitchFamily="34" charset="0"/>
              </a:rPr>
              <a:t>-</a:t>
            </a:r>
            <a:r>
              <a:rPr lang="en-US" sz="3200" dirty="0" smtClean="0">
                <a:solidFill>
                  <a:srgbClr val="FFC000"/>
                </a:solidFill>
                <a:latin typeface="Helvetica" pitchFamily="34" charset="0"/>
              </a:rPr>
              <a:t>Organize in terms of goals, processes, &amp; outcomes</a:t>
            </a:r>
          </a:p>
          <a:p>
            <a:pPr marL="1752600" lvl="3" indent="-381000" algn="l" eaLnBrk="1" hangingPunct="1">
              <a:buNone/>
            </a:pPr>
            <a:r>
              <a:rPr lang="en-US" sz="2800" dirty="0" smtClean="0">
                <a:latin typeface="Helvetica" pitchFamily="34" charset="0"/>
              </a:rPr>
              <a:t>Not as a chronological journal</a:t>
            </a:r>
          </a:p>
          <a:p>
            <a:pPr marL="1752600" lvl="3" indent="-381000" algn="l" eaLnBrk="1" hangingPunct="1">
              <a:buNone/>
            </a:pPr>
            <a:r>
              <a:rPr lang="en-US" sz="2800" dirty="0" smtClean="0">
                <a:latin typeface="Helvetica" pitchFamily="34" charset="0"/>
              </a:rPr>
              <a:t>Don’t present “dear diary”</a:t>
            </a:r>
            <a:r>
              <a:rPr lang="en-US" sz="2400" dirty="0" smtClean="0">
                <a:latin typeface="Helvetica" pitchFamily="34" charset="0"/>
              </a:rPr>
              <a:t> </a:t>
            </a:r>
            <a:endParaRPr lang="en-US" sz="1800" dirty="0" smtClean="0">
              <a:latin typeface="Helvetica"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Stay on Time</a:t>
            </a:r>
          </a:p>
        </p:txBody>
      </p:sp>
      <p:sp>
        <p:nvSpPr>
          <p:cNvPr id="15363" name="Footer Placeholder 3"/>
          <p:cNvSpPr>
            <a:spLocks noGrp="1"/>
          </p:cNvSpPr>
          <p:nvPr>
            <p:ph type="ftr" sz="quarter" idx="11"/>
          </p:nvPr>
        </p:nvSpPr>
        <p:spPr>
          <a:noFill/>
        </p:spPr>
        <p:txBody>
          <a:bodyPr/>
          <a:lstStyle/>
          <a:p>
            <a:r>
              <a:rPr lang="en-US" smtClean="0"/>
              <a:t>CoE SJSU</a:t>
            </a:r>
          </a:p>
          <a:p>
            <a:r>
              <a:rPr lang="en-US" smtClean="0"/>
              <a:t>ENGR 10</a:t>
            </a:r>
          </a:p>
        </p:txBody>
      </p:sp>
      <p:sp>
        <p:nvSpPr>
          <p:cNvPr id="15364" name="Slide Number Placeholder 4"/>
          <p:cNvSpPr>
            <a:spLocks noGrp="1"/>
          </p:cNvSpPr>
          <p:nvPr>
            <p:ph type="sldNum" sz="quarter" idx="12"/>
          </p:nvPr>
        </p:nvSpPr>
        <p:spPr>
          <a:noFill/>
        </p:spPr>
        <p:txBody>
          <a:bodyPr/>
          <a:lstStyle/>
          <a:p>
            <a:fld id="{1349A434-6C46-4890-BEDC-72EA400C2388}" type="slidenum">
              <a:rPr lang="en-US" smtClean="0"/>
              <a:pPr/>
              <a:t>29</a:t>
            </a:fld>
            <a:endParaRPr lang="en-US" smtClean="0"/>
          </a:p>
        </p:txBody>
      </p:sp>
      <p:pic>
        <p:nvPicPr>
          <p:cNvPr id="15365" name="Picture 2" descr="http://thorntoncenter.net/wp-content/uploads/2012/02/time1.jpg"/>
          <p:cNvPicPr>
            <a:picLocks noChangeAspect="1" noChangeArrowheads="1"/>
          </p:cNvPicPr>
          <p:nvPr/>
        </p:nvPicPr>
        <p:blipFill>
          <a:blip r:embed="rId2" cstate="print"/>
          <a:srcRect/>
          <a:stretch>
            <a:fillRect/>
          </a:stretch>
        </p:blipFill>
        <p:spPr bwMode="auto">
          <a:xfrm>
            <a:off x="1828800" y="1371601"/>
            <a:ext cx="4999038" cy="459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idx="1"/>
          </p:nvPr>
        </p:nvSpPr>
        <p:spPr>
          <a:xfrm>
            <a:off x="457200" y="1447800"/>
            <a:ext cx="8382000" cy="4267200"/>
          </a:xfrm>
        </p:spPr>
        <p:txBody>
          <a:bodyPr/>
          <a:lstStyle/>
          <a:p>
            <a:pPr marL="609600" indent="-609600" eaLnBrk="1" hangingPunct="1">
              <a:spcAft>
                <a:spcPct val="50000"/>
              </a:spcAft>
              <a:buFontTx/>
              <a:buNone/>
            </a:pPr>
            <a:r>
              <a:rPr lang="en-US" b="1" dirty="0" smtClean="0"/>
              <a:t>A presentation is . . .</a:t>
            </a:r>
          </a:p>
          <a:p>
            <a:pPr marL="609600" indent="-609600" eaLnBrk="1" hangingPunct="1">
              <a:buNone/>
            </a:pPr>
            <a:endParaRPr lang="en-US" b="1" u="sng" dirty="0" smtClean="0"/>
          </a:p>
        </p:txBody>
      </p:sp>
      <p:sp>
        <p:nvSpPr>
          <p:cNvPr id="6146"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6147" name="Slide Number Placeholder 5"/>
          <p:cNvSpPr>
            <a:spLocks noGrp="1"/>
          </p:cNvSpPr>
          <p:nvPr>
            <p:ph type="sldNum" sz="quarter" idx="12"/>
          </p:nvPr>
        </p:nvSpPr>
        <p:spPr>
          <a:noFill/>
        </p:spPr>
        <p:txBody>
          <a:bodyPr/>
          <a:lstStyle/>
          <a:p>
            <a:fld id="{2740431B-5E6C-4771-9614-EFEC5DD877F7}" type="slidenum">
              <a:rPr lang="en-US" smtClean="0"/>
              <a:pPr/>
              <a:t>3</a:t>
            </a:fld>
            <a:endParaRPr lang="en-US" smtClean="0"/>
          </a:p>
        </p:txBody>
      </p:sp>
      <p:pic>
        <p:nvPicPr>
          <p:cNvPr id="6149" name="Picture 3" descr="MCj01983420000[1]"/>
          <p:cNvPicPr>
            <a:picLocks noChangeAspect="1" noChangeArrowheads="1"/>
          </p:cNvPicPr>
          <p:nvPr/>
        </p:nvPicPr>
        <p:blipFill>
          <a:blip r:embed="rId2" cstate="print"/>
          <a:srcRect/>
          <a:stretch>
            <a:fillRect/>
          </a:stretch>
        </p:blipFill>
        <p:spPr bwMode="auto">
          <a:xfrm>
            <a:off x="6781800" y="228600"/>
            <a:ext cx="2057400" cy="1854200"/>
          </a:xfrm>
          <a:prstGeom prst="rect">
            <a:avLst/>
          </a:prstGeom>
          <a:noFill/>
          <a:ln w="9525">
            <a:noFill/>
            <a:miter lim="800000"/>
            <a:headEnd/>
            <a:tailEnd/>
          </a:ln>
        </p:spPr>
      </p:pic>
      <p:graphicFrame>
        <p:nvGraphicFramePr>
          <p:cNvPr id="6" name="Diagram 5"/>
          <p:cNvGraphicFramePr/>
          <p:nvPr/>
        </p:nvGraphicFramePr>
        <p:xfrm>
          <a:off x="381000" y="1905000"/>
          <a:ext cx="8382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457200"/>
            <a:ext cx="7772400" cy="487363"/>
          </a:xfrm>
        </p:spPr>
        <p:txBody>
          <a:bodyPr>
            <a:normAutofit fontScale="90000"/>
          </a:bodyPr>
          <a:lstStyle/>
          <a:p>
            <a:pPr eaLnBrk="1" hangingPunct="1"/>
            <a:r>
              <a:rPr lang="en-US" sz="4000" b="1" dirty="0" smtClean="0"/>
              <a:t>Slide Design</a:t>
            </a:r>
          </a:p>
        </p:txBody>
      </p:sp>
      <p:sp>
        <p:nvSpPr>
          <p:cNvPr id="28675" name="Rectangle 3"/>
          <p:cNvSpPr>
            <a:spLocks noGrp="1" noChangeArrowheads="1"/>
          </p:cNvSpPr>
          <p:nvPr>
            <p:ph idx="1"/>
          </p:nvPr>
        </p:nvSpPr>
        <p:spPr>
          <a:xfrm>
            <a:off x="152400" y="1295400"/>
            <a:ext cx="8915400" cy="5486400"/>
          </a:xfrm>
        </p:spPr>
        <p:txBody>
          <a:bodyPr/>
          <a:lstStyle/>
          <a:p>
            <a:pPr marL="609600" indent="-609600" eaLnBrk="1" hangingPunct="1">
              <a:lnSpc>
                <a:spcPct val="90000"/>
              </a:lnSpc>
              <a:buFontTx/>
              <a:buNone/>
              <a:defRPr/>
            </a:pPr>
            <a:endParaRPr lang="en-US" sz="2400" u="sng" dirty="0" smtClean="0">
              <a:latin typeface="Helvetica" pitchFamily="34" charset="0"/>
            </a:endParaRPr>
          </a:p>
          <a:p>
            <a:pPr marL="609600" indent="-377825" eaLnBrk="1" hangingPunct="1">
              <a:buFontTx/>
              <a:buNone/>
              <a:defRPr/>
            </a:pPr>
            <a:r>
              <a:rPr lang="en-US" u="sng" dirty="0" smtClean="0">
                <a:latin typeface="Helvetica" pitchFamily="34" charset="0"/>
              </a:rPr>
              <a:t>Color</a:t>
            </a:r>
            <a:r>
              <a:rPr lang="en-US" dirty="0" smtClean="0">
                <a:latin typeface="Helvetica" pitchFamily="34" charset="0"/>
              </a:rPr>
              <a:t> and </a:t>
            </a:r>
            <a:r>
              <a:rPr lang="en-US" u="sng" dirty="0" smtClean="0">
                <a:latin typeface="Helvetica" pitchFamily="34" charset="0"/>
              </a:rPr>
              <a:t>background</a:t>
            </a:r>
            <a:r>
              <a:rPr lang="en-US" dirty="0" smtClean="0">
                <a:latin typeface="Helvetica" pitchFamily="34" charset="0"/>
              </a:rPr>
              <a:t> selection: </a:t>
            </a:r>
          </a:p>
          <a:p>
            <a:pPr marL="990600" lvl="1" indent="-533400" eaLnBrk="1" hangingPunct="1">
              <a:spcAft>
                <a:spcPts val="800"/>
              </a:spcAft>
              <a:defRPr/>
            </a:pPr>
            <a:r>
              <a:rPr lang="en-US" dirty="0" smtClean="0">
                <a:latin typeface="Helvetica" pitchFamily="34" charset="0"/>
              </a:rPr>
              <a:t>What may look good on a PC screen 18 in. away may not be visible at 25-40 ft.</a:t>
            </a:r>
          </a:p>
          <a:p>
            <a:pPr marL="609600" indent="-377825" eaLnBrk="1" hangingPunct="1">
              <a:buFontTx/>
              <a:buNone/>
              <a:defRPr/>
            </a:pPr>
            <a:r>
              <a:rPr lang="en-US" u="sng" dirty="0" smtClean="0">
                <a:latin typeface="Helvetica" pitchFamily="34" charset="0"/>
              </a:rPr>
              <a:t>Timing</a:t>
            </a:r>
            <a:r>
              <a:rPr lang="en-US" dirty="0" smtClean="0">
                <a:latin typeface="Helvetica" pitchFamily="34" charset="0"/>
              </a:rPr>
              <a:t>: Estimate  ½ - 2 minutes per slide. </a:t>
            </a:r>
          </a:p>
          <a:p>
            <a:pPr marL="990600" lvl="1" indent="-533400" eaLnBrk="1" hangingPunct="1">
              <a:spcAft>
                <a:spcPts val="800"/>
              </a:spcAft>
              <a:defRPr/>
            </a:pPr>
            <a:r>
              <a:rPr lang="en-US" dirty="0" smtClean="0">
                <a:latin typeface="Helvetica" pitchFamily="34" charset="0"/>
              </a:rPr>
              <a:t>Give the audience time to absorb the information.</a:t>
            </a:r>
          </a:p>
          <a:p>
            <a:pPr marL="609600" indent="-377825" eaLnBrk="1" hangingPunct="1">
              <a:buFontTx/>
              <a:buNone/>
              <a:defRPr/>
            </a:pPr>
            <a:r>
              <a:rPr lang="en-US" dirty="0" smtClean="0">
                <a:latin typeface="Helvetica" pitchFamily="34" charset="0"/>
              </a:rPr>
              <a:t>PPT </a:t>
            </a:r>
            <a:r>
              <a:rPr lang="en-US" u="sng" dirty="0" smtClean="0">
                <a:latin typeface="Helvetica" pitchFamily="34" charset="0"/>
              </a:rPr>
              <a:t>animation </a:t>
            </a:r>
            <a:r>
              <a:rPr lang="en-US" dirty="0" smtClean="0">
                <a:latin typeface="Helvetica" pitchFamily="34" charset="0"/>
              </a:rPr>
              <a:t>effects: </a:t>
            </a:r>
            <a:r>
              <a:rPr lang="en-US" b="1" dirty="0" smtClean="0">
                <a:latin typeface="Helvetica" pitchFamily="34" charset="0"/>
              </a:rPr>
              <a:t>Keep it simple</a:t>
            </a:r>
            <a:r>
              <a:rPr lang="en-US" dirty="0" smtClean="0">
                <a:latin typeface="Helvetica" pitchFamily="34" charset="0"/>
              </a:rPr>
              <a:t>.</a:t>
            </a:r>
          </a:p>
          <a:p>
            <a:pPr marL="990600" lvl="1" indent="-533400" eaLnBrk="1" hangingPunct="1">
              <a:spcAft>
                <a:spcPts val="800"/>
              </a:spcAft>
              <a:defRPr/>
            </a:pPr>
            <a:r>
              <a:rPr lang="en-US" dirty="0" smtClean="0">
                <a:latin typeface="Helvetica" pitchFamily="34" charset="0"/>
              </a:rPr>
              <a:t>Not every line needs animation and not every slide needs an image.  </a:t>
            </a:r>
          </a:p>
          <a:p>
            <a:pPr marL="990600" lvl="1" indent="-533400" eaLnBrk="1" hangingPunct="1">
              <a:lnSpc>
                <a:spcPct val="90000"/>
              </a:lnSpc>
              <a:buFontTx/>
              <a:buChar char="•"/>
              <a:defRPr/>
            </a:pPr>
            <a:endParaRPr lang="en-US" sz="2000" b="1" u="sng" dirty="0" smtClean="0">
              <a:solidFill>
                <a:srgbClr val="800080"/>
              </a:solidFill>
              <a:latin typeface="Helvetica" pitchFamily="34" charset="0"/>
            </a:endParaRPr>
          </a:p>
        </p:txBody>
      </p:sp>
      <p:sp>
        <p:nvSpPr>
          <p:cNvPr id="16386" name="Footer Placeholder 4"/>
          <p:cNvSpPr>
            <a:spLocks noGrp="1"/>
          </p:cNvSpPr>
          <p:nvPr>
            <p:ph type="ftr" sz="quarter" idx="11"/>
          </p:nvPr>
        </p:nvSpPr>
        <p:spPr>
          <a:noFill/>
        </p:spPr>
        <p:txBody>
          <a:bodyPr/>
          <a:lstStyle/>
          <a:p>
            <a:r>
              <a:rPr lang="en-US" dirty="0" err="1" smtClean="0"/>
              <a:t>CoE</a:t>
            </a:r>
            <a:r>
              <a:rPr lang="en-US" dirty="0" smtClean="0"/>
              <a:t> SJSU</a:t>
            </a:r>
          </a:p>
          <a:p>
            <a:r>
              <a:rPr lang="en-US" dirty="0" smtClean="0"/>
              <a:t>ENGR 10</a:t>
            </a:r>
          </a:p>
        </p:txBody>
      </p:sp>
      <p:sp>
        <p:nvSpPr>
          <p:cNvPr id="16387" name="Slide Number Placeholder 5"/>
          <p:cNvSpPr>
            <a:spLocks noGrp="1"/>
          </p:cNvSpPr>
          <p:nvPr>
            <p:ph type="sldNum" sz="quarter" idx="12"/>
          </p:nvPr>
        </p:nvSpPr>
        <p:spPr>
          <a:noFill/>
        </p:spPr>
        <p:txBody>
          <a:bodyPr/>
          <a:lstStyle/>
          <a:p>
            <a:fld id="{73F24B31-1B01-4EAA-8FF6-EC916A07469F}" type="slidenum">
              <a:rPr lang="en-US" smtClean="0"/>
              <a:pPr/>
              <a:t>30</a:t>
            </a:fld>
            <a:endParaRPr lang="en-US" smtClean="0"/>
          </a:p>
        </p:txBody>
      </p:sp>
      <p:sp>
        <p:nvSpPr>
          <p:cNvPr id="6" name="TextBox 5"/>
          <p:cNvSpPr txBox="1"/>
          <p:nvPr/>
        </p:nvSpPr>
        <p:spPr>
          <a:xfrm>
            <a:off x="381003" y="5638803"/>
            <a:ext cx="8177047" cy="584775"/>
          </a:xfrm>
          <a:prstGeom prst="rect">
            <a:avLst/>
          </a:prstGeom>
          <a:noFill/>
        </p:spPr>
        <p:txBody>
          <a:bodyPr wrap="none" rtlCol="0">
            <a:spAutoFit/>
          </a:bodyPr>
          <a:lstStyle/>
          <a:p>
            <a:r>
              <a:rPr lang="en-US" sz="3200" dirty="0" smtClean="0">
                <a:latin typeface="Helvetica" pitchFamily="34" charset="0"/>
              </a:rPr>
              <a:t>Typically have a </a:t>
            </a:r>
            <a:r>
              <a:rPr lang="en-US" sz="3200" u="sng" dirty="0" smtClean="0">
                <a:latin typeface="Helvetica" pitchFamily="34" charset="0"/>
              </a:rPr>
              <a:t>heading</a:t>
            </a:r>
            <a:r>
              <a:rPr lang="en-US" sz="3200" dirty="0" smtClean="0">
                <a:latin typeface="Helvetica" pitchFamily="34" charset="0"/>
              </a:rPr>
              <a:t> and/or </a:t>
            </a:r>
            <a:r>
              <a:rPr lang="en-US" sz="3200" u="sng" dirty="0" smtClean="0">
                <a:latin typeface="Helvetica" pitchFamily="34" charset="0"/>
              </a:rPr>
              <a:t>subheading</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2000"/>
                                        <p:tgtEl>
                                          <p:spTgt spid="28675">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2000"/>
                                        <p:tgtEl>
                                          <p:spTgt spid="2867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5">
                                            <p:txEl>
                                              <p:pRg st="3" end="3"/>
                                            </p:txEl>
                                          </p:spTgt>
                                        </p:tgtEl>
                                        <p:attrNameLst>
                                          <p:attrName>style.visibility</p:attrName>
                                        </p:attrNameLst>
                                      </p:cBhvr>
                                      <p:to>
                                        <p:strVal val="visible"/>
                                      </p:to>
                                    </p:set>
                                    <p:animEffect transition="in" filter="fade">
                                      <p:cBhvr>
                                        <p:cTn id="15" dur="2000"/>
                                        <p:tgtEl>
                                          <p:spTgt spid="2867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75">
                                            <p:txEl>
                                              <p:pRg st="4" end="4"/>
                                            </p:txEl>
                                          </p:spTgt>
                                        </p:tgtEl>
                                        <p:attrNameLst>
                                          <p:attrName>style.visibility</p:attrName>
                                        </p:attrNameLst>
                                      </p:cBhvr>
                                      <p:to>
                                        <p:strVal val="visible"/>
                                      </p:to>
                                    </p:set>
                                    <p:animEffect transition="in" filter="fade">
                                      <p:cBhvr>
                                        <p:cTn id="18" dur="2000"/>
                                        <p:tgtEl>
                                          <p:spTgt spid="2867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675">
                                            <p:txEl>
                                              <p:pRg st="5" end="5"/>
                                            </p:txEl>
                                          </p:spTgt>
                                        </p:tgtEl>
                                        <p:attrNameLst>
                                          <p:attrName>style.visibility</p:attrName>
                                        </p:attrNameLst>
                                      </p:cBhvr>
                                      <p:to>
                                        <p:strVal val="visible"/>
                                      </p:to>
                                    </p:set>
                                    <p:animEffect transition="in" filter="fade">
                                      <p:cBhvr>
                                        <p:cTn id="23" dur="2000"/>
                                        <p:tgtEl>
                                          <p:spTgt spid="28675">
                                            <p:txEl>
                                              <p:pRg st="5" end="5"/>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675">
                                            <p:txEl>
                                              <p:pRg st="6" end="6"/>
                                            </p:txEl>
                                          </p:spTgt>
                                        </p:tgtEl>
                                        <p:attrNameLst>
                                          <p:attrName>style.visibility</p:attrName>
                                        </p:attrNameLst>
                                      </p:cBhvr>
                                      <p:to>
                                        <p:strVal val="visible"/>
                                      </p:to>
                                    </p:set>
                                    <p:animEffect transition="in" filter="fade">
                                      <p:cBhvr>
                                        <p:cTn id="26" dur="2000"/>
                                        <p:tgtEl>
                                          <p:spTgt spid="28675">
                                            <p:txEl>
                                              <p:pRg st="6" end="6"/>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29" dur="500"/>
                                        <p:tgtEl>
                                          <p:spTgt spid="28675">
                                            <p:txEl>
                                              <p:pRg st="1" end="1"/>
                                            </p:txEl>
                                          </p:spTgt>
                                        </p:tgtEl>
                                      </p:cBhvr>
                                    </p:animEffect>
                                  </p:childTnLst>
                                </p:cTn>
                              </p:par>
                              <p:par>
                                <p:cTn id="30" presetID="2" presetClass="entr" presetSubtype="4" fill="hold" nodeType="withEffect">
                                  <p:stCondLst>
                                    <p:cond delay="0"/>
                                  </p:stCondLst>
                                  <p:childTnLst>
                                    <p:set>
                                      <p:cBhvr>
                                        <p:cTn id="31" dur="1" fill="hold">
                                          <p:stCondLst>
                                            <p:cond delay="0"/>
                                          </p:stCondLst>
                                        </p:cTn>
                                        <p:tgtEl>
                                          <p:spTgt spid="28675">
                                            <p:txEl>
                                              <p:pRg st="3" end="3"/>
                                            </p:txEl>
                                          </p:spTgt>
                                        </p:tgtEl>
                                        <p:attrNameLst>
                                          <p:attrName>style.visibility</p:attrName>
                                        </p:attrNameLst>
                                      </p:cBhvr>
                                      <p:to>
                                        <p:strVal val="visible"/>
                                      </p:to>
                                    </p:set>
                                    <p:anim calcmode="lin" valueType="num">
                                      <p:cBhvr additive="base">
                                        <p:cTn id="32"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8675">
                                            <p:txEl>
                                              <p:pRg st="3" end="3"/>
                                            </p:txEl>
                                          </p:spTgt>
                                        </p:tgtEl>
                                        <p:attrNameLst>
                                          <p:attrName>ppt_y</p:attrName>
                                        </p:attrNameLst>
                                      </p:cBhvr>
                                      <p:tavLst>
                                        <p:tav tm="0">
                                          <p:val>
                                            <p:strVal val="1+#ppt_h/2"/>
                                          </p:val>
                                        </p:tav>
                                        <p:tav tm="100000">
                                          <p:val>
                                            <p:strVal val="#ppt_y"/>
                                          </p:val>
                                        </p:tav>
                                      </p:tavLst>
                                    </p:anim>
                                  </p:childTnLst>
                                </p:cTn>
                              </p:par>
                              <p:par>
                                <p:cTn id="34" presetID="8" presetClass="emph" presetSubtype="0" fill="hold" nodeType="withEffect">
                                  <p:stCondLst>
                                    <p:cond delay="0"/>
                                  </p:stCondLst>
                                  <p:childTnLst>
                                    <p:animRot by="21600000">
                                      <p:cBhvr>
                                        <p:cTn id="35" dur="2000" fill="hold"/>
                                        <p:tgtEl>
                                          <p:spTgt spid="28675">
                                            <p:txEl>
                                              <p:pRg st="5" end="5"/>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838200" y="609600"/>
            <a:ext cx="7772400" cy="487363"/>
          </a:xfrm>
        </p:spPr>
        <p:txBody>
          <a:bodyPr>
            <a:noAutofit/>
          </a:bodyPr>
          <a:lstStyle/>
          <a:p>
            <a:pPr eaLnBrk="1" hangingPunct="1"/>
            <a:r>
              <a:rPr lang="en-US" sz="3600" b="1" dirty="0" smtClean="0"/>
              <a:t>Formatting Graphics</a:t>
            </a:r>
          </a:p>
        </p:txBody>
      </p:sp>
      <p:sp>
        <p:nvSpPr>
          <p:cNvPr id="17413" name="Rectangle 3"/>
          <p:cNvSpPr>
            <a:spLocks noGrp="1" noChangeArrowheads="1"/>
          </p:cNvSpPr>
          <p:nvPr>
            <p:ph idx="1"/>
          </p:nvPr>
        </p:nvSpPr>
        <p:spPr>
          <a:xfrm>
            <a:off x="381000" y="1798640"/>
            <a:ext cx="8305800" cy="5516563"/>
          </a:xfrm>
        </p:spPr>
        <p:txBody>
          <a:bodyPr/>
          <a:lstStyle/>
          <a:p>
            <a:pPr marL="609600" indent="-377825" eaLnBrk="1" hangingPunct="1">
              <a:buFontTx/>
              <a:buNone/>
            </a:pPr>
            <a:r>
              <a:rPr lang="en-US" sz="2800" u="sng" dirty="0" smtClean="0">
                <a:solidFill>
                  <a:srgbClr val="FFC000"/>
                </a:solidFill>
                <a:latin typeface="Helvetica" pitchFamily="34" charset="0"/>
              </a:rPr>
              <a:t>Charts</a:t>
            </a:r>
            <a:r>
              <a:rPr lang="en-US" sz="2800" dirty="0" smtClean="0">
                <a:latin typeface="Helvetica" pitchFamily="34" charset="0"/>
              </a:rPr>
              <a:t> – Preferred over tables.  </a:t>
            </a:r>
          </a:p>
          <a:p>
            <a:pPr marL="990600" lvl="1" indent="-533400" eaLnBrk="1" hangingPunct="1"/>
            <a:r>
              <a:rPr lang="en-US" sz="2400" dirty="0" smtClean="0">
                <a:latin typeface="Helvetica" pitchFamily="34" charset="0"/>
              </a:rPr>
              <a:t>Must have labels: title (other than x vs. y), parameter names and units. </a:t>
            </a:r>
          </a:p>
          <a:p>
            <a:pPr marL="609600" indent="-377825" eaLnBrk="1" hangingPunct="1">
              <a:buFontTx/>
              <a:buNone/>
            </a:pPr>
            <a:r>
              <a:rPr lang="en-US" sz="2800" u="sng" dirty="0" smtClean="0">
                <a:solidFill>
                  <a:srgbClr val="FFC000"/>
                </a:solidFill>
                <a:latin typeface="Helvetica" pitchFamily="34" charset="0"/>
              </a:rPr>
              <a:t>Tables</a:t>
            </a:r>
            <a:r>
              <a:rPr lang="en-US" sz="2800" dirty="0" smtClean="0">
                <a:latin typeface="Helvetica" pitchFamily="34" charset="0"/>
              </a:rPr>
              <a:t> (when appropriate</a:t>
            </a:r>
            <a:r>
              <a:rPr lang="en-US" sz="2800" dirty="0" smtClean="0">
                <a:latin typeface="Helvetica" pitchFamily="34" charset="0"/>
                <a:sym typeface="Wingdings" pitchFamily="2" charset="2"/>
              </a:rPr>
              <a:t>):  </a:t>
            </a:r>
            <a:r>
              <a:rPr lang="en-US" sz="2800" dirty="0" smtClean="0">
                <a:latin typeface="Helvetica" pitchFamily="34" charset="0"/>
              </a:rPr>
              <a:t> </a:t>
            </a:r>
          </a:p>
          <a:p>
            <a:pPr marL="990600" lvl="1" indent="-533400" eaLnBrk="1" hangingPunct="1"/>
            <a:r>
              <a:rPr lang="en-US" sz="2400" dirty="0" smtClean="0">
                <a:latin typeface="Helvetica" pitchFamily="34" charset="0"/>
              </a:rPr>
              <a:t>Titles,  section headings, highlight  specific data, (do not read the entire table, use charts instead.)</a:t>
            </a:r>
          </a:p>
          <a:p>
            <a:pPr marL="609600" indent="-377825" eaLnBrk="1" hangingPunct="1">
              <a:buFontTx/>
              <a:buNone/>
            </a:pPr>
            <a:r>
              <a:rPr lang="en-US" sz="2800" u="sng" dirty="0" smtClean="0">
                <a:solidFill>
                  <a:srgbClr val="FFC000"/>
                </a:solidFill>
                <a:latin typeface="Helvetica" pitchFamily="34" charset="0"/>
              </a:rPr>
              <a:t>Math</a:t>
            </a:r>
            <a:r>
              <a:rPr lang="en-US" sz="2800" dirty="0" smtClean="0">
                <a:latin typeface="Helvetica" pitchFamily="34" charset="0"/>
              </a:rPr>
              <a:t> (when appropriate): show the formula and final answer only. </a:t>
            </a:r>
          </a:p>
          <a:p>
            <a:pPr marL="990600" lvl="1" indent="-533400" eaLnBrk="1" hangingPunct="1"/>
            <a:r>
              <a:rPr lang="en-US" sz="2400" dirty="0" smtClean="0">
                <a:latin typeface="Helvetica" pitchFamily="34" charset="0"/>
              </a:rPr>
              <a:t>Skip the calculations</a:t>
            </a:r>
          </a:p>
          <a:p>
            <a:pPr marL="609600" indent="-377825" eaLnBrk="1" hangingPunct="1">
              <a:buFontTx/>
              <a:buNone/>
            </a:pPr>
            <a:r>
              <a:rPr lang="en-US" sz="2800" u="sng" dirty="0" smtClean="0">
                <a:solidFill>
                  <a:srgbClr val="FFC000"/>
                </a:solidFill>
                <a:latin typeface="Helvetica" pitchFamily="34" charset="0"/>
              </a:rPr>
              <a:t>Drawings</a:t>
            </a:r>
            <a:r>
              <a:rPr lang="en-US" sz="2800" dirty="0" smtClean="0">
                <a:solidFill>
                  <a:srgbClr val="FFC000"/>
                </a:solidFill>
                <a:latin typeface="Helvetica" pitchFamily="34" charset="0"/>
              </a:rPr>
              <a:t>, </a:t>
            </a:r>
            <a:r>
              <a:rPr lang="en-US" sz="2800" u="sng" dirty="0" smtClean="0">
                <a:solidFill>
                  <a:srgbClr val="FFC000"/>
                </a:solidFill>
                <a:latin typeface="Helvetica" pitchFamily="34" charset="0"/>
              </a:rPr>
              <a:t>sketches</a:t>
            </a:r>
            <a:r>
              <a:rPr lang="en-US" sz="2800" dirty="0" smtClean="0">
                <a:solidFill>
                  <a:srgbClr val="FFC000"/>
                </a:solidFill>
                <a:latin typeface="Helvetica" pitchFamily="34" charset="0"/>
              </a:rPr>
              <a:t>, </a:t>
            </a:r>
            <a:r>
              <a:rPr lang="en-US" sz="2800" u="sng" dirty="0" smtClean="0">
                <a:solidFill>
                  <a:srgbClr val="FFC000"/>
                </a:solidFill>
                <a:latin typeface="Helvetica" pitchFamily="34" charset="0"/>
              </a:rPr>
              <a:t>pictures</a:t>
            </a:r>
            <a:r>
              <a:rPr lang="en-US" sz="2800" dirty="0" smtClean="0">
                <a:solidFill>
                  <a:srgbClr val="FFC000"/>
                </a:solidFill>
                <a:latin typeface="Helvetica" pitchFamily="34" charset="0"/>
              </a:rPr>
              <a:t> </a:t>
            </a:r>
            <a:r>
              <a:rPr lang="en-US" sz="2800" dirty="0" smtClean="0">
                <a:latin typeface="Helvetica" pitchFamily="34" charset="0"/>
              </a:rPr>
              <a:t>etc. </a:t>
            </a:r>
          </a:p>
          <a:p>
            <a:pPr marL="990600" lvl="1" indent="-533400" eaLnBrk="1" hangingPunct="1"/>
            <a:r>
              <a:rPr lang="en-US" sz="2400" dirty="0" smtClean="0">
                <a:latin typeface="Helvetica" pitchFamily="34" charset="0"/>
              </a:rPr>
              <a:t>Do not clutter the slide.</a:t>
            </a:r>
            <a:endParaRPr lang="en-US" sz="1800" dirty="0" smtClean="0">
              <a:latin typeface="Helvetica" pitchFamily="34" charset="0"/>
            </a:endParaRPr>
          </a:p>
          <a:p>
            <a:pPr marL="990600" lvl="1" indent="-533400" eaLnBrk="1" hangingPunct="1">
              <a:buFontTx/>
              <a:buChar char="•"/>
            </a:pPr>
            <a:endParaRPr lang="en-US" sz="1800" b="1" u="sng" dirty="0" smtClean="0"/>
          </a:p>
        </p:txBody>
      </p:sp>
      <p:sp>
        <p:nvSpPr>
          <p:cNvPr id="17410"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17411" name="Slide Number Placeholder 5"/>
          <p:cNvSpPr>
            <a:spLocks noGrp="1"/>
          </p:cNvSpPr>
          <p:nvPr>
            <p:ph type="sldNum" sz="quarter" idx="12"/>
          </p:nvPr>
        </p:nvSpPr>
        <p:spPr>
          <a:noFill/>
        </p:spPr>
        <p:txBody>
          <a:bodyPr/>
          <a:lstStyle/>
          <a:p>
            <a:fld id="{DC952F59-8538-49EA-A6D4-4A0E4B507E63}"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33400" y="274637"/>
            <a:ext cx="8153400" cy="1020763"/>
          </a:xfrm>
        </p:spPr>
        <p:txBody>
          <a:bodyPr>
            <a:noAutofit/>
          </a:bodyPr>
          <a:lstStyle/>
          <a:p>
            <a:pPr algn="l" eaLnBrk="1" hangingPunct="1"/>
            <a:r>
              <a:rPr lang="en-US" sz="3600" b="1" dirty="0" smtClean="0">
                <a:solidFill>
                  <a:schemeClr val="tx1"/>
                </a:solidFill>
              </a:rPr>
              <a:t>Perfecting Your </a:t>
            </a:r>
            <a:br>
              <a:rPr lang="en-US" sz="3600" b="1" dirty="0" smtClean="0">
                <a:solidFill>
                  <a:schemeClr val="tx1"/>
                </a:solidFill>
              </a:rPr>
            </a:br>
            <a:r>
              <a:rPr lang="en-US" sz="3600" b="1" dirty="0" smtClean="0">
                <a:solidFill>
                  <a:schemeClr val="tx1"/>
                </a:solidFill>
              </a:rPr>
              <a:t>Presentation</a:t>
            </a:r>
          </a:p>
        </p:txBody>
      </p:sp>
      <p:sp>
        <p:nvSpPr>
          <p:cNvPr id="19461" name="Rectangle 3"/>
          <p:cNvSpPr>
            <a:spLocks noGrp="1" noChangeArrowheads="1"/>
          </p:cNvSpPr>
          <p:nvPr>
            <p:ph idx="1"/>
          </p:nvPr>
        </p:nvSpPr>
        <p:spPr>
          <a:xfrm>
            <a:off x="228600" y="1524003"/>
            <a:ext cx="8915400" cy="4602163"/>
          </a:xfrm>
        </p:spPr>
        <p:txBody>
          <a:bodyPr/>
          <a:lstStyle/>
          <a:p>
            <a:pPr marL="609600" indent="-609600" eaLnBrk="1" hangingPunct="1">
              <a:buFontTx/>
              <a:buNone/>
            </a:pPr>
            <a:r>
              <a:rPr lang="en-US" sz="2800" b="1" dirty="0" smtClean="0">
                <a:latin typeface="Helvetica" pitchFamily="34" charset="0"/>
              </a:rPr>
              <a:t>Rehearse</a:t>
            </a:r>
            <a:r>
              <a:rPr lang="en-US" dirty="0" smtClean="0">
                <a:latin typeface="Helvetica" pitchFamily="34" charset="0"/>
              </a:rPr>
              <a:t>: </a:t>
            </a:r>
            <a:r>
              <a:rPr lang="en-US" sz="2800" dirty="0" smtClean="0">
                <a:latin typeface="Helvetica" pitchFamily="34" charset="0"/>
              </a:rPr>
              <a:t>(individually and as a team.) </a:t>
            </a:r>
          </a:p>
          <a:p>
            <a:pPr marL="990600" lvl="1" indent="-533400" eaLnBrk="1" hangingPunct="1"/>
            <a:r>
              <a:rPr lang="en-US" sz="2400" dirty="0" smtClean="0">
                <a:latin typeface="Helvetica" pitchFamily="34" charset="0"/>
              </a:rPr>
              <a:t>Figure out </a:t>
            </a:r>
          </a:p>
          <a:p>
            <a:pPr marL="1371600" lvl="2" indent="-457200" eaLnBrk="1" hangingPunct="1"/>
            <a:r>
              <a:rPr lang="en-US" sz="2000" dirty="0" smtClean="0">
                <a:latin typeface="Helvetica" pitchFamily="34" charset="0"/>
              </a:rPr>
              <a:t>Who is doing what part</a:t>
            </a:r>
          </a:p>
          <a:p>
            <a:pPr marL="1371600" lvl="2" indent="-457200" eaLnBrk="1" hangingPunct="1"/>
            <a:r>
              <a:rPr lang="en-US" sz="2000" dirty="0" smtClean="0">
                <a:latin typeface="Helvetica" pitchFamily="34" charset="0"/>
              </a:rPr>
              <a:t>How to hand off sections.</a:t>
            </a:r>
          </a:p>
          <a:p>
            <a:pPr marL="990600" lvl="1" indent="-533400" eaLnBrk="1" hangingPunct="1"/>
            <a:r>
              <a:rPr lang="en-US" sz="2400" dirty="0" smtClean="0">
                <a:latin typeface="Helvetica" pitchFamily="34" charset="0"/>
              </a:rPr>
              <a:t>Some team members may need more rehearsal time than others.</a:t>
            </a:r>
          </a:p>
          <a:p>
            <a:pPr marL="990600" lvl="1" indent="-533400" eaLnBrk="1" hangingPunct="1"/>
            <a:r>
              <a:rPr lang="en-US" sz="2400" dirty="0" smtClean="0">
                <a:latin typeface="Helvetica" pitchFamily="34" charset="0"/>
              </a:rPr>
              <a:t>Have a dry run the day before, and in the same environment as the final presentation, if at all possible.</a:t>
            </a:r>
          </a:p>
          <a:p>
            <a:pPr marL="609600" indent="-609600" eaLnBrk="1" hangingPunct="1"/>
            <a:endParaRPr lang="en-US" sz="2400" dirty="0" smtClean="0"/>
          </a:p>
        </p:txBody>
      </p:sp>
      <p:sp>
        <p:nvSpPr>
          <p:cNvPr id="19458"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19459" name="Slide Number Placeholder 5"/>
          <p:cNvSpPr>
            <a:spLocks noGrp="1"/>
          </p:cNvSpPr>
          <p:nvPr>
            <p:ph type="sldNum" sz="quarter" idx="12"/>
          </p:nvPr>
        </p:nvSpPr>
        <p:spPr>
          <a:noFill/>
        </p:spPr>
        <p:txBody>
          <a:bodyPr/>
          <a:lstStyle/>
          <a:p>
            <a:fld id="{64F871B2-9A5F-4211-B0E1-8F6E7DC5111C}" type="slidenum">
              <a:rPr lang="en-US" smtClean="0"/>
              <a:pPr/>
              <a:t>32</a:t>
            </a:fld>
            <a:endParaRPr lang="en-US" smtClean="0"/>
          </a:p>
        </p:txBody>
      </p:sp>
      <p:sp>
        <p:nvSpPr>
          <p:cNvPr id="19462" name="WordArt 5"/>
          <p:cNvSpPr>
            <a:spLocks noChangeArrowheads="1" noChangeShapeType="1" noTextEdit="1"/>
          </p:cNvSpPr>
          <p:nvPr/>
        </p:nvSpPr>
        <p:spPr bwMode="auto">
          <a:xfrm rot="-1503059">
            <a:off x="6705600" y="5029203"/>
            <a:ext cx="158115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6900000" scaled="1"/>
                </a:gradFill>
                <a:effectLst>
                  <a:outerShdw dist="53882" dir="2700000" algn="ctr" rotWithShape="0">
                    <a:srgbClr val="9999FF">
                      <a:alpha val="79999"/>
                    </a:srgbClr>
                  </a:outerShdw>
                </a:effectLst>
                <a:latin typeface="Impact"/>
              </a:rPr>
              <a:t>Practice</a:t>
            </a:r>
          </a:p>
        </p:txBody>
      </p:sp>
      <p:sp>
        <p:nvSpPr>
          <p:cNvPr id="19464" name="WordArt 8"/>
          <p:cNvSpPr>
            <a:spLocks noChangeArrowheads="1" noChangeShapeType="1" noTextEdit="1"/>
          </p:cNvSpPr>
          <p:nvPr/>
        </p:nvSpPr>
        <p:spPr bwMode="auto">
          <a:xfrm>
            <a:off x="6553200" y="609600"/>
            <a:ext cx="2209800" cy="10668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1">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Practice</a:t>
            </a:r>
          </a:p>
        </p:txBody>
      </p:sp>
      <p:sp>
        <p:nvSpPr>
          <p:cNvPr id="19465" name="WordArt 9" descr="Narrow vertical"/>
          <p:cNvSpPr>
            <a:spLocks noChangeArrowheads="1" noChangeShapeType="1" noTextEdit="1"/>
          </p:cNvSpPr>
          <p:nvPr/>
        </p:nvSpPr>
        <p:spPr bwMode="auto">
          <a:xfrm rot="12355235">
            <a:off x="487662" y="5262027"/>
            <a:ext cx="2590800" cy="1084263"/>
          </a:xfrm>
          <a:prstGeom prst="rect">
            <a:avLst/>
          </a:prstGeom>
        </p:spPr>
        <p:txBody>
          <a:bodyPr wrap="none" fromWordArt="1">
            <a:prstTxWarp prst="textCurveUp">
              <a:avLst>
                <a:gd name="adj" fmla="val 40356"/>
              </a:avLst>
            </a:prstTxWarp>
          </a:bodyPr>
          <a:lstStyle/>
          <a:p>
            <a:pPr algn="ctr"/>
            <a:r>
              <a:rPr lang="en-US" sz="36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Arial Black"/>
              </a:rPr>
              <a:t>PRACTICE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838200" y="152400"/>
            <a:ext cx="7620000" cy="533400"/>
          </a:xfrm>
        </p:spPr>
        <p:txBody>
          <a:bodyPr>
            <a:normAutofit fontScale="90000"/>
          </a:bodyPr>
          <a:lstStyle/>
          <a:p>
            <a:pPr eaLnBrk="1" hangingPunct="1"/>
            <a:r>
              <a:rPr lang="en-US" sz="3600" b="1" dirty="0" smtClean="0">
                <a:solidFill>
                  <a:srgbClr val="FFC000"/>
                </a:solidFill>
              </a:rPr>
              <a:t>Delivery</a:t>
            </a:r>
          </a:p>
        </p:txBody>
      </p:sp>
      <p:sp>
        <p:nvSpPr>
          <p:cNvPr id="20485" name="Rectangle 3"/>
          <p:cNvSpPr>
            <a:spLocks noGrp="1" noChangeArrowheads="1"/>
          </p:cNvSpPr>
          <p:nvPr>
            <p:ph idx="1"/>
          </p:nvPr>
        </p:nvSpPr>
        <p:spPr>
          <a:xfrm>
            <a:off x="0" y="838200"/>
            <a:ext cx="8915400" cy="6019800"/>
          </a:xfrm>
        </p:spPr>
        <p:txBody>
          <a:bodyPr/>
          <a:lstStyle/>
          <a:p>
            <a:pPr marL="990600" lvl="1" indent="-533400" eaLnBrk="1" hangingPunct="1">
              <a:lnSpc>
                <a:spcPct val="90000"/>
              </a:lnSpc>
              <a:spcBef>
                <a:spcPts val="1000"/>
              </a:spcBef>
              <a:buFontTx/>
              <a:buChar char="•"/>
            </a:pPr>
            <a:r>
              <a:rPr lang="en-US" sz="2800" b="1" dirty="0" smtClean="0">
                <a:solidFill>
                  <a:srgbClr val="FFC000"/>
                </a:solidFill>
              </a:rPr>
              <a:t>Presenter</a:t>
            </a:r>
            <a:r>
              <a:rPr lang="en-US" sz="2800" dirty="0" smtClean="0"/>
              <a:t>: Maintain eye contact with the audience. Stand ~ 90</a:t>
            </a:r>
            <a:r>
              <a:rPr lang="en-US" sz="2800" dirty="0" smtClean="0">
                <a:cs typeface="Arial" charset="0"/>
              </a:rPr>
              <a:t>˚ and near the edge of the viewing screen.</a:t>
            </a:r>
          </a:p>
          <a:p>
            <a:pPr marL="990600" lvl="1" indent="-533400" eaLnBrk="1" hangingPunct="1">
              <a:lnSpc>
                <a:spcPct val="90000"/>
              </a:lnSpc>
              <a:spcBef>
                <a:spcPts val="1000"/>
              </a:spcBef>
              <a:buFontTx/>
              <a:buChar char="•"/>
            </a:pPr>
            <a:r>
              <a:rPr lang="en-US" sz="2800" b="1" dirty="0" smtClean="0">
                <a:solidFill>
                  <a:srgbClr val="FFC000"/>
                </a:solidFill>
              </a:rPr>
              <a:t>Rest of the team</a:t>
            </a:r>
            <a:r>
              <a:rPr lang="en-US" sz="2800" dirty="0" smtClean="0">
                <a:solidFill>
                  <a:srgbClr val="FFC000"/>
                </a:solidFill>
              </a:rPr>
              <a:t> </a:t>
            </a:r>
            <a:r>
              <a:rPr lang="en-US" sz="2800" b="1" dirty="0" smtClean="0">
                <a:solidFill>
                  <a:srgbClr val="FFC000"/>
                </a:solidFill>
              </a:rPr>
              <a:t>positioning</a:t>
            </a:r>
            <a:r>
              <a:rPr lang="en-US" sz="2800" dirty="0" smtClean="0"/>
              <a:t>: Stay out of the viewing screen path.   Do not become a distraction. </a:t>
            </a:r>
          </a:p>
          <a:p>
            <a:pPr marL="990600" lvl="1" indent="-533400" eaLnBrk="1" hangingPunct="1">
              <a:lnSpc>
                <a:spcPct val="90000"/>
              </a:lnSpc>
              <a:spcBef>
                <a:spcPts val="1000"/>
              </a:spcBef>
              <a:buFontTx/>
              <a:buChar char="•"/>
            </a:pPr>
            <a:r>
              <a:rPr lang="en-US" sz="2800" b="1" dirty="0" smtClean="0">
                <a:solidFill>
                  <a:srgbClr val="FFC000"/>
                </a:solidFill>
              </a:rPr>
              <a:t>Room environment</a:t>
            </a:r>
            <a:r>
              <a:rPr lang="en-US" sz="2800" dirty="0" smtClean="0"/>
              <a:t>: Presenting team is in control of lights, noise, chairs, and any other obstacle. Adjust as needed.</a:t>
            </a:r>
          </a:p>
          <a:p>
            <a:pPr marL="990600" lvl="1" indent="-533400" eaLnBrk="1" hangingPunct="1">
              <a:lnSpc>
                <a:spcPct val="90000"/>
              </a:lnSpc>
              <a:spcBef>
                <a:spcPts val="1000"/>
              </a:spcBef>
              <a:buFontTx/>
              <a:buChar char="•"/>
            </a:pPr>
            <a:r>
              <a:rPr lang="en-US" sz="2800" b="1" dirty="0" smtClean="0">
                <a:solidFill>
                  <a:srgbClr val="FFC000"/>
                </a:solidFill>
              </a:rPr>
              <a:t>Team organization</a:t>
            </a:r>
            <a:r>
              <a:rPr lang="en-US" sz="2800" dirty="0" smtClean="0"/>
              <a:t>: Sequence of events and of presenters.</a:t>
            </a:r>
          </a:p>
          <a:p>
            <a:pPr marL="990600" lvl="1" indent="-533400" eaLnBrk="1" hangingPunct="1">
              <a:lnSpc>
                <a:spcPct val="90000"/>
              </a:lnSpc>
              <a:spcBef>
                <a:spcPts val="1000"/>
              </a:spcBef>
              <a:buFontTx/>
              <a:buChar char="•"/>
            </a:pPr>
            <a:r>
              <a:rPr lang="en-US" sz="2800" b="1" dirty="0" smtClean="0">
                <a:solidFill>
                  <a:srgbClr val="FFC000"/>
                </a:solidFill>
              </a:rPr>
              <a:t>Dress code</a:t>
            </a:r>
            <a:r>
              <a:rPr lang="en-US" sz="2800" dirty="0" smtClean="0"/>
              <a:t>: Appropriate for the audience. (no hat, gum, etc.)</a:t>
            </a:r>
          </a:p>
          <a:p>
            <a:pPr marL="990600" lvl="1" indent="-533400" eaLnBrk="1" hangingPunct="1">
              <a:lnSpc>
                <a:spcPct val="90000"/>
              </a:lnSpc>
            </a:pPr>
            <a:endParaRPr lang="en-US" sz="1400" dirty="0" smtClean="0">
              <a:latin typeface="Helvetica" pitchFamily="34" charset="0"/>
            </a:endParaRPr>
          </a:p>
        </p:txBody>
      </p:sp>
      <p:sp>
        <p:nvSpPr>
          <p:cNvPr id="20482" name="Footer Placeholder 4"/>
          <p:cNvSpPr>
            <a:spLocks noGrp="1"/>
          </p:cNvSpPr>
          <p:nvPr>
            <p:ph type="ftr" sz="quarter" idx="11"/>
          </p:nvPr>
        </p:nvSpPr>
        <p:spPr>
          <a:xfrm>
            <a:off x="457200" y="6400801"/>
            <a:ext cx="6096000" cy="381000"/>
          </a:xfrm>
          <a:noFill/>
        </p:spPr>
        <p:txBody>
          <a:bodyPr/>
          <a:lstStyle/>
          <a:p>
            <a:r>
              <a:rPr lang="en-US" dirty="0" err="1" smtClean="0"/>
              <a:t>CoE</a:t>
            </a:r>
            <a:r>
              <a:rPr lang="en-US" dirty="0" smtClean="0"/>
              <a:t> SJSU</a:t>
            </a:r>
          </a:p>
          <a:p>
            <a:r>
              <a:rPr lang="en-US" dirty="0" smtClean="0"/>
              <a:t>ENGR 10</a:t>
            </a:r>
          </a:p>
        </p:txBody>
      </p:sp>
      <p:sp>
        <p:nvSpPr>
          <p:cNvPr id="20483" name="Slide Number Placeholder 5"/>
          <p:cNvSpPr>
            <a:spLocks noGrp="1"/>
          </p:cNvSpPr>
          <p:nvPr>
            <p:ph type="sldNum" sz="quarter" idx="12"/>
          </p:nvPr>
        </p:nvSpPr>
        <p:spPr>
          <a:noFill/>
        </p:spPr>
        <p:txBody>
          <a:bodyPr/>
          <a:lstStyle/>
          <a:p>
            <a:fld id="{96C67110-E1C0-49B4-835E-EB66A47376FA}"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838200" y="152400"/>
            <a:ext cx="7620000" cy="533400"/>
          </a:xfrm>
        </p:spPr>
        <p:txBody>
          <a:bodyPr>
            <a:normAutofit fontScale="90000"/>
          </a:bodyPr>
          <a:lstStyle/>
          <a:p>
            <a:pPr eaLnBrk="1" hangingPunct="1"/>
            <a:r>
              <a:rPr lang="en-US" sz="3600" b="1" smtClean="0"/>
              <a:t>Delivery</a:t>
            </a:r>
          </a:p>
        </p:txBody>
      </p:sp>
      <p:sp>
        <p:nvSpPr>
          <p:cNvPr id="21509" name="Rectangle 3"/>
          <p:cNvSpPr>
            <a:spLocks noGrp="1" noChangeArrowheads="1"/>
          </p:cNvSpPr>
          <p:nvPr>
            <p:ph idx="1"/>
          </p:nvPr>
        </p:nvSpPr>
        <p:spPr>
          <a:xfrm>
            <a:off x="0" y="914400"/>
            <a:ext cx="6172200" cy="5029200"/>
          </a:xfrm>
        </p:spPr>
        <p:txBody>
          <a:bodyPr/>
          <a:lstStyle/>
          <a:p>
            <a:pPr marL="609600" indent="-609600" eaLnBrk="1" hangingPunct="1">
              <a:spcBef>
                <a:spcPct val="40000"/>
              </a:spcBef>
              <a:buFontTx/>
              <a:buNone/>
            </a:pPr>
            <a:r>
              <a:rPr lang="en-US" sz="2800" b="1" i="1" dirty="0" smtClean="0">
                <a:latin typeface="Helvetica" pitchFamily="34" charset="0"/>
              </a:rPr>
              <a:t>Reading from notes</a:t>
            </a:r>
            <a:r>
              <a:rPr lang="en-US" sz="2000" dirty="0" smtClean="0">
                <a:latin typeface="Helvetica" pitchFamily="34" charset="0"/>
              </a:rPr>
              <a:t>:  </a:t>
            </a:r>
            <a:r>
              <a:rPr lang="en-US" sz="2000" dirty="0">
                <a:latin typeface="Helvetica" pitchFamily="34" charset="0"/>
              </a:rPr>
              <a:t> </a:t>
            </a:r>
            <a:r>
              <a:rPr lang="en-US" sz="2400" dirty="0" smtClean="0">
                <a:latin typeface="Helvetica" pitchFamily="34" charset="0"/>
              </a:rPr>
              <a:t>No.  Don’t.</a:t>
            </a:r>
          </a:p>
          <a:p>
            <a:pPr marL="609600" indent="-609600" eaLnBrk="1" hangingPunct="1">
              <a:spcBef>
                <a:spcPct val="40000"/>
              </a:spcBef>
              <a:buFontTx/>
              <a:buNone/>
            </a:pPr>
            <a:r>
              <a:rPr lang="en-US" sz="2000" dirty="0" smtClean="0">
                <a:latin typeface="Helvetica" pitchFamily="34" charset="0"/>
              </a:rPr>
              <a:t>	</a:t>
            </a:r>
            <a:r>
              <a:rPr lang="en-US" sz="2400" dirty="0" smtClean="0">
                <a:latin typeface="Helvetica" pitchFamily="34" charset="0"/>
              </a:rPr>
              <a:t>You participated in the design, assembly, and test of  the project, you can present it without “Cue-Cards”. </a:t>
            </a:r>
            <a:br>
              <a:rPr lang="en-US" sz="2400" dirty="0" smtClean="0">
                <a:latin typeface="Helvetica" pitchFamily="34" charset="0"/>
              </a:rPr>
            </a:br>
            <a:r>
              <a:rPr lang="en-US" sz="2400" dirty="0" smtClean="0">
                <a:latin typeface="Helvetica" pitchFamily="34" charset="0"/>
              </a:rPr>
              <a:t>They make you look like you don’t know what you are doing.</a:t>
            </a:r>
          </a:p>
        </p:txBody>
      </p:sp>
      <p:sp>
        <p:nvSpPr>
          <p:cNvPr id="21506"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21507" name="Slide Number Placeholder 5"/>
          <p:cNvSpPr>
            <a:spLocks noGrp="1"/>
          </p:cNvSpPr>
          <p:nvPr>
            <p:ph type="sldNum" sz="quarter" idx="12"/>
          </p:nvPr>
        </p:nvSpPr>
        <p:spPr>
          <a:noFill/>
        </p:spPr>
        <p:txBody>
          <a:bodyPr/>
          <a:lstStyle/>
          <a:p>
            <a:fld id="{DB78F644-F419-4AEE-8B90-555A3336C5A8}" type="slidenum">
              <a:rPr lang="en-US" smtClean="0"/>
              <a:pPr/>
              <a:t>34</a:t>
            </a:fld>
            <a:endParaRPr lang="en-US" smtClean="0"/>
          </a:p>
        </p:txBody>
      </p:sp>
      <p:pic>
        <p:nvPicPr>
          <p:cNvPr id="21510" name="Picture 4" descr="Carlos and James: lookin at cue cards - big-time-rush Photo"/>
          <p:cNvPicPr>
            <a:picLocks noChangeAspect="1" noChangeArrowheads="1"/>
          </p:cNvPicPr>
          <p:nvPr/>
        </p:nvPicPr>
        <p:blipFill>
          <a:blip r:embed="rId2" cstate="print"/>
          <a:srcRect/>
          <a:stretch>
            <a:fillRect/>
          </a:stretch>
        </p:blipFill>
        <p:spPr bwMode="auto">
          <a:xfrm>
            <a:off x="5867400" y="1219201"/>
            <a:ext cx="2952750" cy="2211388"/>
          </a:xfrm>
          <a:prstGeom prst="rect">
            <a:avLst/>
          </a:prstGeom>
          <a:noFill/>
          <a:ln w="9525">
            <a:noFill/>
            <a:miter lim="800000"/>
            <a:headEnd/>
            <a:tailEnd/>
          </a:ln>
        </p:spPr>
      </p:pic>
      <p:sp>
        <p:nvSpPr>
          <p:cNvPr id="8" name="Rectangle 3"/>
          <p:cNvSpPr txBox="1">
            <a:spLocks noChangeArrowheads="1"/>
          </p:cNvSpPr>
          <p:nvPr/>
        </p:nvSpPr>
        <p:spPr bwMode="auto">
          <a:xfrm>
            <a:off x="3733800" y="4495800"/>
            <a:ext cx="5257800" cy="1828800"/>
          </a:xfrm>
          <a:prstGeom prst="rect">
            <a:avLst/>
          </a:prstGeom>
          <a:noFill/>
          <a:ln w="9525">
            <a:noFill/>
            <a:miter lim="800000"/>
            <a:headEnd/>
            <a:tailEnd/>
          </a:ln>
        </p:spPr>
        <p:txBody>
          <a:bodyPr/>
          <a:lstStyle/>
          <a:p>
            <a:pPr marL="609600" indent="-609600">
              <a:spcBef>
                <a:spcPct val="20000"/>
              </a:spcBef>
              <a:defRPr/>
            </a:pPr>
            <a:r>
              <a:rPr lang="en-US" sz="2800" b="1" i="1" kern="0" dirty="0">
                <a:latin typeface="Helvetica" pitchFamily="34" charset="0"/>
              </a:rPr>
              <a:t>Enthusiasm</a:t>
            </a:r>
            <a:r>
              <a:rPr lang="en-US" sz="2400" kern="0" dirty="0">
                <a:latin typeface="Helvetica" pitchFamily="34" charset="0"/>
              </a:rPr>
              <a:t>:</a:t>
            </a:r>
            <a:r>
              <a:rPr lang="en-US" sz="2000" kern="0" dirty="0">
                <a:latin typeface="Helvetica" pitchFamily="34" charset="0"/>
              </a:rPr>
              <a:t> </a:t>
            </a:r>
            <a:r>
              <a:rPr lang="en-US" sz="2400" kern="0" dirty="0">
                <a:latin typeface="Helvetica" pitchFamily="34" charset="0"/>
              </a:rPr>
              <a:t>An </a:t>
            </a:r>
            <a:r>
              <a:rPr lang="en-US" sz="2400" b="1" kern="0" dirty="0">
                <a:latin typeface="Helvetica" pitchFamily="34" charset="0"/>
              </a:rPr>
              <a:t>absolute must</a:t>
            </a:r>
            <a:r>
              <a:rPr lang="en-US" sz="2400" kern="0" dirty="0">
                <a:latin typeface="Helvetica" pitchFamily="34" charset="0"/>
              </a:rPr>
              <a:t>. </a:t>
            </a:r>
            <a:br>
              <a:rPr lang="en-US" sz="2400" kern="0" dirty="0">
                <a:latin typeface="Helvetica" pitchFamily="34" charset="0"/>
              </a:rPr>
            </a:br>
            <a:r>
              <a:rPr lang="en-US" sz="2400" kern="0" dirty="0">
                <a:latin typeface="Helvetica" pitchFamily="34" charset="0"/>
              </a:rPr>
              <a:t>(best thing since sliced bread).</a:t>
            </a:r>
          </a:p>
          <a:p>
            <a:pPr marL="609600" indent="-609600">
              <a:spcBef>
                <a:spcPts val="10"/>
              </a:spcBef>
              <a:defRPr/>
            </a:pPr>
            <a:r>
              <a:rPr lang="en-US" sz="2000" kern="0" dirty="0">
                <a:latin typeface="Helvetica" pitchFamily="34" charset="0"/>
              </a:rPr>
              <a:t>                                                                                      </a:t>
            </a:r>
            <a:endParaRPr lang="en-US" sz="1600" kern="0" dirty="0">
              <a:latin typeface="Helvetica" pitchFamily="34" charset="0"/>
            </a:endParaRPr>
          </a:p>
        </p:txBody>
      </p:sp>
      <p:pic>
        <p:nvPicPr>
          <p:cNvPr id="21512" name="Picture 6" descr="http://okattitudes.wordpress.eusd.net/files/2012/06/enthusiasm.jpg"/>
          <p:cNvPicPr>
            <a:picLocks noChangeAspect="1" noChangeArrowheads="1"/>
          </p:cNvPicPr>
          <p:nvPr/>
        </p:nvPicPr>
        <p:blipFill>
          <a:blip r:embed="rId3" cstate="print"/>
          <a:srcRect/>
          <a:stretch>
            <a:fillRect/>
          </a:stretch>
        </p:blipFill>
        <p:spPr bwMode="auto">
          <a:xfrm>
            <a:off x="228602" y="3505204"/>
            <a:ext cx="3502025" cy="262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914400" y="152400"/>
            <a:ext cx="7772400" cy="609600"/>
          </a:xfrm>
        </p:spPr>
        <p:txBody>
          <a:bodyPr>
            <a:normAutofit fontScale="90000"/>
          </a:bodyPr>
          <a:lstStyle/>
          <a:p>
            <a:pPr eaLnBrk="1" hangingPunct="1"/>
            <a:r>
              <a:rPr lang="en-US" sz="3600" b="1" dirty="0" smtClean="0">
                <a:solidFill>
                  <a:srgbClr val="FFC000"/>
                </a:solidFill>
              </a:rPr>
              <a:t>Summary Points</a:t>
            </a:r>
          </a:p>
        </p:txBody>
      </p:sp>
      <p:sp>
        <p:nvSpPr>
          <p:cNvPr id="26626"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26627" name="Slide Number Placeholder 5"/>
          <p:cNvSpPr>
            <a:spLocks noGrp="1"/>
          </p:cNvSpPr>
          <p:nvPr>
            <p:ph type="sldNum" sz="quarter" idx="12"/>
          </p:nvPr>
        </p:nvSpPr>
        <p:spPr>
          <a:noFill/>
        </p:spPr>
        <p:txBody>
          <a:bodyPr/>
          <a:lstStyle/>
          <a:p>
            <a:fld id="{012EAEA1-3C4E-4146-AEA3-DBAB5A1F2DDC}" type="slidenum">
              <a:rPr lang="en-US" smtClean="0"/>
              <a:pPr/>
              <a:t>35</a:t>
            </a:fld>
            <a:endParaRPr lang="en-US" smtClean="0"/>
          </a:p>
        </p:txBody>
      </p:sp>
      <p:graphicFrame>
        <p:nvGraphicFramePr>
          <p:cNvPr id="6" name="Diagram 5"/>
          <p:cNvGraphicFramePr/>
          <p:nvPr/>
        </p:nvGraphicFramePr>
        <p:xfrm>
          <a:off x="914400" y="1143000"/>
          <a:ext cx="7315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914400" y="152400"/>
            <a:ext cx="7772400" cy="1143000"/>
          </a:xfrm>
        </p:spPr>
        <p:txBody>
          <a:bodyPr>
            <a:normAutofit fontScale="90000"/>
          </a:bodyPr>
          <a:lstStyle/>
          <a:p>
            <a:pPr eaLnBrk="1" hangingPunct="1"/>
            <a:r>
              <a:rPr lang="en-US" sz="3600" b="1" dirty="0" smtClean="0">
                <a:solidFill>
                  <a:schemeClr val="tx1"/>
                </a:solidFill>
              </a:rPr>
              <a:t>Recommendations for A+ Presentations</a:t>
            </a:r>
          </a:p>
        </p:txBody>
      </p:sp>
      <p:sp>
        <p:nvSpPr>
          <p:cNvPr id="27653" name="Rectangle 3"/>
          <p:cNvSpPr>
            <a:spLocks noGrp="1" noChangeArrowheads="1"/>
          </p:cNvSpPr>
          <p:nvPr>
            <p:ph idx="1"/>
          </p:nvPr>
        </p:nvSpPr>
        <p:spPr>
          <a:xfrm>
            <a:off x="457200" y="1295401"/>
            <a:ext cx="8229600" cy="5287963"/>
          </a:xfrm>
        </p:spPr>
        <p:txBody>
          <a:bodyPr/>
          <a:lstStyle/>
          <a:p>
            <a:pPr lvl="1" eaLnBrk="1" hangingPunct="1"/>
            <a:endParaRPr lang="en-US" sz="2000" dirty="0" smtClean="0"/>
          </a:p>
          <a:p>
            <a:pPr eaLnBrk="1" hangingPunct="1"/>
            <a:r>
              <a:rPr lang="en-US" dirty="0" smtClean="0"/>
              <a:t>Review project and presentation guidelines</a:t>
            </a:r>
          </a:p>
          <a:p>
            <a:pPr eaLnBrk="1" hangingPunct="1"/>
            <a:r>
              <a:rPr lang="en-US" dirty="0" smtClean="0"/>
              <a:t>Generate a rough draft of your presentation</a:t>
            </a:r>
          </a:p>
          <a:p>
            <a:pPr eaLnBrk="1" hangingPunct="1"/>
            <a:r>
              <a:rPr lang="en-US" dirty="0" smtClean="0"/>
              <a:t>Coordinate and review </a:t>
            </a:r>
            <a:r>
              <a:rPr lang="en-US" u="sng" dirty="0" smtClean="0"/>
              <a:t>with the team</a:t>
            </a:r>
            <a:r>
              <a:rPr lang="en-US" dirty="0" smtClean="0"/>
              <a:t>.</a:t>
            </a:r>
          </a:p>
          <a:p>
            <a:pPr eaLnBrk="1" hangingPunct="1"/>
            <a:r>
              <a:rPr lang="en-US" dirty="0" smtClean="0"/>
              <a:t>REHEARSE</a:t>
            </a:r>
          </a:p>
          <a:p>
            <a:pPr eaLnBrk="1" hangingPunct="1"/>
            <a:endParaRPr lang="en-US" sz="2000" dirty="0" smtClean="0"/>
          </a:p>
        </p:txBody>
      </p:sp>
      <p:sp>
        <p:nvSpPr>
          <p:cNvPr id="27650"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27651" name="Slide Number Placeholder 5"/>
          <p:cNvSpPr>
            <a:spLocks noGrp="1"/>
          </p:cNvSpPr>
          <p:nvPr>
            <p:ph type="sldNum" sz="quarter" idx="12"/>
          </p:nvPr>
        </p:nvSpPr>
        <p:spPr>
          <a:noFill/>
        </p:spPr>
        <p:txBody>
          <a:bodyPr/>
          <a:lstStyle/>
          <a:p>
            <a:fld id="{34056032-4301-44EC-99D2-BE0BAAF7CC16}" type="slidenum">
              <a:rPr lang="en-US" smtClean="0"/>
              <a:pPr/>
              <a:t>36</a:t>
            </a:fld>
            <a:endParaRPr lang="en-US" smtClean="0"/>
          </a:p>
        </p:txBody>
      </p:sp>
      <p:pic>
        <p:nvPicPr>
          <p:cNvPr id="27654" name="Picture 5" descr="MPj04394240000[1]"/>
          <p:cNvPicPr>
            <a:picLocks noChangeAspect="1" noChangeArrowheads="1"/>
          </p:cNvPicPr>
          <p:nvPr/>
        </p:nvPicPr>
        <p:blipFill>
          <a:blip r:embed="rId2" cstate="print"/>
          <a:srcRect/>
          <a:stretch>
            <a:fillRect/>
          </a:stretch>
        </p:blipFill>
        <p:spPr bwMode="auto">
          <a:xfrm>
            <a:off x="5867400" y="4191004"/>
            <a:ext cx="2971800" cy="1992313"/>
          </a:xfrm>
          <a:prstGeom prst="rect">
            <a:avLst/>
          </a:prstGeom>
          <a:noFill/>
          <a:ln w="9525">
            <a:noFill/>
            <a:miter lim="800000"/>
            <a:headEnd/>
            <a:tailEnd/>
          </a:ln>
        </p:spPr>
      </p:pic>
      <p:sp>
        <p:nvSpPr>
          <p:cNvPr id="27655" name="Line 6"/>
          <p:cNvSpPr>
            <a:spLocks noChangeShapeType="1"/>
          </p:cNvSpPr>
          <p:nvPr/>
        </p:nvSpPr>
        <p:spPr bwMode="auto">
          <a:xfrm>
            <a:off x="6781800" y="3962400"/>
            <a:ext cx="609600" cy="609600"/>
          </a:xfrm>
          <a:prstGeom prst="line">
            <a:avLst/>
          </a:prstGeom>
          <a:noFill/>
          <a:ln w="57150">
            <a:solidFill>
              <a:srgbClr val="FF0066"/>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Grp="1" noChangeArrowheads="1"/>
          </p:cNvSpPr>
          <p:nvPr>
            <p:ph idx="1"/>
          </p:nvPr>
        </p:nvSpPr>
        <p:spPr>
          <a:xfrm>
            <a:off x="152400" y="960437"/>
            <a:ext cx="8991600" cy="5287963"/>
          </a:xfrm>
        </p:spPr>
        <p:txBody>
          <a:bodyPr/>
          <a:lstStyle/>
          <a:p>
            <a:pPr marL="609600" indent="-377825" eaLnBrk="1" hangingPunct="1">
              <a:buFontTx/>
              <a:buNone/>
              <a:defRPr/>
            </a:pPr>
            <a:r>
              <a:rPr lang="en-US" b="1" dirty="0" smtClean="0"/>
              <a:t>Why present?</a:t>
            </a:r>
          </a:p>
          <a:p>
            <a:pPr marL="609600" indent="17463" eaLnBrk="1" hangingPunct="1">
              <a:buFontTx/>
              <a:buNone/>
              <a:defRPr/>
            </a:pPr>
            <a:r>
              <a:rPr lang="en-US" sz="2800" dirty="0" smtClean="0">
                <a:solidFill>
                  <a:srgbClr val="FFFF00"/>
                </a:solidFill>
              </a:rPr>
              <a:t>To sell, explain, justify</a:t>
            </a:r>
            <a:r>
              <a:rPr lang="en-US" sz="2800" dirty="0" smtClean="0">
                <a:solidFill>
                  <a:srgbClr val="008000"/>
                </a:solidFill>
              </a:rPr>
              <a:t>,</a:t>
            </a:r>
            <a:r>
              <a:rPr lang="en-US" sz="2800" dirty="0" smtClean="0"/>
              <a:t> </a:t>
            </a:r>
          </a:p>
          <a:p>
            <a:pPr marL="609600" indent="-609600" eaLnBrk="1" hangingPunct="1">
              <a:buFontTx/>
              <a:buNone/>
              <a:defRPr/>
            </a:pPr>
            <a:r>
              <a:rPr lang="en-US" sz="2800" dirty="0" smtClean="0"/>
              <a:t>                </a:t>
            </a:r>
            <a:r>
              <a:rPr lang="en-US" sz="2800" dirty="0" smtClean="0">
                <a:solidFill>
                  <a:srgbClr val="00FF00"/>
                </a:solidFill>
              </a:rPr>
              <a:t>your design, solution, ideas, </a:t>
            </a:r>
          </a:p>
          <a:p>
            <a:pPr marL="2451100" indent="-2397125" eaLnBrk="1" hangingPunct="1">
              <a:buFontTx/>
              <a:buNone/>
              <a:defRPr/>
            </a:pPr>
            <a:r>
              <a:rPr lang="en-US" sz="2800" dirty="0" smtClean="0"/>
              <a:t>                        </a:t>
            </a:r>
            <a:r>
              <a:rPr lang="en-US" sz="2800" dirty="0" smtClean="0">
                <a:solidFill>
                  <a:srgbClr val="CCECFF"/>
                </a:solidFill>
              </a:rPr>
              <a:t>to colleagues, management, customers.</a:t>
            </a:r>
          </a:p>
          <a:p>
            <a:pPr marL="609600" indent="-609600" eaLnBrk="1" hangingPunct="1">
              <a:defRPr/>
            </a:pPr>
            <a:endParaRPr lang="en-US" sz="2800" dirty="0" smtClean="0"/>
          </a:p>
          <a:p>
            <a:pPr marL="609600" indent="-377825" eaLnBrk="1" hangingPunct="1">
              <a:buFontTx/>
              <a:buNone/>
              <a:defRPr/>
            </a:pPr>
            <a:r>
              <a:rPr lang="en-US" sz="2800" b="1" i="1" dirty="0" smtClean="0"/>
              <a:t>Remember: </a:t>
            </a:r>
          </a:p>
          <a:p>
            <a:pPr marL="688975" lvl="1" indent="-225425" eaLnBrk="1" hangingPunct="1">
              <a:defRPr/>
            </a:pPr>
            <a:r>
              <a:rPr lang="en-US" sz="2400" dirty="0" smtClean="0"/>
              <a:t>You are presenting </a:t>
            </a:r>
            <a:r>
              <a:rPr lang="en-US" sz="2400" b="1" u="sng" dirty="0" smtClean="0"/>
              <a:t>yourself</a:t>
            </a:r>
            <a:r>
              <a:rPr lang="en-US" sz="2400" b="1" dirty="0" smtClean="0"/>
              <a:t> </a:t>
            </a:r>
            <a:r>
              <a:rPr lang="en-US" sz="2400" dirty="0" smtClean="0"/>
              <a:t>in addition to your project.</a:t>
            </a:r>
          </a:p>
          <a:p>
            <a:pPr marL="688975" lvl="1" indent="-225425" eaLnBrk="1" hangingPunct="1">
              <a:defRPr/>
            </a:pPr>
            <a:r>
              <a:rPr lang="en-US" sz="2400" dirty="0" smtClean="0"/>
              <a:t>The audience is listening and watching you.</a:t>
            </a:r>
            <a:endParaRPr lang="en-US" dirty="0" smtClean="0"/>
          </a:p>
        </p:txBody>
      </p:sp>
      <p:sp>
        <p:nvSpPr>
          <p:cNvPr id="7170"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7171" name="Slide Number Placeholder 5"/>
          <p:cNvSpPr>
            <a:spLocks noGrp="1"/>
          </p:cNvSpPr>
          <p:nvPr>
            <p:ph type="sldNum" sz="quarter" idx="12"/>
          </p:nvPr>
        </p:nvSpPr>
        <p:spPr>
          <a:noFill/>
        </p:spPr>
        <p:txBody>
          <a:bodyPr/>
          <a:lstStyle/>
          <a:p>
            <a:fld id="{48F21D5B-CB29-4747-AC48-483ED7844652}"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274639"/>
            <a:ext cx="8229600" cy="1143000"/>
          </a:xfrm>
        </p:spPr>
        <p:txBody>
          <a:bodyPr>
            <a:normAutofit fontScale="90000"/>
          </a:bodyPr>
          <a:lstStyle/>
          <a:p>
            <a:pPr eaLnBrk="1" hangingPunct="1"/>
            <a:r>
              <a:rPr lang="en-US" sz="4000" b="1" dirty="0" smtClean="0">
                <a:solidFill>
                  <a:schemeClr val="tx1"/>
                </a:solidFill>
                <a:effectLst/>
              </a:rPr>
              <a:t>An Oral Presentation is Different from a Written Report</a:t>
            </a:r>
          </a:p>
        </p:txBody>
      </p:sp>
      <p:sp>
        <p:nvSpPr>
          <p:cNvPr id="8194"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8195" name="Slide Number Placeholder 5"/>
          <p:cNvSpPr>
            <a:spLocks noGrp="1"/>
          </p:cNvSpPr>
          <p:nvPr>
            <p:ph type="sldNum" sz="quarter" idx="12"/>
          </p:nvPr>
        </p:nvSpPr>
        <p:spPr>
          <a:noFill/>
        </p:spPr>
        <p:txBody>
          <a:bodyPr/>
          <a:lstStyle/>
          <a:p>
            <a:fld id="{312FA225-C109-459A-8D7D-7899BE955726}" type="slidenum">
              <a:rPr lang="en-US" smtClean="0"/>
              <a:pPr/>
              <a:t>5</a:t>
            </a:fld>
            <a:endParaRPr lang="en-US" smtClean="0"/>
          </a:p>
        </p:txBody>
      </p:sp>
      <p:graphicFrame>
        <p:nvGraphicFramePr>
          <p:cNvPr id="6" name="Diagram 5"/>
          <p:cNvGraphicFramePr/>
          <p:nvPr/>
        </p:nvGraphicFramePr>
        <p:xfrm>
          <a:off x="457200" y="1600200"/>
          <a:ext cx="8382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228600" y="274639"/>
            <a:ext cx="8458200" cy="1143000"/>
          </a:xfrm>
          <a:noFill/>
        </p:spPr>
        <p:txBody>
          <a:bodyPr lIns="0" rIns="0">
            <a:normAutofit fontScale="90000"/>
          </a:bodyPr>
          <a:lstStyle/>
          <a:p>
            <a:pPr marL="231775" eaLnBrk="1" hangingPunct="1"/>
            <a:r>
              <a:rPr lang="en-US" sz="4000" b="1" dirty="0" smtClean="0">
                <a:solidFill>
                  <a:srgbClr val="FFFF00"/>
                </a:solidFill>
                <a:effectLst/>
              </a:rPr>
              <a:t>Commonalities with </a:t>
            </a:r>
            <a:br>
              <a:rPr lang="en-US" sz="4000" b="1" dirty="0" smtClean="0">
                <a:solidFill>
                  <a:srgbClr val="FFFF00"/>
                </a:solidFill>
                <a:effectLst/>
              </a:rPr>
            </a:br>
            <a:r>
              <a:rPr lang="en-US" sz="4000" b="1" dirty="0" smtClean="0">
                <a:solidFill>
                  <a:srgbClr val="FFFF00"/>
                </a:solidFill>
                <a:effectLst/>
              </a:rPr>
              <a:t>a Written Report</a:t>
            </a:r>
          </a:p>
        </p:txBody>
      </p:sp>
      <p:sp>
        <p:nvSpPr>
          <p:cNvPr id="9221" name="Rectangle 3"/>
          <p:cNvSpPr>
            <a:spLocks noGrp="1" noChangeArrowheads="1"/>
          </p:cNvSpPr>
          <p:nvPr>
            <p:ph idx="1"/>
          </p:nvPr>
        </p:nvSpPr>
        <p:spPr>
          <a:xfrm>
            <a:off x="457200" y="2209802"/>
            <a:ext cx="8229600" cy="3962716"/>
          </a:xfrm>
        </p:spPr>
        <p:txBody>
          <a:bodyPr/>
          <a:lstStyle/>
          <a:p>
            <a:pPr eaLnBrk="1" hangingPunct="1">
              <a:buClr>
                <a:schemeClr val="tx1"/>
              </a:buClr>
              <a:buFont typeface="Wingdings" pitchFamily="2" charset="2"/>
              <a:buNone/>
            </a:pPr>
            <a:r>
              <a:rPr lang="en-US" sz="4000" dirty="0" smtClean="0">
                <a:solidFill>
                  <a:srgbClr val="00FF00"/>
                </a:solidFill>
              </a:rPr>
              <a:t>Oral presentation prep starts with:</a:t>
            </a:r>
            <a:endParaRPr lang="en-US" sz="4000" b="1" dirty="0" smtClean="0">
              <a:solidFill>
                <a:srgbClr val="00FF00"/>
              </a:solidFill>
            </a:endParaRPr>
          </a:p>
          <a:p>
            <a:pPr algn="ctr" eaLnBrk="1" hangingPunct="1">
              <a:buFontTx/>
              <a:buNone/>
            </a:pPr>
            <a:r>
              <a:rPr lang="en-US" sz="3600" dirty="0" smtClean="0"/>
              <a:t>	</a:t>
            </a:r>
          </a:p>
          <a:p>
            <a:pPr algn="ctr" eaLnBrk="1" hangingPunct="1">
              <a:buFontTx/>
              <a:buNone/>
            </a:pPr>
            <a:r>
              <a:rPr lang="en-US" sz="4000" dirty="0" smtClean="0"/>
              <a:t>What is my purpose?</a:t>
            </a:r>
          </a:p>
          <a:p>
            <a:pPr algn="ctr" eaLnBrk="1" hangingPunct="1">
              <a:buFontTx/>
              <a:buNone/>
            </a:pPr>
            <a:endParaRPr lang="en-US" sz="4000" dirty="0" smtClean="0"/>
          </a:p>
          <a:p>
            <a:pPr algn="ctr" eaLnBrk="1" hangingPunct="1">
              <a:buFontTx/>
              <a:buNone/>
            </a:pPr>
            <a:r>
              <a:rPr lang="en-US" sz="4000" dirty="0" smtClean="0"/>
              <a:t>	Who is my audience?</a:t>
            </a:r>
          </a:p>
        </p:txBody>
      </p:sp>
      <p:sp>
        <p:nvSpPr>
          <p:cNvPr id="9218" name="Footer Placeholder 4"/>
          <p:cNvSpPr>
            <a:spLocks noGrp="1"/>
          </p:cNvSpPr>
          <p:nvPr>
            <p:ph type="ftr" sz="quarter" idx="11"/>
          </p:nvPr>
        </p:nvSpPr>
        <p:spPr>
          <a:noFill/>
        </p:spPr>
        <p:txBody>
          <a:bodyPr/>
          <a:lstStyle/>
          <a:p>
            <a:r>
              <a:rPr lang="en-US" smtClean="0"/>
              <a:t>CoE SJSU</a:t>
            </a:r>
          </a:p>
          <a:p>
            <a:r>
              <a:rPr lang="en-US" smtClean="0"/>
              <a:t>ENGR 10</a:t>
            </a:r>
          </a:p>
        </p:txBody>
      </p:sp>
      <p:sp>
        <p:nvSpPr>
          <p:cNvPr id="9219" name="Slide Number Placeholder 5"/>
          <p:cNvSpPr>
            <a:spLocks noGrp="1"/>
          </p:cNvSpPr>
          <p:nvPr>
            <p:ph type="sldNum" sz="quarter" idx="12"/>
          </p:nvPr>
        </p:nvSpPr>
        <p:spPr>
          <a:noFill/>
        </p:spPr>
        <p:txBody>
          <a:bodyPr/>
          <a:lstStyle/>
          <a:p>
            <a:fld id="{C98DD8A0-49F4-4EC1-9ECB-8D6471415391}" type="slidenum">
              <a:rPr lang="en-US" smtClean="0"/>
              <a:pPr/>
              <a:t>6</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457200" y="152400"/>
            <a:ext cx="8229600" cy="1143000"/>
          </a:xfrm>
        </p:spPr>
        <p:txBody>
          <a:bodyPr/>
          <a:lstStyle/>
          <a:p>
            <a:pPr algn="l" eaLnBrk="1" hangingPunct="1"/>
            <a:r>
              <a:rPr lang="en-US" smtClean="0"/>
              <a:t>Oral Presentations in E 10</a:t>
            </a:r>
          </a:p>
        </p:txBody>
      </p:sp>
      <p:sp>
        <p:nvSpPr>
          <p:cNvPr id="10245" name="Rectangle 3"/>
          <p:cNvSpPr>
            <a:spLocks noGrp="1" noChangeArrowheads="1"/>
          </p:cNvSpPr>
          <p:nvPr>
            <p:ph type="body" sz="half" idx="1"/>
          </p:nvPr>
        </p:nvSpPr>
        <p:spPr>
          <a:xfrm>
            <a:off x="723900" y="1236345"/>
            <a:ext cx="7696200" cy="4953000"/>
          </a:xfrm>
        </p:spPr>
        <p:txBody>
          <a:bodyPr/>
          <a:lstStyle/>
          <a:p>
            <a:pPr eaLnBrk="1" hangingPunct="1">
              <a:lnSpc>
                <a:spcPct val="90000"/>
              </a:lnSpc>
              <a:buFontTx/>
              <a:buNone/>
            </a:pPr>
            <a:r>
              <a:rPr lang="en-US" sz="2800" dirty="0" smtClean="0"/>
              <a:t>Wind Turbine Design and Performance</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buFontTx/>
              <a:buNone/>
            </a:pPr>
            <a:r>
              <a:rPr lang="en-US" sz="2800" dirty="0" smtClean="0"/>
              <a:t>               </a:t>
            </a:r>
          </a:p>
          <a:p>
            <a:pPr eaLnBrk="1" hangingPunct="1">
              <a:lnSpc>
                <a:spcPct val="90000"/>
              </a:lnSpc>
            </a:pPr>
            <a:endParaRPr lang="en-US" sz="2800" dirty="0" smtClean="0"/>
          </a:p>
          <a:p>
            <a:pPr eaLnBrk="1" hangingPunct="1">
              <a:lnSpc>
                <a:spcPct val="90000"/>
              </a:lnSpc>
            </a:pPr>
            <a:endParaRPr lang="en-US" sz="2800" dirty="0" smtClean="0"/>
          </a:p>
          <a:p>
            <a:pPr algn="r" eaLnBrk="1" fontAlgn="ctr" hangingPunct="1">
              <a:lnSpc>
                <a:spcPct val="90000"/>
              </a:lnSpc>
              <a:buFontTx/>
              <a:buNone/>
            </a:pPr>
            <a:r>
              <a:rPr lang="en-US" sz="2800" dirty="0" smtClean="0"/>
              <a:t>Robot Design and Performance</a:t>
            </a:r>
          </a:p>
        </p:txBody>
      </p:sp>
      <p:pic>
        <p:nvPicPr>
          <p:cNvPr id="10246" name="Picture 4" descr="MPj04372590000[1]"/>
          <p:cNvPicPr>
            <a:picLocks noGrp="1" noChangeAspect="1" noChangeArrowheads="1"/>
          </p:cNvPicPr>
          <p:nvPr>
            <p:ph sz="quarter" idx="2"/>
          </p:nvPr>
        </p:nvPicPr>
        <p:blipFill>
          <a:blip r:embed="rId2" cstate="print"/>
          <a:stretch>
            <a:fillRect/>
          </a:stretch>
        </p:blipFill>
        <p:spPr>
          <a:xfrm>
            <a:off x="5601394" y="1861924"/>
            <a:ext cx="2132215" cy="1662545"/>
          </a:xfrm>
          <a:noFill/>
        </p:spPr>
      </p:pic>
      <p:pic>
        <p:nvPicPr>
          <p:cNvPr id="10247" name="Picture 5" descr="MPj03141070000[1]"/>
          <p:cNvPicPr>
            <a:picLocks noGrp="1" noChangeAspect="1" noChangeArrowheads="1"/>
          </p:cNvPicPr>
          <p:nvPr>
            <p:ph sz="quarter" idx="3"/>
          </p:nvPr>
        </p:nvPicPr>
        <p:blipFill>
          <a:blip r:embed="rId3" cstate="print"/>
          <a:srcRect/>
          <a:stretch>
            <a:fillRect/>
          </a:stretch>
        </p:blipFill>
        <p:spPr>
          <a:xfrm>
            <a:off x="1066800" y="3886203"/>
            <a:ext cx="1636712" cy="2187575"/>
          </a:xfrm>
          <a:noFill/>
        </p:spPr>
      </p:pic>
      <p:sp>
        <p:nvSpPr>
          <p:cNvPr id="10242" name="Footer Placeholder 6"/>
          <p:cNvSpPr>
            <a:spLocks noGrp="1"/>
          </p:cNvSpPr>
          <p:nvPr>
            <p:ph type="ftr" sz="quarter" idx="11"/>
          </p:nvPr>
        </p:nvSpPr>
        <p:spPr>
          <a:noFill/>
        </p:spPr>
        <p:txBody>
          <a:bodyPr/>
          <a:lstStyle/>
          <a:p>
            <a:r>
              <a:rPr lang="en-US" smtClean="0"/>
              <a:t>CoE SJSU</a:t>
            </a:r>
          </a:p>
          <a:p>
            <a:r>
              <a:rPr lang="en-US" smtClean="0"/>
              <a:t>ENGR 10</a:t>
            </a:r>
          </a:p>
        </p:txBody>
      </p:sp>
      <p:sp>
        <p:nvSpPr>
          <p:cNvPr id="10243" name="Slide Number Placeholder 7"/>
          <p:cNvSpPr>
            <a:spLocks noGrp="1"/>
          </p:cNvSpPr>
          <p:nvPr>
            <p:ph type="sldNum" sz="quarter" idx="12"/>
          </p:nvPr>
        </p:nvSpPr>
        <p:spPr>
          <a:noFill/>
        </p:spPr>
        <p:txBody>
          <a:bodyPr/>
          <a:lstStyle/>
          <a:p>
            <a:fld id="{E6ECD12D-5F63-4625-9C0F-C7D030071F8C}" type="slidenum">
              <a:rPr lang="en-US" smtClean="0"/>
              <a:pPr/>
              <a:t>7</a:t>
            </a:fld>
            <a:endParaRPr lang="en-US" smtClean="0"/>
          </a:p>
        </p:txBody>
      </p:sp>
      <p:sp>
        <p:nvSpPr>
          <p:cNvPr id="10248" name="Text Box 7"/>
          <p:cNvSpPr txBox="1">
            <a:spLocks noChangeArrowheads="1"/>
          </p:cNvSpPr>
          <p:nvPr/>
        </p:nvSpPr>
        <p:spPr bwMode="auto">
          <a:xfrm>
            <a:off x="2209800" y="6488668"/>
            <a:ext cx="5943600" cy="369332"/>
          </a:xfrm>
          <a:prstGeom prst="rect">
            <a:avLst/>
          </a:prstGeom>
          <a:solidFill>
            <a:schemeClr val="tx1"/>
          </a:solidFill>
          <a:ln w="9525">
            <a:noFill/>
            <a:miter lim="800000"/>
            <a:headEnd/>
            <a:tailEnd/>
          </a:ln>
        </p:spPr>
        <p:txBody>
          <a:bodyPr>
            <a:spAutoFit/>
          </a:bodyPr>
          <a:lstStyle/>
          <a:p>
            <a:pPr>
              <a:spcBef>
                <a:spcPct val="50000"/>
              </a:spcBef>
            </a:pPr>
            <a:r>
              <a:rPr lang="en-US" dirty="0" smtClean="0">
                <a:solidFill>
                  <a:srgbClr val="7030A0"/>
                </a:solidFill>
              </a:rPr>
              <a:t>Some samples </a:t>
            </a:r>
            <a:r>
              <a:rPr lang="en-US" dirty="0">
                <a:solidFill>
                  <a:srgbClr val="7030A0"/>
                </a:solidFill>
              </a:rPr>
              <a:t>of previous presentations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685800" y="417259"/>
            <a:ext cx="7772400" cy="1546399"/>
          </a:xfrm>
          <a:prstGeom prst="rect">
            <a:avLst/>
          </a:prstGeom>
        </p:spPr>
        <p:txBody>
          <a:bodyPr lIns="91425" tIns="91425" rIns="91425" bIns="91425" anchor="b" anchorCtr="0">
            <a:noAutofit/>
          </a:bodyPr>
          <a:lstStyle/>
          <a:p>
            <a:pPr>
              <a:spcBef>
                <a:spcPts val="0"/>
              </a:spcBef>
              <a:buNone/>
            </a:pPr>
            <a:r>
              <a:rPr lang="en"/>
              <a:t>Wind Turbine Lab</a:t>
            </a:r>
          </a:p>
        </p:txBody>
      </p:sp>
      <p:sp>
        <p:nvSpPr>
          <p:cNvPr id="42" name="Shape 42"/>
          <p:cNvSpPr txBox="1">
            <a:spLocks noGrp="1"/>
          </p:cNvSpPr>
          <p:nvPr>
            <p:ph type="subTitle" idx="1"/>
          </p:nvPr>
        </p:nvSpPr>
        <p:spPr>
          <a:xfrm>
            <a:off x="745375" y="2774307"/>
            <a:ext cx="7772400" cy="1046399"/>
          </a:xfrm>
          <a:prstGeom prst="rect">
            <a:avLst/>
          </a:prstGeom>
        </p:spPr>
        <p:txBody>
          <a:bodyPr lIns="91425" tIns="91425" rIns="91425" bIns="91425" anchor="t" anchorCtr="0">
            <a:noAutofit/>
          </a:bodyPr>
          <a:lstStyle/>
          <a:p>
            <a:pPr rtl="0">
              <a:spcBef>
                <a:spcPts val="0"/>
              </a:spcBef>
              <a:buNone/>
            </a:pPr>
            <a:r>
              <a:rPr lang="en"/>
              <a:t>Section 26, </a:t>
            </a:r>
          </a:p>
          <a:p>
            <a:pPr>
              <a:spcBef>
                <a:spcPts val="0"/>
              </a:spcBef>
              <a:buNone/>
            </a:pPr>
            <a:r>
              <a:rPr lang="en"/>
              <a:t>Professor Warecki</a:t>
            </a:r>
          </a:p>
        </p:txBody>
      </p:sp>
      <p:sp>
        <p:nvSpPr>
          <p:cNvPr id="43" name="Shape 43"/>
          <p:cNvSpPr txBox="1"/>
          <p:nvPr/>
        </p:nvSpPr>
        <p:spPr>
          <a:xfrm>
            <a:off x="2302075" y="4213833"/>
            <a:ext cx="6215699" cy="1242400"/>
          </a:xfrm>
          <a:prstGeom prst="rect">
            <a:avLst/>
          </a:prstGeom>
          <a:noFill/>
          <a:ln>
            <a:noFill/>
          </a:ln>
        </p:spPr>
        <p:txBody>
          <a:bodyPr lIns="91425" tIns="91425" rIns="91425" bIns="91425" anchor="t" anchorCtr="0">
            <a:noAutofit/>
          </a:bodyPr>
          <a:lstStyle/>
          <a:p>
            <a:pPr algn="r" rtl="0">
              <a:spcBef>
                <a:spcPts val="0"/>
              </a:spcBef>
              <a:buNone/>
            </a:pPr>
            <a:r>
              <a:rPr lang="en" sz="2400">
                <a:solidFill>
                  <a:schemeClr val="lt1"/>
                </a:solidFill>
              </a:rPr>
              <a:t>Group 2</a:t>
            </a:r>
          </a:p>
          <a:p>
            <a:pPr algn="r" rtl="0">
              <a:spcBef>
                <a:spcPts val="0"/>
              </a:spcBef>
              <a:buNone/>
            </a:pPr>
            <a:endParaRPr sz="2000">
              <a:solidFill>
                <a:schemeClr val="lt1"/>
              </a:solidFill>
            </a:endParaRPr>
          </a:p>
          <a:p>
            <a:pPr algn="r" rtl="0">
              <a:spcBef>
                <a:spcPts val="0"/>
              </a:spcBef>
              <a:buNone/>
            </a:pPr>
            <a:r>
              <a:rPr lang="en" sz="2000">
                <a:solidFill>
                  <a:schemeClr val="lt1"/>
                </a:solidFill>
              </a:rPr>
              <a:t>John Marcos, </a:t>
            </a:r>
            <a:r>
              <a:rPr lang="en" sz="2000">
                <a:solidFill>
                  <a:srgbClr val="FFFFFF"/>
                </a:solidFill>
              </a:rPr>
              <a:t>Chris Weber, </a:t>
            </a:r>
          </a:p>
          <a:p>
            <a:pPr algn="r" rtl="0">
              <a:spcBef>
                <a:spcPts val="0"/>
              </a:spcBef>
              <a:buNone/>
            </a:pPr>
            <a:r>
              <a:rPr lang="en" sz="2000">
                <a:solidFill>
                  <a:srgbClr val="FFFFFF"/>
                </a:solidFill>
              </a:rPr>
              <a:t>Isaac Rubio, Drew Lyell, </a:t>
            </a:r>
          </a:p>
          <a:p>
            <a:pPr algn="r" rtl="0">
              <a:spcBef>
                <a:spcPts val="0"/>
              </a:spcBef>
              <a:buNone/>
            </a:pPr>
            <a:r>
              <a:rPr lang="en" sz="2000">
                <a:solidFill>
                  <a:srgbClr val="FFFFFF"/>
                </a:solidFill>
              </a:rPr>
              <a:t>Michelle To, Jordan Helledy</a:t>
            </a:r>
          </a:p>
        </p:txBody>
      </p:sp>
      <p:pic>
        <p:nvPicPr>
          <p:cNvPr id="44" name="Shape 44"/>
          <p:cNvPicPr preferRelativeResize="0"/>
          <p:nvPr/>
        </p:nvPicPr>
        <p:blipFill>
          <a:blip r:embed="rId3">
            <a:alphaModFix/>
          </a:blip>
          <a:stretch>
            <a:fillRect/>
          </a:stretch>
        </p:blipFill>
        <p:spPr>
          <a:xfrm>
            <a:off x="338180" y="2479169"/>
            <a:ext cx="4620049" cy="346443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a:t>Performance Conclusion</a:t>
            </a:r>
          </a:p>
        </p:txBody>
      </p:sp>
      <p:sp>
        <p:nvSpPr>
          <p:cNvPr id="90" name="Shape 90"/>
          <p:cNvSpPr txBox="1"/>
          <p:nvPr/>
        </p:nvSpPr>
        <p:spPr>
          <a:xfrm>
            <a:off x="190950" y="1981833"/>
            <a:ext cx="7816200" cy="3375600"/>
          </a:xfrm>
          <a:prstGeom prst="rect">
            <a:avLst/>
          </a:prstGeom>
          <a:noFill/>
          <a:ln>
            <a:noFill/>
          </a:ln>
        </p:spPr>
        <p:txBody>
          <a:bodyPr lIns="91425" tIns="91425" rIns="91425" bIns="91425" anchor="t" anchorCtr="0">
            <a:noAutofit/>
          </a:bodyPr>
          <a:lstStyle/>
          <a:p>
            <a:pPr marL="457200" lvl="0" indent="-342900" rtl="0">
              <a:spcBef>
                <a:spcPts val="0"/>
              </a:spcBef>
              <a:buClr>
                <a:srgbClr val="FFFFFF"/>
              </a:buClr>
              <a:buSzPct val="100000"/>
              <a:buFont typeface="Arial"/>
              <a:buChar char="●"/>
            </a:pPr>
            <a:r>
              <a:rPr lang="en" sz="1800">
                <a:solidFill>
                  <a:srgbClr val="FFFFFF"/>
                </a:solidFill>
              </a:rPr>
              <a:t>We did not meet 2.0W design goal</a:t>
            </a:r>
          </a:p>
          <a:p>
            <a:pPr rtl="0">
              <a:spcBef>
                <a:spcPts val="0"/>
              </a:spcBef>
              <a:buNone/>
            </a:pPr>
            <a:endParaRPr sz="1800">
              <a:solidFill>
                <a:srgbClr val="FFFFFF"/>
              </a:solidFill>
            </a:endParaRPr>
          </a:p>
          <a:p>
            <a:pPr marL="457200" lvl="0" indent="-342900" rtl="0">
              <a:spcBef>
                <a:spcPts val="0"/>
              </a:spcBef>
              <a:buClr>
                <a:srgbClr val="FFFFFF"/>
              </a:buClr>
              <a:buSzPct val="100000"/>
              <a:buFont typeface="Arial"/>
              <a:buChar char="●"/>
            </a:pPr>
            <a:r>
              <a:rPr lang="en" sz="1800">
                <a:solidFill>
                  <a:srgbClr val="FFFFFF"/>
                </a:solidFill>
              </a:rPr>
              <a:t>Satisfied with our stiffness test</a:t>
            </a:r>
          </a:p>
          <a:p>
            <a:pPr rtl="0">
              <a:spcBef>
                <a:spcPts val="0"/>
              </a:spcBef>
              <a:buNone/>
            </a:pPr>
            <a:endParaRPr sz="1800">
              <a:solidFill>
                <a:srgbClr val="FFFFFF"/>
              </a:solidFill>
            </a:endParaRPr>
          </a:p>
          <a:p>
            <a:pPr marL="457200" lvl="0" indent="-342900" rtl="0">
              <a:spcBef>
                <a:spcPts val="0"/>
              </a:spcBef>
              <a:buClr>
                <a:srgbClr val="FFFFFF"/>
              </a:buClr>
              <a:buSzPct val="100000"/>
              <a:buFont typeface="Arial"/>
              <a:buChar char="●"/>
            </a:pPr>
            <a:r>
              <a:rPr lang="en" sz="1800">
                <a:solidFill>
                  <a:srgbClr val="FFFFFF"/>
                </a:solidFill>
              </a:rPr>
              <a:t>Satisfied with our light-weight design</a:t>
            </a:r>
          </a:p>
          <a:p>
            <a:pPr rtl="0">
              <a:spcBef>
                <a:spcPts val="0"/>
              </a:spcBef>
              <a:buNone/>
            </a:pPr>
            <a:endParaRPr sz="1800">
              <a:solidFill>
                <a:srgbClr val="FFFFFF"/>
              </a:solidFill>
            </a:endParaRPr>
          </a:p>
          <a:p>
            <a:pPr marL="457200" lvl="0" indent="-342900" rtl="0">
              <a:spcBef>
                <a:spcPts val="0"/>
              </a:spcBef>
              <a:buClr>
                <a:srgbClr val="FFFFFF"/>
              </a:buClr>
              <a:buSzPct val="100000"/>
              <a:buFont typeface="Arial"/>
              <a:buChar char="●"/>
            </a:pPr>
            <a:r>
              <a:rPr lang="en" sz="1800">
                <a:solidFill>
                  <a:srgbClr val="FFFFFF"/>
                </a:solidFill>
              </a:rPr>
              <a:t>The blade seemed to be the issue</a:t>
            </a:r>
          </a:p>
          <a:p>
            <a:pPr rtl="0">
              <a:spcBef>
                <a:spcPts val="0"/>
              </a:spcBef>
              <a:buNone/>
            </a:pPr>
            <a:endParaRPr sz="2400">
              <a:solidFill>
                <a:srgbClr val="FFFFFF"/>
              </a:solidFill>
            </a:endParaRPr>
          </a:p>
          <a:p>
            <a:pPr lvl="0" rtl="0">
              <a:spcBef>
                <a:spcPts val="0"/>
              </a:spcBef>
              <a:buNone/>
            </a:pPr>
            <a:endParaRPr sz="2400">
              <a:solidFill>
                <a:srgbClr val="FFFFFF"/>
              </a:solidFill>
            </a:endParaRPr>
          </a:p>
          <a:p>
            <a:pPr rtl="0">
              <a:spcBef>
                <a:spcPts val="0"/>
              </a:spcBef>
              <a:buNone/>
            </a:pPr>
            <a:endParaRPr>
              <a:solidFill>
                <a:srgbClr val="FFFFFF"/>
              </a:solidFill>
            </a:endParaRPr>
          </a:p>
          <a:p>
            <a:pPr rtl="0">
              <a:spcBef>
                <a:spcPts val="0"/>
              </a:spcBef>
              <a:buNone/>
            </a:pPr>
            <a:endParaRPr sz="1800">
              <a:solidFill>
                <a:srgbClr val="FFFFFF"/>
              </a:solidFill>
            </a:endParaRPr>
          </a:p>
          <a:p>
            <a:pPr>
              <a:spcBef>
                <a:spcPts val="0"/>
              </a:spcBef>
              <a:buNone/>
            </a:pPr>
            <a:endParaRPr sz="1800">
              <a:solidFill>
                <a:srgbClr val="FFFFFF"/>
              </a:solidFill>
            </a:endParaRPr>
          </a:p>
        </p:txBody>
      </p:sp>
      <p:pic>
        <p:nvPicPr>
          <p:cNvPr id="91" name="Shape 91"/>
          <p:cNvPicPr preferRelativeResize="0"/>
          <p:nvPr/>
        </p:nvPicPr>
        <p:blipFill>
          <a:blip r:embed="rId3">
            <a:alphaModFix/>
          </a:blip>
          <a:stretch>
            <a:fillRect/>
          </a:stretch>
        </p:blipFill>
        <p:spPr>
          <a:xfrm>
            <a:off x="4953000" y="1958020"/>
            <a:ext cx="3439600" cy="3764217"/>
          </a:xfrm>
          <a:prstGeom prst="rect">
            <a:avLst/>
          </a:prstGeom>
          <a:noFill/>
          <a:ln>
            <a:noFill/>
          </a:ln>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yers">
  <a:themeElements>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Layer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simple-dark">
  <a:themeElements>
    <a:clrScheme name="Custom 345">
      <a:dk1>
        <a:srgbClr val="000000"/>
      </a:dk1>
      <a:lt1>
        <a:srgbClr val="FFFFFF"/>
      </a:lt1>
      <a:dk2>
        <a:srgbClr val="4C4C4C"/>
      </a:dk2>
      <a:lt2>
        <a:srgbClr val="CCCCCC"/>
      </a:lt2>
      <a:accent1>
        <a:srgbClr val="89B4B8"/>
      </a:accent1>
      <a:accent2>
        <a:srgbClr val="AFA6CA"/>
      </a:accent2>
      <a:accent3>
        <a:srgbClr val="A5B492"/>
      </a:accent3>
      <a:accent4>
        <a:srgbClr val="E8CD6D"/>
      </a:accent4>
      <a:accent5>
        <a:srgbClr val="F4A447"/>
      </a:accent5>
      <a:accent6>
        <a:srgbClr val="D09D94"/>
      </a:accent6>
      <a:hlink>
        <a:srgbClr val="5EA7AA"/>
      </a:hlink>
      <a:folHlink>
        <a:srgbClr val="A295B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3916</TotalTime>
  <Words>1728</Words>
  <Application>Microsoft Office PowerPoint</Application>
  <PresentationFormat>On-screen Show (4:3)</PresentationFormat>
  <Paragraphs>308</Paragraphs>
  <Slides>36</Slides>
  <Notes>4</Notes>
  <HiddenSlides>0</HiddenSlides>
  <MMClips>0</MMClips>
  <ScaleCrop>false</ScaleCrop>
  <HeadingPairs>
    <vt:vector size="4" baseType="variant">
      <vt:variant>
        <vt:lpstr>Theme</vt:lpstr>
      </vt:variant>
      <vt:variant>
        <vt:i4>8</vt:i4>
      </vt:variant>
      <vt:variant>
        <vt:lpstr>Slide Titles</vt:lpstr>
      </vt:variant>
      <vt:variant>
        <vt:i4>36</vt:i4>
      </vt:variant>
    </vt:vector>
  </HeadingPairs>
  <TitlesOfParts>
    <vt:vector size="44" baseType="lpstr">
      <vt:lpstr>Foundry</vt:lpstr>
      <vt:lpstr>Mountain Top</vt:lpstr>
      <vt:lpstr>Default Design</vt:lpstr>
      <vt:lpstr>Layers</vt:lpstr>
      <vt:lpstr>Office Theme</vt:lpstr>
      <vt:lpstr>1_Office Theme</vt:lpstr>
      <vt:lpstr>wave</vt:lpstr>
      <vt:lpstr>simple-dark</vt:lpstr>
      <vt:lpstr>PowerPoint Presentation</vt:lpstr>
      <vt:lpstr>Purpose</vt:lpstr>
      <vt:lpstr>PowerPoint Presentation</vt:lpstr>
      <vt:lpstr>PowerPoint Presentation</vt:lpstr>
      <vt:lpstr>An Oral Presentation is Different from a Written Report</vt:lpstr>
      <vt:lpstr>Commonalities with  a Written Report</vt:lpstr>
      <vt:lpstr>Oral Presentations in E 10</vt:lpstr>
      <vt:lpstr>Wind Turbine Lab</vt:lpstr>
      <vt:lpstr>Performance Conclusion</vt:lpstr>
      <vt:lpstr>Structure Design</vt:lpstr>
      <vt:lpstr>What worked well?</vt:lpstr>
      <vt:lpstr>Tips for Slide Presentations </vt:lpstr>
      <vt:lpstr>Chilean Exports</vt:lpstr>
      <vt:lpstr>Too Much Text, and Font too small</vt:lpstr>
      <vt:lpstr>Beginner Motorcycles</vt:lpstr>
      <vt:lpstr>Bad Color Choices</vt:lpstr>
      <vt:lpstr>PowerPoint Presentation</vt:lpstr>
      <vt:lpstr>Overwhelming Pictures</vt:lpstr>
      <vt:lpstr>Racquetball Fundamentals</vt:lpstr>
      <vt:lpstr>Using too much Slide Animation</vt:lpstr>
      <vt:lpstr>FILE NOT FOUND</vt:lpstr>
      <vt:lpstr>General Format of a Presentation</vt:lpstr>
      <vt:lpstr>Slides for Beginning of Presentation</vt:lpstr>
      <vt:lpstr>The Middle Section</vt:lpstr>
      <vt:lpstr>The End Section</vt:lpstr>
      <vt:lpstr>Preparing Your E10 Presentation</vt:lpstr>
      <vt:lpstr>Good Practices</vt:lpstr>
      <vt:lpstr>More Good Practices</vt:lpstr>
      <vt:lpstr>Stay on Time</vt:lpstr>
      <vt:lpstr>Slide Design</vt:lpstr>
      <vt:lpstr>Formatting Graphics</vt:lpstr>
      <vt:lpstr>Perfecting Your  Presentation</vt:lpstr>
      <vt:lpstr>Delivery</vt:lpstr>
      <vt:lpstr>Delivery</vt:lpstr>
      <vt:lpstr>Summary Points</vt:lpstr>
      <vt:lpstr>Recommendations for A+ Presentations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Tips for Engineering students</dc:title>
  <dc:creator>athanasiou</dc:creator>
  <cp:lastModifiedBy>Jack Warecki</cp:lastModifiedBy>
  <cp:revision>121</cp:revision>
  <dcterms:created xsi:type="dcterms:W3CDTF">2008-10-16T17:23:06Z</dcterms:created>
  <dcterms:modified xsi:type="dcterms:W3CDTF">2016-10-10T16:04:57Z</dcterms:modified>
</cp:coreProperties>
</file>