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44" r:id="rId2"/>
  </p:sldMasterIdLst>
  <p:notesMasterIdLst>
    <p:notesMasterId r:id="rId36"/>
  </p:notesMasterIdLst>
  <p:handoutMasterIdLst>
    <p:handoutMasterId r:id="rId37"/>
  </p:handoutMasterIdLst>
  <p:sldIdLst>
    <p:sldId id="371" r:id="rId3"/>
    <p:sldId id="367" r:id="rId4"/>
    <p:sldId id="258" r:id="rId5"/>
    <p:sldId id="305" r:id="rId6"/>
    <p:sldId id="300" r:id="rId7"/>
    <p:sldId id="301" r:id="rId8"/>
    <p:sldId id="308" r:id="rId9"/>
    <p:sldId id="309" r:id="rId10"/>
    <p:sldId id="352" r:id="rId11"/>
    <p:sldId id="312" r:id="rId12"/>
    <p:sldId id="291" r:id="rId13"/>
    <p:sldId id="335" r:id="rId14"/>
    <p:sldId id="336" r:id="rId15"/>
    <p:sldId id="373" r:id="rId16"/>
    <p:sldId id="313" r:id="rId17"/>
    <p:sldId id="315" r:id="rId18"/>
    <p:sldId id="354" r:id="rId19"/>
    <p:sldId id="362" r:id="rId20"/>
    <p:sldId id="358" r:id="rId21"/>
    <p:sldId id="363" r:id="rId22"/>
    <p:sldId id="364" r:id="rId23"/>
    <p:sldId id="365" r:id="rId24"/>
    <p:sldId id="356" r:id="rId25"/>
    <p:sldId id="357" r:id="rId26"/>
    <p:sldId id="316" r:id="rId27"/>
    <p:sldId id="317" r:id="rId28"/>
    <p:sldId id="353" r:id="rId29"/>
    <p:sldId id="339" r:id="rId30"/>
    <p:sldId id="334" r:id="rId31"/>
    <p:sldId id="289" r:id="rId32"/>
    <p:sldId id="298" r:id="rId33"/>
    <p:sldId id="370" r:id="rId34"/>
    <p:sldId id="287" r:id="rId35"/>
  </p:sldIdLst>
  <p:sldSz cx="9144000" cy="6858000" type="screen4x3"/>
  <p:notesSz cx="7010400" cy="9296400"/>
  <p:defaultTextStyle>
    <a:defPPr>
      <a:defRPr lang="en-US"/>
    </a:defPPr>
    <a:lvl1pPr algn="l" rtl="0" fontAlgn="base">
      <a:spcBef>
        <a:spcPct val="0"/>
      </a:spcBef>
      <a:spcAft>
        <a:spcPct val="0"/>
      </a:spcAft>
      <a:defRPr sz="2400" u="sng" kern="1200">
        <a:solidFill>
          <a:schemeClr val="tx1"/>
        </a:solidFill>
        <a:latin typeface="Times New Roman" pitchFamily="18" charset="0"/>
        <a:ea typeface="+mn-ea"/>
        <a:cs typeface="+mn-cs"/>
      </a:defRPr>
    </a:lvl1pPr>
    <a:lvl2pPr marL="457200" algn="l" rtl="0" fontAlgn="base">
      <a:spcBef>
        <a:spcPct val="0"/>
      </a:spcBef>
      <a:spcAft>
        <a:spcPct val="0"/>
      </a:spcAft>
      <a:defRPr sz="2400" u="sng" kern="1200">
        <a:solidFill>
          <a:schemeClr val="tx1"/>
        </a:solidFill>
        <a:latin typeface="Times New Roman" pitchFamily="18" charset="0"/>
        <a:ea typeface="+mn-ea"/>
        <a:cs typeface="+mn-cs"/>
      </a:defRPr>
    </a:lvl2pPr>
    <a:lvl3pPr marL="914400" algn="l" rtl="0" fontAlgn="base">
      <a:spcBef>
        <a:spcPct val="0"/>
      </a:spcBef>
      <a:spcAft>
        <a:spcPct val="0"/>
      </a:spcAft>
      <a:defRPr sz="2400" u="sng" kern="1200">
        <a:solidFill>
          <a:schemeClr val="tx1"/>
        </a:solidFill>
        <a:latin typeface="Times New Roman" pitchFamily="18" charset="0"/>
        <a:ea typeface="+mn-ea"/>
        <a:cs typeface="+mn-cs"/>
      </a:defRPr>
    </a:lvl3pPr>
    <a:lvl4pPr marL="1371600" algn="l" rtl="0" fontAlgn="base">
      <a:spcBef>
        <a:spcPct val="0"/>
      </a:spcBef>
      <a:spcAft>
        <a:spcPct val="0"/>
      </a:spcAft>
      <a:defRPr sz="2400" u="sng" kern="1200">
        <a:solidFill>
          <a:schemeClr val="tx1"/>
        </a:solidFill>
        <a:latin typeface="Times New Roman" pitchFamily="18" charset="0"/>
        <a:ea typeface="+mn-ea"/>
        <a:cs typeface="+mn-cs"/>
      </a:defRPr>
    </a:lvl4pPr>
    <a:lvl5pPr marL="1828800" algn="l" rtl="0" fontAlgn="base">
      <a:spcBef>
        <a:spcPct val="0"/>
      </a:spcBef>
      <a:spcAft>
        <a:spcPct val="0"/>
      </a:spcAft>
      <a:defRPr sz="2400" u="sng" kern="1200">
        <a:solidFill>
          <a:schemeClr val="tx1"/>
        </a:solidFill>
        <a:latin typeface="Times New Roman" pitchFamily="18" charset="0"/>
        <a:ea typeface="+mn-ea"/>
        <a:cs typeface="+mn-cs"/>
      </a:defRPr>
    </a:lvl5pPr>
    <a:lvl6pPr marL="2286000" algn="l" defTabSz="914400" rtl="0" eaLnBrk="1" latinLnBrk="0" hangingPunct="1">
      <a:defRPr sz="2400" u="sng" kern="1200">
        <a:solidFill>
          <a:schemeClr val="tx1"/>
        </a:solidFill>
        <a:latin typeface="Times New Roman" pitchFamily="18" charset="0"/>
        <a:ea typeface="+mn-ea"/>
        <a:cs typeface="+mn-cs"/>
      </a:defRPr>
    </a:lvl6pPr>
    <a:lvl7pPr marL="2743200" algn="l" defTabSz="914400" rtl="0" eaLnBrk="1" latinLnBrk="0" hangingPunct="1">
      <a:defRPr sz="2400" u="sng" kern="1200">
        <a:solidFill>
          <a:schemeClr val="tx1"/>
        </a:solidFill>
        <a:latin typeface="Times New Roman" pitchFamily="18" charset="0"/>
        <a:ea typeface="+mn-ea"/>
        <a:cs typeface="+mn-cs"/>
      </a:defRPr>
    </a:lvl7pPr>
    <a:lvl8pPr marL="3200400" algn="l" defTabSz="914400" rtl="0" eaLnBrk="1" latinLnBrk="0" hangingPunct="1">
      <a:defRPr sz="2400" u="sng" kern="1200">
        <a:solidFill>
          <a:schemeClr val="tx1"/>
        </a:solidFill>
        <a:latin typeface="Times New Roman" pitchFamily="18" charset="0"/>
        <a:ea typeface="+mn-ea"/>
        <a:cs typeface="+mn-cs"/>
      </a:defRPr>
    </a:lvl8pPr>
    <a:lvl9pPr marL="3657600" algn="l" defTabSz="914400" rtl="0" eaLnBrk="1" latinLnBrk="0" hangingPunct="1">
      <a:defRPr sz="2400" u="sng"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33CC"/>
    <a:srgbClr val="FF9966"/>
    <a:srgbClr val="9900CC"/>
    <a:srgbClr val="FF9933"/>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1039" autoAdjust="0"/>
  </p:normalViewPr>
  <p:slideViewPr>
    <p:cSldViewPr>
      <p:cViewPr>
        <p:scale>
          <a:sx n="100" d="100"/>
          <a:sy n="100" d="100"/>
        </p:scale>
        <p:origin x="-1860" y="-2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3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8C9F76-4850-4C49-9D54-F1919C180E4A}" type="doc">
      <dgm:prSet loTypeId="urn:microsoft.com/office/officeart/2005/8/layout/vList5" loCatId="list" qsTypeId="urn:microsoft.com/office/officeart/2005/8/quickstyle/simple3" qsCatId="simple" csTypeId="urn:microsoft.com/office/officeart/2005/8/colors/colorful2" csCatId="colorful" phldr="1"/>
      <dgm:spPr/>
      <dgm:t>
        <a:bodyPr/>
        <a:lstStyle/>
        <a:p>
          <a:endParaRPr lang="en-US"/>
        </a:p>
      </dgm:t>
    </dgm:pt>
    <dgm:pt modelId="{CD117F80-B969-4F3E-9664-057009F643E4}">
      <dgm:prSet phldrT="[Text]"/>
      <dgm:spPr/>
      <dgm:t>
        <a:bodyPr/>
        <a:lstStyle/>
        <a:p>
          <a:pPr algn="l"/>
          <a:r>
            <a:rPr lang="en-US" b="1" dirty="0" smtClean="0"/>
            <a:t>Accomplish projects an individual cannot do</a:t>
          </a:r>
          <a:r>
            <a:rPr lang="en-US" dirty="0" smtClean="0"/>
            <a:t> </a:t>
          </a:r>
          <a:endParaRPr lang="en-US" dirty="0"/>
        </a:p>
      </dgm:t>
    </dgm:pt>
    <dgm:pt modelId="{C6C80512-035A-413C-8220-AC2D865C98AE}" type="parTrans" cxnId="{7534B64B-3511-4D5F-A7BF-A9F15EF00732}">
      <dgm:prSet/>
      <dgm:spPr/>
      <dgm:t>
        <a:bodyPr/>
        <a:lstStyle/>
        <a:p>
          <a:endParaRPr lang="en-US"/>
        </a:p>
      </dgm:t>
    </dgm:pt>
    <dgm:pt modelId="{37A8D1DF-6B1A-4DA3-BCEA-899DD2749E55}" type="sibTrans" cxnId="{7534B64B-3511-4D5F-A7BF-A9F15EF00732}">
      <dgm:prSet/>
      <dgm:spPr/>
      <dgm:t>
        <a:bodyPr/>
        <a:lstStyle/>
        <a:p>
          <a:endParaRPr lang="en-US"/>
        </a:p>
      </dgm:t>
    </dgm:pt>
    <dgm:pt modelId="{AD1BEC6B-A844-436D-A78E-233A85604F09}">
      <dgm:prSet phldrT="[Text]"/>
      <dgm:spPr/>
      <dgm:t>
        <a:bodyPr/>
        <a:lstStyle/>
        <a:p>
          <a:r>
            <a:rPr lang="en-US" dirty="0" smtClean="0"/>
            <a:t>Most engineering projects are too large or too complex for one individual to complete alone. </a:t>
          </a:r>
          <a:endParaRPr lang="en-US" dirty="0"/>
        </a:p>
      </dgm:t>
    </dgm:pt>
    <dgm:pt modelId="{729F42B8-E1BA-40C9-9104-E730D5962C9D}" type="parTrans" cxnId="{A1F18ADE-CDF8-4123-80EB-BAD970323640}">
      <dgm:prSet/>
      <dgm:spPr/>
      <dgm:t>
        <a:bodyPr/>
        <a:lstStyle/>
        <a:p>
          <a:endParaRPr lang="en-US"/>
        </a:p>
      </dgm:t>
    </dgm:pt>
    <dgm:pt modelId="{89483B2C-9A68-4257-A9A0-5E3675751A8E}" type="sibTrans" cxnId="{A1F18ADE-CDF8-4123-80EB-BAD970323640}">
      <dgm:prSet/>
      <dgm:spPr/>
      <dgm:t>
        <a:bodyPr/>
        <a:lstStyle/>
        <a:p>
          <a:endParaRPr lang="en-US"/>
        </a:p>
      </dgm:t>
    </dgm:pt>
    <dgm:pt modelId="{B4AE9FEC-59D5-4F93-B383-549928583C60}">
      <dgm:prSet phldrT="[Text]"/>
      <dgm:spPr/>
      <dgm:t>
        <a:bodyPr/>
        <a:lstStyle/>
        <a:p>
          <a:pPr algn="l"/>
          <a:r>
            <a:rPr lang="en-US" b="1" dirty="0" smtClean="0"/>
            <a:t>Brainstorm More Solution Options</a:t>
          </a:r>
          <a:r>
            <a:rPr lang="en-US" dirty="0" smtClean="0"/>
            <a:t> </a:t>
          </a:r>
          <a:endParaRPr lang="en-US" dirty="0"/>
        </a:p>
      </dgm:t>
    </dgm:pt>
    <dgm:pt modelId="{6006994C-6D72-4FA1-854A-E466C5263944}" type="parTrans" cxnId="{2EF1A26F-9BE9-42CB-AAF0-63367DE70ED5}">
      <dgm:prSet/>
      <dgm:spPr/>
      <dgm:t>
        <a:bodyPr/>
        <a:lstStyle/>
        <a:p>
          <a:endParaRPr lang="en-US"/>
        </a:p>
      </dgm:t>
    </dgm:pt>
    <dgm:pt modelId="{8D317C95-5063-4B31-94AC-00339C2BD704}" type="sibTrans" cxnId="{2EF1A26F-9BE9-42CB-AAF0-63367DE70ED5}">
      <dgm:prSet/>
      <dgm:spPr/>
      <dgm:t>
        <a:bodyPr/>
        <a:lstStyle/>
        <a:p>
          <a:endParaRPr lang="en-US"/>
        </a:p>
      </dgm:t>
    </dgm:pt>
    <dgm:pt modelId="{A45E5D63-02BD-48B9-AB64-74F425C97912}">
      <dgm:prSet phldrT="[Text]"/>
      <dgm:spPr/>
      <dgm:t>
        <a:bodyPr/>
        <a:lstStyle/>
        <a:p>
          <a:r>
            <a:rPr lang="en-US" dirty="0" smtClean="0"/>
            <a:t>Different people looking at the same problem will find different solutions. </a:t>
          </a:r>
          <a:endParaRPr lang="en-US" dirty="0"/>
        </a:p>
      </dgm:t>
    </dgm:pt>
    <dgm:pt modelId="{B67BB846-1CB0-4E71-88EE-D21CD5482240}" type="parTrans" cxnId="{A14BC339-1082-492A-A0E5-B4813869BDF9}">
      <dgm:prSet/>
      <dgm:spPr/>
      <dgm:t>
        <a:bodyPr/>
        <a:lstStyle/>
        <a:p>
          <a:endParaRPr lang="en-US"/>
        </a:p>
      </dgm:t>
    </dgm:pt>
    <dgm:pt modelId="{C91F25F7-2597-4E24-B7C9-2872F67D5694}" type="sibTrans" cxnId="{A14BC339-1082-492A-A0E5-B4813869BDF9}">
      <dgm:prSet/>
      <dgm:spPr/>
      <dgm:t>
        <a:bodyPr/>
        <a:lstStyle/>
        <a:p>
          <a:endParaRPr lang="en-US"/>
        </a:p>
      </dgm:t>
    </dgm:pt>
    <dgm:pt modelId="{6680A1C8-A07D-4707-BD7F-EE170265B5EC}">
      <dgm:prSet phldrT="[Text]"/>
      <dgm:spPr/>
      <dgm:t>
        <a:bodyPr/>
        <a:lstStyle/>
        <a:p>
          <a:pPr algn="l"/>
          <a:r>
            <a:rPr lang="en-US" b="1" dirty="0" smtClean="0"/>
            <a:t>Detect Flaws in Solutions</a:t>
          </a:r>
          <a:r>
            <a:rPr lang="en-US" dirty="0" smtClean="0"/>
            <a:t> </a:t>
          </a:r>
          <a:endParaRPr lang="en-US" dirty="0"/>
        </a:p>
      </dgm:t>
    </dgm:pt>
    <dgm:pt modelId="{7A3B731F-CB7E-4DE0-91BC-E7A4FC8D2D6B}" type="parTrans" cxnId="{275C3551-22EB-4150-B1D3-D7446DD8F728}">
      <dgm:prSet/>
      <dgm:spPr/>
      <dgm:t>
        <a:bodyPr/>
        <a:lstStyle/>
        <a:p>
          <a:endParaRPr lang="en-US"/>
        </a:p>
      </dgm:t>
    </dgm:pt>
    <dgm:pt modelId="{834A0296-ACD1-494B-B5E7-E70185CA4515}" type="sibTrans" cxnId="{275C3551-22EB-4150-B1D3-D7446DD8F728}">
      <dgm:prSet/>
      <dgm:spPr/>
      <dgm:t>
        <a:bodyPr/>
        <a:lstStyle/>
        <a:p>
          <a:endParaRPr lang="en-US"/>
        </a:p>
      </dgm:t>
    </dgm:pt>
    <dgm:pt modelId="{4A95B46A-F1AF-4FB6-A09E-B2D468D99938}">
      <dgm:prSet phldrT="[Text]"/>
      <dgm:spPr/>
      <dgm:t>
        <a:bodyPr/>
        <a:lstStyle/>
        <a:p>
          <a:r>
            <a:rPr lang="en-US" dirty="0" smtClean="0"/>
            <a:t>A team looking at different proposed solutions may find pitfalls that an individual might miss. </a:t>
          </a:r>
          <a:endParaRPr lang="en-US" dirty="0"/>
        </a:p>
      </dgm:t>
    </dgm:pt>
    <dgm:pt modelId="{219FA506-FC82-4C63-95CF-A2320EB0B36C}" type="parTrans" cxnId="{A158ED90-E7A9-4192-AE51-70F3D2549D36}">
      <dgm:prSet/>
      <dgm:spPr/>
      <dgm:t>
        <a:bodyPr/>
        <a:lstStyle/>
        <a:p>
          <a:endParaRPr lang="en-US"/>
        </a:p>
      </dgm:t>
    </dgm:pt>
    <dgm:pt modelId="{555AB36E-063C-4BEF-9BB9-47EBC4E432FC}" type="sibTrans" cxnId="{A158ED90-E7A9-4192-AE51-70F3D2549D36}">
      <dgm:prSet/>
      <dgm:spPr/>
      <dgm:t>
        <a:bodyPr/>
        <a:lstStyle/>
        <a:p>
          <a:endParaRPr lang="en-US"/>
        </a:p>
      </dgm:t>
    </dgm:pt>
    <dgm:pt modelId="{79D46558-E9C9-4DCD-956C-4B4D860E8BF5}">
      <dgm:prSet phldrT="[Text]"/>
      <dgm:spPr/>
      <dgm:t>
        <a:bodyPr/>
        <a:lstStyle/>
        <a:p>
          <a:pPr algn="l"/>
          <a:r>
            <a:rPr lang="en-US" b="1" dirty="0" smtClean="0"/>
            <a:t>Build Community</a:t>
          </a:r>
          <a:endParaRPr lang="en-US" dirty="0"/>
        </a:p>
      </dgm:t>
    </dgm:pt>
    <dgm:pt modelId="{B3B59CF9-5A39-4591-932D-B0F02820152D}" type="parTrans" cxnId="{693C8C7D-ECD1-408D-8200-D1FAD76937F3}">
      <dgm:prSet/>
      <dgm:spPr/>
      <dgm:t>
        <a:bodyPr/>
        <a:lstStyle/>
        <a:p>
          <a:endParaRPr lang="en-US"/>
        </a:p>
      </dgm:t>
    </dgm:pt>
    <dgm:pt modelId="{2AB587D5-9D83-4270-B86D-D1213814B212}" type="sibTrans" cxnId="{693C8C7D-ECD1-408D-8200-D1FAD76937F3}">
      <dgm:prSet/>
      <dgm:spPr/>
      <dgm:t>
        <a:bodyPr/>
        <a:lstStyle/>
        <a:p>
          <a:endParaRPr lang="en-US"/>
        </a:p>
      </dgm:t>
    </dgm:pt>
    <dgm:pt modelId="{512BF7C4-CCF6-4CDE-A114-D2DCE5F2EEC9}">
      <dgm:prSet phldrT="[Text]"/>
      <dgm:spPr/>
      <dgm:t>
        <a:bodyPr/>
        <a:lstStyle/>
        <a:p>
          <a:r>
            <a:rPr lang="en-US" dirty="0" smtClean="0"/>
            <a:t>Imagine trying to build the Golden Gate Bridge all by yourself!</a:t>
          </a:r>
          <a:endParaRPr lang="en-US" dirty="0"/>
        </a:p>
      </dgm:t>
    </dgm:pt>
    <dgm:pt modelId="{E5D0F18B-6CE7-4F62-A188-A7AD63EB009A}" type="parTrans" cxnId="{14E55DB5-6E7C-4AAE-874A-5DBCEE000CCA}">
      <dgm:prSet/>
      <dgm:spPr/>
      <dgm:t>
        <a:bodyPr/>
        <a:lstStyle/>
        <a:p>
          <a:endParaRPr lang="en-US"/>
        </a:p>
      </dgm:t>
    </dgm:pt>
    <dgm:pt modelId="{FFFED3F1-B69B-4302-9BB2-736EDEA70E0F}" type="sibTrans" cxnId="{14E55DB5-6E7C-4AAE-874A-5DBCEE000CCA}">
      <dgm:prSet/>
      <dgm:spPr/>
      <dgm:t>
        <a:bodyPr/>
        <a:lstStyle/>
        <a:p>
          <a:endParaRPr lang="en-US"/>
        </a:p>
      </dgm:t>
    </dgm:pt>
    <dgm:pt modelId="{A99A055B-3AE4-4A98-8E62-4F37BAC16403}">
      <dgm:prSet phldrT="[Text]" custT="1"/>
      <dgm:spPr/>
      <dgm:t>
        <a:bodyPr/>
        <a:lstStyle/>
        <a:p>
          <a:r>
            <a:rPr lang="en-US" sz="1600" dirty="0" smtClean="0"/>
            <a:t>Members of effective teams can form personal bonds which are good for individual and workplace morale. In the university setting, students on teams often form bonds that extend beyond the classroom.</a:t>
          </a:r>
          <a:endParaRPr lang="en-US" sz="1600" dirty="0"/>
        </a:p>
      </dgm:t>
    </dgm:pt>
    <dgm:pt modelId="{02B6B4D7-CDB3-46D3-B89B-2D50ADFF4E2A}" type="parTrans" cxnId="{B602E44B-3370-4674-9940-457CF368CEAB}">
      <dgm:prSet/>
      <dgm:spPr/>
      <dgm:t>
        <a:bodyPr/>
        <a:lstStyle/>
        <a:p>
          <a:endParaRPr lang="en-US"/>
        </a:p>
      </dgm:t>
    </dgm:pt>
    <dgm:pt modelId="{CD0B3CA3-7830-419D-8AC2-956454C08505}" type="sibTrans" cxnId="{B602E44B-3370-4674-9940-457CF368CEAB}">
      <dgm:prSet/>
      <dgm:spPr/>
      <dgm:t>
        <a:bodyPr/>
        <a:lstStyle/>
        <a:p>
          <a:endParaRPr lang="en-US"/>
        </a:p>
      </dgm:t>
    </dgm:pt>
    <dgm:pt modelId="{D1A1E2B3-7A60-49F2-825D-EDD13E19BB5D}" type="pres">
      <dgm:prSet presAssocID="{E98C9F76-4850-4C49-9D54-F1919C180E4A}" presName="Name0" presStyleCnt="0">
        <dgm:presLayoutVars>
          <dgm:dir/>
          <dgm:animLvl val="lvl"/>
          <dgm:resizeHandles val="exact"/>
        </dgm:presLayoutVars>
      </dgm:prSet>
      <dgm:spPr/>
      <dgm:t>
        <a:bodyPr/>
        <a:lstStyle/>
        <a:p>
          <a:endParaRPr lang="en-US"/>
        </a:p>
      </dgm:t>
    </dgm:pt>
    <dgm:pt modelId="{375E80A5-2A4B-4431-BCD7-0945328A4AC0}" type="pres">
      <dgm:prSet presAssocID="{CD117F80-B969-4F3E-9664-057009F643E4}" presName="linNode" presStyleCnt="0"/>
      <dgm:spPr/>
      <dgm:t>
        <a:bodyPr/>
        <a:lstStyle/>
        <a:p>
          <a:endParaRPr lang="en-US"/>
        </a:p>
      </dgm:t>
    </dgm:pt>
    <dgm:pt modelId="{4E89D10E-2BCE-4829-88FE-7BDA62C80C9C}" type="pres">
      <dgm:prSet presAssocID="{CD117F80-B969-4F3E-9664-057009F643E4}" presName="parentText" presStyleLbl="node1" presStyleIdx="0" presStyleCnt="4" custScaleX="64965">
        <dgm:presLayoutVars>
          <dgm:chMax val="1"/>
          <dgm:bulletEnabled val="1"/>
        </dgm:presLayoutVars>
      </dgm:prSet>
      <dgm:spPr/>
      <dgm:t>
        <a:bodyPr/>
        <a:lstStyle/>
        <a:p>
          <a:endParaRPr lang="en-US"/>
        </a:p>
      </dgm:t>
    </dgm:pt>
    <dgm:pt modelId="{E68823A9-EA23-458C-A17F-F7AE3C1A73A9}" type="pres">
      <dgm:prSet presAssocID="{CD117F80-B969-4F3E-9664-057009F643E4}" presName="descendantText" presStyleLbl="alignAccFollowNode1" presStyleIdx="0" presStyleCnt="4" custScaleX="120139">
        <dgm:presLayoutVars>
          <dgm:bulletEnabled val="1"/>
        </dgm:presLayoutVars>
      </dgm:prSet>
      <dgm:spPr/>
      <dgm:t>
        <a:bodyPr/>
        <a:lstStyle/>
        <a:p>
          <a:endParaRPr lang="en-US"/>
        </a:p>
      </dgm:t>
    </dgm:pt>
    <dgm:pt modelId="{66DABC76-787B-499A-86D6-918CDBEAF8AA}" type="pres">
      <dgm:prSet presAssocID="{37A8D1DF-6B1A-4DA3-BCEA-899DD2749E55}" presName="sp" presStyleCnt="0"/>
      <dgm:spPr/>
      <dgm:t>
        <a:bodyPr/>
        <a:lstStyle/>
        <a:p>
          <a:endParaRPr lang="en-US"/>
        </a:p>
      </dgm:t>
    </dgm:pt>
    <dgm:pt modelId="{C56CAF95-AB24-409A-AB80-11AF1C2CE1C2}" type="pres">
      <dgm:prSet presAssocID="{B4AE9FEC-59D5-4F93-B383-549928583C60}" presName="linNode" presStyleCnt="0"/>
      <dgm:spPr/>
      <dgm:t>
        <a:bodyPr/>
        <a:lstStyle/>
        <a:p>
          <a:endParaRPr lang="en-US"/>
        </a:p>
      </dgm:t>
    </dgm:pt>
    <dgm:pt modelId="{D9ABC986-2FBD-43C7-91F9-5FA7E2659F98}" type="pres">
      <dgm:prSet presAssocID="{B4AE9FEC-59D5-4F93-B383-549928583C60}" presName="parentText" presStyleLbl="node1" presStyleIdx="1" presStyleCnt="4" custScaleX="65165">
        <dgm:presLayoutVars>
          <dgm:chMax val="1"/>
          <dgm:bulletEnabled val="1"/>
        </dgm:presLayoutVars>
      </dgm:prSet>
      <dgm:spPr/>
      <dgm:t>
        <a:bodyPr/>
        <a:lstStyle/>
        <a:p>
          <a:endParaRPr lang="en-US"/>
        </a:p>
      </dgm:t>
    </dgm:pt>
    <dgm:pt modelId="{D3A8FBE9-35DF-4BE4-94C7-9EA59A1DFA7F}" type="pres">
      <dgm:prSet presAssocID="{B4AE9FEC-59D5-4F93-B383-549928583C60}" presName="descendantText" presStyleLbl="alignAccFollowNode1" presStyleIdx="1" presStyleCnt="4" custScaleX="120816">
        <dgm:presLayoutVars>
          <dgm:bulletEnabled val="1"/>
        </dgm:presLayoutVars>
      </dgm:prSet>
      <dgm:spPr/>
      <dgm:t>
        <a:bodyPr/>
        <a:lstStyle/>
        <a:p>
          <a:endParaRPr lang="en-US"/>
        </a:p>
      </dgm:t>
    </dgm:pt>
    <dgm:pt modelId="{24E17239-C2E3-4FBC-9958-F54115FC5D34}" type="pres">
      <dgm:prSet presAssocID="{8D317C95-5063-4B31-94AC-00339C2BD704}" presName="sp" presStyleCnt="0"/>
      <dgm:spPr/>
      <dgm:t>
        <a:bodyPr/>
        <a:lstStyle/>
        <a:p>
          <a:endParaRPr lang="en-US"/>
        </a:p>
      </dgm:t>
    </dgm:pt>
    <dgm:pt modelId="{BFE30089-B228-4644-9556-2618A6685A82}" type="pres">
      <dgm:prSet presAssocID="{6680A1C8-A07D-4707-BD7F-EE170265B5EC}" presName="linNode" presStyleCnt="0"/>
      <dgm:spPr/>
      <dgm:t>
        <a:bodyPr/>
        <a:lstStyle/>
        <a:p>
          <a:endParaRPr lang="en-US"/>
        </a:p>
      </dgm:t>
    </dgm:pt>
    <dgm:pt modelId="{5A902A9B-760A-418D-B4A4-5EF4E277A790}" type="pres">
      <dgm:prSet presAssocID="{6680A1C8-A07D-4707-BD7F-EE170265B5EC}" presName="parentText" presStyleLbl="node1" presStyleIdx="2" presStyleCnt="4" custScaleX="70170" custLinFactNeighborX="-8446" custLinFactNeighborY="3">
        <dgm:presLayoutVars>
          <dgm:chMax val="1"/>
          <dgm:bulletEnabled val="1"/>
        </dgm:presLayoutVars>
      </dgm:prSet>
      <dgm:spPr/>
      <dgm:t>
        <a:bodyPr/>
        <a:lstStyle/>
        <a:p>
          <a:endParaRPr lang="en-US"/>
        </a:p>
      </dgm:t>
    </dgm:pt>
    <dgm:pt modelId="{F4718557-7CB5-49B2-8332-B33F7E12E15B}" type="pres">
      <dgm:prSet presAssocID="{6680A1C8-A07D-4707-BD7F-EE170265B5EC}" presName="descendantText" presStyleLbl="alignAccFollowNode1" presStyleIdx="2" presStyleCnt="4" custScaleX="130163">
        <dgm:presLayoutVars>
          <dgm:bulletEnabled val="1"/>
        </dgm:presLayoutVars>
      </dgm:prSet>
      <dgm:spPr/>
      <dgm:t>
        <a:bodyPr/>
        <a:lstStyle/>
        <a:p>
          <a:endParaRPr lang="en-US"/>
        </a:p>
      </dgm:t>
    </dgm:pt>
    <dgm:pt modelId="{C151D51D-100A-43AF-8A6C-160A09779CEE}" type="pres">
      <dgm:prSet presAssocID="{834A0296-ACD1-494B-B5E7-E70185CA4515}" presName="sp" presStyleCnt="0"/>
      <dgm:spPr/>
      <dgm:t>
        <a:bodyPr/>
        <a:lstStyle/>
        <a:p>
          <a:endParaRPr lang="en-US"/>
        </a:p>
      </dgm:t>
    </dgm:pt>
    <dgm:pt modelId="{11EE27A5-7ECB-43F1-B252-6CDC61FF2F08}" type="pres">
      <dgm:prSet presAssocID="{79D46558-E9C9-4DCD-956C-4B4D860E8BF5}" presName="linNode" presStyleCnt="0"/>
      <dgm:spPr/>
      <dgm:t>
        <a:bodyPr/>
        <a:lstStyle/>
        <a:p>
          <a:endParaRPr lang="en-US"/>
        </a:p>
      </dgm:t>
    </dgm:pt>
    <dgm:pt modelId="{1BBA7929-2216-44BF-9B66-C65CB61CDCE7}" type="pres">
      <dgm:prSet presAssocID="{79D46558-E9C9-4DCD-956C-4B4D860E8BF5}" presName="parentText" presStyleLbl="node1" presStyleIdx="3" presStyleCnt="4" custScaleX="66243">
        <dgm:presLayoutVars>
          <dgm:chMax val="1"/>
          <dgm:bulletEnabled val="1"/>
        </dgm:presLayoutVars>
      </dgm:prSet>
      <dgm:spPr/>
      <dgm:t>
        <a:bodyPr/>
        <a:lstStyle/>
        <a:p>
          <a:endParaRPr lang="en-US"/>
        </a:p>
      </dgm:t>
    </dgm:pt>
    <dgm:pt modelId="{1DAA69BC-C6D7-4EBB-8027-592BD188A670}" type="pres">
      <dgm:prSet presAssocID="{79D46558-E9C9-4DCD-956C-4B4D860E8BF5}" presName="descendantText" presStyleLbl="alignAccFollowNode1" presStyleIdx="3" presStyleCnt="4" custScaleX="122092" custLinFactNeighborX="27420" custLinFactNeighborY="-2981">
        <dgm:presLayoutVars>
          <dgm:bulletEnabled val="1"/>
        </dgm:presLayoutVars>
      </dgm:prSet>
      <dgm:spPr/>
      <dgm:t>
        <a:bodyPr/>
        <a:lstStyle/>
        <a:p>
          <a:endParaRPr lang="en-US"/>
        </a:p>
      </dgm:t>
    </dgm:pt>
  </dgm:ptLst>
  <dgm:cxnLst>
    <dgm:cxn modelId="{CBCFC01B-375A-494C-8965-63FB4BDDEC30}" type="presOf" srcId="{A45E5D63-02BD-48B9-AB64-74F425C97912}" destId="{D3A8FBE9-35DF-4BE4-94C7-9EA59A1DFA7F}" srcOrd="0" destOrd="0" presId="urn:microsoft.com/office/officeart/2005/8/layout/vList5"/>
    <dgm:cxn modelId="{A1F18ADE-CDF8-4123-80EB-BAD970323640}" srcId="{CD117F80-B969-4F3E-9664-057009F643E4}" destId="{AD1BEC6B-A844-436D-A78E-233A85604F09}" srcOrd="0" destOrd="0" parTransId="{729F42B8-E1BA-40C9-9104-E730D5962C9D}" sibTransId="{89483B2C-9A68-4257-A9A0-5E3675751A8E}"/>
    <dgm:cxn modelId="{25E5E4EA-FFB0-44E5-94E4-44959B0FB79A}" type="presOf" srcId="{6680A1C8-A07D-4707-BD7F-EE170265B5EC}" destId="{5A902A9B-760A-418D-B4A4-5EF4E277A790}" srcOrd="0" destOrd="0" presId="urn:microsoft.com/office/officeart/2005/8/layout/vList5"/>
    <dgm:cxn modelId="{A14BC339-1082-492A-A0E5-B4813869BDF9}" srcId="{B4AE9FEC-59D5-4F93-B383-549928583C60}" destId="{A45E5D63-02BD-48B9-AB64-74F425C97912}" srcOrd="0" destOrd="0" parTransId="{B67BB846-1CB0-4E71-88EE-D21CD5482240}" sibTransId="{C91F25F7-2597-4E24-B7C9-2872F67D5694}"/>
    <dgm:cxn modelId="{7534B64B-3511-4D5F-A7BF-A9F15EF00732}" srcId="{E98C9F76-4850-4C49-9D54-F1919C180E4A}" destId="{CD117F80-B969-4F3E-9664-057009F643E4}" srcOrd="0" destOrd="0" parTransId="{C6C80512-035A-413C-8220-AC2D865C98AE}" sibTransId="{37A8D1DF-6B1A-4DA3-BCEA-899DD2749E55}"/>
    <dgm:cxn modelId="{673C90F5-DC76-4749-9A7A-AA913E7600E0}" type="presOf" srcId="{512BF7C4-CCF6-4CDE-A114-D2DCE5F2EEC9}" destId="{E68823A9-EA23-458C-A17F-F7AE3C1A73A9}" srcOrd="0" destOrd="1" presId="urn:microsoft.com/office/officeart/2005/8/layout/vList5"/>
    <dgm:cxn modelId="{693C8C7D-ECD1-408D-8200-D1FAD76937F3}" srcId="{E98C9F76-4850-4C49-9D54-F1919C180E4A}" destId="{79D46558-E9C9-4DCD-956C-4B4D860E8BF5}" srcOrd="3" destOrd="0" parTransId="{B3B59CF9-5A39-4591-932D-B0F02820152D}" sibTransId="{2AB587D5-9D83-4270-B86D-D1213814B212}"/>
    <dgm:cxn modelId="{14E55DB5-6E7C-4AAE-874A-5DBCEE000CCA}" srcId="{CD117F80-B969-4F3E-9664-057009F643E4}" destId="{512BF7C4-CCF6-4CDE-A114-D2DCE5F2EEC9}" srcOrd="1" destOrd="0" parTransId="{E5D0F18B-6CE7-4F62-A188-A7AD63EB009A}" sibTransId="{FFFED3F1-B69B-4302-9BB2-736EDEA70E0F}"/>
    <dgm:cxn modelId="{B602E44B-3370-4674-9940-457CF368CEAB}" srcId="{79D46558-E9C9-4DCD-956C-4B4D860E8BF5}" destId="{A99A055B-3AE4-4A98-8E62-4F37BAC16403}" srcOrd="0" destOrd="0" parTransId="{02B6B4D7-CDB3-46D3-B89B-2D50ADFF4E2A}" sibTransId="{CD0B3CA3-7830-419D-8AC2-956454C08505}"/>
    <dgm:cxn modelId="{15BD294A-0076-4305-B616-2824420DA0B8}" type="presOf" srcId="{B4AE9FEC-59D5-4F93-B383-549928583C60}" destId="{D9ABC986-2FBD-43C7-91F9-5FA7E2659F98}" srcOrd="0" destOrd="0" presId="urn:microsoft.com/office/officeart/2005/8/layout/vList5"/>
    <dgm:cxn modelId="{A158ED90-E7A9-4192-AE51-70F3D2549D36}" srcId="{6680A1C8-A07D-4707-BD7F-EE170265B5EC}" destId="{4A95B46A-F1AF-4FB6-A09E-B2D468D99938}" srcOrd="0" destOrd="0" parTransId="{219FA506-FC82-4C63-95CF-A2320EB0B36C}" sibTransId="{555AB36E-063C-4BEF-9BB9-47EBC4E432FC}"/>
    <dgm:cxn modelId="{02523E5F-7CAA-4BDB-886A-6BF1A54F6278}" type="presOf" srcId="{E98C9F76-4850-4C49-9D54-F1919C180E4A}" destId="{D1A1E2B3-7A60-49F2-825D-EDD13E19BB5D}" srcOrd="0" destOrd="0" presId="urn:microsoft.com/office/officeart/2005/8/layout/vList5"/>
    <dgm:cxn modelId="{275C3551-22EB-4150-B1D3-D7446DD8F728}" srcId="{E98C9F76-4850-4C49-9D54-F1919C180E4A}" destId="{6680A1C8-A07D-4707-BD7F-EE170265B5EC}" srcOrd="2" destOrd="0" parTransId="{7A3B731F-CB7E-4DE0-91BC-E7A4FC8D2D6B}" sibTransId="{834A0296-ACD1-494B-B5E7-E70185CA4515}"/>
    <dgm:cxn modelId="{C43088B0-7C93-4FB7-A42C-9DA2D9F18FB5}" type="presOf" srcId="{4A95B46A-F1AF-4FB6-A09E-B2D468D99938}" destId="{F4718557-7CB5-49B2-8332-B33F7E12E15B}" srcOrd="0" destOrd="0" presId="urn:microsoft.com/office/officeart/2005/8/layout/vList5"/>
    <dgm:cxn modelId="{0689448F-88C3-47B1-9B0E-34651CA58530}" type="presOf" srcId="{79D46558-E9C9-4DCD-956C-4B4D860E8BF5}" destId="{1BBA7929-2216-44BF-9B66-C65CB61CDCE7}" srcOrd="0" destOrd="0" presId="urn:microsoft.com/office/officeart/2005/8/layout/vList5"/>
    <dgm:cxn modelId="{8DC0ED8B-8652-440E-BAD2-6B24E4B45DCF}" type="presOf" srcId="{A99A055B-3AE4-4A98-8E62-4F37BAC16403}" destId="{1DAA69BC-C6D7-4EBB-8027-592BD188A670}" srcOrd="0" destOrd="0" presId="urn:microsoft.com/office/officeart/2005/8/layout/vList5"/>
    <dgm:cxn modelId="{2EF1A26F-9BE9-42CB-AAF0-63367DE70ED5}" srcId="{E98C9F76-4850-4C49-9D54-F1919C180E4A}" destId="{B4AE9FEC-59D5-4F93-B383-549928583C60}" srcOrd="1" destOrd="0" parTransId="{6006994C-6D72-4FA1-854A-E466C5263944}" sibTransId="{8D317C95-5063-4B31-94AC-00339C2BD704}"/>
    <dgm:cxn modelId="{A4994DA3-DB8D-483D-95D7-D90BFCBB97C5}" type="presOf" srcId="{CD117F80-B969-4F3E-9664-057009F643E4}" destId="{4E89D10E-2BCE-4829-88FE-7BDA62C80C9C}" srcOrd="0" destOrd="0" presId="urn:microsoft.com/office/officeart/2005/8/layout/vList5"/>
    <dgm:cxn modelId="{E1E86E90-78EE-41E3-8F47-3C2BC32E199E}" type="presOf" srcId="{AD1BEC6B-A844-436D-A78E-233A85604F09}" destId="{E68823A9-EA23-458C-A17F-F7AE3C1A73A9}" srcOrd="0" destOrd="0" presId="urn:microsoft.com/office/officeart/2005/8/layout/vList5"/>
    <dgm:cxn modelId="{DEF138CA-46D5-4DAA-B36F-26B996E2AA1B}" type="presParOf" srcId="{D1A1E2B3-7A60-49F2-825D-EDD13E19BB5D}" destId="{375E80A5-2A4B-4431-BCD7-0945328A4AC0}" srcOrd="0" destOrd="0" presId="urn:microsoft.com/office/officeart/2005/8/layout/vList5"/>
    <dgm:cxn modelId="{2BBE6EA7-93E6-4C80-AC82-8BE2DD4D07DF}" type="presParOf" srcId="{375E80A5-2A4B-4431-BCD7-0945328A4AC0}" destId="{4E89D10E-2BCE-4829-88FE-7BDA62C80C9C}" srcOrd="0" destOrd="0" presId="urn:microsoft.com/office/officeart/2005/8/layout/vList5"/>
    <dgm:cxn modelId="{3727887A-52CC-4134-A3FB-ADCDADF58294}" type="presParOf" srcId="{375E80A5-2A4B-4431-BCD7-0945328A4AC0}" destId="{E68823A9-EA23-458C-A17F-F7AE3C1A73A9}" srcOrd="1" destOrd="0" presId="urn:microsoft.com/office/officeart/2005/8/layout/vList5"/>
    <dgm:cxn modelId="{3B0169A4-EAD1-4136-BDD0-2F87535F303A}" type="presParOf" srcId="{D1A1E2B3-7A60-49F2-825D-EDD13E19BB5D}" destId="{66DABC76-787B-499A-86D6-918CDBEAF8AA}" srcOrd="1" destOrd="0" presId="urn:microsoft.com/office/officeart/2005/8/layout/vList5"/>
    <dgm:cxn modelId="{F2BD004A-F677-4444-B48D-06C62DEC2CDE}" type="presParOf" srcId="{D1A1E2B3-7A60-49F2-825D-EDD13E19BB5D}" destId="{C56CAF95-AB24-409A-AB80-11AF1C2CE1C2}" srcOrd="2" destOrd="0" presId="urn:microsoft.com/office/officeart/2005/8/layout/vList5"/>
    <dgm:cxn modelId="{E6373A58-8748-4E56-9E5A-C27E6DA60CC1}" type="presParOf" srcId="{C56CAF95-AB24-409A-AB80-11AF1C2CE1C2}" destId="{D9ABC986-2FBD-43C7-91F9-5FA7E2659F98}" srcOrd="0" destOrd="0" presId="urn:microsoft.com/office/officeart/2005/8/layout/vList5"/>
    <dgm:cxn modelId="{0B8F496B-FE02-458D-9E83-06737916AD98}" type="presParOf" srcId="{C56CAF95-AB24-409A-AB80-11AF1C2CE1C2}" destId="{D3A8FBE9-35DF-4BE4-94C7-9EA59A1DFA7F}" srcOrd="1" destOrd="0" presId="urn:microsoft.com/office/officeart/2005/8/layout/vList5"/>
    <dgm:cxn modelId="{21CE2872-2EF2-4595-8994-383676C27CBF}" type="presParOf" srcId="{D1A1E2B3-7A60-49F2-825D-EDD13E19BB5D}" destId="{24E17239-C2E3-4FBC-9958-F54115FC5D34}" srcOrd="3" destOrd="0" presId="urn:microsoft.com/office/officeart/2005/8/layout/vList5"/>
    <dgm:cxn modelId="{F18B0475-F8F2-4E1F-AF5E-ACD8F779A5D2}" type="presParOf" srcId="{D1A1E2B3-7A60-49F2-825D-EDD13E19BB5D}" destId="{BFE30089-B228-4644-9556-2618A6685A82}" srcOrd="4" destOrd="0" presId="urn:microsoft.com/office/officeart/2005/8/layout/vList5"/>
    <dgm:cxn modelId="{0B25EC1A-08E6-4441-BB02-7BE37F884631}" type="presParOf" srcId="{BFE30089-B228-4644-9556-2618A6685A82}" destId="{5A902A9B-760A-418D-B4A4-5EF4E277A790}" srcOrd="0" destOrd="0" presId="urn:microsoft.com/office/officeart/2005/8/layout/vList5"/>
    <dgm:cxn modelId="{40920147-DEF7-4FE0-B6CB-E476E70F8A81}" type="presParOf" srcId="{BFE30089-B228-4644-9556-2618A6685A82}" destId="{F4718557-7CB5-49B2-8332-B33F7E12E15B}" srcOrd="1" destOrd="0" presId="urn:microsoft.com/office/officeart/2005/8/layout/vList5"/>
    <dgm:cxn modelId="{4B58AA18-D444-4D14-9FBC-978A2D5F3A9E}" type="presParOf" srcId="{D1A1E2B3-7A60-49F2-825D-EDD13E19BB5D}" destId="{C151D51D-100A-43AF-8A6C-160A09779CEE}" srcOrd="5" destOrd="0" presId="urn:microsoft.com/office/officeart/2005/8/layout/vList5"/>
    <dgm:cxn modelId="{44993037-95D2-45A1-A0AE-13012905DD9B}" type="presParOf" srcId="{D1A1E2B3-7A60-49F2-825D-EDD13E19BB5D}" destId="{11EE27A5-7ECB-43F1-B252-6CDC61FF2F08}" srcOrd="6" destOrd="0" presId="urn:microsoft.com/office/officeart/2005/8/layout/vList5"/>
    <dgm:cxn modelId="{29175389-1BFA-433F-AD97-86F95BB3F471}" type="presParOf" srcId="{11EE27A5-7ECB-43F1-B252-6CDC61FF2F08}" destId="{1BBA7929-2216-44BF-9B66-C65CB61CDCE7}" srcOrd="0" destOrd="0" presId="urn:microsoft.com/office/officeart/2005/8/layout/vList5"/>
    <dgm:cxn modelId="{6DD9B3EE-D138-49D6-AB36-19696E9AB7DB}" type="presParOf" srcId="{11EE27A5-7ECB-43F1-B252-6CDC61FF2F08}" destId="{1DAA69BC-C6D7-4EBB-8027-592BD188A67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8C9F76-4850-4C49-9D54-F1919C180E4A}" type="doc">
      <dgm:prSet loTypeId="urn:microsoft.com/office/officeart/2005/8/layout/vList5" loCatId="list" qsTypeId="urn:microsoft.com/office/officeart/2005/8/quickstyle/simple3" qsCatId="simple" csTypeId="urn:microsoft.com/office/officeart/2005/8/colors/colorful2" csCatId="colorful" phldr="1"/>
      <dgm:spPr/>
      <dgm:t>
        <a:bodyPr/>
        <a:lstStyle/>
        <a:p>
          <a:endParaRPr lang="en-US"/>
        </a:p>
      </dgm:t>
    </dgm:pt>
    <dgm:pt modelId="{CD117F80-B969-4F3E-9664-057009F643E4}">
      <dgm:prSet phldrT="[Text]"/>
      <dgm:spPr/>
      <dgm:t>
        <a:bodyPr/>
        <a:lstStyle/>
        <a:p>
          <a:pPr algn="l"/>
          <a:r>
            <a:rPr lang="en-US" b="1" dirty="0" smtClean="0"/>
            <a:t>Exposure to different points of view</a:t>
          </a:r>
          <a:endParaRPr lang="en-US" dirty="0"/>
        </a:p>
      </dgm:t>
    </dgm:pt>
    <dgm:pt modelId="{C6C80512-035A-413C-8220-AC2D865C98AE}" type="parTrans" cxnId="{7534B64B-3511-4D5F-A7BF-A9F15EF00732}">
      <dgm:prSet/>
      <dgm:spPr/>
      <dgm:t>
        <a:bodyPr/>
        <a:lstStyle/>
        <a:p>
          <a:endParaRPr lang="en-US"/>
        </a:p>
      </dgm:t>
    </dgm:pt>
    <dgm:pt modelId="{37A8D1DF-6B1A-4DA3-BCEA-899DD2749E55}" type="sibTrans" cxnId="{7534B64B-3511-4D5F-A7BF-A9F15EF00732}">
      <dgm:prSet/>
      <dgm:spPr/>
      <dgm:t>
        <a:bodyPr/>
        <a:lstStyle/>
        <a:p>
          <a:endParaRPr lang="en-US"/>
        </a:p>
      </dgm:t>
    </dgm:pt>
    <dgm:pt modelId="{B4AE9FEC-59D5-4F93-B383-549928583C60}">
      <dgm:prSet phldrT="[Text]"/>
      <dgm:spPr/>
      <dgm:t>
        <a:bodyPr/>
        <a:lstStyle/>
        <a:p>
          <a:pPr algn="l"/>
          <a:r>
            <a:rPr lang="en-US" b="1" smtClean="0"/>
            <a:t>Critical Thinking &amp; Evaluation Skills</a:t>
          </a:r>
          <a:endParaRPr lang="en-US" dirty="0"/>
        </a:p>
      </dgm:t>
    </dgm:pt>
    <dgm:pt modelId="{6006994C-6D72-4FA1-854A-E466C5263944}" type="parTrans" cxnId="{2EF1A26F-9BE9-42CB-AAF0-63367DE70ED5}">
      <dgm:prSet/>
      <dgm:spPr/>
      <dgm:t>
        <a:bodyPr/>
        <a:lstStyle/>
        <a:p>
          <a:endParaRPr lang="en-US"/>
        </a:p>
      </dgm:t>
    </dgm:pt>
    <dgm:pt modelId="{8D317C95-5063-4B31-94AC-00339C2BD704}" type="sibTrans" cxnId="{2EF1A26F-9BE9-42CB-AAF0-63367DE70ED5}">
      <dgm:prSet/>
      <dgm:spPr/>
      <dgm:t>
        <a:bodyPr/>
        <a:lstStyle/>
        <a:p>
          <a:endParaRPr lang="en-US"/>
        </a:p>
      </dgm:t>
    </dgm:pt>
    <dgm:pt modelId="{C3C0EEC9-B3C6-444E-86D1-D008334DE19C}">
      <dgm:prSet phldrT="[Text]"/>
      <dgm:spPr/>
      <dgm:t>
        <a:bodyPr/>
        <a:lstStyle/>
        <a:p>
          <a:pPr algn="l"/>
          <a:r>
            <a:rPr lang="en-US" smtClean="0"/>
            <a:t>You learn different ways of approaching a problem when you are exposed to methods and ideas that other people have.</a:t>
          </a:r>
          <a:endParaRPr lang="en-US" dirty="0"/>
        </a:p>
      </dgm:t>
    </dgm:pt>
    <dgm:pt modelId="{3DB63DC6-5E62-474B-AE91-019B5D3552C3}" type="parTrans" cxnId="{EBC9A451-024F-49D1-819F-152385D90F48}">
      <dgm:prSet/>
      <dgm:spPr/>
      <dgm:t>
        <a:bodyPr/>
        <a:lstStyle/>
        <a:p>
          <a:endParaRPr lang="en-US"/>
        </a:p>
      </dgm:t>
    </dgm:pt>
    <dgm:pt modelId="{0F519B56-C795-4111-8AEB-700BE4CB42C3}" type="sibTrans" cxnId="{EBC9A451-024F-49D1-819F-152385D90F48}">
      <dgm:prSet/>
      <dgm:spPr/>
      <dgm:t>
        <a:bodyPr/>
        <a:lstStyle/>
        <a:p>
          <a:endParaRPr lang="en-US"/>
        </a:p>
      </dgm:t>
    </dgm:pt>
    <dgm:pt modelId="{FAB34817-5410-4ADD-A944-E3F31FF23E67}">
      <dgm:prSet phldrT="[Text]"/>
      <dgm:spPr/>
      <dgm:t>
        <a:bodyPr/>
        <a:lstStyle/>
        <a:p>
          <a:pPr algn="l"/>
          <a:r>
            <a:rPr lang="en-US" dirty="0" smtClean="0"/>
            <a:t>You must use these skills to evaluate the complex issues of team project goals and to formulate appropriate solutions and plans.</a:t>
          </a:r>
          <a:endParaRPr lang="en-US" dirty="0"/>
        </a:p>
      </dgm:t>
    </dgm:pt>
    <dgm:pt modelId="{5A8A7BB4-B465-4F0F-90B5-E70992FD4832}" type="parTrans" cxnId="{55D1D885-5A70-4D72-8767-0CAA0708A135}">
      <dgm:prSet/>
      <dgm:spPr/>
      <dgm:t>
        <a:bodyPr/>
        <a:lstStyle/>
        <a:p>
          <a:endParaRPr lang="en-US"/>
        </a:p>
      </dgm:t>
    </dgm:pt>
    <dgm:pt modelId="{4C41ACF5-4EBC-46A0-922B-AFE75AB4F9D1}" type="sibTrans" cxnId="{55D1D885-5A70-4D72-8767-0CAA0708A135}">
      <dgm:prSet/>
      <dgm:spPr/>
      <dgm:t>
        <a:bodyPr/>
        <a:lstStyle/>
        <a:p>
          <a:endParaRPr lang="en-US"/>
        </a:p>
      </dgm:t>
    </dgm:pt>
    <dgm:pt modelId="{D1A1E2B3-7A60-49F2-825D-EDD13E19BB5D}" type="pres">
      <dgm:prSet presAssocID="{E98C9F76-4850-4C49-9D54-F1919C180E4A}" presName="Name0" presStyleCnt="0">
        <dgm:presLayoutVars>
          <dgm:dir/>
          <dgm:animLvl val="lvl"/>
          <dgm:resizeHandles val="exact"/>
        </dgm:presLayoutVars>
      </dgm:prSet>
      <dgm:spPr/>
      <dgm:t>
        <a:bodyPr/>
        <a:lstStyle/>
        <a:p>
          <a:endParaRPr lang="en-US"/>
        </a:p>
      </dgm:t>
    </dgm:pt>
    <dgm:pt modelId="{375E80A5-2A4B-4431-BCD7-0945328A4AC0}" type="pres">
      <dgm:prSet presAssocID="{CD117F80-B969-4F3E-9664-057009F643E4}" presName="linNode" presStyleCnt="0"/>
      <dgm:spPr/>
      <dgm:t>
        <a:bodyPr/>
        <a:lstStyle/>
        <a:p>
          <a:endParaRPr lang="en-US"/>
        </a:p>
      </dgm:t>
    </dgm:pt>
    <dgm:pt modelId="{4E89D10E-2BCE-4829-88FE-7BDA62C80C9C}" type="pres">
      <dgm:prSet presAssocID="{CD117F80-B969-4F3E-9664-057009F643E4}" presName="parentText" presStyleLbl="node1" presStyleIdx="0" presStyleCnt="2" custScaleX="64965">
        <dgm:presLayoutVars>
          <dgm:chMax val="1"/>
          <dgm:bulletEnabled val="1"/>
        </dgm:presLayoutVars>
      </dgm:prSet>
      <dgm:spPr/>
      <dgm:t>
        <a:bodyPr/>
        <a:lstStyle/>
        <a:p>
          <a:endParaRPr lang="en-US"/>
        </a:p>
      </dgm:t>
    </dgm:pt>
    <dgm:pt modelId="{E68823A9-EA23-458C-A17F-F7AE3C1A73A9}" type="pres">
      <dgm:prSet presAssocID="{CD117F80-B969-4F3E-9664-057009F643E4}" presName="descendantText" presStyleLbl="alignAccFollowNode1" presStyleIdx="0" presStyleCnt="2" custScaleX="120139">
        <dgm:presLayoutVars>
          <dgm:bulletEnabled val="1"/>
        </dgm:presLayoutVars>
      </dgm:prSet>
      <dgm:spPr/>
      <dgm:t>
        <a:bodyPr/>
        <a:lstStyle/>
        <a:p>
          <a:endParaRPr lang="en-US"/>
        </a:p>
      </dgm:t>
    </dgm:pt>
    <dgm:pt modelId="{66DABC76-787B-499A-86D6-918CDBEAF8AA}" type="pres">
      <dgm:prSet presAssocID="{37A8D1DF-6B1A-4DA3-BCEA-899DD2749E55}" presName="sp" presStyleCnt="0"/>
      <dgm:spPr/>
      <dgm:t>
        <a:bodyPr/>
        <a:lstStyle/>
        <a:p>
          <a:endParaRPr lang="en-US"/>
        </a:p>
      </dgm:t>
    </dgm:pt>
    <dgm:pt modelId="{C56CAF95-AB24-409A-AB80-11AF1C2CE1C2}" type="pres">
      <dgm:prSet presAssocID="{B4AE9FEC-59D5-4F93-B383-549928583C60}" presName="linNode" presStyleCnt="0"/>
      <dgm:spPr/>
      <dgm:t>
        <a:bodyPr/>
        <a:lstStyle/>
        <a:p>
          <a:endParaRPr lang="en-US"/>
        </a:p>
      </dgm:t>
    </dgm:pt>
    <dgm:pt modelId="{D9ABC986-2FBD-43C7-91F9-5FA7E2659F98}" type="pres">
      <dgm:prSet presAssocID="{B4AE9FEC-59D5-4F93-B383-549928583C60}" presName="parentText" presStyleLbl="node1" presStyleIdx="1" presStyleCnt="2" custScaleX="65165">
        <dgm:presLayoutVars>
          <dgm:chMax val="1"/>
          <dgm:bulletEnabled val="1"/>
        </dgm:presLayoutVars>
      </dgm:prSet>
      <dgm:spPr/>
      <dgm:t>
        <a:bodyPr/>
        <a:lstStyle/>
        <a:p>
          <a:endParaRPr lang="en-US"/>
        </a:p>
      </dgm:t>
    </dgm:pt>
    <dgm:pt modelId="{D3A8FBE9-35DF-4BE4-94C7-9EA59A1DFA7F}" type="pres">
      <dgm:prSet presAssocID="{B4AE9FEC-59D5-4F93-B383-549928583C60}" presName="descendantText" presStyleLbl="alignAccFollowNode1" presStyleIdx="1" presStyleCnt="2" custScaleX="120816">
        <dgm:presLayoutVars>
          <dgm:bulletEnabled val="1"/>
        </dgm:presLayoutVars>
      </dgm:prSet>
      <dgm:spPr/>
      <dgm:t>
        <a:bodyPr/>
        <a:lstStyle/>
        <a:p>
          <a:endParaRPr lang="en-US"/>
        </a:p>
      </dgm:t>
    </dgm:pt>
  </dgm:ptLst>
  <dgm:cxnLst>
    <dgm:cxn modelId="{55D1D885-5A70-4D72-8767-0CAA0708A135}" srcId="{B4AE9FEC-59D5-4F93-B383-549928583C60}" destId="{FAB34817-5410-4ADD-A944-E3F31FF23E67}" srcOrd="0" destOrd="0" parTransId="{5A8A7BB4-B465-4F0F-90B5-E70992FD4832}" sibTransId="{4C41ACF5-4EBC-46A0-922B-AFE75AB4F9D1}"/>
    <dgm:cxn modelId="{65CFF02B-E7F7-487B-A8EC-11495F91186D}" type="presOf" srcId="{B4AE9FEC-59D5-4F93-B383-549928583C60}" destId="{D9ABC986-2FBD-43C7-91F9-5FA7E2659F98}" srcOrd="0" destOrd="0" presId="urn:microsoft.com/office/officeart/2005/8/layout/vList5"/>
    <dgm:cxn modelId="{064EE8C9-9C49-47FB-B5E4-FA61ED649105}" type="presOf" srcId="{FAB34817-5410-4ADD-A944-E3F31FF23E67}" destId="{D3A8FBE9-35DF-4BE4-94C7-9EA59A1DFA7F}" srcOrd="0" destOrd="0" presId="urn:microsoft.com/office/officeart/2005/8/layout/vList5"/>
    <dgm:cxn modelId="{2EF1A26F-9BE9-42CB-AAF0-63367DE70ED5}" srcId="{E98C9F76-4850-4C49-9D54-F1919C180E4A}" destId="{B4AE9FEC-59D5-4F93-B383-549928583C60}" srcOrd="1" destOrd="0" parTransId="{6006994C-6D72-4FA1-854A-E466C5263944}" sibTransId="{8D317C95-5063-4B31-94AC-00339C2BD704}"/>
    <dgm:cxn modelId="{10C229B4-D576-4E30-907E-435C8823C353}" type="presOf" srcId="{C3C0EEC9-B3C6-444E-86D1-D008334DE19C}" destId="{E68823A9-EA23-458C-A17F-F7AE3C1A73A9}" srcOrd="0" destOrd="0" presId="urn:microsoft.com/office/officeart/2005/8/layout/vList5"/>
    <dgm:cxn modelId="{9047B831-AFDC-4D84-B67B-EAF349D2BBD8}" type="presOf" srcId="{CD117F80-B969-4F3E-9664-057009F643E4}" destId="{4E89D10E-2BCE-4829-88FE-7BDA62C80C9C}" srcOrd="0" destOrd="0" presId="urn:microsoft.com/office/officeart/2005/8/layout/vList5"/>
    <dgm:cxn modelId="{7534B64B-3511-4D5F-A7BF-A9F15EF00732}" srcId="{E98C9F76-4850-4C49-9D54-F1919C180E4A}" destId="{CD117F80-B969-4F3E-9664-057009F643E4}" srcOrd="0" destOrd="0" parTransId="{C6C80512-035A-413C-8220-AC2D865C98AE}" sibTransId="{37A8D1DF-6B1A-4DA3-BCEA-899DD2749E55}"/>
    <dgm:cxn modelId="{EBC9A451-024F-49D1-819F-152385D90F48}" srcId="{CD117F80-B969-4F3E-9664-057009F643E4}" destId="{C3C0EEC9-B3C6-444E-86D1-D008334DE19C}" srcOrd="0" destOrd="0" parTransId="{3DB63DC6-5E62-474B-AE91-019B5D3552C3}" sibTransId="{0F519B56-C795-4111-8AEB-700BE4CB42C3}"/>
    <dgm:cxn modelId="{7F4A3671-50A4-42A5-BB10-2F3E08E342A9}" type="presOf" srcId="{E98C9F76-4850-4C49-9D54-F1919C180E4A}" destId="{D1A1E2B3-7A60-49F2-825D-EDD13E19BB5D}" srcOrd="0" destOrd="0" presId="urn:microsoft.com/office/officeart/2005/8/layout/vList5"/>
    <dgm:cxn modelId="{DF0CAF7F-3CBA-4BBE-AF15-4B33A8218A84}" type="presParOf" srcId="{D1A1E2B3-7A60-49F2-825D-EDD13E19BB5D}" destId="{375E80A5-2A4B-4431-BCD7-0945328A4AC0}" srcOrd="0" destOrd="0" presId="urn:microsoft.com/office/officeart/2005/8/layout/vList5"/>
    <dgm:cxn modelId="{FE08D4C5-383D-44A3-8AD1-16255F6B7093}" type="presParOf" srcId="{375E80A5-2A4B-4431-BCD7-0945328A4AC0}" destId="{4E89D10E-2BCE-4829-88FE-7BDA62C80C9C}" srcOrd="0" destOrd="0" presId="urn:microsoft.com/office/officeart/2005/8/layout/vList5"/>
    <dgm:cxn modelId="{96B5695B-DF03-4B2E-BF96-B603B4F9DEF9}" type="presParOf" srcId="{375E80A5-2A4B-4431-BCD7-0945328A4AC0}" destId="{E68823A9-EA23-458C-A17F-F7AE3C1A73A9}" srcOrd="1" destOrd="0" presId="urn:microsoft.com/office/officeart/2005/8/layout/vList5"/>
    <dgm:cxn modelId="{EBA8D233-2929-48E3-9A92-47A348DC52A7}" type="presParOf" srcId="{D1A1E2B3-7A60-49F2-825D-EDD13E19BB5D}" destId="{66DABC76-787B-499A-86D6-918CDBEAF8AA}" srcOrd="1" destOrd="0" presId="urn:microsoft.com/office/officeart/2005/8/layout/vList5"/>
    <dgm:cxn modelId="{A243E449-380C-42D9-9819-6745AE4D7718}" type="presParOf" srcId="{D1A1E2B3-7A60-49F2-825D-EDD13E19BB5D}" destId="{C56CAF95-AB24-409A-AB80-11AF1C2CE1C2}" srcOrd="2" destOrd="0" presId="urn:microsoft.com/office/officeart/2005/8/layout/vList5"/>
    <dgm:cxn modelId="{BA8C6155-47FC-4928-890B-98FE0B87F3C4}" type="presParOf" srcId="{C56CAF95-AB24-409A-AB80-11AF1C2CE1C2}" destId="{D9ABC986-2FBD-43C7-91F9-5FA7E2659F98}" srcOrd="0" destOrd="0" presId="urn:microsoft.com/office/officeart/2005/8/layout/vList5"/>
    <dgm:cxn modelId="{B87150D8-326E-48A9-8AD4-1169BCE15E7C}" type="presParOf" srcId="{C56CAF95-AB24-409A-AB80-11AF1C2CE1C2}" destId="{D3A8FBE9-35DF-4BE4-94C7-9EA59A1DFA7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8C9F76-4850-4C49-9D54-F1919C180E4A}" type="doc">
      <dgm:prSet loTypeId="urn:microsoft.com/office/officeart/2005/8/layout/vList5" loCatId="list" qsTypeId="urn:microsoft.com/office/officeart/2005/8/quickstyle/simple3" qsCatId="simple" csTypeId="urn:microsoft.com/office/officeart/2005/8/colors/colorful2" csCatId="colorful" phldr="1"/>
      <dgm:spPr/>
      <dgm:t>
        <a:bodyPr/>
        <a:lstStyle/>
        <a:p>
          <a:endParaRPr lang="en-US"/>
        </a:p>
      </dgm:t>
    </dgm:pt>
    <dgm:pt modelId="{CD117F80-B969-4F3E-9664-057009F643E4}">
      <dgm:prSet phldrT="[Text]"/>
      <dgm:spPr/>
      <dgm:t>
        <a:bodyPr/>
        <a:lstStyle/>
        <a:p>
          <a:pPr algn="l"/>
          <a:r>
            <a:rPr lang="en-US" b="1" dirty="0" smtClean="0"/>
            <a:t>Conflict Resolution Skills</a:t>
          </a:r>
          <a:endParaRPr lang="en-US" dirty="0"/>
        </a:p>
      </dgm:t>
    </dgm:pt>
    <dgm:pt modelId="{C6C80512-035A-413C-8220-AC2D865C98AE}" type="parTrans" cxnId="{7534B64B-3511-4D5F-A7BF-A9F15EF00732}">
      <dgm:prSet/>
      <dgm:spPr/>
      <dgm:t>
        <a:bodyPr/>
        <a:lstStyle/>
        <a:p>
          <a:endParaRPr lang="en-US"/>
        </a:p>
      </dgm:t>
    </dgm:pt>
    <dgm:pt modelId="{37A8D1DF-6B1A-4DA3-BCEA-899DD2749E55}" type="sibTrans" cxnId="{7534B64B-3511-4D5F-A7BF-A9F15EF00732}">
      <dgm:prSet/>
      <dgm:spPr/>
      <dgm:t>
        <a:bodyPr/>
        <a:lstStyle/>
        <a:p>
          <a:endParaRPr lang="en-US"/>
        </a:p>
      </dgm:t>
    </dgm:pt>
    <dgm:pt modelId="{B4AE9FEC-59D5-4F93-B383-549928583C60}">
      <dgm:prSet phldrT="[Text]"/>
      <dgm:spPr/>
      <dgm:t>
        <a:bodyPr/>
        <a:lstStyle/>
        <a:p>
          <a:pPr algn="l"/>
          <a:r>
            <a:rPr lang="en-US" b="1" smtClean="0"/>
            <a:t>Increased academic work</a:t>
          </a:r>
          <a:endParaRPr lang="en-US" dirty="0"/>
        </a:p>
      </dgm:t>
    </dgm:pt>
    <dgm:pt modelId="{6006994C-6D72-4FA1-854A-E466C5263944}" type="parTrans" cxnId="{2EF1A26F-9BE9-42CB-AAF0-63367DE70ED5}">
      <dgm:prSet/>
      <dgm:spPr/>
      <dgm:t>
        <a:bodyPr/>
        <a:lstStyle/>
        <a:p>
          <a:endParaRPr lang="en-US"/>
        </a:p>
      </dgm:t>
    </dgm:pt>
    <dgm:pt modelId="{8D317C95-5063-4B31-94AC-00339C2BD704}" type="sibTrans" cxnId="{2EF1A26F-9BE9-42CB-AAF0-63367DE70ED5}">
      <dgm:prSet/>
      <dgm:spPr/>
      <dgm:t>
        <a:bodyPr/>
        <a:lstStyle/>
        <a:p>
          <a:endParaRPr lang="en-US"/>
        </a:p>
      </dgm:t>
    </dgm:pt>
    <dgm:pt modelId="{50FBB32F-ED8B-49E3-97D4-77F77EC9188C}">
      <dgm:prSet phldrT="[Text]"/>
      <dgm:spPr/>
      <dgm:t>
        <a:bodyPr/>
        <a:lstStyle/>
        <a:p>
          <a:pPr algn="l"/>
          <a:r>
            <a:rPr lang="en-US" smtClean="0"/>
            <a:t>Yes, teams have conflicts, but you can develop the skills to facilitate solutions to conflicts so that the team remains functional.</a:t>
          </a:r>
          <a:endParaRPr lang="en-US" dirty="0"/>
        </a:p>
      </dgm:t>
    </dgm:pt>
    <dgm:pt modelId="{AD493E47-7F64-47BB-8144-3158E8C7FFF6}" type="parTrans" cxnId="{D8053A70-7831-4D72-9A03-7F6FD97A1F28}">
      <dgm:prSet/>
      <dgm:spPr/>
      <dgm:t>
        <a:bodyPr/>
        <a:lstStyle/>
        <a:p>
          <a:endParaRPr lang="en-US"/>
        </a:p>
      </dgm:t>
    </dgm:pt>
    <dgm:pt modelId="{93A28DA1-53BA-49C5-B19B-D3A6AE4B3AA5}" type="sibTrans" cxnId="{D8053A70-7831-4D72-9A03-7F6FD97A1F28}">
      <dgm:prSet/>
      <dgm:spPr/>
      <dgm:t>
        <a:bodyPr/>
        <a:lstStyle/>
        <a:p>
          <a:endParaRPr lang="en-US"/>
        </a:p>
      </dgm:t>
    </dgm:pt>
    <dgm:pt modelId="{91A4939D-B522-4A04-AD85-54FAA19FA2F2}">
      <dgm:prSet phldrT="[Text]"/>
      <dgm:spPr/>
      <dgm:t>
        <a:bodyPr/>
        <a:lstStyle/>
        <a:p>
          <a:pPr algn="l"/>
          <a:r>
            <a:rPr lang="en-US" smtClean="0"/>
            <a:t>Some students may accomplish more in order to keep up with the rest of the team. </a:t>
          </a:r>
          <a:endParaRPr lang="en-US" dirty="0"/>
        </a:p>
      </dgm:t>
    </dgm:pt>
    <dgm:pt modelId="{5ECB446A-B8CA-4A7C-A94D-B372742F0400}" type="parTrans" cxnId="{33C170E7-CA39-4D68-87E0-963BE5CB8448}">
      <dgm:prSet/>
      <dgm:spPr/>
      <dgm:t>
        <a:bodyPr/>
        <a:lstStyle/>
        <a:p>
          <a:endParaRPr lang="en-US"/>
        </a:p>
      </dgm:t>
    </dgm:pt>
    <dgm:pt modelId="{CB7BC1D5-8DD9-42D4-9BF3-57B499D56067}" type="sibTrans" cxnId="{33C170E7-CA39-4D68-87E0-963BE5CB8448}">
      <dgm:prSet/>
      <dgm:spPr/>
      <dgm:t>
        <a:bodyPr/>
        <a:lstStyle/>
        <a:p>
          <a:endParaRPr lang="en-US"/>
        </a:p>
      </dgm:t>
    </dgm:pt>
    <dgm:pt modelId="{D1A1E2B3-7A60-49F2-825D-EDD13E19BB5D}" type="pres">
      <dgm:prSet presAssocID="{E98C9F76-4850-4C49-9D54-F1919C180E4A}" presName="Name0" presStyleCnt="0">
        <dgm:presLayoutVars>
          <dgm:dir/>
          <dgm:animLvl val="lvl"/>
          <dgm:resizeHandles val="exact"/>
        </dgm:presLayoutVars>
      </dgm:prSet>
      <dgm:spPr/>
      <dgm:t>
        <a:bodyPr/>
        <a:lstStyle/>
        <a:p>
          <a:endParaRPr lang="en-US"/>
        </a:p>
      </dgm:t>
    </dgm:pt>
    <dgm:pt modelId="{375E80A5-2A4B-4431-BCD7-0945328A4AC0}" type="pres">
      <dgm:prSet presAssocID="{CD117F80-B969-4F3E-9664-057009F643E4}" presName="linNode" presStyleCnt="0"/>
      <dgm:spPr/>
      <dgm:t>
        <a:bodyPr/>
        <a:lstStyle/>
        <a:p>
          <a:endParaRPr lang="en-US"/>
        </a:p>
      </dgm:t>
    </dgm:pt>
    <dgm:pt modelId="{4E89D10E-2BCE-4829-88FE-7BDA62C80C9C}" type="pres">
      <dgm:prSet presAssocID="{CD117F80-B969-4F3E-9664-057009F643E4}" presName="parentText" presStyleLbl="node1" presStyleIdx="0" presStyleCnt="2" custScaleX="64965">
        <dgm:presLayoutVars>
          <dgm:chMax val="1"/>
          <dgm:bulletEnabled val="1"/>
        </dgm:presLayoutVars>
      </dgm:prSet>
      <dgm:spPr/>
      <dgm:t>
        <a:bodyPr/>
        <a:lstStyle/>
        <a:p>
          <a:endParaRPr lang="en-US"/>
        </a:p>
      </dgm:t>
    </dgm:pt>
    <dgm:pt modelId="{E68823A9-EA23-458C-A17F-F7AE3C1A73A9}" type="pres">
      <dgm:prSet presAssocID="{CD117F80-B969-4F3E-9664-057009F643E4}" presName="descendantText" presStyleLbl="alignAccFollowNode1" presStyleIdx="0" presStyleCnt="2" custScaleX="120139">
        <dgm:presLayoutVars>
          <dgm:bulletEnabled val="1"/>
        </dgm:presLayoutVars>
      </dgm:prSet>
      <dgm:spPr/>
      <dgm:t>
        <a:bodyPr/>
        <a:lstStyle/>
        <a:p>
          <a:endParaRPr lang="en-US"/>
        </a:p>
      </dgm:t>
    </dgm:pt>
    <dgm:pt modelId="{66DABC76-787B-499A-86D6-918CDBEAF8AA}" type="pres">
      <dgm:prSet presAssocID="{37A8D1DF-6B1A-4DA3-BCEA-899DD2749E55}" presName="sp" presStyleCnt="0"/>
      <dgm:spPr/>
      <dgm:t>
        <a:bodyPr/>
        <a:lstStyle/>
        <a:p>
          <a:endParaRPr lang="en-US"/>
        </a:p>
      </dgm:t>
    </dgm:pt>
    <dgm:pt modelId="{C56CAF95-AB24-409A-AB80-11AF1C2CE1C2}" type="pres">
      <dgm:prSet presAssocID="{B4AE9FEC-59D5-4F93-B383-549928583C60}" presName="linNode" presStyleCnt="0"/>
      <dgm:spPr/>
      <dgm:t>
        <a:bodyPr/>
        <a:lstStyle/>
        <a:p>
          <a:endParaRPr lang="en-US"/>
        </a:p>
      </dgm:t>
    </dgm:pt>
    <dgm:pt modelId="{D9ABC986-2FBD-43C7-91F9-5FA7E2659F98}" type="pres">
      <dgm:prSet presAssocID="{B4AE9FEC-59D5-4F93-B383-549928583C60}" presName="parentText" presStyleLbl="node1" presStyleIdx="1" presStyleCnt="2" custScaleX="65165">
        <dgm:presLayoutVars>
          <dgm:chMax val="1"/>
          <dgm:bulletEnabled val="1"/>
        </dgm:presLayoutVars>
      </dgm:prSet>
      <dgm:spPr/>
      <dgm:t>
        <a:bodyPr/>
        <a:lstStyle/>
        <a:p>
          <a:endParaRPr lang="en-US"/>
        </a:p>
      </dgm:t>
    </dgm:pt>
    <dgm:pt modelId="{D3A8FBE9-35DF-4BE4-94C7-9EA59A1DFA7F}" type="pres">
      <dgm:prSet presAssocID="{B4AE9FEC-59D5-4F93-B383-549928583C60}" presName="descendantText" presStyleLbl="alignAccFollowNode1" presStyleIdx="1" presStyleCnt="2" custScaleX="120816">
        <dgm:presLayoutVars>
          <dgm:bulletEnabled val="1"/>
        </dgm:presLayoutVars>
      </dgm:prSet>
      <dgm:spPr/>
      <dgm:t>
        <a:bodyPr/>
        <a:lstStyle/>
        <a:p>
          <a:endParaRPr lang="en-US"/>
        </a:p>
      </dgm:t>
    </dgm:pt>
  </dgm:ptLst>
  <dgm:cxnLst>
    <dgm:cxn modelId="{D8053A70-7831-4D72-9A03-7F6FD97A1F28}" srcId="{CD117F80-B969-4F3E-9664-057009F643E4}" destId="{50FBB32F-ED8B-49E3-97D4-77F77EC9188C}" srcOrd="0" destOrd="0" parTransId="{AD493E47-7F64-47BB-8144-3158E8C7FFF6}" sibTransId="{93A28DA1-53BA-49C5-B19B-D3A6AE4B3AA5}"/>
    <dgm:cxn modelId="{33C170E7-CA39-4D68-87E0-963BE5CB8448}" srcId="{B4AE9FEC-59D5-4F93-B383-549928583C60}" destId="{91A4939D-B522-4A04-AD85-54FAA19FA2F2}" srcOrd="0" destOrd="0" parTransId="{5ECB446A-B8CA-4A7C-A94D-B372742F0400}" sibTransId="{CB7BC1D5-8DD9-42D4-9BF3-57B499D56067}"/>
    <dgm:cxn modelId="{9BB5EA14-1A57-437D-B65B-0F614F4AC19F}" type="presOf" srcId="{91A4939D-B522-4A04-AD85-54FAA19FA2F2}" destId="{D3A8FBE9-35DF-4BE4-94C7-9EA59A1DFA7F}" srcOrd="0" destOrd="0" presId="urn:microsoft.com/office/officeart/2005/8/layout/vList5"/>
    <dgm:cxn modelId="{2EF1A26F-9BE9-42CB-AAF0-63367DE70ED5}" srcId="{E98C9F76-4850-4C49-9D54-F1919C180E4A}" destId="{B4AE9FEC-59D5-4F93-B383-549928583C60}" srcOrd="1" destOrd="0" parTransId="{6006994C-6D72-4FA1-854A-E466C5263944}" sibTransId="{8D317C95-5063-4B31-94AC-00339C2BD704}"/>
    <dgm:cxn modelId="{84E6C69F-0776-479F-9EA2-79010907F07A}" type="presOf" srcId="{E98C9F76-4850-4C49-9D54-F1919C180E4A}" destId="{D1A1E2B3-7A60-49F2-825D-EDD13E19BB5D}" srcOrd="0" destOrd="0" presId="urn:microsoft.com/office/officeart/2005/8/layout/vList5"/>
    <dgm:cxn modelId="{7534B64B-3511-4D5F-A7BF-A9F15EF00732}" srcId="{E98C9F76-4850-4C49-9D54-F1919C180E4A}" destId="{CD117F80-B969-4F3E-9664-057009F643E4}" srcOrd="0" destOrd="0" parTransId="{C6C80512-035A-413C-8220-AC2D865C98AE}" sibTransId="{37A8D1DF-6B1A-4DA3-BCEA-899DD2749E55}"/>
    <dgm:cxn modelId="{BAFEC751-6D7E-4022-BCDE-27480AE624A0}" type="presOf" srcId="{50FBB32F-ED8B-49E3-97D4-77F77EC9188C}" destId="{E68823A9-EA23-458C-A17F-F7AE3C1A73A9}" srcOrd="0" destOrd="0" presId="urn:microsoft.com/office/officeart/2005/8/layout/vList5"/>
    <dgm:cxn modelId="{CCDFF2DC-AB38-4EFE-9E1C-EDE9A29BD98E}" type="presOf" srcId="{CD117F80-B969-4F3E-9664-057009F643E4}" destId="{4E89D10E-2BCE-4829-88FE-7BDA62C80C9C}" srcOrd="0" destOrd="0" presId="urn:microsoft.com/office/officeart/2005/8/layout/vList5"/>
    <dgm:cxn modelId="{D95CF608-B986-420C-9553-E322EFC1E875}" type="presOf" srcId="{B4AE9FEC-59D5-4F93-B383-549928583C60}" destId="{D9ABC986-2FBD-43C7-91F9-5FA7E2659F98}" srcOrd="0" destOrd="0" presId="urn:microsoft.com/office/officeart/2005/8/layout/vList5"/>
    <dgm:cxn modelId="{CF012DF3-1985-43F7-B2A6-F3E91B73C2DC}" type="presParOf" srcId="{D1A1E2B3-7A60-49F2-825D-EDD13E19BB5D}" destId="{375E80A5-2A4B-4431-BCD7-0945328A4AC0}" srcOrd="0" destOrd="0" presId="urn:microsoft.com/office/officeart/2005/8/layout/vList5"/>
    <dgm:cxn modelId="{A22B434F-C01B-4C02-8CF6-554153304073}" type="presParOf" srcId="{375E80A5-2A4B-4431-BCD7-0945328A4AC0}" destId="{4E89D10E-2BCE-4829-88FE-7BDA62C80C9C}" srcOrd="0" destOrd="0" presId="urn:microsoft.com/office/officeart/2005/8/layout/vList5"/>
    <dgm:cxn modelId="{E95CF762-83FA-4059-B4B9-3152134AC5B8}" type="presParOf" srcId="{375E80A5-2A4B-4431-BCD7-0945328A4AC0}" destId="{E68823A9-EA23-458C-A17F-F7AE3C1A73A9}" srcOrd="1" destOrd="0" presId="urn:microsoft.com/office/officeart/2005/8/layout/vList5"/>
    <dgm:cxn modelId="{2B63A22F-8490-4755-A2DF-BA2D8D3E865C}" type="presParOf" srcId="{D1A1E2B3-7A60-49F2-825D-EDD13E19BB5D}" destId="{66DABC76-787B-499A-86D6-918CDBEAF8AA}" srcOrd="1" destOrd="0" presId="urn:microsoft.com/office/officeart/2005/8/layout/vList5"/>
    <dgm:cxn modelId="{5E9C987A-3ECA-4E31-AF4D-1E3EB612A91B}" type="presParOf" srcId="{D1A1E2B3-7A60-49F2-825D-EDD13E19BB5D}" destId="{C56CAF95-AB24-409A-AB80-11AF1C2CE1C2}" srcOrd="2" destOrd="0" presId="urn:microsoft.com/office/officeart/2005/8/layout/vList5"/>
    <dgm:cxn modelId="{850A9A1C-5B9E-463B-98D8-B472D8E072AC}" type="presParOf" srcId="{C56CAF95-AB24-409A-AB80-11AF1C2CE1C2}" destId="{D9ABC986-2FBD-43C7-91F9-5FA7E2659F98}" srcOrd="0" destOrd="0" presId="urn:microsoft.com/office/officeart/2005/8/layout/vList5"/>
    <dgm:cxn modelId="{8F215FF9-97B6-4E3F-81EC-265227E8EBD7}" type="presParOf" srcId="{C56CAF95-AB24-409A-AB80-11AF1C2CE1C2}" destId="{D3A8FBE9-35DF-4BE4-94C7-9EA59A1DFA7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F0F112F-87F8-4AB9-B6A3-07DCC0D18B8C}" type="doc">
      <dgm:prSet loTypeId="urn:microsoft.com/office/officeart/2005/8/layout/vList5" loCatId="list" qsTypeId="urn:microsoft.com/office/officeart/2005/8/quickstyle/simple4" qsCatId="simple" csTypeId="urn:microsoft.com/office/officeart/2005/8/colors/colorful1#1" csCatId="colorful" phldr="1"/>
      <dgm:spPr/>
      <dgm:t>
        <a:bodyPr/>
        <a:lstStyle/>
        <a:p>
          <a:endParaRPr lang="en-US"/>
        </a:p>
      </dgm:t>
    </dgm:pt>
    <dgm:pt modelId="{304D8CE7-14CD-41D0-8A0F-E6E8A015BBC6}">
      <dgm:prSet phldrT="[Text]"/>
      <dgm:spPr/>
      <dgm:t>
        <a:bodyPr/>
        <a:lstStyle/>
        <a:p>
          <a:r>
            <a:rPr lang="en-US" b="1" u="none" dirty="0" smtClean="0"/>
            <a:t>Listen</a:t>
          </a:r>
          <a:endParaRPr lang="en-US" u="none" dirty="0"/>
        </a:p>
      </dgm:t>
    </dgm:pt>
    <dgm:pt modelId="{24273A50-F955-41C4-A332-4C2CD74E3E52}" type="parTrans" cxnId="{703F681A-931B-4766-BFED-E93AA2460C1E}">
      <dgm:prSet/>
      <dgm:spPr/>
      <dgm:t>
        <a:bodyPr/>
        <a:lstStyle/>
        <a:p>
          <a:endParaRPr lang="en-US"/>
        </a:p>
      </dgm:t>
    </dgm:pt>
    <dgm:pt modelId="{FCA8D07F-4D18-4CD1-9987-48A2481819AC}" type="sibTrans" cxnId="{703F681A-931B-4766-BFED-E93AA2460C1E}">
      <dgm:prSet/>
      <dgm:spPr/>
      <dgm:t>
        <a:bodyPr/>
        <a:lstStyle/>
        <a:p>
          <a:endParaRPr lang="en-US"/>
        </a:p>
      </dgm:t>
    </dgm:pt>
    <dgm:pt modelId="{E7F6E44D-A05E-4D71-99BC-F7D9D55BCE56}">
      <dgm:prSet/>
      <dgm:spPr/>
      <dgm:t>
        <a:bodyPr/>
        <a:lstStyle/>
        <a:p>
          <a:r>
            <a:rPr lang="en-US" b="1" u="none" dirty="0" smtClean="0"/>
            <a:t>Question</a:t>
          </a:r>
        </a:p>
      </dgm:t>
    </dgm:pt>
    <dgm:pt modelId="{0415CC14-E652-4415-B111-B50CFDE3ED5E}" type="parTrans" cxnId="{3175DDBB-945A-4E4B-90C3-E12F895A231F}">
      <dgm:prSet/>
      <dgm:spPr/>
      <dgm:t>
        <a:bodyPr/>
        <a:lstStyle/>
        <a:p>
          <a:endParaRPr lang="en-US"/>
        </a:p>
      </dgm:t>
    </dgm:pt>
    <dgm:pt modelId="{AEC0E3F1-61E2-4A11-9E51-B4D8F8602320}" type="sibTrans" cxnId="{3175DDBB-945A-4E4B-90C3-E12F895A231F}">
      <dgm:prSet/>
      <dgm:spPr/>
      <dgm:t>
        <a:bodyPr/>
        <a:lstStyle/>
        <a:p>
          <a:endParaRPr lang="en-US"/>
        </a:p>
      </dgm:t>
    </dgm:pt>
    <dgm:pt modelId="{DC977046-830F-44C8-8B76-B75F43DADD0D}">
      <dgm:prSet/>
      <dgm:spPr/>
      <dgm:t>
        <a:bodyPr/>
        <a:lstStyle/>
        <a:p>
          <a:r>
            <a:rPr lang="en-US" b="1" u="none" dirty="0" smtClean="0"/>
            <a:t>Persuade</a:t>
          </a:r>
        </a:p>
      </dgm:t>
    </dgm:pt>
    <dgm:pt modelId="{1DD93042-1E19-479A-BB46-4771A8E48CBD}" type="parTrans" cxnId="{A1B99125-19D0-4049-924C-7C6E6F181AF9}">
      <dgm:prSet/>
      <dgm:spPr/>
      <dgm:t>
        <a:bodyPr/>
        <a:lstStyle/>
        <a:p>
          <a:endParaRPr lang="en-US"/>
        </a:p>
      </dgm:t>
    </dgm:pt>
    <dgm:pt modelId="{888A1842-59BF-4FCE-80A5-8904530A8630}" type="sibTrans" cxnId="{A1B99125-19D0-4049-924C-7C6E6F181AF9}">
      <dgm:prSet/>
      <dgm:spPr/>
      <dgm:t>
        <a:bodyPr/>
        <a:lstStyle/>
        <a:p>
          <a:endParaRPr lang="en-US"/>
        </a:p>
      </dgm:t>
    </dgm:pt>
    <dgm:pt modelId="{C338E249-19B5-4ECF-85D2-3ED1AEF268A1}">
      <dgm:prSet/>
      <dgm:spPr/>
      <dgm:t>
        <a:bodyPr/>
        <a:lstStyle/>
        <a:p>
          <a:r>
            <a:rPr lang="en-US" b="1" u="none" dirty="0" smtClean="0"/>
            <a:t>Respect</a:t>
          </a:r>
        </a:p>
      </dgm:t>
    </dgm:pt>
    <dgm:pt modelId="{BA6C3430-A249-4556-96FB-6F7FEBD9F6F9}" type="parTrans" cxnId="{A2582140-CC19-4F96-B842-D7038A20ED14}">
      <dgm:prSet/>
      <dgm:spPr/>
      <dgm:t>
        <a:bodyPr/>
        <a:lstStyle/>
        <a:p>
          <a:endParaRPr lang="en-US"/>
        </a:p>
      </dgm:t>
    </dgm:pt>
    <dgm:pt modelId="{27D3A2F6-0398-4C41-AD10-243661DB7F2C}" type="sibTrans" cxnId="{A2582140-CC19-4F96-B842-D7038A20ED14}">
      <dgm:prSet/>
      <dgm:spPr/>
      <dgm:t>
        <a:bodyPr/>
        <a:lstStyle/>
        <a:p>
          <a:endParaRPr lang="en-US"/>
        </a:p>
      </dgm:t>
    </dgm:pt>
    <dgm:pt modelId="{4C9EE0ED-99E2-48EA-82FC-51BE035672AD}">
      <dgm:prSet/>
      <dgm:spPr/>
      <dgm:t>
        <a:bodyPr/>
        <a:lstStyle/>
        <a:p>
          <a:r>
            <a:rPr lang="en-US" b="1" u="none" dirty="0" smtClean="0"/>
            <a:t>Help</a:t>
          </a:r>
        </a:p>
      </dgm:t>
    </dgm:pt>
    <dgm:pt modelId="{67D7F213-AF2D-4635-901E-A2E254DA9640}" type="parTrans" cxnId="{7FB66A38-2D53-4763-B6B6-C0DDDE2F047E}">
      <dgm:prSet/>
      <dgm:spPr/>
      <dgm:t>
        <a:bodyPr/>
        <a:lstStyle/>
        <a:p>
          <a:endParaRPr lang="en-US"/>
        </a:p>
      </dgm:t>
    </dgm:pt>
    <dgm:pt modelId="{124EF64F-113A-4784-B8CA-8C6833AE81EF}" type="sibTrans" cxnId="{7FB66A38-2D53-4763-B6B6-C0DDDE2F047E}">
      <dgm:prSet/>
      <dgm:spPr/>
      <dgm:t>
        <a:bodyPr/>
        <a:lstStyle/>
        <a:p>
          <a:endParaRPr lang="en-US"/>
        </a:p>
      </dgm:t>
    </dgm:pt>
    <dgm:pt modelId="{59BF0607-8346-4D07-85FE-1EC1B5BED037}">
      <dgm:prSet/>
      <dgm:spPr/>
      <dgm:t>
        <a:bodyPr/>
        <a:lstStyle/>
        <a:p>
          <a:r>
            <a:rPr lang="en-US" b="1" u="none" dirty="0" smtClean="0"/>
            <a:t>Share</a:t>
          </a:r>
        </a:p>
      </dgm:t>
    </dgm:pt>
    <dgm:pt modelId="{5215150C-5A2E-4929-8C77-06A5442E9CF1}" type="parTrans" cxnId="{ED63A952-F208-415B-8745-4F21DFAD9885}">
      <dgm:prSet/>
      <dgm:spPr/>
      <dgm:t>
        <a:bodyPr/>
        <a:lstStyle/>
        <a:p>
          <a:endParaRPr lang="en-US"/>
        </a:p>
      </dgm:t>
    </dgm:pt>
    <dgm:pt modelId="{7F65BA36-5B3F-44C0-B79E-049F56CF0944}" type="sibTrans" cxnId="{ED63A952-F208-415B-8745-4F21DFAD9885}">
      <dgm:prSet/>
      <dgm:spPr/>
      <dgm:t>
        <a:bodyPr/>
        <a:lstStyle/>
        <a:p>
          <a:endParaRPr lang="en-US"/>
        </a:p>
      </dgm:t>
    </dgm:pt>
    <dgm:pt modelId="{06875820-4D30-490B-9708-DC16110592E5}">
      <dgm:prSet/>
      <dgm:spPr/>
      <dgm:t>
        <a:bodyPr/>
        <a:lstStyle/>
        <a:p>
          <a:r>
            <a:rPr lang="en-US" b="1" u="none" dirty="0" smtClean="0"/>
            <a:t>Participate</a:t>
          </a:r>
        </a:p>
      </dgm:t>
    </dgm:pt>
    <dgm:pt modelId="{AA8924AE-D75E-49BA-B3EE-5D245AE0D21A}" type="parTrans" cxnId="{7D14F827-E700-48C3-9DF8-780B1E773997}">
      <dgm:prSet/>
      <dgm:spPr/>
      <dgm:t>
        <a:bodyPr/>
        <a:lstStyle/>
        <a:p>
          <a:endParaRPr lang="en-US"/>
        </a:p>
      </dgm:t>
    </dgm:pt>
    <dgm:pt modelId="{1B2E0658-1154-42BA-B780-CB9BF218C63E}" type="sibTrans" cxnId="{7D14F827-E700-48C3-9DF8-780B1E773997}">
      <dgm:prSet/>
      <dgm:spPr/>
      <dgm:t>
        <a:bodyPr/>
        <a:lstStyle/>
        <a:p>
          <a:endParaRPr lang="en-US"/>
        </a:p>
      </dgm:t>
    </dgm:pt>
    <dgm:pt modelId="{8A580606-4937-4E22-8B75-1E6D293DCB0F}">
      <dgm:prSet phldrT="[Text]" custT="1"/>
      <dgm:spPr/>
      <dgm:t>
        <a:bodyPr/>
        <a:lstStyle/>
        <a:p>
          <a:r>
            <a:rPr lang="en-US" sz="1600" b="0" dirty="0" smtClean="0"/>
            <a:t>Listen to other's ideas. When people are allowed to freely express their ideas, these initial ideas produce other ideas. </a:t>
          </a:r>
          <a:endParaRPr lang="en-US" sz="1600" b="0" dirty="0"/>
        </a:p>
      </dgm:t>
    </dgm:pt>
    <dgm:pt modelId="{D7DFE315-D8A6-4A5C-8151-3BB76A6BD853}" type="parTrans" cxnId="{7F196E0A-D95D-4B0E-92EC-D53F1C6E57D8}">
      <dgm:prSet/>
      <dgm:spPr/>
      <dgm:t>
        <a:bodyPr/>
        <a:lstStyle/>
        <a:p>
          <a:endParaRPr lang="en-US"/>
        </a:p>
      </dgm:t>
    </dgm:pt>
    <dgm:pt modelId="{9605C6D1-DE96-4DF6-AB3F-898789953FBE}" type="sibTrans" cxnId="{7F196E0A-D95D-4B0E-92EC-D53F1C6E57D8}">
      <dgm:prSet/>
      <dgm:spPr/>
      <dgm:t>
        <a:bodyPr/>
        <a:lstStyle/>
        <a:p>
          <a:endParaRPr lang="en-US"/>
        </a:p>
      </dgm:t>
    </dgm:pt>
    <dgm:pt modelId="{3D787548-18B3-4914-8F5C-088608D3507C}">
      <dgm:prSet/>
      <dgm:spPr/>
      <dgm:t>
        <a:bodyPr/>
        <a:lstStyle/>
        <a:p>
          <a:r>
            <a:rPr lang="en-US" b="0" dirty="0" smtClean="0"/>
            <a:t>Ask questions, interact, and discuss the objectives of the team. </a:t>
          </a:r>
        </a:p>
      </dgm:t>
    </dgm:pt>
    <dgm:pt modelId="{D5E359F5-3D1A-400D-874C-2E459A431E6E}" type="parTrans" cxnId="{4C72E85C-EF4C-4A49-9AFB-C6E6D9ABB422}">
      <dgm:prSet/>
      <dgm:spPr/>
      <dgm:t>
        <a:bodyPr/>
        <a:lstStyle/>
        <a:p>
          <a:endParaRPr lang="en-US"/>
        </a:p>
      </dgm:t>
    </dgm:pt>
    <dgm:pt modelId="{ED865680-BDEA-4F37-A280-7D3F1B858D61}" type="sibTrans" cxnId="{4C72E85C-EF4C-4A49-9AFB-C6E6D9ABB422}">
      <dgm:prSet/>
      <dgm:spPr/>
      <dgm:t>
        <a:bodyPr/>
        <a:lstStyle/>
        <a:p>
          <a:endParaRPr lang="en-US"/>
        </a:p>
      </dgm:t>
    </dgm:pt>
    <dgm:pt modelId="{F7892447-FBF2-4B14-BAA0-99E124008F6D}">
      <dgm:prSet/>
      <dgm:spPr/>
      <dgm:t>
        <a:bodyPr/>
        <a:lstStyle/>
        <a:p>
          <a:r>
            <a:rPr lang="en-US" b="0" dirty="0" smtClean="0"/>
            <a:t>Individuals are encouraged to exchange, defend, and then to ultimately rethink their ideas. </a:t>
          </a:r>
        </a:p>
      </dgm:t>
    </dgm:pt>
    <dgm:pt modelId="{77FAF064-22DC-4CA6-8BA2-6CDBBB9C9340}" type="parTrans" cxnId="{2EC47DB9-39BF-4774-944B-5E77356E721A}">
      <dgm:prSet/>
      <dgm:spPr/>
      <dgm:t>
        <a:bodyPr/>
        <a:lstStyle/>
        <a:p>
          <a:endParaRPr lang="en-US"/>
        </a:p>
      </dgm:t>
    </dgm:pt>
    <dgm:pt modelId="{479DA55F-BFCE-4344-9266-5C1BA4F34043}" type="sibTrans" cxnId="{2EC47DB9-39BF-4774-944B-5E77356E721A}">
      <dgm:prSet/>
      <dgm:spPr/>
      <dgm:t>
        <a:bodyPr/>
        <a:lstStyle/>
        <a:p>
          <a:endParaRPr lang="en-US"/>
        </a:p>
      </dgm:t>
    </dgm:pt>
    <dgm:pt modelId="{ADFA6A39-330E-4419-8D68-989AFE75D87A}">
      <dgm:prSet/>
      <dgm:spPr/>
      <dgm:t>
        <a:bodyPr/>
        <a:lstStyle/>
        <a:p>
          <a:r>
            <a:rPr lang="en-US" b="0" dirty="0" smtClean="0"/>
            <a:t>Treat others with respect and support their ideas. </a:t>
          </a:r>
        </a:p>
      </dgm:t>
    </dgm:pt>
    <dgm:pt modelId="{CF351E9F-4688-4BBA-92AB-B39040EB3802}" type="parTrans" cxnId="{C47F92A6-1A59-421C-829B-67727FCA9168}">
      <dgm:prSet/>
      <dgm:spPr/>
      <dgm:t>
        <a:bodyPr/>
        <a:lstStyle/>
        <a:p>
          <a:endParaRPr lang="en-US"/>
        </a:p>
      </dgm:t>
    </dgm:pt>
    <dgm:pt modelId="{BD1EC542-0452-4FEC-BE0C-94924F779119}" type="sibTrans" cxnId="{C47F92A6-1A59-421C-829B-67727FCA9168}">
      <dgm:prSet/>
      <dgm:spPr/>
      <dgm:t>
        <a:bodyPr/>
        <a:lstStyle/>
        <a:p>
          <a:endParaRPr lang="en-US"/>
        </a:p>
      </dgm:t>
    </dgm:pt>
    <dgm:pt modelId="{185791B6-1749-4CA0-B8D6-AD138EC45672}">
      <dgm:prSet/>
      <dgm:spPr/>
      <dgm:t>
        <a:bodyPr/>
        <a:lstStyle/>
        <a:p>
          <a:r>
            <a:rPr lang="en-US" b="0" dirty="0" smtClean="0"/>
            <a:t>Help one's coworkers, which is the general theme of teamwork. </a:t>
          </a:r>
        </a:p>
      </dgm:t>
    </dgm:pt>
    <dgm:pt modelId="{0B7D45C0-B22B-44B9-A841-BEB1F535CEF6}" type="parTrans" cxnId="{C5D79881-670B-466D-8916-6419216905E9}">
      <dgm:prSet/>
      <dgm:spPr/>
      <dgm:t>
        <a:bodyPr/>
        <a:lstStyle/>
        <a:p>
          <a:endParaRPr lang="en-US"/>
        </a:p>
      </dgm:t>
    </dgm:pt>
    <dgm:pt modelId="{F61E75F0-0E9E-4C9B-8833-1C826C5527AB}" type="sibTrans" cxnId="{C5D79881-670B-466D-8916-6419216905E9}">
      <dgm:prSet/>
      <dgm:spPr/>
      <dgm:t>
        <a:bodyPr/>
        <a:lstStyle/>
        <a:p>
          <a:endParaRPr lang="en-US"/>
        </a:p>
      </dgm:t>
    </dgm:pt>
    <dgm:pt modelId="{A00B5B69-4F10-4C56-B06D-0F5E05B76751}">
      <dgm:prSet/>
      <dgm:spPr/>
      <dgm:t>
        <a:bodyPr/>
        <a:lstStyle/>
        <a:p>
          <a:r>
            <a:rPr lang="en-US" b="0" dirty="0" smtClean="0"/>
            <a:t>Share with the team to create an environment of teamwork.</a:t>
          </a:r>
        </a:p>
      </dgm:t>
    </dgm:pt>
    <dgm:pt modelId="{3E878B4E-2B6E-474D-9D8B-1D0236D52E6F}" type="parTrans" cxnId="{C7593350-0F51-40C1-9BF7-E947E336A0A8}">
      <dgm:prSet/>
      <dgm:spPr/>
      <dgm:t>
        <a:bodyPr/>
        <a:lstStyle/>
        <a:p>
          <a:endParaRPr lang="en-US"/>
        </a:p>
      </dgm:t>
    </dgm:pt>
    <dgm:pt modelId="{E6F3B56A-A7D9-41AE-9571-DF684C7FA511}" type="sibTrans" cxnId="{C7593350-0F51-40C1-9BF7-E947E336A0A8}">
      <dgm:prSet/>
      <dgm:spPr/>
      <dgm:t>
        <a:bodyPr/>
        <a:lstStyle/>
        <a:p>
          <a:endParaRPr lang="en-US"/>
        </a:p>
      </dgm:t>
    </dgm:pt>
    <dgm:pt modelId="{83D55D33-4EDD-40BF-B25B-58980DE4E3A8}">
      <dgm:prSet/>
      <dgm:spPr/>
      <dgm:t>
        <a:bodyPr/>
        <a:lstStyle/>
        <a:p>
          <a:r>
            <a:rPr lang="en-US" b="0" dirty="0" smtClean="0"/>
            <a:t>All members of the team are encouraged to participate in the team.                                                         </a:t>
          </a:r>
        </a:p>
      </dgm:t>
    </dgm:pt>
    <dgm:pt modelId="{01342C67-C54E-40D0-BD14-D58CDDB874F2}" type="parTrans" cxnId="{EFB3F573-2F25-46EE-8215-81547455DE37}">
      <dgm:prSet/>
      <dgm:spPr/>
      <dgm:t>
        <a:bodyPr/>
        <a:lstStyle/>
        <a:p>
          <a:endParaRPr lang="en-US"/>
        </a:p>
      </dgm:t>
    </dgm:pt>
    <dgm:pt modelId="{6688B41F-68B0-4A9F-9785-7889B3646D82}" type="sibTrans" cxnId="{EFB3F573-2F25-46EE-8215-81547455DE37}">
      <dgm:prSet/>
      <dgm:spPr/>
      <dgm:t>
        <a:bodyPr/>
        <a:lstStyle/>
        <a:p>
          <a:endParaRPr lang="en-US"/>
        </a:p>
      </dgm:t>
    </dgm:pt>
    <dgm:pt modelId="{3AF2E655-8C0B-4DBC-8D24-3A55DCF9B886}" type="pres">
      <dgm:prSet presAssocID="{AF0F112F-87F8-4AB9-B6A3-07DCC0D18B8C}" presName="Name0" presStyleCnt="0">
        <dgm:presLayoutVars>
          <dgm:dir/>
          <dgm:animLvl val="lvl"/>
          <dgm:resizeHandles val="exact"/>
        </dgm:presLayoutVars>
      </dgm:prSet>
      <dgm:spPr/>
      <dgm:t>
        <a:bodyPr/>
        <a:lstStyle/>
        <a:p>
          <a:endParaRPr lang="en-US"/>
        </a:p>
      </dgm:t>
    </dgm:pt>
    <dgm:pt modelId="{552BEB1D-BDE2-4DD4-BC4C-920C815C67A0}" type="pres">
      <dgm:prSet presAssocID="{304D8CE7-14CD-41D0-8A0F-E6E8A015BBC6}" presName="linNode" presStyleCnt="0"/>
      <dgm:spPr/>
      <dgm:t>
        <a:bodyPr/>
        <a:lstStyle/>
        <a:p>
          <a:endParaRPr lang="en-US"/>
        </a:p>
      </dgm:t>
    </dgm:pt>
    <dgm:pt modelId="{B9AA7BCA-AC98-49E5-BC6B-19D320B26A81}" type="pres">
      <dgm:prSet presAssocID="{304D8CE7-14CD-41D0-8A0F-E6E8A015BBC6}" presName="parentText" presStyleLbl="node1" presStyleIdx="0" presStyleCnt="7" custScaleX="79894">
        <dgm:presLayoutVars>
          <dgm:chMax val="1"/>
          <dgm:bulletEnabled val="1"/>
        </dgm:presLayoutVars>
      </dgm:prSet>
      <dgm:spPr/>
      <dgm:t>
        <a:bodyPr/>
        <a:lstStyle/>
        <a:p>
          <a:endParaRPr lang="en-US"/>
        </a:p>
      </dgm:t>
    </dgm:pt>
    <dgm:pt modelId="{B5845B68-3858-4130-87D1-910C31F52036}" type="pres">
      <dgm:prSet presAssocID="{304D8CE7-14CD-41D0-8A0F-E6E8A015BBC6}" presName="descendantText" presStyleLbl="alignAccFollowNode1" presStyleIdx="0" presStyleCnt="7">
        <dgm:presLayoutVars>
          <dgm:bulletEnabled val="1"/>
        </dgm:presLayoutVars>
      </dgm:prSet>
      <dgm:spPr/>
      <dgm:t>
        <a:bodyPr/>
        <a:lstStyle/>
        <a:p>
          <a:endParaRPr lang="en-US"/>
        </a:p>
      </dgm:t>
    </dgm:pt>
    <dgm:pt modelId="{1D1931B3-2FB0-48A4-A385-A45C5D55FD95}" type="pres">
      <dgm:prSet presAssocID="{FCA8D07F-4D18-4CD1-9987-48A2481819AC}" presName="sp" presStyleCnt="0"/>
      <dgm:spPr/>
      <dgm:t>
        <a:bodyPr/>
        <a:lstStyle/>
        <a:p>
          <a:endParaRPr lang="en-US"/>
        </a:p>
      </dgm:t>
    </dgm:pt>
    <dgm:pt modelId="{2ED6BB02-7112-4858-BC68-C2D1EF6A057F}" type="pres">
      <dgm:prSet presAssocID="{E7F6E44D-A05E-4D71-99BC-F7D9D55BCE56}" presName="linNode" presStyleCnt="0"/>
      <dgm:spPr/>
      <dgm:t>
        <a:bodyPr/>
        <a:lstStyle/>
        <a:p>
          <a:endParaRPr lang="en-US"/>
        </a:p>
      </dgm:t>
    </dgm:pt>
    <dgm:pt modelId="{A230B649-04AC-4EDF-9770-E3D0C53D4244}" type="pres">
      <dgm:prSet presAssocID="{E7F6E44D-A05E-4D71-99BC-F7D9D55BCE56}" presName="parentText" presStyleLbl="node1" presStyleIdx="1" presStyleCnt="7" custScaleX="79894">
        <dgm:presLayoutVars>
          <dgm:chMax val="1"/>
          <dgm:bulletEnabled val="1"/>
        </dgm:presLayoutVars>
      </dgm:prSet>
      <dgm:spPr/>
      <dgm:t>
        <a:bodyPr/>
        <a:lstStyle/>
        <a:p>
          <a:endParaRPr lang="en-US"/>
        </a:p>
      </dgm:t>
    </dgm:pt>
    <dgm:pt modelId="{BB8C6F4F-91F1-4ADA-A3FB-AB06F3EFA5DD}" type="pres">
      <dgm:prSet presAssocID="{E7F6E44D-A05E-4D71-99BC-F7D9D55BCE56}" presName="descendantText" presStyleLbl="alignAccFollowNode1" presStyleIdx="1" presStyleCnt="7">
        <dgm:presLayoutVars>
          <dgm:bulletEnabled val="1"/>
        </dgm:presLayoutVars>
      </dgm:prSet>
      <dgm:spPr/>
      <dgm:t>
        <a:bodyPr/>
        <a:lstStyle/>
        <a:p>
          <a:endParaRPr lang="en-US"/>
        </a:p>
      </dgm:t>
    </dgm:pt>
    <dgm:pt modelId="{4273EB69-B846-4E7E-86C9-B2A704CBD6AD}" type="pres">
      <dgm:prSet presAssocID="{AEC0E3F1-61E2-4A11-9E51-B4D8F8602320}" presName="sp" presStyleCnt="0"/>
      <dgm:spPr/>
      <dgm:t>
        <a:bodyPr/>
        <a:lstStyle/>
        <a:p>
          <a:endParaRPr lang="en-US"/>
        </a:p>
      </dgm:t>
    </dgm:pt>
    <dgm:pt modelId="{540F3477-E467-4E1C-9722-05F125CBBF3E}" type="pres">
      <dgm:prSet presAssocID="{DC977046-830F-44C8-8B76-B75F43DADD0D}" presName="linNode" presStyleCnt="0"/>
      <dgm:spPr/>
      <dgm:t>
        <a:bodyPr/>
        <a:lstStyle/>
        <a:p>
          <a:endParaRPr lang="en-US"/>
        </a:p>
      </dgm:t>
    </dgm:pt>
    <dgm:pt modelId="{5987B9F8-FF65-4F16-B0A8-B9E201CE50C4}" type="pres">
      <dgm:prSet presAssocID="{DC977046-830F-44C8-8B76-B75F43DADD0D}" presName="parentText" presStyleLbl="node1" presStyleIdx="2" presStyleCnt="7" custScaleX="79894">
        <dgm:presLayoutVars>
          <dgm:chMax val="1"/>
          <dgm:bulletEnabled val="1"/>
        </dgm:presLayoutVars>
      </dgm:prSet>
      <dgm:spPr/>
      <dgm:t>
        <a:bodyPr/>
        <a:lstStyle/>
        <a:p>
          <a:endParaRPr lang="en-US"/>
        </a:p>
      </dgm:t>
    </dgm:pt>
    <dgm:pt modelId="{9A809641-9457-4E23-BF28-76BDB459519E}" type="pres">
      <dgm:prSet presAssocID="{DC977046-830F-44C8-8B76-B75F43DADD0D}" presName="descendantText" presStyleLbl="alignAccFollowNode1" presStyleIdx="2" presStyleCnt="7">
        <dgm:presLayoutVars>
          <dgm:bulletEnabled val="1"/>
        </dgm:presLayoutVars>
      </dgm:prSet>
      <dgm:spPr/>
      <dgm:t>
        <a:bodyPr/>
        <a:lstStyle/>
        <a:p>
          <a:endParaRPr lang="en-US"/>
        </a:p>
      </dgm:t>
    </dgm:pt>
    <dgm:pt modelId="{F489F0C0-5C19-4FDA-A627-9CFB6254111E}" type="pres">
      <dgm:prSet presAssocID="{888A1842-59BF-4FCE-80A5-8904530A8630}" presName="sp" presStyleCnt="0"/>
      <dgm:spPr/>
      <dgm:t>
        <a:bodyPr/>
        <a:lstStyle/>
        <a:p>
          <a:endParaRPr lang="en-US"/>
        </a:p>
      </dgm:t>
    </dgm:pt>
    <dgm:pt modelId="{7E65C6C5-A60B-4B8A-822B-73AE948BF303}" type="pres">
      <dgm:prSet presAssocID="{C338E249-19B5-4ECF-85D2-3ED1AEF268A1}" presName="linNode" presStyleCnt="0"/>
      <dgm:spPr/>
      <dgm:t>
        <a:bodyPr/>
        <a:lstStyle/>
        <a:p>
          <a:endParaRPr lang="en-US"/>
        </a:p>
      </dgm:t>
    </dgm:pt>
    <dgm:pt modelId="{B4A3BDD5-E588-41E6-9298-BA0C5DC3F9CA}" type="pres">
      <dgm:prSet presAssocID="{C338E249-19B5-4ECF-85D2-3ED1AEF268A1}" presName="parentText" presStyleLbl="node1" presStyleIdx="3" presStyleCnt="7" custScaleX="79894">
        <dgm:presLayoutVars>
          <dgm:chMax val="1"/>
          <dgm:bulletEnabled val="1"/>
        </dgm:presLayoutVars>
      </dgm:prSet>
      <dgm:spPr/>
      <dgm:t>
        <a:bodyPr/>
        <a:lstStyle/>
        <a:p>
          <a:endParaRPr lang="en-US"/>
        </a:p>
      </dgm:t>
    </dgm:pt>
    <dgm:pt modelId="{6CD85F1E-C991-4EFF-B52A-4570C8D093F5}" type="pres">
      <dgm:prSet presAssocID="{C338E249-19B5-4ECF-85D2-3ED1AEF268A1}" presName="descendantText" presStyleLbl="alignAccFollowNode1" presStyleIdx="3" presStyleCnt="7">
        <dgm:presLayoutVars>
          <dgm:bulletEnabled val="1"/>
        </dgm:presLayoutVars>
      </dgm:prSet>
      <dgm:spPr/>
      <dgm:t>
        <a:bodyPr/>
        <a:lstStyle/>
        <a:p>
          <a:endParaRPr lang="en-US"/>
        </a:p>
      </dgm:t>
    </dgm:pt>
    <dgm:pt modelId="{66E27CAD-F8BC-4836-94F7-884A51834E27}" type="pres">
      <dgm:prSet presAssocID="{27D3A2F6-0398-4C41-AD10-243661DB7F2C}" presName="sp" presStyleCnt="0"/>
      <dgm:spPr/>
      <dgm:t>
        <a:bodyPr/>
        <a:lstStyle/>
        <a:p>
          <a:endParaRPr lang="en-US"/>
        </a:p>
      </dgm:t>
    </dgm:pt>
    <dgm:pt modelId="{7DC4C972-ED21-4CA6-B0D3-D84E1C6E7AC8}" type="pres">
      <dgm:prSet presAssocID="{4C9EE0ED-99E2-48EA-82FC-51BE035672AD}" presName="linNode" presStyleCnt="0"/>
      <dgm:spPr/>
      <dgm:t>
        <a:bodyPr/>
        <a:lstStyle/>
        <a:p>
          <a:endParaRPr lang="en-US"/>
        </a:p>
      </dgm:t>
    </dgm:pt>
    <dgm:pt modelId="{CCDF5AF3-9691-4E36-8193-D233364BF1B2}" type="pres">
      <dgm:prSet presAssocID="{4C9EE0ED-99E2-48EA-82FC-51BE035672AD}" presName="parentText" presStyleLbl="node1" presStyleIdx="4" presStyleCnt="7" custScaleX="79894">
        <dgm:presLayoutVars>
          <dgm:chMax val="1"/>
          <dgm:bulletEnabled val="1"/>
        </dgm:presLayoutVars>
      </dgm:prSet>
      <dgm:spPr/>
      <dgm:t>
        <a:bodyPr/>
        <a:lstStyle/>
        <a:p>
          <a:endParaRPr lang="en-US"/>
        </a:p>
      </dgm:t>
    </dgm:pt>
    <dgm:pt modelId="{06AD6FC7-11C2-4D7C-9BBE-41AB5A799FD8}" type="pres">
      <dgm:prSet presAssocID="{4C9EE0ED-99E2-48EA-82FC-51BE035672AD}" presName="descendantText" presStyleLbl="alignAccFollowNode1" presStyleIdx="4" presStyleCnt="7">
        <dgm:presLayoutVars>
          <dgm:bulletEnabled val="1"/>
        </dgm:presLayoutVars>
      </dgm:prSet>
      <dgm:spPr/>
      <dgm:t>
        <a:bodyPr/>
        <a:lstStyle/>
        <a:p>
          <a:endParaRPr lang="en-US"/>
        </a:p>
      </dgm:t>
    </dgm:pt>
    <dgm:pt modelId="{EF264E8A-1DDE-4118-A44E-265309A87C02}" type="pres">
      <dgm:prSet presAssocID="{124EF64F-113A-4784-B8CA-8C6833AE81EF}" presName="sp" presStyleCnt="0"/>
      <dgm:spPr/>
      <dgm:t>
        <a:bodyPr/>
        <a:lstStyle/>
        <a:p>
          <a:endParaRPr lang="en-US"/>
        </a:p>
      </dgm:t>
    </dgm:pt>
    <dgm:pt modelId="{BF7702FD-A001-4583-849F-38A7C60E09A6}" type="pres">
      <dgm:prSet presAssocID="{59BF0607-8346-4D07-85FE-1EC1B5BED037}" presName="linNode" presStyleCnt="0"/>
      <dgm:spPr/>
      <dgm:t>
        <a:bodyPr/>
        <a:lstStyle/>
        <a:p>
          <a:endParaRPr lang="en-US"/>
        </a:p>
      </dgm:t>
    </dgm:pt>
    <dgm:pt modelId="{E22ABE31-EDB7-4C50-9912-C74BA398F5EC}" type="pres">
      <dgm:prSet presAssocID="{59BF0607-8346-4D07-85FE-1EC1B5BED037}" presName="parentText" presStyleLbl="node1" presStyleIdx="5" presStyleCnt="7" custScaleX="79894">
        <dgm:presLayoutVars>
          <dgm:chMax val="1"/>
          <dgm:bulletEnabled val="1"/>
        </dgm:presLayoutVars>
      </dgm:prSet>
      <dgm:spPr/>
      <dgm:t>
        <a:bodyPr/>
        <a:lstStyle/>
        <a:p>
          <a:endParaRPr lang="en-US"/>
        </a:p>
      </dgm:t>
    </dgm:pt>
    <dgm:pt modelId="{E2732D6F-5B29-4F98-8AED-A2E6D443522B}" type="pres">
      <dgm:prSet presAssocID="{59BF0607-8346-4D07-85FE-1EC1B5BED037}" presName="descendantText" presStyleLbl="alignAccFollowNode1" presStyleIdx="5" presStyleCnt="7">
        <dgm:presLayoutVars>
          <dgm:bulletEnabled val="1"/>
        </dgm:presLayoutVars>
      </dgm:prSet>
      <dgm:spPr/>
      <dgm:t>
        <a:bodyPr/>
        <a:lstStyle/>
        <a:p>
          <a:endParaRPr lang="en-US"/>
        </a:p>
      </dgm:t>
    </dgm:pt>
    <dgm:pt modelId="{6E6C9049-BF62-4A38-900C-3ECBCA2860A7}" type="pres">
      <dgm:prSet presAssocID="{7F65BA36-5B3F-44C0-B79E-049F56CF0944}" presName="sp" presStyleCnt="0"/>
      <dgm:spPr/>
      <dgm:t>
        <a:bodyPr/>
        <a:lstStyle/>
        <a:p>
          <a:endParaRPr lang="en-US"/>
        </a:p>
      </dgm:t>
    </dgm:pt>
    <dgm:pt modelId="{923D6749-4BDD-40DC-8C29-234C19714C2D}" type="pres">
      <dgm:prSet presAssocID="{06875820-4D30-490B-9708-DC16110592E5}" presName="linNode" presStyleCnt="0"/>
      <dgm:spPr/>
      <dgm:t>
        <a:bodyPr/>
        <a:lstStyle/>
        <a:p>
          <a:endParaRPr lang="en-US"/>
        </a:p>
      </dgm:t>
    </dgm:pt>
    <dgm:pt modelId="{F2FEB6C3-A6D8-424E-9A3C-992C5E5C3961}" type="pres">
      <dgm:prSet presAssocID="{06875820-4D30-490B-9708-DC16110592E5}" presName="parentText" presStyleLbl="node1" presStyleIdx="6" presStyleCnt="7" custScaleX="79894">
        <dgm:presLayoutVars>
          <dgm:chMax val="1"/>
          <dgm:bulletEnabled val="1"/>
        </dgm:presLayoutVars>
      </dgm:prSet>
      <dgm:spPr/>
      <dgm:t>
        <a:bodyPr/>
        <a:lstStyle/>
        <a:p>
          <a:endParaRPr lang="en-US"/>
        </a:p>
      </dgm:t>
    </dgm:pt>
    <dgm:pt modelId="{FE7444A5-86B4-4C65-8C72-0D751520B831}" type="pres">
      <dgm:prSet presAssocID="{06875820-4D30-490B-9708-DC16110592E5}" presName="descendantText" presStyleLbl="alignAccFollowNode1" presStyleIdx="6" presStyleCnt="7">
        <dgm:presLayoutVars>
          <dgm:bulletEnabled val="1"/>
        </dgm:presLayoutVars>
      </dgm:prSet>
      <dgm:spPr/>
      <dgm:t>
        <a:bodyPr/>
        <a:lstStyle/>
        <a:p>
          <a:endParaRPr lang="en-US"/>
        </a:p>
      </dgm:t>
    </dgm:pt>
  </dgm:ptLst>
  <dgm:cxnLst>
    <dgm:cxn modelId="{11D3190C-8F08-4C19-B42A-ECE1B18A3EB2}" type="presOf" srcId="{8A580606-4937-4E22-8B75-1E6D293DCB0F}" destId="{B5845B68-3858-4130-87D1-910C31F52036}" srcOrd="0" destOrd="0" presId="urn:microsoft.com/office/officeart/2005/8/layout/vList5"/>
    <dgm:cxn modelId="{D583873C-55D6-4FC7-ABA0-6DD776AC6532}" type="presOf" srcId="{A00B5B69-4F10-4C56-B06D-0F5E05B76751}" destId="{E2732D6F-5B29-4F98-8AED-A2E6D443522B}" srcOrd="0" destOrd="0" presId="urn:microsoft.com/office/officeart/2005/8/layout/vList5"/>
    <dgm:cxn modelId="{2EC47DB9-39BF-4774-944B-5E77356E721A}" srcId="{DC977046-830F-44C8-8B76-B75F43DADD0D}" destId="{F7892447-FBF2-4B14-BAA0-99E124008F6D}" srcOrd="0" destOrd="0" parTransId="{77FAF064-22DC-4CA6-8BA2-6CDBBB9C9340}" sibTransId="{479DA55F-BFCE-4344-9266-5C1BA4F34043}"/>
    <dgm:cxn modelId="{9442A950-5843-4DAF-AF25-811E70805CA6}" type="presOf" srcId="{06875820-4D30-490B-9708-DC16110592E5}" destId="{F2FEB6C3-A6D8-424E-9A3C-992C5E5C3961}" srcOrd="0" destOrd="0" presId="urn:microsoft.com/office/officeart/2005/8/layout/vList5"/>
    <dgm:cxn modelId="{C47F92A6-1A59-421C-829B-67727FCA9168}" srcId="{C338E249-19B5-4ECF-85D2-3ED1AEF268A1}" destId="{ADFA6A39-330E-4419-8D68-989AFE75D87A}" srcOrd="0" destOrd="0" parTransId="{CF351E9F-4688-4BBA-92AB-B39040EB3802}" sibTransId="{BD1EC542-0452-4FEC-BE0C-94924F779119}"/>
    <dgm:cxn modelId="{ED63A952-F208-415B-8745-4F21DFAD9885}" srcId="{AF0F112F-87F8-4AB9-B6A3-07DCC0D18B8C}" destId="{59BF0607-8346-4D07-85FE-1EC1B5BED037}" srcOrd="5" destOrd="0" parTransId="{5215150C-5A2E-4929-8C77-06A5442E9CF1}" sibTransId="{7F65BA36-5B3F-44C0-B79E-049F56CF0944}"/>
    <dgm:cxn modelId="{C7593350-0F51-40C1-9BF7-E947E336A0A8}" srcId="{59BF0607-8346-4D07-85FE-1EC1B5BED037}" destId="{A00B5B69-4F10-4C56-B06D-0F5E05B76751}" srcOrd="0" destOrd="0" parTransId="{3E878B4E-2B6E-474D-9D8B-1D0236D52E6F}" sibTransId="{E6F3B56A-A7D9-41AE-9571-DF684C7FA511}"/>
    <dgm:cxn modelId="{8AFD9ABE-2E6C-4E9C-A8D3-0A450F4302A1}" type="presOf" srcId="{ADFA6A39-330E-4419-8D68-989AFE75D87A}" destId="{6CD85F1E-C991-4EFF-B52A-4570C8D093F5}" srcOrd="0" destOrd="0" presId="urn:microsoft.com/office/officeart/2005/8/layout/vList5"/>
    <dgm:cxn modelId="{EA6C2676-6C86-402D-9001-F9CEE7931829}" type="presOf" srcId="{185791B6-1749-4CA0-B8D6-AD138EC45672}" destId="{06AD6FC7-11C2-4D7C-9BBE-41AB5A799FD8}" srcOrd="0" destOrd="0" presId="urn:microsoft.com/office/officeart/2005/8/layout/vList5"/>
    <dgm:cxn modelId="{7FB66A38-2D53-4763-B6B6-C0DDDE2F047E}" srcId="{AF0F112F-87F8-4AB9-B6A3-07DCC0D18B8C}" destId="{4C9EE0ED-99E2-48EA-82FC-51BE035672AD}" srcOrd="4" destOrd="0" parTransId="{67D7F213-AF2D-4635-901E-A2E254DA9640}" sibTransId="{124EF64F-113A-4784-B8CA-8C6833AE81EF}"/>
    <dgm:cxn modelId="{3175DDBB-945A-4E4B-90C3-E12F895A231F}" srcId="{AF0F112F-87F8-4AB9-B6A3-07DCC0D18B8C}" destId="{E7F6E44D-A05E-4D71-99BC-F7D9D55BCE56}" srcOrd="1" destOrd="0" parTransId="{0415CC14-E652-4415-B111-B50CFDE3ED5E}" sibTransId="{AEC0E3F1-61E2-4A11-9E51-B4D8F8602320}"/>
    <dgm:cxn modelId="{703F681A-931B-4766-BFED-E93AA2460C1E}" srcId="{AF0F112F-87F8-4AB9-B6A3-07DCC0D18B8C}" destId="{304D8CE7-14CD-41D0-8A0F-E6E8A015BBC6}" srcOrd="0" destOrd="0" parTransId="{24273A50-F955-41C4-A332-4C2CD74E3E52}" sibTransId="{FCA8D07F-4D18-4CD1-9987-48A2481819AC}"/>
    <dgm:cxn modelId="{7F196E0A-D95D-4B0E-92EC-D53F1C6E57D8}" srcId="{304D8CE7-14CD-41D0-8A0F-E6E8A015BBC6}" destId="{8A580606-4937-4E22-8B75-1E6D293DCB0F}" srcOrd="0" destOrd="0" parTransId="{D7DFE315-D8A6-4A5C-8151-3BB76A6BD853}" sibTransId="{9605C6D1-DE96-4DF6-AB3F-898789953FBE}"/>
    <dgm:cxn modelId="{D443D952-ED26-49FA-84BB-21DE1CA192F4}" type="presOf" srcId="{C338E249-19B5-4ECF-85D2-3ED1AEF268A1}" destId="{B4A3BDD5-E588-41E6-9298-BA0C5DC3F9CA}" srcOrd="0" destOrd="0" presId="urn:microsoft.com/office/officeart/2005/8/layout/vList5"/>
    <dgm:cxn modelId="{A3824F0A-ACC5-4342-BFC8-BE27398B5667}" type="presOf" srcId="{59BF0607-8346-4D07-85FE-1EC1B5BED037}" destId="{E22ABE31-EDB7-4C50-9912-C74BA398F5EC}" srcOrd="0" destOrd="0" presId="urn:microsoft.com/office/officeart/2005/8/layout/vList5"/>
    <dgm:cxn modelId="{6AA06979-9B82-4EB5-AD46-5C5D41BD58D3}" type="presOf" srcId="{83D55D33-4EDD-40BF-B25B-58980DE4E3A8}" destId="{FE7444A5-86B4-4C65-8C72-0D751520B831}" srcOrd="0" destOrd="0" presId="urn:microsoft.com/office/officeart/2005/8/layout/vList5"/>
    <dgm:cxn modelId="{5E3F833D-54DE-42B9-ACFC-01AFC5C97347}" type="presOf" srcId="{4C9EE0ED-99E2-48EA-82FC-51BE035672AD}" destId="{CCDF5AF3-9691-4E36-8193-D233364BF1B2}" srcOrd="0" destOrd="0" presId="urn:microsoft.com/office/officeart/2005/8/layout/vList5"/>
    <dgm:cxn modelId="{A1B99125-19D0-4049-924C-7C6E6F181AF9}" srcId="{AF0F112F-87F8-4AB9-B6A3-07DCC0D18B8C}" destId="{DC977046-830F-44C8-8B76-B75F43DADD0D}" srcOrd="2" destOrd="0" parTransId="{1DD93042-1E19-479A-BB46-4771A8E48CBD}" sibTransId="{888A1842-59BF-4FCE-80A5-8904530A8630}"/>
    <dgm:cxn modelId="{FA31DDB5-4DA2-422F-8C4B-FEB8C4F79389}" type="presOf" srcId="{3D787548-18B3-4914-8F5C-088608D3507C}" destId="{BB8C6F4F-91F1-4ADA-A3FB-AB06F3EFA5DD}" srcOrd="0" destOrd="0" presId="urn:microsoft.com/office/officeart/2005/8/layout/vList5"/>
    <dgm:cxn modelId="{9EAAB848-8EB9-4977-8FF3-1A409F4E0C10}" type="presOf" srcId="{E7F6E44D-A05E-4D71-99BC-F7D9D55BCE56}" destId="{A230B649-04AC-4EDF-9770-E3D0C53D4244}" srcOrd="0" destOrd="0" presId="urn:microsoft.com/office/officeart/2005/8/layout/vList5"/>
    <dgm:cxn modelId="{7D14F827-E700-48C3-9DF8-780B1E773997}" srcId="{AF0F112F-87F8-4AB9-B6A3-07DCC0D18B8C}" destId="{06875820-4D30-490B-9708-DC16110592E5}" srcOrd="6" destOrd="0" parTransId="{AA8924AE-D75E-49BA-B3EE-5D245AE0D21A}" sibTransId="{1B2E0658-1154-42BA-B780-CB9BF218C63E}"/>
    <dgm:cxn modelId="{4C72E85C-EF4C-4A49-9AFB-C6E6D9ABB422}" srcId="{E7F6E44D-A05E-4D71-99BC-F7D9D55BCE56}" destId="{3D787548-18B3-4914-8F5C-088608D3507C}" srcOrd="0" destOrd="0" parTransId="{D5E359F5-3D1A-400D-874C-2E459A431E6E}" sibTransId="{ED865680-BDEA-4F37-A280-7D3F1B858D61}"/>
    <dgm:cxn modelId="{8743453B-36EA-4DED-8283-AB1685E2FC7D}" type="presOf" srcId="{DC977046-830F-44C8-8B76-B75F43DADD0D}" destId="{5987B9F8-FF65-4F16-B0A8-B9E201CE50C4}" srcOrd="0" destOrd="0" presId="urn:microsoft.com/office/officeart/2005/8/layout/vList5"/>
    <dgm:cxn modelId="{EFB3F573-2F25-46EE-8215-81547455DE37}" srcId="{06875820-4D30-490B-9708-DC16110592E5}" destId="{83D55D33-4EDD-40BF-B25B-58980DE4E3A8}" srcOrd="0" destOrd="0" parTransId="{01342C67-C54E-40D0-BD14-D58CDDB874F2}" sibTransId="{6688B41F-68B0-4A9F-9785-7889B3646D82}"/>
    <dgm:cxn modelId="{15E90C72-617A-4F3D-A833-1470AF6FC36F}" type="presOf" srcId="{AF0F112F-87F8-4AB9-B6A3-07DCC0D18B8C}" destId="{3AF2E655-8C0B-4DBC-8D24-3A55DCF9B886}" srcOrd="0" destOrd="0" presId="urn:microsoft.com/office/officeart/2005/8/layout/vList5"/>
    <dgm:cxn modelId="{48DAD276-BA8A-47D9-B1B6-6D42B3E11F22}" type="presOf" srcId="{F7892447-FBF2-4B14-BAA0-99E124008F6D}" destId="{9A809641-9457-4E23-BF28-76BDB459519E}" srcOrd="0" destOrd="0" presId="urn:microsoft.com/office/officeart/2005/8/layout/vList5"/>
    <dgm:cxn modelId="{C5D79881-670B-466D-8916-6419216905E9}" srcId="{4C9EE0ED-99E2-48EA-82FC-51BE035672AD}" destId="{185791B6-1749-4CA0-B8D6-AD138EC45672}" srcOrd="0" destOrd="0" parTransId="{0B7D45C0-B22B-44B9-A841-BEB1F535CEF6}" sibTransId="{F61E75F0-0E9E-4C9B-8833-1C826C5527AB}"/>
    <dgm:cxn modelId="{0C11BEEC-AB92-4FDA-90E7-7F565904E8F4}" type="presOf" srcId="{304D8CE7-14CD-41D0-8A0F-E6E8A015BBC6}" destId="{B9AA7BCA-AC98-49E5-BC6B-19D320B26A81}" srcOrd="0" destOrd="0" presId="urn:microsoft.com/office/officeart/2005/8/layout/vList5"/>
    <dgm:cxn modelId="{A2582140-CC19-4F96-B842-D7038A20ED14}" srcId="{AF0F112F-87F8-4AB9-B6A3-07DCC0D18B8C}" destId="{C338E249-19B5-4ECF-85D2-3ED1AEF268A1}" srcOrd="3" destOrd="0" parTransId="{BA6C3430-A249-4556-96FB-6F7FEBD9F6F9}" sibTransId="{27D3A2F6-0398-4C41-AD10-243661DB7F2C}"/>
    <dgm:cxn modelId="{CF617CCB-3BB5-4D05-B573-2C46C490CDA8}" type="presParOf" srcId="{3AF2E655-8C0B-4DBC-8D24-3A55DCF9B886}" destId="{552BEB1D-BDE2-4DD4-BC4C-920C815C67A0}" srcOrd="0" destOrd="0" presId="urn:microsoft.com/office/officeart/2005/8/layout/vList5"/>
    <dgm:cxn modelId="{68633D56-9BC5-4BBE-8D50-A3BC0120C18A}" type="presParOf" srcId="{552BEB1D-BDE2-4DD4-BC4C-920C815C67A0}" destId="{B9AA7BCA-AC98-49E5-BC6B-19D320B26A81}" srcOrd="0" destOrd="0" presId="urn:microsoft.com/office/officeart/2005/8/layout/vList5"/>
    <dgm:cxn modelId="{97B36699-426D-4104-8F9F-7E94C86EC0A3}" type="presParOf" srcId="{552BEB1D-BDE2-4DD4-BC4C-920C815C67A0}" destId="{B5845B68-3858-4130-87D1-910C31F52036}" srcOrd="1" destOrd="0" presId="urn:microsoft.com/office/officeart/2005/8/layout/vList5"/>
    <dgm:cxn modelId="{3A2D5E77-989C-4F94-B128-F54BE6C637D1}" type="presParOf" srcId="{3AF2E655-8C0B-4DBC-8D24-3A55DCF9B886}" destId="{1D1931B3-2FB0-48A4-A385-A45C5D55FD95}" srcOrd="1" destOrd="0" presId="urn:microsoft.com/office/officeart/2005/8/layout/vList5"/>
    <dgm:cxn modelId="{725B6EC0-CCB3-4F9C-8930-656D8747C75B}" type="presParOf" srcId="{3AF2E655-8C0B-4DBC-8D24-3A55DCF9B886}" destId="{2ED6BB02-7112-4858-BC68-C2D1EF6A057F}" srcOrd="2" destOrd="0" presId="urn:microsoft.com/office/officeart/2005/8/layout/vList5"/>
    <dgm:cxn modelId="{1CB0B773-BC20-4059-A280-C6F9213C763A}" type="presParOf" srcId="{2ED6BB02-7112-4858-BC68-C2D1EF6A057F}" destId="{A230B649-04AC-4EDF-9770-E3D0C53D4244}" srcOrd="0" destOrd="0" presId="urn:microsoft.com/office/officeart/2005/8/layout/vList5"/>
    <dgm:cxn modelId="{BD1E0F54-5625-4469-A9B7-CEDB327E98E3}" type="presParOf" srcId="{2ED6BB02-7112-4858-BC68-C2D1EF6A057F}" destId="{BB8C6F4F-91F1-4ADA-A3FB-AB06F3EFA5DD}" srcOrd="1" destOrd="0" presId="urn:microsoft.com/office/officeart/2005/8/layout/vList5"/>
    <dgm:cxn modelId="{78F7D75B-7FE0-4E50-B3F9-40A8A0878E1F}" type="presParOf" srcId="{3AF2E655-8C0B-4DBC-8D24-3A55DCF9B886}" destId="{4273EB69-B846-4E7E-86C9-B2A704CBD6AD}" srcOrd="3" destOrd="0" presId="urn:microsoft.com/office/officeart/2005/8/layout/vList5"/>
    <dgm:cxn modelId="{A0F4997F-F932-4EC7-BF88-9BFFEDB6BB7D}" type="presParOf" srcId="{3AF2E655-8C0B-4DBC-8D24-3A55DCF9B886}" destId="{540F3477-E467-4E1C-9722-05F125CBBF3E}" srcOrd="4" destOrd="0" presId="urn:microsoft.com/office/officeart/2005/8/layout/vList5"/>
    <dgm:cxn modelId="{341CE79D-BB32-4271-9D6E-C4B2F7D6AED8}" type="presParOf" srcId="{540F3477-E467-4E1C-9722-05F125CBBF3E}" destId="{5987B9F8-FF65-4F16-B0A8-B9E201CE50C4}" srcOrd="0" destOrd="0" presId="urn:microsoft.com/office/officeart/2005/8/layout/vList5"/>
    <dgm:cxn modelId="{D91EA2DF-E6B8-4556-B40E-83B263BA4A6A}" type="presParOf" srcId="{540F3477-E467-4E1C-9722-05F125CBBF3E}" destId="{9A809641-9457-4E23-BF28-76BDB459519E}" srcOrd="1" destOrd="0" presId="urn:microsoft.com/office/officeart/2005/8/layout/vList5"/>
    <dgm:cxn modelId="{92AE25B5-2A46-408C-B4A8-5B23E3D07822}" type="presParOf" srcId="{3AF2E655-8C0B-4DBC-8D24-3A55DCF9B886}" destId="{F489F0C0-5C19-4FDA-A627-9CFB6254111E}" srcOrd="5" destOrd="0" presId="urn:microsoft.com/office/officeart/2005/8/layout/vList5"/>
    <dgm:cxn modelId="{C1482F67-D8C5-4FE2-AECC-D02817DC9CCA}" type="presParOf" srcId="{3AF2E655-8C0B-4DBC-8D24-3A55DCF9B886}" destId="{7E65C6C5-A60B-4B8A-822B-73AE948BF303}" srcOrd="6" destOrd="0" presId="urn:microsoft.com/office/officeart/2005/8/layout/vList5"/>
    <dgm:cxn modelId="{0D65EE85-34EE-43CA-9A0A-EECD8B7EE655}" type="presParOf" srcId="{7E65C6C5-A60B-4B8A-822B-73AE948BF303}" destId="{B4A3BDD5-E588-41E6-9298-BA0C5DC3F9CA}" srcOrd="0" destOrd="0" presId="urn:microsoft.com/office/officeart/2005/8/layout/vList5"/>
    <dgm:cxn modelId="{A8C9A01D-B47B-4C67-B80B-749DA2D5A4B6}" type="presParOf" srcId="{7E65C6C5-A60B-4B8A-822B-73AE948BF303}" destId="{6CD85F1E-C991-4EFF-B52A-4570C8D093F5}" srcOrd="1" destOrd="0" presId="urn:microsoft.com/office/officeart/2005/8/layout/vList5"/>
    <dgm:cxn modelId="{8794BC23-9442-446A-9CF1-AB9AD46AE5A9}" type="presParOf" srcId="{3AF2E655-8C0B-4DBC-8D24-3A55DCF9B886}" destId="{66E27CAD-F8BC-4836-94F7-884A51834E27}" srcOrd="7" destOrd="0" presId="urn:microsoft.com/office/officeart/2005/8/layout/vList5"/>
    <dgm:cxn modelId="{352A189E-A8FE-4A3A-AA0E-B972071C6DD8}" type="presParOf" srcId="{3AF2E655-8C0B-4DBC-8D24-3A55DCF9B886}" destId="{7DC4C972-ED21-4CA6-B0D3-D84E1C6E7AC8}" srcOrd="8" destOrd="0" presId="urn:microsoft.com/office/officeart/2005/8/layout/vList5"/>
    <dgm:cxn modelId="{E0C4DCC1-98EE-437A-8427-38FF24308CB9}" type="presParOf" srcId="{7DC4C972-ED21-4CA6-B0D3-D84E1C6E7AC8}" destId="{CCDF5AF3-9691-4E36-8193-D233364BF1B2}" srcOrd="0" destOrd="0" presId="urn:microsoft.com/office/officeart/2005/8/layout/vList5"/>
    <dgm:cxn modelId="{F37ABF88-C4B7-4836-BF0B-B8F64A52CB8B}" type="presParOf" srcId="{7DC4C972-ED21-4CA6-B0D3-D84E1C6E7AC8}" destId="{06AD6FC7-11C2-4D7C-9BBE-41AB5A799FD8}" srcOrd="1" destOrd="0" presId="urn:microsoft.com/office/officeart/2005/8/layout/vList5"/>
    <dgm:cxn modelId="{E5514DD4-ADCE-4598-967C-D7BCF545F09F}" type="presParOf" srcId="{3AF2E655-8C0B-4DBC-8D24-3A55DCF9B886}" destId="{EF264E8A-1DDE-4118-A44E-265309A87C02}" srcOrd="9" destOrd="0" presId="urn:microsoft.com/office/officeart/2005/8/layout/vList5"/>
    <dgm:cxn modelId="{3BA60C25-4054-49BC-A13B-64DC866D840F}" type="presParOf" srcId="{3AF2E655-8C0B-4DBC-8D24-3A55DCF9B886}" destId="{BF7702FD-A001-4583-849F-38A7C60E09A6}" srcOrd="10" destOrd="0" presId="urn:microsoft.com/office/officeart/2005/8/layout/vList5"/>
    <dgm:cxn modelId="{0ED4C5AF-DB00-4084-8E19-99A3B4799E53}" type="presParOf" srcId="{BF7702FD-A001-4583-849F-38A7C60E09A6}" destId="{E22ABE31-EDB7-4C50-9912-C74BA398F5EC}" srcOrd="0" destOrd="0" presId="urn:microsoft.com/office/officeart/2005/8/layout/vList5"/>
    <dgm:cxn modelId="{E99F60ED-FBCC-4D87-A6FB-AD279E0ABC58}" type="presParOf" srcId="{BF7702FD-A001-4583-849F-38A7C60E09A6}" destId="{E2732D6F-5B29-4F98-8AED-A2E6D443522B}" srcOrd="1" destOrd="0" presId="urn:microsoft.com/office/officeart/2005/8/layout/vList5"/>
    <dgm:cxn modelId="{DD7ADC57-264F-4669-AD53-A00076E2EA82}" type="presParOf" srcId="{3AF2E655-8C0B-4DBC-8D24-3A55DCF9B886}" destId="{6E6C9049-BF62-4A38-900C-3ECBCA2860A7}" srcOrd="11" destOrd="0" presId="urn:microsoft.com/office/officeart/2005/8/layout/vList5"/>
    <dgm:cxn modelId="{68EC2E47-60AB-45CC-808E-5957B49A46B5}" type="presParOf" srcId="{3AF2E655-8C0B-4DBC-8D24-3A55DCF9B886}" destId="{923D6749-4BDD-40DC-8C29-234C19714C2D}" srcOrd="12" destOrd="0" presId="urn:microsoft.com/office/officeart/2005/8/layout/vList5"/>
    <dgm:cxn modelId="{E12468F2-4F3A-41F7-B279-A58AD8F5B318}" type="presParOf" srcId="{923D6749-4BDD-40DC-8C29-234C19714C2D}" destId="{F2FEB6C3-A6D8-424E-9A3C-992C5E5C3961}" srcOrd="0" destOrd="0" presId="urn:microsoft.com/office/officeart/2005/8/layout/vList5"/>
    <dgm:cxn modelId="{2313CBB9-588C-48C8-B9FD-E5A4CA1014C2}" type="presParOf" srcId="{923D6749-4BDD-40DC-8C29-234C19714C2D}" destId="{FE7444A5-86B4-4C65-8C72-0D751520B83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EC5BD3-E1F0-40D7-A7E5-40A0BB18192C}" type="doc">
      <dgm:prSet loTypeId="urn:microsoft.com/office/officeart/2005/8/layout/hList1" loCatId="list" qsTypeId="urn:microsoft.com/office/officeart/2005/8/quickstyle/3d3" qsCatId="3D" csTypeId="urn:microsoft.com/office/officeart/2005/8/colors/colorful5" csCatId="colorful" phldr="1"/>
      <dgm:spPr/>
      <dgm:t>
        <a:bodyPr/>
        <a:lstStyle/>
        <a:p>
          <a:endParaRPr lang="en-US"/>
        </a:p>
      </dgm:t>
    </dgm:pt>
    <dgm:pt modelId="{30E534E5-6E1E-4EFB-8EB2-48CFF3DDC2C1}">
      <dgm:prSet phldrT="[Text]"/>
      <dgm:spPr/>
      <dgm:t>
        <a:bodyPr/>
        <a:lstStyle/>
        <a:p>
          <a:r>
            <a:rPr lang="en-US" dirty="0" smtClean="0"/>
            <a:t>Listen</a:t>
          </a:r>
          <a:endParaRPr lang="en-US" dirty="0"/>
        </a:p>
      </dgm:t>
    </dgm:pt>
    <dgm:pt modelId="{0BF5C461-F6AA-4E05-A547-D38D742CE4B4}" type="parTrans" cxnId="{3ACC2D24-08D2-460B-AB36-9FED927AC96E}">
      <dgm:prSet/>
      <dgm:spPr/>
      <dgm:t>
        <a:bodyPr/>
        <a:lstStyle/>
        <a:p>
          <a:endParaRPr lang="en-US"/>
        </a:p>
      </dgm:t>
    </dgm:pt>
    <dgm:pt modelId="{A0CEF817-3359-4D31-B897-BDAE1D445E06}" type="sibTrans" cxnId="{3ACC2D24-08D2-460B-AB36-9FED927AC96E}">
      <dgm:prSet/>
      <dgm:spPr/>
      <dgm:t>
        <a:bodyPr/>
        <a:lstStyle/>
        <a:p>
          <a:endParaRPr lang="en-US"/>
        </a:p>
      </dgm:t>
    </dgm:pt>
    <dgm:pt modelId="{13259571-4078-45F9-BE01-4CDEBFE37E7D}">
      <dgm:prSet phldrT="[Text]"/>
      <dgm:spPr/>
      <dgm:t>
        <a:bodyPr/>
        <a:lstStyle/>
        <a:p>
          <a:pPr>
            <a:lnSpc>
              <a:spcPct val="100000"/>
            </a:lnSpc>
          </a:pPr>
          <a:r>
            <a:rPr lang="en-US" baseline="0" dirty="0" smtClean="0"/>
            <a:t>Listen actively</a:t>
          </a:r>
          <a:endParaRPr lang="en-US" baseline="0" dirty="0"/>
        </a:p>
      </dgm:t>
    </dgm:pt>
    <dgm:pt modelId="{CE644A16-FCA4-4604-92D4-A80DA891187E}" type="parTrans" cxnId="{8C190C41-26E1-4025-BAA3-C8543DE3D801}">
      <dgm:prSet/>
      <dgm:spPr/>
      <dgm:t>
        <a:bodyPr/>
        <a:lstStyle/>
        <a:p>
          <a:endParaRPr lang="en-US"/>
        </a:p>
      </dgm:t>
    </dgm:pt>
    <dgm:pt modelId="{41F8CB5F-CCDF-43E5-A100-FD099ED81EAC}" type="sibTrans" cxnId="{8C190C41-26E1-4025-BAA3-C8543DE3D801}">
      <dgm:prSet/>
      <dgm:spPr/>
      <dgm:t>
        <a:bodyPr/>
        <a:lstStyle/>
        <a:p>
          <a:endParaRPr lang="en-US"/>
        </a:p>
      </dgm:t>
    </dgm:pt>
    <dgm:pt modelId="{D8EED462-7B0C-4915-8D23-3801DD4DAC2F}">
      <dgm:prSet phldrT="[Text]"/>
      <dgm:spPr/>
      <dgm:t>
        <a:bodyPr/>
        <a:lstStyle/>
        <a:p>
          <a:r>
            <a:rPr lang="en-US" dirty="0" smtClean="0"/>
            <a:t>Share Ideas</a:t>
          </a:r>
          <a:endParaRPr lang="en-US" dirty="0"/>
        </a:p>
      </dgm:t>
    </dgm:pt>
    <dgm:pt modelId="{C652DD65-4D6A-4C95-9CF7-D659200E4A89}" type="parTrans" cxnId="{22A000E6-AC3E-420F-9FE2-73B8CF493469}">
      <dgm:prSet/>
      <dgm:spPr/>
      <dgm:t>
        <a:bodyPr/>
        <a:lstStyle/>
        <a:p>
          <a:endParaRPr lang="en-US"/>
        </a:p>
      </dgm:t>
    </dgm:pt>
    <dgm:pt modelId="{1C1AD758-2177-4B67-8D12-2DFD39A3414C}" type="sibTrans" cxnId="{22A000E6-AC3E-420F-9FE2-73B8CF493469}">
      <dgm:prSet/>
      <dgm:spPr/>
      <dgm:t>
        <a:bodyPr/>
        <a:lstStyle/>
        <a:p>
          <a:endParaRPr lang="en-US"/>
        </a:p>
      </dgm:t>
    </dgm:pt>
    <dgm:pt modelId="{1F98862F-510F-4D08-95BF-BAD223014E97}">
      <dgm:prSet/>
      <dgm:spPr/>
      <dgm:t>
        <a:bodyPr/>
        <a:lstStyle/>
        <a:p>
          <a:pPr>
            <a:lnSpc>
              <a:spcPct val="100000"/>
            </a:lnSpc>
          </a:pPr>
          <a:r>
            <a:rPr lang="en-US" baseline="0" dirty="0" smtClean="0"/>
            <a:t>Ask questions </a:t>
          </a:r>
          <a:endParaRPr lang="en-US" baseline="0" dirty="0"/>
        </a:p>
      </dgm:t>
    </dgm:pt>
    <dgm:pt modelId="{7B5E71B8-8A21-444D-B421-658CC32DFD84}" type="parTrans" cxnId="{2623662B-A6AE-40FB-9585-A7DE80D08FCD}">
      <dgm:prSet/>
      <dgm:spPr/>
      <dgm:t>
        <a:bodyPr/>
        <a:lstStyle/>
        <a:p>
          <a:endParaRPr lang="en-US"/>
        </a:p>
      </dgm:t>
    </dgm:pt>
    <dgm:pt modelId="{D384780E-7B1B-459D-ABC1-E756EAAB77DA}" type="sibTrans" cxnId="{2623662B-A6AE-40FB-9585-A7DE80D08FCD}">
      <dgm:prSet/>
      <dgm:spPr/>
      <dgm:t>
        <a:bodyPr/>
        <a:lstStyle/>
        <a:p>
          <a:endParaRPr lang="en-US"/>
        </a:p>
      </dgm:t>
    </dgm:pt>
    <dgm:pt modelId="{C5F5F91B-8DB3-49D3-96AC-88A42663304A}">
      <dgm:prSet/>
      <dgm:spPr/>
      <dgm:t>
        <a:bodyPr/>
        <a:lstStyle/>
        <a:p>
          <a:pPr>
            <a:lnSpc>
              <a:spcPct val="100000"/>
            </a:lnSpc>
          </a:pPr>
          <a:r>
            <a:rPr lang="en-US" dirty="0" smtClean="0"/>
            <a:t>Don't express opinion as fact </a:t>
          </a:r>
          <a:endParaRPr lang="en-US" dirty="0"/>
        </a:p>
      </dgm:t>
    </dgm:pt>
    <dgm:pt modelId="{32247ABC-A36C-4529-B06F-6A7BE8756C01}" type="parTrans" cxnId="{BD06F382-AD32-4DA8-9E9D-AA0F257CB732}">
      <dgm:prSet/>
      <dgm:spPr/>
      <dgm:t>
        <a:bodyPr/>
        <a:lstStyle/>
        <a:p>
          <a:endParaRPr lang="en-US"/>
        </a:p>
      </dgm:t>
    </dgm:pt>
    <dgm:pt modelId="{01ED9DBC-D6C8-4869-AC94-7CA7A426F594}" type="sibTrans" cxnId="{BD06F382-AD32-4DA8-9E9D-AA0F257CB732}">
      <dgm:prSet/>
      <dgm:spPr/>
      <dgm:t>
        <a:bodyPr/>
        <a:lstStyle/>
        <a:p>
          <a:endParaRPr lang="en-US"/>
        </a:p>
      </dgm:t>
    </dgm:pt>
    <dgm:pt modelId="{BE3D42B7-9022-4E35-A590-64EFD7F598C5}">
      <dgm:prSet phldrT="[Text]"/>
      <dgm:spPr/>
      <dgm:t>
        <a:bodyPr/>
        <a:lstStyle/>
        <a:p>
          <a:r>
            <a:rPr lang="en-US" dirty="0" smtClean="0"/>
            <a:t>Feedback</a:t>
          </a:r>
          <a:endParaRPr lang="en-US" dirty="0"/>
        </a:p>
      </dgm:t>
    </dgm:pt>
    <dgm:pt modelId="{50FEF469-734B-48C6-B1A6-EEAE558FCA12}" type="parTrans" cxnId="{4A2863D5-6F9C-4B6F-A6A0-C8688D438D36}">
      <dgm:prSet/>
      <dgm:spPr/>
      <dgm:t>
        <a:bodyPr/>
        <a:lstStyle/>
        <a:p>
          <a:endParaRPr lang="en-US"/>
        </a:p>
      </dgm:t>
    </dgm:pt>
    <dgm:pt modelId="{35F75868-43FD-4454-A0D0-F401FE1BC83C}" type="sibTrans" cxnId="{4A2863D5-6F9C-4B6F-A6A0-C8688D438D36}">
      <dgm:prSet/>
      <dgm:spPr/>
      <dgm:t>
        <a:bodyPr/>
        <a:lstStyle/>
        <a:p>
          <a:endParaRPr lang="en-US"/>
        </a:p>
      </dgm:t>
    </dgm:pt>
    <dgm:pt modelId="{EF3C5C53-6D4A-439A-B2EF-97E1C6A07C28}">
      <dgm:prSet/>
      <dgm:spPr/>
      <dgm:t>
        <a:bodyPr/>
        <a:lstStyle/>
        <a:p>
          <a:r>
            <a:rPr lang="en-US" dirty="0" smtClean="0"/>
            <a:t>Compliment each other's ideas</a:t>
          </a:r>
        </a:p>
      </dgm:t>
    </dgm:pt>
    <dgm:pt modelId="{D5E42501-9A06-4DF1-9437-9175AD9C74C6}" type="parTrans" cxnId="{94879B51-6135-4991-85EF-2B843FC18C47}">
      <dgm:prSet/>
      <dgm:spPr/>
      <dgm:t>
        <a:bodyPr/>
        <a:lstStyle/>
        <a:p>
          <a:endParaRPr lang="en-US"/>
        </a:p>
      </dgm:t>
    </dgm:pt>
    <dgm:pt modelId="{1C99C115-9512-4B8F-8635-C01CDF33E3F5}" type="sibTrans" cxnId="{94879B51-6135-4991-85EF-2B843FC18C47}">
      <dgm:prSet/>
      <dgm:spPr/>
      <dgm:t>
        <a:bodyPr/>
        <a:lstStyle/>
        <a:p>
          <a:endParaRPr lang="en-US"/>
        </a:p>
      </dgm:t>
    </dgm:pt>
    <dgm:pt modelId="{607E2630-2CCC-4C0A-B720-E2FA31F711FA}">
      <dgm:prSet/>
      <dgm:spPr/>
      <dgm:t>
        <a:bodyPr/>
        <a:lstStyle/>
        <a:p>
          <a:r>
            <a:rPr lang="en-US" dirty="0" smtClean="0"/>
            <a:t>Evaluate - Do not criticize</a:t>
          </a:r>
        </a:p>
      </dgm:t>
    </dgm:pt>
    <dgm:pt modelId="{A895325F-9D84-435A-A319-AD2B600FE7DE}" type="parTrans" cxnId="{E3CC6BFB-D0E0-4341-9105-7A065B224935}">
      <dgm:prSet/>
      <dgm:spPr/>
      <dgm:t>
        <a:bodyPr/>
        <a:lstStyle/>
        <a:p>
          <a:endParaRPr lang="en-US"/>
        </a:p>
      </dgm:t>
    </dgm:pt>
    <dgm:pt modelId="{87C62E0F-9766-4355-B35A-933143D6EF02}" type="sibTrans" cxnId="{E3CC6BFB-D0E0-4341-9105-7A065B224935}">
      <dgm:prSet/>
      <dgm:spPr/>
      <dgm:t>
        <a:bodyPr/>
        <a:lstStyle/>
        <a:p>
          <a:endParaRPr lang="en-US"/>
        </a:p>
      </dgm:t>
    </dgm:pt>
    <dgm:pt modelId="{71727F70-AB4E-4E6F-8EA8-8EF9B8B49DB0}">
      <dgm:prSet/>
      <dgm:spPr/>
      <dgm:t>
        <a:bodyPr/>
        <a:lstStyle/>
        <a:p>
          <a:r>
            <a:rPr lang="en-US" dirty="0" smtClean="0"/>
            <a:t>Critique the idea, not the person </a:t>
          </a:r>
        </a:p>
      </dgm:t>
    </dgm:pt>
    <dgm:pt modelId="{691DE3DA-607D-4394-9055-794462CF5747}" type="parTrans" cxnId="{79132FA9-7EA5-4C3D-AD93-0FE7A0AC78BA}">
      <dgm:prSet/>
      <dgm:spPr/>
      <dgm:t>
        <a:bodyPr/>
        <a:lstStyle/>
        <a:p>
          <a:endParaRPr lang="en-US"/>
        </a:p>
      </dgm:t>
    </dgm:pt>
    <dgm:pt modelId="{E64251DB-709E-4721-BE39-618322046E40}" type="sibTrans" cxnId="{79132FA9-7EA5-4C3D-AD93-0FE7A0AC78BA}">
      <dgm:prSet/>
      <dgm:spPr/>
      <dgm:t>
        <a:bodyPr/>
        <a:lstStyle/>
        <a:p>
          <a:endParaRPr lang="en-US"/>
        </a:p>
      </dgm:t>
    </dgm:pt>
    <dgm:pt modelId="{1165F0C4-A3BC-43CC-A865-6B91617DB950}">
      <dgm:prSet/>
      <dgm:spPr/>
      <dgm:t>
        <a:bodyPr/>
        <a:lstStyle/>
        <a:p>
          <a:r>
            <a:rPr lang="en-US" dirty="0" smtClean="0"/>
            <a:t>Respond, don't react</a:t>
          </a:r>
        </a:p>
      </dgm:t>
    </dgm:pt>
    <dgm:pt modelId="{59FA33C9-6A91-4F6A-BBDF-2377E54279AA}" type="parTrans" cxnId="{C8EF4592-5411-4423-ADDB-B7705522821B}">
      <dgm:prSet/>
      <dgm:spPr/>
      <dgm:t>
        <a:bodyPr/>
        <a:lstStyle/>
        <a:p>
          <a:endParaRPr lang="en-US"/>
        </a:p>
      </dgm:t>
    </dgm:pt>
    <dgm:pt modelId="{C18AD67B-BE25-4A81-8060-DBADD0EC4041}" type="sibTrans" cxnId="{C8EF4592-5411-4423-ADDB-B7705522821B}">
      <dgm:prSet/>
      <dgm:spPr/>
      <dgm:t>
        <a:bodyPr/>
        <a:lstStyle/>
        <a:p>
          <a:endParaRPr lang="en-US"/>
        </a:p>
      </dgm:t>
    </dgm:pt>
    <dgm:pt modelId="{CCA50B96-F11B-4A4D-8305-55ED5ABF518B}">
      <dgm:prSet/>
      <dgm:spPr/>
      <dgm:t>
        <a:bodyPr/>
        <a:lstStyle/>
        <a:p>
          <a:pPr>
            <a:lnSpc>
              <a:spcPct val="100000"/>
            </a:lnSpc>
          </a:pPr>
          <a:r>
            <a:rPr lang="en-US" dirty="0" smtClean="0"/>
            <a:t>Don't interrupt</a:t>
          </a:r>
        </a:p>
      </dgm:t>
    </dgm:pt>
    <dgm:pt modelId="{300B4352-B20A-40A5-BB36-7E1D9A2B53D1}" type="parTrans" cxnId="{F9F5005A-2321-4461-964B-1C03F3C7302E}">
      <dgm:prSet/>
      <dgm:spPr/>
      <dgm:t>
        <a:bodyPr/>
        <a:lstStyle/>
        <a:p>
          <a:endParaRPr lang="en-US"/>
        </a:p>
      </dgm:t>
    </dgm:pt>
    <dgm:pt modelId="{9141B78B-FA83-4BD0-879B-7BDDACBBDE61}" type="sibTrans" cxnId="{F9F5005A-2321-4461-964B-1C03F3C7302E}">
      <dgm:prSet/>
      <dgm:spPr/>
      <dgm:t>
        <a:bodyPr/>
        <a:lstStyle/>
        <a:p>
          <a:endParaRPr lang="en-US"/>
        </a:p>
      </dgm:t>
    </dgm:pt>
    <dgm:pt modelId="{76390123-BF24-4DDB-ABF4-689E7ABD7002}">
      <dgm:prSet/>
      <dgm:spPr/>
      <dgm:t>
        <a:bodyPr/>
        <a:lstStyle/>
        <a:p>
          <a:pPr>
            <a:lnSpc>
              <a:spcPct val="100000"/>
            </a:lnSpc>
          </a:pPr>
          <a:r>
            <a:rPr lang="en-US" dirty="0" smtClean="0"/>
            <a:t>Explain your reasons</a:t>
          </a:r>
        </a:p>
      </dgm:t>
    </dgm:pt>
    <dgm:pt modelId="{5F49F006-2C97-479E-965E-27E397DA6674}" type="parTrans" cxnId="{5E1E4336-2D6C-414E-8234-E2916C5218F8}">
      <dgm:prSet/>
      <dgm:spPr/>
      <dgm:t>
        <a:bodyPr/>
        <a:lstStyle/>
        <a:p>
          <a:endParaRPr lang="en-US"/>
        </a:p>
      </dgm:t>
    </dgm:pt>
    <dgm:pt modelId="{7B08D553-3CB4-4938-907C-CA0AB217A4FE}" type="sibTrans" cxnId="{5E1E4336-2D6C-414E-8234-E2916C5218F8}">
      <dgm:prSet/>
      <dgm:spPr/>
      <dgm:t>
        <a:bodyPr/>
        <a:lstStyle/>
        <a:p>
          <a:endParaRPr lang="en-US"/>
        </a:p>
      </dgm:t>
    </dgm:pt>
    <dgm:pt modelId="{9372FA47-C4FA-48B8-94EB-B90C74D16E22}">
      <dgm:prSet/>
      <dgm:spPr/>
      <dgm:t>
        <a:bodyPr/>
        <a:lstStyle/>
        <a:p>
          <a:pPr>
            <a:lnSpc>
              <a:spcPct val="100000"/>
            </a:lnSpc>
          </a:pPr>
          <a:r>
            <a:rPr lang="en-US" dirty="0" smtClean="0"/>
            <a:t>Be aware of tone &amp; body language</a:t>
          </a:r>
        </a:p>
      </dgm:t>
    </dgm:pt>
    <dgm:pt modelId="{D9524E5B-ABB9-4456-BD92-750188A01773}" type="parTrans" cxnId="{7E6591AC-16DB-4248-91E6-0C149D1BACD4}">
      <dgm:prSet/>
      <dgm:spPr/>
      <dgm:t>
        <a:bodyPr/>
        <a:lstStyle/>
        <a:p>
          <a:endParaRPr lang="en-US"/>
        </a:p>
      </dgm:t>
    </dgm:pt>
    <dgm:pt modelId="{1A4C4561-5866-4AE5-8934-C99B456801BF}" type="sibTrans" cxnId="{7E6591AC-16DB-4248-91E6-0C149D1BACD4}">
      <dgm:prSet/>
      <dgm:spPr/>
      <dgm:t>
        <a:bodyPr/>
        <a:lstStyle/>
        <a:p>
          <a:endParaRPr lang="en-US"/>
        </a:p>
      </dgm:t>
    </dgm:pt>
    <dgm:pt modelId="{E62177C0-81AC-47B4-9C27-E5465B028E75}">
      <dgm:prSet/>
      <dgm:spPr/>
      <dgm:t>
        <a:bodyPr/>
        <a:lstStyle/>
        <a:p>
          <a:pPr>
            <a:lnSpc>
              <a:spcPct val="100000"/>
            </a:lnSpc>
          </a:pPr>
          <a:r>
            <a:rPr lang="en-US" dirty="0" smtClean="0"/>
            <a:t>Restate an idea to be sure it is understood</a:t>
          </a:r>
        </a:p>
      </dgm:t>
    </dgm:pt>
    <dgm:pt modelId="{B3766AAA-F1E1-4941-A90F-74A898F6DD44}" type="parTrans" cxnId="{097FB22E-3515-4950-ACC0-47283DC1954A}">
      <dgm:prSet/>
      <dgm:spPr/>
      <dgm:t>
        <a:bodyPr/>
        <a:lstStyle/>
        <a:p>
          <a:endParaRPr lang="en-US"/>
        </a:p>
      </dgm:t>
    </dgm:pt>
    <dgm:pt modelId="{70D94B3A-BFAB-495D-94AB-FFEC417AC7FA}" type="sibTrans" cxnId="{097FB22E-3515-4950-ACC0-47283DC1954A}">
      <dgm:prSet/>
      <dgm:spPr/>
      <dgm:t>
        <a:bodyPr/>
        <a:lstStyle/>
        <a:p>
          <a:endParaRPr lang="en-US"/>
        </a:p>
      </dgm:t>
    </dgm:pt>
    <dgm:pt modelId="{5AF72A32-8A33-4E57-ACCD-F6DE204B1764}">
      <dgm:prSet/>
      <dgm:spPr/>
      <dgm:t>
        <a:bodyPr/>
        <a:lstStyle/>
        <a:p>
          <a:pPr>
            <a:lnSpc>
              <a:spcPct val="100000"/>
            </a:lnSpc>
          </a:pPr>
          <a:r>
            <a:rPr lang="en-US" dirty="0" smtClean="0"/>
            <a:t>Be patient and courteous</a:t>
          </a:r>
        </a:p>
      </dgm:t>
    </dgm:pt>
    <dgm:pt modelId="{AB157A3F-6F14-4E78-B209-40F930EB89B2}" type="parTrans" cxnId="{587CDF9F-9718-4EF4-B573-0BA468CDA2DD}">
      <dgm:prSet/>
      <dgm:spPr/>
      <dgm:t>
        <a:bodyPr/>
        <a:lstStyle/>
        <a:p>
          <a:endParaRPr lang="en-US"/>
        </a:p>
      </dgm:t>
    </dgm:pt>
    <dgm:pt modelId="{9B91403E-26CF-48E9-BDEF-25301A551AEE}" type="sibTrans" cxnId="{587CDF9F-9718-4EF4-B573-0BA468CDA2DD}">
      <dgm:prSet/>
      <dgm:spPr/>
      <dgm:t>
        <a:bodyPr/>
        <a:lstStyle/>
        <a:p>
          <a:endParaRPr lang="en-US"/>
        </a:p>
      </dgm:t>
    </dgm:pt>
    <dgm:pt modelId="{2BAC36A8-2EB6-4537-BF9A-1ED76B7FF4C0}">
      <dgm:prSet/>
      <dgm:spPr/>
      <dgm:t>
        <a:bodyPr/>
        <a:lstStyle/>
        <a:p>
          <a:pPr>
            <a:lnSpc>
              <a:spcPct val="100000"/>
            </a:lnSpc>
          </a:pPr>
          <a:r>
            <a:rPr lang="en-US" dirty="0" smtClean="0"/>
            <a:t>Use appropriate humor</a:t>
          </a:r>
        </a:p>
      </dgm:t>
    </dgm:pt>
    <dgm:pt modelId="{7EED2911-A8C5-4F27-9340-80BC99475552}" type="parTrans" cxnId="{5537368B-0889-4A34-954C-04A9DF7FB82E}">
      <dgm:prSet/>
      <dgm:spPr/>
      <dgm:t>
        <a:bodyPr/>
        <a:lstStyle/>
        <a:p>
          <a:endParaRPr lang="en-US"/>
        </a:p>
      </dgm:t>
    </dgm:pt>
    <dgm:pt modelId="{0998A464-DFD4-4072-8FF5-FC58D63D6DEB}" type="sibTrans" cxnId="{5537368B-0889-4A34-954C-04A9DF7FB82E}">
      <dgm:prSet/>
      <dgm:spPr/>
      <dgm:t>
        <a:bodyPr/>
        <a:lstStyle/>
        <a:p>
          <a:endParaRPr lang="en-US"/>
        </a:p>
      </dgm:t>
    </dgm:pt>
    <dgm:pt modelId="{852EB3A0-0B12-4673-AB34-233A7A5BFF12}">
      <dgm:prSet/>
      <dgm:spPr/>
      <dgm:t>
        <a:bodyPr/>
        <a:lstStyle/>
        <a:p>
          <a:r>
            <a:rPr lang="en-US" dirty="0" smtClean="0"/>
            <a:t>PARTICIPATE!</a:t>
          </a:r>
        </a:p>
      </dgm:t>
    </dgm:pt>
    <dgm:pt modelId="{1AEB3651-B7C9-4CC9-9AC4-FED1E77213E9}" type="parTrans" cxnId="{AFF5061F-A784-4ADA-B7AD-E3F9CC485776}">
      <dgm:prSet/>
      <dgm:spPr/>
      <dgm:t>
        <a:bodyPr/>
        <a:lstStyle/>
        <a:p>
          <a:endParaRPr lang="en-US"/>
        </a:p>
      </dgm:t>
    </dgm:pt>
    <dgm:pt modelId="{84E6B20D-C358-410D-95B7-8734B70D6916}" type="sibTrans" cxnId="{AFF5061F-A784-4ADA-B7AD-E3F9CC485776}">
      <dgm:prSet/>
      <dgm:spPr/>
      <dgm:t>
        <a:bodyPr/>
        <a:lstStyle/>
        <a:p>
          <a:endParaRPr lang="en-US"/>
        </a:p>
      </dgm:t>
    </dgm:pt>
    <dgm:pt modelId="{48FAF9A1-E87C-449E-8825-E553383F4968}" type="pres">
      <dgm:prSet presAssocID="{66EC5BD3-E1F0-40D7-A7E5-40A0BB18192C}" presName="Name0" presStyleCnt="0">
        <dgm:presLayoutVars>
          <dgm:dir/>
          <dgm:animLvl val="lvl"/>
          <dgm:resizeHandles val="exact"/>
        </dgm:presLayoutVars>
      </dgm:prSet>
      <dgm:spPr/>
      <dgm:t>
        <a:bodyPr/>
        <a:lstStyle/>
        <a:p>
          <a:endParaRPr lang="en-US"/>
        </a:p>
      </dgm:t>
    </dgm:pt>
    <dgm:pt modelId="{3A1AE7DE-16B4-4E3C-AB9B-FCDEEF1EB81D}" type="pres">
      <dgm:prSet presAssocID="{30E534E5-6E1E-4EFB-8EB2-48CFF3DDC2C1}" presName="composite" presStyleCnt="0"/>
      <dgm:spPr/>
    </dgm:pt>
    <dgm:pt modelId="{7E066886-0A1A-465F-80B2-FDD818C21D9E}" type="pres">
      <dgm:prSet presAssocID="{30E534E5-6E1E-4EFB-8EB2-48CFF3DDC2C1}" presName="parTx" presStyleLbl="alignNode1" presStyleIdx="0" presStyleCnt="3">
        <dgm:presLayoutVars>
          <dgm:chMax val="0"/>
          <dgm:chPref val="0"/>
          <dgm:bulletEnabled val="1"/>
        </dgm:presLayoutVars>
      </dgm:prSet>
      <dgm:spPr/>
      <dgm:t>
        <a:bodyPr/>
        <a:lstStyle/>
        <a:p>
          <a:endParaRPr lang="en-US"/>
        </a:p>
      </dgm:t>
    </dgm:pt>
    <dgm:pt modelId="{C26819E2-5F5A-42C0-AF7E-107BFCCD9C13}" type="pres">
      <dgm:prSet presAssocID="{30E534E5-6E1E-4EFB-8EB2-48CFF3DDC2C1}" presName="desTx" presStyleLbl="alignAccFollowNode1" presStyleIdx="0" presStyleCnt="3">
        <dgm:presLayoutVars>
          <dgm:bulletEnabled val="1"/>
        </dgm:presLayoutVars>
      </dgm:prSet>
      <dgm:spPr/>
      <dgm:t>
        <a:bodyPr/>
        <a:lstStyle/>
        <a:p>
          <a:endParaRPr lang="en-US"/>
        </a:p>
      </dgm:t>
    </dgm:pt>
    <dgm:pt modelId="{6A2642CF-43F3-41C7-A02F-8FFA1C77D7FF}" type="pres">
      <dgm:prSet presAssocID="{A0CEF817-3359-4D31-B897-BDAE1D445E06}" presName="space" presStyleCnt="0"/>
      <dgm:spPr/>
    </dgm:pt>
    <dgm:pt modelId="{6AFABE0E-7E5F-43F1-AF31-610B9991D855}" type="pres">
      <dgm:prSet presAssocID="{D8EED462-7B0C-4915-8D23-3801DD4DAC2F}" presName="composite" presStyleCnt="0"/>
      <dgm:spPr/>
    </dgm:pt>
    <dgm:pt modelId="{2BD1B77F-946B-406F-93BC-5F68C8781F4E}" type="pres">
      <dgm:prSet presAssocID="{D8EED462-7B0C-4915-8D23-3801DD4DAC2F}" presName="parTx" presStyleLbl="alignNode1" presStyleIdx="1" presStyleCnt="3">
        <dgm:presLayoutVars>
          <dgm:chMax val="0"/>
          <dgm:chPref val="0"/>
          <dgm:bulletEnabled val="1"/>
        </dgm:presLayoutVars>
      </dgm:prSet>
      <dgm:spPr/>
      <dgm:t>
        <a:bodyPr/>
        <a:lstStyle/>
        <a:p>
          <a:endParaRPr lang="en-US"/>
        </a:p>
      </dgm:t>
    </dgm:pt>
    <dgm:pt modelId="{8F77AF4C-A866-4590-A53B-FB347348D74B}" type="pres">
      <dgm:prSet presAssocID="{D8EED462-7B0C-4915-8D23-3801DD4DAC2F}" presName="desTx" presStyleLbl="alignAccFollowNode1" presStyleIdx="1" presStyleCnt="3">
        <dgm:presLayoutVars>
          <dgm:bulletEnabled val="1"/>
        </dgm:presLayoutVars>
      </dgm:prSet>
      <dgm:spPr/>
      <dgm:t>
        <a:bodyPr/>
        <a:lstStyle/>
        <a:p>
          <a:endParaRPr lang="en-US"/>
        </a:p>
      </dgm:t>
    </dgm:pt>
    <dgm:pt modelId="{C1E566BA-BAE3-4504-BC80-C122C060E834}" type="pres">
      <dgm:prSet presAssocID="{1C1AD758-2177-4B67-8D12-2DFD39A3414C}" presName="space" presStyleCnt="0"/>
      <dgm:spPr/>
    </dgm:pt>
    <dgm:pt modelId="{B76D0CAB-9911-4568-A89C-27486BC3FCFD}" type="pres">
      <dgm:prSet presAssocID="{BE3D42B7-9022-4E35-A590-64EFD7F598C5}" presName="composite" presStyleCnt="0"/>
      <dgm:spPr/>
    </dgm:pt>
    <dgm:pt modelId="{B5334049-1A70-4047-BE76-56472116EB87}" type="pres">
      <dgm:prSet presAssocID="{BE3D42B7-9022-4E35-A590-64EFD7F598C5}" presName="parTx" presStyleLbl="alignNode1" presStyleIdx="2" presStyleCnt="3">
        <dgm:presLayoutVars>
          <dgm:chMax val="0"/>
          <dgm:chPref val="0"/>
          <dgm:bulletEnabled val="1"/>
        </dgm:presLayoutVars>
      </dgm:prSet>
      <dgm:spPr/>
      <dgm:t>
        <a:bodyPr/>
        <a:lstStyle/>
        <a:p>
          <a:endParaRPr lang="en-US"/>
        </a:p>
      </dgm:t>
    </dgm:pt>
    <dgm:pt modelId="{1281BBA8-141C-43BA-B525-7E6709B8DE47}" type="pres">
      <dgm:prSet presAssocID="{BE3D42B7-9022-4E35-A590-64EFD7F598C5}" presName="desTx" presStyleLbl="alignAccFollowNode1" presStyleIdx="2" presStyleCnt="3">
        <dgm:presLayoutVars>
          <dgm:bulletEnabled val="1"/>
        </dgm:presLayoutVars>
      </dgm:prSet>
      <dgm:spPr/>
      <dgm:t>
        <a:bodyPr/>
        <a:lstStyle/>
        <a:p>
          <a:endParaRPr lang="en-US"/>
        </a:p>
      </dgm:t>
    </dgm:pt>
  </dgm:ptLst>
  <dgm:cxnLst>
    <dgm:cxn modelId="{286F49AC-A68F-41F1-BA37-138B0BCB5849}" type="presOf" srcId="{30E534E5-6E1E-4EFB-8EB2-48CFF3DDC2C1}" destId="{7E066886-0A1A-465F-80B2-FDD818C21D9E}" srcOrd="0" destOrd="0" presId="urn:microsoft.com/office/officeart/2005/8/layout/hList1"/>
    <dgm:cxn modelId="{F9F5005A-2321-4461-964B-1C03F3C7302E}" srcId="{30E534E5-6E1E-4EFB-8EB2-48CFF3DDC2C1}" destId="{CCA50B96-F11B-4A4D-8305-55ED5ABF518B}" srcOrd="1" destOrd="0" parTransId="{300B4352-B20A-40A5-BB36-7E1D9A2B53D1}" sibTransId="{9141B78B-FA83-4BD0-879B-7BDDACBBDE61}"/>
    <dgm:cxn modelId="{4A2863D5-6F9C-4B6F-A6A0-C8688D438D36}" srcId="{66EC5BD3-E1F0-40D7-A7E5-40A0BB18192C}" destId="{BE3D42B7-9022-4E35-A590-64EFD7F598C5}" srcOrd="2" destOrd="0" parTransId="{50FEF469-734B-48C6-B1A6-EEAE558FCA12}" sibTransId="{35F75868-43FD-4454-A0D0-F401FE1BC83C}"/>
    <dgm:cxn modelId="{F9B29FCE-2FCA-4F4C-908C-761DA5D6FEC3}" type="presOf" srcId="{1F98862F-510F-4D08-95BF-BAD223014E97}" destId="{8F77AF4C-A866-4590-A53B-FB347348D74B}" srcOrd="0" destOrd="0" presId="urn:microsoft.com/office/officeart/2005/8/layout/hList1"/>
    <dgm:cxn modelId="{097FB22E-3515-4950-ACC0-47283DC1954A}" srcId="{D8EED462-7B0C-4915-8D23-3801DD4DAC2F}" destId="{E62177C0-81AC-47B4-9C27-E5465B028E75}" srcOrd="4" destOrd="0" parTransId="{B3766AAA-F1E1-4941-A90F-74A898F6DD44}" sibTransId="{70D94B3A-BFAB-495D-94AB-FFEC417AC7FA}"/>
    <dgm:cxn modelId="{727AB0A8-1914-455B-90F8-5A8FB699E62C}" type="presOf" srcId="{607E2630-2CCC-4C0A-B720-E2FA31F711FA}" destId="{1281BBA8-141C-43BA-B525-7E6709B8DE47}" srcOrd="0" destOrd="1" presId="urn:microsoft.com/office/officeart/2005/8/layout/hList1"/>
    <dgm:cxn modelId="{7314A2AA-A214-4A2A-9AD4-003DEAEDE41C}" type="presOf" srcId="{71727F70-AB4E-4E6F-8EA8-8EF9B8B49DB0}" destId="{1281BBA8-141C-43BA-B525-7E6709B8DE47}" srcOrd="0" destOrd="2" presId="urn:microsoft.com/office/officeart/2005/8/layout/hList1"/>
    <dgm:cxn modelId="{C8EF4592-5411-4423-ADDB-B7705522821B}" srcId="{BE3D42B7-9022-4E35-A590-64EFD7F598C5}" destId="{1165F0C4-A3BC-43CC-A865-6B91617DB950}" srcOrd="3" destOrd="0" parTransId="{59FA33C9-6A91-4F6A-BBDF-2377E54279AA}" sibTransId="{C18AD67B-BE25-4A81-8060-DBADD0EC4041}"/>
    <dgm:cxn modelId="{AFF5061F-A784-4ADA-B7AD-E3F9CC485776}" srcId="{BE3D42B7-9022-4E35-A590-64EFD7F598C5}" destId="{852EB3A0-0B12-4673-AB34-233A7A5BFF12}" srcOrd="4" destOrd="0" parTransId="{1AEB3651-B7C9-4CC9-9AC4-FED1E77213E9}" sibTransId="{84E6B20D-C358-410D-95B7-8734B70D6916}"/>
    <dgm:cxn modelId="{5E1E4336-2D6C-414E-8234-E2916C5218F8}" srcId="{D8EED462-7B0C-4915-8D23-3801DD4DAC2F}" destId="{76390123-BF24-4DDB-ABF4-689E7ABD7002}" srcOrd="2" destOrd="0" parTransId="{5F49F006-2C97-479E-965E-27E397DA6674}" sibTransId="{7B08D553-3CB4-4938-907C-CA0AB217A4FE}"/>
    <dgm:cxn modelId="{E3CC6BFB-D0E0-4341-9105-7A065B224935}" srcId="{BE3D42B7-9022-4E35-A590-64EFD7F598C5}" destId="{607E2630-2CCC-4C0A-B720-E2FA31F711FA}" srcOrd="1" destOrd="0" parTransId="{A895325F-9D84-435A-A319-AD2B600FE7DE}" sibTransId="{87C62E0F-9766-4355-B35A-933143D6EF02}"/>
    <dgm:cxn modelId="{8A19AF2D-8067-4F16-88C7-525AC9B2C1E0}" type="presOf" srcId="{13259571-4078-45F9-BE01-4CDEBFE37E7D}" destId="{C26819E2-5F5A-42C0-AF7E-107BFCCD9C13}" srcOrd="0" destOrd="0" presId="urn:microsoft.com/office/officeart/2005/8/layout/hList1"/>
    <dgm:cxn modelId="{5537368B-0889-4A34-954C-04A9DF7FB82E}" srcId="{D8EED462-7B0C-4915-8D23-3801DD4DAC2F}" destId="{2BAC36A8-2EB6-4537-BF9A-1ED76B7FF4C0}" srcOrd="5" destOrd="0" parTransId="{7EED2911-A8C5-4F27-9340-80BC99475552}" sibTransId="{0998A464-DFD4-4072-8FF5-FC58D63D6DEB}"/>
    <dgm:cxn modelId="{587CDF9F-9718-4EF4-B573-0BA468CDA2DD}" srcId="{30E534E5-6E1E-4EFB-8EB2-48CFF3DDC2C1}" destId="{5AF72A32-8A33-4E57-ACCD-F6DE204B1764}" srcOrd="2" destOrd="0" parTransId="{AB157A3F-6F14-4E78-B209-40F930EB89B2}" sibTransId="{9B91403E-26CF-48E9-BDEF-25301A551AEE}"/>
    <dgm:cxn modelId="{7E6591AC-16DB-4248-91E6-0C149D1BACD4}" srcId="{D8EED462-7B0C-4915-8D23-3801DD4DAC2F}" destId="{9372FA47-C4FA-48B8-94EB-B90C74D16E22}" srcOrd="3" destOrd="0" parTransId="{D9524E5B-ABB9-4456-BD92-750188A01773}" sibTransId="{1A4C4561-5866-4AE5-8934-C99B456801BF}"/>
    <dgm:cxn modelId="{372F2DA4-CBA4-42BC-B6EF-DDF530D112CC}" type="presOf" srcId="{CCA50B96-F11B-4A4D-8305-55ED5ABF518B}" destId="{C26819E2-5F5A-42C0-AF7E-107BFCCD9C13}" srcOrd="0" destOrd="1" presId="urn:microsoft.com/office/officeart/2005/8/layout/hList1"/>
    <dgm:cxn modelId="{79132FA9-7EA5-4C3D-AD93-0FE7A0AC78BA}" srcId="{BE3D42B7-9022-4E35-A590-64EFD7F598C5}" destId="{71727F70-AB4E-4E6F-8EA8-8EF9B8B49DB0}" srcOrd="2" destOrd="0" parTransId="{691DE3DA-607D-4394-9055-794462CF5747}" sibTransId="{E64251DB-709E-4721-BE39-618322046E40}"/>
    <dgm:cxn modelId="{953840BE-ED90-475D-BF8B-051FEED21DFC}" type="presOf" srcId="{C5F5F91B-8DB3-49D3-96AC-88A42663304A}" destId="{8F77AF4C-A866-4590-A53B-FB347348D74B}" srcOrd="0" destOrd="1" presId="urn:microsoft.com/office/officeart/2005/8/layout/hList1"/>
    <dgm:cxn modelId="{8C190C41-26E1-4025-BAA3-C8543DE3D801}" srcId="{30E534E5-6E1E-4EFB-8EB2-48CFF3DDC2C1}" destId="{13259571-4078-45F9-BE01-4CDEBFE37E7D}" srcOrd="0" destOrd="0" parTransId="{CE644A16-FCA4-4604-92D4-A80DA891187E}" sibTransId="{41F8CB5F-CCDF-43E5-A100-FD099ED81EAC}"/>
    <dgm:cxn modelId="{94879B51-6135-4991-85EF-2B843FC18C47}" srcId="{BE3D42B7-9022-4E35-A590-64EFD7F598C5}" destId="{EF3C5C53-6D4A-439A-B2EF-97E1C6A07C28}" srcOrd="0" destOrd="0" parTransId="{D5E42501-9A06-4DF1-9437-9175AD9C74C6}" sibTransId="{1C99C115-9512-4B8F-8635-C01CDF33E3F5}"/>
    <dgm:cxn modelId="{A9715F59-71A0-40BF-BFAD-601454652703}" type="presOf" srcId="{1165F0C4-A3BC-43CC-A865-6B91617DB950}" destId="{1281BBA8-141C-43BA-B525-7E6709B8DE47}" srcOrd="0" destOrd="3" presId="urn:microsoft.com/office/officeart/2005/8/layout/hList1"/>
    <dgm:cxn modelId="{BD06F382-AD32-4DA8-9E9D-AA0F257CB732}" srcId="{D8EED462-7B0C-4915-8D23-3801DD4DAC2F}" destId="{C5F5F91B-8DB3-49D3-96AC-88A42663304A}" srcOrd="1" destOrd="0" parTransId="{32247ABC-A36C-4529-B06F-6A7BE8756C01}" sibTransId="{01ED9DBC-D6C8-4869-AC94-7CA7A426F594}"/>
    <dgm:cxn modelId="{10774728-DF21-4A86-B606-1E7FEB9D9BF9}" type="presOf" srcId="{BE3D42B7-9022-4E35-A590-64EFD7F598C5}" destId="{B5334049-1A70-4047-BE76-56472116EB87}" srcOrd="0" destOrd="0" presId="urn:microsoft.com/office/officeart/2005/8/layout/hList1"/>
    <dgm:cxn modelId="{427539A5-D80A-47E8-9847-11310FA5C6DD}" type="presOf" srcId="{2BAC36A8-2EB6-4537-BF9A-1ED76B7FF4C0}" destId="{8F77AF4C-A866-4590-A53B-FB347348D74B}" srcOrd="0" destOrd="5" presId="urn:microsoft.com/office/officeart/2005/8/layout/hList1"/>
    <dgm:cxn modelId="{ABF39C5E-A4FB-4B88-A6D7-ED41B4C81FD7}" type="presOf" srcId="{76390123-BF24-4DDB-ABF4-689E7ABD7002}" destId="{8F77AF4C-A866-4590-A53B-FB347348D74B}" srcOrd="0" destOrd="2" presId="urn:microsoft.com/office/officeart/2005/8/layout/hList1"/>
    <dgm:cxn modelId="{3ACC2D24-08D2-460B-AB36-9FED927AC96E}" srcId="{66EC5BD3-E1F0-40D7-A7E5-40A0BB18192C}" destId="{30E534E5-6E1E-4EFB-8EB2-48CFF3DDC2C1}" srcOrd="0" destOrd="0" parTransId="{0BF5C461-F6AA-4E05-A547-D38D742CE4B4}" sibTransId="{A0CEF817-3359-4D31-B897-BDAE1D445E06}"/>
    <dgm:cxn modelId="{22A000E6-AC3E-420F-9FE2-73B8CF493469}" srcId="{66EC5BD3-E1F0-40D7-A7E5-40A0BB18192C}" destId="{D8EED462-7B0C-4915-8D23-3801DD4DAC2F}" srcOrd="1" destOrd="0" parTransId="{C652DD65-4D6A-4C95-9CF7-D659200E4A89}" sibTransId="{1C1AD758-2177-4B67-8D12-2DFD39A3414C}"/>
    <dgm:cxn modelId="{E35866CC-5807-4E98-974D-4694FB9BC7AC}" type="presOf" srcId="{66EC5BD3-E1F0-40D7-A7E5-40A0BB18192C}" destId="{48FAF9A1-E87C-449E-8825-E553383F4968}" srcOrd="0" destOrd="0" presId="urn:microsoft.com/office/officeart/2005/8/layout/hList1"/>
    <dgm:cxn modelId="{CF8AB6BE-FFE3-4473-9162-3FFBD2B7EC06}" type="presOf" srcId="{5AF72A32-8A33-4E57-ACCD-F6DE204B1764}" destId="{C26819E2-5F5A-42C0-AF7E-107BFCCD9C13}" srcOrd="0" destOrd="2" presId="urn:microsoft.com/office/officeart/2005/8/layout/hList1"/>
    <dgm:cxn modelId="{83FB5EA2-F9B7-4D43-B640-1B79FB7A314E}" type="presOf" srcId="{E62177C0-81AC-47B4-9C27-E5465B028E75}" destId="{8F77AF4C-A866-4590-A53B-FB347348D74B}" srcOrd="0" destOrd="4" presId="urn:microsoft.com/office/officeart/2005/8/layout/hList1"/>
    <dgm:cxn modelId="{02457D2E-DA7C-436E-B35D-6654E010A9BC}" type="presOf" srcId="{852EB3A0-0B12-4673-AB34-233A7A5BFF12}" destId="{1281BBA8-141C-43BA-B525-7E6709B8DE47}" srcOrd="0" destOrd="4" presId="urn:microsoft.com/office/officeart/2005/8/layout/hList1"/>
    <dgm:cxn modelId="{2623662B-A6AE-40FB-9585-A7DE80D08FCD}" srcId="{D8EED462-7B0C-4915-8D23-3801DD4DAC2F}" destId="{1F98862F-510F-4D08-95BF-BAD223014E97}" srcOrd="0" destOrd="0" parTransId="{7B5E71B8-8A21-444D-B421-658CC32DFD84}" sibTransId="{D384780E-7B1B-459D-ABC1-E756EAAB77DA}"/>
    <dgm:cxn modelId="{2B059DF8-5681-4808-AAFE-FA98D46B757D}" type="presOf" srcId="{EF3C5C53-6D4A-439A-B2EF-97E1C6A07C28}" destId="{1281BBA8-141C-43BA-B525-7E6709B8DE47}" srcOrd="0" destOrd="0" presId="urn:microsoft.com/office/officeart/2005/8/layout/hList1"/>
    <dgm:cxn modelId="{10D63915-BB68-4289-B7F5-B7418545B56D}" type="presOf" srcId="{D8EED462-7B0C-4915-8D23-3801DD4DAC2F}" destId="{2BD1B77F-946B-406F-93BC-5F68C8781F4E}" srcOrd="0" destOrd="0" presId="urn:microsoft.com/office/officeart/2005/8/layout/hList1"/>
    <dgm:cxn modelId="{1788FEB9-0791-4BEC-A577-78D343D53912}" type="presOf" srcId="{9372FA47-C4FA-48B8-94EB-B90C74D16E22}" destId="{8F77AF4C-A866-4590-A53B-FB347348D74B}" srcOrd="0" destOrd="3" presId="urn:microsoft.com/office/officeart/2005/8/layout/hList1"/>
    <dgm:cxn modelId="{F3D8E6F3-7AED-470B-BB20-272FB11F3956}" type="presParOf" srcId="{48FAF9A1-E87C-449E-8825-E553383F4968}" destId="{3A1AE7DE-16B4-4E3C-AB9B-FCDEEF1EB81D}" srcOrd="0" destOrd="0" presId="urn:microsoft.com/office/officeart/2005/8/layout/hList1"/>
    <dgm:cxn modelId="{1F7E4B60-6CE6-4D8E-8E3B-607F045CDA21}" type="presParOf" srcId="{3A1AE7DE-16B4-4E3C-AB9B-FCDEEF1EB81D}" destId="{7E066886-0A1A-465F-80B2-FDD818C21D9E}" srcOrd="0" destOrd="0" presId="urn:microsoft.com/office/officeart/2005/8/layout/hList1"/>
    <dgm:cxn modelId="{FDE16BE0-4E3E-4CEE-B57B-7A70D4C15279}" type="presParOf" srcId="{3A1AE7DE-16B4-4E3C-AB9B-FCDEEF1EB81D}" destId="{C26819E2-5F5A-42C0-AF7E-107BFCCD9C13}" srcOrd="1" destOrd="0" presId="urn:microsoft.com/office/officeart/2005/8/layout/hList1"/>
    <dgm:cxn modelId="{BCE59398-FD4A-4252-BB1C-BC64148341F7}" type="presParOf" srcId="{48FAF9A1-E87C-449E-8825-E553383F4968}" destId="{6A2642CF-43F3-41C7-A02F-8FFA1C77D7FF}" srcOrd="1" destOrd="0" presId="urn:microsoft.com/office/officeart/2005/8/layout/hList1"/>
    <dgm:cxn modelId="{C68738EF-AE9E-4B2B-87A8-692DC8BF71BF}" type="presParOf" srcId="{48FAF9A1-E87C-449E-8825-E553383F4968}" destId="{6AFABE0E-7E5F-43F1-AF31-610B9991D855}" srcOrd="2" destOrd="0" presId="urn:microsoft.com/office/officeart/2005/8/layout/hList1"/>
    <dgm:cxn modelId="{8EDF6125-69B7-4BFE-9ABE-C9B1E2B385ED}" type="presParOf" srcId="{6AFABE0E-7E5F-43F1-AF31-610B9991D855}" destId="{2BD1B77F-946B-406F-93BC-5F68C8781F4E}" srcOrd="0" destOrd="0" presId="urn:microsoft.com/office/officeart/2005/8/layout/hList1"/>
    <dgm:cxn modelId="{F85C7460-95CD-4CC5-B8D9-E5E1B9F2A17C}" type="presParOf" srcId="{6AFABE0E-7E5F-43F1-AF31-610B9991D855}" destId="{8F77AF4C-A866-4590-A53B-FB347348D74B}" srcOrd="1" destOrd="0" presId="urn:microsoft.com/office/officeart/2005/8/layout/hList1"/>
    <dgm:cxn modelId="{2C702F76-2F02-4218-9C0A-8711E33746D7}" type="presParOf" srcId="{48FAF9A1-E87C-449E-8825-E553383F4968}" destId="{C1E566BA-BAE3-4504-BC80-C122C060E834}" srcOrd="3" destOrd="0" presId="urn:microsoft.com/office/officeart/2005/8/layout/hList1"/>
    <dgm:cxn modelId="{02C9526A-FECB-4FC5-8A47-98AC80BB5A72}" type="presParOf" srcId="{48FAF9A1-E87C-449E-8825-E553383F4968}" destId="{B76D0CAB-9911-4568-A89C-27486BC3FCFD}" srcOrd="4" destOrd="0" presId="urn:microsoft.com/office/officeart/2005/8/layout/hList1"/>
    <dgm:cxn modelId="{F06E5BAF-8B94-4F6D-9786-5FF821A15888}" type="presParOf" srcId="{B76D0CAB-9911-4568-A89C-27486BC3FCFD}" destId="{B5334049-1A70-4047-BE76-56472116EB87}" srcOrd="0" destOrd="0" presId="urn:microsoft.com/office/officeart/2005/8/layout/hList1"/>
    <dgm:cxn modelId="{12B8BC25-A5E7-4A5E-BA9F-6BD90C7BC2D1}" type="presParOf" srcId="{B76D0CAB-9911-4568-A89C-27486BC3FCFD}" destId="{1281BBA8-141C-43BA-B525-7E6709B8DE4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823A9-EA23-458C-A17F-F7AE3C1A73A9}">
      <dsp:nvSpPr>
        <dsp:cNvPr id="0" name=""/>
        <dsp:cNvSpPr/>
      </dsp:nvSpPr>
      <dsp:spPr>
        <a:xfrm rot="5400000">
          <a:off x="4781881" y="-2698813"/>
          <a:ext cx="865792" cy="6484369"/>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Most engineering projects are too large or too complex for one individual to complete alone. </a:t>
          </a:r>
          <a:endParaRPr lang="en-US" sz="1700" kern="1200" dirty="0"/>
        </a:p>
        <a:p>
          <a:pPr marL="171450" lvl="1" indent="-171450" algn="l" defTabSz="755650">
            <a:lnSpc>
              <a:spcPct val="90000"/>
            </a:lnSpc>
            <a:spcBef>
              <a:spcPct val="0"/>
            </a:spcBef>
            <a:spcAft>
              <a:spcPct val="15000"/>
            </a:spcAft>
            <a:buChar char="••"/>
          </a:pPr>
          <a:r>
            <a:rPr lang="en-US" sz="1700" kern="1200" dirty="0" smtClean="0"/>
            <a:t>Imagine trying to build the Golden Gate Bridge all by yourself!</a:t>
          </a:r>
          <a:endParaRPr lang="en-US" sz="1700" kern="1200" dirty="0"/>
        </a:p>
      </dsp:txBody>
      <dsp:txXfrm rot="-5400000">
        <a:off x="1972593" y="152739"/>
        <a:ext cx="6442105" cy="781264"/>
      </dsp:txXfrm>
    </dsp:sp>
    <dsp:sp modelId="{4E89D10E-2BCE-4829-88FE-7BDA62C80C9C}">
      <dsp:nvSpPr>
        <dsp:cNvPr id="0" name=""/>
        <dsp:cNvSpPr/>
      </dsp:nvSpPr>
      <dsp:spPr>
        <a:xfrm>
          <a:off x="235" y="2250"/>
          <a:ext cx="1972357" cy="108224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32385" rIns="64770" bIns="32385" numCol="1" spcCol="1270" anchor="ctr" anchorCtr="0">
          <a:noAutofit/>
        </a:bodyPr>
        <a:lstStyle/>
        <a:p>
          <a:pPr lvl="0" algn="l" defTabSz="755650">
            <a:lnSpc>
              <a:spcPct val="90000"/>
            </a:lnSpc>
            <a:spcBef>
              <a:spcPct val="0"/>
            </a:spcBef>
            <a:spcAft>
              <a:spcPct val="35000"/>
            </a:spcAft>
          </a:pPr>
          <a:r>
            <a:rPr lang="en-US" sz="1700" b="1" kern="1200" dirty="0" smtClean="0"/>
            <a:t>Accomplish projects an individual cannot do</a:t>
          </a:r>
          <a:r>
            <a:rPr lang="en-US" sz="1700" kern="1200" dirty="0" smtClean="0"/>
            <a:t> </a:t>
          </a:r>
          <a:endParaRPr lang="en-US" sz="1700" kern="1200" dirty="0"/>
        </a:p>
      </dsp:txBody>
      <dsp:txXfrm>
        <a:off x="53066" y="55081"/>
        <a:ext cx="1866695" cy="976578"/>
      </dsp:txXfrm>
    </dsp:sp>
    <dsp:sp modelId="{D3A8FBE9-35DF-4BE4-94C7-9EA59A1DFA7F}">
      <dsp:nvSpPr>
        <dsp:cNvPr id="0" name=""/>
        <dsp:cNvSpPr/>
      </dsp:nvSpPr>
      <dsp:spPr>
        <a:xfrm rot="5400000">
          <a:off x="4780567" y="-1564764"/>
          <a:ext cx="865792" cy="6488975"/>
        </a:xfrm>
        <a:prstGeom prst="round2SameRect">
          <a:avLst/>
        </a:prstGeom>
        <a:solidFill>
          <a:schemeClr val="accent2">
            <a:tint val="40000"/>
            <a:alpha val="90000"/>
            <a:hueOff val="2408255"/>
            <a:satOff val="-6789"/>
            <a:lumOff val="-694"/>
            <a:alphaOff val="0"/>
          </a:schemeClr>
        </a:solidFill>
        <a:ln w="9525" cap="flat" cmpd="sng" algn="ctr">
          <a:solidFill>
            <a:schemeClr val="accent2">
              <a:tint val="40000"/>
              <a:alpha val="90000"/>
              <a:hueOff val="2408255"/>
              <a:satOff val="-6789"/>
              <a:lumOff val="-69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Different people looking at the same problem will find different solutions. </a:t>
          </a:r>
          <a:endParaRPr lang="en-US" sz="1700" kern="1200" dirty="0"/>
        </a:p>
      </dsp:txBody>
      <dsp:txXfrm rot="-5400000">
        <a:off x="1968976" y="1289091"/>
        <a:ext cx="6446711" cy="781264"/>
      </dsp:txXfrm>
    </dsp:sp>
    <dsp:sp modelId="{D9ABC986-2FBD-43C7-91F9-5FA7E2659F98}">
      <dsp:nvSpPr>
        <dsp:cNvPr id="0" name=""/>
        <dsp:cNvSpPr/>
      </dsp:nvSpPr>
      <dsp:spPr>
        <a:xfrm>
          <a:off x="235" y="1138603"/>
          <a:ext cx="1968741" cy="1082240"/>
        </a:xfrm>
        <a:prstGeom prst="roundRect">
          <a:avLst/>
        </a:prstGeom>
        <a:gradFill rotWithShape="0">
          <a:gsLst>
            <a:gs pos="0">
              <a:schemeClr val="accent2">
                <a:hueOff val="2408320"/>
                <a:satOff val="0"/>
                <a:lumOff val="-2222"/>
                <a:alphaOff val="0"/>
                <a:tint val="50000"/>
                <a:satMod val="300000"/>
              </a:schemeClr>
            </a:gs>
            <a:gs pos="35000">
              <a:schemeClr val="accent2">
                <a:hueOff val="2408320"/>
                <a:satOff val="0"/>
                <a:lumOff val="-2222"/>
                <a:alphaOff val="0"/>
                <a:tint val="37000"/>
                <a:satMod val="300000"/>
              </a:schemeClr>
            </a:gs>
            <a:gs pos="100000">
              <a:schemeClr val="accent2">
                <a:hueOff val="2408320"/>
                <a:satOff val="0"/>
                <a:lumOff val="-222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32385" rIns="64770" bIns="32385" numCol="1" spcCol="1270" anchor="ctr" anchorCtr="0">
          <a:noAutofit/>
        </a:bodyPr>
        <a:lstStyle/>
        <a:p>
          <a:pPr lvl="0" algn="l" defTabSz="755650">
            <a:lnSpc>
              <a:spcPct val="90000"/>
            </a:lnSpc>
            <a:spcBef>
              <a:spcPct val="0"/>
            </a:spcBef>
            <a:spcAft>
              <a:spcPct val="35000"/>
            </a:spcAft>
          </a:pPr>
          <a:r>
            <a:rPr lang="en-US" sz="1700" b="1" kern="1200" dirty="0" smtClean="0"/>
            <a:t>Brainstorm More Solution Options</a:t>
          </a:r>
          <a:r>
            <a:rPr lang="en-US" sz="1700" kern="1200" dirty="0" smtClean="0"/>
            <a:t> </a:t>
          </a:r>
          <a:endParaRPr lang="en-US" sz="1700" kern="1200" dirty="0"/>
        </a:p>
      </dsp:txBody>
      <dsp:txXfrm>
        <a:off x="53066" y="1191434"/>
        <a:ext cx="1863079" cy="976578"/>
      </dsp:txXfrm>
    </dsp:sp>
    <dsp:sp modelId="{F4718557-7CB5-49B2-8332-B33F7E12E15B}">
      <dsp:nvSpPr>
        <dsp:cNvPr id="0" name=""/>
        <dsp:cNvSpPr/>
      </dsp:nvSpPr>
      <dsp:spPr>
        <a:xfrm rot="5400000">
          <a:off x="4779316" y="-428269"/>
          <a:ext cx="865792" cy="6488692"/>
        </a:xfrm>
        <a:prstGeom prst="round2SameRect">
          <a:avLst/>
        </a:prstGeom>
        <a:solidFill>
          <a:schemeClr val="accent2">
            <a:tint val="40000"/>
            <a:alpha val="90000"/>
            <a:hueOff val="4816511"/>
            <a:satOff val="-13579"/>
            <a:lumOff val="-1389"/>
            <a:alphaOff val="0"/>
          </a:schemeClr>
        </a:solidFill>
        <a:ln w="9525" cap="flat" cmpd="sng" algn="ctr">
          <a:solidFill>
            <a:schemeClr val="accent2">
              <a:tint val="40000"/>
              <a:alpha val="90000"/>
              <a:hueOff val="4816511"/>
              <a:satOff val="-13579"/>
              <a:lumOff val="-138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A team looking at different proposed solutions may find pitfalls that an individual might miss. </a:t>
          </a:r>
          <a:endParaRPr lang="en-US" sz="1700" kern="1200" dirty="0"/>
        </a:p>
      </dsp:txBody>
      <dsp:txXfrm rot="-5400000">
        <a:off x="1967866" y="2425445"/>
        <a:ext cx="6446428" cy="781264"/>
      </dsp:txXfrm>
    </dsp:sp>
    <dsp:sp modelId="{5A902A9B-760A-418D-B4A4-5EF4E277A790}">
      <dsp:nvSpPr>
        <dsp:cNvPr id="0" name=""/>
        <dsp:cNvSpPr/>
      </dsp:nvSpPr>
      <dsp:spPr>
        <a:xfrm>
          <a:off x="0" y="2274988"/>
          <a:ext cx="1967631" cy="1082240"/>
        </a:xfrm>
        <a:prstGeom prst="roundRect">
          <a:avLst/>
        </a:prstGeom>
        <a:gradFill rotWithShape="0">
          <a:gsLst>
            <a:gs pos="0">
              <a:schemeClr val="accent2">
                <a:hueOff val="4816641"/>
                <a:satOff val="0"/>
                <a:lumOff val="-4444"/>
                <a:alphaOff val="0"/>
                <a:tint val="50000"/>
                <a:satMod val="300000"/>
              </a:schemeClr>
            </a:gs>
            <a:gs pos="35000">
              <a:schemeClr val="accent2">
                <a:hueOff val="4816641"/>
                <a:satOff val="0"/>
                <a:lumOff val="-4444"/>
                <a:alphaOff val="0"/>
                <a:tint val="37000"/>
                <a:satMod val="300000"/>
              </a:schemeClr>
            </a:gs>
            <a:gs pos="100000">
              <a:schemeClr val="accent2">
                <a:hueOff val="4816641"/>
                <a:satOff val="0"/>
                <a:lumOff val="-444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32385" rIns="64770" bIns="32385" numCol="1" spcCol="1270" anchor="ctr" anchorCtr="0">
          <a:noAutofit/>
        </a:bodyPr>
        <a:lstStyle/>
        <a:p>
          <a:pPr lvl="0" algn="l" defTabSz="755650">
            <a:lnSpc>
              <a:spcPct val="90000"/>
            </a:lnSpc>
            <a:spcBef>
              <a:spcPct val="0"/>
            </a:spcBef>
            <a:spcAft>
              <a:spcPct val="35000"/>
            </a:spcAft>
          </a:pPr>
          <a:r>
            <a:rPr lang="en-US" sz="1700" b="1" kern="1200" dirty="0" smtClean="0"/>
            <a:t>Detect Flaws in Solutions</a:t>
          </a:r>
          <a:r>
            <a:rPr lang="en-US" sz="1700" kern="1200" dirty="0" smtClean="0"/>
            <a:t> </a:t>
          </a:r>
          <a:endParaRPr lang="en-US" sz="1700" kern="1200" dirty="0"/>
        </a:p>
      </dsp:txBody>
      <dsp:txXfrm>
        <a:off x="52831" y="2327819"/>
        <a:ext cx="1861969" cy="976578"/>
      </dsp:txXfrm>
    </dsp:sp>
    <dsp:sp modelId="{1DAA69BC-C6D7-4EBB-8027-592BD188A670}">
      <dsp:nvSpPr>
        <dsp:cNvPr id="0" name=""/>
        <dsp:cNvSpPr/>
      </dsp:nvSpPr>
      <dsp:spPr>
        <a:xfrm rot="5400000">
          <a:off x="4785274" y="686591"/>
          <a:ext cx="865792" cy="6480057"/>
        </a:xfrm>
        <a:prstGeom prst="round2SameRect">
          <a:avLst/>
        </a:prstGeom>
        <a:solidFill>
          <a:schemeClr val="accent2">
            <a:tint val="40000"/>
            <a:alpha val="90000"/>
            <a:hueOff val="7224766"/>
            <a:satOff val="-20368"/>
            <a:lumOff val="-2083"/>
            <a:alphaOff val="0"/>
          </a:schemeClr>
        </a:solidFill>
        <a:ln w="9525" cap="flat" cmpd="sng" algn="ctr">
          <a:solidFill>
            <a:schemeClr val="accent2">
              <a:tint val="40000"/>
              <a:alpha val="90000"/>
              <a:hueOff val="7224766"/>
              <a:satOff val="-20368"/>
              <a:lumOff val="-208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Members of effective teams can form personal bonds which are good for individual and workplace morale. In the university setting, students on teams often form bonds that extend beyond the classroom.</a:t>
          </a:r>
          <a:endParaRPr lang="en-US" sz="1600" kern="1200" dirty="0"/>
        </a:p>
      </dsp:txBody>
      <dsp:txXfrm rot="-5400000">
        <a:off x="1978142" y="3535987"/>
        <a:ext cx="6437793" cy="781264"/>
      </dsp:txXfrm>
    </dsp:sp>
    <dsp:sp modelId="{1BBA7929-2216-44BF-9B66-C65CB61CDCE7}">
      <dsp:nvSpPr>
        <dsp:cNvPr id="0" name=""/>
        <dsp:cNvSpPr/>
      </dsp:nvSpPr>
      <dsp:spPr>
        <a:xfrm>
          <a:off x="235" y="3411308"/>
          <a:ext cx="1977671" cy="1082240"/>
        </a:xfrm>
        <a:prstGeom prst="roundRect">
          <a:avLst/>
        </a:prstGeom>
        <a:gradFill rotWithShape="0">
          <a:gsLst>
            <a:gs pos="0">
              <a:schemeClr val="accent2">
                <a:hueOff val="7224960"/>
                <a:satOff val="0"/>
                <a:lumOff val="-6666"/>
                <a:alphaOff val="0"/>
                <a:tint val="50000"/>
                <a:satMod val="300000"/>
              </a:schemeClr>
            </a:gs>
            <a:gs pos="35000">
              <a:schemeClr val="accent2">
                <a:hueOff val="7224960"/>
                <a:satOff val="0"/>
                <a:lumOff val="-6666"/>
                <a:alphaOff val="0"/>
                <a:tint val="37000"/>
                <a:satMod val="300000"/>
              </a:schemeClr>
            </a:gs>
            <a:gs pos="100000">
              <a:schemeClr val="accent2">
                <a:hueOff val="7224960"/>
                <a:satOff val="0"/>
                <a:lumOff val="-666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32385" rIns="64770" bIns="32385" numCol="1" spcCol="1270" anchor="ctr" anchorCtr="0">
          <a:noAutofit/>
        </a:bodyPr>
        <a:lstStyle/>
        <a:p>
          <a:pPr lvl="0" algn="l" defTabSz="755650">
            <a:lnSpc>
              <a:spcPct val="90000"/>
            </a:lnSpc>
            <a:spcBef>
              <a:spcPct val="0"/>
            </a:spcBef>
            <a:spcAft>
              <a:spcPct val="35000"/>
            </a:spcAft>
          </a:pPr>
          <a:r>
            <a:rPr lang="en-US" sz="1700" b="1" kern="1200" dirty="0" smtClean="0"/>
            <a:t>Build Community</a:t>
          </a:r>
          <a:endParaRPr lang="en-US" sz="1700" kern="1200" dirty="0"/>
        </a:p>
      </dsp:txBody>
      <dsp:txXfrm>
        <a:off x="53066" y="3464139"/>
        <a:ext cx="1872009" cy="9765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823A9-EA23-458C-A17F-F7AE3C1A73A9}">
      <dsp:nvSpPr>
        <dsp:cNvPr id="0" name=""/>
        <dsp:cNvSpPr/>
      </dsp:nvSpPr>
      <dsp:spPr>
        <a:xfrm rot="5400000">
          <a:off x="4392091" y="-2213767"/>
          <a:ext cx="1645384" cy="6484369"/>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kern="1200" smtClean="0"/>
            <a:t>You learn different ways of approaching a problem when you are exposed to methods and ideas that other people have.</a:t>
          </a:r>
          <a:endParaRPr lang="en-US" sz="2600" kern="1200" dirty="0"/>
        </a:p>
      </dsp:txBody>
      <dsp:txXfrm rot="-5400000">
        <a:off x="1972599" y="286046"/>
        <a:ext cx="6404048" cy="1484742"/>
      </dsp:txXfrm>
    </dsp:sp>
    <dsp:sp modelId="{4E89D10E-2BCE-4829-88FE-7BDA62C80C9C}">
      <dsp:nvSpPr>
        <dsp:cNvPr id="0" name=""/>
        <dsp:cNvSpPr/>
      </dsp:nvSpPr>
      <dsp:spPr>
        <a:xfrm>
          <a:off x="241" y="51"/>
          <a:ext cx="1972357" cy="205673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en-US" sz="2400" b="1" kern="1200" dirty="0" smtClean="0"/>
            <a:t>Exposure to different points of view</a:t>
          </a:r>
          <a:endParaRPr lang="en-US" sz="2400" kern="1200" dirty="0"/>
        </a:p>
      </dsp:txBody>
      <dsp:txXfrm>
        <a:off x="96524" y="96334"/>
        <a:ext cx="1779791" cy="1864164"/>
      </dsp:txXfrm>
    </dsp:sp>
    <dsp:sp modelId="{D3A8FBE9-35DF-4BE4-94C7-9EA59A1DFA7F}">
      <dsp:nvSpPr>
        <dsp:cNvPr id="0" name=""/>
        <dsp:cNvSpPr/>
      </dsp:nvSpPr>
      <dsp:spPr>
        <a:xfrm rot="5400000">
          <a:off x="4390778" y="-56504"/>
          <a:ext cx="1645384" cy="6488975"/>
        </a:xfrm>
        <a:prstGeom prst="round2SameRect">
          <a:avLst/>
        </a:prstGeom>
        <a:solidFill>
          <a:schemeClr val="accent2">
            <a:tint val="40000"/>
            <a:alpha val="90000"/>
            <a:hueOff val="7224766"/>
            <a:satOff val="-20368"/>
            <a:lumOff val="-2083"/>
            <a:alphaOff val="0"/>
          </a:schemeClr>
        </a:solidFill>
        <a:ln w="9525" cap="flat" cmpd="sng" algn="ctr">
          <a:solidFill>
            <a:schemeClr val="accent2">
              <a:tint val="40000"/>
              <a:alpha val="90000"/>
              <a:hueOff val="7224766"/>
              <a:satOff val="-20368"/>
              <a:lumOff val="-208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kern="1200" dirty="0" smtClean="0"/>
            <a:t>You must use these skills to evaluate the complex issues of team project goals and to formulate appropriate solutions and plans.</a:t>
          </a:r>
          <a:endParaRPr lang="en-US" sz="2600" kern="1200" dirty="0"/>
        </a:p>
      </dsp:txBody>
      <dsp:txXfrm rot="-5400000">
        <a:off x="1968983" y="2445612"/>
        <a:ext cx="6408654" cy="1484742"/>
      </dsp:txXfrm>
    </dsp:sp>
    <dsp:sp modelId="{D9ABC986-2FBD-43C7-91F9-5FA7E2659F98}">
      <dsp:nvSpPr>
        <dsp:cNvPr id="0" name=""/>
        <dsp:cNvSpPr/>
      </dsp:nvSpPr>
      <dsp:spPr>
        <a:xfrm>
          <a:off x="241" y="2159618"/>
          <a:ext cx="1968741" cy="2056730"/>
        </a:xfrm>
        <a:prstGeom prst="roundRect">
          <a:avLst/>
        </a:prstGeom>
        <a:gradFill rotWithShape="0">
          <a:gsLst>
            <a:gs pos="0">
              <a:schemeClr val="accent2">
                <a:hueOff val="7224960"/>
                <a:satOff val="0"/>
                <a:lumOff val="-6666"/>
                <a:alphaOff val="0"/>
                <a:tint val="50000"/>
                <a:satMod val="300000"/>
              </a:schemeClr>
            </a:gs>
            <a:gs pos="35000">
              <a:schemeClr val="accent2">
                <a:hueOff val="7224960"/>
                <a:satOff val="0"/>
                <a:lumOff val="-6666"/>
                <a:alphaOff val="0"/>
                <a:tint val="37000"/>
                <a:satMod val="300000"/>
              </a:schemeClr>
            </a:gs>
            <a:gs pos="100000">
              <a:schemeClr val="accent2">
                <a:hueOff val="7224960"/>
                <a:satOff val="0"/>
                <a:lumOff val="-666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en-US" sz="2400" b="1" kern="1200" smtClean="0"/>
            <a:t>Critical Thinking &amp; Evaluation Skills</a:t>
          </a:r>
          <a:endParaRPr lang="en-US" sz="2400" kern="1200" dirty="0"/>
        </a:p>
      </dsp:txBody>
      <dsp:txXfrm>
        <a:off x="96347" y="2255724"/>
        <a:ext cx="1776529" cy="18645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8823A9-EA23-458C-A17F-F7AE3C1A73A9}">
      <dsp:nvSpPr>
        <dsp:cNvPr id="0" name=""/>
        <dsp:cNvSpPr/>
      </dsp:nvSpPr>
      <dsp:spPr>
        <a:xfrm rot="5400000">
          <a:off x="4392091" y="-2213767"/>
          <a:ext cx="1645384" cy="6484369"/>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kern="1200" smtClean="0"/>
            <a:t>Yes, teams have conflicts, but you can develop the skills to facilitate solutions to conflicts so that the team remains functional.</a:t>
          </a:r>
          <a:endParaRPr lang="en-US" sz="2600" kern="1200" dirty="0"/>
        </a:p>
      </dsp:txBody>
      <dsp:txXfrm rot="-5400000">
        <a:off x="1972599" y="286046"/>
        <a:ext cx="6404048" cy="1484742"/>
      </dsp:txXfrm>
    </dsp:sp>
    <dsp:sp modelId="{4E89D10E-2BCE-4829-88FE-7BDA62C80C9C}">
      <dsp:nvSpPr>
        <dsp:cNvPr id="0" name=""/>
        <dsp:cNvSpPr/>
      </dsp:nvSpPr>
      <dsp:spPr>
        <a:xfrm>
          <a:off x="241" y="51"/>
          <a:ext cx="1972357" cy="205673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en-US" sz="2400" b="1" kern="1200" dirty="0" smtClean="0"/>
            <a:t>Conflict Resolution Skills</a:t>
          </a:r>
          <a:endParaRPr lang="en-US" sz="2400" kern="1200" dirty="0"/>
        </a:p>
      </dsp:txBody>
      <dsp:txXfrm>
        <a:off x="96524" y="96334"/>
        <a:ext cx="1779791" cy="1864164"/>
      </dsp:txXfrm>
    </dsp:sp>
    <dsp:sp modelId="{D3A8FBE9-35DF-4BE4-94C7-9EA59A1DFA7F}">
      <dsp:nvSpPr>
        <dsp:cNvPr id="0" name=""/>
        <dsp:cNvSpPr/>
      </dsp:nvSpPr>
      <dsp:spPr>
        <a:xfrm rot="5400000">
          <a:off x="4390778" y="-56504"/>
          <a:ext cx="1645384" cy="6488975"/>
        </a:xfrm>
        <a:prstGeom prst="round2SameRect">
          <a:avLst/>
        </a:prstGeom>
        <a:solidFill>
          <a:schemeClr val="accent2">
            <a:tint val="40000"/>
            <a:alpha val="90000"/>
            <a:hueOff val="7224766"/>
            <a:satOff val="-20368"/>
            <a:lumOff val="-2083"/>
            <a:alphaOff val="0"/>
          </a:schemeClr>
        </a:solidFill>
        <a:ln w="9525" cap="flat" cmpd="sng" algn="ctr">
          <a:solidFill>
            <a:schemeClr val="accent2">
              <a:tint val="40000"/>
              <a:alpha val="90000"/>
              <a:hueOff val="7224766"/>
              <a:satOff val="-20368"/>
              <a:lumOff val="-208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kern="1200" smtClean="0"/>
            <a:t>Some students may accomplish more in order to keep up with the rest of the team. </a:t>
          </a:r>
          <a:endParaRPr lang="en-US" sz="2600" kern="1200" dirty="0"/>
        </a:p>
      </dsp:txBody>
      <dsp:txXfrm rot="-5400000">
        <a:off x="1968983" y="2445612"/>
        <a:ext cx="6408654" cy="1484742"/>
      </dsp:txXfrm>
    </dsp:sp>
    <dsp:sp modelId="{D9ABC986-2FBD-43C7-91F9-5FA7E2659F98}">
      <dsp:nvSpPr>
        <dsp:cNvPr id="0" name=""/>
        <dsp:cNvSpPr/>
      </dsp:nvSpPr>
      <dsp:spPr>
        <a:xfrm>
          <a:off x="241" y="2159618"/>
          <a:ext cx="1968741" cy="2056730"/>
        </a:xfrm>
        <a:prstGeom prst="roundRect">
          <a:avLst/>
        </a:prstGeom>
        <a:gradFill rotWithShape="0">
          <a:gsLst>
            <a:gs pos="0">
              <a:schemeClr val="accent2">
                <a:hueOff val="7224960"/>
                <a:satOff val="0"/>
                <a:lumOff val="-6666"/>
                <a:alphaOff val="0"/>
                <a:tint val="50000"/>
                <a:satMod val="300000"/>
              </a:schemeClr>
            </a:gs>
            <a:gs pos="35000">
              <a:schemeClr val="accent2">
                <a:hueOff val="7224960"/>
                <a:satOff val="0"/>
                <a:lumOff val="-6666"/>
                <a:alphaOff val="0"/>
                <a:tint val="37000"/>
                <a:satMod val="300000"/>
              </a:schemeClr>
            </a:gs>
            <a:gs pos="100000">
              <a:schemeClr val="accent2">
                <a:hueOff val="7224960"/>
                <a:satOff val="0"/>
                <a:lumOff val="-666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45720" rIns="91440" bIns="45720" numCol="1" spcCol="1270" anchor="ctr" anchorCtr="0">
          <a:noAutofit/>
        </a:bodyPr>
        <a:lstStyle/>
        <a:p>
          <a:pPr lvl="0" algn="l" defTabSz="1066800">
            <a:lnSpc>
              <a:spcPct val="90000"/>
            </a:lnSpc>
            <a:spcBef>
              <a:spcPct val="0"/>
            </a:spcBef>
            <a:spcAft>
              <a:spcPct val="35000"/>
            </a:spcAft>
          </a:pPr>
          <a:r>
            <a:rPr lang="en-US" sz="2400" b="1" kern="1200" smtClean="0"/>
            <a:t>Increased academic work</a:t>
          </a:r>
          <a:endParaRPr lang="en-US" sz="2400" kern="1200" dirty="0"/>
        </a:p>
      </dsp:txBody>
      <dsp:txXfrm>
        <a:off x="96347" y="2255724"/>
        <a:ext cx="1776529" cy="18645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845B68-3858-4130-87D1-910C31F52036}">
      <dsp:nvSpPr>
        <dsp:cNvPr id="0" name=""/>
        <dsp:cNvSpPr/>
      </dsp:nvSpPr>
      <dsp:spPr>
        <a:xfrm rot="5400000">
          <a:off x="5455941" y="-2497641"/>
          <a:ext cx="567749" cy="5705856"/>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1450" tIns="85725" rIns="171450" bIns="85725" numCol="1" spcCol="1270" anchor="ctr" anchorCtr="0">
          <a:noAutofit/>
        </a:bodyPr>
        <a:lstStyle/>
        <a:p>
          <a:pPr marL="171450" lvl="1" indent="-171450" algn="l" defTabSz="711200">
            <a:lnSpc>
              <a:spcPct val="90000"/>
            </a:lnSpc>
            <a:spcBef>
              <a:spcPct val="0"/>
            </a:spcBef>
            <a:spcAft>
              <a:spcPct val="15000"/>
            </a:spcAft>
            <a:buChar char="••"/>
          </a:pPr>
          <a:r>
            <a:rPr lang="en-US" sz="1600" b="0" kern="1200" dirty="0" smtClean="0"/>
            <a:t>Listen to other's ideas. When people are allowed to freely express their ideas, these initial ideas produce other ideas. </a:t>
          </a:r>
          <a:endParaRPr lang="en-US" sz="1600" b="0" kern="1200" dirty="0"/>
        </a:p>
      </dsp:txBody>
      <dsp:txXfrm rot="-5400000">
        <a:off x="2886888" y="99127"/>
        <a:ext cx="5678141" cy="512319"/>
      </dsp:txXfrm>
    </dsp:sp>
    <dsp:sp modelId="{B9AA7BCA-AC98-49E5-BC6B-19D320B26A81}">
      <dsp:nvSpPr>
        <dsp:cNvPr id="0" name=""/>
        <dsp:cNvSpPr/>
      </dsp:nvSpPr>
      <dsp:spPr>
        <a:xfrm>
          <a:off x="322655" y="442"/>
          <a:ext cx="2564233" cy="709686"/>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US" sz="3100" b="1" u="none" kern="1200" dirty="0" smtClean="0"/>
            <a:t>Listen</a:t>
          </a:r>
          <a:endParaRPr lang="en-US" sz="3100" u="none" kern="1200" dirty="0"/>
        </a:p>
      </dsp:txBody>
      <dsp:txXfrm>
        <a:off x="357299" y="35086"/>
        <a:ext cx="2494945" cy="640398"/>
      </dsp:txXfrm>
    </dsp:sp>
    <dsp:sp modelId="{BB8C6F4F-91F1-4ADA-A3FB-AB06F3EFA5DD}">
      <dsp:nvSpPr>
        <dsp:cNvPr id="0" name=""/>
        <dsp:cNvSpPr/>
      </dsp:nvSpPr>
      <dsp:spPr>
        <a:xfrm rot="5400000">
          <a:off x="5455941" y="-1752470"/>
          <a:ext cx="567749" cy="5705856"/>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kern="1200" dirty="0" smtClean="0"/>
            <a:t>Ask questions, interact, and discuss the objectives of the team. </a:t>
          </a:r>
        </a:p>
      </dsp:txBody>
      <dsp:txXfrm rot="-5400000">
        <a:off x="2886888" y="844298"/>
        <a:ext cx="5678141" cy="512319"/>
      </dsp:txXfrm>
    </dsp:sp>
    <dsp:sp modelId="{A230B649-04AC-4EDF-9770-E3D0C53D4244}">
      <dsp:nvSpPr>
        <dsp:cNvPr id="0" name=""/>
        <dsp:cNvSpPr/>
      </dsp:nvSpPr>
      <dsp:spPr>
        <a:xfrm>
          <a:off x="322655" y="745614"/>
          <a:ext cx="2564233" cy="709686"/>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US" sz="3100" b="1" u="none" kern="1200" dirty="0" smtClean="0"/>
            <a:t>Question</a:t>
          </a:r>
        </a:p>
      </dsp:txBody>
      <dsp:txXfrm>
        <a:off x="357299" y="780258"/>
        <a:ext cx="2494945" cy="640398"/>
      </dsp:txXfrm>
    </dsp:sp>
    <dsp:sp modelId="{9A809641-9457-4E23-BF28-76BDB459519E}">
      <dsp:nvSpPr>
        <dsp:cNvPr id="0" name=""/>
        <dsp:cNvSpPr/>
      </dsp:nvSpPr>
      <dsp:spPr>
        <a:xfrm rot="5400000">
          <a:off x="5455941" y="-1007299"/>
          <a:ext cx="567749" cy="5705856"/>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kern="1200" dirty="0" smtClean="0"/>
            <a:t>Individuals are encouraged to exchange, defend, and then to ultimately rethink their ideas. </a:t>
          </a:r>
        </a:p>
      </dsp:txBody>
      <dsp:txXfrm rot="-5400000">
        <a:off x="2886888" y="1589469"/>
        <a:ext cx="5678141" cy="512319"/>
      </dsp:txXfrm>
    </dsp:sp>
    <dsp:sp modelId="{5987B9F8-FF65-4F16-B0A8-B9E201CE50C4}">
      <dsp:nvSpPr>
        <dsp:cNvPr id="0" name=""/>
        <dsp:cNvSpPr/>
      </dsp:nvSpPr>
      <dsp:spPr>
        <a:xfrm>
          <a:off x="322655" y="1490785"/>
          <a:ext cx="2564233" cy="709686"/>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US" sz="3100" b="1" u="none" kern="1200" dirty="0" smtClean="0"/>
            <a:t>Persuade</a:t>
          </a:r>
        </a:p>
      </dsp:txBody>
      <dsp:txXfrm>
        <a:off x="357299" y="1525429"/>
        <a:ext cx="2494945" cy="640398"/>
      </dsp:txXfrm>
    </dsp:sp>
    <dsp:sp modelId="{6CD85F1E-C991-4EFF-B52A-4570C8D093F5}">
      <dsp:nvSpPr>
        <dsp:cNvPr id="0" name=""/>
        <dsp:cNvSpPr/>
      </dsp:nvSpPr>
      <dsp:spPr>
        <a:xfrm rot="5400000">
          <a:off x="5455941" y="-262127"/>
          <a:ext cx="567749" cy="5705856"/>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kern="1200" dirty="0" smtClean="0"/>
            <a:t>Treat others with respect and support their ideas. </a:t>
          </a:r>
        </a:p>
      </dsp:txBody>
      <dsp:txXfrm rot="-5400000">
        <a:off x="2886888" y="2334641"/>
        <a:ext cx="5678141" cy="512319"/>
      </dsp:txXfrm>
    </dsp:sp>
    <dsp:sp modelId="{B4A3BDD5-E588-41E6-9298-BA0C5DC3F9CA}">
      <dsp:nvSpPr>
        <dsp:cNvPr id="0" name=""/>
        <dsp:cNvSpPr/>
      </dsp:nvSpPr>
      <dsp:spPr>
        <a:xfrm>
          <a:off x="322655" y="2235956"/>
          <a:ext cx="2564233" cy="709686"/>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US" sz="3100" b="1" u="none" kern="1200" dirty="0" smtClean="0"/>
            <a:t>Respect</a:t>
          </a:r>
        </a:p>
      </dsp:txBody>
      <dsp:txXfrm>
        <a:off x="357299" y="2270600"/>
        <a:ext cx="2494945" cy="640398"/>
      </dsp:txXfrm>
    </dsp:sp>
    <dsp:sp modelId="{06AD6FC7-11C2-4D7C-9BBE-41AB5A799FD8}">
      <dsp:nvSpPr>
        <dsp:cNvPr id="0" name=""/>
        <dsp:cNvSpPr/>
      </dsp:nvSpPr>
      <dsp:spPr>
        <a:xfrm rot="5400000">
          <a:off x="5455941" y="483043"/>
          <a:ext cx="567749" cy="5705856"/>
        </a:xfrm>
        <a:prstGeom prst="round2SameRect">
          <a:avLst/>
        </a:prstGeom>
        <a:solidFill>
          <a:schemeClr val="accent6">
            <a:tint val="40000"/>
            <a:alpha val="90000"/>
            <a:hueOff val="0"/>
            <a:satOff val="0"/>
            <a:lumOff val="0"/>
            <a:alphaOff val="0"/>
          </a:schemeClr>
        </a:solidFill>
        <a:ln w="9525" cap="flat" cmpd="sng" algn="ctr">
          <a:solidFill>
            <a:schemeClr val="accent6">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kern="1200" dirty="0" smtClean="0"/>
            <a:t>Help one's coworkers, which is the general theme of teamwork. </a:t>
          </a:r>
        </a:p>
      </dsp:txBody>
      <dsp:txXfrm rot="-5400000">
        <a:off x="2886888" y="3079812"/>
        <a:ext cx="5678141" cy="512319"/>
      </dsp:txXfrm>
    </dsp:sp>
    <dsp:sp modelId="{CCDF5AF3-9691-4E36-8193-D233364BF1B2}">
      <dsp:nvSpPr>
        <dsp:cNvPr id="0" name=""/>
        <dsp:cNvSpPr/>
      </dsp:nvSpPr>
      <dsp:spPr>
        <a:xfrm>
          <a:off x="322655" y="2981127"/>
          <a:ext cx="2564233" cy="709686"/>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US" sz="3100" b="1" u="none" kern="1200" dirty="0" smtClean="0"/>
            <a:t>Help</a:t>
          </a:r>
        </a:p>
      </dsp:txBody>
      <dsp:txXfrm>
        <a:off x="357299" y="3015771"/>
        <a:ext cx="2494945" cy="640398"/>
      </dsp:txXfrm>
    </dsp:sp>
    <dsp:sp modelId="{E2732D6F-5B29-4F98-8AED-A2E6D443522B}">
      <dsp:nvSpPr>
        <dsp:cNvPr id="0" name=""/>
        <dsp:cNvSpPr/>
      </dsp:nvSpPr>
      <dsp:spPr>
        <a:xfrm rot="5400000">
          <a:off x="5455941" y="1228214"/>
          <a:ext cx="567749" cy="5705856"/>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kern="1200" dirty="0" smtClean="0"/>
            <a:t>Share with the team to create an environment of teamwork.</a:t>
          </a:r>
        </a:p>
      </dsp:txBody>
      <dsp:txXfrm rot="-5400000">
        <a:off x="2886888" y="3824983"/>
        <a:ext cx="5678141" cy="512319"/>
      </dsp:txXfrm>
    </dsp:sp>
    <dsp:sp modelId="{E22ABE31-EDB7-4C50-9912-C74BA398F5EC}">
      <dsp:nvSpPr>
        <dsp:cNvPr id="0" name=""/>
        <dsp:cNvSpPr/>
      </dsp:nvSpPr>
      <dsp:spPr>
        <a:xfrm>
          <a:off x="322655" y="3726299"/>
          <a:ext cx="2564233" cy="709686"/>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US" sz="3100" b="1" u="none" kern="1200" dirty="0" smtClean="0"/>
            <a:t>Share</a:t>
          </a:r>
        </a:p>
      </dsp:txBody>
      <dsp:txXfrm>
        <a:off x="357299" y="3760943"/>
        <a:ext cx="2494945" cy="640398"/>
      </dsp:txXfrm>
    </dsp:sp>
    <dsp:sp modelId="{FE7444A5-86B4-4C65-8C72-0D751520B831}">
      <dsp:nvSpPr>
        <dsp:cNvPr id="0" name=""/>
        <dsp:cNvSpPr/>
      </dsp:nvSpPr>
      <dsp:spPr>
        <a:xfrm rot="5400000">
          <a:off x="5455941" y="1973385"/>
          <a:ext cx="567749" cy="5705856"/>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kern="1200" dirty="0" smtClean="0"/>
            <a:t>All members of the team are encouraged to participate in the team.                                                         </a:t>
          </a:r>
        </a:p>
      </dsp:txBody>
      <dsp:txXfrm rot="-5400000">
        <a:off x="2886888" y="4570154"/>
        <a:ext cx="5678141" cy="512319"/>
      </dsp:txXfrm>
    </dsp:sp>
    <dsp:sp modelId="{F2FEB6C3-A6D8-424E-9A3C-992C5E5C3961}">
      <dsp:nvSpPr>
        <dsp:cNvPr id="0" name=""/>
        <dsp:cNvSpPr/>
      </dsp:nvSpPr>
      <dsp:spPr>
        <a:xfrm>
          <a:off x="322655" y="4471470"/>
          <a:ext cx="2564233" cy="709686"/>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a:lnSpc>
              <a:spcPct val="90000"/>
            </a:lnSpc>
            <a:spcBef>
              <a:spcPct val="0"/>
            </a:spcBef>
            <a:spcAft>
              <a:spcPct val="35000"/>
            </a:spcAft>
          </a:pPr>
          <a:r>
            <a:rPr lang="en-US" sz="3100" b="1" u="none" kern="1200" dirty="0" smtClean="0"/>
            <a:t>Participate</a:t>
          </a:r>
        </a:p>
      </dsp:txBody>
      <dsp:txXfrm>
        <a:off x="357299" y="4506114"/>
        <a:ext cx="2494945" cy="640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066886-0A1A-465F-80B2-FDD818C21D9E}">
      <dsp:nvSpPr>
        <dsp:cNvPr id="0" name=""/>
        <dsp:cNvSpPr/>
      </dsp:nvSpPr>
      <dsp:spPr>
        <a:xfrm>
          <a:off x="2405" y="72261"/>
          <a:ext cx="2344935" cy="489600"/>
        </a:xfrm>
        <a:prstGeom prst="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Listen</a:t>
          </a:r>
          <a:endParaRPr lang="en-US" sz="1700" kern="1200" dirty="0"/>
        </a:p>
      </dsp:txBody>
      <dsp:txXfrm>
        <a:off x="2405" y="72261"/>
        <a:ext cx="2344935" cy="489600"/>
      </dsp:txXfrm>
    </dsp:sp>
    <dsp:sp modelId="{C26819E2-5F5A-42C0-AF7E-107BFCCD9C13}">
      <dsp:nvSpPr>
        <dsp:cNvPr id="0" name=""/>
        <dsp:cNvSpPr/>
      </dsp:nvSpPr>
      <dsp:spPr>
        <a:xfrm>
          <a:off x="2405" y="561861"/>
          <a:ext cx="2344935" cy="3429877"/>
        </a:xfrm>
        <a:prstGeom prst="rect">
          <a:avLst/>
        </a:prstGeom>
        <a:solidFill>
          <a:schemeClr val="accent5">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100000"/>
            </a:lnSpc>
            <a:spcBef>
              <a:spcPct val="0"/>
            </a:spcBef>
            <a:spcAft>
              <a:spcPct val="15000"/>
            </a:spcAft>
            <a:buChar char="••"/>
          </a:pPr>
          <a:r>
            <a:rPr lang="en-US" sz="1700" kern="1200" baseline="0" dirty="0" smtClean="0"/>
            <a:t>Listen actively</a:t>
          </a:r>
          <a:endParaRPr lang="en-US" sz="1700" kern="1200" baseline="0" dirty="0"/>
        </a:p>
        <a:p>
          <a:pPr marL="171450" lvl="1" indent="-171450" algn="l" defTabSz="755650">
            <a:lnSpc>
              <a:spcPct val="100000"/>
            </a:lnSpc>
            <a:spcBef>
              <a:spcPct val="0"/>
            </a:spcBef>
            <a:spcAft>
              <a:spcPct val="15000"/>
            </a:spcAft>
            <a:buChar char="••"/>
          </a:pPr>
          <a:r>
            <a:rPr lang="en-US" sz="1700" kern="1200" dirty="0" smtClean="0"/>
            <a:t>Don't interrupt</a:t>
          </a:r>
        </a:p>
        <a:p>
          <a:pPr marL="171450" lvl="1" indent="-171450" algn="l" defTabSz="755650">
            <a:lnSpc>
              <a:spcPct val="100000"/>
            </a:lnSpc>
            <a:spcBef>
              <a:spcPct val="0"/>
            </a:spcBef>
            <a:spcAft>
              <a:spcPct val="15000"/>
            </a:spcAft>
            <a:buChar char="••"/>
          </a:pPr>
          <a:r>
            <a:rPr lang="en-US" sz="1700" kern="1200" dirty="0" smtClean="0"/>
            <a:t>Be patient and courteous</a:t>
          </a:r>
        </a:p>
      </dsp:txBody>
      <dsp:txXfrm>
        <a:off x="2405" y="561861"/>
        <a:ext cx="2344935" cy="3429877"/>
      </dsp:txXfrm>
    </dsp:sp>
    <dsp:sp modelId="{2BD1B77F-946B-406F-93BC-5F68C8781F4E}">
      <dsp:nvSpPr>
        <dsp:cNvPr id="0" name=""/>
        <dsp:cNvSpPr/>
      </dsp:nvSpPr>
      <dsp:spPr>
        <a:xfrm>
          <a:off x="2675632" y="72261"/>
          <a:ext cx="2344935" cy="489600"/>
        </a:xfrm>
        <a:prstGeom prst="rect">
          <a:avLst/>
        </a:prstGeom>
        <a:solidFill>
          <a:schemeClr val="accent5">
            <a:hueOff val="3359277"/>
            <a:satOff val="4740"/>
            <a:lumOff val="-58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Share Ideas</a:t>
          </a:r>
          <a:endParaRPr lang="en-US" sz="1700" kern="1200" dirty="0"/>
        </a:p>
      </dsp:txBody>
      <dsp:txXfrm>
        <a:off x="2675632" y="72261"/>
        <a:ext cx="2344935" cy="489600"/>
      </dsp:txXfrm>
    </dsp:sp>
    <dsp:sp modelId="{8F77AF4C-A866-4590-A53B-FB347348D74B}">
      <dsp:nvSpPr>
        <dsp:cNvPr id="0" name=""/>
        <dsp:cNvSpPr/>
      </dsp:nvSpPr>
      <dsp:spPr>
        <a:xfrm>
          <a:off x="2675632" y="561861"/>
          <a:ext cx="2344935" cy="3429877"/>
        </a:xfrm>
        <a:prstGeom prst="rect">
          <a:avLst/>
        </a:prstGeom>
        <a:solidFill>
          <a:schemeClr val="accent5">
            <a:tint val="40000"/>
            <a:alpha val="90000"/>
            <a:hueOff val="3439670"/>
            <a:satOff val="1139"/>
            <a:lumOff val="-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100000"/>
            </a:lnSpc>
            <a:spcBef>
              <a:spcPct val="0"/>
            </a:spcBef>
            <a:spcAft>
              <a:spcPct val="15000"/>
            </a:spcAft>
            <a:buChar char="••"/>
          </a:pPr>
          <a:r>
            <a:rPr lang="en-US" sz="1700" kern="1200" baseline="0" dirty="0" smtClean="0"/>
            <a:t>Ask questions </a:t>
          </a:r>
          <a:endParaRPr lang="en-US" sz="1700" kern="1200" baseline="0" dirty="0"/>
        </a:p>
        <a:p>
          <a:pPr marL="171450" lvl="1" indent="-171450" algn="l" defTabSz="755650">
            <a:lnSpc>
              <a:spcPct val="100000"/>
            </a:lnSpc>
            <a:spcBef>
              <a:spcPct val="0"/>
            </a:spcBef>
            <a:spcAft>
              <a:spcPct val="15000"/>
            </a:spcAft>
            <a:buChar char="••"/>
          </a:pPr>
          <a:r>
            <a:rPr lang="en-US" sz="1700" kern="1200" dirty="0" smtClean="0"/>
            <a:t>Don't express opinion as fact </a:t>
          </a:r>
          <a:endParaRPr lang="en-US" sz="1700" kern="1200" dirty="0"/>
        </a:p>
        <a:p>
          <a:pPr marL="171450" lvl="1" indent="-171450" algn="l" defTabSz="755650">
            <a:lnSpc>
              <a:spcPct val="100000"/>
            </a:lnSpc>
            <a:spcBef>
              <a:spcPct val="0"/>
            </a:spcBef>
            <a:spcAft>
              <a:spcPct val="15000"/>
            </a:spcAft>
            <a:buChar char="••"/>
          </a:pPr>
          <a:r>
            <a:rPr lang="en-US" sz="1700" kern="1200" dirty="0" smtClean="0"/>
            <a:t>Explain your reasons</a:t>
          </a:r>
        </a:p>
        <a:p>
          <a:pPr marL="171450" lvl="1" indent="-171450" algn="l" defTabSz="755650">
            <a:lnSpc>
              <a:spcPct val="100000"/>
            </a:lnSpc>
            <a:spcBef>
              <a:spcPct val="0"/>
            </a:spcBef>
            <a:spcAft>
              <a:spcPct val="15000"/>
            </a:spcAft>
            <a:buChar char="••"/>
          </a:pPr>
          <a:r>
            <a:rPr lang="en-US" sz="1700" kern="1200" dirty="0" smtClean="0"/>
            <a:t>Be aware of tone &amp; body language</a:t>
          </a:r>
        </a:p>
        <a:p>
          <a:pPr marL="171450" lvl="1" indent="-171450" algn="l" defTabSz="755650">
            <a:lnSpc>
              <a:spcPct val="100000"/>
            </a:lnSpc>
            <a:spcBef>
              <a:spcPct val="0"/>
            </a:spcBef>
            <a:spcAft>
              <a:spcPct val="15000"/>
            </a:spcAft>
            <a:buChar char="••"/>
          </a:pPr>
          <a:r>
            <a:rPr lang="en-US" sz="1700" kern="1200" dirty="0" smtClean="0"/>
            <a:t>Restate an idea to be sure it is understood</a:t>
          </a:r>
        </a:p>
        <a:p>
          <a:pPr marL="171450" lvl="1" indent="-171450" algn="l" defTabSz="755650">
            <a:lnSpc>
              <a:spcPct val="100000"/>
            </a:lnSpc>
            <a:spcBef>
              <a:spcPct val="0"/>
            </a:spcBef>
            <a:spcAft>
              <a:spcPct val="15000"/>
            </a:spcAft>
            <a:buChar char="••"/>
          </a:pPr>
          <a:r>
            <a:rPr lang="en-US" sz="1700" kern="1200" dirty="0" smtClean="0"/>
            <a:t>Use appropriate humor</a:t>
          </a:r>
        </a:p>
      </dsp:txBody>
      <dsp:txXfrm>
        <a:off x="2675632" y="561861"/>
        <a:ext cx="2344935" cy="3429877"/>
      </dsp:txXfrm>
    </dsp:sp>
    <dsp:sp modelId="{B5334049-1A70-4047-BE76-56472116EB87}">
      <dsp:nvSpPr>
        <dsp:cNvPr id="0" name=""/>
        <dsp:cNvSpPr/>
      </dsp:nvSpPr>
      <dsp:spPr>
        <a:xfrm>
          <a:off x="5348859" y="72261"/>
          <a:ext cx="2344935" cy="489600"/>
        </a:xfrm>
        <a:prstGeom prst="rect">
          <a:avLst/>
        </a:prstGeom>
        <a:solidFill>
          <a:schemeClr val="accent5">
            <a:hueOff val="6718553"/>
            <a:satOff val="9479"/>
            <a:lumOff val="-117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kern="1200" dirty="0" smtClean="0"/>
            <a:t>Feedback</a:t>
          </a:r>
          <a:endParaRPr lang="en-US" sz="1700" kern="1200" dirty="0"/>
        </a:p>
      </dsp:txBody>
      <dsp:txXfrm>
        <a:off x="5348859" y="72261"/>
        <a:ext cx="2344935" cy="489600"/>
      </dsp:txXfrm>
    </dsp:sp>
    <dsp:sp modelId="{1281BBA8-141C-43BA-B525-7E6709B8DE47}">
      <dsp:nvSpPr>
        <dsp:cNvPr id="0" name=""/>
        <dsp:cNvSpPr/>
      </dsp:nvSpPr>
      <dsp:spPr>
        <a:xfrm>
          <a:off x="5348859" y="561861"/>
          <a:ext cx="2344935" cy="3429877"/>
        </a:xfrm>
        <a:prstGeom prst="rect">
          <a:avLst/>
        </a:prstGeom>
        <a:solidFill>
          <a:schemeClr val="accent5">
            <a:tint val="40000"/>
            <a:alpha val="90000"/>
            <a:hueOff val="6879340"/>
            <a:satOff val="2278"/>
            <a:lumOff val="-16"/>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Compliment each other's ideas</a:t>
          </a:r>
        </a:p>
        <a:p>
          <a:pPr marL="171450" lvl="1" indent="-171450" algn="l" defTabSz="755650">
            <a:lnSpc>
              <a:spcPct val="90000"/>
            </a:lnSpc>
            <a:spcBef>
              <a:spcPct val="0"/>
            </a:spcBef>
            <a:spcAft>
              <a:spcPct val="15000"/>
            </a:spcAft>
            <a:buChar char="••"/>
          </a:pPr>
          <a:r>
            <a:rPr lang="en-US" sz="1700" kern="1200" dirty="0" smtClean="0"/>
            <a:t>Evaluate - Do not criticize</a:t>
          </a:r>
        </a:p>
        <a:p>
          <a:pPr marL="171450" lvl="1" indent="-171450" algn="l" defTabSz="755650">
            <a:lnSpc>
              <a:spcPct val="90000"/>
            </a:lnSpc>
            <a:spcBef>
              <a:spcPct val="0"/>
            </a:spcBef>
            <a:spcAft>
              <a:spcPct val="15000"/>
            </a:spcAft>
            <a:buChar char="••"/>
          </a:pPr>
          <a:r>
            <a:rPr lang="en-US" sz="1700" kern="1200" dirty="0" smtClean="0"/>
            <a:t>Critique the idea, not the person </a:t>
          </a:r>
        </a:p>
        <a:p>
          <a:pPr marL="171450" lvl="1" indent="-171450" algn="l" defTabSz="755650">
            <a:lnSpc>
              <a:spcPct val="90000"/>
            </a:lnSpc>
            <a:spcBef>
              <a:spcPct val="0"/>
            </a:spcBef>
            <a:spcAft>
              <a:spcPct val="15000"/>
            </a:spcAft>
            <a:buChar char="••"/>
          </a:pPr>
          <a:r>
            <a:rPr lang="en-US" sz="1700" kern="1200" dirty="0" smtClean="0"/>
            <a:t>Respond, don't react</a:t>
          </a:r>
        </a:p>
        <a:p>
          <a:pPr marL="171450" lvl="1" indent="-171450" algn="l" defTabSz="755650">
            <a:lnSpc>
              <a:spcPct val="90000"/>
            </a:lnSpc>
            <a:spcBef>
              <a:spcPct val="0"/>
            </a:spcBef>
            <a:spcAft>
              <a:spcPct val="15000"/>
            </a:spcAft>
            <a:buChar char="••"/>
          </a:pPr>
          <a:r>
            <a:rPr lang="en-US" sz="1700" kern="1200" dirty="0" smtClean="0"/>
            <a:t>PARTICIPATE!</a:t>
          </a:r>
        </a:p>
      </dsp:txBody>
      <dsp:txXfrm>
        <a:off x="5348859" y="561861"/>
        <a:ext cx="2344935" cy="342987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u="none"/>
            </a:lvl1pPr>
          </a:lstStyle>
          <a:p>
            <a:pPr>
              <a:defRPr/>
            </a:pPr>
            <a:endParaRPr lang="en-US"/>
          </a:p>
        </p:txBody>
      </p:sp>
      <p:sp>
        <p:nvSpPr>
          <p:cNvPr id="54275"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none"/>
            </a:lvl1pPr>
          </a:lstStyle>
          <a:p>
            <a:pPr>
              <a:defRPr/>
            </a:pPr>
            <a:endParaRPr lang="en-US"/>
          </a:p>
        </p:txBody>
      </p:sp>
      <p:sp>
        <p:nvSpPr>
          <p:cNvPr id="54276" name="Rectangle 4"/>
          <p:cNvSpPr>
            <a:spLocks noGrp="1" noChangeArrowheads="1"/>
          </p:cNvSpPr>
          <p:nvPr>
            <p:ph type="ftr" sz="quarter" idx="2"/>
          </p:nvPr>
        </p:nvSpPr>
        <p:spPr bwMode="auto">
          <a:xfrm>
            <a:off x="0" y="8831580"/>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u="none"/>
            </a:lvl1pPr>
          </a:lstStyle>
          <a:p>
            <a:pPr>
              <a:defRPr/>
            </a:pPr>
            <a:endParaRPr lang="en-US"/>
          </a:p>
        </p:txBody>
      </p:sp>
      <p:sp>
        <p:nvSpPr>
          <p:cNvPr id="54277" name="Rectangle 5"/>
          <p:cNvSpPr>
            <a:spLocks noGrp="1" noChangeArrowheads="1"/>
          </p:cNvSpPr>
          <p:nvPr>
            <p:ph type="sldNum" sz="quarter" idx="3"/>
          </p:nvPr>
        </p:nvSpPr>
        <p:spPr bwMode="auto">
          <a:xfrm>
            <a:off x="3972560" y="8831580"/>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none"/>
            </a:lvl1pPr>
          </a:lstStyle>
          <a:p>
            <a:pPr>
              <a:defRPr/>
            </a:pPr>
            <a:fld id="{D3A8DA54-32B1-44A6-B62B-F3729AB2CA60}" type="slidenum">
              <a:rPr lang="en-US"/>
              <a:pPr>
                <a:defRPr/>
              </a:pPr>
              <a:t>‹#›</a:t>
            </a:fld>
            <a:endParaRPr lang="en-US"/>
          </a:p>
        </p:txBody>
      </p:sp>
    </p:spTree>
    <p:extLst>
      <p:ext uri="{BB962C8B-B14F-4D97-AF65-F5344CB8AC3E}">
        <p14:creationId xmlns:p14="http://schemas.microsoft.com/office/powerpoint/2010/main" val="42255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u="none"/>
            </a:lvl1pPr>
          </a:lstStyle>
          <a:p>
            <a:pPr>
              <a:defRPr/>
            </a:pPr>
            <a:endParaRPr lang="en-US"/>
          </a:p>
        </p:txBody>
      </p:sp>
      <p:sp>
        <p:nvSpPr>
          <p:cNvPr id="11267" name="Rectangle 3"/>
          <p:cNvSpPr>
            <a:spLocks noGrp="1" noChangeArrowheads="1"/>
          </p:cNvSpPr>
          <p:nvPr>
            <p:ph type="dt" idx="1"/>
          </p:nvPr>
        </p:nvSpPr>
        <p:spPr bwMode="auto">
          <a:xfrm>
            <a:off x="3972560"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none"/>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4720" y="4415790"/>
            <a:ext cx="514096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831580"/>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u="none"/>
            </a:lvl1pPr>
          </a:lstStyle>
          <a:p>
            <a:pPr>
              <a:defRPr/>
            </a:pPr>
            <a:endParaRPr lang="en-US"/>
          </a:p>
        </p:txBody>
      </p:sp>
      <p:sp>
        <p:nvSpPr>
          <p:cNvPr id="11271" name="Rectangle 7"/>
          <p:cNvSpPr>
            <a:spLocks noGrp="1" noChangeArrowheads="1"/>
          </p:cNvSpPr>
          <p:nvPr>
            <p:ph type="sldNum" sz="quarter" idx="5"/>
          </p:nvPr>
        </p:nvSpPr>
        <p:spPr bwMode="auto">
          <a:xfrm>
            <a:off x="3972560" y="8831580"/>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none"/>
            </a:lvl1pPr>
          </a:lstStyle>
          <a:p>
            <a:pPr>
              <a:defRPr/>
            </a:pPr>
            <a:fld id="{950D91BE-647E-4294-A150-55017A522395}" type="slidenum">
              <a:rPr lang="en-US"/>
              <a:pPr>
                <a:defRPr/>
              </a:pPr>
              <a:t>‹#›</a:t>
            </a:fld>
            <a:endParaRPr lang="en-US"/>
          </a:p>
        </p:txBody>
      </p:sp>
    </p:spTree>
    <p:extLst>
      <p:ext uri="{BB962C8B-B14F-4D97-AF65-F5344CB8AC3E}">
        <p14:creationId xmlns:p14="http://schemas.microsoft.com/office/powerpoint/2010/main" val="34195339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6A62FFF7-49D7-40C9-8941-1170EE1F64DC}" type="slidenum">
              <a:rPr lang="en-US" smtClean="0"/>
              <a:pPr/>
              <a:t>3</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want</a:t>
            </a:r>
            <a:r>
              <a:rPr lang="en-US" baseline="0" dirty="0" smtClean="0"/>
              <a:t> to have more impact, more responsibility.  Examples, Engineering Manager, Professor, CEO, Marketing, Venture Capitalist,….</a:t>
            </a:r>
            <a:endParaRPr lang="en-US" dirty="0"/>
          </a:p>
        </p:txBody>
      </p:sp>
      <p:sp>
        <p:nvSpPr>
          <p:cNvPr id="4" name="Slide Number Placeholder 3"/>
          <p:cNvSpPr>
            <a:spLocks noGrp="1"/>
          </p:cNvSpPr>
          <p:nvPr>
            <p:ph type="sldNum" sz="quarter" idx="10"/>
          </p:nvPr>
        </p:nvSpPr>
        <p:spPr/>
        <p:txBody>
          <a:bodyPr/>
          <a:lstStyle/>
          <a:p>
            <a:pPr>
              <a:defRPr/>
            </a:pPr>
            <a:fld id="{950D91BE-647E-4294-A150-55017A522395}" type="slidenum">
              <a:rPr lang="en-US" smtClean="0"/>
              <a:pPr>
                <a:defRPr/>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533400" indent="-533400" eaLnBrk="1" hangingPunct="1">
              <a:lnSpc>
                <a:spcPct val="80000"/>
              </a:lnSpc>
              <a:buFont typeface="Wingdings" pitchFamily="2" charset="2"/>
              <a:buNone/>
            </a:pPr>
            <a:r>
              <a:rPr lang="en-US" sz="1200" b="1" dirty="0" smtClean="0">
                <a:solidFill>
                  <a:srgbClr val="008000"/>
                </a:solidFill>
              </a:rPr>
              <a:t>“Everyone has to work together; if we can’t get everybody working toward common goals, nothing is going to happen</a:t>
            </a:r>
          </a:p>
          <a:p>
            <a:pPr marL="533400" indent="-533400" eaLnBrk="1" hangingPunct="1">
              <a:lnSpc>
                <a:spcPct val="80000"/>
              </a:lnSpc>
              <a:buFont typeface="Wingdings" pitchFamily="2" charset="2"/>
              <a:buNone/>
            </a:pPr>
            <a:r>
              <a:rPr lang="en-US" sz="1200" b="1" dirty="0" smtClean="0">
                <a:solidFill>
                  <a:srgbClr val="008000"/>
                </a:solidFill>
              </a:rPr>
              <a:t>                                                     </a:t>
            </a:r>
            <a:r>
              <a:rPr lang="en-US" sz="1200" b="1" i="1" dirty="0" smtClean="0">
                <a:solidFill>
                  <a:srgbClr val="008000"/>
                </a:solidFill>
              </a:rPr>
              <a:t>Harold K. </a:t>
            </a:r>
            <a:r>
              <a:rPr lang="en-US" sz="1200" b="1" i="1" dirty="0" err="1" smtClean="0">
                <a:solidFill>
                  <a:srgbClr val="008000"/>
                </a:solidFill>
              </a:rPr>
              <a:t>Sperlich</a:t>
            </a:r>
            <a:endParaRPr lang="en-US" sz="1200" b="1" i="1" dirty="0" smtClean="0">
              <a:solidFill>
                <a:srgbClr val="008000"/>
              </a:solidFill>
            </a:endParaRPr>
          </a:p>
          <a:p>
            <a:pPr marL="533400" indent="-533400" eaLnBrk="1" hangingPunct="1">
              <a:lnSpc>
                <a:spcPct val="80000"/>
              </a:lnSpc>
              <a:buFont typeface="Wingdings" pitchFamily="2" charset="2"/>
              <a:buNone/>
            </a:pPr>
            <a:r>
              <a:rPr lang="en-US" sz="1200" b="1" i="1" dirty="0" smtClean="0">
                <a:solidFill>
                  <a:srgbClr val="008000"/>
                </a:solidFill>
              </a:rPr>
              <a:t>                                                     </a:t>
            </a:r>
            <a:r>
              <a:rPr lang="en-US" sz="1000" b="1" i="1" dirty="0" smtClean="0">
                <a:solidFill>
                  <a:srgbClr val="008000"/>
                </a:solidFill>
              </a:rPr>
              <a:t>(Former President, Chrysler Corporation)</a:t>
            </a:r>
          </a:p>
          <a:p>
            <a:endParaRPr lang="en-US" dirty="0"/>
          </a:p>
        </p:txBody>
      </p:sp>
      <p:sp>
        <p:nvSpPr>
          <p:cNvPr id="4" name="Slide Number Placeholder 3"/>
          <p:cNvSpPr>
            <a:spLocks noGrp="1"/>
          </p:cNvSpPr>
          <p:nvPr>
            <p:ph type="sldNum" sz="quarter" idx="10"/>
          </p:nvPr>
        </p:nvSpPr>
        <p:spPr/>
        <p:txBody>
          <a:bodyPr/>
          <a:lstStyle/>
          <a:p>
            <a:pPr>
              <a:defRPr/>
            </a:pPr>
            <a:fld id="{950D91BE-647E-4294-A150-55017A522395}" type="slidenum">
              <a:rPr lang="en-US" smtClean="0"/>
              <a:pPr>
                <a:defRPr/>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I.e., building</a:t>
            </a:r>
            <a:r>
              <a:rPr lang="en-US" baseline="0" dirty="0" smtClean="0"/>
              <a:t> strategy for effective team</a:t>
            </a:r>
            <a:endParaRPr lang="en-US" dirty="0"/>
          </a:p>
        </p:txBody>
      </p:sp>
      <p:sp>
        <p:nvSpPr>
          <p:cNvPr id="4" name="Slide Number Placeholder 3"/>
          <p:cNvSpPr>
            <a:spLocks noGrp="1"/>
          </p:cNvSpPr>
          <p:nvPr>
            <p:ph type="sldNum" sz="quarter" idx="10"/>
          </p:nvPr>
        </p:nvSpPr>
        <p:spPr/>
        <p:txBody>
          <a:bodyPr/>
          <a:lstStyle/>
          <a:p>
            <a:pPr>
              <a:defRPr/>
            </a:pPr>
            <a:fld id="{950D91BE-647E-4294-A150-55017A522395}" type="slidenum">
              <a:rPr lang="en-US" smtClean="0"/>
              <a:pPr>
                <a:defRPr/>
              </a:pPr>
              <a:t>16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1"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How will you:</a:t>
            </a:r>
            <a:endParaRPr kumimoji="0" lang="en-US" sz="800" b="1" i="0" u="none" strike="noStrike" kern="1200" cap="none" normalizeH="0" baseline="0" dirty="0" smtClean="0">
              <a:ln>
                <a:noFill/>
              </a:ln>
              <a:solidFill>
                <a:schemeClr val="tx1"/>
              </a:solidFill>
              <a:effectLst/>
              <a:latin typeface="Times New Roman" pitchFamily="18" charset="0"/>
              <a:ea typeface="+mn-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800" u="none" kern="1200" dirty="0" smtClean="0">
                <a:solidFill>
                  <a:schemeClr val="tx1"/>
                </a:solidFill>
                <a:latin typeface="Times New Roman" pitchFamily="18" charset="0"/>
                <a:ea typeface="Times New Roman" pitchFamily="18" charset="0"/>
                <a:cs typeface="Times New Roman" pitchFamily="18" charset="0"/>
              </a:rPr>
              <a:t>  C</a:t>
            </a:r>
            <a:r>
              <a:rPr kumimoji="0" lang="en-US" sz="8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onduct meetings</a:t>
            </a:r>
            <a:endParaRPr kumimoji="0" lang="en-US" sz="11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800" u="none" kern="1200" dirty="0" smtClean="0">
                <a:solidFill>
                  <a:schemeClr val="tx1"/>
                </a:solidFill>
                <a:latin typeface="Times New Roman" pitchFamily="18" charset="0"/>
                <a:ea typeface="Times New Roman" pitchFamily="18" charset="0"/>
                <a:cs typeface="Times New Roman" pitchFamily="18" charset="0"/>
              </a:rPr>
              <a:t>  S</a:t>
            </a:r>
            <a:r>
              <a:rPr kumimoji="0" lang="en-US" sz="8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hare information and communicate with each other</a:t>
            </a:r>
            <a:endParaRPr kumimoji="0" lang="en-US" sz="11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800" u="none" kern="1200" dirty="0" smtClean="0">
                <a:solidFill>
                  <a:schemeClr val="tx1"/>
                </a:solidFill>
                <a:latin typeface="Times New Roman" pitchFamily="18" charset="0"/>
                <a:ea typeface="Times New Roman" pitchFamily="18" charset="0"/>
                <a:cs typeface="Times New Roman" pitchFamily="18" charset="0"/>
              </a:rPr>
              <a:t>  M</a:t>
            </a:r>
            <a:r>
              <a:rPr kumimoji="0" lang="en-US" sz="8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ake decisions </a:t>
            </a:r>
          </a:p>
          <a:p>
            <a:pPr marL="0" marR="0" lvl="0" indent="0" algn="l" defTabSz="914400" rtl="0" eaLnBrk="0" fontAlgn="base" latinLnBrk="0" hangingPunct="0">
              <a:lnSpc>
                <a:spcPct val="100000"/>
              </a:lnSpc>
              <a:spcBef>
                <a:spcPct val="0"/>
              </a:spcBef>
              <a:spcAft>
                <a:spcPct val="0"/>
              </a:spcAft>
              <a:buClrTx/>
              <a:buSzTx/>
              <a:buFontTx/>
              <a:buChar char="•"/>
              <a:tabLst/>
            </a:pPr>
            <a:r>
              <a:rPr lang="en-US" sz="800" u="none" kern="1200" dirty="0" smtClean="0">
                <a:solidFill>
                  <a:schemeClr val="tx1"/>
                </a:solidFill>
                <a:latin typeface="Times New Roman" pitchFamily="18" charset="0"/>
                <a:ea typeface="Times New Roman" pitchFamily="18" charset="0"/>
                <a:cs typeface="Times New Roman" pitchFamily="18" charset="0"/>
              </a:rPr>
              <a:t>  </a:t>
            </a:r>
            <a:r>
              <a:rPr lang="en-US" sz="800" u="none" kern="1200" dirty="0" err="1" smtClean="0">
                <a:solidFill>
                  <a:schemeClr val="tx1"/>
                </a:solidFill>
                <a:latin typeface="Times New Roman" pitchFamily="18" charset="0"/>
                <a:ea typeface="Times New Roman" pitchFamily="18" charset="0"/>
                <a:cs typeface="Times New Roman" pitchFamily="18" charset="0"/>
              </a:rPr>
              <a:t>Hoid</a:t>
            </a:r>
            <a:r>
              <a:rPr lang="en-US" sz="800" u="none" kern="1200" dirty="0" smtClean="0">
                <a:solidFill>
                  <a:schemeClr val="tx1"/>
                </a:solidFill>
                <a:latin typeface="Times New Roman" pitchFamily="18" charset="0"/>
                <a:ea typeface="Times New Roman" pitchFamily="18" charset="0"/>
                <a:cs typeface="Times New Roman" pitchFamily="18" charset="0"/>
              </a:rPr>
              <a:t> members </a:t>
            </a:r>
            <a:r>
              <a:rPr kumimoji="0" lang="en-US" sz="8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accountable</a:t>
            </a:r>
            <a:endParaRPr kumimoji="0" lang="en-US" sz="11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800" b="0" i="0" u="none" strike="noStrike" kern="1200"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lang="en-US" sz="800" u="none" kern="1200" dirty="0" smtClean="0">
                <a:solidFill>
                  <a:schemeClr val="tx1"/>
                </a:solidFill>
                <a:latin typeface="Times New Roman" pitchFamily="18" charset="0"/>
                <a:ea typeface="Times New Roman" pitchFamily="18" charset="0"/>
                <a:cs typeface="Times New Roman" pitchFamily="18" charset="0"/>
              </a:rPr>
              <a:t>F</a:t>
            </a:r>
            <a:r>
              <a:rPr kumimoji="0" lang="en-US" sz="8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oster an</a:t>
            </a:r>
            <a:r>
              <a:rPr kumimoji="0" lang="en-US" sz="800" b="0" i="0" u="none" strike="noStrike" kern="1200" cap="none" normalizeH="0" dirty="0" smtClean="0">
                <a:ln>
                  <a:noFill/>
                </a:ln>
                <a:solidFill>
                  <a:schemeClr val="tx1"/>
                </a:solidFill>
                <a:effectLst/>
                <a:latin typeface="Times New Roman" pitchFamily="18" charset="0"/>
                <a:ea typeface="Times New Roman" pitchFamily="18" charset="0"/>
                <a:cs typeface="Times New Roman" pitchFamily="18" charset="0"/>
              </a:rPr>
              <a:t> environment to support each other</a:t>
            </a:r>
            <a:endParaRPr kumimoji="0" lang="en-US" sz="11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800" u="none" kern="1200" dirty="0" smtClean="0">
                <a:solidFill>
                  <a:schemeClr val="tx1"/>
                </a:solidFill>
                <a:latin typeface="Times New Roman" pitchFamily="18" charset="0"/>
                <a:ea typeface="Times New Roman" pitchFamily="18" charset="0"/>
                <a:cs typeface="Times New Roman" pitchFamily="18" charset="0"/>
              </a:rPr>
              <a:t>  E</a:t>
            </a:r>
            <a:r>
              <a:rPr kumimoji="0" lang="en-US" sz="8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ncourage creativity and innovation</a:t>
            </a:r>
            <a:endParaRPr kumimoji="0" lang="en-US" sz="11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800" u="none" kern="1200" dirty="0" smtClean="0">
                <a:solidFill>
                  <a:schemeClr val="tx1"/>
                </a:solidFill>
                <a:latin typeface="Times New Roman" pitchFamily="18" charset="0"/>
                <a:ea typeface="Times New Roman" pitchFamily="18" charset="0"/>
                <a:cs typeface="Times New Roman" pitchFamily="18" charset="0"/>
              </a:rPr>
              <a:t>  R</a:t>
            </a:r>
            <a:r>
              <a:rPr kumimoji="0" lang="en-US" sz="800" b="0" i="0" u="none" strike="noStrike" kern="1200" cap="none" normalizeH="0" baseline="0" dirty="0" smtClean="0">
                <a:ln>
                  <a:noFill/>
                </a:ln>
                <a:solidFill>
                  <a:schemeClr val="tx1"/>
                </a:solidFill>
                <a:effectLst/>
                <a:latin typeface="Times New Roman" pitchFamily="18" charset="0"/>
                <a:ea typeface="Times New Roman" pitchFamily="18" charset="0"/>
                <a:cs typeface="Times New Roman" pitchFamily="18" charset="0"/>
              </a:rPr>
              <a:t>esolve conflicts</a:t>
            </a:r>
            <a:endParaRPr kumimoji="0" lang="en-US" sz="800" b="0" i="0" u="none" strike="noStrike" kern="1200" cap="none" normalizeH="0" baseline="0" dirty="0" smtClean="0">
              <a:ln>
                <a:noFill/>
              </a:ln>
              <a:solidFill>
                <a:schemeClr val="tx1"/>
              </a:solidFill>
              <a:effectLst/>
              <a:latin typeface="Times New Roman" pitchFamily="18" charset="0"/>
              <a:ea typeface="+mn-ea"/>
              <a:cs typeface="Arial"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950D91BE-647E-4294-A150-55017A522395}" type="slidenum">
              <a:rPr lang="en-US" smtClean="0"/>
              <a:pPr>
                <a:defRPr/>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4572000" cy="6858000"/>
          </a:xfrm>
          <a:prstGeom prst="rect">
            <a:avLst/>
          </a:prstGeom>
          <a:solidFill>
            <a:schemeClr val="accent1"/>
          </a:solidFill>
          <a:ln w="9525">
            <a:noFill/>
            <a:miter lim="800000"/>
            <a:headEnd/>
            <a:tailEnd/>
          </a:ln>
          <a:effectLst/>
        </p:spPr>
        <p:txBody>
          <a:bodyPr wrap="none" anchor="ctr"/>
          <a:lstStyle/>
          <a:p>
            <a:pPr algn="ctr">
              <a:defRPr/>
            </a:pPr>
            <a:endParaRPr kumimoji="1" lang="en-US" u="none"/>
          </a:p>
        </p:txBody>
      </p:sp>
      <p:sp>
        <p:nvSpPr>
          <p:cNvPr id="5" name="AutoShape 3"/>
          <p:cNvSpPr>
            <a:spLocks noChangeArrowheads="1"/>
          </p:cNvSpPr>
          <p:nvPr/>
        </p:nvSpPr>
        <p:spPr bwMode="auto">
          <a:xfrm>
            <a:off x="685800" y="990600"/>
            <a:ext cx="5181600" cy="19050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u="none"/>
          </a:p>
        </p:txBody>
      </p:sp>
      <p:grpSp>
        <p:nvGrpSpPr>
          <p:cNvPr id="6" name="Group 5"/>
          <p:cNvGrpSpPr>
            <a:grpSpLocks/>
          </p:cNvGrpSpPr>
          <p:nvPr/>
        </p:nvGrpSpPr>
        <p:grpSpPr bwMode="auto">
          <a:xfrm>
            <a:off x="3632200" y="4889500"/>
            <a:ext cx="4876800" cy="319088"/>
            <a:chOff x="2288" y="3080"/>
            <a:chExt cx="3072" cy="201"/>
          </a:xfrm>
        </p:grpSpPr>
        <p:sp>
          <p:nvSpPr>
            <p:cNvPr id="7" name="AutoShape 6"/>
            <p:cNvSpPr>
              <a:spLocks noChangeArrowheads="1"/>
            </p:cNvSpPr>
            <p:nvPr/>
          </p:nvSpPr>
          <p:spPr bwMode="auto">
            <a:xfrm flipH="1">
              <a:off x="2288" y="3080"/>
              <a:ext cx="2914" cy="200"/>
            </a:xfrm>
            <a:prstGeom prst="roundRect">
              <a:avLst>
                <a:gd name="adj" fmla="val 0"/>
              </a:avLst>
            </a:prstGeom>
            <a:solidFill>
              <a:schemeClr val="bg2"/>
            </a:solidFill>
            <a:ln w="9525">
              <a:noFill/>
              <a:round/>
              <a:headEnd/>
              <a:tailEnd/>
            </a:ln>
            <a:effectLst/>
          </p:spPr>
          <p:txBody>
            <a:bodyPr wrap="none" anchor="ctr"/>
            <a:lstStyle/>
            <a:p>
              <a:pPr>
                <a:defRPr/>
              </a:pPr>
              <a:endParaRPr lang="en-US"/>
            </a:p>
          </p:txBody>
        </p:sp>
        <p:sp>
          <p:nvSpPr>
            <p:cNvPr id="8" name="AutoShape 7"/>
            <p:cNvSpPr>
              <a:spLocks noChangeArrowheads="1"/>
            </p:cNvSpPr>
            <p:nvPr/>
          </p:nvSpPr>
          <p:spPr bwMode="auto">
            <a:xfrm>
              <a:off x="5196" y="3080"/>
              <a:ext cx="164" cy="201"/>
            </a:xfrm>
            <a:prstGeom prst="flowChartDelay">
              <a:avLst/>
            </a:prstGeom>
            <a:solidFill>
              <a:schemeClr val="bg2"/>
            </a:solidFill>
            <a:ln w="9525">
              <a:noFill/>
              <a:miter lim="800000"/>
              <a:headEnd/>
              <a:tailEnd/>
            </a:ln>
            <a:effectLst/>
          </p:spPr>
          <p:txBody>
            <a:bodyPr wrap="none" anchor="ctr"/>
            <a:lstStyle/>
            <a:p>
              <a:pPr>
                <a:defRPr/>
              </a:pPr>
              <a:endParaRPr lang="en-US"/>
            </a:p>
          </p:txBody>
        </p:sp>
      </p:grpSp>
      <p:sp>
        <p:nvSpPr>
          <p:cNvPr id="5124" name="Rectangle 4"/>
          <p:cNvSpPr>
            <a:spLocks noGrp="1" noChangeArrowheads="1"/>
          </p:cNvSpPr>
          <p:nvPr>
            <p:ph type="subTitle" idx="1"/>
          </p:nvPr>
        </p:nvSpPr>
        <p:spPr>
          <a:xfrm>
            <a:off x="4673600" y="2927350"/>
            <a:ext cx="36576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5131" name="Rectangle 11"/>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r>
              <a:rPr lang="en-US"/>
              <a:t>Click to edit Master title style</a:t>
            </a:r>
          </a:p>
        </p:txBody>
      </p:sp>
      <p:sp>
        <p:nvSpPr>
          <p:cNvPr id="9" name="Rectangle 8"/>
          <p:cNvSpPr>
            <a:spLocks noGrp="1" noChangeArrowheads="1"/>
          </p:cNvSpPr>
          <p:nvPr>
            <p:ph type="dt" sz="quarter" idx="10"/>
          </p:nvPr>
        </p:nvSpPr>
        <p:spPr>
          <a:xfrm>
            <a:off x="2667000" y="6553200"/>
            <a:ext cx="1905000" cy="304800"/>
          </a:xfrm>
        </p:spPr>
        <p:txBody>
          <a:bodyPr/>
          <a:lstStyle>
            <a:lvl1pPr>
              <a:defRPr>
                <a:solidFill>
                  <a:schemeClr val="bg1"/>
                </a:solidFill>
              </a:defRPr>
            </a:lvl1pPr>
          </a:lstStyle>
          <a:p>
            <a:pPr>
              <a:defRPr/>
            </a:pPr>
            <a:endParaRPr lang="en-US"/>
          </a:p>
        </p:txBody>
      </p:sp>
      <p:sp>
        <p:nvSpPr>
          <p:cNvPr id="10" name="Rectangle 9"/>
          <p:cNvSpPr>
            <a:spLocks noGrp="1" noChangeArrowheads="1"/>
          </p:cNvSpPr>
          <p:nvPr>
            <p:ph type="ftr" sz="quarter" idx="11"/>
          </p:nvPr>
        </p:nvSpPr>
        <p:spPr>
          <a:xfrm>
            <a:off x="5195888" y="6553200"/>
            <a:ext cx="3279775" cy="304800"/>
          </a:xfrm>
        </p:spPr>
        <p:txBody>
          <a:bodyPr/>
          <a:lstStyle>
            <a:lvl1pPr algn="r">
              <a:defRPr/>
            </a:lvl1pPr>
          </a:lstStyle>
          <a:p>
            <a:pPr>
              <a:defRPr/>
            </a:pPr>
            <a:endParaRPr lang="en-US"/>
          </a:p>
        </p:txBody>
      </p:sp>
      <p:sp>
        <p:nvSpPr>
          <p:cNvPr id="11" name="Rectangle 10"/>
          <p:cNvSpPr>
            <a:spLocks noGrp="1" noChangeArrowheads="1"/>
          </p:cNvSpPr>
          <p:nvPr>
            <p:ph type="sldNum" sz="quarter" idx="12"/>
          </p:nvPr>
        </p:nvSpPr>
        <p:spPr>
          <a:xfrm>
            <a:off x="9525" y="6359525"/>
            <a:ext cx="587375" cy="488950"/>
          </a:xfrm>
        </p:spPr>
        <p:txBody>
          <a:bodyPr anchorCtr="0"/>
          <a:lstStyle>
            <a:lvl1pPr>
              <a:defRPr/>
            </a:lvl1pPr>
          </a:lstStyle>
          <a:p>
            <a:pPr>
              <a:defRPr/>
            </a:pPr>
            <a:fld id="{65EAE5FF-2CD1-46FE-A0D9-1525FC7275E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DBCBB9CD-8F2F-4CCB-9483-1B1C8EB4B66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762000"/>
            <a:ext cx="20002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2000"/>
            <a:ext cx="58483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B4BD005D-E677-4216-A8F5-23B59E28F7F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455C8D5C-BC87-41E7-8869-65152BCE6EB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65EAE5FF-2CD1-46FE-A0D9-1525FC7275ED}"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5E71A259-88EC-4981-B9CA-81A0F5FEF12F}" type="slidenum">
              <a:rPr lang="en-US" smtClean="0"/>
              <a:pPr>
                <a:defRPr/>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44A067C9-E928-4513-A6B3-2B205E0B9070}" type="slidenum">
              <a:rPr lang="en-US" smtClean="0"/>
              <a:pPr>
                <a:defRPr/>
              </a:pPr>
              <a:t>‹#›</a:t>
            </a:fld>
            <a:endParaRPr lang="en-US"/>
          </a:p>
        </p:txBody>
      </p:sp>
      <p:sp>
        <p:nvSpPr>
          <p:cNvPr id="14" name="Footer Placeholder 13"/>
          <p:cNvSpPr>
            <a:spLocks noGrp="1"/>
          </p:cNvSpPr>
          <p:nvPr>
            <p:ph type="ftr" sz="quarter" idx="12"/>
          </p:nvPr>
        </p:nvSpPr>
        <p:spPr/>
        <p:txBody>
          <a:body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pPr>
              <a:defRPr/>
            </a:pPr>
            <a:endParaRPr lang="en-US"/>
          </a:p>
        </p:txBody>
      </p:sp>
      <p:sp>
        <p:nvSpPr>
          <p:cNvPr id="10" name="Slide Number Placeholder 9"/>
          <p:cNvSpPr>
            <a:spLocks noGrp="1"/>
          </p:cNvSpPr>
          <p:nvPr>
            <p:ph type="sldNum" sz="quarter" idx="16"/>
          </p:nvPr>
        </p:nvSpPr>
        <p:spPr/>
        <p:txBody>
          <a:bodyPr rtlCol="0"/>
          <a:lstStyle/>
          <a:p>
            <a:pPr>
              <a:defRPr/>
            </a:pPr>
            <a:fld id="{279600A5-3784-456A-A6B2-9EB1DCD3E413}" type="slidenum">
              <a:rPr lang="en-US" smtClean="0"/>
              <a:pPr>
                <a:defRPr/>
              </a:pPr>
              <a:t>‹#›</a:t>
            </a:fld>
            <a:endParaRPr lang="en-US"/>
          </a:p>
        </p:txBody>
      </p:sp>
      <p:sp>
        <p:nvSpPr>
          <p:cNvPr id="12" name="Footer Placeholder 11"/>
          <p:cNvSpPr>
            <a:spLocks noGrp="1"/>
          </p:cNvSpPr>
          <p:nvPr>
            <p:ph type="ftr" sz="quarter" idx="17"/>
          </p:nvPr>
        </p:nvSpPr>
        <p:spPr/>
        <p:txBody>
          <a:bodyPr rtlCol="0"/>
          <a:lstStyle/>
          <a:p>
            <a:pPr>
              <a:defRPr/>
            </a:pP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pPr>
              <a:defRPr/>
            </a:pPr>
            <a:endParaRPr lang="en-US"/>
          </a:p>
        </p:txBody>
      </p:sp>
      <p:sp>
        <p:nvSpPr>
          <p:cNvPr id="12" name="Slide Number Placeholder 11"/>
          <p:cNvSpPr>
            <a:spLocks noGrp="1"/>
          </p:cNvSpPr>
          <p:nvPr>
            <p:ph type="sldNum" sz="quarter" idx="16"/>
          </p:nvPr>
        </p:nvSpPr>
        <p:spPr/>
        <p:txBody>
          <a:bodyPr rtlCol="0"/>
          <a:lstStyle/>
          <a:p>
            <a:pPr>
              <a:defRPr/>
            </a:pPr>
            <a:fld id="{B18D57D6-B3B5-4BC0-8CB4-92338F6CA98A}" type="slidenum">
              <a:rPr lang="en-US" smtClean="0"/>
              <a:pPr>
                <a:defRPr/>
              </a:pPr>
              <a:t>‹#›</a:t>
            </a:fld>
            <a:endParaRPr lang="en-US"/>
          </a:p>
        </p:txBody>
      </p:sp>
      <p:sp>
        <p:nvSpPr>
          <p:cNvPr id="14" name="Footer Placeholder 13"/>
          <p:cNvSpPr>
            <a:spLocks noGrp="1"/>
          </p:cNvSpPr>
          <p:nvPr>
            <p:ph type="ftr" sz="quarter" idx="17"/>
          </p:nvPr>
        </p:nvSpPr>
        <p:spPr/>
        <p:txBody>
          <a:bodyPr rtlCol="0"/>
          <a:lstStyle/>
          <a:p>
            <a:pPr>
              <a:defRPr/>
            </a:pP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1E19ADD6-959B-491C-94E1-7C8205207188}"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56FF908E-67F3-4D7F-88EE-FFF331DE102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5E71A259-88EC-4981-B9CA-81A0F5FEF12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64CF7D55-4CF3-41A9-9AB6-DEF4FE1BEE08}" type="slidenum">
              <a:rPr lang="en-US" smtClean="0"/>
              <a:pPr>
                <a:defRPr/>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5957F45A-AE1E-488F-8996-3DA8E17185B0}" type="slidenum">
              <a:rPr lang="en-US" smtClean="0"/>
              <a:pPr>
                <a:defRPr/>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BCBB9CD-8F2F-4CCB-9483-1B1C8EB4B669}" type="slidenum">
              <a:rPr lang="en-US" smtClean="0"/>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n-US"/>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B4BD005D-E677-4216-A8F5-23B59E28F7F6}"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44A067C9-E928-4513-A6B3-2B205E0B907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279600A5-3784-456A-A6B2-9EB1DCD3E41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B18D57D6-B3B5-4BC0-8CB4-92338F6CA98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1E19ADD6-959B-491C-94E1-7C82052071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56FF908E-67F3-4D7F-88EE-FFF331DE102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64CF7D55-4CF3-41A9-9AB6-DEF4FE1BEE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957F45A-AE1E-488F-8996-3DA8E17185B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3200400" cy="6858000"/>
            <a:chOff x="0" y="0"/>
            <a:chExt cx="2016" cy="4320"/>
          </a:xfrm>
        </p:grpSpPr>
        <p:sp>
          <p:nvSpPr>
            <p:cNvPr id="4099" name="Rectangle 3"/>
            <p:cNvSpPr>
              <a:spLocks noChangeArrowheads="1"/>
            </p:cNvSpPr>
            <p:nvPr/>
          </p:nvSpPr>
          <p:spPr bwMode="auto">
            <a:xfrm>
              <a:off x="0" y="0"/>
              <a:ext cx="480" cy="4320"/>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4100" name="Rectangle 4"/>
            <p:cNvSpPr>
              <a:spLocks noChangeArrowheads="1"/>
            </p:cNvSpPr>
            <p:nvPr/>
          </p:nvSpPr>
          <p:spPr bwMode="auto">
            <a:xfrm>
              <a:off x="432" y="0"/>
              <a:ext cx="1584" cy="672"/>
            </a:xfrm>
            <a:prstGeom prst="rect">
              <a:avLst/>
            </a:prstGeom>
            <a:solidFill>
              <a:schemeClr val="accent1"/>
            </a:solidFill>
            <a:ln w="9525">
              <a:noFill/>
              <a:miter lim="800000"/>
              <a:headEnd/>
              <a:tailEnd/>
            </a:ln>
            <a:effectLst/>
          </p:spPr>
          <p:txBody>
            <a:bodyPr wrap="none" anchor="ctr"/>
            <a:lstStyle/>
            <a:p>
              <a:pPr>
                <a:defRPr/>
              </a:pPr>
              <a:endParaRPr lang="en-US"/>
            </a:p>
          </p:txBody>
        </p:sp>
      </p:grpSp>
      <p:sp>
        <p:nvSpPr>
          <p:cNvPr id="4101" name="AutoShape 5"/>
          <p:cNvSpPr>
            <a:spLocks noChangeArrowheads="1"/>
          </p:cNvSpPr>
          <p:nvPr/>
        </p:nvSpPr>
        <p:spPr bwMode="auto">
          <a:xfrm>
            <a:off x="762000" y="762000"/>
            <a:ext cx="5105400" cy="6096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u="none"/>
          </a:p>
        </p:txBody>
      </p:sp>
      <p:sp>
        <p:nvSpPr>
          <p:cNvPr id="1028" name="Rectangle 6"/>
          <p:cNvSpPr>
            <a:spLocks noGrp="1" noChangeArrowheads="1"/>
          </p:cNvSpPr>
          <p:nvPr>
            <p:ph type="title"/>
          </p:nvPr>
        </p:nvSpPr>
        <p:spPr bwMode="auto">
          <a:xfrm>
            <a:off x="914400" y="762000"/>
            <a:ext cx="80010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7"/>
          <p:cNvSpPr>
            <a:spLocks noGrp="1" noChangeArrowheads="1"/>
          </p:cNvSpPr>
          <p:nvPr>
            <p:ph type="body" idx="1"/>
          </p:nvPr>
        </p:nvSpPr>
        <p:spPr bwMode="auto">
          <a:xfrm>
            <a:off x="914400" y="2362200"/>
            <a:ext cx="8001000"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4" name="Rectangle 8"/>
          <p:cNvSpPr>
            <a:spLocks noGrp="1" noChangeArrowheads="1"/>
          </p:cNvSpPr>
          <p:nvPr>
            <p:ph type="dt" sz="half" idx="2"/>
          </p:nvPr>
        </p:nvSpPr>
        <p:spPr bwMode="auto">
          <a:xfrm>
            <a:off x="70104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r">
              <a:defRPr sz="1400" u="none">
                <a:latin typeface="+mn-lt"/>
              </a:defRPr>
            </a:lvl1pPr>
          </a:lstStyle>
          <a:p>
            <a:pPr>
              <a:defRPr/>
            </a:pPr>
            <a:endParaRPr lang="en-US"/>
          </a:p>
        </p:txBody>
      </p:sp>
      <p:sp>
        <p:nvSpPr>
          <p:cNvPr id="4105" name="Rectangle 9"/>
          <p:cNvSpPr>
            <a:spLocks noGrp="1" noChangeArrowheads="1"/>
          </p:cNvSpPr>
          <p:nvPr>
            <p:ph type="ftr" sz="quarter" idx="3"/>
          </p:nvPr>
        </p:nvSpPr>
        <p:spPr bwMode="auto">
          <a:xfrm>
            <a:off x="2936875" y="6529388"/>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ctr">
              <a:defRPr sz="1400" u="none">
                <a:latin typeface="+mn-lt"/>
              </a:defRPr>
            </a:lvl1pPr>
          </a:lstStyle>
          <a:p>
            <a:pPr>
              <a:defRPr/>
            </a:pPr>
            <a:endParaRPr lang="en-US"/>
          </a:p>
        </p:txBody>
      </p:sp>
      <p:sp>
        <p:nvSpPr>
          <p:cNvPr id="4106" name="Rectangle 10"/>
          <p:cNvSpPr>
            <a:spLocks noGrp="1" noChangeArrowheads="1"/>
          </p:cNvSpPr>
          <p:nvPr>
            <p:ph type="sldNum" sz="quarter" idx="4"/>
          </p:nvPr>
        </p:nvSpPr>
        <p:spPr bwMode="auto">
          <a:xfrm>
            <a:off x="84138" y="63436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spAutoFit/>
          </a:bodyPr>
          <a:lstStyle>
            <a:lvl1pPr>
              <a:defRPr sz="2600" b="1" u="none">
                <a:solidFill>
                  <a:schemeClr val="bg1"/>
                </a:solidFill>
                <a:latin typeface="+mn-lt"/>
              </a:defRPr>
            </a:lvl1pPr>
          </a:lstStyle>
          <a:p>
            <a:pPr>
              <a:defRPr/>
            </a:pPr>
            <a:fld id="{0F43B7ED-AB03-43A7-B831-7EFCBD3CA40E}" type="slidenum">
              <a:rPr lang="en-US"/>
              <a:pPr>
                <a:defRPr/>
              </a:pPr>
              <a:t>‹#›</a:t>
            </a:fld>
            <a:endParaRPr lang="en-US"/>
          </a:p>
        </p:txBody>
      </p:sp>
      <p:grpSp>
        <p:nvGrpSpPr>
          <p:cNvPr id="1033" name="Group 11"/>
          <p:cNvGrpSpPr>
            <a:grpSpLocks/>
          </p:cNvGrpSpPr>
          <p:nvPr/>
        </p:nvGrpSpPr>
        <p:grpSpPr bwMode="auto">
          <a:xfrm>
            <a:off x="228600" y="1981200"/>
            <a:ext cx="7391400" cy="319088"/>
            <a:chOff x="144" y="1248"/>
            <a:chExt cx="4656" cy="201"/>
          </a:xfrm>
        </p:grpSpPr>
        <p:sp>
          <p:nvSpPr>
            <p:cNvPr id="4108" name="AutoShape 12"/>
            <p:cNvSpPr>
              <a:spLocks noChangeArrowheads="1"/>
            </p:cNvSpPr>
            <p:nvPr/>
          </p:nvSpPr>
          <p:spPr bwMode="auto">
            <a:xfrm>
              <a:off x="384" y="1248"/>
              <a:ext cx="4416" cy="200"/>
            </a:xfrm>
            <a:prstGeom prst="roundRect">
              <a:avLst>
                <a:gd name="adj" fmla="val 0"/>
              </a:avLst>
            </a:prstGeom>
            <a:solidFill>
              <a:schemeClr val="bg2"/>
            </a:solidFill>
            <a:ln w="9525">
              <a:noFill/>
              <a:round/>
              <a:headEnd/>
              <a:tailEnd/>
            </a:ln>
            <a:effectLst/>
          </p:spPr>
          <p:txBody>
            <a:bodyPr wrap="none" anchor="ctr"/>
            <a:lstStyle/>
            <a:p>
              <a:pPr>
                <a:defRPr/>
              </a:pPr>
              <a:endParaRPr lang="en-US"/>
            </a:p>
          </p:txBody>
        </p:sp>
        <p:sp>
          <p:nvSpPr>
            <p:cNvPr id="4109" name="AutoShape 13"/>
            <p:cNvSpPr>
              <a:spLocks noChangeArrowheads="1"/>
            </p:cNvSpPr>
            <p:nvPr/>
          </p:nvSpPr>
          <p:spPr bwMode="auto">
            <a:xfrm flipH="1">
              <a:off x="144" y="1248"/>
              <a:ext cx="248" cy="201"/>
            </a:xfrm>
            <a:prstGeom prst="flowChartDelay">
              <a:avLst/>
            </a:prstGeom>
            <a:solidFill>
              <a:schemeClr val="bg2"/>
            </a:solidFill>
            <a:ln w="9525">
              <a:noFill/>
              <a:miter lim="800000"/>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43"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0F43B7ED-AB03-43A7-B831-7EFCBD3CA40E}"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www.discovery-press.com/catalog/studyengr/instructorsguide.do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6" name="Picture 2"/>
          <p:cNvPicPr>
            <a:picLocks noChangeAspect="1" noChangeArrowheads="1"/>
          </p:cNvPicPr>
          <p:nvPr/>
        </p:nvPicPr>
        <p:blipFill>
          <a:blip r:embed="rId2"/>
          <a:srcRect/>
          <a:stretch>
            <a:fillRect/>
          </a:stretch>
        </p:blipFill>
        <p:spPr bwMode="auto">
          <a:xfrm>
            <a:off x="2057400" y="381000"/>
            <a:ext cx="4876800" cy="622174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762000" y="2438400"/>
            <a:ext cx="8229600" cy="3687763"/>
          </a:xfrm>
        </p:spPr>
        <p:txBody>
          <a:bodyPr/>
          <a:lstStyle/>
          <a:p>
            <a:pPr marL="457200" indent="-339725" eaLnBrk="1" hangingPunct="1">
              <a:lnSpc>
                <a:spcPct val="90000"/>
              </a:lnSpc>
              <a:buFontTx/>
              <a:buAutoNum type="arabicPeriod"/>
            </a:pPr>
            <a:r>
              <a:rPr lang="en-US" dirty="0" smtClean="0"/>
              <a:t>Accomplish more in: </a:t>
            </a:r>
          </a:p>
          <a:p>
            <a:pPr marL="1147763" lvl="4" indent="-223838" eaLnBrk="1" hangingPunct="1">
              <a:lnSpc>
                <a:spcPct val="90000"/>
              </a:lnSpc>
              <a:buFontTx/>
              <a:buChar char="•"/>
            </a:pPr>
            <a:r>
              <a:rPr lang="en-US" sz="2400" dirty="0" smtClean="0"/>
              <a:t>Quantity</a:t>
            </a:r>
          </a:p>
          <a:p>
            <a:pPr marL="1147763" lvl="4" indent="-223838" eaLnBrk="1" hangingPunct="1">
              <a:lnSpc>
                <a:spcPct val="90000"/>
              </a:lnSpc>
              <a:buFontTx/>
              <a:buChar char="•"/>
            </a:pPr>
            <a:r>
              <a:rPr lang="en-US" sz="2400" dirty="0" smtClean="0"/>
              <a:t>Complexity</a:t>
            </a:r>
          </a:p>
          <a:p>
            <a:pPr marL="457200" indent="-339725" eaLnBrk="1" hangingPunct="1">
              <a:lnSpc>
                <a:spcPct val="90000"/>
              </a:lnSpc>
              <a:buFontTx/>
              <a:buAutoNum type="arabicPeriod"/>
            </a:pPr>
            <a:r>
              <a:rPr lang="en-US" dirty="0" smtClean="0"/>
              <a:t>Generate more solutions/brainstorming ideas.</a:t>
            </a:r>
          </a:p>
          <a:p>
            <a:pPr marL="457200" indent="-339725" eaLnBrk="1" hangingPunct="1">
              <a:lnSpc>
                <a:spcPct val="90000"/>
              </a:lnSpc>
              <a:buFontTx/>
              <a:buAutoNum type="arabicPeriod"/>
            </a:pPr>
            <a:r>
              <a:rPr lang="en-US" dirty="0" smtClean="0"/>
              <a:t>Gain exposure to various points of view.</a:t>
            </a:r>
          </a:p>
          <a:p>
            <a:pPr marL="457200" indent="-339725" eaLnBrk="1" hangingPunct="1">
              <a:lnSpc>
                <a:spcPct val="90000"/>
              </a:lnSpc>
              <a:buFontTx/>
              <a:buAutoNum type="arabicPeriod"/>
            </a:pPr>
            <a:r>
              <a:rPr lang="en-US" dirty="0" smtClean="0"/>
              <a:t>Develop/use “critical thinking” &amp; “evaluation” skills.</a:t>
            </a:r>
          </a:p>
          <a:p>
            <a:pPr marL="457200" indent="-339725" eaLnBrk="1" hangingPunct="1">
              <a:lnSpc>
                <a:spcPct val="90000"/>
              </a:lnSpc>
              <a:buFontTx/>
              <a:buAutoNum type="arabicPeriod"/>
            </a:pPr>
            <a:r>
              <a:rPr lang="en-US" dirty="0" smtClean="0"/>
              <a:t>Improve conflict resolution skills</a:t>
            </a:r>
          </a:p>
          <a:p>
            <a:pPr marL="457200" indent="-339725" eaLnBrk="1" hangingPunct="1">
              <a:lnSpc>
                <a:spcPct val="90000"/>
              </a:lnSpc>
              <a:buFontTx/>
              <a:buAutoNum type="arabicPeriod"/>
            </a:pPr>
            <a:r>
              <a:rPr lang="en-US" dirty="0" smtClean="0"/>
              <a:t>Improve communication skills </a:t>
            </a:r>
          </a:p>
        </p:txBody>
      </p:sp>
      <p:sp>
        <p:nvSpPr>
          <p:cNvPr id="4" name="Title 3"/>
          <p:cNvSpPr>
            <a:spLocks noGrp="1"/>
          </p:cNvSpPr>
          <p:nvPr>
            <p:ph type="title"/>
          </p:nvPr>
        </p:nvSpPr>
        <p:spPr/>
        <p:txBody>
          <a:bodyPr/>
          <a:lstStyle/>
          <a:p>
            <a:r>
              <a:rPr lang="en-US" dirty="0" smtClean="0"/>
              <a:t>Why Teamwork?</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914400" y="762000"/>
            <a:ext cx="8001000" cy="990600"/>
          </a:xfrm>
        </p:spPr>
        <p:txBody>
          <a:bodyPr/>
          <a:lstStyle/>
          <a:p>
            <a:pPr eaLnBrk="1" hangingPunct="1"/>
            <a:r>
              <a:rPr lang="en-US" dirty="0" smtClean="0"/>
              <a:t>Benefits</a:t>
            </a:r>
          </a:p>
        </p:txBody>
      </p:sp>
      <p:graphicFrame>
        <p:nvGraphicFramePr>
          <p:cNvPr id="4" name="Diagram 3"/>
          <p:cNvGraphicFramePr/>
          <p:nvPr/>
        </p:nvGraphicFramePr>
        <p:xfrm>
          <a:off x="457200" y="2209800"/>
          <a:ext cx="84582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914400" y="762000"/>
            <a:ext cx="8001000" cy="990600"/>
          </a:xfrm>
        </p:spPr>
        <p:txBody>
          <a:bodyPr/>
          <a:lstStyle/>
          <a:p>
            <a:pPr eaLnBrk="1" hangingPunct="1"/>
            <a:r>
              <a:rPr lang="en-US" dirty="0" smtClean="0"/>
              <a:t>Benefits (cont)</a:t>
            </a:r>
          </a:p>
        </p:txBody>
      </p:sp>
      <p:graphicFrame>
        <p:nvGraphicFramePr>
          <p:cNvPr id="4" name="Diagram 3"/>
          <p:cNvGraphicFramePr/>
          <p:nvPr/>
        </p:nvGraphicFramePr>
        <p:xfrm>
          <a:off x="457200" y="2362200"/>
          <a:ext cx="8458200" cy="421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914400" y="762000"/>
            <a:ext cx="8001000" cy="990600"/>
          </a:xfrm>
        </p:spPr>
        <p:txBody>
          <a:bodyPr/>
          <a:lstStyle/>
          <a:p>
            <a:pPr eaLnBrk="1" hangingPunct="1"/>
            <a:r>
              <a:rPr lang="en-US" dirty="0" smtClean="0"/>
              <a:t>Benefits (cont)</a:t>
            </a:r>
          </a:p>
        </p:txBody>
      </p:sp>
      <p:graphicFrame>
        <p:nvGraphicFramePr>
          <p:cNvPr id="4" name="Diagram 3"/>
          <p:cNvGraphicFramePr/>
          <p:nvPr/>
        </p:nvGraphicFramePr>
        <p:xfrm>
          <a:off x="457200" y="2362200"/>
          <a:ext cx="8458200" cy="421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90600" y="1371600"/>
            <a:ext cx="8001000" cy="457200"/>
          </a:xfrm>
        </p:spPr>
        <p:txBody>
          <a:bodyPr/>
          <a:lstStyle/>
          <a:p>
            <a:pPr lvl="0"/>
            <a:r>
              <a:rPr lang="en-US" dirty="0"/>
              <a:t>Benefits (</a:t>
            </a:r>
            <a:r>
              <a:rPr lang="en-US" dirty="0" err="1"/>
              <a:t>cont</a:t>
            </a:r>
            <a:r>
              <a:rPr lang="en-US" dirty="0" smtClean="0"/>
              <a:t>)</a:t>
            </a:r>
            <a:endParaRPr lang="en-US" dirty="0"/>
          </a:p>
        </p:txBody>
      </p:sp>
      <p:sp>
        <p:nvSpPr>
          <p:cNvPr id="30723" name="Rectangle 3"/>
          <p:cNvSpPr>
            <a:spLocks noGrp="1" noChangeArrowheads="1"/>
          </p:cNvSpPr>
          <p:nvPr>
            <p:ph type="body" idx="1"/>
          </p:nvPr>
        </p:nvSpPr>
        <p:spPr>
          <a:xfrm>
            <a:off x="838200" y="2362200"/>
            <a:ext cx="7848600" cy="3763963"/>
          </a:xfrm>
        </p:spPr>
        <p:txBody>
          <a:bodyPr/>
          <a:lstStyle/>
          <a:p>
            <a:pPr marL="0" lvl="0" indent="0">
              <a:buNone/>
            </a:pPr>
            <a:r>
              <a:rPr lang="en-US" sz="3200" b="1" dirty="0"/>
              <a:t>Communication </a:t>
            </a:r>
            <a:r>
              <a:rPr lang="en-US" sz="3200" b="1" dirty="0" smtClean="0"/>
              <a:t>Skills</a:t>
            </a:r>
          </a:p>
          <a:p>
            <a:pPr marL="0" lvl="0" indent="0">
              <a:buNone/>
            </a:pPr>
            <a:endParaRPr lang="en-US" sz="1800" b="1" dirty="0"/>
          </a:p>
          <a:p>
            <a:pPr marL="0" lvl="0" indent="0">
              <a:buNone/>
            </a:pPr>
            <a:r>
              <a:rPr lang="en-US" dirty="0" smtClean="0"/>
              <a:t>Effective </a:t>
            </a:r>
            <a:r>
              <a:rPr lang="en-US" dirty="0"/>
              <a:t>teams . . . </a:t>
            </a:r>
            <a:endParaRPr lang="en-US" sz="2400" dirty="0"/>
          </a:p>
          <a:p>
            <a:pPr lvl="0"/>
            <a:r>
              <a:rPr lang="en-US" sz="2400" dirty="0"/>
              <a:t>Actively and effectively </a:t>
            </a:r>
            <a:r>
              <a:rPr lang="en-US" sz="2400" u="sng" dirty="0"/>
              <a:t>listen</a:t>
            </a:r>
            <a:r>
              <a:rPr lang="en-US" sz="2400" dirty="0"/>
              <a:t> to their team members to understand their ideas and concerns. </a:t>
            </a:r>
          </a:p>
          <a:p>
            <a:pPr lvl="0"/>
            <a:r>
              <a:rPr lang="en-US" sz="2400" dirty="0"/>
              <a:t>Effectively </a:t>
            </a:r>
            <a:r>
              <a:rPr lang="en-US" sz="2400" u="sng" dirty="0"/>
              <a:t>articulate their ideas </a:t>
            </a:r>
            <a:r>
              <a:rPr lang="en-US" sz="2400" dirty="0"/>
              <a:t>or their concerns to others. </a:t>
            </a:r>
          </a:p>
          <a:p>
            <a:pPr lvl="0"/>
            <a:r>
              <a:rPr lang="en-US" sz="2400" dirty="0"/>
              <a:t>Provide genuinely </a:t>
            </a:r>
            <a:r>
              <a:rPr lang="en-US" sz="2400" u="sng" dirty="0"/>
              <a:t>constructive feedback </a:t>
            </a:r>
            <a:r>
              <a:rPr lang="en-US" sz="2400" dirty="0"/>
              <a:t>to team members</a:t>
            </a:r>
          </a:p>
          <a:p>
            <a:pPr eaLnBrk="1" hangingPunct="1"/>
            <a:endParaRPr lang="en-US" sz="2400" dirty="0" smtClean="0"/>
          </a:p>
        </p:txBody>
      </p:sp>
    </p:spTree>
    <p:extLst>
      <p:ext uri="{BB962C8B-B14F-4D97-AF65-F5344CB8AC3E}">
        <p14:creationId xmlns:p14="http://schemas.microsoft.com/office/powerpoint/2010/main" val="36268885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90600" y="1371600"/>
            <a:ext cx="8001000" cy="457200"/>
          </a:xfrm>
        </p:spPr>
        <p:txBody>
          <a:bodyPr/>
          <a:lstStyle/>
          <a:p>
            <a:pPr eaLnBrk="1" hangingPunct="1"/>
            <a:r>
              <a:rPr lang="en-US" sz="3200" dirty="0" smtClean="0">
                <a:solidFill>
                  <a:schemeClr val="tx1"/>
                </a:solidFill>
              </a:rPr>
              <a:t>Teamwork  Also </a:t>
            </a:r>
            <a:r>
              <a:rPr lang="en-US" sz="3200" dirty="0" smtClean="0">
                <a:solidFill>
                  <a:schemeClr val="accent2"/>
                </a:solidFill>
              </a:rPr>
              <a:t>Enhances Learning</a:t>
            </a:r>
          </a:p>
        </p:txBody>
      </p:sp>
      <p:sp>
        <p:nvSpPr>
          <p:cNvPr id="30723" name="Rectangle 3"/>
          <p:cNvSpPr>
            <a:spLocks noGrp="1" noChangeArrowheads="1"/>
          </p:cNvSpPr>
          <p:nvPr>
            <p:ph type="body" idx="1"/>
          </p:nvPr>
        </p:nvSpPr>
        <p:spPr>
          <a:xfrm>
            <a:off x="838200" y="2362200"/>
            <a:ext cx="7848600" cy="3763963"/>
          </a:xfrm>
        </p:spPr>
        <p:txBody>
          <a:bodyPr/>
          <a:lstStyle/>
          <a:p>
            <a:pPr eaLnBrk="1" hangingPunct="1"/>
            <a:r>
              <a:rPr lang="en-US" sz="2400" smtClean="0"/>
              <a:t>Teamwork provides the opportunity for collaborative learning.</a:t>
            </a:r>
          </a:p>
          <a:p>
            <a:pPr eaLnBrk="1" hangingPunct="1"/>
            <a:r>
              <a:rPr lang="en-US" sz="2400" smtClean="0"/>
              <a:t>Teamwork keeps members motivated.</a:t>
            </a:r>
          </a:p>
          <a:p>
            <a:pPr eaLnBrk="1" hangingPunct="1"/>
            <a:r>
              <a:rPr lang="en-US" sz="2400" smtClean="0"/>
              <a:t>People (students, engineering colleagues) are the best motivators of other people.</a:t>
            </a:r>
          </a:p>
          <a:p>
            <a:pPr eaLnBrk="1" hangingPunct="1"/>
            <a:r>
              <a:rPr lang="en-US" sz="2400" smtClean="0"/>
              <a:t>Teaching others is the deepest form of learning.</a:t>
            </a:r>
          </a:p>
          <a:p>
            <a:pPr eaLnBrk="1" hangingPunct="1"/>
            <a:r>
              <a:rPr lang="en-US" sz="2400" smtClean="0"/>
              <a:t>Teamwork helps speed up the solution process.</a:t>
            </a:r>
          </a:p>
          <a:p>
            <a:pPr eaLnBrk="1" hangingPunct="1"/>
            <a:r>
              <a:rPr lang="en-US" sz="2400" b="1" smtClean="0">
                <a:solidFill>
                  <a:schemeClr val="accent2"/>
                </a:solidFill>
              </a:rPr>
              <a:t>IT IS</a:t>
            </a:r>
            <a:r>
              <a:rPr lang="en-US" sz="2400" smtClean="0"/>
              <a:t> how engineering professionals work and learn.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838200" y="1143000"/>
            <a:ext cx="6781800" cy="609600"/>
          </a:xfrm>
          <a:solidFill>
            <a:schemeClr val="accent1"/>
          </a:solidFill>
          <a:ln w="19050">
            <a:solidFill>
              <a:schemeClr val="tx1"/>
            </a:solidFill>
          </a:ln>
        </p:spPr>
        <p:txBody>
          <a:bodyPr/>
          <a:lstStyle/>
          <a:p>
            <a:pPr eaLnBrk="1" hangingPunct="1"/>
            <a:r>
              <a:rPr lang="en-US" sz="3200" dirty="0" smtClean="0">
                <a:solidFill>
                  <a:schemeClr val="bg1">
                    <a:lumMod val="95000"/>
                  </a:schemeClr>
                </a:solidFill>
              </a:rPr>
              <a:t>Organizing a Successful Team</a:t>
            </a:r>
          </a:p>
        </p:txBody>
      </p:sp>
      <p:sp>
        <p:nvSpPr>
          <p:cNvPr id="37891" name="Rectangle 3"/>
          <p:cNvSpPr>
            <a:spLocks noGrp="1" noChangeArrowheads="1"/>
          </p:cNvSpPr>
          <p:nvPr>
            <p:ph type="body" idx="1"/>
          </p:nvPr>
        </p:nvSpPr>
        <p:spPr>
          <a:xfrm>
            <a:off x="838200" y="2362200"/>
            <a:ext cx="8458200" cy="4267200"/>
          </a:xfrm>
        </p:spPr>
        <p:txBody>
          <a:bodyPr/>
          <a:lstStyle/>
          <a:p>
            <a:pPr eaLnBrk="1" hangingPunct="1"/>
            <a:r>
              <a:rPr lang="en-US" sz="2400" dirty="0" smtClean="0"/>
              <a:t>Define a common goal for the project. </a:t>
            </a:r>
          </a:p>
          <a:p>
            <a:pPr eaLnBrk="1" hangingPunct="1"/>
            <a:r>
              <a:rPr lang="en-US" sz="2400" dirty="0" smtClean="0"/>
              <a:t>List tasks to be completed. </a:t>
            </a:r>
          </a:p>
          <a:p>
            <a:pPr eaLnBrk="1" hangingPunct="1"/>
            <a:r>
              <a:rPr lang="en-US" sz="2400" dirty="0" smtClean="0"/>
              <a:t>Assign responsibility for all tasks. </a:t>
            </a:r>
          </a:p>
          <a:p>
            <a:pPr eaLnBrk="1" hangingPunct="1"/>
            <a:r>
              <a:rPr lang="en-US" sz="2400" dirty="0" smtClean="0"/>
              <a:t>Develop a timeline. </a:t>
            </a:r>
          </a:p>
          <a:p>
            <a:pPr eaLnBrk="1" hangingPunct="1"/>
            <a:r>
              <a:rPr lang="en-US" sz="2400" dirty="0" smtClean="0"/>
              <a:t>Develop and post a checklist. </a:t>
            </a:r>
          </a:p>
          <a:p>
            <a:pPr eaLnBrk="1" hangingPunct="1"/>
            <a:r>
              <a:rPr lang="en-US" sz="2400" dirty="0" smtClean="0"/>
              <a:t>Maintain a central archive for all communications. </a:t>
            </a:r>
            <a:br>
              <a:rPr lang="en-US" sz="2400" dirty="0" smtClean="0"/>
            </a:br>
            <a:r>
              <a:rPr lang="en-US" sz="1800" dirty="0" smtClean="0"/>
              <a:t>(Drawings, Photos, Report, Presentation)</a:t>
            </a:r>
          </a:p>
          <a:p>
            <a:pPr eaLnBrk="1" hangingPunct="1"/>
            <a:r>
              <a:rPr lang="en-US" sz="2400" dirty="0" smtClean="0"/>
              <a:t>Send reminders when deadlines approach. </a:t>
            </a:r>
          </a:p>
          <a:p>
            <a:pPr eaLnBrk="1" hangingPunct="1"/>
            <a:r>
              <a:rPr lang="en-US" sz="2400" dirty="0" smtClean="0"/>
              <a:t>Send confirmation when tasks are completed.</a:t>
            </a:r>
            <a:r>
              <a:rPr lang="en-US" dirty="0" smtClean="0"/>
              <a:t> </a:t>
            </a:r>
          </a:p>
          <a:p>
            <a:pPr eaLnBrk="1" hangingPunct="1"/>
            <a:r>
              <a:rPr lang="en-US" sz="2400" dirty="0" smtClean="0"/>
              <a:t>Communicate all team meetings. </a:t>
            </a:r>
          </a:p>
        </p:txBody>
      </p:sp>
      <p:sp>
        <p:nvSpPr>
          <p:cNvPr id="4" name="TextBox 3"/>
          <p:cNvSpPr txBox="1"/>
          <p:nvPr/>
        </p:nvSpPr>
        <p:spPr>
          <a:xfrm rot="19208724">
            <a:off x="6283856" y="2501026"/>
            <a:ext cx="2667000" cy="1569660"/>
          </a:xfrm>
          <a:prstGeom prst="rect">
            <a:avLst/>
          </a:prstGeom>
          <a:solidFill>
            <a:srgbClr val="FFFF00"/>
          </a:solidFill>
        </p:spPr>
        <p:txBody>
          <a:bodyPr wrap="square" rtlCol="0">
            <a:spAutoFit/>
          </a:bodyPr>
          <a:lstStyle/>
          <a:p>
            <a:pPr algn="ctr"/>
            <a:r>
              <a:rPr lang="en-US" sz="3200" u="none" dirty="0" smtClean="0">
                <a:latin typeface="Comic Sans MS" pitchFamily="66" charset="0"/>
              </a:rPr>
              <a:t>See YouTube Video</a:t>
            </a:r>
            <a:endParaRPr lang="en-US" sz="3200" u="none"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78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914400" y="762000"/>
            <a:ext cx="9372600" cy="1143000"/>
          </a:xfrm>
        </p:spPr>
        <p:txBody>
          <a:bodyPr/>
          <a:lstStyle/>
          <a:p>
            <a:pPr eaLnBrk="1" hangingPunct="1"/>
            <a:r>
              <a:rPr lang="en-US" dirty="0" smtClean="0"/>
              <a:t>Running Effective</a:t>
            </a:r>
            <a:br>
              <a:rPr lang="en-US" dirty="0" smtClean="0"/>
            </a:br>
            <a:r>
              <a:rPr lang="en-US" dirty="0" smtClean="0"/>
              <a:t>Meetings</a:t>
            </a:r>
          </a:p>
        </p:txBody>
      </p:sp>
      <p:sp>
        <p:nvSpPr>
          <p:cNvPr id="44035" name="Rectangle 3"/>
          <p:cNvSpPr>
            <a:spLocks noGrp="1" noChangeArrowheads="1"/>
          </p:cNvSpPr>
          <p:nvPr>
            <p:ph type="body" idx="1"/>
          </p:nvPr>
        </p:nvSpPr>
        <p:spPr/>
        <p:txBody>
          <a:bodyPr/>
          <a:lstStyle/>
          <a:p>
            <a:pPr eaLnBrk="1" hangingPunct="1">
              <a:lnSpc>
                <a:spcPct val="90000"/>
              </a:lnSpc>
            </a:pPr>
            <a:r>
              <a:rPr lang="en-US" dirty="0" smtClean="0">
                <a:solidFill>
                  <a:schemeClr val="hlink"/>
                </a:solidFill>
              </a:rPr>
              <a:t>Plan the meeting</a:t>
            </a:r>
            <a:r>
              <a:rPr lang="en-US" dirty="0" smtClean="0"/>
              <a:t> – objectives &amp; agenda</a:t>
            </a:r>
          </a:p>
          <a:p>
            <a:pPr eaLnBrk="1" hangingPunct="1">
              <a:lnSpc>
                <a:spcPct val="90000"/>
              </a:lnSpc>
            </a:pPr>
            <a:r>
              <a:rPr lang="en-US" dirty="0" smtClean="0">
                <a:solidFill>
                  <a:schemeClr val="hlink"/>
                </a:solidFill>
              </a:rPr>
              <a:t>Inform the team</a:t>
            </a:r>
            <a:r>
              <a:rPr lang="en-US" dirty="0" smtClean="0"/>
              <a:t> – when, where, information they need, what they need to prepare</a:t>
            </a:r>
          </a:p>
          <a:p>
            <a:pPr eaLnBrk="1" hangingPunct="1">
              <a:lnSpc>
                <a:spcPct val="90000"/>
              </a:lnSpc>
            </a:pPr>
            <a:r>
              <a:rPr lang="en-US" dirty="0" smtClean="0">
                <a:solidFill>
                  <a:schemeClr val="hlink"/>
                </a:solidFill>
              </a:rPr>
              <a:t>Conduct effectively</a:t>
            </a:r>
            <a:r>
              <a:rPr lang="en-US" dirty="0" smtClean="0"/>
              <a:t> – follow agenda, one item at a time, manage discussion, maintain focus and pace</a:t>
            </a:r>
          </a:p>
          <a:p>
            <a:pPr eaLnBrk="1" hangingPunct="1">
              <a:lnSpc>
                <a:spcPct val="90000"/>
              </a:lnSpc>
            </a:pPr>
            <a:r>
              <a:rPr lang="en-US" dirty="0" smtClean="0">
                <a:solidFill>
                  <a:schemeClr val="hlink"/>
                </a:solidFill>
              </a:rPr>
              <a:t>Summarize meeting</a:t>
            </a:r>
            <a:r>
              <a:rPr lang="en-US" dirty="0" smtClean="0"/>
              <a:t> – summarize decisions and action items, send notes out to team</a:t>
            </a:r>
          </a:p>
          <a:p>
            <a:pPr eaLnBrk="1" hangingPunct="1">
              <a:lnSpc>
                <a:spcPct val="90000"/>
              </a:lnSpc>
            </a:pPr>
            <a:endParaRPr lang="en-US" dirty="0" smtClean="0"/>
          </a:p>
        </p:txBody>
      </p:sp>
      <p:sp>
        <p:nvSpPr>
          <p:cNvPr id="4" name="TextBox 3"/>
          <p:cNvSpPr txBox="1"/>
          <p:nvPr/>
        </p:nvSpPr>
        <p:spPr>
          <a:xfrm rot="19208724">
            <a:off x="6204118" y="486385"/>
            <a:ext cx="2087014" cy="1569660"/>
          </a:xfrm>
          <a:prstGeom prst="rect">
            <a:avLst/>
          </a:prstGeom>
          <a:solidFill>
            <a:srgbClr val="FFFF00"/>
          </a:solidFill>
        </p:spPr>
        <p:txBody>
          <a:bodyPr wrap="square" rtlCol="0">
            <a:spAutoFit/>
          </a:bodyPr>
          <a:lstStyle/>
          <a:p>
            <a:pPr algn="ctr"/>
            <a:r>
              <a:rPr lang="en-US" sz="3200" u="none" dirty="0" smtClean="0">
                <a:latin typeface="Comic Sans MS" pitchFamily="66" charset="0"/>
              </a:rPr>
              <a:t>See YouTube Video</a:t>
            </a:r>
            <a:endParaRPr lang="en-US" sz="3200" u="none"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762000" y="2895600"/>
            <a:ext cx="8001000" cy="1295400"/>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sng" strike="noStrike" cap="none" normalizeH="0" baseline="0" dirty="0" smtClean="0">
              <a:ln>
                <a:noFill/>
              </a:ln>
              <a:solidFill>
                <a:schemeClr val="bg1"/>
              </a:solidFill>
              <a:effectLst/>
              <a:latin typeface="Times New Roman" pitchFamily="18" charset="0"/>
            </a:endParaRPr>
          </a:p>
        </p:txBody>
      </p:sp>
      <p:sp>
        <p:nvSpPr>
          <p:cNvPr id="31746" name="Rectangle 2"/>
          <p:cNvSpPr>
            <a:spLocks noGrp="1" noChangeArrowheads="1"/>
          </p:cNvSpPr>
          <p:nvPr>
            <p:ph type="title"/>
          </p:nvPr>
        </p:nvSpPr>
        <p:spPr/>
        <p:txBody>
          <a:bodyPr/>
          <a:lstStyle/>
          <a:p>
            <a:pPr eaLnBrk="1" hangingPunct="1"/>
            <a:r>
              <a:rPr lang="en-US" smtClean="0"/>
              <a:t>Has teamwork worked for you? </a:t>
            </a:r>
          </a:p>
        </p:txBody>
      </p:sp>
      <p:sp>
        <p:nvSpPr>
          <p:cNvPr id="31747" name="Rectangle 3"/>
          <p:cNvSpPr>
            <a:spLocks noGrp="1" noChangeArrowheads="1"/>
          </p:cNvSpPr>
          <p:nvPr>
            <p:ph type="body" sz="half" idx="1"/>
          </p:nvPr>
        </p:nvSpPr>
        <p:spPr>
          <a:xfrm>
            <a:off x="914400" y="2362200"/>
            <a:ext cx="7696200" cy="3733800"/>
          </a:xfrm>
        </p:spPr>
        <p:txBody>
          <a:bodyPr/>
          <a:lstStyle/>
          <a:p>
            <a:pPr marL="3175" indent="-3175" eaLnBrk="1" hangingPunct="1">
              <a:buFont typeface="Wingdings" pitchFamily="2" charset="2"/>
              <a:buNone/>
            </a:pPr>
            <a:r>
              <a:rPr lang="en-US" sz="3200" dirty="0" smtClean="0"/>
              <a:t>Talk about: </a:t>
            </a:r>
          </a:p>
          <a:p>
            <a:pPr marL="3175" indent="-3175" eaLnBrk="1" hangingPunct="1">
              <a:buFont typeface="Wingdings" pitchFamily="2" charset="2"/>
              <a:buNone/>
            </a:pPr>
            <a:r>
              <a:rPr lang="en-US" sz="3200" dirty="0" smtClean="0">
                <a:solidFill>
                  <a:schemeClr val="bg1"/>
                </a:solidFill>
              </a:rPr>
              <a:t>one thing your lab team has done that has been </a:t>
            </a:r>
            <a:r>
              <a:rPr lang="en-US" sz="3200" b="1" u="sng" dirty="0" smtClean="0">
                <a:solidFill>
                  <a:schemeClr val="bg1"/>
                </a:solidFill>
              </a:rPr>
              <a:t>particularly effective</a:t>
            </a:r>
            <a:r>
              <a:rPr lang="en-US" sz="3200" dirty="0" smtClean="0">
                <a:solidFill>
                  <a:schemeClr val="bg1"/>
                </a:solidFill>
              </a:rPr>
              <a:t>.</a:t>
            </a:r>
          </a:p>
          <a:p>
            <a:pPr algn="ctr" eaLnBrk="1" hangingPunct="1">
              <a:spcBef>
                <a:spcPct val="100000"/>
              </a:spcBef>
              <a:buFont typeface="Wingdings" pitchFamily="2" charset="2"/>
              <a:buNone/>
            </a:pPr>
            <a:r>
              <a:rPr lang="en-US" dirty="0" smtClean="0">
                <a:solidFill>
                  <a:schemeClr val="accent2">
                    <a:lumMod val="75000"/>
                  </a:schemeClr>
                </a:solidFill>
              </a:rPr>
              <a:t>Turn to your neighbors and discuss this</a:t>
            </a:r>
          </a:p>
        </p:txBody>
      </p:sp>
      <p:pic>
        <p:nvPicPr>
          <p:cNvPr id="31748" name="Picture 4" descr="MCj02854660000[1]"/>
          <p:cNvPicPr>
            <a:picLocks noGrp="1" noChangeAspect="1" noChangeArrowheads="1"/>
          </p:cNvPicPr>
          <p:nvPr>
            <p:ph sz="half" idx="2"/>
          </p:nvPr>
        </p:nvPicPr>
        <p:blipFill>
          <a:blip r:embed="rId2" cstate="print"/>
          <a:srcRect/>
          <a:stretch>
            <a:fillRect/>
          </a:stretch>
        </p:blipFill>
        <p:spPr>
          <a:xfrm>
            <a:off x="3810000" y="4953000"/>
            <a:ext cx="1676400" cy="1673713"/>
          </a:xfr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200400" y="533400"/>
            <a:ext cx="5943600" cy="533400"/>
          </a:xfrm>
        </p:spPr>
        <p:txBody>
          <a:bodyPr/>
          <a:lstStyle/>
          <a:p>
            <a:pPr eaLnBrk="1" hangingPunct="1"/>
            <a:r>
              <a:rPr lang="en-US" dirty="0" smtClean="0"/>
              <a:t>Team Skills for Members</a:t>
            </a:r>
          </a:p>
        </p:txBody>
      </p:sp>
      <p:graphicFrame>
        <p:nvGraphicFramePr>
          <p:cNvPr id="5" name="Content Placeholder 4"/>
          <p:cNvGraphicFramePr>
            <a:graphicFrameLocks noGrp="1"/>
          </p:cNvGraphicFramePr>
          <p:nvPr>
            <p:ph idx="1"/>
          </p:nvPr>
        </p:nvGraphicFramePr>
        <p:xfrm>
          <a:off x="533400" y="1295400"/>
          <a:ext cx="89154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dirty="0" smtClean="0">
                <a:solidFill>
                  <a:schemeClr val="accent3">
                    <a:lumMod val="75000"/>
                  </a:schemeClr>
                </a:solidFill>
              </a:rPr>
              <a:t>Scenario:</a:t>
            </a:r>
          </a:p>
        </p:txBody>
      </p:sp>
      <p:sp>
        <p:nvSpPr>
          <p:cNvPr id="39939" name="Rectangle 3"/>
          <p:cNvSpPr>
            <a:spLocks noGrp="1" noChangeArrowheads="1"/>
          </p:cNvSpPr>
          <p:nvPr>
            <p:ph type="body" idx="1"/>
          </p:nvPr>
        </p:nvSpPr>
        <p:spPr>
          <a:xfrm>
            <a:off x="914400" y="2438400"/>
            <a:ext cx="8001000" cy="4191000"/>
          </a:xfrm>
        </p:spPr>
        <p:txBody>
          <a:bodyPr/>
          <a:lstStyle/>
          <a:p>
            <a:pPr marL="0" indent="0" eaLnBrk="1" hangingPunct="1">
              <a:lnSpc>
                <a:spcPct val="80000"/>
              </a:lnSpc>
              <a:spcAft>
                <a:spcPct val="40000"/>
              </a:spcAft>
              <a:buSzTx/>
              <a:buFont typeface="Wingdings" pitchFamily="2" charset="2"/>
              <a:buNone/>
              <a:defRPr/>
            </a:pPr>
            <a:r>
              <a:rPr lang="en-US" sz="2000" dirty="0" smtClean="0">
                <a:solidFill>
                  <a:schemeClr val="accent3">
                    <a:lumMod val="75000"/>
                  </a:schemeClr>
                </a:solidFill>
              </a:rPr>
              <a:t>Anthony worked in an engineering firm before he started at SJSU and knows a bit about design and construction. In his efforts to ensure a good project he appoints himself as team leader and tells all the others what to do.  What do you think will happen?</a:t>
            </a:r>
            <a:endParaRPr lang="en-US" sz="1600" dirty="0" smtClean="0">
              <a:solidFill>
                <a:schemeClr val="accent3">
                  <a:lumMod val="75000"/>
                </a:schemeClr>
              </a:solidFill>
            </a:endParaRPr>
          </a:p>
          <a:p>
            <a:pPr marL="533400" indent="-533400" eaLnBrk="1" hangingPunct="1">
              <a:lnSpc>
                <a:spcPct val="80000"/>
              </a:lnSpc>
              <a:spcAft>
                <a:spcPct val="40000"/>
              </a:spcAft>
              <a:buSzTx/>
              <a:buFont typeface="Wingdings" pitchFamily="2" charset="2"/>
              <a:buAutoNum type="alphaUcPeriod"/>
              <a:defRPr/>
            </a:pPr>
            <a:r>
              <a:rPr lang="en-US" sz="2400" dirty="0" smtClean="0"/>
              <a:t>The team will build the best turbine structure in the lab</a:t>
            </a:r>
          </a:p>
          <a:p>
            <a:pPr marL="533400" indent="-533400" eaLnBrk="1" hangingPunct="1">
              <a:lnSpc>
                <a:spcPct val="80000"/>
              </a:lnSpc>
              <a:spcAft>
                <a:spcPct val="40000"/>
              </a:spcAft>
              <a:buSzTx/>
              <a:buFont typeface="Wingdings" pitchFamily="2" charset="2"/>
              <a:buAutoNum type="alphaUcPeriod"/>
              <a:defRPr/>
            </a:pPr>
            <a:r>
              <a:rPr lang="en-US" sz="2400" dirty="0" smtClean="0"/>
              <a:t>Team members will appreciate Anthony taking charge </a:t>
            </a:r>
          </a:p>
          <a:p>
            <a:pPr marL="533400" indent="-533400" eaLnBrk="1" hangingPunct="1">
              <a:lnSpc>
                <a:spcPct val="80000"/>
              </a:lnSpc>
              <a:spcAft>
                <a:spcPct val="40000"/>
              </a:spcAft>
              <a:buSzTx/>
              <a:buFont typeface="Wingdings" pitchFamily="2" charset="2"/>
              <a:buAutoNum type="alphaUcPeriod"/>
              <a:defRPr/>
            </a:pPr>
            <a:r>
              <a:rPr lang="en-US" sz="2400" dirty="0" smtClean="0"/>
              <a:t>Team members will resent his controlling attitude</a:t>
            </a:r>
          </a:p>
          <a:p>
            <a:pPr marL="533400" indent="-533400" eaLnBrk="1" hangingPunct="1">
              <a:lnSpc>
                <a:spcPct val="80000"/>
              </a:lnSpc>
              <a:spcAft>
                <a:spcPct val="40000"/>
              </a:spcAft>
              <a:buSzTx/>
              <a:buFont typeface="Wingdings" pitchFamily="2" charset="2"/>
              <a:buAutoNum type="alphaUcPeriod"/>
              <a:defRPr/>
            </a:pPr>
            <a:r>
              <a:rPr lang="en-US" sz="2400" dirty="0" smtClean="0"/>
              <a:t>Anthony will end up doing all of the work himself </a:t>
            </a:r>
          </a:p>
          <a:p>
            <a:pPr marL="533400" indent="-533400" eaLnBrk="1" hangingPunct="1">
              <a:lnSpc>
                <a:spcPct val="80000"/>
              </a:lnSpc>
              <a:spcAft>
                <a:spcPct val="40000"/>
              </a:spcAft>
              <a:buSzTx/>
              <a:buFont typeface="Wingdings" pitchFamily="2" charset="2"/>
              <a:buAutoNum type="alphaUcPeriod"/>
              <a:defRPr/>
            </a:pPr>
            <a:r>
              <a:rPr lang="en-US" sz="2400" dirty="0" smtClean="0"/>
              <a:t>C&amp;D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z="2800" dirty="0" smtClean="0"/>
              <a:t>Team Dynamics - Communication</a:t>
            </a:r>
          </a:p>
        </p:txBody>
      </p:sp>
      <p:graphicFrame>
        <p:nvGraphicFramePr>
          <p:cNvPr id="6" name="Diagram 5"/>
          <p:cNvGraphicFramePr/>
          <p:nvPr/>
        </p:nvGraphicFramePr>
        <p:xfrm>
          <a:off x="1143000" y="2438400"/>
          <a:ext cx="76962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rot="19208724">
            <a:off x="6721242" y="396271"/>
            <a:ext cx="2087014" cy="1569660"/>
          </a:xfrm>
          <a:prstGeom prst="rect">
            <a:avLst/>
          </a:prstGeom>
          <a:solidFill>
            <a:srgbClr val="FFFF00"/>
          </a:solidFill>
        </p:spPr>
        <p:txBody>
          <a:bodyPr wrap="square" rtlCol="0">
            <a:spAutoFit/>
          </a:bodyPr>
          <a:lstStyle/>
          <a:p>
            <a:pPr algn="ctr"/>
            <a:r>
              <a:rPr lang="en-US" sz="3200" u="none" dirty="0" smtClean="0">
                <a:latin typeface="Comic Sans MS" pitchFamily="66" charset="0"/>
              </a:rPr>
              <a:t>See YouTube Video</a:t>
            </a:r>
            <a:endParaRPr lang="en-US" sz="3200" u="none" dirty="0">
              <a:latin typeface="Comic Sans MS" pitchFamily="66"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mtClean="0"/>
              <a:t>Team Dynamics</a:t>
            </a:r>
          </a:p>
        </p:txBody>
      </p:sp>
      <p:sp>
        <p:nvSpPr>
          <p:cNvPr id="46083" name="Rectangle 3"/>
          <p:cNvSpPr>
            <a:spLocks noGrp="1" noChangeArrowheads="1"/>
          </p:cNvSpPr>
          <p:nvPr>
            <p:ph type="body" idx="1"/>
          </p:nvPr>
        </p:nvSpPr>
        <p:spPr/>
        <p:txBody>
          <a:bodyPr/>
          <a:lstStyle/>
          <a:p>
            <a:pPr marL="533400" indent="-533400" eaLnBrk="1" hangingPunct="1"/>
            <a:r>
              <a:rPr lang="en-US" b="1" smtClean="0"/>
              <a:t>Full Participation</a:t>
            </a:r>
            <a:r>
              <a:rPr lang="en-US" smtClean="0"/>
              <a:t> </a:t>
            </a:r>
          </a:p>
          <a:p>
            <a:pPr marL="914400" lvl="1" indent="-457200" eaLnBrk="1" hangingPunct="1"/>
            <a:r>
              <a:rPr lang="en-US" sz="2800" smtClean="0"/>
              <a:t>All team members contribute their time and energy to the project. More importantly, all team members participate in the </a:t>
            </a:r>
            <a:r>
              <a:rPr lang="en-US" sz="2800" b="1" smtClean="0"/>
              <a:t>decision making</a:t>
            </a:r>
            <a:r>
              <a:rPr lang="en-US" sz="2800" smtClean="0"/>
              <a:t> process. </a:t>
            </a:r>
          </a:p>
          <a:p>
            <a:pPr marL="914400" lvl="1" indent="-457200" eaLnBrk="1" hangingPunct="1"/>
            <a:r>
              <a:rPr lang="en-US" sz="2800" smtClean="0">
                <a:solidFill>
                  <a:schemeClr val="hlink"/>
                </a:solidFill>
              </a:rPr>
              <a:t>Having a dominant leader</a:t>
            </a:r>
            <a:r>
              <a:rPr lang="en-US" sz="2800" smtClean="0"/>
              <a:t> may work for the very short term, but will eventually lead to morale problems</a:t>
            </a:r>
            <a:r>
              <a:rPr lang="en-US" smtClean="0"/>
              <a:t>.</a:t>
            </a:r>
          </a:p>
        </p:txBody>
      </p:sp>
      <p:pic>
        <p:nvPicPr>
          <p:cNvPr id="4" name="Picture 5" descr="Happy_stiffness_testers"/>
          <p:cNvPicPr>
            <a:picLocks noChangeAspect="1" noChangeArrowheads="1"/>
          </p:cNvPicPr>
          <p:nvPr/>
        </p:nvPicPr>
        <p:blipFill>
          <a:blip r:embed="rId2" cstate="print"/>
          <a:srcRect/>
          <a:stretch>
            <a:fillRect/>
          </a:stretch>
        </p:blipFill>
        <p:spPr>
          <a:xfrm>
            <a:off x="5562600" y="228600"/>
            <a:ext cx="3200400" cy="245427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t>Team Dynamics</a:t>
            </a:r>
          </a:p>
        </p:txBody>
      </p:sp>
      <p:sp>
        <p:nvSpPr>
          <p:cNvPr id="47107" name="Rectangle 3"/>
          <p:cNvSpPr>
            <a:spLocks noGrp="1" noChangeArrowheads="1"/>
          </p:cNvSpPr>
          <p:nvPr>
            <p:ph type="body" idx="1"/>
          </p:nvPr>
        </p:nvSpPr>
        <p:spPr/>
        <p:txBody>
          <a:bodyPr/>
          <a:lstStyle/>
          <a:p>
            <a:pPr marL="533400" indent="-533400" eaLnBrk="1" hangingPunct="1"/>
            <a:r>
              <a:rPr lang="en-US" b="1" smtClean="0"/>
              <a:t>Trust</a:t>
            </a:r>
            <a:r>
              <a:rPr lang="en-US" smtClean="0"/>
              <a:t> </a:t>
            </a:r>
          </a:p>
          <a:p>
            <a:pPr marL="914400" lvl="1" indent="-457200" eaLnBrk="1" hangingPunct="1"/>
            <a:r>
              <a:rPr lang="en-US" sz="2800" smtClean="0"/>
              <a:t>Members trust that each member will add value to the project</a:t>
            </a:r>
          </a:p>
          <a:p>
            <a:pPr marL="914400" lvl="1" indent="-457200" eaLnBrk="1" hangingPunct="1"/>
            <a:r>
              <a:rPr lang="en-US" sz="2800" smtClean="0"/>
              <a:t>Members work to ensure that everybody does contribute and that appreciation is expressed for different contributions.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914400" y="990600"/>
            <a:ext cx="7848600" cy="838200"/>
          </a:xfrm>
          <a:noFill/>
        </p:spPr>
        <p:txBody>
          <a:bodyPr/>
          <a:lstStyle/>
          <a:p>
            <a:pPr eaLnBrk="1" hangingPunct="1"/>
            <a:r>
              <a:rPr lang="en-US" sz="3200" smtClean="0"/>
              <a:t>What do I expect to get out of </a:t>
            </a:r>
            <a:br>
              <a:rPr lang="en-US" sz="3200" smtClean="0"/>
            </a:br>
            <a:r>
              <a:rPr lang="en-US" sz="3200" smtClean="0"/>
              <a:t>E10 teamwork experience?</a:t>
            </a:r>
          </a:p>
        </p:txBody>
      </p:sp>
      <p:sp>
        <p:nvSpPr>
          <p:cNvPr id="107523" name="Rectangle 3"/>
          <p:cNvSpPr>
            <a:spLocks noGrp="1" noChangeArrowheads="1"/>
          </p:cNvSpPr>
          <p:nvPr>
            <p:ph type="body" idx="1"/>
          </p:nvPr>
        </p:nvSpPr>
        <p:spPr>
          <a:xfrm>
            <a:off x="685800" y="2362200"/>
            <a:ext cx="6248400" cy="5105400"/>
          </a:xfrm>
        </p:spPr>
        <p:txBody>
          <a:bodyPr/>
          <a:lstStyle/>
          <a:p>
            <a:pPr eaLnBrk="1" hangingPunct="1"/>
            <a:r>
              <a:rPr lang="en-US" dirty="0" smtClean="0"/>
              <a:t>Complete a project and earn a top grade</a:t>
            </a:r>
          </a:p>
          <a:p>
            <a:pPr eaLnBrk="1" hangingPunct="1">
              <a:buFont typeface="Wingdings" pitchFamily="2" charset="2"/>
              <a:buNone/>
            </a:pPr>
            <a:endParaRPr lang="en-US" sz="1600" dirty="0" smtClean="0"/>
          </a:p>
          <a:p>
            <a:pPr eaLnBrk="1" hangingPunct="1"/>
            <a:r>
              <a:rPr lang="en-US" dirty="0" smtClean="0"/>
              <a:t>Develop/practice/improve </a:t>
            </a:r>
            <a:r>
              <a:rPr lang="en-US" b="1" dirty="0" smtClean="0"/>
              <a:t>teamwork</a:t>
            </a:r>
            <a:r>
              <a:rPr lang="en-US" dirty="0" smtClean="0"/>
              <a:t> skills</a:t>
            </a:r>
          </a:p>
          <a:p>
            <a:pPr eaLnBrk="1" hangingPunct="1">
              <a:buFont typeface="Wingdings" pitchFamily="2" charset="2"/>
              <a:buNone/>
            </a:pPr>
            <a:endParaRPr lang="en-US" sz="1400" dirty="0" smtClean="0"/>
          </a:p>
          <a:p>
            <a:pPr eaLnBrk="1" hangingPunct="1"/>
            <a:r>
              <a:rPr lang="en-US" dirty="0" smtClean="0"/>
              <a:t>Satisfaction of achievement</a:t>
            </a:r>
          </a:p>
          <a:p>
            <a:pPr eaLnBrk="1" hangingPunct="1">
              <a:buFont typeface="Wingdings" pitchFamily="2" charset="2"/>
              <a:buNone/>
            </a:pPr>
            <a:endParaRPr lang="en-US" sz="1400" dirty="0" smtClean="0"/>
          </a:p>
          <a:p>
            <a:pPr eaLnBrk="1" hangingPunct="1"/>
            <a:r>
              <a:rPr lang="en-US" dirty="0" smtClean="0"/>
              <a:t>Networking and friendships</a:t>
            </a:r>
          </a:p>
          <a:p>
            <a:pPr eaLnBrk="1" hangingPunct="1">
              <a:buFont typeface="Wingdings" pitchFamily="2" charset="2"/>
              <a:buNone/>
            </a:pPr>
            <a:endParaRPr lang="en-US" sz="1400" dirty="0" smtClean="0"/>
          </a:p>
          <a:p>
            <a:pPr eaLnBrk="1" hangingPunct="1"/>
            <a:r>
              <a:rPr lang="en-US" dirty="0" smtClean="0"/>
              <a:t>Peer performance evaluation</a:t>
            </a:r>
          </a:p>
        </p:txBody>
      </p:sp>
      <p:pic>
        <p:nvPicPr>
          <p:cNvPr id="35844" name="Picture 4" descr="MPj04330270000[1]"/>
          <p:cNvPicPr>
            <a:picLocks noChangeAspect="1" noChangeArrowheads="1"/>
          </p:cNvPicPr>
          <p:nvPr/>
        </p:nvPicPr>
        <p:blipFill>
          <a:blip r:embed="rId2" cstate="print"/>
          <a:srcRect/>
          <a:stretch>
            <a:fillRect/>
          </a:stretch>
        </p:blipFill>
        <p:spPr bwMode="auto">
          <a:xfrm>
            <a:off x="6858000" y="2819400"/>
            <a:ext cx="2046288"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 calcmode="lin" valueType="num">
                                      <p:cBhvr additive="base">
                                        <p:cTn id="7" dur="500" fill="hold"/>
                                        <p:tgtEl>
                                          <p:spTgt spid="1075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75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7523">
                                            <p:txEl>
                                              <p:pRg st="2" end="2"/>
                                            </p:txEl>
                                          </p:spTgt>
                                        </p:tgtEl>
                                        <p:attrNameLst>
                                          <p:attrName>style.visibility</p:attrName>
                                        </p:attrNameLst>
                                      </p:cBhvr>
                                      <p:to>
                                        <p:strVal val="visible"/>
                                      </p:to>
                                    </p:set>
                                    <p:anim calcmode="lin" valueType="num">
                                      <p:cBhvr additive="base">
                                        <p:cTn id="13" dur="500" fill="hold"/>
                                        <p:tgtEl>
                                          <p:spTgt spid="1075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75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7523">
                                            <p:txEl>
                                              <p:pRg st="4" end="4"/>
                                            </p:txEl>
                                          </p:spTgt>
                                        </p:tgtEl>
                                        <p:attrNameLst>
                                          <p:attrName>style.visibility</p:attrName>
                                        </p:attrNameLst>
                                      </p:cBhvr>
                                      <p:to>
                                        <p:strVal val="visible"/>
                                      </p:to>
                                    </p:set>
                                    <p:anim calcmode="lin" valueType="num">
                                      <p:cBhvr additive="base">
                                        <p:cTn id="19" dur="500" fill="hold"/>
                                        <p:tgtEl>
                                          <p:spTgt spid="10752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75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7523">
                                            <p:txEl>
                                              <p:pRg st="6" end="6"/>
                                            </p:txEl>
                                          </p:spTgt>
                                        </p:tgtEl>
                                        <p:attrNameLst>
                                          <p:attrName>style.visibility</p:attrName>
                                        </p:attrNameLst>
                                      </p:cBhvr>
                                      <p:to>
                                        <p:strVal val="visible"/>
                                      </p:to>
                                    </p:set>
                                    <p:anim calcmode="lin" valueType="num">
                                      <p:cBhvr additive="base">
                                        <p:cTn id="25" dur="500" fill="hold"/>
                                        <p:tgtEl>
                                          <p:spTgt spid="10752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75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7523">
                                            <p:txEl>
                                              <p:pRg st="8" end="8"/>
                                            </p:txEl>
                                          </p:spTgt>
                                        </p:tgtEl>
                                        <p:attrNameLst>
                                          <p:attrName>style.visibility</p:attrName>
                                        </p:attrNameLst>
                                      </p:cBhvr>
                                      <p:to>
                                        <p:strVal val="visible"/>
                                      </p:to>
                                    </p:set>
                                    <p:anim calcmode="lin" valueType="num">
                                      <p:cBhvr additive="base">
                                        <p:cTn id="31" dur="500" fill="hold"/>
                                        <p:tgtEl>
                                          <p:spTgt spid="10752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752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t>Teamwork Evaluation on Projects</a:t>
            </a:r>
          </a:p>
        </p:txBody>
      </p:sp>
      <p:graphicFrame>
        <p:nvGraphicFramePr>
          <p:cNvPr id="3" name="Table 2"/>
          <p:cNvGraphicFramePr>
            <a:graphicFrameLocks noGrp="1"/>
          </p:cNvGraphicFramePr>
          <p:nvPr/>
        </p:nvGraphicFramePr>
        <p:xfrm>
          <a:off x="1295400" y="2514600"/>
          <a:ext cx="7239000" cy="2362200"/>
        </p:xfrm>
        <a:graphic>
          <a:graphicData uri="http://schemas.openxmlformats.org/drawingml/2006/table">
            <a:tbl>
              <a:tblPr/>
              <a:tblGrid>
                <a:gridCol w="5638800"/>
                <a:gridCol w="1600200"/>
              </a:tblGrid>
              <a:tr h="590550">
                <a:tc>
                  <a:txBody>
                    <a:bodyPr/>
                    <a:lstStyle/>
                    <a:p>
                      <a:pPr marL="0" marR="0">
                        <a:spcBef>
                          <a:spcPts val="200"/>
                        </a:spcBef>
                        <a:spcAft>
                          <a:spcPts val="100"/>
                        </a:spcAft>
                      </a:pPr>
                      <a:r>
                        <a:rPr lang="en-US" sz="1800" dirty="0">
                          <a:latin typeface="Arial" pitchFamily="34" charset="0"/>
                          <a:ea typeface="Times New Roman"/>
                          <a:cs typeface="Arial" pitchFamily="34" charset="0"/>
                        </a:rPr>
                        <a:t>Teamwork Skill</a:t>
                      </a:r>
                      <a:endParaRPr lang="en-US" sz="20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800" dirty="0">
                          <a:latin typeface="Arial" pitchFamily="34" charset="0"/>
                          <a:ea typeface="Times New Roman"/>
                          <a:cs typeface="Arial" pitchFamily="34" charset="0"/>
                        </a:rPr>
                        <a:t>Performance </a:t>
                      </a:r>
                      <a:r>
                        <a:rPr lang="en-US" sz="1800" dirty="0" smtClean="0">
                          <a:latin typeface="Arial" pitchFamily="34" charset="0"/>
                          <a:ea typeface="Times New Roman"/>
                          <a:cs typeface="Arial" pitchFamily="34" charset="0"/>
                        </a:rPr>
                        <a:t>Level (1 to 5)</a:t>
                      </a:r>
                      <a:endParaRPr lang="en-US" sz="20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275">
                <a:tc>
                  <a:txBody>
                    <a:bodyPr/>
                    <a:lstStyle/>
                    <a:p>
                      <a:pPr marL="0" marR="0">
                        <a:spcBef>
                          <a:spcPts val="200"/>
                        </a:spcBef>
                        <a:spcAft>
                          <a:spcPts val="100"/>
                        </a:spcAft>
                      </a:pPr>
                      <a:r>
                        <a:rPr lang="en-US" sz="1800" dirty="0">
                          <a:latin typeface="Arial" pitchFamily="34" charset="0"/>
                          <a:ea typeface="Times New Roman"/>
                          <a:cs typeface="Arial" pitchFamily="34" charset="0"/>
                        </a:rPr>
                        <a:t>1) open and honest communication among members </a:t>
                      </a:r>
                      <a:endParaRPr lang="en-US" sz="20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endParaRPr lang="en-US"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275">
                <a:tc>
                  <a:txBody>
                    <a:bodyPr/>
                    <a:lstStyle/>
                    <a:p>
                      <a:pPr marL="0" marR="0">
                        <a:spcBef>
                          <a:spcPts val="200"/>
                        </a:spcBef>
                        <a:spcAft>
                          <a:spcPts val="100"/>
                        </a:spcAft>
                      </a:pPr>
                      <a:r>
                        <a:rPr lang="en-US" sz="1800" dirty="0">
                          <a:latin typeface="Arial" pitchFamily="34" charset="0"/>
                          <a:ea typeface="Times New Roman"/>
                          <a:cs typeface="Arial" pitchFamily="34" charset="0"/>
                        </a:rPr>
                        <a:t>2) each individual carried his/her own weight </a:t>
                      </a:r>
                      <a:endParaRPr lang="en-US" sz="20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275">
                <a:tc>
                  <a:txBody>
                    <a:bodyPr/>
                    <a:lstStyle/>
                    <a:p>
                      <a:pPr marL="0" marR="0">
                        <a:spcBef>
                          <a:spcPts val="200"/>
                        </a:spcBef>
                        <a:spcAft>
                          <a:spcPts val="100"/>
                        </a:spcAft>
                      </a:pPr>
                      <a:r>
                        <a:rPr lang="en-US" sz="1800" dirty="0">
                          <a:latin typeface="Arial" pitchFamily="34" charset="0"/>
                          <a:ea typeface="Times New Roman"/>
                          <a:cs typeface="Arial" pitchFamily="34" charset="0"/>
                        </a:rPr>
                        <a:t>3) collaboration in decision making </a:t>
                      </a:r>
                      <a:endParaRPr lang="en-US" sz="20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275">
                <a:tc>
                  <a:txBody>
                    <a:bodyPr/>
                    <a:lstStyle/>
                    <a:p>
                      <a:pPr marL="0" marR="0">
                        <a:spcBef>
                          <a:spcPts val="200"/>
                        </a:spcBef>
                        <a:spcAft>
                          <a:spcPts val="100"/>
                        </a:spcAft>
                      </a:pPr>
                      <a:r>
                        <a:rPr lang="en-US" sz="1800" dirty="0">
                          <a:latin typeface="Arial" pitchFamily="34" charset="0"/>
                          <a:ea typeface="Times New Roman"/>
                          <a:cs typeface="Arial" pitchFamily="34" charset="0"/>
                        </a:rPr>
                        <a:t>4) team set goals and milestones </a:t>
                      </a:r>
                      <a:endParaRPr lang="en-US" sz="20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275">
                <a:tc>
                  <a:txBody>
                    <a:bodyPr/>
                    <a:lstStyle/>
                    <a:p>
                      <a:pPr marL="0" marR="0">
                        <a:spcBef>
                          <a:spcPts val="200"/>
                        </a:spcBef>
                        <a:spcAft>
                          <a:spcPts val="100"/>
                        </a:spcAft>
                      </a:pPr>
                      <a:r>
                        <a:rPr lang="en-US" sz="1800">
                          <a:latin typeface="Arial" pitchFamily="34" charset="0"/>
                          <a:ea typeface="Times New Roman"/>
                          <a:cs typeface="Arial" pitchFamily="34" charset="0"/>
                        </a:rPr>
                        <a:t>5) people listened to each other </a:t>
                      </a:r>
                      <a:endParaRPr lang="en-US" sz="20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275">
                <a:tc>
                  <a:txBody>
                    <a:bodyPr/>
                    <a:lstStyle/>
                    <a:p>
                      <a:pPr marL="0" marR="0">
                        <a:spcBef>
                          <a:spcPts val="200"/>
                        </a:spcBef>
                        <a:spcAft>
                          <a:spcPts val="100"/>
                        </a:spcAft>
                      </a:pPr>
                      <a:r>
                        <a:rPr lang="en-US" sz="1800">
                          <a:latin typeface="Arial" pitchFamily="34" charset="0"/>
                          <a:ea typeface="Times New Roman"/>
                          <a:cs typeface="Arial" pitchFamily="34" charset="0"/>
                        </a:rPr>
                        <a:t>6) leadership was shared among the members </a:t>
                      </a:r>
                      <a:endParaRPr lang="en-US" sz="20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800" dirty="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6893"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n-US" u="none"/>
          </a:p>
        </p:txBody>
      </p:sp>
      <p:sp>
        <p:nvSpPr>
          <p:cNvPr id="36894" name="Flowchart: Process 5"/>
          <p:cNvSpPr>
            <a:spLocks noChangeArrowheads="1"/>
          </p:cNvSpPr>
          <p:nvPr/>
        </p:nvSpPr>
        <p:spPr bwMode="auto">
          <a:xfrm>
            <a:off x="2895600" y="5562600"/>
            <a:ext cx="4038600" cy="838200"/>
          </a:xfrm>
          <a:prstGeom prst="flowChartProcess">
            <a:avLst/>
          </a:prstGeom>
          <a:solidFill>
            <a:schemeClr val="tx1">
              <a:lumMod val="20000"/>
              <a:lumOff val="80000"/>
            </a:schemeClr>
          </a:solidFill>
          <a:ln w="9525" algn="ctr">
            <a:solidFill>
              <a:schemeClr val="tx1"/>
            </a:solidFill>
            <a:miter lim="800000"/>
            <a:headEnd/>
            <a:tailEnd/>
          </a:ln>
        </p:spPr>
        <p:txBody>
          <a:bodyPr wrap="none"/>
          <a:lstStyle/>
          <a:p>
            <a:r>
              <a:rPr lang="en-US" u="none" dirty="0">
                <a:solidFill>
                  <a:schemeClr val="accent5">
                    <a:lumMod val="50000"/>
                  </a:schemeClr>
                </a:solidFill>
                <a:latin typeface="Arial" pitchFamily="34" charset="0"/>
                <a:cs typeface="Arial" pitchFamily="34" charset="0"/>
              </a:rPr>
              <a:t>5 = we did this all of the time</a:t>
            </a:r>
          </a:p>
          <a:p>
            <a:r>
              <a:rPr lang="en-US" u="none" dirty="0">
                <a:solidFill>
                  <a:schemeClr val="accent5">
                    <a:lumMod val="50000"/>
                  </a:schemeClr>
                </a:solidFill>
                <a:latin typeface="Arial" pitchFamily="34" charset="0"/>
                <a:cs typeface="Arial" pitchFamily="34" charset="0"/>
              </a:rPr>
              <a:t>1 = we did </a:t>
            </a:r>
            <a:r>
              <a:rPr lang="en-US" u="none" dirty="0" smtClean="0">
                <a:solidFill>
                  <a:schemeClr val="accent5">
                    <a:lumMod val="50000"/>
                  </a:schemeClr>
                </a:solidFill>
                <a:latin typeface="Arial" pitchFamily="34" charset="0"/>
                <a:cs typeface="Arial" pitchFamily="34" charset="0"/>
              </a:rPr>
              <a:t>not </a:t>
            </a:r>
            <a:r>
              <a:rPr lang="en-US" u="none" dirty="0">
                <a:solidFill>
                  <a:schemeClr val="accent5">
                    <a:lumMod val="50000"/>
                  </a:schemeClr>
                </a:solidFill>
                <a:latin typeface="Arial" pitchFamily="34" charset="0"/>
                <a:cs typeface="Arial" pitchFamily="34" charset="0"/>
              </a:rPr>
              <a:t>do this at all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990600" y="1219200"/>
            <a:ext cx="6553200" cy="563563"/>
          </a:xfrm>
          <a:solidFill>
            <a:schemeClr val="accent1"/>
          </a:solidFill>
          <a:ln w="12700">
            <a:solidFill>
              <a:schemeClr val="tx1"/>
            </a:solidFill>
          </a:ln>
        </p:spPr>
        <p:txBody>
          <a:bodyPr/>
          <a:lstStyle/>
          <a:p>
            <a:pPr eaLnBrk="1" hangingPunct="1"/>
            <a:r>
              <a:rPr lang="en-US" sz="2800" dirty="0" smtClean="0">
                <a:solidFill>
                  <a:schemeClr val="bg1">
                    <a:lumMod val="95000"/>
                  </a:schemeClr>
                </a:solidFill>
              </a:rPr>
              <a:t>What are the E10 Teamwork Basics?</a:t>
            </a:r>
          </a:p>
        </p:txBody>
      </p:sp>
      <p:sp>
        <p:nvSpPr>
          <p:cNvPr id="38915" name="Rectangle 3"/>
          <p:cNvSpPr>
            <a:spLocks noGrp="1" noChangeArrowheads="1"/>
          </p:cNvSpPr>
          <p:nvPr>
            <p:ph type="body" idx="1"/>
          </p:nvPr>
        </p:nvSpPr>
        <p:spPr>
          <a:xfrm>
            <a:off x="838200" y="2362200"/>
            <a:ext cx="7772400" cy="4267200"/>
          </a:xfrm>
        </p:spPr>
        <p:txBody>
          <a:bodyPr/>
          <a:lstStyle/>
          <a:p>
            <a:pPr marL="609600" indent="-609600" eaLnBrk="1" hangingPunct="1">
              <a:buFontTx/>
              <a:buAutoNum type="arabicPeriod"/>
            </a:pPr>
            <a:r>
              <a:rPr lang="en-US" u="sng" dirty="0" smtClean="0">
                <a:solidFill>
                  <a:schemeClr val="accent3">
                    <a:lumMod val="75000"/>
                  </a:schemeClr>
                </a:solidFill>
              </a:rPr>
              <a:t>Team Formation</a:t>
            </a:r>
          </a:p>
          <a:p>
            <a:pPr marL="990600" lvl="1" indent="-533400" eaLnBrk="1" hangingPunct="1"/>
            <a:r>
              <a:rPr lang="en-US" dirty="0" smtClean="0"/>
              <a:t>Team members: 4 to 6 per team</a:t>
            </a:r>
          </a:p>
          <a:p>
            <a:pPr marL="990600" lvl="1" indent="-533400" eaLnBrk="1" hangingPunct="1"/>
            <a:r>
              <a:rPr lang="en-US" dirty="0" smtClean="0"/>
              <a:t>Team Name</a:t>
            </a:r>
          </a:p>
          <a:p>
            <a:pPr marL="990600" lvl="1" indent="-533400" eaLnBrk="1" hangingPunct="1"/>
            <a:r>
              <a:rPr lang="en-US" dirty="0" smtClean="0"/>
              <a:t>Team Roster: Name, phone, e-mail</a:t>
            </a:r>
          </a:p>
          <a:p>
            <a:pPr marL="1371600" lvl="2" indent="-457200" eaLnBrk="1" hangingPunct="1"/>
            <a:r>
              <a:rPr lang="en-US" dirty="0" smtClean="0"/>
              <a:t>Copy to all members </a:t>
            </a:r>
          </a:p>
          <a:p>
            <a:pPr marL="609600" indent="-609600" eaLnBrk="1" hangingPunct="1">
              <a:buFontTx/>
              <a:buAutoNum type="arabicPeriod"/>
            </a:pPr>
            <a:r>
              <a:rPr lang="en-US" u="sng" dirty="0" smtClean="0">
                <a:solidFill>
                  <a:schemeClr val="accent3">
                    <a:lumMod val="75000"/>
                  </a:schemeClr>
                </a:solidFill>
              </a:rPr>
              <a:t>Member introduction</a:t>
            </a:r>
            <a:r>
              <a:rPr lang="en-US" dirty="0" smtClean="0">
                <a:solidFill>
                  <a:schemeClr val="accent3">
                    <a:lumMod val="75000"/>
                  </a:schemeClr>
                </a:solidFill>
              </a:rPr>
              <a:t> </a:t>
            </a:r>
          </a:p>
          <a:p>
            <a:pPr marL="609600" indent="-609600" eaLnBrk="1" hangingPunct="1">
              <a:buFontTx/>
              <a:buNone/>
            </a:pPr>
            <a:r>
              <a:rPr lang="en-US" sz="2000" dirty="0" smtClean="0"/>
              <a:t>          (“</a:t>
            </a:r>
            <a:r>
              <a:rPr lang="en-US" sz="2000" i="1" dirty="0" smtClean="0"/>
              <a:t>getting to know you” )</a:t>
            </a:r>
          </a:p>
          <a:p>
            <a:pPr marL="609600" indent="-609600" eaLnBrk="1" hangingPunct="1">
              <a:buFontTx/>
              <a:buAutoNum type="arabicPeriod" startAt="3"/>
            </a:pPr>
            <a:r>
              <a:rPr lang="en-US" u="sng" dirty="0" smtClean="0">
                <a:solidFill>
                  <a:schemeClr val="accent3">
                    <a:lumMod val="75000"/>
                  </a:schemeClr>
                </a:solidFill>
              </a:rPr>
              <a:t>Set Ground Rules</a:t>
            </a:r>
            <a:r>
              <a:rPr lang="en-US" dirty="0" smtClean="0">
                <a:solidFill>
                  <a:schemeClr val="accent3">
                    <a:lumMod val="75000"/>
                  </a:schemeClr>
                </a:solidFill>
              </a:rPr>
              <a:t>-Operational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1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91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91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914400" y="1219200"/>
            <a:ext cx="6705600" cy="609600"/>
          </a:xfrm>
          <a:solidFill>
            <a:schemeClr val="accent1"/>
          </a:solidFill>
          <a:ln w="12700">
            <a:solidFill>
              <a:schemeClr val="tx1"/>
            </a:solidFill>
          </a:ln>
        </p:spPr>
        <p:txBody>
          <a:bodyPr/>
          <a:lstStyle/>
          <a:p>
            <a:pPr eaLnBrk="1" hangingPunct="1"/>
            <a:r>
              <a:rPr lang="en-US" sz="2800" dirty="0" smtClean="0">
                <a:solidFill>
                  <a:schemeClr val="bg1">
                    <a:lumMod val="95000"/>
                  </a:schemeClr>
                </a:solidFill>
              </a:rPr>
              <a:t>E10 Teamwork B</a:t>
            </a:r>
            <a:r>
              <a:rPr lang="en-US" sz="2400" dirty="0" smtClean="0">
                <a:solidFill>
                  <a:schemeClr val="bg1">
                    <a:lumMod val="95000"/>
                  </a:schemeClr>
                </a:solidFill>
              </a:rPr>
              <a:t>asics</a:t>
            </a:r>
            <a:r>
              <a:rPr lang="en-US" sz="1600" dirty="0" smtClean="0">
                <a:solidFill>
                  <a:schemeClr val="bg1">
                    <a:lumMod val="95000"/>
                  </a:schemeClr>
                </a:solidFill>
              </a:rPr>
              <a:t> -</a:t>
            </a:r>
            <a:r>
              <a:rPr lang="en-US" sz="2800" dirty="0" smtClean="0">
                <a:solidFill>
                  <a:schemeClr val="bg1">
                    <a:lumMod val="95000"/>
                  </a:schemeClr>
                </a:solidFill>
              </a:rPr>
              <a:t> Ground rules</a:t>
            </a:r>
          </a:p>
        </p:txBody>
      </p:sp>
      <p:sp>
        <p:nvSpPr>
          <p:cNvPr id="39939" name="Rectangle 3"/>
          <p:cNvSpPr>
            <a:spLocks noGrp="1" noChangeArrowheads="1"/>
          </p:cNvSpPr>
          <p:nvPr>
            <p:ph type="body" idx="1"/>
          </p:nvPr>
        </p:nvSpPr>
        <p:spPr>
          <a:xfrm>
            <a:off x="685800" y="2362200"/>
            <a:ext cx="7924800" cy="3733800"/>
          </a:xfrm>
        </p:spPr>
        <p:txBody>
          <a:bodyPr/>
          <a:lstStyle/>
          <a:p>
            <a:pPr eaLnBrk="1" hangingPunct="1"/>
            <a:r>
              <a:rPr lang="en-US" sz="2400" dirty="0" smtClean="0">
                <a:solidFill>
                  <a:schemeClr val="accent3">
                    <a:lumMod val="75000"/>
                  </a:schemeClr>
                </a:solidFill>
              </a:rPr>
              <a:t>Assign a </a:t>
            </a:r>
            <a:r>
              <a:rPr lang="en-US" sz="2400" u="sng" dirty="0" smtClean="0">
                <a:solidFill>
                  <a:schemeClr val="accent3">
                    <a:lumMod val="75000"/>
                  </a:schemeClr>
                </a:solidFill>
              </a:rPr>
              <a:t>Group Leader</a:t>
            </a:r>
            <a:endParaRPr lang="en-US" sz="2400" dirty="0" smtClean="0">
              <a:solidFill>
                <a:schemeClr val="accent3">
                  <a:lumMod val="75000"/>
                </a:schemeClr>
              </a:solidFill>
            </a:endParaRPr>
          </a:p>
          <a:p>
            <a:pPr lvl="1" eaLnBrk="1" hangingPunct="1"/>
            <a:r>
              <a:rPr lang="en-US" sz="1600" i="1" dirty="0" smtClean="0"/>
              <a:t>(Project manager, Project Leader, Facilitator, etc.)</a:t>
            </a:r>
          </a:p>
          <a:p>
            <a:pPr lvl="1" eaLnBrk="1" hangingPunct="1"/>
            <a:r>
              <a:rPr lang="en-US" sz="1800" i="1" dirty="0" smtClean="0"/>
              <a:t>(why)?  Do we need a boss???????</a:t>
            </a:r>
          </a:p>
          <a:p>
            <a:pPr eaLnBrk="1" hangingPunct="1"/>
            <a:r>
              <a:rPr lang="en-US" sz="2400" dirty="0" smtClean="0">
                <a:solidFill>
                  <a:schemeClr val="accent3">
                    <a:lumMod val="75000"/>
                  </a:schemeClr>
                </a:solidFill>
              </a:rPr>
              <a:t>Distribute the work among members</a:t>
            </a:r>
            <a:endParaRPr lang="en-US" sz="2400" i="1" dirty="0" smtClean="0">
              <a:solidFill>
                <a:schemeClr val="accent3">
                  <a:lumMod val="75000"/>
                </a:schemeClr>
              </a:solidFill>
            </a:endParaRPr>
          </a:p>
          <a:p>
            <a:pPr lvl="1" eaLnBrk="1" hangingPunct="1"/>
            <a:r>
              <a:rPr lang="en-US" sz="1800" i="1" dirty="0" smtClean="0"/>
              <a:t>Equivalency-Fairness-Balance</a:t>
            </a:r>
          </a:p>
          <a:p>
            <a:pPr lvl="1" eaLnBrk="1" hangingPunct="1"/>
            <a:r>
              <a:rPr lang="en-US" sz="1800" i="1" dirty="0" smtClean="0"/>
              <a:t>Ability-Training-Experience</a:t>
            </a:r>
          </a:p>
          <a:p>
            <a:pPr lvl="1" eaLnBrk="1" hangingPunct="1"/>
            <a:r>
              <a:rPr lang="en-US" sz="1800" i="1" dirty="0" smtClean="0"/>
              <a:t>Time and Effort</a:t>
            </a:r>
          </a:p>
          <a:p>
            <a:pPr eaLnBrk="1" hangingPunct="1"/>
            <a:r>
              <a:rPr lang="en-US" sz="2400" dirty="0" smtClean="0">
                <a:solidFill>
                  <a:schemeClr val="accent3">
                    <a:lumMod val="75000"/>
                  </a:schemeClr>
                </a:solidFill>
              </a:rPr>
              <a:t>Establish communication methods</a:t>
            </a:r>
          </a:p>
          <a:p>
            <a:pPr eaLnBrk="1" hangingPunct="1"/>
            <a:r>
              <a:rPr lang="en-US" sz="2400" dirty="0" smtClean="0">
                <a:solidFill>
                  <a:schemeClr val="accent3">
                    <a:lumMod val="75000"/>
                  </a:schemeClr>
                </a:solidFill>
              </a:rPr>
              <a:t>Ensure accountability</a:t>
            </a:r>
            <a:endParaRPr lang="en-US" sz="2000" dirty="0" smtClean="0">
              <a:solidFill>
                <a:schemeClr val="accent3">
                  <a:lumMod val="75000"/>
                </a:schemeClr>
              </a:solidFill>
            </a:endParaRPr>
          </a:p>
          <a:p>
            <a:pPr lvl="1" eaLnBrk="1" hangingPunct="1"/>
            <a:r>
              <a:rPr lang="en-US" sz="1800" i="1" dirty="0" smtClean="0"/>
              <a:t>Who is going to do what and when</a:t>
            </a:r>
            <a:endParaRPr lang="en-US" sz="1600" i="1" dirty="0" smtClean="0"/>
          </a:p>
          <a:p>
            <a:pPr eaLnBrk="1" hangingPunct="1"/>
            <a:r>
              <a:rPr lang="en-US" sz="2400" dirty="0" smtClean="0">
                <a:solidFill>
                  <a:schemeClr val="accent3">
                    <a:lumMod val="75000"/>
                  </a:schemeClr>
                </a:solidFill>
              </a:rPr>
              <a:t>Determine conflict resolution process</a:t>
            </a:r>
          </a:p>
          <a:p>
            <a:pPr lvl="2" eaLnBrk="1" hangingPunct="1"/>
            <a:endParaRPr lang="en-US"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93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9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993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993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93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9939">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9939">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9939">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993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8229600" cy="1143000"/>
          </a:xfrm>
        </p:spPr>
        <p:txBody>
          <a:bodyPr>
            <a:normAutofit/>
          </a:bodyPr>
          <a:lstStyle/>
          <a:p>
            <a:pPr eaLnBrk="1" hangingPunct="1">
              <a:defRPr/>
            </a:pPr>
            <a:r>
              <a:rPr lang="en-US" dirty="0" smtClean="0">
                <a:latin typeface="Arial" pitchFamily="34" charset="0"/>
                <a:cs typeface="Arial" pitchFamily="34" charset="0"/>
              </a:rPr>
              <a:t>Conflicts are Natural</a:t>
            </a:r>
          </a:p>
        </p:txBody>
      </p:sp>
      <p:sp>
        <p:nvSpPr>
          <p:cNvPr id="25603" name="Content Placeholder 2"/>
          <p:cNvSpPr>
            <a:spLocks noGrp="1"/>
          </p:cNvSpPr>
          <p:nvPr>
            <p:ph sz="half" idx="1"/>
          </p:nvPr>
        </p:nvSpPr>
        <p:spPr>
          <a:xfrm>
            <a:off x="990600" y="2424112"/>
            <a:ext cx="7924800" cy="4433888"/>
          </a:xfrm>
        </p:spPr>
        <p:txBody>
          <a:bodyPr/>
          <a:lstStyle/>
          <a:p>
            <a:pPr eaLnBrk="1" hangingPunct="1">
              <a:buNone/>
            </a:pPr>
            <a:r>
              <a:rPr lang="en-US" dirty="0" smtClean="0"/>
              <a:t>Four Stages of Team Development</a:t>
            </a:r>
          </a:p>
          <a:p>
            <a:pPr eaLnBrk="1" hangingPunct="1"/>
            <a:r>
              <a:rPr lang="en-US" sz="2800" dirty="0" smtClean="0">
                <a:latin typeface="Arial" charset="0"/>
                <a:cs typeface="Arial" charset="0"/>
              </a:rPr>
              <a:t>Forming</a:t>
            </a:r>
          </a:p>
          <a:p>
            <a:pPr lvl="1" eaLnBrk="1" hangingPunct="1"/>
            <a:r>
              <a:rPr lang="en-US" sz="2400" dirty="0" smtClean="0">
                <a:latin typeface="Arial" charset="0"/>
                <a:cs typeface="Arial" charset="0"/>
              </a:rPr>
              <a:t>Getting to know each other, establish goals, tasks</a:t>
            </a:r>
          </a:p>
          <a:p>
            <a:pPr eaLnBrk="1" hangingPunct="1"/>
            <a:r>
              <a:rPr lang="en-US" sz="2800" dirty="0" smtClean="0">
                <a:solidFill>
                  <a:srgbClr val="FF0000"/>
                </a:solidFill>
                <a:latin typeface="Arial" charset="0"/>
                <a:cs typeface="Arial" charset="0"/>
              </a:rPr>
              <a:t>Storming</a:t>
            </a:r>
          </a:p>
          <a:p>
            <a:pPr lvl="1" eaLnBrk="1" hangingPunct="1"/>
            <a:r>
              <a:rPr lang="en-US" sz="2400" dirty="0" smtClean="0">
                <a:latin typeface="Arial" charset="0"/>
                <a:cs typeface="Arial" charset="0"/>
              </a:rPr>
              <a:t>Competition for roles, personal agendas, goals constantly debated</a:t>
            </a:r>
          </a:p>
          <a:p>
            <a:pPr eaLnBrk="1" hangingPunct="1"/>
            <a:r>
              <a:rPr lang="en-US" sz="2800" dirty="0" err="1" smtClean="0">
                <a:latin typeface="Arial" charset="0"/>
                <a:cs typeface="Arial" charset="0"/>
              </a:rPr>
              <a:t>Norming</a:t>
            </a:r>
            <a:endParaRPr lang="en-US" sz="2800" dirty="0" smtClean="0">
              <a:latin typeface="Arial" charset="0"/>
              <a:cs typeface="Arial" charset="0"/>
            </a:endParaRPr>
          </a:p>
          <a:p>
            <a:pPr lvl="1" eaLnBrk="1" hangingPunct="1"/>
            <a:r>
              <a:rPr lang="en-US" sz="2400" dirty="0" smtClean="0">
                <a:latin typeface="Arial" charset="0"/>
                <a:cs typeface="Arial" charset="0"/>
              </a:rPr>
              <a:t>Roles and common interests established (goals)</a:t>
            </a:r>
          </a:p>
          <a:p>
            <a:pPr eaLnBrk="1" hangingPunct="1"/>
            <a:r>
              <a:rPr lang="en-US" sz="2800" dirty="0" smtClean="0">
                <a:latin typeface="Arial" charset="0"/>
                <a:cs typeface="Arial" charset="0"/>
              </a:rPr>
              <a:t>Performing</a:t>
            </a:r>
          </a:p>
          <a:p>
            <a:pPr eaLnBrk="1" hangingPunct="1">
              <a:buFont typeface="Wingdings 2" pitchFamily="-107" charset="2"/>
              <a:buNone/>
            </a:pPr>
            <a:endParaRPr lang="en-US" sz="2800" dirty="0" smtClean="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25603">
                                            <p:txEl>
                                              <p:pRg st="2" end="2"/>
                                            </p:txEl>
                                          </p:spTgt>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25603">
                                            <p:txEl>
                                              <p:pRg st="5" end="5"/>
                                            </p:txEl>
                                          </p:spTgt>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25603">
                                            <p:txEl>
                                              <p:pRg st="6" end="6"/>
                                            </p:txEl>
                                          </p:spTgt>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25603">
                                            <p:txEl>
                                              <p:pRg st="7" end="7"/>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nodeType="clickEffect">
                                  <p:stCondLst>
                                    <p:cond delay="0"/>
                                  </p:stCondLst>
                                  <p:childTnLst>
                                    <p:animClr clrSpc="rgb" dir="cw">
                                      <p:cBhvr override="childStyle">
                                        <p:cTn id="18" dur="2000" fill="hold"/>
                                        <p:tgtEl>
                                          <p:spTgt spid="25603">
                                            <p:txEl>
                                              <p:pRg st="3" end="3"/>
                                            </p:txEl>
                                          </p:spTgt>
                                        </p:tgtEl>
                                        <p:attrNameLst>
                                          <p:attrName>style.color</p:attrName>
                                        </p:attrNameLst>
                                      </p:cBhvr>
                                      <p:to>
                                        <a:srgbClr val="FC3210"/>
                                      </p:to>
                                    </p:animClr>
                                  </p:childTnLst>
                                </p:cTn>
                              </p:par>
                              <p:par>
                                <p:cTn id="19" presetID="3" presetClass="emph" presetSubtype="2" fill="hold" nodeType="withEffect">
                                  <p:stCondLst>
                                    <p:cond delay="0"/>
                                  </p:stCondLst>
                                  <p:childTnLst>
                                    <p:animClr clrSpc="rgb" dir="cw">
                                      <p:cBhvr override="childStyle">
                                        <p:cTn id="20" dur="2000" fill="hold"/>
                                        <p:tgtEl>
                                          <p:spTgt spid="25603">
                                            <p:txEl>
                                              <p:pRg st="4" end="4"/>
                                            </p:txEl>
                                          </p:spTgt>
                                        </p:tgtEl>
                                        <p:attrNameLst>
                                          <p:attrName>style.color</p:attrName>
                                        </p:attrNameLst>
                                      </p:cBhvr>
                                      <p:to>
                                        <a:srgbClr val="FC321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Conflict</a:t>
            </a:r>
            <a:endParaRPr lang="en-US" dirty="0"/>
          </a:p>
        </p:txBody>
      </p:sp>
      <p:sp>
        <p:nvSpPr>
          <p:cNvPr id="3" name="Content Placeholder 2"/>
          <p:cNvSpPr>
            <a:spLocks noGrp="1"/>
          </p:cNvSpPr>
          <p:nvPr>
            <p:ph idx="1"/>
          </p:nvPr>
        </p:nvSpPr>
        <p:spPr/>
        <p:txBody>
          <a:bodyPr/>
          <a:lstStyle/>
          <a:p>
            <a:r>
              <a:rPr lang="en-US" sz="2000" dirty="0" smtClean="0"/>
              <a:t>Conflicting personal goals or expectations</a:t>
            </a:r>
          </a:p>
          <a:p>
            <a:r>
              <a:rPr lang="en-US" sz="2000" dirty="0" smtClean="0"/>
              <a:t>Lack of contact or communication</a:t>
            </a:r>
          </a:p>
          <a:p>
            <a:r>
              <a:rPr lang="en-US" sz="2000" dirty="0" smtClean="0"/>
              <a:t>Poor planning processes</a:t>
            </a:r>
          </a:p>
          <a:p>
            <a:r>
              <a:rPr lang="en-US" sz="2000" dirty="0" smtClean="0"/>
              <a:t>Unfair distribution of work</a:t>
            </a:r>
          </a:p>
          <a:p>
            <a:r>
              <a:rPr lang="en-US" sz="2000" dirty="0" smtClean="0"/>
              <a:t>Poor use of team members’ skills for tasks</a:t>
            </a:r>
          </a:p>
          <a:p>
            <a:r>
              <a:rPr lang="en-US" sz="2000" dirty="0" smtClean="0"/>
              <a:t>Missed minor deadlines</a:t>
            </a:r>
          </a:p>
          <a:p>
            <a:r>
              <a:rPr lang="en-US" sz="2000" dirty="0" smtClean="0"/>
              <a:t>Lack of coordinated finishing process, resulting in disjointed product</a:t>
            </a:r>
          </a:p>
          <a:p>
            <a:r>
              <a:rPr lang="en-US" sz="2000" dirty="0" smtClean="0"/>
              <a:t>External factors such as work or personal commitments</a:t>
            </a:r>
          </a:p>
          <a:p>
            <a:r>
              <a:rPr lang="en-US" sz="2000" dirty="0" smtClean="0"/>
              <a:t>Dominance of the group by one or more members</a:t>
            </a:r>
          </a:p>
          <a:p>
            <a:r>
              <a:rPr lang="en-US" sz="2000" dirty="0" smtClean="0"/>
              <a:t>‘Freeloading,’ where a group member deliberately avoids contributing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2000" fill="hold"/>
                                        <p:tgtEl>
                                          <p:spTgt spid="3">
                                            <p:txEl>
                                              <p:pRg st="1" end="1"/>
                                            </p:txEl>
                                          </p:spTgt>
                                        </p:tgtEl>
                                        <p:attrNameLst>
                                          <p:attrName>style.color</p:attrName>
                                        </p:attrNameLst>
                                      </p:cBhvr>
                                      <p:to>
                                        <a:srgbClr val="FC3210"/>
                                      </p:to>
                                    </p:animClr>
                                  </p:childTnLst>
                                </p:cTn>
                              </p:par>
                              <p:par>
                                <p:cTn id="7" presetID="5" presetClass="emph" presetSubtype="1" nodeType="withEffect">
                                  <p:stCondLst>
                                    <p:cond delay="0"/>
                                  </p:stCondLst>
                                  <p:childTnLst>
                                    <p:set>
                                      <p:cBhvr override="childStyle">
                                        <p:cTn id="8" dur="indefinite"/>
                                        <p:tgtEl>
                                          <p:spTgt spid="3">
                                            <p:txEl>
                                              <p:pRg st="1" end="1"/>
                                            </p:txEl>
                                          </p:spTgt>
                                        </p:tgtEl>
                                        <p:attrNameLst>
                                          <p:attrName>style.fontStyle</p:attrName>
                                        </p:attrNameLst>
                                      </p:cBhvr>
                                      <p:to>
                                        <p:strVal val="normal"/>
                                      </p:to>
                                    </p:set>
                                    <p:set>
                                      <p:cBhvr override="childStyle">
                                        <p:cTn id="9" dur="indefinite"/>
                                        <p:tgtEl>
                                          <p:spTgt spid="3">
                                            <p:txEl>
                                              <p:pRg st="1" end="1"/>
                                            </p:txEl>
                                          </p:spTgt>
                                        </p:tgtEl>
                                        <p:attrNameLst>
                                          <p:attrName>style.fontWeight</p:attrName>
                                        </p:attrNameLst>
                                      </p:cBhvr>
                                      <p:to>
                                        <p:strVal val="bold"/>
                                      </p:to>
                                    </p:set>
                                    <p:set>
                                      <p:cBhvr override="childStyle">
                                        <p:cTn id="10" dur="indefinite"/>
                                        <p:tgtEl>
                                          <p:spTgt spid="3">
                                            <p:txEl>
                                              <p:pRg st="1" end="1"/>
                                            </p:txEl>
                                          </p:spTgt>
                                        </p:tgtEl>
                                        <p:attrNameLst>
                                          <p:attrName>style.textDecorationUnderline</p:attrName>
                                        </p:attrNameLst>
                                      </p:cBhvr>
                                      <p:to>
                                        <p:strVal val="false"/>
                                      </p:to>
                                    </p:set>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nodeType="clickEffect">
                                  <p:stCondLst>
                                    <p:cond delay="0"/>
                                  </p:stCondLst>
                                  <p:childTnLst>
                                    <p:animClr clrSpc="rgb" dir="cw">
                                      <p:cBhvr override="childStyle">
                                        <p:cTn id="14" dur="2000" fill="hold"/>
                                        <p:tgtEl>
                                          <p:spTgt spid="3">
                                            <p:txEl>
                                              <p:pRg st="9" end="9"/>
                                            </p:txEl>
                                          </p:spTgt>
                                        </p:tgtEl>
                                        <p:attrNameLst>
                                          <p:attrName>style.color</p:attrName>
                                        </p:attrNameLst>
                                      </p:cBhvr>
                                      <p:to>
                                        <a:srgbClr val="FC3210"/>
                                      </p:to>
                                    </p:animClr>
                                  </p:childTnLst>
                                </p:cTn>
                              </p:par>
                              <p:par>
                                <p:cTn id="15" presetID="5" presetClass="emph" presetSubtype="1" nodeType="withEffect">
                                  <p:stCondLst>
                                    <p:cond delay="0"/>
                                  </p:stCondLst>
                                  <p:childTnLst>
                                    <p:set>
                                      <p:cBhvr override="childStyle">
                                        <p:cTn id="16" dur="indefinite"/>
                                        <p:tgtEl>
                                          <p:spTgt spid="3">
                                            <p:txEl>
                                              <p:pRg st="9" end="9"/>
                                            </p:txEl>
                                          </p:spTgt>
                                        </p:tgtEl>
                                        <p:attrNameLst>
                                          <p:attrName>style.fontStyle</p:attrName>
                                        </p:attrNameLst>
                                      </p:cBhvr>
                                      <p:to>
                                        <p:strVal val="normal"/>
                                      </p:to>
                                    </p:set>
                                    <p:set>
                                      <p:cBhvr override="childStyle">
                                        <p:cTn id="17" dur="indefinite"/>
                                        <p:tgtEl>
                                          <p:spTgt spid="3">
                                            <p:txEl>
                                              <p:pRg st="9" end="9"/>
                                            </p:txEl>
                                          </p:spTgt>
                                        </p:tgtEl>
                                        <p:attrNameLst>
                                          <p:attrName>style.fontWeight</p:attrName>
                                        </p:attrNameLst>
                                      </p:cBhvr>
                                      <p:to>
                                        <p:strVal val="bold"/>
                                      </p:to>
                                    </p:set>
                                    <p:set>
                                      <p:cBhvr override="childStyle">
                                        <p:cTn id="18" dur="indefinite"/>
                                        <p:tgtEl>
                                          <p:spTgt spid="3">
                                            <p:txEl>
                                              <p:pRg st="9" end="9"/>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Resolving Conflict</a:t>
            </a:r>
          </a:p>
        </p:txBody>
      </p:sp>
      <p:sp>
        <p:nvSpPr>
          <p:cNvPr id="40963" name="Content Placeholder 2"/>
          <p:cNvSpPr>
            <a:spLocks noGrp="1"/>
          </p:cNvSpPr>
          <p:nvPr>
            <p:ph idx="1"/>
          </p:nvPr>
        </p:nvSpPr>
        <p:spPr/>
        <p:txBody>
          <a:bodyPr/>
          <a:lstStyle/>
          <a:p>
            <a:r>
              <a:rPr lang="en-US" dirty="0" smtClean="0"/>
              <a:t>Avoid them to begin with – be proactive</a:t>
            </a:r>
          </a:p>
          <a:p>
            <a:r>
              <a:rPr lang="en-US" dirty="0" smtClean="0"/>
              <a:t>Acknowledge the conflict – don’t ignore it</a:t>
            </a:r>
          </a:p>
          <a:p>
            <a:r>
              <a:rPr lang="en-US" dirty="0" smtClean="0"/>
              <a:t>Actively listen</a:t>
            </a:r>
          </a:p>
          <a:p>
            <a:r>
              <a:rPr lang="en-US" dirty="0" smtClean="0"/>
              <a:t>Stick to the facts – don’t get personal</a:t>
            </a:r>
          </a:p>
          <a:p>
            <a:r>
              <a:rPr lang="en-US" dirty="0" smtClean="0"/>
              <a:t>Analyze the situation – encourage different points of view</a:t>
            </a:r>
          </a:p>
          <a:p>
            <a:r>
              <a:rPr lang="en-US" dirty="0" smtClean="0"/>
              <a:t>Focus on a solution – don’t get stuck on things you can’t change</a:t>
            </a:r>
          </a:p>
          <a:p>
            <a:r>
              <a:rPr lang="en-US" dirty="0" smtClean="0"/>
              <a:t>Once you decide on a solution – move forward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6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09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990600" y="1066800"/>
            <a:ext cx="7772400" cy="1143000"/>
          </a:xfrm>
        </p:spPr>
        <p:txBody>
          <a:bodyPr/>
          <a:lstStyle/>
          <a:p>
            <a:pPr eaLnBrk="1" hangingPunct="1"/>
            <a:r>
              <a:rPr lang="en-US" sz="4800" i="1" smtClean="0"/>
              <a:t/>
            </a:r>
            <a:br>
              <a:rPr lang="en-US" sz="4800" i="1" smtClean="0"/>
            </a:br>
            <a:r>
              <a:rPr lang="en-US" sz="4800" i="1" smtClean="0"/>
              <a:t>Engineering Success &amp; Teamwork</a:t>
            </a:r>
          </a:p>
        </p:txBody>
      </p:sp>
      <p:sp>
        <p:nvSpPr>
          <p:cNvPr id="16387" name="Rectangle 3"/>
          <p:cNvSpPr>
            <a:spLocks noGrp="1" noChangeArrowheads="1"/>
          </p:cNvSpPr>
          <p:nvPr>
            <p:ph type="subTitle" idx="1"/>
          </p:nvPr>
        </p:nvSpPr>
        <p:spPr>
          <a:xfrm>
            <a:off x="4724400" y="3048000"/>
            <a:ext cx="4419600" cy="1822450"/>
          </a:xfrm>
        </p:spPr>
        <p:txBody>
          <a:bodyPr/>
          <a:lstStyle/>
          <a:p>
            <a:pPr eaLnBrk="1" hangingPunct="1"/>
            <a:r>
              <a:rPr lang="en-US" i="1" smtClean="0">
                <a:solidFill>
                  <a:schemeClr val="tx1"/>
                </a:solidFill>
              </a:rPr>
              <a:t>ENGR 10</a:t>
            </a:r>
          </a:p>
          <a:p>
            <a:pPr eaLnBrk="1" hangingPunct="1"/>
            <a:r>
              <a:rPr lang="en-US" i="1" smtClean="0">
                <a:solidFill>
                  <a:schemeClr val="tx1"/>
                </a:solidFill>
              </a:rPr>
              <a:t>Introduction to Engineering</a:t>
            </a:r>
          </a:p>
        </p:txBody>
      </p:sp>
      <p:pic>
        <p:nvPicPr>
          <p:cNvPr id="16388" name="Picture 5" descr="mountain_climb_large"/>
          <p:cNvPicPr>
            <a:picLocks noChangeAspect="1" noChangeArrowheads="1"/>
          </p:cNvPicPr>
          <p:nvPr/>
        </p:nvPicPr>
        <p:blipFill>
          <a:blip r:embed="rId3" cstate="print"/>
          <a:srcRect/>
          <a:stretch>
            <a:fillRect/>
          </a:stretch>
        </p:blipFill>
        <p:spPr bwMode="auto">
          <a:xfrm>
            <a:off x="533400" y="3276600"/>
            <a:ext cx="2798763"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dirty="0" smtClean="0"/>
              <a:t>More on Team Dynamics</a:t>
            </a:r>
          </a:p>
        </p:txBody>
      </p:sp>
      <p:sp>
        <p:nvSpPr>
          <p:cNvPr id="49155" name="Rectangle 3"/>
          <p:cNvSpPr>
            <a:spLocks noGrp="1" noChangeArrowheads="1"/>
          </p:cNvSpPr>
          <p:nvPr>
            <p:ph type="body" idx="1"/>
          </p:nvPr>
        </p:nvSpPr>
        <p:spPr>
          <a:xfrm>
            <a:off x="914400" y="2362200"/>
            <a:ext cx="8001000" cy="4495800"/>
          </a:xfrm>
        </p:spPr>
        <p:txBody>
          <a:bodyPr/>
          <a:lstStyle/>
          <a:p>
            <a:pPr eaLnBrk="1" hangingPunct="1">
              <a:lnSpc>
                <a:spcPct val="80000"/>
              </a:lnSpc>
            </a:pPr>
            <a:r>
              <a:rPr lang="en-US" sz="2400" dirty="0" smtClean="0"/>
              <a:t>While equal contribution from each member is ideal, a true equal division of work may not be always possible.</a:t>
            </a:r>
          </a:p>
          <a:p>
            <a:pPr eaLnBrk="1" hangingPunct="1">
              <a:lnSpc>
                <a:spcPct val="80000"/>
              </a:lnSpc>
            </a:pPr>
            <a:r>
              <a:rPr lang="en-US" sz="2400" dirty="0" smtClean="0"/>
              <a:t>Doing more than your ‘fair’ share of the work is an opportunity to demonstrate your ability and commitment.   </a:t>
            </a:r>
          </a:p>
          <a:p>
            <a:pPr eaLnBrk="1" hangingPunct="1">
              <a:lnSpc>
                <a:spcPct val="80000"/>
              </a:lnSpc>
            </a:pPr>
            <a:r>
              <a:rPr lang="en-US" sz="2400" dirty="0" smtClean="0"/>
              <a:t>A team’s success is measured by the achievement of the team as a whole.  -- Nothing can justify an intentional act that negatively impact the achievement of the team.  Examples:</a:t>
            </a:r>
          </a:p>
          <a:p>
            <a:pPr eaLnBrk="1" hangingPunct="1">
              <a:lnSpc>
                <a:spcPct val="80000"/>
              </a:lnSpc>
            </a:pPr>
            <a:endParaRPr lang="en-US" sz="2400" dirty="0" smtClean="0"/>
          </a:p>
          <a:p>
            <a:pPr lvl="1" eaLnBrk="1" hangingPunct="1">
              <a:lnSpc>
                <a:spcPct val="80000"/>
              </a:lnSpc>
            </a:pPr>
            <a:r>
              <a:rPr lang="en-US" sz="2000" dirty="0" smtClean="0"/>
              <a:t>I don’t want to share that information because I spent a lot of time to find it. </a:t>
            </a:r>
          </a:p>
          <a:p>
            <a:pPr lvl="1" eaLnBrk="1" hangingPunct="1">
              <a:lnSpc>
                <a:spcPct val="80000"/>
              </a:lnSpc>
            </a:pPr>
            <a:r>
              <a:rPr lang="en-US" sz="2000" dirty="0" smtClean="0"/>
              <a:t>I don’t want to do that because that is his job.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t>Finally - Keep in mind that:</a:t>
            </a:r>
          </a:p>
        </p:txBody>
      </p:sp>
      <p:sp>
        <p:nvSpPr>
          <p:cNvPr id="50179" name="Rectangle 3"/>
          <p:cNvSpPr>
            <a:spLocks noGrp="1" noChangeArrowheads="1"/>
          </p:cNvSpPr>
          <p:nvPr>
            <p:ph type="body" idx="1"/>
          </p:nvPr>
        </p:nvSpPr>
        <p:spPr/>
        <p:txBody>
          <a:bodyPr/>
          <a:lstStyle/>
          <a:p>
            <a:pPr eaLnBrk="1" hangingPunct="1">
              <a:lnSpc>
                <a:spcPct val="90000"/>
              </a:lnSpc>
            </a:pPr>
            <a:r>
              <a:rPr lang="en-US" dirty="0" smtClean="0"/>
              <a:t>Working in a </a:t>
            </a:r>
            <a:r>
              <a:rPr lang="en-US" dirty="0" smtClean="0">
                <a:solidFill>
                  <a:schemeClr val="accent3">
                    <a:lumMod val="75000"/>
                  </a:schemeClr>
                </a:solidFill>
              </a:rPr>
              <a:t>group</a:t>
            </a:r>
            <a:r>
              <a:rPr lang="en-US" dirty="0" smtClean="0"/>
              <a:t> does NOT mean that you are working as a </a:t>
            </a:r>
            <a:r>
              <a:rPr lang="en-US" dirty="0" smtClean="0">
                <a:solidFill>
                  <a:srgbClr val="00B050"/>
                </a:solidFill>
              </a:rPr>
              <a:t>team</a:t>
            </a:r>
            <a:r>
              <a:rPr lang="en-US" dirty="0" smtClean="0"/>
              <a:t>.</a:t>
            </a:r>
          </a:p>
          <a:p>
            <a:pPr eaLnBrk="1" hangingPunct="1">
              <a:lnSpc>
                <a:spcPct val="90000"/>
              </a:lnSpc>
            </a:pPr>
            <a:r>
              <a:rPr lang="en-US" dirty="0" smtClean="0"/>
              <a:t>Teamwork does NOT just happen.</a:t>
            </a:r>
          </a:p>
          <a:p>
            <a:pPr eaLnBrk="1" hangingPunct="1">
              <a:lnSpc>
                <a:spcPct val="90000"/>
              </a:lnSpc>
            </a:pPr>
            <a:r>
              <a:rPr lang="en-US" dirty="0" smtClean="0"/>
              <a:t>Team skills need practice and development.</a:t>
            </a:r>
          </a:p>
          <a:p>
            <a:pPr eaLnBrk="1" hangingPunct="1">
              <a:lnSpc>
                <a:spcPct val="90000"/>
              </a:lnSpc>
            </a:pPr>
            <a:r>
              <a:rPr lang="en-US" dirty="0" smtClean="0"/>
              <a:t>A team’s success is measured by the achievement of the team as a whole.</a:t>
            </a:r>
          </a:p>
          <a:p>
            <a:pPr eaLnBrk="1" hangingPunct="1">
              <a:lnSpc>
                <a:spcPct val="90000"/>
              </a:lnSpc>
            </a:pPr>
            <a:r>
              <a:rPr lang="en-US" dirty="0" smtClean="0">
                <a:solidFill>
                  <a:schemeClr val="accent3">
                    <a:lumMod val="75000"/>
                  </a:schemeClr>
                </a:solidFill>
              </a:rPr>
              <a:t>Industry values teamwork more than an individual’s ability to contribute</a:t>
            </a:r>
            <a:r>
              <a:rPr lang="en-US" dirty="0" smtClean="0">
                <a:solidFill>
                  <a:schemeClr val="hlink"/>
                </a:solidFill>
              </a:rPr>
              <a:t>.</a:t>
            </a:r>
            <a:r>
              <a:rPr lang="en-US" dirty="0" smtClean="0"/>
              <a:t> </a:t>
            </a:r>
          </a:p>
          <a:p>
            <a:pPr eaLnBrk="1" hangingPunct="1">
              <a:lnSpc>
                <a:spcPct val="90000"/>
              </a:lnSpc>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1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1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1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01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teamwork"/>
          <p:cNvPicPr>
            <a:picLocks noChangeAspect="1" noChangeArrowheads="1"/>
          </p:cNvPicPr>
          <p:nvPr/>
        </p:nvPicPr>
        <p:blipFill>
          <a:blip r:embed="rId2"/>
          <a:srcRect/>
          <a:stretch>
            <a:fillRect/>
          </a:stretch>
        </p:blipFill>
        <p:spPr bwMode="auto">
          <a:xfrm>
            <a:off x="304800" y="609600"/>
            <a:ext cx="8462412" cy="5181600"/>
          </a:xfrm>
          <a:prstGeom prst="rect">
            <a:avLst/>
          </a:prstGeom>
          <a:noFill/>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mtClean="0"/>
              <a:t>Acknowledgement</a:t>
            </a:r>
          </a:p>
        </p:txBody>
      </p:sp>
      <p:sp>
        <p:nvSpPr>
          <p:cNvPr id="51203"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dirty="0" smtClean="0"/>
              <a:t>This presentation is adopted in part from the following web pages:</a:t>
            </a:r>
          </a:p>
          <a:p>
            <a:pPr eaLnBrk="1" hangingPunct="1">
              <a:lnSpc>
                <a:spcPct val="80000"/>
              </a:lnSpc>
            </a:pPr>
            <a:endParaRPr lang="en-US" dirty="0" smtClean="0"/>
          </a:p>
          <a:p>
            <a:pPr eaLnBrk="1" hangingPunct="1">
              <a:lnSpc>
                <a:spcPct val="80000"/>
              </a:lnSpc>
            </a:pPr>
            <a:r>
              <a:rPr lang="en-US" sz="2000" dirty="0" smtClean="0"/>
              <a:t>Student success:</a:t>
            </a:r>
          </a:p>
          <a:p>
            <a:pPr eaLnBrk="1" hangingPunct="1">
              <a:lnSpc>
                <a:spcPct val="80000"/>
              </a:lnSpc>
              <a:buFont typeface="Wingdings" pitchFamily="2" charset="2"/>
              <a:buNone/>
            </a:pPr>
            <a:r>
              <a:rPr lang="en-US" sz="2000" dirty="0" smtClean="0">
                <a:hlinkClick r:id="rId2"/>
              </a:rPr>
              <a:t> http://www.discovery-press.com/catalog/studyengr/instructorsguide.doc</a:t>
            </a:r>
            <a:endParaRPr lang="en-US" sz="2000" dirty="0" smtClean="0"/>
          </a:p>
          <a:p>
            <a:pPr eaLnBrk="1" hangingPunct="1">
              <a:lnSpc>
                <a:spcPct val="80000"/>
              </a:lnSpc>
            </a:pPr>
            <a:endParaRPr lang="en-US" sz="2000" dirty="0" smtClean="0"/>
          </a:p>
          <a:p>
            <a:pPr eaLnBrk="1" hangingPunct="1">
              <a:lnSpc>
                <a:spcPct val="80000"/>
              </a:lnSpc>
            </a:pPr>
            <a:r>
              <a:rPr lang="en-US" sz="2000" dirty="0" smtClean="0"/>
              <a:t>Team Dynamics:</a:t>
            </a:r>
          </a:p>
          <a:p>
            <a:pPr eaLnBrk="1" hangingPunct="1">
              <a:lnSpc>
                <a:spcPct val="80000"/>
              </a:lnSpc>
              <a:buFont typeface="Wingdings" pitchFamily="2" charset="2"/>
              <a:buNone/>
            </a:pPr>
            <a:r>
              <a:rPr lang="en-US" sz="2000" dirty="0" smtClean="0"/>
              <a:t>	http://tlt.its.psu.edu/suggestions/teams/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Thalia\Local Settings\Temporary Internet Files\Content.IE5\L0DVBBB3\MC900439328[1].jpg"/>
          <p:cNvPicPr>
            <a:picLocks noChangeAspect="1" noChangeArrowheads="1"/>
          </p:cNvPicPr>
          <p:nvPr/>
        </p:nvPicPr>
        <p:blipFill>
          <a:blip r:embed="rId2" cstate="print"/>
          <a:srcRect r="17949"/>
          <a:stretch>
            <a:fillRect/>
          </a:stretch>
        </p:blipFill>
        <p:spPr bwMode="auto">
          <a:xfrm>
            <a:off x="6893168" y="3886200"/>
            <a:ext cx="2250831" cy="2743200"/>
          </a:xfrm>
          <a:prstGeom prst="rect">
            <a:avLst/>
          </a:prstGeom>
          <a:noFill/>
        </p:spPr>
      </p:pic>
      <p:sp>
        <p:nvSpPr>
          <p:cNvPr id="19458" name="Rectangle 2"/>
          <p:cNvSpPr>
            <a:spLocks noGrp="1" noChangeArrowheads="1"/>
          </p:cNvSpPr>
          <p:nvPr>
            <p:ph type="title"/>
          </p:nvPr>
        </p:nvSpPr>
        <p:spPr>
          <a:xfrm>
            <a:off x="762000" y="609600"/>
            <a:ext cx="8153400" cy="1143000"/>
          </a:xfrm>
        </p:spPr>
        <p:txBody>
          <a:bodyPr/>
          <a:lstStyle/>
          <a:p>
            <a:pPr eaLnBrk="1" hangingPunct="1"/>
            <a:r>
              <a:rPr lang="en-US" dirty="0" smtClean="0"/>
              <a:t>What makes a Successful Engineer?</a:t>
            </a:r>
          </a:p>
        </p:txBody>
      </p:sp>
      <p:sp>
        <p:nvSpPr>
          <p:cNvPr id="19459" name="Rectangle 3"/>
          <p:cNvSpPr>
            <a:spLocks noGrp="1" noChangeArrowheads="1"/>
          </p:cNvSpPr>
          <p:nvPr>
            <p:ph type="body" idx="1"/>
          </p:nvPr>
        </p:nvSpPr>
        <p:spPr>
          <a:xfrm>
            <a:off x="762000" y="2362200"/>
            <a:ext cx="7848600" cy="3733800"/>
          </a:xfrm>
        </p:spPr>
        <p:txBody>
          <a:bodyPr/>
          <a:lstStyle/>
          <a:p>
            <a:pPr marL="0" indent="0" eaLnBrk="1" hangingPunct="1">
              <a:buNone/>
            </a:pPr>
            <a:r>
              <a:rPr lang="en-US" sz="3200" dirty="0" smtClean="0"/>
              <a:t>Amongst yourselves, answer these two questions:</a:t>
            </a:r>
          </a:p>
          <a:p>
            <a:pPr lvl="1" eaLnBrk="1" hangingPunct="1"/>
            <a:r>
              <a:rPr lang="en-US" sz="2800" dirty="0" smtClean="0">
                <a:solidFill>
                  <a:srgbClr val="9900CC"/>
                </a:solidFill>
              </a:rPr>
              <a:t>What are the attributes of a successful engineer?</a:t>
            </a:r>
          </a:p>
          <a:p>
            <a:pPr lvl="1" eaLnBrk="1" hangingPunct="1"/>
            <a:r>
              <a:rPr lang="en-US" sz="2800" dirty="0" smtClean="0">
                <a:solidFill>
                  <a:srgbClr val="9900CC"/>
                </a:solidFill>
              </a:rPr>
              <a:t>If you asked a company CEO the same question, what would he or she say?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body" idx="1"/>
          </p:nvPr>
        </p:nvSpPr>
        <p:spPr>
          <a:xfrm>
            <a:off x="914400" y="2362200"/>
            <a:ext cx="8001000" cy="4495800"/>
          </a:xfrm>
        </p:spPr>
        <p:txBody>
          <a:bodyPr/>
          <a:lstStyle/>
          <a:p>
            <a:pPr marL="533400" indent="-533400" eaLnBrk="1" hangingPunct="1">
              <a:buFont typeface="Wingdings" pitchFamily="2" charset="2"/>
              <a:buNone/>
            </a:pPr>
            <a:endParaRPr lang="en-US" sz="1800" dirty="0" smtClean="0"/>
          </a:p>
          <a:p>
            <a:pPr marL="533400" indent="-533400" eaLnBrk="1" hangingPunct="1">
              <a:buFont typeface="Wingdings" pitchFamily="2" charset="2"/>
              <a:buAutoNum type="arabicPeriod"/>
            </a:pPr>
            <a:r>
              <a:rPr lang="en-US" dirty="0" smtClean="0"/>
              <a:t>Master </a:t>
            </a:r>
            <a:r>
              <a:rPr lang="en-US" dirty="0" smtClean="0">
                <a:solidFill>
                  <a:srgbClr val="FF0000"/>
                </a:solidFill>
              </a:rPr>
              <a:t>technical knowledge</a:t>
            </a:r>
          </a:p>
          <a:p>
            <a:pPr marL="533400" indent="-533400" eaLnBrk="1" hangingPunct="1">
              <a:buFont typeface="Wingdings" pitchFamily="2" charset="2"/>
              <a:buAutoNum type="arabicPeriod"/>
            </a:pPr>
            <a:endParaRPr lang="en-US" dirty="0" smtClean="0">
              <a:solidFill>
                <a:srgbClr val="FF0000"/>
              </a:solidFill>
            </a:endParaRPr>
          </a:p>
          <a:p>
            <a:pPr marL="533400" indent="-533400" eaLnBrk="1" hangingPunct="1">
              <a:buFont typeface="Wingdings" pitchFamily="2" charset="2"/>
              <a:buAutoNum type="arabicPeriod"/>
            </a:pPr>
            <a:r>
              <a:rPr lang="en-US" dirty="0" smtClean="0"/>
              <a:t>Develop </a:t>
            </a:r>
            <a:r>
              <a:rPr lang="en-US" dirty="0" smtClean="0">
                <a:solidFill>
                  <a:srgbClr val="FF0000"/>
                </a:solidFill>
              </a:rPr>
              <a:t>soft skills </a:t>
            </a:r>
            <a:r>
              <a:rPr lang="en-US" dirty="0" smtClean="0"/>
              <a:t>---  communication, teamwork, leadership, social skills, interpersonal skills, professionalism, sense of responsibility, dependability, maturity, confidence, positive attitude…..</a:t>
            </a:r>
          </a:p>
        </p:txBody>
      </p:sp>
      <p:sp>
        <p:nvSpPr>
          <p:cNvPr id="20483" name="Rectangle 7"/>
          <p:cNvSpPr>
            <a:spLocks noGrp="1" noChangeArrowheads="1"/>
          </p:cNvSpPr>
          <p:nvPr>
            <p:ph type="title"/>
          </p:nvPr>
        </p:nvSpPr>
        <p:spPr/>
        <p:txBody>
          <a:bodyPr/>
          <a:lstStyle/>
          <a:p>
            <a:pPr eaLnBrk="1" hangingPunct="1"/>
            <a:r>
              <a:rPr lang="en-US" sz="4000" dirty="0" smtClean="0"/>
              <a:t>How do I become a </a:t>
            </a:r>
            <a:br>
              <a:rPr lang="en-US" sz="4000" dirty="0" smtClean="0"/>
            </a:br>
            <a:r>
              <a:rPr lang="en-US" sz="4000" dirty="0" smtClean="0"/>
              <a:t>successful engineer?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2163">
                                            <p:txEl>
                                              <p:pRg st="1" end="1"/>
                                            </p:txEl>
                                          </p:spTgt>
                                        </p:tgtEl>
                                        <p:attrNameLst>
                                          <p:attrName>style.visibility</p:attrName>
                                        </p:attrNameLst>
                                      </p:cBhvr>
                                      <p:to>
                                        <p:strVal val="visible"/>
                                      </p:to>
                                    </p:set>
                                    <p:anim calcmode="lin" valueType="num">
                                      <p:cBhvr additive="base">
                                        <p:cTn id="7" dur="500" fill="hold"/>
                                        <p:tgtEl>
                                          <p:spTgt spid="9216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21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2163">
                                            <p:txEl>
                                              <p:pRg st="3" end="3"/>
                                            </p:txEl>
                                          </p:spTgt>
                                        </p:tgtEl>
                                        <p:attrNameLst>
                                          <p:attrName>style.visibility</p:attrName>
                                        </p:attrNameLst>
                                      </p:cBhvr>
                                      <p:to>
                                        <p:strVal val="visible"/>
                                      </p:to>
                                    </p:set>
                                    <p:anim calcmode="lin" valueType="num">
                                      <p:cBhvr additive="base">
                                        <p:cTn id="13" dur="500" fill="hold"/>
                                        <p:tgtEl>
                                          <p:spTgt spid="9216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216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762000"/>
            <a:ext cx="8839200" cy="1143000"/>
          </a:xfrm>
        </p:spPr>
        <p:txBody>
          <a:bodyPr/>
          <a:lstStyle/>
          <a:p>
            <a:pPr eaLnBrk="1" hangingPunct="1"/>
            <a:r>
              <a:rPr lang="en-US" sz="3900" dirty="0" smtClean="0"/>
              <a:t>Technical Knowledge </a:t>
            </a:r>
            <a:r>
              <a:rPr lang="en-US" sz="3900" dirty="0" err="1" smtClean="0"/>
              <a:t>vs</a:t>
            </a:r>
            <a:r>
              <a:rPr lang="en-US" sz="3900" dirty="0" smtClean="0"/>
              <a:t> Soft Skills</a:t>
            </a:r>
          </a:p>
        </p:txBody>
      </p:sp>
      <p:sp>
        <p:nvSpPr>
          <p:cNvPr id="93187" name="Rectangle 3"/>
          <p:cNvSpPr>
            <a:spLocks noGrp="1" noChangeArrowheads="1"/>
          </p:cNvSpPr>
          <p:nvPr>
            <p:ph type="body" idx="1"/>
          </p:nvPr>
        </p:nvSpPr>
        <p:spPr>
          <a:xfrm>
            <a:off x="914400" y="2362200"/>
            <a:ext cx="8001000" cy="2819400"/>
          </a:xfrm>
        </p:spPr>
        <p:txBody>
          <a:bodyPr/>
          <a:lstStyle/>
          <a:p>
            <a:pPr eaLnBrk="1" hangingPunct="1">
              <a:buFont typeface="Wingdings" pitchFamily="2" charset="2"/>
              <a:buNone/>
            </a:pPr>
            <a:endParaRPr lang="en-US" dirty="0" smtClean="0"/>
          </a:p>
          <a:p>
            <a:pPr marL="457200" indent="-457200" eaLnBrk="1" hangingPunct="1"/>
            <a:r>
              <a:rPr lang="en-US" sz="3200" dirty="0" smtClean="0"/>
              <a:t>Which one is more important if you want to be viewed as “successful”?  </a:t>
            </a:r>
          </a:p>
          <a:p>
            <a:pPr marL="457200" indent="-457200" eaLnBrk="1" hangingPunct="1"/>
            <a:r>
              <a:rPr lang="en-US" sz="3200" dirty="0" smtClean="0"/>
              <a:t>Especially, if you want to grow (have more impact, more responsibility).</a:t>
            </a:r>
          </a:p>
        </p:txBody>
      </p:sp>
      <p:sp>
        <p:nvSpPr>
          <p:cNvPr id="4" name="TextBox 3"/>
          <p:cNvSpPr txBox="1"/>
          <p:nvPr/>
        </p:nvSpPr>
        <p:spPr>
          <a:xfrm>
            <a:off x="2286000" y="5105400"/>
            <a:ext cx="4679486" cy="1107996"/>
          </a:xfrm>
          <a:prstGeom prst="rect">
            <a:avLst/>
          </a:prstGeom>
          <a:noFill/>
        </p:spPr>
        <p:txBody>
          <a:bodyPr wrap="none" rtlCol="0">
            <a:spAutoFit/>
          </a:bodyPr>
          <a:lstStyle/>
          <a:p>
            <a:r>
              <a:rPr lang="en-US" sz="6600" b="1" u="none" dirty="0" smtClean="0"/>
              <a:t>Soft Skills!!!</a:t>
            </a:r>
            <a:endParaRPr lang="en-US" sz="6600" b="1" u="non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2" end="2"/>
                                            </p:txEl>
                                          </p:spTgt>
                                        </p:tgtEl>
                                        <p:attrNameLst>
                                          <p:attrName>style.visibility</p:attrName>
                                        </p:attrNameLst>
                                      </p:cBhvr>
                                      <p:to>
                                        <p:strVal val="visible"/>
                                      </p:to>
                                    </p:set>
                                    <p:anim calcmode="lin" valueType="num">
                                      <p:cBhvr additive="base">
                                        <p:cTn id="7" dur="20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931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5"/>
          <p:cNvSpPr>
            <a:spLocks noChangeArrowheads="1"/>
          </p:cNvSpPr>
          <p:nvPr/>
        </p:nvSpPr>
        <p:spPr bwMode="auto">
          <a:xfrm>
            <a:off x="0" y="0"/>
            <a:ext cx="9144000" cy="68580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22531" name="Footer Placeholder 1"/>
          <p:cNvSpPr txBox="1">
            <a:spLocks noGrp="1"/>
          </p:cNvSpPr>
          <p:nvPr/>
        </p:nvSpPr>
        <p:spPr bwMode="auto">
          <a:xfrm>
            <a:off x="3124200" y="6245225"/>
            <a:ext cx="2895600" cy="476250"/>
          </a:xfrm>
          <a:prstGeom prst="rect">
            <a:avLst/>
          </a:prstGeom>
          <a:noFill/>
          <a:ln w="9525">
            <a:noFill/>
            <a:miter lim="800000"/>
            <a:headEnd/>
            <a:tailEnd/>
          </a:ln>
        </p:spPr>
        <p:txBody>
          <a:bodyPr/>
          <a:lstStyle/>
          <a:p>
            <a:pPr algn="ctr"/>
            <a:r>
              <a:rPr lang="en-US" sz="1400" u="none">
                <a:latin typeface="Arial" charset="0"/>
              </a:rPr>
              <a:t>JKA_ 2009</a:t>
            </a:r>
          </a:p>
        </p:txBody>
      </p:sp>
      <p:sp>
        <p:nvSpPr>
          <p:cNvPr id="22532" name="Slide Number Placeholder 2"/>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7AB32BA7-E8F7-471F-97AA-30FD39A14EFE}" type="slidenum">
              <a:rPr lang="en-US" sz="1400" u="none">
                <a:latin typeface="Arial" charset="0"/>
              </a:rPr>
              <a:pPr algn="r"/>
              <a:t>7</a:t>
            </a:fld>
            <a:endParaRPr lang="en-US" sz="1400" u="none" dirty="0">
              <a:latin typeface="Arial" charset="0"/>
            </a:endParaRPr>
          </a:p>
        </p:txBody>
      </p:sp>
      <p:pic>
        <p:nvPicPr>
          <p:cNvPr id="22533" name="Picture 14" descr="MPj03058830000[1]"/>
          <p:cNvPicPr>
            <a:picLocks noChangeAspect="1" noChangeArrowheads="1"/>
          </p:cNvPicPr>
          <p:nvPr/>
        </p:nvPicPr>
        <p:blipFill>
          <a:blip r:embed="rId2" cstate="print"/>
          <a:srcRect/>
          <a:stretch>
            <a:fillRect/>
          </a:stretch>
        </p:blipFill>
        <p:spPr bwMode="auto">
          <a:xfrm>
            <a:off x="3048000" y="3429000"/>
            <a:ext cx="4191000" cy="3505200"/>
          </a:xfrm>
          <a:prstGeom prst="rect">
            <a:avLst/>
          </a:prstGeom>
          <a:noFill/>
          <a:ln w="9525">
            <a:noFill/>
            <a:miter lim="800000"/>
            <a:headEnd/>
            <a:tailEnd/>
          </a:ln>
        </p:spPr>
      </p:pic>
      <p:sp>
        <p:nvSpPr>
          <p:cNvPr id="22534" name="TextBox 6"/>
          <p:cNvSpPr txBox="1">
            <a:spLocks noChangeArrowheads="1"/>
          </p:cNvSpPr>
          <p:nvPr/>
        </p:nvSpPr>
        <p:spPr bwMode="auto">
          <a:xfrm rot="-1213372">
            <a:off x="4011613" y="4267200"/>
            <a:ext cx="2922587" cy="1311275"/>
          </a:xfrm>
          <a:prstGeom prst="rect">
            <a:avLst/>
          </a:prstGeom>
          <a:noFill/>
          <a:ln w="9525">
            <a:noFill/>
            <a:miter lim="800000"/>
            <a:headEnd/>
            <a:tailEnd/>
          </a:ln>
        </p:spPr>
        <p:txBody>
          <a:bodyPr>
            <a:spAutoFit/>
          </a:bodyPr>
          <a:lstStyle/>
          <a:p>
            <a:r>
              <a:rPr lang="en-US" sz="4000" u="none">
                <a:solidFill>
                  <a:schemeClr val="bg1"/>
                </a:solidFill>
                <a:latin typeface="Arial" charset="0"/>
              </a:rPr>
              <a:t>Engineering</a:t>
            </a:r>
          </a:p>
          <a:p>
            <a:endParaRPr lang="en-US" sz="2000">
              <a:latin typeface="Arial" charset="0"/>
            </a:endParaRPr>
          </a:p>
          <a:p>
            <a:endParaRPr lang="en-US" sz="2000">
              <a:latin typeface="Arial" charset="0"/>
            </a:endParaRPr>
          </a:p>
        </p:txBody>
      </p:sp>
      <p:sp>
        <p:nvSpPr>
          <p:cNvPr id="22535" name="TextBox 7"/>
          <p:cNvSpPr txBox="1">
            <a:spLocks noChangeArrowheads="1"/>
          </p:cNvSpPr>
          <p:nvPr/>
        </p:nvSpPr>
        <p:spPr bwMode="auto">
          <a:xfrm rot="-1451367">
            <a:off x="4495800" y="4784725"/>
            <a:ext cx="2209800" cy="701675"/>
          </a:xfrm>
          <a:prstGeom prst="rect">
            <a:avLst/>
          </a:prstGeom>
          <a:noFill/>
          <a:ln w="9525">
            <a:noFill/>
            <a:miter lim="800000"/>
            <a:headEnd/>
            <a:tailEnd/>
          </a:ln>
        </p:spPr>
        <p:txBody>
          <a:bodyPr>
            <a:spAutoFit/>
          </a:bodyPr>
          <a:lstStyle/>
          <a:p>
            <a:r>
              <a:rPr lang="en-US" sz="4000" u="none">
                <a:solidFill>
                  <a:schemeClr val="bg1"/>
                </a:solidFill>
                <a:latin typeface="Arial" charset="0"/>
              </a:rPr>
              <a:t>Success</a:t>
            </a:r>
          </a:p>
        </p:txBody>
      </p:sp>
      <p:sp>
        <p:nvSpPr>
          <p:cNvPr id="22536" name="TextBox 4"/>
          <p:cNvSpPr txBox="1">
            <a:spLocks noChangeArrowheads="1"/>
          </p:cNvSpPr>
          <p:nvPr/>
        </p:nvSpPr>
        <p:spPr bwMode="auto">
          <a:xfrm rot="-3127696">
            <a:off x="5821363" y="563562"/>
            <a:ext cx="3048000" cy="701675"/>
          </a:xfrm>
          <a:prstGeom prst="rect">
            <a:avLst/>
          </a:prstGeom>
          <a:noFill/>
          <a:ln w="9525">
            <a:noFill/>
            <a:miter lim="800000"/>
            <a:headEnd/>
            <a:tailEnd/>
          </a:ln>
        </p:spPr>
        <p:txBody>
          <a:bodyPr>
            <a:spAutoFit/>
          </a:bodyPr>
          <a:lstStyle/>
          <a:p>
            <a:r>
              <a:rPr lang="en-US" sz="4000" b="1" i="1" u="none" dirty="0">
                <a:solidFill>
                  <a:schemeClr val="folHlink"/>
                </a:solidFill>
                <a:latin typeface="Arial" charset="0"/>
              </a:rPr>
              <a:t>Teamwork</a:t>
            </a:r>
          </a:p>
        </p:txBody>
      </p:sp>
      <p:sp>
        <p:nvSpPr>
          <p:cNvPr id="22537" name="TextBox 4"/>
          <p:cNvSpPr txBox="1">
            <a:spLocks noChangeArrowheads="1"/>
          </p:cNvSpPr>
          <p:nvPr/>
        </p:nvSpPr>
        <p:spPr bwMode="auto">
          <a:xfrm rot="2661151">
            <a:off x="-304800" y="1524000"/>
            <a:ext cx="3998913" cy="701675"/>
          </a:xfrm>
          <a:prstGeom prst="rect">
            <a:avLst/>
          </a:prstGeom>
          <a:noFill/>
          <a:ln w="9525">
            <a:noFill/>
            <a:miter lim="800000"/>
            <a:headEnd/>
            <a:tailEnd/>
          </a:ln>
        </p:spPr>
        <p:txBody>
          <a:bodyPr>
            <a:spAutoFit/>
          </a:bodyPr>
          <a:lstStyle/>
          <a:p>
            <a:r>
              <a:rPr lang="en-US" sz="4000" i="1" u="none">
                <a:solidFill>
                  <a:srgbClr val="FF9933"/>
                </a:solidFill>
                <a:latin typeface="Arial" charset="0"/>
              </a:rPr>
              <a:t>Communication</a:t>
            </a:r>
          </a:p>
        </p:txBody>
      </p:sp>
      <p:sp>
        <p:nvSpPr>
          <p:cNvPr id="22538" name="TextBox 4"/>
          <p:cNvSpPr txBox="1">
            <a:spLocks noChangeArrowheads="1"/>
          </p:cNvSpPr>
          <p:nvPr/>
        </p:nvSpPr>
        <p:spPr bwMode="auto">
          <a:xfrm rot="2661151">
            <a:off x="3048000" y="2879725"/>
            <a:ext cx="1981200" cy="701675"/>
          </a:xfrm>
          <a:prstGeom prst="rect">
            <a:avLst/>
          </a:prstGeom>
          <a:noFill/>
          <a:ln w="9525">
            <a:noFill/>
            <a:miter lim="800000"/>
            <a:headEnd/>
            <a:tailEnd/>
          </a:ln>
        </p:spPr>
        <p:txBody>
          <a:bodyPr>
            <a:spAutoFit/>
          </a:bodyPr>
          <a:lstStyle/>
          <a:p>
            <a:r>
              <a:rPr lang="en-US" sz="4000" i="1" u="none" dirty="0">
                <a:solidFill>
                  <a:srgbClr val="9900CC"/>
                </a:solidFill>
                <a:latin typeface="Arial" charset="0"/>
              </a:rPr>
              <a:t>Ethics</a:t>
            </a:r>
          </a:p>
        </p:txBody>
      </p:sp>
      <p:sp>
        <p:nvSpPr>
          <p:cNvPr id="22539" name="TextBox 4"/>
          <p:cNvSpPr txBox="1">
            <a:spLocks noChangeArrowheads="1"/>
          </p:cNvSpPr>
          <p:nvPr/>
        </p:nvSpPr>
        <p:spPr bwMode="auto">
          <a:xfrm rot="-3859658">
            <a:off x="4529138" y="1490662"/>
            <a:ext cx="2616200" cy="701675"/>
          </a:xfrm>
          <a:prstGeom prst="rect">
            <a:avLst/>
          </a:prstGeom>
          <a:noFill/>
          <a:ln w="9525">
            <a:noFill/>
            <a:miter lim="800000"/>
            <a:headEnd/>
            <a:tailEnd/>
          </a:ln>
        </p:spPr>
        <p:txBody>
          <a:bodyPr>
            <a:spAutoFit/>
          </a:bodyPr>
          <a:lstStyle/>
          <a:p>
            <a:r>
              <a:rPr lang="en-US" sz="4000" i="1" u="none" dirty="0">
                <a:solidFill>
                  <a:srgbClr val="00B050"/>
                </a:solidFill>
                <a:latin typeface="Arial" charset="0"/>
              </a:rPr>
              <a:t>Creativity</a:t>
            </a:r>
          </a:p>
        </p:txBody>
      </p:sp>
      <p:sp>
        <p:nvSpPr>
          <p:cNvPr id="22540" name="TextBox 4"/>
          <p:cNvSpPr txBox="1">
            <a:spLocks noChangeArrowheads="1"/>
          </p:cNvSpPr>
          <p:nvPr/>
        </p:nvSpPr>
        <p:spPr bwMode="auto">
          <a:xfrm rot="2311768">
            <a:off x="381000" y="765175"/>
            <a:ext cx="3146425" cy="701675"/>
          </a:xfrm>
          <a:prstGeom prst="rect">
            <a:avLst/>
          </a:prstGeom>
          <a:noFill/>
          <a:ln w="9525">
            <a:noFill/>
            <a:miter lim="800000"/>
            <a:headEnd/>
            <a:tailEnd/>
          </a:ln>
        </p:spPr>
        <p:txBody>
          <a:bodyPr>
            <a:spAutoFit/>
          </a:bodyPr>
          <a:lstStyle/>
          <a:p>
            <a:r>
              <a:rPr lang="en-US" sz="4000" i="1" u="none">
                <a:latin typeface="Arial" charset="0"/>
              </a:rPr>
              <a:t>Organization</a:t>
            </a:r>
          </a:p>
        </p:txBody>
      </p:sp>
      <p:sp>
        <p:nvSpPr>
          <p:cNvPr id="22541" name="TextBox 4"/>
          <p:cNvSpPr txBox="1">
            <a:spLocks noChangeArrowheads="1"/>
          </p:cNvSpPr>
          <p:nvPr/>
        </p:nvSpPr>
        <p:spPr bwMode="auto">
          <a:xfrm rot="2828240">
            <a:off x="1444625" y="917575"/>
            <a:ext cx="3451225" cy="701675"/>
          </a:xfrm>
          <a:prstGeom prst="rect">
            <a:avLst/>
          </a:prstGeom>
          <a:noFill/>
          <a:ln w="9525">
            <a:noFill/>
            <a:miter lim="800000"/>
            <a:headEnd/>
            <a:tailEnd/>
          </a:ln>
        </p:spPr>
        <p:txBody>
          <a:bodyPr>
            <a:spAutoFit/>
          </a:bodyPr>
          <a:lstStyle/>
          <a:p>
            <a:r>
              <a:rPr lang="en-US" sz="4000" i="1" u="none">
                <a:latin typeface="Arial" charset="0"/>
              </a:rPr>
              <a:t>Responsibility</a:t>
            </a:r>
          </a:p>
        </p:txBody>
      </p:sp>
      <p:sp>
        <p:nvSpPr>
          <p:cNvPr id="22542" name="TextBox 4"/>
          <p:cNvSpPr txBox="1">
            <a:spLocks noChangeArrowheads="1"/>
          </p:cNvSpPr>
          <p:nvPr/>
        </p:nvSpPr>
        <p:spPr bwMode="auto">
          <a:xfrm rot="-4565599">
            <a:off x="3181350" y="2441575"/>
            <a:ext cx="3451225" cy="701675"/>
          </a:xfrm>
          <a:prstGeom prst="rect">
            <a:avLst/>
          </a:prstGeom>
          <a:noFill/>
          <a:ln w="9525">
            <a:noFill/>
            <a:miter lim="800000"/>
            <a:headEnd/>
            <a:tailEnd/>
          </a:ln>
        </p:spPr>
        <p:txBody>
          <a:bodyPr>
            <a:spAutoFit/>
          </a:bodyPr>
          <a:lstStyle/>
          <a:p>
            <a:r>
              <a:rPr lang="en-US" sz="4000" i="1" u="none">
                <a:solidFill>
                  <a:srgbClr val="FF0000"/>
                </a:solidFill>
                <a:latin typeface="Arial" charset="0"/>
              </a:rPr>
              <a:t>Technical</a:t>
            </a:r>
          </a:p>
        </p:txBody>
      </p:sp>
      <p:sp>
        <p:nvSpPr>
          <p:cNvPr id="22543" name="TextBox 4"/>
          <p:cNvSpPr txBox="1">
            <a:spLocks noChangeArrowheads="1"/>
          </p:cNvSpPr>
          <p:nvPr/>
        </p:nvSpPr>
        <p:spPr bwMode="auto">
          <a:xfrm rot="-2494102">
            <a:off x="4724400" y="2346325"/>
            <a:ext cx="3484563" cy="701675"/>
          </a:xfrm>
          <a:prstGeom prst="rect">
            <a:avLst/>
          </a:prstGeom>
          <a:noFill/>
          <a:ln w="9525">
            <a:noFill/>
            <a:miter lim="800000"/>
            <a:headEnd/>
            <a:tailEnd/>
          </a:ln>
        </p:spPr>
        <p:txBody>
          <a:bodyPr>
            <a:spAutoFit/>
          </a:bodyPr>
          <a:lstStyle/>
          <a:p>
            <a:r>
              <a:rPr lang="en-US" sz="4000" i="1" u="none">
                <a:latin typeface="Arial" charset="0"/>
              </a:rPr>
              <a:t>Pride in Work</a:t>
            </a:r>
          </a:p>
        </p:txBody>
      </p:sp>
      <p:sp>
        <p:nvSpPr>
          <p:cNvPr id="22544" name="TextBox 4"/>
          <p:cNvSpPr txBox="1">
            <a:spLocks noChangeArrowheads="1"/>
          </p:cNvSpPr>
          <p:nvPr/>
        </p:nvSpPr>
        <p:spPr bwMode="auto">
          <a:xfrm rot="1229960">
            <a:off x="376238" y="2879725"/>
            <a:ext cx="4119562" cy="701675"/>
          </a:xfrm>
          <a:prstGeom prst="rect">
            <a:avLst/>
          </a:prstGeom>
          <a:noFill/>
          <a:ln w="9525">
            <a:noFill/>
            <a:miter lim="800000"/>
            <a:headEnd/>
            <a:tailEnd/>
          </a:ln>
        </p:spPr>
        <p:txBody>
          <a:bodyPr>
            <a:spAutoFit/>
          </a:bodyPr>
          <a:lstStyle/>
          <a:p>
            <a:r>
              <a:rPr lang="en-US" sz="4000" i="1" u="none" dirty="0">
                <a:latin typeface="Arial" charset="0"/>
              </a:rPr>
              <a:t>Always Learning</a:t>
            </a:r>
          </a:p>
        </p:txBody>
      </p:sp>
      <p:sp>
        <p:nvSpPr>
          <p:cNvPr id="22545" name="TextBox 4"/>
          <p:cNvSpPr txBox="1">
            <a:spLocks noChangeArrowheads="1"/>
          </p:cNvSpPr>
          <p:nvPr/>
        </p:nvSpPr>
        <p:spPr bwMode="auto">
          <a:xfrm rot="-1479100">
            <a:off x="6858000" y="1600200"/>
            <a:ext cx="3484563" cy="701675"/>
          </a:xfrm>
          <a:prstGeom prst="rect">
            <a:avLst/>
          </a:prstGeom>
          <a:noFill/>
          <a:ln w="9525">
            <a:noFill/>
            <a:miter lim="800000"/>
            <a:headEnd/>
            <a:tailEnd/>
          </a:ln>
        </p:spPr>
        <p:txBody>
          <a:bodyPr>
            <a:spAutoFit/>
          </a:bodyPr>
          <a:lstStyle/>
          <a:p>
            <a:r>
              <a:rPr lang="en-US" sz="4000" i="1" u="none" dirty="0">
                <a:solidFill>
                  <a:srgbClr val="FF9933"/>
                </a:solidFill>
                <a:latin typeface="Arial" charset="0"/>
              </a:rPr>
              <a:t>Listening</a:t>
            </a:r>
          </a:p>
        </p:txBody>
      </p:sp>
      <p:sp>
        <p:nvSpPr>
          <p:cNvPr id="22546" name="TextBox 4"/>
          <p:cNvSpPr txBox="1">
            <a:spLocks noChangeArrowheads="1"/>
          </p:cNvSpPr>
          <p:nvPr/>
        </p:nvSpPr>
        <p:spPr bwMode="auto">
          <a:xfrm rot="-3999580">
            <a:off x="3395663" y="1093787"/>
            <a:ext cx="3054350" cy="701675"/>
          </a:xfrm>
          <a:prstGeom prst="rect">
            <a:avLst/>
          </a:prstGeom>
          <a:noFill/>
          <a:ln w="9525">
            <a:noFill/>
            <a:miter lim="800000"/>
            <a:headEnd/>
            <a:tailEnd/>
          </a:ln>
        </p:spPr>
        <p:txBody>
          <a:bodyPr>
            <a:spAutoFit/>
          </a:bodyPr>
          <a:lstStyle/>
          <a:p>
            <a:r>
              <a:rPr lang="en-US" sz="4000" i="1" u="none">
                <a:latin typeface="Arial" charset="0"/>
              </a:rPr>
              <a:t>Persistence</a:t>
            </a:r>
          </a:p>
        </p:txBody>
      </p:sp>
      <p:sp>
        <p:nvSpPr>
          <p:cNvPr id="22547" name="TextBox 4"/>
          <p:cNvSpPr txBox="1">
            <a:spLocks noChangeArrowheads="1"/>
          </p:cNvSpPr>
          <p:nvPr/>
        </p:nvSpPr>
        <p:spPr bwMode="auto">
          <a:xfrm rot="-1415718">
            <a:off x="5943600" y="2743200"/>
            <a:ext cx="3484563" cy="701675"/>
          </a:xfrm>
          <a:prstGeom prst="rect">
            <a:avLst/>
          </a:prstGeom>
          <a:noFill/>
          <a:ln w="9525">
            <a:noFill/>
            <a:miter lim="800000"/>
            <a:headEnd/>
            <a:tailEnd/>
          </a:ln>
        </p:spPr>
        <p:txBody>
          <a:bodyPr>
            <a:spAutoFit/>
          </a:bodyPr>
          <a:lstStyle/>
          <a:p>
            <a:r>
              <a:rPr lang="en-US" sz="4000" i="1" u="none">
                <a:latin typeface="Arial" charset="0"/>
              </a:rPr>
              <a:t>Leadership</a:t>
            </a:r>
          </a:p>
        </p:txBody>
      </p:sp>
      <p:sp>
        <p:nvSpPr>
          <p:cNvPr id="22548" name="TextBox 4"/>
          <p:cNvSpPr txBox="1">
            <a:spLocks noChangeArrowheads="1"/>
          </p:cNvSpPr>
          <p:nvPr/>
        </p:nvSpPr>
        <p:spPr bwMode="auto">
          <a:xfrm rot="404110">
            <a:off x="-4763" y="3489325"/>
            <a:ext cx="4119563" cy="701675"/>
          </a:xfrm>
          <a:prstGeom prst="rect">
            <a:avLst/>
          </a:prstGeom>
          <a:noFill/>
          <a:ln w="9525">
            <a:noFill/>
            <a:miter lim="800000"/>
            <a:headEnd/>
            <a:tailEnd/>
          </a:ln>
        </p:spPr>
        <p:txBody>
          <a:bodyPr>
            <a:spAutoFit/>
          </a:bodyPr>
          <a:lstStyle/>
          <a:p>
            <a:r>
              <a:rPr lang="en-US" sz="4000" i="1" u="none" dirty="0">
                <a:solidFill>
                  <a:srgbClr val="00B0F0"/>
                </a:solidFill>
                <a:latin typeface="Arial" charset="0"/>
              </a:rPr>
              <a:t>Cooperation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838200" y="1295400"/>
            <a:ext cx="7772400" cy="533400"/>
          </a:xfrm>
          <a:noFill/>
        </p:spPr>
        <p:txBody>
          <a:bodyPr/>
          <a:lstStyle/>
          <a:p>
            <a:pPr eaLnBrk="1" hangingPunct="1"/>
            <a:r>
              <a:rPr lang="en-US" sz="3200" smtClean="0"/>
              <a:t>What People Say About Teamwork</a:t>
            </a:r>
          </a:p>
        </p:txBody>
      </p:sp>
      <p:sp>
        <p:nvSpPr>
          <p:cNvPr id="23555" name="Rectangle 3"/>
          <p:cNvSpPr>
            <a:spLocks noGrp="1" noChangeArrowheads="1"/>
          </p:cNvSpPr>
          <p:nvPr>
            <p:ph type="body" idx="1"/>
          </p:nvPr>
        </p:nvSpPr>
        <p:spPr>
          <a:xfrm>
            <a:off x="914400" y="2286000"/>
            <a:ext cx="8001000" cy="1828800"/>
          </a:xfrm>
          <a:noFill/>
        </p:spPr>
        <p:txBody>
          <a:bodyPr/>
          <a:lstStyle/>
          <a:p>
            <a:pPr marL="533400" indent="-533400" eaLnBrk="1" hangingPunct="1">
              <a:lnSpc>
                <a:spcPct val="80000"/>
              </a:lnSpc>
              <a:buFont typeface="Wingdings" pitchFamily="2" charset="2"/>
              <a:buNone/>
            </a:pPr>
            <a:endParaRPr lang="en-US" sz="1400" b="1" dirty="0" smtClean="0">
              <a:solidFill>
                <a:srgbClr val="FF0000"/>
              </a:solidFill>
            </a:endParaRPr>
          </a:p>
          <a:p>
            <a:pPr marL="533400" indent="-533400" eaLnBrk="1" hangingPunct="1">
              <a:lnSpc>
                <a:spcPct val="80000"/>
              </a:lnSpc>
              <a:buFontTx/>
              <a:buNone/>
            </a:pPr>
            <a:r>
              <a:rPr lang="en-US" sz="2000" b="1" dirty="0" smtClean="0">
                <a:solidFill>
                  <a:schemeClr val="accent2"/>
                </a:solidFill>
              </a:rPr>
              <a:t>“Coming together is a beginning. </a:t>
            </a:r>
          </a:p>
          <a:p>
            <a:pPr marL="533400" indent="-533400" eaLnBrk="1" hangingPunct="1">
              <a:lnSpc>
                <a:spcPct val="80000"/>
              </a:lnSpc>
              <a:buFont typeface="Wingdings" pitchFamily="2" charset="2"/>
              <a:buNone/>
            </a:pPr>
            <a:r>
              <a:rPr lang="en-US" sz="2000" b="1" dirty="0" smtClean="0">
                <a:solidFill>
                  <a:schemeClr val="accent2"/>
                </a:solidFill>
              </a:rPr>
              <a:t>Keeping together is progress</a:t>
            </a:r>
          </a:p>
          <a:p>
            <a:pPr marL="533400" indent="-533400" eaLnBrk="1" hangingPunct="1">
              <a:lnSpc>
                <a:spcPct val="80000"/>
              </a:lnSpc>
              <a:buFont typeface="Wingdings" pitchFamily="2" charset="2"/>
              <a:buNone/>
            </a:pPr>
            <a:r>
              <a:rPr lang="en-US" sz="2000" b="1" dirty="0" smtClean="0">
                <a:solidFill>
                  <a:schemeClr val="accent2"/>
                </a:solidFill>
              </a:rPr>
              <a:t>Working together is success.”                                                                                </a:t>
            </a:r>
            <a:br>
              <a:rPr lang="en-US" sz="2000" b="1" dirty="0" smtClean="0">
                <a:solidFill>
                  <a:schemeClr val="accent2"/>
                </a:solidFill>
              </a:rPr>
            </a:br>
            <a:r>
              <a:rPr lang="en-US" sz="2000" b="1" dirty="0" smtClean="0">
                <a:solidFill>
                  <a:schemeClr val="accent2"/>
                </a:solidFill>
              </a:rPr>
              <a:t>                                               </a:t>
            </a:r>
            <a:r>
              <a:rPr lang="en-US" sz="2000" b="1" i="1" dirty="0" smtClean="0">
                <a:solidFill>
                  <a:schemeClr val="accent2"/>
                </a:solidFill>
              </a:rPr>
              <a:t>Henry Ford</a:t>
            </a:r>
          </a:p>
          <a:p>
            <a:pPr marL="533400" indent="-533400" eaLnBrk="1" hangingPunct="1">
              <a:lnSpc>
                <a:spcPct val="80000"/>
              </a:lnSpc>
            </a:pPr>
            <a:endParaRPr lang="en-US" sz="2000" b="1" dirty="0" smtClean="0"/>
          </a:p>
        </p:txBody>
      </p:sp>
      <p:sp>
        <p:nvSpPr>
          <p:cNvPr id="4" name="Rectangle 3"/>
          <p:cNvSpPr/>
          <p:nvPr/>
        </p:nvSpPr>
        <p:spPr>
          <a:xfrm>
            <a:off x="914400" y="3855184"/>
            <a:ext cx="7543800" cy="1631216"/>
          </a:xfrm>
          <a:prstGeom prst="rect">
            <a:avLst/>
          </a:prstGeom>
        </p:spPr>
        <p:txBody>
          <a:bodyPr wrap="square">
            <a:spAutoFit/>
          </a:bodyPr>
          <a:lstStyle/>
          <a:p>
            <a:r>
              <a:rPr lang="en-US" sz="2000" b="1" u="none" dirty="0" smtClean="0">
                <a:solidFill>
                  <a:srgbClr val="00B050"/>
                </a:solidFill>
              </a:rPr>
              <a:t>“Teamwork is the ability to work together toward a common vision. The ability to direct individual accomplishments toward organizational objectives. It is the fuel that allows common people to attain uncommon results.” </a:t>
            </a:r>
          </a:p>
          <a:p>
            <a:r>
              <a:rPr lang="en-US" sz="2000" b="1" u="none" dirty="0" smtClean="0">
                <a:solidFill>
                  <a:srgbClr val="00B050"/>
                </a:solidFill>
              </a:rPr>
              <a:t>				Andrew Carnegie</a:t>
            </a:r>
          </a:p>
        </p:txBody>
      </p:sp>
      <p:sp>
        <p:nvSpPr>
          <p:cNvPr id="5" name="TextBox 4"/>
          <p:cNvSpPr txBox="1"/>
          <p:nvPr/>
        </p:nvSpPr>
        <p:spPr>
          <a:xfrm>
            <a:off x="838200" y="5625405"/>
            <a:ext cx="6705297" cy="1384995"/>
          </a:xfrm>
          <a:prstGeom prst="rect">
            <a:avLst/>
          </a:prstGeom>
          <a:noFill/>
        </p:spPr>
        <p:txBody>
          <a:bodyPr wrap="none" rtlCol="0">
            <a:spAutoFit/>
          </a:bodyPr>
          <a:lstStyle/>
          <a:p>
            <a:pPr marL="533400" indent="-533400" eaLnBrk="1" hangingPunct="1">
              <a:lnSpc>
                <a:spcPct val="80000"/>
              </a:lnSpc>
              <a:buFont typeface="Wingdings" pitchFamily="2" charset="2"/>
              <a:buNone/>
            </a:pPr>
            <a:r>
              <a:rPr lang="en-US" sz="2000" b="1" u="none" dirty="0" smtClean="0">
                <a:solidFill>
                  <a:srgbClr val="FF0000"/>
                </a:solidFill>
                <a:latin typeface="+mn-lt"/>
              </a:rPr>
              <a:t>“Getting” good players is easy. </a:t>
            </a:r>
          </a:p>
          <a:p>
            <a:pPr marL="533400" indent="-533400" eaLnBrk="1" hangingPunct="1">
              <a:lnSpc>
                <a:spcPct val="80000"/>
              </a:lnSpc>
              <a:buFont typeface="Wingdings" pitchFamily="2" charset="2"/>
              <a:buNone/>
            </a:pPr>
            <a:r>
              <a:rPr lang="en-US" sz="2000" b="1" u="none" dirty="0" err="1" smtClean="0">
                <a:solidFill>
                  <a:srgbClr val="FF0000"/>
                </a:solidFill>
                <a:latin typeface="+mn-lt"/>
              </a:rPr>
              <a:t>Gettin</a:t>
            </a:r>
            <a:r>
              <a:rPr lang="en-US" sz="2000" b="1" u="none" dirty="0" smtClean="0">
                <a:solidFill>
                  <a:srgbClr val="FF0000"/>
                </a:solidFill>
                <a:latin typeface="+mn-lt"/>
              </a:rPr>
              <a:t>' '</a:t>
            </a:r>
            <a:r>
              <a:rPr lang="en-US" sz="2000" b="1" u="none" dirty="0" err="1" smtClean="0">
                <a:solidFill>
                  <a:srgbClr val="FF0000"/>
                </a:solidFill>
                <a:latin typeface="+mn-lt"/>
              </a:rPr>
              <a:t>em</a:t>
            </a:r>
            <a:r>
              <a:rPr lang="en-US" sz="2000" b="1" u="none" dirty="0" smtClean="0">
                <a:solidFill>
                  <a:srgbClr val="FF0000"/>
                </a:solidFill>
                <a:latin typeface="+mn-lt"/>
              </a:rPr>
              <a:t>” to play together is the hard part.”</a:t>
            </a:r>
            <a:br>
              <a:rPr lang="en-US" sz="2000" b="1" u="none" dirty="0" smtClean="0">
                <a:solidFill>
                  <a:srgbClr val="FF0000"/>
                </a:solidFill>
                <a:latin typeface="+mn-lt"/>
              </a:rPr>
            </a:br>
            <a:r>
              <a:rPr lang="en-US" sz="2000" b="1" u="none" dirty="0" smtClean="0">
                <a:solidFill>
                  <a:srgbClr val="FF0000"/>
                </a:solidFill>
                <a:latin typeface="+mn-lt"/>
              </a:rPr>
              <a:t>                                               Casey Stengel</a:t>
            </a:r>
            <a:br>
              <a:rPr lang="en-US" sz="2000" b="1" u="none" dirty="0" smtClean="0">
                <a:solidFill>
                  <a:srgbClr val="FF0000"/>
                </a:solidFill>
                <a:latin typeface="+mn-lt"/>
              </a:rPr>
            </a:br>
            <a:r>
              <a:rPr lang="en-US" sz="2000" b="1" u="none" dirty="0" smtClean="0">
                <a:solidFill>
                  <a:srgbClr val="FF0000"/>
                </a:solidFill>
                <a:latin typeface="+mn-lt"/>
              </a:rPr>
              <a:t>                                                </a:t>
            </a:r>
            <a:r>
              <a:rPr lang="en-US" sz="1400" b="1" u="none" dirty="0" smtClean="0">
                <a:solidFill>
                  <a:srgbClr val="FF0000"/>
                </a:solidFill>
                <a:latin typeface="+mn-lt"/>
              </a:rPr>
              <a:t>(former </a:t>
            </a:r>
            <a:r>
              <a:rPr lang="en-US" sz="1400" b="1" i="1" u="none" dirty="0" smtClean="0">
                <a:solidFill>
                  <a:srgbClr val="FF0000"/>
                </a:solidFill>
                <a:latin typeface="+mn-lt"/>
              </a:rPr>
              <a:t> NY Yankees manager)</a:t>
            </a:r>
          </a:p>
          <a:p>
            <a:endParaRPr lang="en-US" sz="2000" b="1" u="none"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14400" y="960438"/>
            <a:ext cx="8001000" cy="792162"/>
          </a:xfrm>
        </p:spPr>
        <p:txBody>
          <a:bodyPr/>
          <a:lstStyle/>
          <a:p>
            <a:pPr eaLnBrk="1" hangingPunct="1"/>
            <a:r>
              <a:rPr lang="en-US" i="1" dirty="0" smtClean="0"/>
              <a:t>What is teamwork</a:t>
            </a:r>
            <a:r>
              <a:rPr lang="en-US" b="0" dirty="0" smtClean="0"/>
              <a:t>…. </a:t>
            </a:r>
            <a:endParaRPr lang="en-US" sz="4400" i="1" dirty="0" smtClean="0"/>
          </a:p>
        </p:txBody>
      </p:sp>
      <p:sp>
        <p:nvSpPr>
          <p:cNvPr id="6" name="Content Placeholder 5"/>
          <p:cNvSpPr>
            <a:spLocks noGrp="1"/>
          </p:cNvSpPr>
          <p:nvPr>
            <p:ph idx="1"/>
          </p:nvPr>
        </p:nvSpPr>
        <p:spPr>
          <a:xfrm>
            <a:off x="914400" y="2590800"/>
            <a:ext cx="8001000" cy="3733800"/>
          </a:xfrm>
        </p:spPr>
        <p:txBody>
          <a:bodyPr/>
          <a:lstStyle/>
          <a:p>
            <a:pPr lvl="0">
              <a:buNone/>
            </a:pPr>
            <a:r>
              <a:rPr lang="en-US" sz="2400" b="1" dirty="0" smtClean="0"/>
              <a:t>Is a group that has:</a:t>
            </a:r>
          </a:p>
          <a:p>
            <a:pPr lvl="0"/>
            <a:r>
              <a:rPr lang="en-US" sz="2400" dirty="0" smtClean="0"/>
              <a:t>A </a:t>
            </a:r>
            <a:r>
              <a:rPr lang="en-US" sz="2400" dirty="0" smtClean="0">
                <a:solidFill>
                  <a:srgbClr val="FF0000"/>
                </a:solidFill>
              </a:rPr>
              <a:t>common purpose </a:t>
            </a:r>
            <a:r>
              <a:rPr lang="en-US" sz="2400" dirty="0" smtClean="0"/>
              <a:t>and clear goals</a:t>
            </a:r>
          </a:p>
          <a:p>
            <a:pPr lvl="0"/>
            <a:r>
              <a:rPr lang="en-US" sz="2400" dirty="0" smtClean="0">
                <a:solidFill>
                  <a:srgbClr val="FF0000"/>
                </a:solidFill>
              </a:rPr>
              <a:t>Complimentary</a:t>
            </a:r>
            <a:r>
              <a:rPr lang="en-US" sz="2400" dirty="0" smtClean="0"/>
              <a:t> </a:t>
            </a:r>
            <a:r>
              <a:rPr lang="en-US" sz="2400" dirty="0" smtClean="0">
                <a:solidFill>
                  <a:srgbClr val="FF0000"/>
                </a:solidFill>
              </a:rPr>
              <a:t>skills</a:t>
            </a:r>
          </a:p>
          <a:p>
            <a:pPr lvl="0"/>
            <a:r>
              <a:rPr lang="en-US" sz="2400" dirty="0" smtClean="0"/>
              <a:t>A </a:t>
            </a:r>
            <a:r>
              <a:rPr lang="en-US" sz="2400" dirty="0" smtClean="0">
                <a:solidFill>
                  <a:srgbClr val="FF0000"/>
                </a:solidFill>
              </a:rPr>
              <a:t>common approach </a:t>
            </a:r>
            <a:r>
              <a:rPr lang="en-US" sz="2400" dirty="0" smtClean="0"/>
              <a:t>to work</a:t>
            </a:r>
          </a:p>
          <a:p>
            <a:pPr lvl="0"/>
            <a:r>
              <a:rPr lang="en-US" sz="2400" dirty="0" smtClean="0"/>
              <a:t>The </a:t>
            </a:r>
            <a:r>
              <a:rPr lang="en-US" sz="2400" dirty="0" smtClean="0">
                <a:solidFill>
                  <a:srgbClr val="FF0000"/>
                </a:solidFill>
              </a:rPr>
              <a:t>willingness to share </a:t>
            </a:r>
            <a:r>
              <a:rPr lang="en-US" sz="2400" dirty="0" smtClean="0"/>
              <a:t>information</a:t>
            </a:r>
          </a:p>
          <a:p>
            <a:pPr lvl="0"/>
            <a:r>
              <a:rPr lang="en-US" sz="2400" dirty="0" smtClean="0"/>
              <a:t> Member-</a:t>
            </a:r>
            <a:r>
              <a:rPr lang="en-US" sz="2400" dirty="0" smtClean="0">
                <a:solidFill>
                  <a:srgbClr val="FF0000"/>
                </a:solidFill>
              </a:rPr>
              <a:t>supporting</a:t>
            </a:r>
            <a:r>
              <a:rPr lang="en-US" sz="2400" dirty="0" smtClean="0"/>
              <a:t> </a:t>
            </a:r>
            <a:r>
              <a:rPr lang="en-US" sz="2400" dirty="0" smtClean="0">
                <a:solidFill>
                  <a:srgbClr val="FF0000"/>
                </a:solidFill>
              </a:rPr>
              <a:t>environment</a:t>
            </a:r>
          </a:p>
          <a:p>
            <a:pPr lvl="0"/>
            <a:r>
              <a:rPr lang="en-US" sz="2400" dirty="0" smtClean="0"/>
              <a:t>The ability to </a:t>
            </a:r>
            <a:r>
              <a:rPr lang="en-US" sz="2400" dirty="0" smtClean="0">
                <a:solidFill>
                  <a:srgbClr val="FF0000"/>
                </a:solidFill>
              </a:rPr>
              <a:t>work through conflicts</a:t>
            </a:r>
          </a:p>
          <a:p>
            <a:pPr lvl="0"/>
            <a:r>
              <a:rPr lang="en-US" sz="2400" dirty="0" smtClean="0"/>
              <a:t>The willingness to </a:t>
            </a:r>
            <a:r>
              <a:rPr lang="en-US" sz="2400" dirty="0" smtClean="0">
                <a:solidFill>
                  <a:srgbClr val="FF0000"/>
                </a:solidFill>
              </a:rPr>
              <a:t>take responsibility </a:t>
            </a:r>
            <a:r>
              <a:rPr lang="en-US" sz="2400" dirty="0" smtClean="0"/>
              <a:t>for team actions.</a:t>
            </a:r>
          </a:p>
          <a:p>
            <a:pPr>
              <a:buNone/>
            </a:pPr>
            <a:endParaRPr lang="en-US" sz="2400" dirty="0"/>
          </a:p>
        </p:txBody>
      </p:sp>
      <p:pic>
        <p:nvPicPr>
          <p:cNvPr id="4" name="Picture 4" descr="PEA0336~Peanuts-Teamwork-Posters"/>
          <p:cNvPicPr>
            <a:picLocks noChangeAspect="1" noChangeArrowheads="1"/>
          </p:cNvPicPr>
          <p:nvPr/>
        </p:nvPicPr>
        <p:blipFill>
          <a:blip r:embed="rId2" cstate="print">
            <a:lum contrast="6000"/>
          </a:blip>
          <a:srcRect/>
          <a:stretch>
            <a:fillRect/>
          </a:stretch>
        </p:blipFill>
        <p:spPr bwMode="auto">
          <a:xfrm>
            <a:off x="5945188" y="0"/>
            <a:ext cx="3198812" cy="3048000"/>
          </a:xfrm>
          <a:prstGeom prst="rect">
            <a:avLst/>
          </a:prstGeom>
          <a:noFill/>
          <a:ln w="9525">
            <a:noFill/>
            <a:miter lim="800000"/>
            <a:headEnd/>
            <a:tailEnd/>
          </a:ln>
        </p:spPr>
      </p:pic>
      <p:sp>
        <p:nvSpPr>
          <p:cNvPr id="5" name="Text Box 5"/>
          <p:cNvSpPr txBox="1">
            <a:spLocks noChangeArrowheads="1"/>
          </p:cNvSpPr>
          <p:nvPr/>
        </p:nvSpPr>
        <p:spPr bwMode="auto">
          <a:xfrm>
            <a:off x="7086600" y="3048000"/>
            <a:ext cx="1768475" cy="244475"/>
          </a:xfrm>
          <a:prstGeom prst="rect">
            <a:avLst/>
          </a:prstGeom>
          <a:noFill/>
          <a:ln w="9525">
            <a:noFill/>
            <a:miter lim="800000"/>
            <a:headEnd/>
            <a:tailEnd/>
          </a:ln>
        </p:spPr>
        <p:txBody>
          <a:bodyPr>
            <a:spAutoFit/>
          </a:bodyPr>
          <a:lstStyle/>
          <a:p>
            <a:r>
              <a:rPr lang="en-US" sz="1000" u="none" dirty="0">
                <a:latin typeface="Arial" charset="0"/>
              </a:rPr>
              <a:t>maketeamworkhappen.com</a:t>
            </a:r>
            <a:endParaRPr lang="en-US" sz="1400" u="none"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sules">
  <a:themeElements>
    <a:clrScheme name="Custom 1">
      <a:dk1>
        <a:srgbClr val="0C475D"/>
      </a:dk1>
      <a:lt1>
        <a:sysClr val="window" lastClr="FFFFFF"/>
      </a:lt1>
      <a:dk2>
        <a:srgbClr val="0000BF"/>
      </a:dk2>
      <a:lt2>
        <a:srgbClr val="0000FF"/>
      </a:lt2>
      <a:accent1>
        <a:srgbClr val="2DA2BF"/>
      </a:accent1>
      <a:accent2>
        <a:srgbClr val="D25E00"/>
      </a:accent2>
      <a:accent3>
        <a:srgbClr val="00B050"/>
      </a:accent3>
      <a:accent4>
        <a:srgbClr val="39639D"/>
      </a:accent4>
      <a:accent5>
        <a:srgbClr val="474B78"/>
      </a:accent5>
      <a:accent6>
        <a:srgbClr val="7D3C4A"/>
      </a:accent6>
      <a:hlink>
        <a:srgbClr val="FF8119"/>
      </a:hlink>
      <a:folHlink>
        <a:srgbClr val="44B9E8"/>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sng"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sng" strike="noStrike" cap="none" normalizeH="0" baseline="0" smtClean="0">
            <a:ln>
              <a:noFill/>
            </a:ln>
            <a:solidFill>
              <a:schemeClr val="tx1"/>
            </a:solidFill>
            <a:effectLst/>
            <a:latin typeface="Times New Roman" pitchFamily="18"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2797</TotalTime>
  <Words>1780</Words>
  <Application>Microsoft Office PowerPoint</Application>
  <PresentationFormat>On-screen Show (4:3)</PresentationFormat>
  <Paragraphs>276</Paragraphs>
  <Slides>33</Slides>
  <Notes>5</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Capsules</vt:lpstr>
      <vt:lpstr>Median</vt:lpstr>
      <vt:lpstr>PowerPoint Presentation</vt:lpstr>
      <vt:lpstr>Scenario:</vt:lpstr>
      <vt:lpstr> Engineering Success &amp; Teamwork</vt:lpstr>
      <vt:lpstr>What makes a Successful Engineer?</vt:lpstr>
      <vt:lpstr>How do I become a  successful engineer?</vt:lpstr>
      <vt:lpstr>Technical Knowledge vs Soft Skills</vt:lpstr>
      <vt:lpstr>PowerPoint Presentation</vt:lpstr>
      <vt:lpstr>What People Say About Teamwork</vt:lpstr>
      <vt:lpstr>What is teamwork…. </vt:lpstr>
      <vt:lpstr>Why Teamwork?</vt:lpstr>
      <vt:lpstr>Benefits</vt:lpstr>
      <vt:lpstr>Benefits (cont)</vt:lpstr>
      <vt:lpstr>Benefits (cont)</vt:lpstr>
      <vt:lpstr>Benefits (cont)</vt:lpstr>
      <vt:lpstr>Teamwork  Also Enhances Learning</vt:lpstr>
      <vt:lpstr>Organizing a Successful Team</vt:lpstr>
      <vt:lpstr>Running Effective Meetings</vt:lpstr>
      <vt:lpstr>Has teamwork worked for you? </vt:lpstr>
      <vt:lpstr>Team Skills for Members</vt:lpstr>
      <vt:lpstr>Team Dynamics - Communication</vt:lpstr>
      <vt:lpstr>Team Dynamics</vt:lpstr>
      <vt:lpstr>Team Dynamics</vt:lpstr>
      <vt:lpstr>What do I expect to get out of  E10 teamwork experience?</vt:lpstr>
      <vt:lpstr>Teamwork Evaluation on Projects</vt:lpstr>
      <vt:lpstr>What are the E10 Teamwork Basics?</vt:lpstr>
      <vt:lpstr>E10 Teamwork Basics - Ground rules</vt:lpstr>
      <vt:lpstr>Conflicts are Natural</vt:lpstr>
      <vt:lpstr>Reasons for Conflict</vt:lpstr>
      <vt:lpstr>Resolving Conflict</vt:lpstr>
      <vt:lpstr>More on Team Dynamics</vt:lpstr>
      <vt:lpstr>Finally - Keep in mind that:</vt:lpstr>
      <vt:lpstr>PowerPoint Presentation</vt:lpstr>
      <vt:lpstr>Acknowledgement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landis</dc:creator>
  <cp:lastModifiedBy>Jack Warecki</cp:lastModifiedBy>
  <cp:revision>195</cp:revision>
  <cp:lastPrinted>2015-09-29T18:58:43Z</cp:lastPrinted>
  <dcterms:created xsi:type="dcterms:W3CDTF">2006-03-25T00:02:20Z</dcterms:created>
  <dcterms:modified xsi:type="dcterms:W3CDTF">2016-10-04T14:28:00Z</dcterms:modified>
</cp:coreProperties>
</file>