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  <p:sldMasterId id="2147484027" r:id="rId2"/>
    <p:sldMasterId id="2147484686" r:id="rId3"/>
    <p:sldMasterId id="21474847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441" r:id="rId6"/>
    <p:sldId id="404" r:id="rId7"/>
    <p:sldId id="406" r:id="rId8"/>
    <p:sldId id="405" r:id="rId9"/>
    <p:sldId id="340" r:id="rId10"/>
    <p:sldId id="318" r:id="rId11"/>
    <p:sldId id="452" r:id="rId12"/>
    <p:sldId id="320" r:id="rId13"/>
    <p:sldId id="281" r:id="rId14"/>
    <p:sldId id="422" r:id="rId15"/>
    <p:sldId id="374" r:id="rId16"/>
    <p:sldId id="445" r:id="rId17"/>
    <p:sldId id="436" r:id="rId18"/>
    <p:sldId id="446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82" r:id="rId29"/>
    <p:sldId id="480" r:id="rId30"/>
    <p:sldId id="425" r:id="rId31"/>
    <p:sldId id="426" r:id="rId32"/>
    <p:sldId id="427" r:id="rId33"/>
    <p:sldId id="428" r:id="rId34"/>
    <p:sldId id="429" r:id="rId35"/>
    <p:sldId id="268" r:id="rId36"/>
    <p:sldId id="269" r:id="rId37"/>
    <p:sldId id="315" r:id="rId38"/>
    <p:sldId id="317" r:id="rId39"/>
    <p:sldId id="305" r:id="rId40"/>
    <p:sldId id="355" r:id="rId41"/>
    <p:sldId id="458" r:id="rId42"/>
    <p:sldId id="307" r:id="rId43"/>
    <p:sldId id="453" r:id="rId44"/>
    <p:sldId id="454" r:id="rId45"/>
    <p:sldId id="455" r:id="rId46"/>
    <p:sldId id="456" r:id="rId47"/>
    <p:sldId id="457" r:id="rId48"/>
    <p:sldId id="466" r:id="rId49"/>
    <p:sldId id="467" r:id="rId50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0000FF"/>
    <a:srgbClr val="CC0000"/>
    <a:srgbClr val="FF3300"/>
    <a:srgbClr val="CCFF33"/>
    <a:srgbClr val="00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88399" autoAdjust="0"/>
  </p:normalViewPr>
  <p:slideViewPr>
    <p:cSldViewPr>
      <p:cViewPr varScale="1">
        <p:scale>
          <a:sx n="98" d="100"/>
          <a:sy n="98" d="100"/>
        </p:scale>
        <p:origin x="18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465C7-ABE1-4B39-A9E7-D343C027B9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F895F1AC-B4B4-4494-9512-C1C5A7AA9A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Aero</a:t>
          </a:r>
        </a:p>
      </dgm:t>
    </dgm:pt>
    <dgm:pt modelId="{F78437C3-E780-4E5C-ABB6-9AABB33EAA12}" type="parTrans" cxnId="{13882F20-8FE4-4D93-8AF4-639216D575F0}">
      <dgm:prSet/>
      <dgm:spPr/>
      <dgm:t>
        <a:bodyPr/>
        <a:lstStyle/>
        <a:p>
          <a:endParaRPr lang="en-US"/>
        </a:p>
      </dgm:t>
    </dgm:pt>
    <dgm:pt modelId="{A6E28026-82F1-41A3-857B-E7E0239A2702}" type="sibTrans" cxnId="{13882F20-8FE4-4D93-8AF4-639216D575F0}">
      <dgm:prSet/>
      <dgm:spPr/>
      <dgm:t>
        <a:bodyPr/>
        <a:lstStyle/>
        <a:p>
          <a:endParaRPr lang="en-US"/>
        </a:p>
      </dgm:t>
    </dgm:pt>
    <dgm:pt modelId="{1D156B17-4570-414E-9011-8DD161E370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Aerodynamics</a:t>
          </a:r>
        </a:p>
      </dgm:t>
    </dgm:pt>
    <dgm:pt modelId="{7E1E3527-19B5-48CE-8714-B1843D7935C7}" type="parTrans" cxnId="{1C2A9DD7-3386-40E2-B846-CBBF503A455E}">
      <dgm:prSet/>
      <dgm:spPr/>
      <dgm:t>
        <a:bodyPr/>
        <a:lstStyle/>
        <a:p>
          <a:endParaRPr lang="en-US"/>
        </a:p>
      </dgm:t>
    </dgm:pt>
    <dgm:pt modelId="{9A6BC9AD-44AD-4D88-9122-15FCC1D0EBA2}" type="sibTrans" cxnId="{1C2A9DD7-3386-40E2-B846-CBBF503A455E}">
      <dgm:prSet/>
      <dgm:spPr/>
      <dgm:t>
        <a:bodyPr/>
        <a:lstStyle/>
        <a:p>
          <a:endParaRPr lang="en-US"/>
        </a:p>
      </dgm:t>
    </dgm:pt>
    <dgm:pt modelId="{498F598D-419B-4D15-8A9A-3045D32686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Propulsion</a:t>
          </a:r>
        </a:p>
      </dgm:t>
    </dgm:pt>
    <dgm:pt modelId="{046C9A33-3097-4E7B-92AF-B933E74C02E6}" type="parTrans" cxnId="{57F74220-A291-4553-AA68-AF5903B3DE38}">
      <dgm:prSet/>
      <dgm:spPr/>
      <dgm:t>
        <a:bodyPr/>
        <a:lstStyle/>
        <a:p>
          <a:endParaRPr lang="en-US"/>
        </a:p>
      </dgm:t>
    </dgm:pt>
    <dgm:pt modelId="{25BF0BD0-83F1-42C6-8723-D4E2C0452D5C}" type="sibTrans" cxnId="{57F74220-A291-4553-AA68-AF5903B3DE38}">
      <dgm:prSet/>
      <dgm:spPr/>
      <dgm:t>
        <a:bodyPr/>
        <a:lstStyle/>
        <a:p>
          <a:endParaRPr lang="en-US"/>
        </a:p>
      </dgm:t>
    </dgm:pt>
    <dgm:pt modelId="{2C91F081-E3FF-4D14-A109-B812DEF889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Flight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Dynamics</a:t>
          </a:r>
        </a:p>
      </dgm:t>
    </dgm:pt>
    <dgm:pt modelId="{5A70B611-EED3-442B-9081-64507763F356}" type="parTrans" cxnId="{2EA4ABA6-780D-4736-9650-ECEB2E4EB45F}">
      <dgm:prSet/>
      <dgm:spPr/>
      <dgm:t>
        <a:bodyPr/>
        <a:lstStyle/>
        <a:p>
          <a:endParaRPr lang="en-US"/>
        </a:p>
      </dgm:t>
    </dgm:pt>
    <dgm:pt modelId="{CF5AEA24-5C6D-4E15-94F6-3156BF0603E8}" type="sibTrans" cxnId="{2EA4ABA6-780D-4736-9650-ECEB2E4EB45F}">
      <dgm:prSet/>
      <dgm:spPr/>
      <dgm:t>
        <a:bodyPr/>
        <a:lstStyle/>
        <a:p>
          <a:endParaRPr lang="en-US"/>
        </a:p>
      </dgm:t>
    </dgm:pt>
    <dgm:pt modelId="{E535D9B2-79D3-4825-AF37-1DD04B514D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Structure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Materials</a:t>
          </a:r>
        </a:p>
      </dgm:t>
    </dgm:pt>
    <dgm:pt modelId="{825ACB32-E23B-4656-AEA0-FC500077A3C2}" type="parTrans" cxnId="{77E9DA4B-FFCB-4D48-9951-05EA23382198}">
      <dgm:prSet/>
      <dgm:spPr/>
      <dgm:t>
        <a:bodyPr/>
        <a:lstStyle/>
        <a:p>
          <a:endParaRPr lang="en-US"/>
        </a:p>
      </dgm:t>
    </dgm:pt>
    <dgm:pt modelId="{4CAE14D0-4BF1-4DC7-B652-C7CEBB7DF86A}" type="sibTrans" cxnId="{77E9DA4B-FFCB-4D48-9951-05EA23382198}">
      <dgm:prSet/>
      <dgm:spPr/>
      <dgm:t>
        <a:bodyPr/>
        <a:lstStyle/>
        <a:p>
          <a:endParaRPr lang="en-US"/>
        </a:p>
      </dgm:t>
    </dgm:pt>
    <dgm:pt modelId="{8CB03AD4-B60B-49E1-83FD-1A78AA39F05E}" type="pres">
      <dgm:prSet presAssocID="{5FB465C7-ABE1-4B39-A9E7-D343C027B9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86320A-D457-47A1-9994-4E7C5D2B0DFD}" type="pres">
      <dgm:prSet presAssocID="{F895F1AC-B4B4-4494-9512-C1C5A7AA9A1B}" presName="hierRoot1" presStyleCnt="0">
        <dgm:presLayoutVars>
          <dgm:hierBranch/>
        </dgm:presLayoutVars>
      </dgm:prSet>
      <dgm:spPr/>
    </dgm:pt>
    <dgm:pt modelId="{DE5E534A-DD58-440D-9B14-B595977C553E}" type="pres">
      <dgm:prSet presAssocID="{F895F1AC-B4B4-4494-9512-C1C5A7AA9A1B}" presName="rootComposite1" presStyleCnt="0"/>
      <dgm:spPr/>
    </dgm:pt>
    <dgm:pt modelId="{A84ADC45-F07B-43C8-952A-B4BC32014AF8}" type="pres">
      <dgm:prSet presAssocID="{F895F1AC-B4B4-4494-9512-C1C5A7AA9A1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493B89-EB08-458D-9773-DD594091C5F3}" type="pres">
      <dgm:prSet presAssocID="{F895F1AC-B4B4-4494-9512-C1C5A7AA9A1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1D374F0-FEE1-4F0B-BE20-CD04D5B527A5}" type="pres">
      <dgm:prSet presAssocID="{F895F1AC-B4B4-4494-9512-C1C5A7AA9A1B}" presName="hierChild2" presStyleCnt="0"/>
      <dgm:spPr/>
    </dgm:pt>
    <dgm:pt modelId="{B8A16206-039B-4A31-B6C4-6C8E236B9A42}" type="pres">
      <dgm:prSet presAssocID="{7E1E3527-19B5-48CE-8714-B1843D7935C7}" presName="Name35" presStyleLbl="parChTrans1D2" presStyleIdx="0" presStyleCnt="4"/>
      <dgm:spPr/>
      <dgm:t>
        <a:bodyPr/>
        <a:lstStyle/>
        <a:p>
          <a:endParaRPr lang="en-US"/>
        </a:p>
      </dgm:t>
    </dgm:pt>
    <dgm:pt modelId="{7EA50670-AC17-4755-B8B3-33C1F8E2C9CB}" type="pres">
      <dgm:prSet presAssocID="{1D156B17-4570-414E-9011-8DD161E3705B}" presName="hierRoot2" presStyleCnt="0">
        <dgm:presLayoutVars>
          <dgm:hierBranch/>
        </dgm:presLayoutVars>
      </dgm:prSet>
      <dgm:spPr/>
    </dgm:pt>
    <dgm:pt modelId="{2DC4BF4A-6912-4226-83DD-D3C2B63F1C7E}" type="pres">
      <dgm:prSet presAssocID="{1D156B17-4570-414E-9011-8DD161E3705B}" presName="rootComposite" presStyleCnt="0"/>
      <dgm:spPr/>
    </dgm:pt>
    <dgm:pt modelId="{D7EB29C1-8E1D-49DC-86A7-A38A49A5C22D}" type="pres">
      <dgm:prSet presAssocID="{1D156B17-4570-414E-9011-8DD161E3705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333FC5-D5CC-440A-9462-8BF98860ADD1}" type="pres">
      <dgm:prSet presAssocID="{1D156B17-4570-414E-9011-8DD161E3705B}" presName="rootConnector" presStyleLbl="node2" presStyleIdx="0" presStyleCnt="4"/>
      <dgm:spPr/>
      <dgm:t>
        <a:bodyPr/>
        <a:lstStyle/>
        <a:p>
          <a:endParaRPr lang="en-US"/>
        </a:p>
      </dgm:t>
    </dgm:pt>
    <dgm:pt modelId="{8198B7C4-96C1-4524-A746-317D6107B831}" type="pres">
      <dgm:prSet presAssocID="{1D156B17-4570-414E-9011-8DD161E3705B}" presName="hierChild4" presStyleCnt="0"/>
      <dgm:spPr/>
    </dgm:pt>
    <dgm:pt modelId="{E477AA56-9154-4414-8ED5-E6D7010D2173}" type="pres">
      <dgm:prSet presAssocID="{1D156B17-4570-414E-9011-8DD161E3705B}" presName="hierChild5" presStyleCnt="0"/>
      <dgm:spPr/>
    </dgm:pt>
    <dgm:pt modelId="{FD827BF5-0E1E-497A-8DDB-92F60D2FAFBB}" type="pres">
      <dgm:prSet presAssocID="{046C9A33-3097-4E7B-92AF-B933E74C02E6}" presName="Name35" presStyleLbl="parChTrans1D2" presStyleIdx="1" presStyleCnt="4"/>
      <dgm:spPr/>
      <dgm:t>
        <a:bodyPr/>
        <a:lstStyle/>
        <a:p>
          <a:endParaRPr lang="en-US"/>
        </a:p>
      </dgm:t>
    </dgm:pt>
    <dgm:pt modelId="{65C0420F-8BBB-4A18-9693-455CA9308415}" type="pres">
      <dgm:prSet presAssocID="{498F598D-419B-4D15-8A9A-3045D32686B1}" presName="hierRoot2" presStyleCnt="0">
        <dgm:presLayoutVars>
          <dgm:hierBranch/>
        </dgm:presLayoutVars>
      </dgm:prSet>
      <dgm:spPr/>
    </dgm:pt>
    <dgm:pt modelId="{0FB1E806-1C84-4355-9E8E-5125339B9E0B}" type="pres">
      <dgm:prSet presAssocID="{498F598D-419B-4D15-8A9A-3045D32686B1}" presName="rootComposite" presStyleCnt="0"/>
      <dgm:spPr/>
    </dgm:pt>
    <dgm:pt modelId="{35924D1E-524C-45A1-824C-7CDBD391C032}" type="pres">
      <dgm:prSet presAssocID="{498F598D-419B-4D15-8A9A-3045D32686B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C2F4F9-DEA0-43C0-A0FE-B01D61AA92CF}" type="pres">
      <dgm:prSet presAssocID="{498F598D-419B-4D15-8A9A-3045D32686B1}" presName="rootConnector" presStyleLbl="node2" presStyleIdx="1" presStyleCnt="4"/>
      <dgm:spPr/>
      <dgm:t>
        <a:bodyPr/>
        <a:lstStyle/>
        <a:p>
          <a:endParaRPr lang="en-US"/>
        </a:p>
      </dgm:t>
    </dgm:pt>
    <dgm:pt modelId="{82DF21C3-BC4F-43D9-AEF5-0EA23973EA74}" type="pres">
      <dgm:prSet presAssocID="{498F598D-419B-4D15-8A9A-3045D32686B1}" presName="hierChild4" presStyleCnt="0"/>
      <dgm:spPr/>
    </dgm:pt>
    <dgm:pt modelId="{BF6AD7AC-C3EA-4185-9077-8BC77A5ACBC1}" type="pres">
      <dgm:prSet presAssocID="{498F598D-419B-4D15-8A9A-3045D32686B1}" presName="hierChild5" presStyleCnt="0"/>
      <dgm:spPr/>
    </dgm:pt>
    <dgm:pt modelId="{EBC7D404-7B32-4CE6-A096-2E3F6D3F4DFC}" type="pres">
      <dgm:prSet presAssocID="{5A70B611-EED3-442B-9081-64507763F356}" presName="Name35" presStyleLbl="parChTrans1D2" presStyleIdx="2" presStyleCnt="4"/>
      <dgm:spPr/>
      <dgm:t>
        <a:bodyPr/>
        <a:lstStyle/>
        <a:p>
          <a:endParaRPr lang="en-US"/>
        </a:p>
      </dgm:t>
    </dgm:pt>
    <dgm:pt modelId="{EBF1BCBB-628C-4873-BB47-15F90F8B3B50}" type="pres">
      <dgm:prSet presAssocID="{2C91F081-E3FF-4D14-A109-B812DEF889E9}" presName="hierRoot2" presStyleCnt="0">
        <dgm:presLayoutVars>
          <dgm:hierBranch/>
        </dgm:presLayoutVars>
      </dgm:prSet>
      <dgm:spPr/>
    </dgm:pt>
    <dgm:pt modelId="{02B8A742-12E1-40E4-A575-F73B6D3B4D3F}" type="pres">
      <dgm:prSet presAssocID="{2C91F081-E3FF-4D14-A109-B812DEF889E9}" presName="rootComposite" presStyleCnt="0"/>
      <dgm:spPr/>
    </dgm:pt>
    <dgm:pt modelId="{8446114B-1E13-42DA-8401-A1E62A9BE367}" type="pres">
      <dgm:prSet presAssocID="{2C91F081-E3FF-4D14-A109-B812DEF889E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F36FC2-6B99-42F3-B289-7E8B933ED0FB}" type="pres">
      <dgm:prSet presAssocID="{2C91F081-E3FF-4D14-A109-B812DEF889E9}" presName="rootConnector" presStyleLbl="node2" presStyleIdx="2" presStyleCnt="4"/>
      <dgm:spPr/>
      <dgm:t>
        <a:bodyPr/>
        <a:lstStyle/>
        <a:p>
          <a:endParaRPr lang="en-US"/>
        </a:p>
      </dgm:t>
    </dgm:pt>
    <dgm:pt modelId="{DB11AD7E-30C8-496F-A2E7-E2DE2DA9DF8F}" type="pres">
      <dgm:prSet presAssocID="{2C91F081-E3FF-4D14-A109-B812DEF889E9}" presName="hierChild4" presStyleCnt="0"/>
      <dgm:spPr/>
    </dgm:pt>
    <dgm:pt modelId="{91DF0DF4-1727-4BEF-BBD6-0056AD4E9B98}" type="pres">
      <dgm:prSet presAssocID="{2C91F081-E3FF-4D14-A109-B812DEF889E9}" presName="hierChild5" presStyleCnt="0"/>
      <dgm:spPr/>
    </dgm:pt>
    <dgm:pt modelId="{BD056FE9-2655-40C5-86B1-1BC49CFF23E6}" type="pres">
      <dgm:prSet presAssocID="{825ACB32-E23B-4656-AEA0-FC500077A3C2}" presName="Name35" presStyleLbl="parChTrans1D2" presStyleIdx="3" presStyleCnt="4"/>
      <dgm:spPr/>
      <dgm:t>
        <a:bodyPr/>
        <a:lstStyle/>
        <a:p>
          <a:endParaRPr lang="en-US"/>
        </a:p>
      </dgm:t>
    </dgm:pt>
    <dgm:pt modelId="{8B59D79F-6ECB-4E26-8EDD-143D01149F60}" type="pres">
      <dgm:prSet presAssocID="{E535D9B2-79D3-4825-AF37-1DD04B514DD9}" presName="hierRoot2" presStyleCnt="0">
        <dgm:presLayoutVars>
          <dgm:hierBranch/>
        </dgm:presLayoutVars>
      </dgm:prSet>
      <dgm:spPr/>
    </dgm:pt>
    <dgm:pt modelId="{A7A8E874-F6C2-40AB-8E14-BE58778ECDB4}" type="pres">
      <dgm:prSet presAssocID="{E535D9B2-79D3-4825-AF37-1DD04B514DD9}" presName="rootComposite" presStyleCnt="0"/>
      <dgm:spPr/>
    </dgm:pt>
    <dgm:pt modelId="{44EF2CAC-F165-4D60-9B73-DFD37B041DE7}" type="pres">
      <dgm:prSet presAssocID="{E535D9B2-79D3-4825-AF37-1DD04B514DD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CC9858-224D-4F9C-BC0B-B83ECFD03B96}" type="pres">
      <dgm:prSet presAssocID="{E535D9B2-79D3-4825-AF37-1DD04B514DD9}" presName="rootConnector" presStyleLbl="node2" presStyleIdx="3" presStyleCnt="4"/>
      <dgm:spPr/>
      <dgm:t>
        <a:bodyPr/>
        <a:lstStyle/>
        <a:p>
          <a:endParaRPr lang="en-US"/>
        </a:p>
      </dgm:t>
    </dgm:pt>
    <dgm:pt modelId="{BC5F342E-4550-4FF4-93A3-16203FC260CF}" type="pres">
      <dgm:prSet presAssocID="{E535D9B2-79D3-4825-AF37-1DD04B514DD9}" presName="hierChild4" presStyleCnt="0"/>
      <dgm:spPr/>
    </dgm:pt>
    <dgm:pt modelId="{46BA122D-C687-4C0E-AE39-8C16BFA2B17B}" type="pres">
      <dgm:prSet presAssocID="{E535D9B2-79D3-4825-AF37-1DD04B514DD9}" presName="hierChild5" presStyleCnt="0"/>
      <dgm:spPr/>
    </dgm:pt>
    <dgm:pt modelId="{5DADD633-604E-4167-AFC8-DFEA4772CFC2}" type="pres">
      <dgm:prSet presAssocID="{F895F1AC-B4B4-4494-9512-C1C5A7AA9A1B}" presName="hierChild3" presStyleCnt="0"/>
      <dgm:spPr/>
    </dgm:pt>
  </dgm:ptLst>
  <dgm:cxnLst>
    <dgm:cxn modelId="{77E9DA4B-FFCB-4D48-9951-05EA23382198}" srcId="{F895F1AC-B4B4-4494-9512-C1C5A7AA9A1B}" destId="{E535D9B2-79D3-4825-AF37-1DD04B514DD9}" srcOrd="3" destOrd="0" parTransId="{825ACB32-E23B-4656-AEA0-FC500077A3C2}" sibTransId="{4CAE14D0-4BF1-4DC7-B652-C7CEBB7DF86A}"/>
    <dgm:cxn modelId="{9B526116-FE7D-445C-BAC2-93EBDE807F47}" type="presOf" srcId="{5A70B611-EED3-442B-9081-64507763F356}" destId="{EBC7D404-7B32-4CE6-A096-2E3F6D3F4DFC}" srcOrd="0" destOrd="0" presId="urn:microsoft.com/office/officeart/2005/8/layout/orgChart1"/>
    <dgm:cxn modelId="{13882F20-8FE4-4D93-8AF4-639216D575F0}" srcId="{5FB465C7-ABE1-4B39-A9E7-D343C027B9C5}" destId="{F895F1AC-B4B4-4494-9512-C1C5A7AA9A1B}" srcOrd="0" destOrd="0" parTransId="{F78437C3-E780-4E5C-ABB6-9AABB33EAA12}" sibTransId="{A6E28026-82F1-41A3-857B-E7E0239A2702}"/>
    <dgm:cxn modelId="{9E2FB9DE-B8BC-4BB1-9EA7-28DA5F793D78}" type="presOf" srcId="{F895F1AC-B4B4-4494-9512-C1C5A7AA9A1B}" destId="{04493B89-EB08-458D-9773-DD594091C5F3}" srcOrd="1" destOrd="0" presId="urn:microsoft.com/office/officeart/2005/8/layout/orgChart1"/>
    <dgm:cxn modelId="{B1EFB73C-4632-4FAB-B927-D519215CF18D}" type="presOf" srcId="{5FB465C7-ABE1-4B39-A9E7-D343C027B9C5}" destId="{8CB03AD4-B60B-49E1-83FD-1A78AA39F05E}" srcOrd="0" destOrd="0" presId="urn:microsoft.com/office/officeart/2005/8/layout/orgChart1"/>
    <dgm:cxn modelId="{51E9BB96-4241-4715-97AE-D6880409919E}" type="presOf" srcId="{2C91F081-E3FF-4D14-A109-B812DEF889E9}" destId="{8446114B-1E13-42DA-8401-A1E62A9BE367}" srcOrd="0" destOrd="0" presId="urn:microsoft.com/office/officeart/2005/8/layout/orgChart1"/>
    <dgm:cxn modelId="{3E1F1DCB-F778-456A-A4FC-44AF9DF4EA7C}" type="presOf" srcId="{F895F1AC-B4B4-4494-9512-C1C5A7AA9A1B}" destId="{A84ADC45-F07B-43C8-952A-B4BC32014AF8}" srcOrd="0" destOrd="0" presId="urn:microsoft.com/office/officeart/2005/8/layout/orgChart1"/>
    <dgm:cxn modelId="{2EA4ABA6-780D-4736-9650-ECEB2E4EB45F}" srcId="{F895F1AC-B4B4-4494-9512-C1C5A7AA9A1B}" destId="{2C91F081-E3FF-4D14-A109-B812DEF889E9}" srcOrd="2" destOrd="0" parTransId="{5A70B611-EED3-442B-9081-64507763F356}" sibTransId="{CF5AEA24-5C6D-4E15-94F6-3156BF0603E8}"/>
    <dgm:cxn modelId="{3814B202-6D8C-40EC-929A-E3894908FDD9}" type="presOf" srcId="{1D156B17-4570-414E-9011-8DD161E3705B}" destId="{D7EB29C1-8E1D-49DC-86A7-A38A49A5C22D}" srcOrd="0" destOrd="0" presId="urn:microsoft.com/office/officeart/2005/8/layout/orgChart1"/>
    <dgm:cxn modelId="{165EE468-29F3-48CE-A883-69BBBFCEB561}" type="presOf" srcId="{498F598D-419B-4D15-8A9A-3045D32686B1}" destId="{46C2F4F9-DEA0-43C0-A0FE-B01D61AA92CF}" srcOrd="1" destOrd="0" presId="urn:microsoft.com/office/officeart/2005/8/layout/orgChart1"/>
    <dgm:cxn modelId="{88296146-D5BE-4A03-B6FF-5C838D894C8A}" type="presOf" srcId="{1D156B17-4570-414E-9011-8DD161E3705B}" destId="{ED333FC5-D5CC-440A-9462-8BF98860ADD1}" srcOrd="1" destOrd="0" presId="urn:microsoft.com/office/officeart/2005/8/layout/orgChart1"/>
    <dgm:cxn modelId="{A936ABC4-C45D-48BE-B50F-E485DC1EDF49}" type="presOf" srcId="{E535D9B2-79D3-4825-AF37-1DD04B514DD9}" destId="{44EF2CAC-F165-4D60-9B73-DFD37B041DE7}" srcOrd="0" destOrd="0" presId="urn:microsoft.com/office/officeart/2005/8/layout/orgChart1"/>
    <dgm:cxn modelId="{1C2A9DD7-3386-40E2-B846-CBBF503A455E}" srcId="{F895F1AC-B4B4-4494-9512-C1C5A7AA9A1B}" destId="{1D156B17-4570-414E-9011-8DD161E3705B}" srcOrd="0" destOrd="0" parTransId="{7E1E3527-19B5-48CE-8714-B1843D7935C7}" sibTransId="{9A6BC9AD-44AD-4D88-9122-15FCC1D0EBA2}"/>
    <dgm:cxn modelId="{85F8ACF7-9720-4B78-9B54-B11225D2D919}" type="presOf" srcId="{825ACB32-E23B-4656-AEA0-FC500077A3C2}" destId="{BD056FE9-2655-40C5-86B1-1BC49CFF23E6}" srcOrd="0" destOrd="0" presId="urn:microsoft.com/office/officeart/2005/8/layout/orgChart1"/>
    <dgm:cxn modelId="{18E244B1-7A74-4F43-9DA2-5D1E9A7C565E}" type="presOf" srcId="{2C91F081-E3FF-4D14-A109-B812DEF889E9}" destId="{DBF36FC2-6B99-42F3-B289-7E8B933ED0FB}" srcOrd="1" destOrd="0" presId="urn:microsoft.com/office/officeart/2005/8/layout/orgChart1"/>
    <dgm:cxn modelId="{57CE1D23-11FD-4707-A46C-8989ECD7C649}" type="presOf" srcId="{7E1E3527-19B5-48CE-8714-B1843D7935C7}" destId="{B8A16206-039B-4A31-B6C4-6C8E236B9A42}" srcOrd="0" destOrd="0" presId="urn:microsoft.com/office/officeart/2005/8/layout/orgChart1"/>
    <dgm:cxn modelId="{2BA84468-F404-4E9B-9F45-5EFA84CD6C3E}" type="presOf" srcId="{E535D9B2-79D3-4825-AF37-1DD04B514DD9}" destId="{71CC9858-224D-4F9C-BC0B-B83ECFD03B96}" srcOrd="1" destOrd="0" presId="urn:microsoft.com/office/officeart/2005/8/layout/orgChart1"/>
    <dgm:cxn modelId="{57F74220-A291-4553-AA68-AF5903B3DE38}" srcId="{F895F1AC-B4B4-4494-9512-C1C5A7AA9A1B}" destId="{498F598D-419B-4D15-8A9A-3045D32686B1}" srcOrd="1" destOrd="0" parTransId="{046C9A33-3097-4E7B-92AF-B933E74C02E6}" sibTransId="{25BF0BD0-83F1-42C6-8723-D4E2C0452D5C}"/>
    <dgm:cxn modelId="{B345F0F4-815E-4D64-8A3E-2E896A758978}" type="presOf" srcId="{046C9A33-3097-4E7B-92AF-B933E74C02E6}" destId="{FD827BF5-0E1E-497A-8DDB-92F60D2FAFBB}" srcOrd="0" destOrd="0" presId="urn:microsoft.com/office/officeart/2005/8/layout/orgChart1"/>
    <dgm:cxn modelId="{016A65B3-111A-4341-A51F-D7988A6F90BD}" type="presOf" srcId="{498F598D-419B-4D15-8A9A-3045D32686B1}" destId="{35924D1E-524C-45A1-824C-7CDBD391C032}" srcOrd="0" destOrd="0" presId="urn:microsoft.com/office/officeart/2005/8/layout/orgChart1"/>
    <dgm:cxn modelId="{E95E4DE2-8AE3-4950-8303-BB83DB0A6BE0}" type="presParOf" srcId="{8CB03AD4-B60B-49E1-83FD-1A78AA39F05E}" destId="{B986320A-D457-47A1-9994-4E7C5D2B0DFD}" srcOrd="0" destOrd="0" presId="urn:microsoft.com/office/officeart/2005/8/layout/orgChart1"/>
    <dgm:cxn modelId="{2995CC95-BF15-4F0D-A8D5-BB1352B1C05A}" type="presParOf" srcId="{B986320A-D457-47A1-9994-4E7C5D2B0DFD}" destId="{DE5E534A-DD58-440D-9B14-B595977C553E}" srcOrd="0" destOrd="0" presId="urn:microsoft.com/office/officeart/2005/8/layout/orgChart1"/>
    <dgm:cxn modelId="{5B95ED03-798F-4797-9227-4380FAA6E627}" type="presParOf" srcId="{DE5E534A-DD58-440D-9B14-B595977C553E}" destId="{A84ADC45-F07B-43C8-952A-B4BC32014AF8}" srcOrd="0" destOrd="0" presId="urn:microsoft.com/office/officeart/2005/8/layout/orgChart1"/>
    <dgm:cxn modelId="{1E92DC25-B6AC-4FA1-BE29-0551A190AB85}" type="presParOf" srcId="{DE5E534A-DD58-440D-9B14-B595977C553E}" destId="{04493B89-EB08-458D-9773-DD594091C5F3}" srcOrd="1" destOrd="0" presId="urn:microsoft.com/office/officeart/2005/8/layout/orgChart1"/>
    <dgm:cxn modelId="{28F4C545-4EE3-43B0-9217-9C7F85D342B3}" type="presParOf" srcId="{B986320A-D457-47A1-9994-4E7C5D2B0DFD}" destId="{E1D374F0-FEE1-4F0B-BE20-CD04D5B527A5}" srcOrd="1" destOrd="0" presId="urn:microsoft.com/office/officeart/2005/8/layout/orgChart1"/>
    <dgm:cxn modelId="{082EB343-E239-4E1E-8BCD-2C8A1E6DF00C}" type="presParOf" srcId="{E1D374F0-FEE1-4F0B-BE20-CD04D5B527A5}" destId="{B8A16206-039B-4A31-B6C4-6C8E236B9A42}" srcOrd="0" destOrd="0" presId="urn:microsoft.com/office/officeart/2005/8/layout/orgChart1"/>
    <dgm:cxn modelId="{4B7B5C6A-763A-4BAB-B6DB-F103E9D23ECF}" type="presParOf" srcId="{E1D374F0-FEE1-4F0B-BE20-CD04D5B527A5}" destId="{7EA50670-AC17-4755-B8B3-33C1F8E2C9CB}" srcOrd="1" destOrd="0" presId="urn:microsoft.com/office/officeart/2005/8/layout/orgChart1"/>
    <dgm:cxn modelId="{FA904A0B-6CA5-446C-949F-71C64E53F13D}" type="presParOf" srcId="{7EA50670-AC17-4755-B8B3-33C1F8E2C9CB}" destId="{2DC4BF4A-6912-4226-83DD-D3C2B63F1C7E}" srcOrd="0" destOrd="0" presId="urn:microsoft.com/office/officeart/2005/8/layout/orgChart1"/>
    <dgm:cxn modelId="{1632E02C-625F-4B29-84AA-BC5CB270A980}" type="presParOf" srcId="{2DC4BF4A-6912-4226-83DD-D3C2B63F1C7E}" destId="{D7EB29C1-8E1D-49DC-86A7-A38A49A5C22D}" srcOrd="0" destOrd="0" presId="urn:microsoft.com/office/officeart/2005/8/layout/orgChart1"/>
    <dgm:cxn modelId="{195E6B9B-FB7B-4AC2-A3DD-C809D77521DA}" type="presParOf" srcId="{2DC4BF4A-6912-4226-83DD-D3C2B63F1C7E}" destId="{ED333FC5-D5CC-440A-9462-8BF98860ADD1}" srcOrd="1" destOrd="0" presId="urn:microsoft.com/office/officeart/2005/8/layout/orgChart1"/>
    <dgm:cxn modelId="{47733942-AE6C-4309-B036-DC59BD092433}" type="presParOf" srcId="{7EA50670-AC17-4755-B8B3-33C1F8E2C9CB}" destId="{8198B7C4-96C1-4524-A746-317D6107B831}" srcOrd="1" destOrd="0" presId="urn:microsoft.com/office/officeart/2005/8/layout/orgChart1"/>
    <dgm:cxn modelId="{50227472-DA6D-4029-AF5F-92B55C1EF068}" type="presParOf" srcId="{7EA50670-AC17-4755-B8B3-33C1F8E2C9CB}" destId="{E477AA56-9154-4414-8ED5-E6D7010D2173}" srcOrd="2" destOrd="0" presId="urn:microsoft.com/office/officeart/2005/8/layout/orgChart1"/>
    <dgm:cxn modelId="{6DCC3C07-0ABB-494C-89AE-115BAC247016}" type="presParOf" srcId="{E1D374F0-FEE1-4F0B-BE20-CD04D5B527A5}" destId="{FD827BF5-0E1E-497A-8DDB-92F60D2FAFBB}" srcOrd="2" destOrd="0" presId="urn:microsoft.com/office/officeart/2005/8/layout/orgChart1"/>
    <dgm:cxn modelId="{8270E626-33B3-4D7D-9C9F-DD3E396CDCE6}" type="presParOf" srcId="{E1D374F0-FEE1-4F0B-BE20-CD04D5B527A5}" destId="{65C0420F-8BBB-4A18-9693-455CA9308415}" srcOrd="3" destOrd="0" presId="urn:microsoft.com/office/officeart/2005/8/layout/orgChart1"/>
    <dgm:cxn modelId="{314E1F07-B863-4650-92B7-72626F453C8A}" type="presParOf" srcId="{65C0420F-8BBB-4A18-9693-455CA9308415}" destId="{0FB1E806-1C84-4355-9E8E-5125339B9E0B}" srcOrd="0" destOrd="0" presId="urn:microsoft.com/office/officeart/2005/8/layout/orgChart1"/>
    <dgm:cxn modelId="{DFDAF744-E70E-4C1A-977B-C8F43535F52B}" type="presParOf" srcId="{0FB1E806-1C84-4355-9E8E-5125339B9E0B}" destId="{35924D1E-524C-45A1-824C-7CDBD391C032}" srcOrd="0" destOrd="0" presId="urn:microsoft.com/office/officeart/2005/8/layout/orgChart1"/>
    <dgm:cxn modelId="{2D5A8B80-B9B2-4FC8-B811-14200260C4CF}" type="presParOf" srcId="{0FB1E806-1C84-4355-9E8E-5125339B9E0B}" destId="{46C2F4F9-DEA0-43C0-A0FE-B01D61AA92CF}" srcOrd="1" destOrd="0" presId="urn:microsoft.com/office/officeart/2005/8/layout/orgChart1"/>
    <dgm:cxn modelId="{7CB115C7-C380-4A86-AEBF-2A2EA35994DF}" type="presParOf" srcId="{65C0420F-8BBB-4A18-9693-455CA9308415}" destId="{82DF21C3-BC4F-43D9-AEF5-0EA23973EA74}" srcOrd="1" destOrd="0" presId="urn:microsoft.com/office/officeart/2005/8/layout/orgChart1"/>
    <dgm:cxn modelId="{8BF0F50B-B416-40B7-882B-07D5E57AC3BF}" type="presParOf" srcId="{65C0420F-8BBB-4A18-9693-455CA9308415}" destId="{BF6AD7AC-C3EA-4185-9077-8BC77A5ACBC1}" srcOrd="2" destOrd="0" presId="urn:microsoft.com/office/officeart/2005/8/layout/orgChart1"/>
    <dgm:cxn modelId="{F5ED7959-5471-48E7-9B4D-3344F7699061}" type="presParOf" srcId="{E1D374F0-FEE1-4F0B-BE20-CD04D5B527A5}" destId="{EBC7D404-7B32-4CE6-A096-2E3F6D3F4DFC}" srcOrd="4" destOrd="0" presId="urn:microsoft.com/office/officeart/2005/8/layout/orgChart1"/>
    <dgm:cxn modelId="{55A9788A-94C0-4B71-B76F-3461C366AE00}" type="presParOf" srcId="{E1D374F0-FEE1-4F0B-BE20-CD04D5B527A5}" destId="{EBF1BCBB-628C-4873-BB47-15F90F8B3B50}" srcOrd="5" destOrd="0" presId="urn:microsoft.com/office/officeart/2005/8/layout/orgChart1"/>
    <dgm:cxn modelId="{35EE243D-490A-481E-8C4F-2255072DE8B9}" type="presParOf" srcId="{EBF1BCBB-628C-4873-BB47-15F90F8B3B50}" destId="{02B8A742-12E1-40E4-A575-F73B6D3B4D3F}" srcOrd="0" destOrd="0" presId="urn:microsoft.com/office/officeart/2005/8/layout/orgChart1"/>
    <dgm:cxn modelId="{45EAD2E8-8222-4B5B-85A1-D9B9F70FBF24}" type="presParOf" srcId="{02B8A742-12E1-40E4-A575-F73B6D3B4D3F}" destId="{8446114B-1E13-42DA-8401-A1E62A9BE367}" srcOrd="0" destOrd="0" presId="urn:microsoft.com/office/officeart/2005/8/layout/orgChart1"/>
    <dgm:cxn modelId="{1002D4AE-2733-4962-8AE5-20398112222D}" type="presParOf" srcId="{02B8A742-12E1-40E4-A575-F73B6D3B4D3F}" destId="{DBF36FC2-6B99-42F3-B289-7E8B933ED0FB}" srcOrd="1" destOrd="0" presId="urn:microsoft.com/office/officeart/2005/8/layout/orgChart1"/>
    <dgm:cxn modelId="{A9D50CFE-C5CD-47C7-88DD-E5082CA7894B}" type="presParOf" srcId="{EBF1BCBB-628C-4873-BB47-15F90F8B3B50}" destId="{DB11AD7E-30C8-496F-A2E7-E2DE2DA9DF8F}" srcOrd="1" destOrd="0" presId="urn:microsoft.com/office/officeart/2005/8/layout/orgChart1"/>
    <dgm:cxn modelId="{78D3B4D9-A1DE-4747-838E-8804044DAC2C}" type="presParOf" srcId="{EBF1BCBB-628C-4873-BB47-15F90F8B3B50}" destId="{91DF0DF4-1727-4BEF-BBD6-0056AD4E9B98}" srcOrd="2" destOrd="0" presId="urn:microsoft.com/office/officeart/2005/8/layout/orgChart1"/>
    <dgm:cxn modelId="{BC831D59-8116-40D7-A178-39BE3B62DFBA}" type="presParOf" srcId="{E1D374F0-FEE1-4F0B-BE20-CD04D5B527A5}" destId="{BD056FE9-2655-40C5-86B1-1BC49CFF23E6}" srcOrd="6" destOrd="0" presId="urn:microsoft.com/office/officeart/2005/8/layout/orgChart1"/>
    <dgm:cxn modelId="{054DACE0-F946-45C9-AD95-EE2A2CE282C7}" type="presParOf" srcId="{E1D374F0-FEE1-4F0B-BE20-CD04D5B527A5}" destId="{8B59D79F-6ECB-4E26-8EDD-143D01149F60}" srcOrd="7" destOrd="0" presId="urn:microsoft.com/office/officeart/2005/8/layout/orgChart1"/>
    <dgm:cxn modelId="{1B20142F-E41C-47B1-AB0E-C1BD38E6122C}" type="presParOf" srcId="{8B59D79F-6ECB-4E26-8EDD-143D01149F60}" destId="{A7A8E874-F6C2-40AB-8E14-BE58778ECDB4}" srcOrd="0" destOrd="0" presId="urn:microsoft.com/office/officeart/2005/8/layout/orgChart1"/>
    <dgm:cxn modelId="{1520E1F2-6EE1-4C56-86AE-3F80636FCD3F}" type="presParOf" srcId="{A7A8E874-F6C2-40AB-8E14-BE58778ECDB4}" destId="{44EF2CAC-F165-4D60-9B73-DFD37B041DE7}" srcOrd="0" destOrd="0" presId="urn:microsoft.com/office/officeart/2005/8/layout/orgChart1"/>
    <dgm:cxn modelId="{2576EFDD-CA0C-4E88-A9F4-B081EB47E3B9}" type="presParOf" srcId="{A7A8E874-F6C2-40AB-8E14-BE58778ECDB4}" destId="{71CC9858-224D-4F9C-BC0B-B83ECFD03B96}" srcOrd="1" destOrd="0" presId="urn:microsoft.com/office/officeart/2005/8/layout/orgChart1"/>
    <dgm:cxn modelId="{5D7A7BE2-D75D-40F4-AE0F-91CF5CF3FBCD}" type="presParOf" srcId="{8B59D79F-6ECB-4E26-8EDD-143D01149F60}" destId="{BC5F342E-4550-4FF4-93A3-16203FC260CF}" srcOrd="1" destOrd="0" presId="urn:microsoft.com/office/officeart/2005/8/layout/orgChart1"/>
    <dgm:cxn modelId="{2DFDA646-BDA2-4F96-824C-99C7A6B35091}" type="presParOf" srcId="{8B59D79F-6ECB-4E26-8EDD-143D01149F60}" destId="{46BA122D-C687-4C0E-AE39-8C16BFA2B17B}" srcOrd="2" destOrd="0" presId="urn:microsoft.com/office/officeart/2005/8/layout/orgChart1"/>
    <dgm:cxn modelId="{4EE53E24-597E-4816-9EAA-ED495591D791}" type="presParOf" srcId="{B986320A-D457-47A1-9994-4E7C5D2B0DFD}" destId="{5DADD633-604E-4167-AFC8-DFEA4772CF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55EF5-9B58-44CC-B506-49031B42F3A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266B0504-CA14-4078-A80C-B5B5C036B9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</a:rPr>
            <a:t>Civil E</a:t>
          </a:r>
        </a:p>
      </dgm:t>
    </dgm:pt>
    <dgm:pt modelId="{0FFDE196-DA40-441D-AF77-E5FC5E3B8680}" type="parTrans" cxnId="{2AFBE9A5-EB05-4256-837F-E7D45327AE42}">
      <dgm:prSet/>
      <dgm:spPr/>
      <dgm:t>
        <a:bodyPr/>
        <a:lstStyle/>
        <a:p>
          <a:endParaRPr lang="en-US"/>
        </a:p>
      </dgm:t>
    </dgm:pt>
    <dgm:pt modelId="{05AB30DB-972F-4012-B9D1-B752D89F6E1E}" type="sibTrans" cxnId="{2AFBE9A5-EB05-4256-837F-E7D45327AE42}">
      <dgm:prSet/>
      <dgm:spPr/>
      <dgm:t>
        <a:bodyPr/>
        <a:lstStyle/>
        <a:p>
          <a:endParaRPr lang="en-US"/>
        </a:p>
      </dgm:t>
    </dgm:pt>
    <dgm:pt modelId="{67B8832F-3996-4EEA-A07B-B10523B7A1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Construction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2669460-A495-4C1C-AC44-4A760AC0B4F9}" type="parTrans" cxnId="{09198F1E-C041-49A6-A19C-D72E248BFE3F}">
      <dgm:prSet/>
      <dgm:spPr/>
      <dgm:t>
        <a:bodyPr/>
        <a:lstStyle/>
        <a:p>
          <a:endParaRPr lang="en-US"/>
        </a:p>
      </dgm:t>
    </dgm:pt>
    <dgm:pt modelId="{3FEDDEF8-7A7E-4AA8-BD9D-9494FE1B6C9D}" type="sibTrans" cxnId="{09198F1E-C041-49A6-A19C-D72E248BFE3F}">
      <dgm:prSet/>
      <dgm:spPr/>
      <dgm:t>
        <a:bodyPr/>
        <a:lstStyle/>
        <a:p>
          <a:endParaRPr lang="en-US"/>
        </a:p>
      </dgm:t>
    </dgm:pt>
    <dgm:pt modelId="{A3B02E1C-DFB1-46D9-B848-D975BC5B5E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Structural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B839307-23CF-4DEC-9DEA-8EE8664C0E08}" type="parTrans" cxnId="{6FFCB129-9276-47BC-A157-5E38396948E6}">
      <dgm:prSet/>
      <dgm:spPr/>
      <dgm:t>
        <a:bodyPr/>
        <a:lstStyle/>
        <a:p>
          <a:endParaRPr lang="en-US"/>
        </a:p>
      </dgm:t>
    </dgm:pt>
    <dgm:pt modelId="{BC414493-D67B-4571-AAE0-0F0BD35417FA}" type="sibTrans" cxnId="{6FFCB129-9276-47BC-A157-5E38396948E6}">
      <dgm:prSet/>
      <dgm:spPr/>
      <dgm:t>
        <a:bodyPr/>
        <a:lstStyle/>
        <a:p>
          <a:endParaRPr lang="en-US"/>
        </a:p>
      </dgm:t>
    </dgm:pt>
    <dgm:pt modelId="{F4C4A00C-7EED-464F-B029-5CDF62F118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Transportation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7FB17A4-26E4-4D23-8AEF-4A2CBF41025A}" type="parTrans" cxnId="{B2B3D0B3-A1A1-4D55-8583-C0F3EF5D45FB}">
      <dgm:prSet/>
      <dgm:spPr/>
      <dgm:t>
        <a:bodyPr/>
        <a:lstStyle/>
        <a:p>
          <a:endParaRPr lang="en-US"/>
        </a:p>
      </dgm:t>
    </dgm:pt>
    <dgm:pt modelId="{D91534C9-7148-45C7-B845-155FBF22F095}" type="sibTrans" cxnId="{B2B3D0B3-A1A1-4D55-8583-C0F3EF5D45FB}">
      <dgm:prSet/>
      <dgm:spPr/>
      <dgm:t>
        <a:bodyPr/>
        <a:lstStyle/>
        <a:p>
          <a:endParaRPr lang="en-US"/>
        </a:p>
      </dgm:t>
    </dgm:pt>
    <dgm:pt modelId="{4693BF38-A629-4B05-B668-A041C629F2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Geotechnical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EBFBFE64-330E-413A-9BA4-0BBA0C8ABE4E}" type="parTrans" cxnId="{20321A3C-DFDA-42DB-82C5-28EC97C7C462}">
      <dgm:prSet/>
      <dgm:spPr/>
      <dgm:t>
        <a:bodyPr/>
        <a:lstStyle/>
        <a:p>
          <a:endParaRPr lang="en-US"/>
        </a:p>
      </dgm:t>
    </dgm:pt>
    <dgm:pt modelId="{1168579B-F015-4BB8-BCBC-68A88ACCEB16}" type="sibTrans" cxnId="{20321A3C-DFDA-42DB-82C5-28EC97C7C462}">
      <dgm:prSet/>
      <dgm:spPr/>
      <dgm:t>
        <a:bodyPr/>
        <a:lstStyle/>
        <a:p>
          <a:endParaRPr lang="en-US"/>
        </a:p>
      </dgm:t>
    </dgm:pt>
    <dgm:pt modelId="{131062DE-190E-4BEC-8937-350211AF43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Water Resources/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Environmental</a:t>
          </a:r>
        </a:p>
      </dgm:t>
    </dgm:pt>
    <dgm:pt modelId="{45086685-9EE1-4341-BE88-427D1E7DE71F}" type="parTrans" cxnId="{A729EE42-1E07-40F9-A012-E5FC19A5F87A}">
      <dgm:prSet/>
      <dgm:spPr/>
      <dgm:t>
        <a:bodyPr/>
        <a:lstStyle/>
        <a:p>
          <a:endParaRPr lang="en-US"/>
        </a:p>
      </dgm:t>
    </dgm:pt>
    <dgm:pt modelId="{F9BA1301-556D-4780-A66E-F7A0D9336D55}" type="sibTrans" cxnId="{A729EE42-1E07-40F9-A012-E5FC19A5F87A}">
      <dgm:prSet/>
      <dgm:spPr/>
      <dgm:t>
        <a:bodyPr/>
        <a:lstStyle/>
        <a:p>
          <a:endParaRPr lang="en-US"/>
        </a:p>
      </dgm:t>
    </dgm:pt>
    <dgm:pt modelId="{324EAE59-4E0A-4595-A919-2336E1BDCD9F}" type="pres">
      <dgm:prSet presAssocID="{2E655EF5-9B58-44CC-B506-49031B42F3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D42C91-19D7-484A-9B2E-897D5ECA410A}" type="pres">
      <dgm:prSet presAssocID="{266B0504-CA14-4078-A80C-B5B5C036B9AF}" presName="hierRoot1" presStyleCnt="0">
        <dgm:presLayoutVars>
          <dgm:hierBranch/>
        </dgm:presLayoutVars>
      </dgm:prSet>
      <dgm:spPr/>
    </dgm:pt>
    <dgm:pt modelId="{F0FB1DE3-C5C6-48B2-9BE2-38F2DC0187C8}" type="pres">
      <dgm:prSet presAssocID="{266B0504-CA14-4078-A80C-B5B5C036B9AF}" presName="rootComposite1" presStyleCnt="0"/>
      <dgm:spPr/>
    </dgm:pt>
    <dgm:pt modelId="{F40463E5-7378-404E-8A01-2D3A28071C9B}" type="pres">
      <dgm:prSet presAssocID="{266B0504-CA14-4078-A80C-B5B5C036B9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E7AEB-47C7-4110-BBC7-48F1EDC04C0B}" type="pres">
      <dgm:prSet presAssocID="{266B0504-CA14-4078-A80C-B5B5C036B9A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8624E55-2115-414B-BCD8-C42EA0728B3F}" type="pres">
      <dgm:prSet presAssocID="{266B0504-CA14-4078-A80C-B5B5C036B9AF}" presName="hierChild2" presStyleCnt="0"/>
      <dgm:spPr/>
    </dgm:pt>
    <dgm:pt modelId="{0A1D9AC0-90E7-4278-9055-B22A4744B720}" type="pres">
      <dgm:prSet presAssocID="{B2669460-A495-4C1C-AC44-4A760AC0B4F9}" presName="Name35" presStyleLbl="parChTrans1D2" presStyleIdx="0" presStyleCnt="5"/>
      <dgm:spPr/>
      <dgm:t>
        <a:bodyPr/>
        <a:lstStyle/>
        <a:p>
          <a:endParaRPr lang="en-US"/>
        </a:p>
      </dgm:t>
    </dgm:pt>
    <dgm:pt modelId="{2A7F5812-97F2-4567-A881-000ACBFEA8AA}" type="pres">
      <dgm:prSet presAssocID="{67B8832F-3996-4EEA-A07B-B10523B7A1F6}" presName="hierRoot2" presStyleCnt="0">
        <dgm:presLayoutVars>
          <dgm:hierBranch/>
        </dgm:presLayoutVars>
      </dgm:prSet>
      <dgm:spPr/>
    </dgm:pt>
    <dgm:pt modelId="{FBA7BDDE-489A-4DEA-9F5D-59771B160D56}" type="pres">
      <dgm:prSet presAssocID="{67B8832F-3996-4EEA-A07B-B10523B7A1F6}" presName="rootComposite" presStyleCnt="0"/>
      <dgm:spPr/>
    </dgm:pt>
    <dgm:pt modelId="{96847495-A745-4C06-AC23-B9B3EBBE8AD5}" type="pres">
      <dgm:prSet presAssocID="{67B8832F-3996-4EEA-A07B-B10523B7A1F6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D8726-C6C8-4AC6-9016-2316D7BC9872}" type="pres">
      <dgm:prSet presAssocID="{67B8832F-3996-4EEA-A07B-B10523B7A1F6}" presName="rootConnector" presStyleLbl="node2" presStyleIdx="0" presStyleCnt="5"/>
      <dgm:spPr/>
      <dgm:t>
        <a:bodyPr/>
        <a:lstStyle/>
        <a:p>
          <a:endParaRPr lang="en-US"/>
        </a:p>
      </dgm:t>
    </dgm:pt>
    <dgm:pt modelId="{197DBFA9-7761-4ABF-AE07-7FE6217653D6}" type="pres">
      <dgm:prSet presAssocID="{67B8832F-3996-4EEA-A07B-B10523B7A1F6}" presName="hierChild4" presStyleCnt="0"/>
      <dgm:spPr/>
    </dgm:pt>
    <dgm:pt modelId="{802C388A-30CC-4E00-B8CF-7E652194F9BA}" type="pres">
      <dgm:prSet presAssocID="{67B8832F-3996-4EEA-A07B-B10523B7A1F6}" presName="hierChild5" presStyleCnt="0"/>
      <dgm:spPr/>
    </dgm:pt>
    <dgm:pt modelId="{12CC30B0-B88B-4FDB-A59F-172D80BBABCE}" type="pres">
      <dgm:prSet presAssocID="{4B839307-23CF-4DEC-9DEA-8EE8664C0E08}" presName="Name35" presStyleLbl="parChTrans1D2" presStyleIdx="1" presStyleCnt="5"/>
      <dgm:spPr/>
      <dgm:t>
        <a:bodyPr/>
        <a:lstStyle/>
        <a:p>
          <a:endParaRPr lang="en-US"/>
        </a:p>
      </dgm:t>
    </dgm:pt>
    <dgm:pt modelId="{AC69EAD9-B692-482A-A62F-9A8DE3B2E2D2}" type="pres">
      <dgm:prSet presAssocID="{A3B02E1C-DFB1-46D9-B848-D975BC5B5E43}" presName="hierRoot2" presStyleCnt="0">
        <dgm:presLayoutVars>
          <dgm:hierBranch/>
        </dgm:presLayoutVars>
      </dgm:prSet>
      <dgm:spPr/>
    </dgm:pt>
    <dgm:pt modelId="{7DD427A9-6184-435F-9038-7F839052D6AD}" type="pres">
      <dgm:prSet presAssocID="{A3B02E1C-DFB1-46D9-B848-D975BC5B5E43}" presName="rootComposite" presStyleCnt="0"/>
      <dgm:spPr/>
    </dgm:pt>
    <dgm:pt modelId="{AB2E72DE-730A-49A9-914C-71943507E49B}" type="pres">
      <dgm:prSet presAssocID="{A3B02E1C-DFB1-46D9-B848-D975BC5B5E4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19746B-1D4D-4EB3-BA2C-172461217DC1}" type="pres">
      <dgm:prSet presAssocID="{A3B02E1C-DFB1-46D9-B848-D975BC5B5E43}" presName="rootConnector" presStyleLbl="node2" presStyleIdx="1" presStyleCnt="5"/>
      <dgm:spPr/>
      <dgm:t>
        <a:bodyPr/>
        <a:lstStyle/>
        <a:p>
          <a:endParaRPr lang="en-US"/>
        </a:p>
      </dgm:t>
    </dgm:pt>
    <dgm:pt modelId="{5CC78834-FC94-4E0B-AF88-755C3FA9D6FE}" type="pres">
      <dgm:prSet presAssocID="{A3B02E1C-DFB1-46D9-B848-D975BC5B5E43}" presName="hierChild4" presStyleCnt="0"/>
      <dgm:spPr/>
    </dgm:pt>
    <dgm:pt modelId="{417F2540-8F3B-4FE5-BD9C-C0C75F7C12B4}" type="pres">
      <dgm:prSet presAssocID="{A3B02E1C-DFB1-46D9-B848-D975BC5B5E43}" presName="hierChild5" presStyleCnt="0"/>
      <dgm:spPr/>
    </dgm:pt>
    <dgm:pt modelId="{7B9F75A8-5FCF-48FF-8CEE-13F3E4338FC6}" type="pres">
      <dgm:prSet presAssocID="{97FB17A4-26E4-4D23-8AEF-4A2CBF41025A}" presName="Name35" presStyleLbl="parChTrans1D2" presStyleIdx="2" presStyleCnt="5"/>
      <dgm:spPr/>
      <dgm:t>
        <a:bodyPr/>
        <a:lstStyle/>
        <a:p>
          <a:endParaRPr lang="en-US"/>
        </a:p>
      </dgm:t>
    </dgm:pt>
    <dgm:pt modelId="{262770A2-CB1D-4D41-9EE9-A85CFABAEF48}" type="pres">
      <dgm:prSet presAssocID="{F4C4A00C-7EED-464F-B029-5CDF62F11816}" presName="hierRoot2" presStyleCnt="0">
        <dgm:presLayoutVars>
          <dgm:hierBranch/>
        </dgm:presLayoutVars>
      </dgm:prSet>
      <dgm:spPr/>
    </dgm:pt>
    <dgm:pt modelId="{625CBAEE-9ED8-42C8-889A-C269E0B9A165}" type="pres">
      <dgm:prSet presAssocID="{F4C4A00C-7EED-464F-B029-5CDF62F11816}" presName="rootComposite" presStyleCnt="0"/>
      <dgm:spPr/>
    </dgm:pt>
    <dgm:pt modelId="{641FE743-7441-4B45-8F4B-58355C168098}" type="pres">
      <dgm:prSet presAssocID="{F4C4A00C-7EED-464F-B029-5CDF62F1181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42376-4E8A-4825-83C2-C4D9448BE4A7}" type="pres">
      <dgm:prSet presAssocID="{F4C4A00C-7EED-464F-B029-5CDF62F11816}" presName="rootConnector" presStyleLbl="node2" presStyleIdx="2" presStyleCnt="5"/>
      <dgm:spPr/>
      <dgm:t>
        <a:bodyPr/>
        <a:lstStyle/>
        <a:p>
          <a:endParaRPr lang="en-US"/>
        </a:p>
      </dgm:t>
    </dgm:pt>
    <dgm:pt modelId="{0E537F7E-276C-4F04-A1EC-6E95EBD585DC}" type="pres">
      <dgm:prSet presAssocID="{F4C4A00C-7EED-464F-B029-5CDF62F11816}" presName="hierChild4" presStyleCnt="0"/>
      <dgm:spPr/>
    </dgm:pt>
    <dgm:pt modelId="{2AB1B5CC-852E-4EF8-8670-CD87D5628690}" type="pres">
      <dgm:prSet presAssocID="{F4C4A00C-7EED-464F-B029-5CDF62F11816}" presName="hierChild5" presStyleCnt="0"/>
      <dgm:spPr/>
    </dgm:pt>
    <dgm:pt modelId="{B29A74D5-1CAA-4A40-B400-8283B13C7507}" type="pres">
      <dgm:prSet presAssocID="{EBFBFE64-330E-413A-9BA4-0BBA0C8ABE4E}" presName="Name35" presStyleLbl="parChTrans1D2" presStyleIdx="3" presStyleCnt="5"/>
      <dgm:spPr/>
      <dgm:t>
        <a:bodyPr/>
        <a:lstStyle/>
        <a:p>
          <a:endParaRPr lang="en-US"/>
        </a:p>
      </dgm:t>
    </dgm:pt>
    <dgm:pt modelId="{A6267D5E-1D96-431D-B22C-CE731FBC82BB}" type="pres">
      <dgm:prSet presAssocID="{4693BF38-A629-4B05-B668-A041C629F26F}" presName="hierRoot2" presStyleCnt="0">
        <dgm:presLayoutVars>
          <dgm:hierBranch/>
        </dgm:presLayoutVars>
      </dgm:prSet>
      <dgm:spPr/>
    </dgm:pt>
    <dgm:pt modelId="{3E9F8799-6894-4C8F-89ED-4EBDDF59938E}" type="pres">
      <dgm:prSet presAssocID="{4693BF38-A629-4B05-B668-A041C629F26F}" presName="rootComposite" presStyleCnt="0"/>
      <dgm:spPr/>
    </dgm:pt>
    <dgm:pt modelId="{70639903-883F-4469-B4DF-9A52C326F9FB}" type="pres">
      <dgm:prSet presAssocID="{4693BF38-A629-4B05-B668-A041C629F2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5B5AFA-85C3-4698-88CE-7DDBF9DBD620}" type="pres">
      <dgm:prSet presAssocID="{4693BF38-A629-4B05-B668-A041C629F2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ED8CED17-16AE-4693-A749-6DE32E5E853E}" type="pres">
      <dgm:prSet presAssocID="{4693BF38-A629-4B05-B668-A041C629F26F}" presName="hierChild4" presStyleCnt="0"/>
      <dgm:spPr/>
    </dgm:pt>
    <dgm:pt modelId="{CB1A510C-7E6E-45D2-852C-A9BFEB63B0AB}" type="pres">
      <dgm:prSet presAssocID="{4693BF38-A629-4B05-B668-A041C629F26F}" presName="hierChild5" presStyleCnt="0"/>
      <dgm:spPr/>
    </dgm:pt>
    <dgm:pt modelId="{84599569-C8F8-4C10-8F88-095304000ADA}" type="pres">
      <dgm:prSet presAssocID="{45086685-9EE1-4341-BE88-427D1E7DE71F}" presName="Name35" presStyleLbl="parChTrans1D2" presStyleIdx="4" presStyleCnt="5"/>
      <dgm:spPr/>
      <dgm:t>
        <a:bodyPr/>
        <a:lstStyle/>
        <a:p>
          <a:endParaRPr lang="en-US"/>
        </a:p>
      </dgm:t>
    </dgm:pt>
    <dgm:pt modelId="{A851C7BC-7BBF-4D15-9909-348A2759B148}" type="pres">
      <dgm:prSet presAssocID="{131062DE-190E-4BEC-8937-350211AF43EC}" presName="hierRoot2" presStyleCnt="0">
        <dgm:presLayoutVars>
          <dgm:hierBranch/>
        </dgm:presLayoutVars>
      </dgm:prSet>
      <dgm:spPr/>
    </dgm:pt>
    <dgm:pt modelId="{2CD67EA5-D246-40D1-870F-7C3CDF6BCBC9}" type="pres">
      <dgm:prSet presAssocID="{131062DE-190E-4BEC-8937-350211AF43EC}" presName="rootComposite" presStyleCnt="0"/>
      <dgm:spPr/>
    </dgm:pt>
    <dgm:pt modelId="{B12BC4DD-D137-42F2-BF2B-E726C189A773}" type="pres">
      <dgm:prSet presAssocID="{131062DE-190E-4BEC-8937-350211AF43E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E3E0B-2BCE-4CF9-A556-489580CAE16A}" type="pres">
      <dgm:prSet presAssocID="{131062DE-190E-4BEC-8937-350211AF43EC}" presName="rootConnector" presStyleLbl="node2" presStyleIdx="4" presStyleCnt="5"/>
      <dgm:spPr/>
      <dgm:t>
        <a:bodyPr/>
        <a:lstStyle/>
        <a:p>
          <a:endParaRPr lang="en-US"/>
        </a:p>
      </dgm:t>
    </dgm:pt>
    <dgm:pt modelId="{32BB3D2F-86AC-476B-86B7-AE8E7D7ED6AE}" type="pres">
      <dgm:prSet presAssocID="{131062DE-190E-4BEC-8937-350211AF43EC}" presName="hierChild4" presStyleCnt="0"/>
      <dgm:spPr/>
    </dgm:pt>
    <dgm:pt modelId="{FF120CB0-5253-477F-A6AC-CCD8997E3DC0}" type="pres">
      <dgm:prSet presAssocID="{131062DE-190E-4BEC-8937-350211AF43EC}" presName="hierChild5" presStyleCnt="0"/>
      <dgm:spPr/>
    </dgm:pt>
    <dgm:pt modelId="{DA8F2D7D-EF9E-4C9B-AC88-94E6947E37D8}" type="pres">
      <dgm:prSet presAssocID="{266B0504-CA14-4078-A80C-B5B5C036B9AF}" presName="hierChild3" presStyleCnt="0"/>
      <dgm:spPr/>
    </dgm:pt>
  </dgm:ptLst>
  <dgm:cxnLst>
    <dgm:cxn modelId="{E5D140A7-BF73-41C3-9ECC-940B6AD2F77D}" type="presOf" srcId="{266B0504-CA14-4078-A80C-B5B5C036B9AF}" destId="{A5EE7AEB-47C7-4110-BBC7-48F1EDC04C0B}" srcOrd="1" destOrd="0" presId="urn:microsoft.com/office/officeart/2005/8/layout/orgChart1"/>
    <dgm:cxn modelId="{10B1A4E1-9F6E-45E1-8AB3-BE1190B0DF2E}" type="presOf" srcId="{F4C4A00C-7EED-464F-B029-5CDF62F11816}" destId="{641FE743-7441-4B45-8F4B-58355C168098}" srcOrd="0" destOrd="0" presId="urn:microsoft.com/office/officeart/2005/8/layout/orgChart1"/>
    <dgm:cxn modelId="{D7B638C7-E7B7-4F33-BAC5-40C70E08C768}" type="presOf" srcId="{2E655EF5-9B58-44CC-B506-49031B42F3A6}" destId="{324EAE59-4E0A-4595-A919-2336E1BDCD9F}" srcOrd="0" destOrd="0" presId="urn:microsoft.com/office/officeart/2005/8/layout/orgChart1"/>
    <dgm:cxn modelId="{E6547535-CEE1-4708-BD68-EA0C6B23A264}" type="presOf" srcId="{B2669460-A495-4C1C-AC44-4A760AC0B4F9}" destId="{0A1D9AC0-90E7-4278-9055-B22A4744B720}" srcOrd="0" destOrd="0" presId="urn:microsoft.com/office/officeart/2005/8/layout/orgChart1"/>
    <dgm:cxn modelId="{D5946D7F-FA9B-41DE-9D4A-66F900AC7E3B}" type="presOf" srcId="{4693BF38-A629-4B05-B668-A041C629F26F}" destId="{E05B5AFA-85C3-4698-88CE-7DDBF9DBD620}" srcOrd="1" destOrd="0" presId="urn:microsoft.com/office/officeart/2005/8/layout/orgChart1"/>
    <dgm:cxn modelId="{BBBDADB4-E0CB-4671-9B67-43546D640E21}" type="presOf" srcId="{97FB17A4-26E4-4D23-8AEF-4A2CBF41025A}" destId="{7B9F75A8-5FCF-48FF-8CEE-13F3E4338FC6}" srcOrd="0" destOrd="0" presId="urn:microsoft.com/office/officeart/2005/8/layout/orgChart1"/>
    <dgm:cxn modelId="{6FFCB129-9276-47BC-A157-5E38396948E6}" srcId="{266B0504-CA14-4078-A80C-B5B5C036B9AF}" destId="{A3B02E1C-DFB1-46D9-B848-D975BC5B5E43}" srcOrd="1" destOrd="0" parTransId="{4B839307-23CF-4DEC-9DEA-8EE8664C0E08}" sibTransId="{BC414493-D67B-4571-AAE0-0F0BD35417FA}"/>
    <dgm:cxn modelId="{6A8BCAF1-5CC0-4122-9529-906AEB4AEC45}" type="presOf" srcId="{67B8832F-3996-4EEA-A07B-B10523B7A1F6}" destId="{DF3D8726-C6C8-4AC6-9016-2316D7BC9872}" srcOrd="1" destOrd="0" presId="urn:microsoft.com/office/officeart/2005/8/layout/orgChart1"/>
    <dgm:cxn modelId="{A729EE42-1E07-40F9-A012-E5FC19A5F87A}" srcId="{266B0504-CA14-4078-A80C-B5B5C036B9AF}" destId="{131062DE-190E-4BEC-8937-350211AF43EC}" srcOrd="4" destOrd="0" parTransId="{45086685-9EE1-4341-BE88-427D1E7DE71F}" sibTransId="{F9BA1301-556D-4780-A66E-F7A0D9336D55}"/>
    <dgm:cxn modelId="{C3452764-36AB-4DC9-9BFB-C0D4F2463909}" type="presOf" srcId="{4693BF38-A629-4B05-B668-A041C629F26F}" destId="{70639903-883F-4469-B4DF-9A52C326F9FB}" srcOrd="0" destOrd="0" presId="urn:microsoft.com/office/officeart/2005/8/layout/orgChart1"/>
    <dgm:cxn modelId="{F9F16AF5-8C54-4D20-AC9C-03A994CAB4C8}" type="presOf" srcId="{4B839307-23CF-4DEC-9DEA-8EE8664C0E08}" destId="{12CC30B0-B88B-4FDB-A59F-172D80BBABCE}" srcOrd="0" destOrd="0" presId="urn:microsoft.com/office/officeart/2005/8/layout/orgChart1"/>
    <dgm:cxn modelId="{6FE8442D-BBB2-4504-B616-B9EC516362B0}" type="presOf" srcId="{131062DE-190E-4BEC-8937-350211AF43EC}" destId="{4CBE3E0B-2BCE-4CF9-A556-489580CAE16A}" srcOrd="1" destOrd="0" presId="urn:microsoft.com/office/officeart/2005/8/layout/orgChart1"/>
    <dgm:cxn modelId="{2AFBE9A5-EB05-4256-837F-E7D45327AE42}" srcId="{2E655EF5-9B58-44CC-B506-49031B42F3A6}" destId="{266B0504-CA14-4078-A80C-B5B5C036B9AF}" srcOrd="0" destOrd="0" parTransId="{0FFDE196-DA40-441D-AF77-E5FC5E3B8680}" sibTransId="{05AB30DB-972F-4012-B9D1-B752D89F6E1E}"/>
    <dgm:cxn modelId="{C79C90D7-1A67-41D6-B565-A660A384D22E}" type="presOf" srcId="{131062DE-190E-4BEC-8937-350211AF43EC}" destId="{B12BC4DD-D137-42F2-BF2B-E726C189A773}" srcOrd="0" destOrd="0" presId="urn:microsoft.com/office/officeart/2005/8/layout/orgChart1"/>
    <dgm:cxn modelId="{EF3F5C7F-5A6C-473D-BC0E-DCE8D52369F7}" type="presOf" srcId="{266B0504-CA14-4078-A80C-B5B5C036B9AF}" destId="{F40463E5-7378-404E-8A01-2D3A28071C9B}" srcOrd="0" destOrd="0" presId="urn:microsoft.com/office/officeart/2005/8/layout/orgChart1"/>
    <dgm:cxn modelId="{09198F1E-C041-49A6-A19C-D72E248BFE3F}" srcId="{266B0504-CA14-4078-A80C-B5B5C036B9AF}" destId="{67B8832F-3996-4EEA-A07B-B10523B7A1F6}" srcOrd="0" destOrd="0" parTransId="{B2669460-A495-4C1C-AC44-4A760AC0B4F9}" sibTransId="{3FEDDEF8-7A7E-4AA8-BD9D-9494FE1B6C9D}"/>
    <dgm:cxn modelId="{B2B3D0B3-A1A1-4D55-8583-C0F3EF5D45FB}" srcId="{266B0504-CA14-4078-A80C-B5B5C036B9AF}" destId="{F4C4A00C-7EED-464F-B029-5CDF62F11816}" srcOrd="2" destOrd="0" parTransId="{97FB17A4-26E4-4D23-8AEF-4A2CBF41025A}" sibTransId="{D91534C9-7148-45C7-B845-155FBF22F095}"/>
    <dgm:cxn modelId="{54DB9BC1-4B08-427A-BE43-D0ED5D0B9108}" type="presOf" srcId="{45086685-9EE1-4341-BE88-427D1E7DE71F}" destId="{84599569-C8F8-4C10-8F88-095304000ADA}" srcOrd="0" destOrd="0" presId="urn:microsoft.com/office/officeart/2005/8/layout/orgChart1"/>
    <dgm:cxn modelId="{8A9AC1AA-B6DF-4362-A978-9BF8C1735F40}" type="presOf" srcId="{EBFBFE64-330E-413A-9BA4-0BBA0C8ABE4E}" destId="{B29A74D5-1CAA-4A40-B400-8283B13C7507}" srcOrd="0" destOrd="0" presId="urn:microsoft.com/office/officeart/2005/8/layout/orgChart1"/>
    <dgm:cxn modelId="{0163B04E-CBFD-48A6-9B88-65CD15DD815D}" type="presOf" srcId="{A3B02E1C-DFB1-46D9-B848-D975BC5B5E43}" destId="{AB2E72DE-730A-49A9-914C-71943507E49B}" srcOrd="0" destOrd="0" presId="urn:microsoft.com/office/officeart/2005/8/layout/orgChart1"/>
    <dgm:cxn modelId="{D3977938-E9BE-4C0A-AE57-2BF8DBDF5EBE}" type="presOf" srcId="{F4C4A00C-7EED-464F-B029-5CDF62F11816}" destId="{50B42376-4E8A-4825-83C2-C4D9448BE4A7}" srcOrd="1" destOrd="0" presId="urn:microsoft.com/office/officeart/2005/8/layout/orgChart1"/>
    <dgm:cxn modelId="{20321A3C-DFDA-42DB-82C5-28EC97C7C462}" srcId="{266B0504-CA14-4078-A80C-B5B5C036B9AF}" destId="{4693BF38-A629-4B05-B668-A041C629F26F}" srcOrd="3" destOrd="0" parTransId="{EBFBFE64-330E-413A-9BA4-0BBA0C8ABE4E}" sibTransId="{1168579B-F015-4BB8-BCBC-68A88ACCEB16}"/>
    <dgm:cxn modelId="{A031092F-E85D-4588-8D24-BC971376ADE1}" type="presOf" srcId="{A3B02E1C-DFB1-46D9-B848-D975BC5B5E43}" destId="{D519746B-1D4D-4EB3-BA2C-172461217DC1}" srcOrd="1" destOrd="0" presId="urn:microsoft.com/office/officeart/2005/8/layout/orgChart1"/>
    <dgm:cxn modelId="{4E9C9710-D70C-4795-AE95-7614F6F1455C}" type="presOf" srcId="{67B8832F-3996-4EEA-A07B-B10523B7A1F6}" destId="{96847495-A745-4C06-AC23-B9B3EBBE8AD5}" srcOrd="0" destOrd="0" presId="urn:microsoft.com/office/officeart/2005/8/layout/orgChart1"/>
    <dgm:cxn modelId="{A21D5163-420B-47EF-AF87-605203DD58DC}" type="presParOf" srcId="{324EAE59-4E0A-4595-A919-2336E1BDCD9F}" destId="{9CD42C91-19D7-484A-9B2E-897D5ECA410A}" srcOrd="0" destOrd="0" presId="urn:microsoft.com/office/officeart/2005/8/layout/orgChart1"/>
    <dgm:cxn modelId="{6018A57E-BE3B-45F0-976D-0811E36C49AE}" type="presParOf" srcId="{9CD42C91-19D7-484A-9B2E-897D5ECA410A}" destId="{F0FB1DE3-C5C6-48B2-9BE2-38F2DC0187C8}" srcOrd="0" destOrd="0" presId="urn:microsoft.com/office/officeart/2005/8/layout/orgChart1"/>
    <dgm:cxn modelId="{8551E4A5-3B21-4284-AEF0-23F3B42E3DAE}" type="presParOf" srcId="{F0FB1DE3-C5C6-48B2-9BE2-38F2DC0187C8}" destId="{F40463E5-7378-404E-8A01-2D3A28071C9B}" srcOrd="0" destOrd="0" presId="urn:microsoft.com/office/officeart/2005/8/layout/orgChart1"/>
    <dgm:cxn modelId="{C8868AF0-0994-4E76-86B2-FE88BA1A8188}" type="presParOf" srcId="{F0FB1DE3-C5C6-48B2-9BE2-38F2DC0187C8}" destId="{A5EE7AEB-47C7-4110-BBC7-48F1EDC04C0B}" srcOrd="1" destOrd="0" presId="urn:microsoft.com/office/officeart/2005/8/layout/orgChart1"/>
    <dgm:cxn modelId="{091891BB-7E7C-4170-A6B5-68A2C7FF166B}" type="presParOf" srcId="{9CD42C91-19D7-484A-9B2E-897D5ECA410A}" destId="{08624E55-2115-414B-BCD8-C42EA0728B3F}" srcOrd="1" destOrd="0" presId="urn:microsoft.com/office/officeart/2005/8/layout/orgChart1"/>
    <dgm:cxn modelId="{5701760B-32E3-41A0-83A2-64AA046936BF}" type="presParOf" srcId="{08624E55-2115-414B-BCD8-C42EA0728B3F}" destId="{0A1D9AC0-90E7-4278-9055-B22A4744B720}" srcOrd="0" destOrd="0" presId="urn:microsoft.com/office/officeart/2005/8/layout/orgChart1"/>
    <dgm:cxn modelId="{AA40C0FA-51D3-47D3-AB66-0B14F129BE76}" type="presParOf" srcId="{08624E55-2115-414B-BCD8-C42EA0728B3F}" destId="{2A7F5812-97F2-4567-A881-000ACBFEA8AA}" srcOrd="1" destOrd="0" presId="urn:microsoft.com/office/officeart/2005/8/layout/orgChart1"/>
    <dgm:cxn modelId="{B1E65F79-F10E-4BBD-B93E-57C99D8F0533}" type="presParOf" srcId="{2A7F5812-97F2-4567-A881-000ACBFEA8AA}" destId="{FBA7BDDE-489A-4DEA-9F5D-59771B160D56}" srcOrd="0" destOrd="0" presId="urn:microsoft.com/office/officeart/2005/8/layout/orgChart1"/>
    <dgm:cxn modelId="{52B73453-4B63-45BE-9606-E8A5CE39A9AD}" type="presParOf" srcId="{FBA7BDDE-489A-4DEA-9F5D-59771B160D56}" destId="{96847495-A745-4C06-AC23-B9B3EBBE8AD5}" srcOrd="0" destOrd="0" presId="urn:microsoft.com/office/officeart/2005/8/layout/orgChart1"/>
    <dgm:cxn modelId="{2FD8D627-AB02-4808-835A-8E953060D653}" type="presParOf" srcId="{FBA7BDDE-489A-4DEA-9F5D-59771B160D56}" destId="{DF3D8726-C6C8-4AC6-9016-2316D7BC9872}" srcOrd="1" destOrd="0" presId="urn:microsoft.com/office/officeart/2005/8/layout/orgChart1"/>
    <dgm:cxn modelId="{2C951631-6315-4504-B3DE-F01B5B76D9F2}" type="presParOf" srcId="{2A7F5812-97F2-4567-A881-000ACBFEA8AA}" destId="{197DBFA9-7761-4ABF-AE07-7FE6217653D6}" srcOrd="1" destOrd="0" presId="urn:microsoft.com/office/officeart/2005/8/layout/orgChart1"/>
    <dgm:cxn modelId="{00EA4639-37C3-423F-8CE6-5D21AF1660DA}" type="presParOf" srcId="{2A7F5812-97F2-4567-A881-000ACBFEA8AA}" destId="{802C388A-30CC-4E00-B8CF-7E652194F9BA}" srcOrd="2" destOrd="0" presId="urn:microsoft.com/office/officeart/2005/8/layout/orgChart1"/>
    <dgm:cxn modelId="{992B39C6-308B-405A-8992-9BE90AB6EEB8}" type="presParOf" srcId="{08624E55-2115-414B-BCD8-C42EA0728B3F}" destId="{12CC30B0-B88B-4FDB-A59F-172D80BBABCE}" srcOrd="2" destOrd="0" presId="urn:microsoft.com/office/officeart/2005/8/layout/orgChart1"/>
    <dgm:cxn modelId="{CA0C6E45-C22C-4B6D-A9D0-87F1C7597BFC}" type="presParOf" srcId="{08624E55-2115-414B-BCD8-C42EA0728B3F}" destId="{AC69EAD9-B692-482A-A62F-9A8DE3B2E2D2}" srcOrd="3" destOrd="0" presId="urn:microsoft.com/office/officeart/2005/8/layout/orgChart1"/>
    <dgm:cxn modelId="{14FC2C18-4196-47E8-BF3D-440B0B752ABE}" type="presParOf" srcId="{AC69EAD9-B692-482A-A62F-9A8DE3B2E2D2}" destId="{7DD427A9-6184-435F-9038-7F839052D6AD}" srcOrd="0" destOrd="0" presId="urn:microsoft.com/office/officeart/2005/8/layout/orgChart1"/>
    <dgm:cxn modelId="{42B646A2-66DC-464D-87F9-9D30EDC29337}" type="presParOf" srcId="{7DD427A9-6184-435F-9038-7F839052D6AD}" destId="{AB2E72DE-730A-49A9-914C-71943507E49B}" srcOrd="0" destOrd="0" presId="urn:microsoft.com/office/officeart/2005/8/layout/orgChart1"/>
    <dgm:cxn modelId="{F4AB9C6B-9679-40E8-9A73-CA3799531829}" type="presParOf" srcId="{7DD427A9-6184-435F-9038-7F839052D6AD}" destId="{D519746B-1D4D-4EB3-BA2C-172461217DC1}" srcOrd="1" destOrd="0" presId="urn:microsoft.com/office/officeart/2005/8/layout/orgChart1"/>
    <dgm:cxn modelId="{3C4815FC-942D-436E-940F-BC5486FB4F64}" type="presParOf" srcId="{AC69EAD9-B692-482A-A62F-9A8DE3B2E2D2}" destId="{5CC78834-FC94-4E0B-AF88-755C3FA9D6FE}" srcOrd="1" destOrd="0" presId="urn:microsoft.com/office/officeart/2005/8/layout/orgChart1"/>
    <dgm:cxn modelId="{0D746FDC-B18B-4A47-B07B-C14564A2EA54}" type="presParOf" srcId="{AC69EAD9-B692-482A-A62F-9A8DE3B2E2D2}" destId="{417F2540-8F3B-4FE5-BD9C-C0C75F7C12B4}" srcOrd="2" destOrd="0" presId="urn:microsoft.com/office/officeart/2005/8/layout/orgChart1"/>
    <dgm:cxn modelId="{3054BA7B-39BA-4ED5-8A87-C92659D9BA0B}" type="presParOf" srcId="{08624E55-2115-414B-BCD8-C42EA0728B3F}" destId="{7B9F75A8-5FCF-48FF-8CEE-13F3E4338FC6}" srcOrd="4" destOrd="0" presId="urn:microsoft.com/office/officeart/2005/8/layout/orgChart1"/>
    <dgm:cxn modelId="{00231293-0848-405A-A02E-D44E4ECA22D2}" type="presParOf" srcId="{08624E55-2115-414B-BCD8-C42EA0728B3F}" destId="{262770A2-CB1D-4D41-9EE9-A85CFABAEF48}" srcOrd="5" destOrd="0" presId="urn:microsoft.com/office/officeart/2005/8/layout/orgChart1"/>
    <dgm:cxn modelId="{A74368BA-A26D-470E-9750-029845EC3DD2}" type="presParOf" srcId="{262770A2-CB1D-4D41-9EE9-A85CFABAEF48}" destId="{625CBAEE-9ED8-42C8-889A-C269E0B9A165}" srcOrd="0" destOrd="0" presId="urn:microsoft.com/office/officeart/2005/8/layout/orgChart1"/>
    <dgm:cxn modelId="{340326D5-710E-4763-930B-EB3ED9B9BDD3}" type="presParOf" srcId="{625CBAEE-9ED8-42C8-889A-C269E0B9A165}" destId="{641FE743-7441-4B45-8F4B-58355C168098}" srcOrd="0" destOrd="0" presId="urn:microsoft.com/office/officeart/2005/8/layout/orgChart1"/>
    <dgm:cxn modelId="{F9F4687A-F91E-4C30-8112-1DDF49B90146}" type="presParOf" srcId="{625CBAEE-9ED8-42C8-889A-C269E0B9A165}" destId="{50B42376-4E8A-4825-83C2-C4D9448BE4A7}" srcOrd="1" destOrd="0" presId="urn:microsoft.com/office/officeart/2005/8/layout/orgChart1"/>
    <dgm:cxn modelId="{4ADA2C88-2DE1-4F9C-A6AF-52597F87C7E4}" type="presParOf" srcId="{262770A2-CB1D-4D41-9EE9-A85CFABAEF48}" destId="{0E537F7E-276C-4F04-A1EC-6E95EBD585DC}" srcOrd="1" destOrd="0" presId="urn:microsoft.com/office/officeart/2005/8/layout/orgChart1"/>
    <dgm:cxn modelId="{01E62929-8252-4C69-9E78-8C01B8700501}" type="presParOf" srcId="{262770A2-CB1D-4D41-9EE9-A85CFABAEF48}" destId="{2AB1B5CC-852E-4EF8-8670-CD87D5628690}" srcOrd="2" destOrd="0" presId="urn:microsoft.com/office/officeart/2005/8/layout/orgChart1"/>
    <dgm:cxn modelId="{15433A3C-12A0-4038-ABBB-8A057A7870A5}" type="presParOf" srcId="{08624E55-2115-414B-BCD8-C42EA0728B3F}" destId="{B29A74D5-1CAA-4A40-B400-8283B13C7507}" srcOrd="6" destOrd="0" presId="urn:microsoft.com/office/officeart/2005/8/layout/orgChart1"/>
    <dgm:cxn modelId="{AD3B3707-FCF4-45DA-85CC-51116819AF30}" type="presParOf" srcId="{08624E55-2115-414B-BCD8-C42EA0728B3F}" destId="{A6267D5E-1D96-431D-B22C-CE731FBC82BB}" srcOrd="7" destOrd="0" presId="urn:microsoft.com/office/officeart/2005/8/layout/orgChart1"/>
    <dgm:cxn modelId="{01DC2511-5BF2-4DB4-9128-2A783374B0E3}" type="presParOf" srcId="{A6267D5E-1D96-431D-B22C-CE731FBC82BB}" destId="{3E9F8799-6894-4C8F-89ED-4EBDDF59938E}" srcOrd="0" destOrd="0" presId="urn:microsoft.com/office/officeart/2005/8/layout/orgChart1"/>
    <dgm:cxn modelId="{36376DC8-4649-4F31-9D66-568A7E074E5B}" type="presParOf" srcId="{3E9F8799-6894-4C8F-89ED-4EBDDF59938E}" destId="{70639903-883F-4469-B4DF-9A52C326F9FB}" srcOrd="0" destOrd="0" presId="urn:microsoft.com/office/officeart/2005/8/layout/orgChart1"/>
    <dgm:cxn modelId="{D385EC9D-5FDC-48DA-954C-5C136ED42D59}" type="presParOf" srcId="{3E9F8799-6894-4C8F-89ED-4EBDDF59938E}" destId="{E05B5AFA-85C3-4698-88CE-7DDBF9DBD620}" srcOrd="1" destOrd="0" presId="urn:microsoft.com/office/officeart/2005/8/layout/orgChart1"/>
    <dgm:cxn modelId="{6B99E425-CBA0-4BA3-AA16-5BCB634E0160}" type="presParOf" srcId="{A6267D5E-1D96-431D-B22C-CE731FBC82BB}" destId="{ED8CED17-16AE-4693-A749-6DE32E5E853E}" srcOrd="1" destOrd="0" presId="urn:microsoft.com/office/officeart/2005/8/layout/orgChart1"/>
    <dgm:cxn modelId="{116314A5-8667-4C80-972E-DCEB3FAF2905}" type="presParOf" srcId="{A6267D5E-1D96-431D-B22C-CE731FBC82BB}" destId="{CB1A510C-7E6E-45D2-852C-A9BFEB63B0AB}" srcOrd="2" destOrd="0" presId="urn:microsoft.com/office/officeart/2005/8/layout/orgChart1"/>
    <dgm:cxn modelId="{3A7BACBE-E680-49CB-8F14-0F1C9CD37941}" type="presParOf" srcId="{08624E55-2115-414B-BCD8-C42EA0728B3F}" destId="{84599569-C8F8-4C10-8F88-095304000ADA}" srcOrd="8" destOrd="0" presId="urn:microsoft.com/office/officeart/2005/8/layout/orgChart1"/>
    <dgm:cxn modelId="{514127DE-A53D-4E73-9F5B-B86100B70C56}" type="presParOf" srcId="{08624E55-2115-414B-BCD8-C42EA0728B3F}" destId="{A851C7BC-7BBF-4D15-9909-348A2759B148}" srcOrd="9" destOrd="0" presId="urn:microsoft.com/office/officeart/2005/8/layout/orgChart1"/>
    <dgm:cxn modelId="{AC912DBE-AD5D-45CF-BF82-743D693E2814}" type="presParOf" srcId="{A851C7BC-7BBF-4D15-9909-348A2759B148}" destId="{2CD67EA5-D246-40D1-870F-7C3CDF6BCBC9}" srcOrd="0" destOrd="0" presId="urn:microsoft.com/office/officeart/2005/8/layout/orgChart1"/>
    <dgm:cxn modelId="{846712A7-2505-456C-BF34-B34861F9215F}" type="presParOf" srcId="{2CD67EA5-D246-40D1-870F-7C3CDF6BCBC9}" destId="{B12BC4DD-D137-42F2-BF2B-E726C189A773}" srcOrd="0" destOrd="0" presId="urn:microsoft.com/office/officeart/2005/8/layout/orgChart1"/>
    <dgm:cxn modelId="{67D5C95F-13A4-4A50-B90E-99D231F6AFD9}" type="presParOf" srcId="{2CD67EA5-D246-40D1-870F-7C3CDF6BCBC9}" destId="{4CBE3E0B-2BCE-4CF9-A556-489580CAE16A}" srcOrd="1" destOrd="0" presId="urn:microsoft.com/office/officeart/2005/8/layout/orgChart1"/>
    <dgm:cxn modelId="{CF50B262-569C-444D-A131-6DA02CC2BFD3}" type="presParOf" srcId="{A851C7BC-7BBF-4D15-9909-348A2759B148}" destId="{32BB3D2F-86AC-476B-86B7-AE8E7D7ED6AE}" srcOrd="1" destOrd="0" presId="urn:microsoft.com/office/officeart/2005/8/layout/orgChart1"/>
    <dgm:cxn modelId="{00B3A571-0E48-4205-98DE-BFC173B85B3D}" type="presParOf" srcId="{A851C7BC-7BBF-4D15-9909-348A2759B148}" destId="{FF120CB0-5253-477F-A6AC-CCD8997E3DC0}" srcOrd="2" destOrd="0" presId="urn:microsoft.com/office/officeart/2005/8/layout/orgChart1"/>
    <dgm:cxn modelId="{07DE5112-E885-496F-802D-8405E2082A04}" type="presParOf" srcId="{9CD42C91-19D7-484A-9B2E-897D5ECA410A}" destId="{DA8F2D7D-EF9E-4C9B-AC88-94E6947E37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F2895-42FC-4BAB-979B-EB8B24CD86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49C2696-2133-4F46-9548-3FA4859ADB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EE</a:t>
          </a:r>
        </a:p>
      </dgm:t>
    </dgm:pt>
    <dgm:pt modelId="{8F3CFADA-E0C0-41C5-B6AE-6491AE0DAC25}" type="parTrans" cxnId="{4E2AEECC-863B-4B60-9B72-53CBA3A887D6}">
      <dgm:prSet/>
      <dgm:spPr/>
      <dgm:t>
        <a:bodyPr/>
        <a:lstStyle/>
        <a:p>
          <a:endParaRPr lang="en-US"/>
        </a:p>
      </dgm:t>
    </dgm:pt>
    <dgm:pt modelId="{0D1D047E-13D2-480D-A188-6368C0E0AB95}" type="sibTrans" cxnId="{4E2AEECC-863B-4B60-9B72-53CBA3A887D6}">
      <dgm:prSet/>
      <dgm:spPr/>
      <dgm:t>
        <a:bodyPr/>
        <a:lstStyle/>
        <a:p>
          <a:endParaRPr lang="en-US"/>
        </a:p>
      </dgm:t>
    </dgm:pt>
    <dgm:pt modelId="{26E3E849-2E38-467C-9700-64DB4DE02D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Power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Generation</a:t>
          </a:r>
        </a:p>
      </dgm:t>
    </dgm:pt>
    <dgm:pt modelId="{9E6D923A-6371-4F73-895D-2041B4D2BA1C}" type="parTrans" cxnId="{B8835B1F-AF81-4B78-B7F1-263AA4C6E50B}">
      <dgm:prSet/>
      <dgm:spPr/>
      <dgm:t>
        <a:bodyPr/>
        <a:lstStyle/>
        <a:p>
          <a:endParaRPr lang="en-US"/>
        </a:p>
      </dgm:t>
    </dgm:pt>
    <dgm:pt modelId="{A927FC6B-52B0-4765-93E8-5CF09F7F0669}" type="sibTrans" cxnId="{B8835B1F-AF81-4B78-B7F1-263AA4C6E50B}">
      <dgm:prSet/>
      <dgm:spPr/>
      <dgm:t>
        <a:bodyPr/>
        <a:lstStyle/>
        <a:p>
          <a:endParaRPr lang="en-US"/>
        </a:p>
      </dgm:t>
    </dgm:pt>
    <dgm:pt modelId="{81F71FFB-FB60-48B6-8D1F-22F2E451D4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4056CD41-5C43-4982-B6B0-4B35A2761735}" type="parTrans" cxnId="{CA1D1CA5-A435-4FA4-AD98-701381FF320F}">
      <dgm:prSet/>
      <dgm:spPr/>
      <dgm:t>
        <a:bodyPr/>
        <a:lstStyle/>
        <a:p>
          <a:endParaRPr lang="en-US"/>
        </a:p>
      </dgm:t>
    </dgm:pt>
    <dgm:pt modelId="{F3A2AC55-8F9C-4D92-BEE9-A941B798B965}" type="sibTrans" cxnId="{CA1D1CA5-A435-4FA4-AD98-701381FF320F}">
      <dgm:prSet/>
      <dgm:spPr/>
      <dgm:t>
        <a:bodyPr/>
        <a:lstStyle/>
        <a:p>
          <a:endParaRPr lang="en-US"/>
        </a:p>
      </dgm:t>
    </dgm:pt>
    <dgm:pt modelId="{02CE6412-29A9-4D51-B9CE-9E342447EE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LSI</a:t>
          </a:r>
        </a:p>
      </dgm:t>
    </dgm:pt>
    <dgm:pt modelId="{F59F0EAD-2768-4A16-B1E3-5A21DCFFB422}" type="parTrans" cxnId="{C4512A29-6917-46D4-ADF6-DFA45B7B1EC7}">
      <dgm:prSet/>
      <dgm:spPr/>
      <dgm:t>
        <a:bodyPr/>
        <a:lstStyle/>
        <a:p>
          <a:endParaRPr lang="en-US"/>
        </a:p>
      </dgm:t>
    </dgm:pt>
    <dgm:pt modelId="{AC6C5640-2E9F-4B78-8A00-A3A83A5758A8}" type="sibTrans" cxnId="{C4512A29-6917-46D4-ADF6-DFA45B7B1EC7}">
      <dgm:prSet/>
      <dgm:spPr/>
      <dgm:t>
        <a:bodyPr/>
        <a:lstStyle/>
        <a:p>
          <a:endParaRPr lang="en-US"/>
        </a:p>
      </dgm:t>
    </dgm:pt>
    <dgm:pt modelId="{47F45D7F-F70B-45B6-A1ED-C3D44576CF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Electronics</a:t>
          </a:r>
        </a:p>
      </dgm:t>
    </dgm:pt>
    <dgm:pt modelId="{8FEB8023-A420-41EE-A772-EC37C560616A}" type="parTrans" cxnId="{9A3E83E3-89C0-4925-9050-89742BAB9267}">
      <dgm:prSet/>
      <dgm:spPr/>
      <dgm:t>
        <a:bodyPr/>
        <a:lstStyle/>
        <a:p>
          <a:endParaRPr lang="en-US"/>
        </a:p>
      </dgm:t>
    </dgm:pt>
    <dgm:pt modelId="{5337E179-B62C-4814-ADB5-B753A1615A8E}" type="sibTrans" cxnId="{9A3E83E3-89C0-4925-9050-89742BAB9267}">
      <dgm:prSet/>
      <dgm:spPr/>
      <dgm:t>
        <a:bodyPr/>
        <a:lstStyle/>
        <a:p>
          <a:endParaRPr lang="en-US"/>
        </a:p>
      </dgm:t>
    </dgm:pt>
    <dgm:pt modelId="{D454FDE9-D558-4F8A-809E-A770B30E6C5B}" type="pres">
      <dgm:prSet presAssocID="{3D1F2895-42FC-4BAB-979B-EB8B24CD86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550A5E-34A9-4D7E-BD2E-215A658C0B75}" type="pres">
      <dgm:prSet presAssocID="{349C2696-2133-4F46-9548-3FA4859ADB47}" presName="hierRoot1" presStyleCnt="0">
        <dgm:presLayoutVars>
          <dgm:hierBranch/>
        </dgm:presLayoutVars>
      </dgm:prSet>
      <dgm:spPr/>
    </dgm:pt>
    <dgm:pt modelId="{397E29ED-458D-460B-B365-E0249B07B36D}" type="pres">
      <dgm:prSet presAssocID="{349C2696-2133-4F46-9548-3FA4859ADB47}" presName="rootComposite1" presStyleCnt="0"/>
      <dgm:spPr/>
    </dgm:pt>
    <dgm:pt modelId="{E9778542-8B96-4BA8-B426-1AE8DEADE8BF}" type="pres">
      <dgm:prSet presAssocID="{349C2696-2133-4F46-9548-3FA4859ADB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21481-C8AA-498B-B0DC-FC1C893BEA31}" type="pres">
      <dgm:prSet presAssocID="{349C2696-2133-4F46-9548-3FA4859ADB4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9FE616-9E4C-4DF5-B3CC-615B5AD3395B}" type="pres">
      <dgm:prSet presAssocID="{349C2696-2133-4F46-9548-3FA4859ADB47}" presName="hierChild2" presStyleCnt="0"/>
      <dgm:spPr/>
    </dgm:pt>
    <dgm:pt modelId="{F2297E08-FDBD-47F1-A234-A1BDA5CE3DF9}" type="pres">
      <dgm:prSet presAssocID="{9E6D923A-6371-4F73-895D-2041B4D2BA1C}" presName="Name35" presStyleLbl="parChTrans1D2" presStyleIdx="0" presStyleCnt="4"/>
      <dgm:spPr/>
      <dgm:t>
        <a:bodyPr/>
        <a:lstStyle/>
        <a:p>
          <a:endParaRPr lang="en-US"/>
        </a:p>
      </dgm:t>
    </dgm:pt>
    <dgm:pt modelId="{7E05ABC3-D42F-4286-BD55-90EF2C8A7340}" type="pres">
      <dgm:prSet presAssocID="{26E3E849-2E38-467C-9700-64DB4DE02D58}" presName="hierRoot2" presStyleCnt="0">
        <dgm:presLayoutVars>
          <dgm:hierBranch/>
        </dgm:presLayoutVars>
      </dgm:prSet>
      <dgm:spPr/>
    </dgm:pt>
    <dgm:pt modelId="{3C9B7135-EA50-4EC2-B4DA-E32B3CBF85DF}" type="pres">
      <dgm:prSet presAssocID="{26E3E849-2E38-467C-9700-64DB4DE02D58}" presName="rootComposite" presStyleCnt="0"/>
      <dgm:spPr/>
    </dgm:pt>
    <dgm:pt modelId="{8569A736-3856-4FD8-B48E-A76C9808D6D1}" type="pres">
      <dgm:prSet presAssocID="{26E3E849-2E38-467C-9700-64DB4DE02D5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0BF515-964C-481B-9954-5D9882972C4B}" type="pres">
      <dgm:prSet presAssocID="{26E3E849-2E38-467C-9700-64DB4DE02D58}" presName="rootConnector" presStyleLbl="node2" presStyleIdx="0" presStyleCnt="4"/>
      <dgm:spPr/>
      <dgm:t>
        <a:bodyPr/>
        <a:lstStyle/>
        <a:p>
          <a:endParaRPr lang="en-US"/>
        </a:p>
      </dgm:t>
    </dgm:pt>
    <dgm:pt modelId="{007C53AA-FE33-4A5E-BAD8-CB27C48C86C3}" type="pres">
      <dgm:prSet presAssocID="{26E3E849-2E38-467C-9700-64DB4DE02D58}" presName="hierChild4" presStyleCnt="0"/>
      <dgm:spPr/>
    </dgm:pt>
    <dgm:pt modelId="{F567C302-6512-434E-997F-933008AC5C2A}" type="pres">
      <dgm:prSet presAssocID="{26E3E849-2E38-467C-9700-64DB4DE02D58}" presName="hierChild5" presStyleCnt="0"/>
      <dgm:spPr/>
    </dgm:pt>
    <dgm:pt modelId="{F28041F9-1598-40F1-95ED-4F6A2CB6A452}" type="pres">
      <dgm:prSet presAssocID="{4056CD41-5C43-4982-B6B0-4B35A2761735}" presName="Name35" presStyleLbl="parChTrans1D2" presStyleIdx="1" presStyleCnt="4"/>
      <dgm:spPr/>
      <dgm:t>
        <a:bodyPr/>
        <a:lstStyle/>
        <a:p>
          <a:endParaRPr lang="en-US"/>
        </a:p>
      </dgm:t>
    </dgm:pt>
    <dgm:pt modelId="{A5EAED6C-75DB-4010-9BF5-C6F802D81830}" type="pres">
      <dgm:prSet presAssocID="{81F71FFB-FB60-48B6-8D1F-22F2E451D464}" presName="hierRoot2" presStyleCnt="0">
        <dgm:presLayoutVars>
          <dgm:hierBranch/>
        </dgm:presLayoutVars>
      </dgm:prSet>
      <dgm:spPr/>
    </dgm:pt>
    <dgm:pt modelId="{32152CB2-30A9-4D8A-A309-1327A51FBFA6}" type="pres">
      <dgm:prSet presAssocID="{81F71FFB-FB60-48B6-8D1F-22F2E451D464}" presName="rootComposite" presStyleCnt="0"/>
      <dgm:spPr/>
    </dgm:pt>
    <dgm:pt modelId="{85BD5D7B-52A4-4882-ADDA-E731A2D73BB6}" type="pres">
      <dgm:prSet presAssocID="{81F71FFB-FB60-48B6-8D1F-22F2E451D46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FE1461-F747-4D1E-A4FD-374B28702F97}" type="pres">
      <dgm:prSet presAssocID="{81F71FFB-FB60-48B6-8D1F-22F2E451D464}" presName="rootConnector" presStyleLbl="node2" presStyleIdx="1" presStyleCnt="4"/>
      <dgm:spPr/>
      <dgm:t>
        <a:bodyPr/>
        <a:lstStyle/>
        <a:p>
          <a:endParaRPr lang="en-US"/>
        </a:p>
      </dgm:t>
    </dgm:pt>
    <dgm:pt modelId="{B381905A-8822-45EA-9A63-87098917E9A7}" type="pres">
      <dgm:prSet presAssocID="{81F71FFB-FB60-48B6-8D1F-22F2E451D464}" presName="hierChild4" presStyleCnt="0"/>
      <dgm:spPr/>
    </dgm:pt>
    <dgm:pt modelId="{7EF95DFE-C24D-4A45-A95E-04EAA980508C}" type="pres">
      <dgm:prSet presAssocID="{81F71FFB-FB60-48B6-8D1F-22F2E451D464}" presName="hierChild5" presStyleCnt="0"/>
      <dgm:spPr/>
    </dgm:pt>
    <dgm:pt modelId="{143B2CB8-4AB4-4024-96AB-30866A2D2B24}" type="pres">
      <dgm:prSet presAssocID="{F59F0EAD-2768-4A16-B1E3-5A21DCFFB422}" presName="Name35" presStyleLbl="parChTrans1D2" presStyleIdx="2" presStyleCnt="4"/>
      <dgm:spPr/>
      <dgm:t>
        <a:bodyPr/>
        <a:lstStyle/>
        <a:p>
          <a:endParaRPr lang="en-US"/>
        </a:p>
      </dgm:t>
    </dgm:pt>
    <dgm:pt modelId="{48D1EF37-36DB-474A-9DA1-6C2DD9A8755A}" type="pres">
      <dgm:prSet presAssocID="{02CE6412-29A9-4D51-B9CE-9E342447EED3}" presName="hierRoot2" presStyleCnt="0">
        <dgm:presLayoutVars>
          <dgm:hierBranch/>
        </dgm:presLayoutVars>
      </dgm:prSet>
      <dgm:spPr/>
    </dgm:pt>
    <dgm:pt modelId="{CBAA220F-6E31-4B63-8D81-29873C88A084}" type="pres">
      <dgm:prSet presAssocID="{02CE6412-29A9-4D51-B9CE-9E342447EED3}" presName="rootComposite" presStyleCnt="0"/>
      <dgm:spPr/>
    </dgm:pt>
    <dgm:pt modelId="{BCD15974-93CD-4E25-8453-524ACEDF6DC0}" type="pres">
      <dgm:prSet presAssocID="{02CE6412-29A9-4D51-B9CE-9E342447EED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FD6E2A-91B8-46AD-8C02-9B94835DB867}" type="pres">
      <dgm:prSet presAssocID="{02CE6412-29A9-4D51-B9CE-9E342447EED3}" presName="rootConnector" presStyleLbl="node2" presStyleIdx="2" presStyleCnt="4"/>
      <dgm:spPr/>
      <dgm:t>
        <a:bodyPr/>
        <a:lstStyle/>
        <a:p>
          <a:endParaRPr lang="en-US"/>
        </a:p>
      </dgm:t>
    </dgm:pt>
    <dgm:pt modelId="{BD156915-2E0B-4986-8D9A-7EF344918EAE}" type="pres">
      <dgm:prSet presAssocID="{02CE6412-29A9-4D51-B9CE-9E342447EED3}" presName="hierChild4" presStyleCnt="0"/>
      <dgm:spPr/>
    </dgm:pt>
    <dgm:pt modelId="{D4808859-2DD0-4119-8C69-EA54F537AC1B}" type="pres">
      <dgm:prSet presAssocID="{02CE6412-29A9-4D51-B9CE-9E342447EED3}" presName="hierChild5" presStyleCnt="0"/>
      <dgm:spPr/>
    </dgm:pt>
    <dgm:pt modelId="{08A019BD-003F-41A4-B054-1F92689EB42D}" type="pres">
      <dgm:prSet presAssocID="{8FEB8023-A420-41EE-A772-EC37C560616A}" presName="Name35" presStyleLbl="parChTrans1D2" presStyleIdx="3" presStyleCnt="4"/>
      <dgm:spPr/>
      <dgm:t>
        <a:bodyPr/>
        <a:lstStyle/>
        <a:p>
          <a:endParaRPr lang="en-US"/>
        </a:p>
      </dgm:t>
    </dgm:pt>
    <dgm:pt modelId="{9D8D76B4-D7D3-49EE-B45D-5E654CE4035E}" type="pres">
      <dgm:prSet presAssocID="{47F45D7F-F70B-45B6-A1ED-C3D44576CFA8}" presName="hierRoot2" presStyleCnt="0">
        <dgm:presLayoutVars>
          <dgm:hierBranch/>
        </dgm:presLayoutVars>
      </dgm:prSet>
      <dgm:spPr/>
    </dgm:pt>
    <dgm:pt modelId="{1CC53F40-AB45-48DF-A393-0A00654FD4C1}" type="pres">
      <dgm:prSet presAssocID="{47F45D7F-F70B-45B6-A1ED-C3D44576CFA8}" presName="rootComposite" presStyleCnt="0"/>
      <dgm:spPr/>
    </dgm:pt>
    <dgm:pt modelId="{67EA686E-65F6-43FA-A071-AA77DCF86380}" type="pres">
      <dgm:prSet presAssocID="{47F45D7F-F70B-45B6-A1ED-C3D44576CFA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76223-DB11-4207-803A-7BF11A32F037}" type="pres">
      <dgm:prSet presAssocID="{47F45D7F-F70B-45B6-A1ED-C3D44576CFA8}" presName="rootConnector" presStyleLbl="node2" presStyleIdx="3" presStyleCnt="4"/>
      <dgm:spPr/>
      <dgm:t>
        <a:bodyPr/>
        <a:lstStyle/>
        <a:p>
          <a:endParaRPr lang="en-US"/>
        </a:p>
      </dgm:t>
    </dgm:pt>
    <dgm:pt modelId="{520A2855-7EBC-4F7D-833D-810E9C44F790}" type="pres">
      <dgm:prSet presAssocID="{47F45D7F-F70B-45B6-A1ED-C3D44576CFA8}" presName="hierChild4" presStyleCnt="0"/>
      <dgm:spPr/>
    </dgm:pt>
    <dgm:pt modelId="{DFC19280-06E0-4560-9105-9347DCD62B65}" type="pres">
      <dgm:prSet presAssocID="{47F45D7F-F70B-45B6-A1ED-C3D44576CFA8}" presName="hierChild5" presStyleCnt="0"/>
      <dgm:spPr/>
    </dgm:pt>
    <dgm:pt modelId="{F03F5637-F916-4017-A5CB-B028BFB47820}" type="pres">
      <dgm:prSet presAssocID="{349C2696-2133-4F46-9548-3FA4859ADB47}" presName="hierChild3" presStyleCnt="0"/>
      <dgm:spPr/>
    </dgm:pt>
  </dgm:ptLst>
  <dgm:cxnLst>
    <dgm:cxn modelId="{8E52E803-5593-4A2D-981B-3BE38C433707}" type="presOf" srcId="{4056CD41-5C43-4982-B6B0-4B35A2761735}" destId="{F28041F9-1598-40F1-95ED-4F6A2CB6A452}" srcOrd="0" destOrd="0" presId="urn:microsoft.com/office/officeart/2005/8/layout/orgChart1"/>
    <dgm:cxn modelId="{5B466341-4DBF-40D5-8BF4-B372AC5C1C6D}" type="presOf" srcId="{81F71FFB-FB60-48B6-8D1F-22F2E451D464}" destId="{5BFE1461-F747-4D1E-A4FD-374B28702F97}" srcOrd="1" destOrd="0" presId="urn:microsoft.com/office/officeart/2005/8/layout/orgChart1"/>
    <dgm:cxn modelId="{12FD7F8A-B1BA-4FED-9056-E022D91A8491}" type="presOf" srcId="{349C2696-2133-4F46-9548-3FA4859ADB47}" destId="{E9778542-8B96-4BA8-B426-1AE8DEADE8BF}" srcOrd="0" destOrd="0" presId="urn:microsoft.com/office/officeart/2005/8/layout/orgChart1"/>
    <dgm:cxn modelId="{CC47A198-5864-4B26-894A-C7C280BD57BC}" type="presOf" srcId="{47F45D7F-F70B-45B6-A1ED-C3D44576CFA8}" destId="{3D976223-DB11-4207-803A-7BF11A32F037}" srcOrd="1" destOrd="0" presId="urn:microsoft.com/office/officeart/2005/8/layout/orgChart1"/>
    <dgm:cxn modelId="{B8835B1F-AF81-4B78-B7F1-263AA4C6E50B}" srcId="{349C2696-2133-4F46-9548-3FA4859ADB47}" destId="{26E3E849-2E38-467C-9700-64DB4DE02D58}" srcOrd="0" destOrd="0" parTransId="{9E6D923A-6371-4F73-895D-2041B4D2BA1C}" sibTransId="{A927FC6B-52B0-4765-93E8-5CF09F7F0669}"/>
    <dgm:cxn modelId="{EB54BC90-F0A0-4B00-B6BF-676E41130CD3}" type="presOf" srcId="{9E6D923A-6371-4F73-895D-2041B4D2BA1C}" destId="{F2297E08-FDBD-47F1-A234-A1BDA5CE3DF9}" srcOrd="0" destOrd="0" presId="urn:microsoft.com/office/officeart/2005/8/layout/orgChart1"/>
    <dgm:cxn modelId="{C1D8403F-C8D4-432E-A1CA-34CA109F08C5}" type="presOf" srcId="{47F45D7F-F70B-45B6-A1ED-C3D44576CFA8}" destId="{67EA686E-65F6-43FA-A071-AA77DCF86380}" srcOrd="0" destOrd="0" presId="urn:microsoft.com/office/officeart/2005/8/layout/orgChart1"/>
    <dgm:cxn modelId="{DCD9C59F-2165-4EBF-9538-5BFE55152D8F}" type="presOf" srcId="{81F71FFB-FB60-48B6-8D1F-22F2E451D464}" destId="{85BD5D7B-52A4-4882-ADDA-E731A2D73BB6}" srcOrd="0" destOrd="0" presId="urn:microsoft.com/office/officeart/2005/8/layout/orgChart1"/>
    <dgm:cxn modelId="{EC8CC94A-F50D-452C-A624-7FCD2D1627E5}" type="presOf" srcId="{26E3E849-2E38-467C-9700-64DB4DE02D58}" destId="{8569A736-3856-4FD8-B48E-A76C9808D6D1}" srcOrd="0" destOrd="0" presId="urn:microsoft.com/office/officeart/2005/8/layout/orgChart1"/>
    <dgm:cxn modelId="{4E2AEECC-863B-4B60-9B72-53CBA3A887D6}" srcId="{3D1F2895-42FC-4BAB-979B-EB8B24CD863E}" destId="{349C2696-2133-4F46-9548-3FA4859ADB47}" srcOrd="0" destOrd="0" parTransId="{8F3CFADA-E0C0-41C5-B6AE-6491AE0DAC25}" sibTransId="{0D1D047E-13D2-480D-A188-6368C0E0AB95}"/>
    <dgm:cxn modelId="{46ACC842-049A-45DD-87B1-33888465B844}" type="presOf" srcId="{F59F0EAD-2768-4A16-B1E3-5A21DCFFB422}" destId="{143B2CB8-4AB4-4024-96AB-30866A2D2B24}" srcOrd="0" destOrd="0" presId="urn:microsoft.com/office/officeart/2005/8/layout/orgChart1"/>
    <dgm:cxn modelId="{CA1D1CA5-A435-4FA4-AD98-701381FF320F}" srcId="{349C2696-2133-4F46-9548-3FA4859ADB47}" destId="{81F71FFB-FB60-48B6-8D1F-22F2E451D464}" srcOrd="1" destOrd="0" parTransId="{4056CD41-5C43-4982-B6B0-4B35A2761735}" sibTransId="{F3A2AC55-8F9C-4D92-BEE9-A941B798B965}"/>
    <dgm:cxn modelId="{C4512A29-6917-46D4-ADF6-DFA45B7B1EC7}" srcId="{349C2696-2133-4F46-9548-3FA4859ADB47}" destId="{02CE6412-29A9-4D51-B9CE-9E342447EED3}" srcOrd="2" destOrd="0" parTransId="{F59F0EAD-2768-4A16-B1E3-5A21DCFFB422}" sibTransId="{AC6C5640-2E9F-4B78-8A00-A3A83A5758A8}"/>
    <dgm:cxn modelId="{7277A90D-835C-464C-AAE7-5A6A921855B7}" type="presOf" srcId="{26E3E849-2E38-467C-9700-64DB4DE02D58}" destId="{DD0BF515-964C-481B-9954-5D9882972C4B}" srcOrd="1" destOrd="0" presId="urn:microsoft.com/office/officeart/2005/8/layout/orgChart1"/>
    <dgm:cxn modelId="{5205E232-2E02-416E-86F2-C57BFE018BD6}" type="presOf" srcId="{02CE6412-29A9-4D51-B9CE-9E342447EED3}" destId="{80FD6E2A-91B8-46AD-8C02-9B94835DB867}" srcOrd="1" destOrd="0" presId="urn:microsoft.com/office/officeart/2005/8/layout/orgChart1"/>
    <dgm:cxn modelId="{951C16BE-692E-494B-8D4D-92EE5958CEDC}" type="presOf" srcId="{8FEB8023-A420-41EE-A772-EC37C560616A}" destId="{08A019BD-003F-41A4-B054-1F92689EB42D}" srcOrd="0" destOrd="0" presId="urn:microsoft.com/office/officeart/2005/8/layout/orgChart1"/>
    <dgm:cxn modelId="{C3D8F787-CDB0-4FA6-9DC5-5296F0C2485E}" type="presOf" srcId="{349C2696-2133-4F46-9548-3FA4859ADB47}" destId="{18E21481-C8AA-498B-B0DC-FC1C893BEA31}" srcOrd="1" destOrd="0" presId="urn:microsoft.com/office/officeart/2005/8/layout/orgChart1"/>
    <dgm:cxn modelId="{88B979C3-6F89-437F-AE6F-E2604D0F4976}" type="presOf" srcId="{3D1F2895-42FC-4BAB-979B-EB8B24CD863E}" destId="{D454FDE9-D558-4F8A-809E-A770B30E6C5B}" srcOrd="0" destOrd="0" presId="urn:microsoft.com/office/officeart/2005/8/layout/orgChart1"/>
    <dgm:cxn modelId="{9A3E83E3-89C0-4925-9050-89742BAB9267}" srcId="{349C2696-2133-4F46-9548-3FA4859ADB47}" destId="{47F45D7F-F70B-45B6-A1ED-C3D44576CFA8}" srcOrd="3" destOrd="0" parTransId="{8FEB8023-A420-41EE-A772-EC37C560616A}" sibTransId="{5337E179-B62C-4814-ADB5-B753A1615A8E}"/>
    <dgm:cxn modelId="{6152300E-0D56-4554-9DAF-B6BB95AC3CAA}" type="presOf" srcId="{02CE6412-29A9-4D51-B9CE-9E342447EED3}" destId="{BCD15974-93CD-4E25-8453-524ACEDF6DC0}" srcOrd="0" destOrd="0" presId="urn:microsoft.com/office/officeart/2005/8/layout/orgChart1"/>
    <dgm:cxn modelId="{B291D9DB-A6AB-4F67-9825-37BA054E9FC6}" type="presParOf" srcId="{D454FDE9-D558-4F8A-809E-A770B30E6C5B}" destId="{34550A5E-34A9-4D7E-BD2E-215A658C0B75}" srcOrd="0" destOrd="0" presId="urn:microsoft.com/office/officeart/2005/8/layout/orgChart1"/>
    <dgm:cxn modelId="{C6E0FB27-7C0E-4509-BD7A-B172EBD9A342}" type="presParOf" srcId="{34550A5E-34A9-4D7E-BD2E-215A658C0B75}" destId="{397E29ED-458D-460B-B365-E0249B07B36D}" srcOrd="0" destOrd="0" presId="urn:microsoft.com/office/officeart/2005/8/layout/orgChart1"/>
    <dgm:cxn modelId="{9467DDC6-6ABD-4625-B9EA-11B3EF262918}" type="presParOf" srcId="{397E29ED-458D-460B-B365-E0249B07B36D}" destId="{E9778542-8B96-4BA8-B426-1AE8DEADE8BF}" srcOrd="0" destOrd="0" presId="urn:microsoft.com/office/officeart/2005/8/layout/orgChart1"/>
    <dgm:cxn modelId="{13437FB4-9185-458D-A778-56767D01A609}" type="presParOf" srcId="{397E29ED-458D-460B-B365-E0249B07B36D}" destId="{18E21481-C8AA-498B-B0DC-FC1C893BEA31}" srcOrd="1" destOrd="0" presId="urn:microsoft.com/office/officeart/2005/8/layout/orgChart1"/>
    <dgm:cxn modelId="{8FA73217-DC70-437A-8733-B044A30998CA}" type="presParOf" srcId="{34550A5E-34A9-4D7E-BD2E-215A658C0B75}" destId="{EF9FE616-9E4C-4DF5-B3CC-615B5AD3395B}" srcOrd="1" destOrd="0" presId="urn:microsoft.com/office/officeart/2005/8/layout/orgChart1"/>
    <dgm:cxn modelId="{76C7634D-F6CF-4D9E-AB3D-768B45BC8C43}" type="presParOf" srcId="{EF9FE616-9E4C-4DF5-B3CC-615B5AD3395B}" destId="{F2297E08-FDBD-47F1-A234-A1BDA5CE3DF9}" srcOrd="0" destOrd="0" presId="urn:microsoft.com/office/officeart/2005/8/layout/orgChart1"/>
    <dgm:cxn modelId="{31EE04F2-5312-4C72-82BF-9715DFDC4AB5}" type="presParOf" srcId="{EF9FE616-9E4C-4DF5-B3CC-615B5AD3395B}" destId="{7E05ABC3-D42F-4286-BD55-90EF2C8A7340}" srcOrd="1" destOrd="0" presId="urn:microsoft.com/office/officeart/2005/8/layout/orgChart1"/>
    <dgm:cxn modelId="{03E6CD96-A5E0-47E8-91BD-F66823319FCA}" type="presParOf" srcId="{7E05ABC3-D42F-4286-BD55-90EF2C8A7340}" destId="{3C9B7135-EA50-4EC2-B4DA-E32B3CBF85DF}" srcOrd="0" destOrd="0" presId="urn:microsoft.com/office/officeart/2005/8/layout/orgChart1"/>
    <dgm:cxn modelId="{64801BD7-049F-44F5-8A1D-2031522B8FD4}" type="presParOf" srcId="{3C9B7135-EA50-4EC2-B4DA-E32B3CBF85DF}" destId="{8569A736-3856-4FD8-B48E-A76C9808D6D1}" srcOrd="0" destOrd="0" presId="urn:microsoft.com/office/officeart/2005/8/layout/orgChart1"/>
    <dgm:cxn modelId="{91ADA5B6-44B9-455A-A5CC-2565DDFCE4D4}" type="presParOf" srcId="{3C9B7135-EA50-4EC2-B4DA-E32B3CBF85DF}" destId="{DD0BF515-964C-481B-9954-5D9882972C4B}" srcOrd="1" destOrd="0" presId="urn:microsoft.com/office/officeart/2005/8/layout/orgChart1"/>
    <dgm:cxn modelId="{26468461-3CFA-4894-8520-1A9AA1D9AB0A}" type="presParOf" srcId="{7E05ABC3-D42F-4286-BD55-90EF2C8A7340}" destId="{007C53AA-FE33-4A5E-BAD8-CB27C48C86C3}" srcOrd="1" destOrd="0" presId="urn:microsoft.com/office/officeart/2005/8/layout/orgChart1"/>
    <dgm:cxn modelId="{AB27870E-A9EB-4D02-B94D-0E82F508812B}" type="presParOf" srcId="{7E05ABC3-D42F-4286-BD55-90EF2C8A7340}" destId="{F567C302-6512-434E-997F-933008AC5C2A}" srcOrd="2" destOrd="0" presId="urn:microsoft.com/office/officeart/2005/8/layout/orgChart1"/>
    <dgm:cxn modelId="{10E8B19E-6154-46DD-A2DC-EC30A652DA12}" type="presParOf" srcId="{EF9FE616-9E4C-4DF5-B3CC-615B5AD3395B}" destId="{F28041F9-1598-40F1-95ED-4F6A2CB6A452}" srcOrd="2" destOrd="0" presId="urn:microsoft.com/office/officeart/2005/8/layout/orgChart1"/>
    <dgm:cxn modelId="{69DB7235-0E71-46D6-BF24-0C42652B92BD}" type="presParOf" srcId="{EF9FE616-9E4C-4DF5-B3CC-615B5AD3395B}" destId="{A5EAED6C-75DB-4010-9BF5-C6F802D81830}" srcOrd="3" destOrd="0" presId="urn:microsoft.com/office/officeart/2005/8/layout/orgChart1"/>
    <dgm:cxn modelId="{FFA2B6A9-C365-4F70-88F1-B77D9F378942}" type="presParOf" srcId="{A5EAED6C-75DB-4010-9BF5-C6F802D81830}" destId="{32152CB2-30A9-4D8A-A309-1327A51FBFA6}" srcOrd="0" destOrd="0" presId="urn:microsoft.com/office/officeart/2005/8/layout/orgChart1"/>
    <dgm:cxn modelId="{D3BE232A-3545-4F71-9876-927EFEE6FA64}" type="presParOf" srcId="{32152CB2-30A9-4D8A-A309-1327A51FBFA6}" destId="{85BD5D7B-52A4-4882-ADDA-E731A2D73BB6}" srcOrd="0" destOrd="0" presId="urn:microsoft.com/office/officeart/2005/8/layout/orgChart1"/>
    <dgm:cxn modelId="{F338EC8B-22B1-4C09-87DD-0381F15F9A3E}" type="presParOf" srcId="{32152CB2-30A9-4D8A-A309-1327A51FBFA6}" destId="{5BFE1461-F747-4D1E-A4FD-374B28702F97}" srcOrd="1" destOrd="0" presId="urn:microsoft.com/office/officeart/2005/8/layout/orgChart1"/>
    <dgm:cxn modelId="{474FF6E3-2156-4542-AAFD-CCBA12E8AEF3}" type="presParOf" srcId="{A5EAED6C-75DB-4010-9BF5-C6F802D81830}" destId="{B381905A-8822-45EA-9A63-87098917E9A7}" srcOrd="1" destOrd="0" presId="urn:microsoft.com/office/officeart/2005/8/layout/orgChart1"/>
    <dgm:cxn modelId="{46690129-E56E-4336-98B1-561C18F190F2}" type="presParOf" srcId="{A5EAED6C-75DB-4010-9BF5-C6F802D81830}" destId="{7EF95DFE-C24D-4A45-A95E-04EAA980508C}" srcOrd="2" destOrd="0" presId="urn:microsoft.com/office/officeart/2005/8/layout/orgChart1"/>
    <dgm:cxn modelId="{B0A041C5-C3C4-4D7D-AF59-91AFE36D0413}" type="presParOf" srcId="{EF9FE616-9E4C-4DF5-B3CC-615B5AD3395B}" destId="{143B2CB8-4AB4-4024-96AB-30866A2D2B24}" srcOrd="4" destOrd="0" presId="urn:microsoft.com/office/officeart/2005/8/layout/orgChart1"/>
    <dgm:cxn modelId="{672F2818-CFAE-4192-A02F-D8DC203AB8EC}" type="presParOf" srcId="{EF9FE616-9E4C-4DF5-B3CC-615B5AD3395B}" destId="{48D1EF37-36DB-474A-9DA1-6C2DD9A8755A}" srcOrd="5" destOrd="0" presId="urn:microsoft.com/office/officeart/2005/8/layout/orgChart1"/>
    <dgm:cxn modelId="{52EC7191-83F9-4B56-88EA-9E311912114C}" type="presParOf" srcId="{48D1EF37-36DB-474A-9DA1-6C2DD9A8755A}" destId="{CBAA220F-6E31-4B63-8D81-29873C88A084}" srcOrd="0" destOrd="0" presId="urn:microsoft.com/office/officeart/2005/8/layout/orgChart1"/>
    <dgm:cxn modelId="{B739C1CC-DF48-4873-868B-DC23439A7B4C}" type="presParOf" srcId="{CBAA220F-6E31-4B63-8D81-29873C88A084}" destId="{BCD15974-93CD-4E25-8453-524ACEDF6DC0}" srcOrd="0" destOrd="0" presId="urn:microsoft.com/office/officeart/2005/8/layout/orgChart1"/>
    <dgm:cxn modelId="{03124D41-FB64-4CFD-AB01-895932FA066E}" type="presParOf" srcId="{CBAA220F-6E31-4B63-8D81-29873C88A084}" destId="{80FD6E2A-91B8-46AD-8C02-9B94835DB867}" srcOrd="1" destOrd="0" presId="urn:microsoft.com/office/officeart/2005/8/layout/orgChart1"/>
    <dgm:cxn modelId="{4AA47D83-2FE4-470A-AF78-0BA1FBC523FC}" type="presParOf" srcId="{48D1EF37-36DB-474A-9DA1-6C2DD9A8755A}" destId="{BD156915-2E0B-4986-8D9A-7EF344918EAE}" srcOrd="1" destOrd="0" presId="urn:microsoft.com/office/officeart/2005/8/layout/orgChart1"/>
    <dgm:cxn modelId="{06FC5099-19EE-4E8B-9370-F38FB6FF8951}" type="presParOf" srcId="{48D1EF37-36DB-474A-9DA1-6C2DD9A8755A}" destId="{D4808859-2DD0-4119-8C69-EA54F537AC1B}" srcOrd="2" destOrd="0" presId="urn:microsoft.com/office/officeart/2005/8/layout/orgChart1"/>
    <dgm:cxn modelId="{426C88CA-D42A-48CE-8156-D30851356732}" type="presParOf" srcId="{EF9FE616-9E4C-4DF5-B3CC-615B5AD3395B}" destId="{08A019BD-003F-41A4-B054-1F92689EB42D}" srcOrd="6" destOrd="0" presId="urn:microsoft.com/office/officeart/2005/8/layout/orgChart1"/>
    <dgm:cxn modelId="{52D7117E-8DE9-416A-BC11-6743549BEB4D}" type="presParOf" srcId="{EF9FE616-9E4C-4DF5-B3CC-615B5AD3395B}" destId="{9D8D76B4-D7D3-49EE-B45D-5E654CE4035E}" srcOrd="7" destOrd="0" presId="urn:microsoft.com/office/officeart/2005/8/layout/orgChart1"/>
    <dgm:cxn modelId="{384032FE-3DC0-4440-9894-F0C6C0B9BCA7}" type="presParOf" srcId="{9D8D76B4-D7D3-49EE-B45D-5E654CE4035E}" destId="{1CC53F40-AB45-48DF-A393-0A00654FD4C1}" srcOrd="0" destOrd="0" presId="urn:microsoft.com/office/officeart/2005/8/layout/orgChart1"/>
    <dgm:cxn modelId="{9CBF6967-3AA1-4965-A70F-96EA612BB09C}" type="presParOf" srcId="{1CC53F40-AB45-48DF-A393-0A00654FD4C1}" destId="{67EA686E-65F6-43FA-A071-AA77DCF86380}" srcOrd="0" destOrd="0" presId="urn:microsoft.com/office/officeart/2005/8/layout/orgChart1"/>
    <dgm:cxn modelId="{8E781B37-7C55-48C7-A7E7-F451BAA2A60D}" type="presParOf" srcId="{1CC53F40-AB45-48DF-A393-0A00654FD4C1}" destId="{3D976223-DB11-4207-803A-7BF11A32F037}" srcOrd="1" destOrd="0" presId="urn:microsoft.com/office/officeart/2005/8/layout/orgChart1"/>
    <dgm:cxn modelId="{D77F5699-2874-42FC-8937-E719A129E08A}" type="presParOf" srcId="{9D8D76B4-D7D3-49EE-B45D-5E654CE4035E}" destId="{520A2855-7EBC-4F7D-833D-810E9C44F790}" srcOrd="1" destOrd="0" presId="urn:microsoft.com/office/officeart/2005/8/layout/orgChart1"/>
    <dgm:cxn modelId="{ACC5ECEB-7D1C-4057-B729-E716A1264D52}" type="presParOf" srcId="{9D8D76B4-D7D3-49EE-B45D-5E654CE4035E}" destId="{DFC19280-06E0-4560-9105-9347DCD62B65}" srcOrd="2" destOrd="0" presId="urn:microsoft.com/office/officeart/2005/8/layout/orgChart1"/>
    <dgm:cxn modelId="{1BFA91BC-4C2C-4BDF-BE0E-F6FC8BDB998F}" type="presParOf" srcId="{34550A5E-34A9-4D7E-BD2E-215A658C0B75}" destId="{F03F5637-F916-4017-A5CB-B028BFB478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EC314-D7F6-4EC8-A863-19A0023AC4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FE03C29-D931-42D1-88E3-E311C2F99E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Chem. E</a:t>
          </a:r>
        </a:p>
      </dgm:t>
    </dgm:pt>
    <dgm:pt modelId="{855954EE-6C5D-402F-9EE2-931B3D41E99D}" type="parTrans" cxnId="{6C5EA18D-3B6F-42F7-A121-79BE706F0A81}">
      <dgm:prSet/>
      <dgm:spPr/>
    </dgm:pt>
    <dgm:pt modelId="{B3B29BFB-B4DA-4C54-974D-B97729A61D31}" type="sibTrans" cxnId="{6C5EA18D-3B6F-42F7-A121-79BE706F0A81}">
      <dgm:prSet/>
      <dgm:spPr/>
    </dgm:pt>
    <dgm:pt modelId="{1D3160ED-A542-4E08-A243-0F3842C7AF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Biochemical</a:t>
          </a:r>
        </a:p>
      </dgm:t>
    </dgm:pt>
    <dgm:pt modelId="{CD27B4FF-5FC8-4292-B880-249D4631BDF1}" type="parTrans" cxnId="{06157F4E-A82E-4FF5-9EB5-E7AF88CC9283}">
      <dgm:prSet/>
      <dgm:spPr/>
    </dgm:pt>
    <dgm:pt modelId="{2BE3C289-EFAC-45BC-9116-E57FF7E25B2A}" type="sibTrans" cxnId="{06157F4E-A82E-4FF5-9EB5-E7AF88CC9283}">
      <dgm:prSet/>
      <dgm:spPr/>
    </dgm:pt>
    <dgm:pt modelId="{368B97B5-F179-46AE-9705-8280ACF6B2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Polymers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Plastics</a:t>
          </a:r>
        </a:p>
      </dgm:t>
    </dgm:pt>
    <dgm:pt modelId="{B0CC366E-B824-4802-89FC-EC3F27AEA223}" type="parTrans" cxnId="{FCB85990-5890-4FD6-B42A-D571A6EB0E78}">
      <dgm:prSet/>
      <dgm:spPr/>
    </dgm:pt>
    <dgm:pt modelId="{348EC9C5-2955-424B-8B90-0C02816805A5}" type="sibTrans" cxnId="{FCB85990-5890-4FD6-B42A-D571A6EB0E78}">
      <dgm:prSet/>
      <dgm:spPr/>
    </dgm:pt>
    <dgm:pt modelId="{B9160F07-0384-4630-B5CB-C213D27E2C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Food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Processing</a:t>
          </a:r>
        </a:p>
      </dgm:t>
    </dgm:pt>
    <dgm:pt modelId="{FED619B4-7E2B-4EBE-84CE-38C5BFE05398}" type="parTrans" cxnId="{CE9B3678-D437-44F0-BF96-9845B80ECBAF}">
      <dgm:prSet/>
      <dgm:spPr/>
    </dgm:pt>
    <dgm:pt modelId="{4FD9B32F-291B-48DA-B7F4-0E3FFFA38BD0}" type="sibTrans" cxnId="{CE9B3678-D437-44F0-BF96-9845B80ECBAF}">
      <dgm:prSet/>
      <dgm:spPr/>
    </dgm:pt>
    <dgm:pt modelId="{E6938A1A-EFCB-4224-8FC3-858DE52449E3}" type="pres">
      <dgm:prSet presAssocID="{C74EC314-D7F6-4EC8-A863-19A0023AC4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95994E5-A040-4B62-8CC3-F8BE3A7BEE34}" type="pres">
      <dgm:prSet presAssocID="{6FE03C29-D931-42D1-88E3-E311C2F99EF5}" presName="hierRoot1" presStyleCnt="0">
        <dgm:presLayoutVars>
          <dgm:hierBranch/>
        </dgm:presLayoutVars>
      </dgm:prSet>
      <dgm:spPr/>
    </dgm:pt>
    <dgm:pt modelId="{C6FE6CEB-B338-49FE-AE7A-C0C7B9F62531}" type="pres">
      <dgm:prSet presAssocID="{6FE03C29-D931-42D1-88E3-E311C2F99EF5}" presName="rootComposite1" presStyleCnt="0"/>
      <dgm:spPr/>
    </dgm:pt>
    <dgm:pt modelId="{D2AEA860-4FD2-444A-9C2A-4CA077AB26A1}" type="pres">
      <dgm:prSet presAssocID="{6FE03C29-D931-42D1-88E3-E311C2F99E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9002D-43BF-4CAB-A085-7E83D8BDC3EC}" type="pres">
      <dgm:prSet presAssocID="{6FE03C29-D931-42D1-88E3-E311C2F99E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497163-2725-4166-93A4-F700B77923FF}" type="pres">
      <dgm:prSet presAssocID="{6FE03C29-D931-42D1-88E3-E311C2F99EF5}" presName="hierChild2" presStyleCnt="0"/>
      <dgm:spPr/>
    </dgm:pt>
    <dgm:pt modelId="{429EED3A-27E8-41B3-B182-9A77A2C73A94}" type="pres">
      <dgm:prSet presAssocID="{CD27B4FF-5FC8-4292-B880-249D4631BDF1}" presName="Name35" presStyleLbl="parChTrans1D2" presStyleIdx="0" presStyleCnt="3"/>
      <dgm:spPr/>
    </dgm:pt>
    <dgm:pt modelId="{C14CA599-A991-452F-8827-BCB9B6051A89}" type="pres">
      <dgm:prSet presAssocID="{1D3160ED-A542-4E08-A243-0F3842C7AF4A}" presName="hierRoot2" presStyleCnt="0">
        <dgm:presLayoutVars>
          <dgm:hierBranch/>
        </dgm:presLayoutVars>
      </dgm:prSet>
      <dgm:spPr/>
    </dgm:pt>
    <dgm:pt modelId="{8E2FD754-6CC0-4A42-8112-D4424165D881}" type="pres">
      <dgm:prSet presAssocID="{1D3160ED-A542-4E08-A243-0F3842C7AF4A}" presName="rootComposite" presStyleCnt="0"/>
      <dgm:spPr/>
    </dgm:pt>
    <dgm:pt modelId="{39E9A1F9-D754-43D4-9D7C-06A6ADDFF10D}" type="pres">
      <dgm:prSet presAssocID="{1D3160ED-A542-4E08-A243-0F3842C7AF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6341F-B67C-44D8-9467-AB0C2335EB9B}" type="pres">
      <dgm:prSet presAssocID="{1D3160ED-A542-4E08-A243-0F3842C7AF4A}" presName="rootConnector" presStyleLbl="node2" presStyleIdx="0" presStyleCnt="3"/>
      <dgm:spPr/>
      <dgm:t>
        <a:bodyPr/>
        <a:lstStyle/>
        <a:p>
          <a:endParaRPr lang="en-US"/>
        </a:p>
      </dgm:t>
    </dgm:pt>
    <dgm:pt modelId="{74685943-68FD-40A7-A7E1-5487EED9BBB3}" type="pres">
      <dgm:prSet presAssocID="{1D3160ED-A542-4E08-A243-0F3842C7AF4A}" presName="hierChild4" presStyleCnt="0"/>
      <dgm:spPr/>
    </dgm:pt>
    <dgm:pt modelId="{B4C9BA4F-E5D1-4090-AA79-28B14CC03A31}" type="pres">
      <dgm:prSet presAssocID="{1D3160ED-A542-4E08-A243-0F3842C7AF4A}" presName="hierChild5" presStyleCnt="0"/>
      <dgm:spPr/>
    </dgm:pt>
    <dgm:pt modelId="{EBFD54D1-E434-44A5-A1B9-E9AF76EEEC40}" type="pres">
      <dgm:prSet presAssocID="{B0CC366E-B824-4802-89FC-EC3F27AEA223}" presName="Name35" presStyleLbl="parChTrans1D2" presStyleIdx="1" presStyleCnt="3"/>
      <dgm:spPr/>
    </dgm:pt>
    <dgm:pt modelId="{31262104-D4F6-477E-AE05-2E40F43623F0}" type="pres">
      <dgm:prSet presAssocID="{368B97B5-F179-46AE-9705-8280ACF6B200}" presName="hierRoot2" presStyleCnt="0">
        <dgm:presLayoutVars>
          <dgm:hierBranch/>
        </dgm:presLayoutVars>
      </dgm:prSet>
      <dgm:spPr/>
    </dgm:pt>
    <dgm:pt modelId="{9CF128FD-AC54-4FB8-894B-B091B98E15B9}" type="pres">
      <dgm:prSet presAssocID="{368B97B5-F179-46AE-9705-8280ACF6B200}" presName="rootComposite" presStyleCnt="0"/>
      <dgm:spPr/>
    </dgm:pt>
    <dgm:pt modelId="{CBE4580F-88FB-4A51-8265-42DF36348C39}" type="pres">
      <dgm:prSet presAssocID="{368B97B5-F179-46AE-9705-8280ACF6B2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FAD64-A714-447A-AA1B-7DC2C811679F}" type="pres">
      <dgm:prSet presAssocID="{368B97B5-F179-46AE-9705-8280ACF6B200}" presName="rootConnector" presStyleLbl="node2" presStyleIdx="1" presStyleCnt="3"/>
      <dgm:spPr/>
      <dgm:t>
        <a:bodyPr/>
        <a:lstStyle/>
        <a:p>
          <a:endParaRPr lang="en-US"/>
        </a:p>
      </dgm:t>
    </dgm:pt>
    <dgm:pt modelId="{C5801CFA-5876-4719-9F31-38970AD1E23C}" type="pres">
      <dgm:prSet presAssocID="{368B97B5-F179-46AE-9705-8280ACF6B200}" presName="hierChild4" presStyleCnt="0"/>
      <dgm:spPr/>
    </dgm:pt>
    <dgm:pt modelId="{7C6C6585-76C9-4ACD-9357-B0031FE05FD5}" type="pres">
      <dgm:prSet presAssocID="{368B97B5-F179-46AE-9705-8280ACF6B200}" presName="hierChild5" presStyleCnt="0"/>
      <dgm:spPr/>
    </dgm:pt>
    <dgm:pt modelId="{9C9032A5-4751-4F89-93F3-E3A7A8919A80}" type="pres">
      <dgm:prSet presAssocID="{FED619B4-7E2B-4EBE-84CE-38C5BFE05398}" presName="Name35" presStyleLbl="parChTrans1D2" presStyleIdx="2" presStyleCnt="3"/>
      <dgm:spPr/>
    </dgm:pt>
    <dgm:pt modelId="{0B827C75-9955-436D-AA4B-FCBD80F110CD}" type="pres">
      <dgm:prSet presAssocID="{B9160F07-0384-4630-B5CB-C213D27E2C10}" presName="hierRoot2" presStyleCnt="0">
        <dgm:presLayoutVars>
          <dgm:hierBranch/>
        </dgm:presLayoutVars>
      </dgm:prSet>
      <dgm:spPr/>
    </dgm:pt>
    <dgm:pt modelId="{111FDDBF-5E09-4E51-BBAA-86D572C3C570}" type="pres">
      <dgm:prSet presAssocID="{B9160F07-0384-4630-B5CB-C213D27E2C10}" presName="rootComposite" presStyleCnt="0"/>
      <dgm:spPr/>
    </dgm:pt>
    <dgm:pt modelId="{4888E0F3-FD4F-47BC-ACB6-20D6A120198E}" type="pres">
      <dgm:prSet presAssocID="{B9160F07-0384-4630-B5CB-C213D27E2C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CACD2-4CCE-499E-B01F-A9A302B750B7}" type="pres">
      <dgm:prSet presAssocID="{B9160F07-0384-4630-B5CB-C213D27E2C10}" presName="rootConnector" presStyleLbl="node2" presStyleIdx="2" presStyleCnt="3"/>
      <dgm:spPr/>
      <dgm:t>
        <a:bodyPr/>
        <a:lstStyle/>
        <a:p>
          <a:endParaRPr lang="en-US"/>
        </a:p>
      </dgm:t>
    </dgm:pt>
    <dgm:pt modelId="{1E6416DE-3647-46EC-9888-A443AF5DCEF3}" type="pres">
      <dgm:prSet presAssocID="{B9160F07-0384-4630-B5CB-C213D27E2C10}" presName="hierChild4" presStyleCnt="0"/>
      <dgm:spPr/>
    </dgm:pt>
    <dgm:pt modelId="{CD70A944-F24F-4EA8-A661-6478AF3F4F0D}" type="pres">
      <dgm:prSet presAssocID="{B9160F07-0384-4630-B5CB-C213D27E2C10}" presName="hierChild5" presStyleCnt="0"/>
      <dgm:spPr/>
    </dgm:pt>
    <dgm:pt modelId="{F50A1BD9-424F-4383-A4A3-3A1C652FA10A}" type="pres">
      <dgm:prSet presAssocID="{6FE03C29-D931-42D1-88E3-E311C2F99EF5}" presName="hierChild3" presStyleCnt="0"/>
      <dgm:spPr/>
    </dgm:pt>
  </dgm:ptLst>
  <dgm:cxnLst>
    <dgm:cxn modelId="{EE6202A2-D10A-42FC-8B97-A831EBA0715E}" type="presOf" srcId="{368B97B5-F179-46AE-9705-8280ACF6B200}" destId="{8F3FAD64-A714-447A-AA1B-7DC2C811679F}" srcOrd="1" destOrd="0" presId="urn:microsoft.com/office/officeart/2005/8/layout/orgChart1"/>
    <dgm:cxn modelId="{46F1CED2-C7C7-4706-A8D8-1C903001CA21}" type="presOf" srcId="{1D3160ED-A542-4E08-A243-0F3842C7AF4A}" destId="{39E9A1F9-D754-43D4-9D7C-06A6ADDFF10D}" srcOrd="0" destOrd="0" presId="urn:microsoft.com/office/officeart/2005/8/layout/orgChart1"/>
    <dgm:cxn modelId="{1ED9F66D-D192-48DE-BB40-534314AF82FD}" type="presOf" srcId="{368B97B5-F179-46AE-9705-8280ACF6B200}" destId="{CBE4580F-88FB-4A51-8265-42DF36348C39}" srcOrd="0" destOrd="0" presId="urn:microsoft.com/office/officeart/2005/8/layout/orgChart1"/>
    <dgm:cxn modelId="{CE9B3678-D437-44F0-BF96-9845B80ECBAF}" srcId="{6FE03C29-D931-42D1-88E3-E311C2F99EF5}" destId="{B9160F07-0384-4630-B5CB-C213D27E2C10}" srcOrd="2" destOrd="0" parTransId="{FED619B4-7E2B-4EBE-84CE-38C5BFE05398}" sibTransId="{4FD9B32F-291B-48DA-B7F4-0E3FFFA38BD0}"/>
    <dgm:cxn modelId="{FCB85990-5890-4FD6-B42A-D571A6EB0E78}" srcId="{6FE03C29-D931-42D1-88E3-E311C2F99EF5}" destId="{368B97B5-F179-46AE-9705-8280ACF6B200}" srcOrd="1" destOrd="0" parTransId="{B0CC366E-B824-4802-89FC-EC3F27AEA223}" sibTransId="{348EC9C5-2955-424B-8B90-0C02816805A5}"/>
    <dgm:cxn modelId="{607E07BB-4DAE-4BC4-A91A-343E4513FD83}" type="presOf" srcId="{C74EC314-D7F6-4EC8-A863-19A0023AC4CC}" destId="{E6938A1A-EFCB-4224-8FC3-858DE52449E3}" srcOrd="0" destOrd="0" presId="urn:microsoft.com/office/officeart/2005/8/layout/orgChart1"/>
    <dgm:cxn modelId="{AC0F7B90-E09B-4462-A563-64EDD2224C77}" type="presOf" srcId="{CD27B4FF-5FC8-4292-B880-249D4631BDF1}" destId="{429EED3A-27E8-41B3-B182-9A77A2C73A94}" srcOrd="0" destOrd="0" presId="urn:microsoft.com/office/officeart/2005/8/layout/orgChart1"/>
    <dgm:cxn modelId="{6C5EA18D-3B6F-42F7-A121-79BE706F0A81}" srcId="{C74EC314-D7F6-4EC8-A863-19A0023AC4CC}" destId="{6FE03C29-D931-42D1-88E3-E311C2F99EF5}" srcOrd="0" destOrd="0" parTransId="{855954EE-6C5D-402F-9EE2-931B3D41E99D}" sibTransId="{B3B29BFB-B4DA-4C54-974D-B97729A61D31}"/>
    <dgm:cxn modelId="{45A93BF5-B01D-43F2-9D57-6D226CDAC4EB}" type="presOf" srcId="{1D3160ED-A542-4E08-A243-0F3842C7AF4A}" destId="{91B6341F-B67C-44D8-9467-AB0C2335EB9B}" srcOrd="1" destOrd="0" presId="urn:microsoft.com/office/officeart/2005/8/layout/orgChart1"/>
    <dgm:cxn modelId="{A0841841-99AB-4555-9D14-F257DF456988}" type="presOf" srcId="{FED619B4-7E2B-4EBE-84CE-38C5BFE05398}" destId="{9C9032A5-4751-4F89-93F3-E3A7A8919A80}" srcOrd="0" destOrd="0" presId="urn:microsoft.com/office/officeart/2005/8/layout/orgChart1"/>
    <dgm:cxn modelId="{2EC7376A-0959-41A7-9812-B08CB22DB924}" type="presOf" srcId="{B9160F07-0384-4630-B5CB-C213D27E2C10}" destId="{4888E0F3-FD4F-47BC-ACB6-20D6A120198E}" srcOrd="0" destOrd="0" presId="urn:microsoft.com/office/officeart/2005/8/layout/orgChart1"/>
    <dgm:cxn modelId="{06157F4E-A82E-4FF5-9EB5-E7AF88CC9283}" srcId="{6FE03C29-D931-42D1-88E3-E311C2F99EF5}" destId="{1D3160ED-A542-4E08-A243-0F3842C7AF4A}" srcOrd="0" destOrd="0" parTransId="{CD27B4FF-5FC8-4292-B880-249D4631BDF1}" sibTransId="{2BE3C289-EFAC-45BC-9116-E57FF7E25B2A}"/>
    <dgm:cxn modelId="{AFE65C24-30D5-448B-890E-1D322D104DEF}" type="presOf" srcId="{B9160F07-0384-4630-B5CB-C213D27E2C10}" destId="{5B4CACD2-4CCE-499E-B01F-A9A302B750B7}" srcOrd="1" destOrd="0" presId="urn:microsoft.com/office/officeart/2005/8/layout/orgChart1"/>
    <dgm:cxn modelId="{3A32B771-B378-4527-878A-1F7B23E87927}" type="presOf" srcId="{6FE03C29-D931-42D1-88E3-E311C2F99EF5}" destId="{5FC9002D-43BF-4CAB-A085-7E83D8BDC3EC}" srcOrd="1" destOrd="0" presId="urn:microsoft.com/office/officeart/2005/8/layout/orgChart1"/>
    <dgm:cxn modelId="{D6C1C384-E63E-4C07-9F26-A0C6F02DC6FA}" type="presOf" srcId="{6FE03C29-D931-42D1-88E3-E311C2F99EF5}" destId="{D2AEA860-4FD2-444A-9C2A-4CA077AB26A1}" srcOrd="0" destOrd="0" presId="urn:microsoft.com/office/officeart/2005/8/layout/orgChart1"/>
    <dgm:cxn modelId="{A4376A67-9C9E-4CDB-865F-20F827456442}" type="presOf" srcId="{B0CC366E-B824-4802-89FC-EC3F27AEA223}" destId="{EBFD54D1-E434-44A5-A1B9-E9AF76EEEC40}" srcOrd="0" destOrd="0" presId="urn:microsoft.com/office/officeart/2005/8/layout/orgChart1"/>
    <dgm:cxn modelId="{8A1EF1EB-D3DD-4922-8B2B-00E81F686DDE}" type="presParOf" srcId="{E6938A1A-EFCB-4224-8FC3-858DE52449E3}" destId="{E95994E5-A040-4B62-8CC3-F8BE3A7BEE34}" srcOrd="0" destOrd="0" presId="urn:microsoft.com/office/officeart/2005/8/layout/orgChart1"/>
    <dgm:cxn modelId="{E29155F4-B4AE-4E87-8DC9-39077784E21B}" type="presParOf" srcId="{E95994E5-A040-4B62-8CC3-F8BE3A7BEE34}" destId="{C6FE6CEB-B338-49FE-AE7A-C0C7B9F62531}" srcOrd="0" destOrd="0" presId="urn:microsoft.com/office/officeart/2005/8/layout/orgChart1"/>
    <dgm:cxn modelId="{22DC76E2-64FF-4CEF-988D-32BC38445B74}" type="presParOf" srcId="{C6FE6CEB-B338-49FE-AE7A-C0C7B9F62531}" destId="{D2AEA860-4FD2-444A-9C2A-4CA077AB26A1}" srcOrd="0" destOrd="0" presId="urn:microsoft.com/office/officeart/2005/8/layout/orgChart1"/>
    <dgm:cxn modelId="{86B834D7-B1C7-44BD-9A14-7E018E2C5B0A}" type="presParOf" srcId="{C6FE6CEB-B338-49FE-AE7A-C0C7B9F62531}" destId="{5FC9002D-43BF-4CAB-A085-7E83D8BDC3EC}" srcOrd="1" destOrd="0" presId="urn:microsoft.com/office/officeart/2005/8/layout/orgChart1"/>
    <dgm:cxn modelId="{ABFB8C95-01C4-44FF-8895-9EE90AE6292A}" type="presParOf" srcId="{E95994E5-A040-4B62-8CC3-F8BE3A7BEE34}" destId="{FD497163-2725-4166-93A4-F700B77923FF}" srcOrd="1" destOrd="0" presId="urn:microsoft.com/office/officeart/2005/8/layout/orgChart1"/>
    <dgm:cxn modelId="{6684F279-A603-4845-AD76-E1476D9A8016}" type="presParOf" srcId="{FD497163-2725-4166-93A4-F700B77923FF}" destId="{429EED3A-27E8-41B3-B182-9A77A2C73A94}" srcOrd="0" destOrd="0" presId="urn:microsoft.com/office/officeart/2005/8/layout/orgChart1"/>
    <dgm:cxn modelId="{A2D9E848-14D3-422E-813A-817280B4B70F}" type="presParOf" srcId="{FD497163-2725-4166-93A4-F700B77923FF}" destId="{C14CA599-A991-452F-8827-BCB9B6051A89}" srcOrd="1" destOrd="0" presId="urn:microsoft.com/office/officeart/2005/8/layout/orgChart1"/>
    <dgm:cxn modelId="{023874E6-C3FF-467B-896F-A2F1CE496B19}" type="presParOf" srcId="{C14CA599-A991-452F-8827-BCB9B6051A89}" destId="{8E2FD754-6CC0-4A42-8112-D4424165D881}" srcOrd="0" destOrd="0" presId="urn:microsoft.com/office/officeart/2005/8/layout/orgChart1"/>
    <dgm:cxn modelId="{F55CC45F-A036-4A45-9C16-B85704A4E6BD}" type="presParOf" srcId="{8E2FD754-6CC0-4A42-8112-D4424165D881}" destId="{39E9A1F9-D754-43D4-9D7C-06A6ADDFF10D}" srcOrd="0" destOrd="0" presId="urn:microsoft.com/office/officeart/2005/8/layout/orgChart1"/>
    <dgm:cxn modelId="{0FC13D61-2040-4077-A45F-A6475A85F70D}" type="presParOf" srcId="{8E2FD754-6CC0-4A42-8112-D4424165D881}" destId="{91B6341F-B67C-44D8-9467-AB0C2335EB9B}" srcOrd="1" destOrd="0" presId="urn:microsoft.com/office/officeart/2005/8/layout/orgChart1"/>
    <dgm:cxn modelId="{7D178522-2C32-4714-9422-A781887C7A02}" type="presParOf" srcId="{C14CA599-A991-452F-8827-BCB9B6051A89}" destId="{74685943-68FD-40A7-A7E1-5487EED9BBB3}" srcOrd="1" destOrd="0" presId="urn:microsoft.com/office/officeart/2005/8/layout/orgChart1"/>
    <dgm:cxn modelId="{FD060A01-8E96-4A2C-8141-02D6EB733395}" type="presParOf" srcId="{C14CA599-A991-452F-8827-BCB9B6051A89}" destId="{B4C9BA4F-E5D1-4090-AA79-28B14CC03A31}" srcOrd="2" destOrd="0" presId="urn:microsoft.com/office/officeart/2005/8/layout/orgChart1"/>
    <dgm:cxn modelId="{7D2B71DB-749F-42A8-84E4-7F571F10C497}" type="presParOf" srcId="{FD497163-2725-4166-93A4-F700B77923FF}" destId="{EBFD54D1-E434-44A5-A1B9-E9AF76EEEC40}" srcOrd="2" destOrd="0" presId="urn:microsoft.com/office/officeart/2005/8/layout/orgChart1"/>
    <dgm:cxn modelId="{7D3517DE-FA12-4315-8581-D8FBD6E420F8}" type="presParOf" srcId="{FD497163-2725-4166-93A4-F700B77923FF}" destId="{31262104-D4F6-477E-AE05-2E40F43623F0}" srcOrd="3" destOrd="0" presId="urn:microsoft.com/office/officeart/2005/8/layout/orgChart1"/>
    <dgm:cxn modelId="{514C83F1-AF4B-4ADB-9B68-58B020FF58ED}" type="presParOf" srcId="{31262104-D4F6-477E-AE05-2E40F43623F0}" destId="{9CF128FD-AC54-4FB8-894B-B091B98E15B9}" srcOrd="0" destOrd="0" presId="urn:microsoft.com/office/officeart/2005/8/layout/orgChart1"/>
    <dgm:cxn modelId="{ABF01101-EBCA-4FA4-82F2-FA3E030F25E2}" type="presParOf" srcId="{9CF128FD-AC54-4FB8-894B-B091B98E15B9}" destId="{CBE4580F-88FB-4A51-8265-42DF36348C39}" srcOrd="0" destOrd="0" presId="urn:microsoft.com/office/officeart/2005/8/layout/orgChart1"/>
    <dgm:cxn modelId="{8EF5E386-DB6C-47BD-80DE-B3A21A86C4DD}" type="presParOf" srcId="{9CF128FD-AC54-4FB8-894B-B091B98E15B9}" destId="{8F3FAD64-A714-447A-AA1B-7DC2C811679F}" srcOrd="1" destOrd="0" presId="urn:microsoft.com/office/officeart/2005/8/layout/orgChart1"/>
    <dgm:cxn modelId="{8A0E3E44-D82F-4958-9963-50A36D9BDFCF}" type="presParOf" srcId="{31262104-D4F6-477E-AE05-2E40F43623F0}" destId="{C5801CFA-5876-4719-9F31-38970AD1E23C}" srcOrd="1" destOrd="0" presId="urn:microsoft.com/office/officeart/2005/8/layout/orgChart1"/>
    <dgm:cxn modelId="{88C60016-A3C8-43D9-BA4A-B2FAF2CCE22A}" type="presParOf" srcId="{31262104-D4F6-477E-AE05-2E40F43623F0}" destId="{7C6C6585-76C9-4ACD-9357-B0031FE05FD5}" srcOrd="2" destOrd="0" presId="urn:microsoft.com/office/officeart/2005/8/layout/orgChart1"/>
    <dgm:cxn modelId="{F5314F3D-F35D-4BEC-B7CC-9EF4941796EF}" type="presParOf" srcId="{FD497163-2725-4166-93A4-F700B77923FF}" destId="{9C9032A5-4751-4F89-93F3-E3A7A8919A80}" srcOrd="4" destOrd="0" presId="urn:microsoft.com/office/officeart/2005/8/layout/orgChart1"/>
    <dgm:cxn modelId="{DE05F834-7F8C-47E5-968C-BCE7B1ADA689}" type="presParOf" srcId="{FD497163-2725-4166-93A4-F700B77923FF}" destId="{0B827C75-9955-436D-AA4B-FCBD80F110CD}" srcOrd="5" destOrd="0" presId="urn:microsoft.com/office/officeart/2005/8/layout/orgChart1"/>
    <dgm:cxn modelId="{A1F36B7C-8E6D-4C20-AC94-8C5956F21F01}" type="presParOf" srcId="{0B827C75-9955-436D-AA4B-FCBD80F110CD}" destId="{111FDDBF-5E09-4E51-BBAA-86D572C3C570}" srcOrd="0" destOrd="0" presId="urn:microsoft.com/office/officeart/2005/8/layout/orgChart1"/>
    <dgm:cxn modelId="{7854DA66-9F6E-4CA7-B7C0-E5AB3D2C5202}" type="presParOf" srcId="{111FDDBF-5E09-4E51-BBAA-86D572C3C570}" destId="{4888E0F3-FD4F-47BC-ACB6-20D6A120198E}" srcOrd="0" destOrd="0" presId="urn:microsoft.com/office/officeart/2005/8/layout/orgChart1"/>
    <dgm:cxn modelId="{32DAA763-ABF7-4B13-A53A-CF3529A65C00}" type="presParOf" srcId="{111FDDBF-5E09-4E51-BBAA-86D572C3C570}" destId="{5B4CACD2-4CCE-499E-B01F-A9A302B750B7}" srcOrd="1" destOrd="0" presId="urn:microsoft.com/office/officeart/2005/8/layout/orgChart1"/>
    <dgm:cxn modelId="{7FD56864-8770-408F-BE99-67B534F8F16A}" type="presParOf" srcId="{0B827C75-9955-436D-AA4B-FCBD80F110CD}" destId="{1E6416DE-3647-46EC-9888-A443AF5DCEF3}" srcOrd="1" destOrd="0" presId="urn:microsoft.com/office/officeart/2005/8/layout/orgChart1"/>
    <dgm:cxn modelId="{1F75ECAF-BB6A-493D-8F9A-9A9FAD1DCFE5}" type="presParOf" srcId="{0B827C75-9955-436D-AA4B-FCBD80F110CD}" destId="{CD70A944-F24F-4EA8-A661-6478AF3F4F0D}" srcOrd="2" destOrd="0" presId="urn:microsoft.com/office/officeart/2005/8/layout/orgChart1"/>
    <dgm:cxn modelId="{03F55899-3FAB-4E6E-B526-5B06782857AB}" type="presParOf" srcId="{E95994E5-A040-4B62-8CC3-F8BE3A7BEE34}" destId="{F50A1BD9-424F-4383-A4A3-3A1C652FA1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CEE599-7808-4B27-A3BA-85D5E61D8C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C9B1643-2A74-424D-A7AE-D9DFA52658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Biomedical Engineering</a:t>
          </a:r>
        </a:p>
      </dgm:t>
    </dgm:pt>
    <dgm:pt modelId="{1CC396F2-4730-4651-881C-EA27E7DB1F4C}" type="parTrans" cxnId="{5151FF93-773F-4943-AD4D-EED3BB414B87}">
      <dgm:prSet/>
      <dgm:spPr/>
      <dgm:t>
        <a:bodyPr/>
        <a:lstStyle/>
        <a:p>
          <a:endParaRPr lang="en-US"/>
        </a:p>
      </dgm:t>
    </dgm:pt>
    <dgm:pt modelId="{2DA0BF78-0EC1-4690-AE80-24978488F6C6}" type="sibTrans" cxnId="{5151FF93-773F-4943-AD4D-EED3BB414B87}">
      <dgm:prSet/>
      <dgm:spPr/>
      <dgm:t>
        <a:bodyPr/>
        <a:lstStyle/>
        <a:p>
          <a:endParaRPr lang="en-US"/>
        </a:p>
      </dgm:t>
    </dgm:pt>
    <dgm:pt modelId="{9CD7B1DB-BF95-4171-8FD9-14683C503C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Biomechanics</a:t>
          </a:r>
        </a:p>
      </dgm:t>
    </dgm:pt>
    <dgm:pt modelId="{A3FFADD6-FFEF-4A05-A759-720D773A74A1}" type="parTrans" cxnId="{A31C8063-AB00-4677-BFBB-157B63847277}">
      <dgm:prSet/>
      <dgm:spPr/>
      <dgm:t>
        <a:bodyPr/>
        <a:lstStyle/>
        <a:p>
          <a:endParaRPr lang="en-US"/>
        </a:p>
      </dgm:t>
    </dgm:pt>
    <dgm:pt modelId="{558765C9-258D-40C1-A515-CF78DCB7D5EA}" type="sibTrans" cxnId="{A31C8063-AB00-4677-BFBB-157B63847277}">
      <dgm:prSet/>
      <dgm:spPr/>
      <dgm:t>
        <a:bodyPr/>
        <a:lstStyle/>
        <a:p>
          <a:endParaRPr lang="en-US"/>
        </a:p>
      </dgm:t>
    </dgm:pt>
    <dgm:pt modelId="{E9A53681-075F-4693-8590-7809C3E5C3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Pharmaceuticals</a:t>
          </a:r>
        </a:p>
      </dgm:t>
    </dgm:pt>
    <dgm:pt modelId="{0AAF4451-6057-49A6-8854-9B17DC8B0C88}" type="parTrans" cxnId="{5A12CCCF-50C7-4CAA-82C5-2CFCFECB5E35}">
      <dgm:prSet/>
      <dgm:spPr/>
      <dgm:t>
        <a:bodyPr/>
        <a:lstStyle/>
        <a:p>
          <a:endParaRPr lang="en-US"/>
        </a:p>
      </dgm:t>
    </dgm:pt>
    <dgm:pt modelId="{3B263322-6FDA-4B2B-A507-30D38097C089}" type="sibTrans" cxnId="{5A12CCCF-50C7-4CAA-82C5-2CFCFECB5E35}">
      <dgm:prSet/>
      <dgm:spPr/>
      <dgm:t>
        <a:bodyPr/>
        <a:lstStyle/>
        <a:p>
          <a:endParaRPr lang="en-US"/>
        </a:p>
      </dgm:t>
    </dgm:pt>
    <dgm:pt modelId="{E50FB063-6598-4CE3-8F62-93C04709D0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Medical Devices </a:t>
          </a:r>
        </a:p>
      </dgm:t>
    </dgm:pt>
    <dgm:pt modelId="{CC689E78-5EA9-486D-928C-EECE958842D3}" type="parTrans" cxnId="{C43EFA2F-1C05-46EF-90E4-69BF9C225451}">
      <dgm:prSet/>
      <dgm:spPr/>
      <dgm:t>
        <a:bodyPr/>
        <a:lstStyle/>
        <a:p>
          <a:endParaRPr lang="en-US"/>
        </a:p>
      </dgm:t>
    </dgm:pt>
    <dgm:pt modelId="{40668073-6B88-42DD-A280-CFA484645B7D}" type="sibTrans" cxnId="{C43EFA2F-1C05-46EF-90E4-69BF9C225451}">
      <dgm:prSet/>
      <dgm:spPr/>
      <dgm:t>
        <a:bodyPr/>
        <a:lstStyle/>
        <a:p>
          <a:endParaRPr lang="en-US"/>
        </a:p>
      </dgm:t>
    </dgm:pt>
    <dgm:pt modelId="{A7FEDAB8-B8CA-4E41-A17D-F4AD4EAB141D}" type="pres">
      <dgm:prSet presAssocID="{7FCEE599-7808-4B27-A3BA-85D5E61D8C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1B4F42-2351-4F98-B2C7-B0D05511C5BF}" type="pres">
      <dgm:prSet presAssocID="{3C9B1643-2A74-424D-A7AE-D9DFA5265895}" presName="hierRoot1" presStyleCnt="0">
        <dgm:presLayoutVars>
          <dgm:hierBranch/>
        </dgm:presLayoutVars>
      </dgm:prSet>
      <dgm:spPr/>
    </dgm:pt>
    <dgm:pt modelId="{E8FD3013-D36F-4184-A00E-044D4293183E}" type="pres">
      <dgm:prSet presAssocID="{3C9B1643-2A74-424D-A7AE-D9DFA5265895}" presName="rootComposite1" presStyleCnt="0"/>
      <dgm:spPr/>
    </dgm:pt>
    <dgm:pt modelId="{507A21DD-DB1E-48DF-9EA5-40B850382454}" type="pres">
      <dgm:prSet presAssocID="{3C9B1643-2A74-424D-A7AE-D9DFA52658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8CAEC-05AB-4F14-A9BB-256AA5A2E14D}" type="pres">
      <dgm:prSet presAssocID="{3C9B1643-2A74-424D-A7AE-D9DFA52658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D4A8A1C-4F4A-4621-9517-DCA6E59A8F9F}" type="pres">
      <dgm:prSet presAssocID="{3C9B1643-2A74-424D-A7AE-D9DFA5265895}" presName="hierChild2" presStyleCnt="0"/>
      <dgm:spPr/>
    </dgm:pt>
    <dgm:pt modelId="{2BA43155-26EE-4B95-93D0-91EDB88C79EA}" type="pres">
      <dgm:prSet presAssocID="{A3FFADD6-FFEF-4A05-A759-720D773A74A1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B6D8676-C7A3-47D3-BEC8-F6E61326A575}" type="pres">
      <dgm:prSet presAssocID="{9CD7B1DB-BF95-4171-8FD9-14683C503C89}" presName="hierRoot2" presStyleCnt="0">
        <dgm:presLayoutVars>
          <dgm:hierBranch/>
        </dgm:presLayoutVars>
      </dgm:prSet>
      <dgm:spPr/>
    </dgm:pt>
    <dgm:pt modelId="{36FDAE81-0343-4E6D-A297-1ADE963B1980}" type="pres">
      <dgm:prSet presAssocID="{9CD7B1DB-BF95-4171-8FD9-14683C503C89}" presName="rootComposite" presStyleCnt="0"/>
      <dgm:spPr/>
    </dgm:pt>
    <dgm:pt modelId="{01A0EF43-757E-48E0-AB85-2C81B2D4F317}" type="pres">
      <dgm:prSet presAssocID="{9CD7B1DB-BF95-4171-8FD9-14683C503C8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99FCF-7B03-4567-84AE-741A7B929E85}" type="pres">
      <dgm:prSet presAssocID="{9CD7B1DB-BF95-4171-8FD9-14683C503C89}" presName="rootConnector" presStyleLbl="node2" presStyleIdx="0" presStyleCnt="3"/>
      <dgm:spPr/>
      <dgm:t>
        <a:bodyPr/>
        <a:lstStyle/>
        <a:p>
          <a:endParaRPr lang="en-US"/>
        </a:p>
      </dgm:t>
    </dgm:pt>
    <dgm:pt modelId="{A012C511-301D-42E4-BD34-880B78208CEC}" type="pres">
      <dgm:prSet presAssocID="{9CD7B1DB-BF95-4171-8FD9-14683C503C89}" presName="hierChild4" presStyleCnt="0"/>
      <dgm:spPr/>
    </dgm:pt>
    <dgm:pt modelId="{3818A227-24A0-4A6F-9BCE-B74EFEFF2333}" type="pres">
      <dgm:prSet presAssocID="{9CD7B1DB-BF95-4171-8FD9-14683C503C89}" presName="hierChild5" presStyleCnt="0"/>
      <dgm:spPr/>
    </dgm:pt>
    <dgm:pt modelId="{EF88D4FE-5692-4133-A1C2-103F3BF13E8A}" type="pres">
      <dgm:prSet presAssocID="{0AAF4451-6057-49A6-8854-9B17DC8B0C88}" presName="Name35" presStyleLbl="parChTrans1D2" presStyleIdx="1" presStyleCnt="3"/>
      <dgm:spPr/>
      <dgm:t>
        <a:bodyPr/>
        <a:lstStyle/>
        <a:p>
          <a:endParaRPr lang="en-US"/>
        </a:p>
      </dgm:t>
    </dgm:pt>
    <dgm:pt modelId="{F0FE46C2-D14F-4B18-8D81-90E001143A05}" type="pres">
      <dgm:prSet presAssocID="{E9A53681-075F-4693-8590-7809C3E5C332}" presName="hierRoot2" presStyleCnt="0">
        <dgm:presLayoutVars>
          <dgm:hierBranch/>
        </dgm:presLayoutVars>
      </dgm:prSet>
      <dgm:spPr/>
    </dgm:pt>
    <dgm:pt modelId="{4424BF3C-8348-4B01-8DB9-69C5ECD15319}" type="pres">
      <dgm:prSet presAssocID="{E9A53681-075F-4693-8590-7809C3E5C332}" presName="rootComposite" presStyleCnt="0"/>
      <dgm:spPr/>
    </dgm:pt>
    <dgm:pt modelId="{69C3B929-7A47-487C-94C4-092D88AF7C03}" type="pres">
      <dgm:prSet presAssocID="{E9A53681-075F-4693-8590-7809C3E5C33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07A7E-2D0A-47DA-B5AD-10730A2DC883}" type="pres">
      <dgm:prSet presAssocID="{E9A53681-075F-4693-8590-7809C3E5C332}" presName="rootConnector" presStyleLbl="node2" presStyleIdx="1" presStyleCnt="3"/>
      <dgm:spPr/>
      <dgm:t>
        <a:bodyPr/>
        <a:lstStyle/>
        <a:p>
          <a:endParaRPr lang="en-US"/>
        </a:p>
      </dgm:t>
    </dgm:pt>
    <dgm:pt modelId="{A5B3B9D3-E86E-4B6D-9A25-331945492FD9}" type="pres">
      <dgm:prSet presAssocID="{E9A53681-075F-4693-8590-7809C3E5C332}" presName="hierChild4" presStyleCnt="0"/>
      <dgm:spPr/>
    </dgm:pt>
    <dgm:pt modelId="{333E22B0-DC98-4E66-898A-B28CB32A321B}" type="pres">
      <dgm:prSet presAssocID="{E9A53681-075F-4693-8590-7809C3E5C332}" presName="hierChild5" presStyleCnt="0"/>
      <dgm:spPr/>
    </dgm:pt>
    <dgm:pt modelId="{3976CEA1-9686-4F85-8699-A3B3F8B1023C}" type="pres">
      <dgm:prSet presAssocID="{CC689E78-5EA9-486D-928C-EECE958842D3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D9CE270-C0E5-43C4-B57F-25E3100D7183}" type="pres">
      <dgm:prSet presAssocID="{E50FB063-6598-4CE3-8F62-93C04709D068}" presName="hierRoot2" presStyleCnt="0">
        <dgm:presLayoutVars>
          <dgm:hierBranch/>
        </dgm:presLayoutVars>
      </dgm:prSet>
      <dgm:spPr/>
    </dgm:pt>
    <dgm:pt modelId="{CDFC1C13-BE88-408D-9626-E24E4424F849}" type="pres">
      <dgm:prSet presAssocID="{E50FB063-6598-4CE3-8F62-93C04709D068}" presName="rootComposite" presStyleCnt="0"/>
      <dgm:spPr/>
    </dgm:pt>
    <dgm:pt modelId="{F72210C5-0227-4739-9987-8A2CD4304BA7}" type="pres">
      <dgm:prSet presAssocID="{E50FB063-6598-4CE3-8F62-93C04709D06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E12D1-DE33-4CA9-A734-361579DF767A}" type="pres">
      <dgm:prSet presAssocID="{E50FB063-6598-4CE3-8F62-93C04709D068}" presName="rootConnector" presStyleLbl="node2" presStyleIdx="2" presStyleCnt="3"/>
      <dgm:spPr/>
      <dgm:t>
        <a:bodyPr/>
        <a:lstStyle/>
        <a:p>
          <a:endParaRPr lang="en-US"/>
        </a:p>
      </dgm:t>
    </dgm:pt>
    <dgm:pt modelId="{9C6DD46D-4F19-4E22-86D4-0A9ED6F22F55}" type="pres">
      <dgm:prSet presAssocID="{E50FB063-6598-4CE3-8F62-93C04709D068}" presName="hierChild4" presStyleCnt="0"/>
      <dgm:spPr/>
    </dgm:pt>
    <dgm:pt modelId="{6C355D70-4634-48AE-8758-545356047335}" type="pres">
      <dgm:prSet presAssocID="{E50FB063-6598-4CE3-8F62-93C04709D068}" presName="hierChild5" presStyleCnt="0"/>
      <dgm:spPr/>
    </dgm:pt>
    <dgm:pt modelId="{9E6C088E-4747-4034-8FE9-108F2E782052}" type="pres">
      <dgm:prSet presAssocID="{3C9B1643-2A74-424D-A7AE-D9DFA5265895}" presName="hierChild3" presStyleCnt="0"/>
      <dgm:spPr/>
    </dgm:pt>
  </dgm:ptLst>
  <dgm:cxnLst>
    <dgm:cxn modelId="{5151FF93-773F-4943-AD4D-EED3BB414B87}" srcId="{7FCEE599-7808-4B27-A3BA-85D5E61D8C63}" destId="{3C9B1643-2A74-424D-A7AE-D9DFA5265895}" srcOrd="0" destOrd="0" parTransId="{1CC396F2-4730-4651-881C-EA27E7DB1F4C}" sibTransId="{2DA0BF78-0EC1-4690-AE80-24978488F6C6}"/>
    <dgm:cxn modelId="{C9EB7F0B-80A7-4809-8718-87CC5E3DA105}" type="presOf" srcId="{3C9B1643-2A74-424D-A7AE-D9DFA5265895}" destId="{F2B8CAEC-05AB-4F14-A9BB-256AA5A2E14D}" srcOrd="1" destOrd="0" presId="urn:microsoft.com/office/officeart/2005/8/layout/orgChart1"/>
    <dgm:cxn modelId="{A62E9FEE-6C50-467D-9E07-A31F08862EF3}" type="presOf" srcId="{7FCEE599-7808-4B27-A3BA-85D5E61D8C63}" destId="{A7FEDAB8-B8CA-4E41-A17D-F4AD4EAB141D}" srcOrd="0" destOrd="0" presId="urn:microsoft.com/office/officeart/2005/8/layout/orgChart1"/>
    <dgm:cxn modelId="{A31C8063-AB00-4677-BFBB-157B63847277}" srcId="{3C9B1643-2A74-424D-A7AE-D9DFA5265895}" destId="{9CD7B1DB-BF95-4171-8FD9-14683C503C89}" srcOrd="0" destOrd="0" parTransId="{A3FFADD6-FFEF-4A05-A759-720D773A74A1}" sibTransId="{558765C9-258D-40C1-A515-CF78DCB7D5EA}"/>
    <dgm:cxn modelId="{4967F809-7C81-4C0B-A655-ECB0F041880C}" type="presOf" srcId="{9CD7B1DB-BF95-4171-8FD9-14683C503C89}" destId="{AB699FCF-7B03-4567-84AE-741A7B929E85}" srcOrd="1" destOrd="0" presId="urn:microsoft.com/office/officeart/2005/8/layout/orgChart1"/>
    <dgm:cxn modelId="{97D10CCE-438B-4288-A242-20A610E04914}" type="presOf" srcId="{9CD7B1DB-BF95-4171-8FD9-14683C503C89}" destId="{01A0EF43-757E-48E0-AB85-2C81B2D4F317}" srcOrd="0" destOrd="0" presId="urn:microsoft.com/office/officeart/2005/8/layout/orgChart1"/>
    <dgm:cxn modelId="{117EE2A2-FFA9-4360-BBFA-412322660994}" type="presOf" srcId="{A3FFADD6-FFEF-4A05-A759-720D773A74A1}" destId="{2BA43155-26EE-4B95-93D0-91EDB88C79EA}" srcOrd="0" destOrd="0" presId="urn:microsoft.com/office/officeart/2005/8/layout/orgChart1"/>
    <dgm:cxn modelId="{163839B9-AB58-4225-AC70-8EA22E5C8701}" type="presOf" srcId="{E50FB063-6598-4CE3-8F62-93C04709D068}" destId="{F72210C5-0227-4739-9987-8A2CD4304BA7}" srcOrd="0" destOrd="0" presId="urn:microsoft.com/office/officeart/2005/8/layout/orgChart1"/>
    <dgm:cxn modelId="{DAAC3FE3-FA9E-4836-A777-08E17B6DBD44}" type="presOf" srcId="{0AAF4451-6057-49A6-8854-9B17DC8B0C88}" destId="{EF88D4FE-5692-4133-A1C2-103F3BF13E8A}" srcOrd="0" destOrd="0" presId="urn:microsoft.com/office/officeart/2005/8/layout/orgChart1"/>
    <dgm:cxn modelId="{5A12CCCF-50C7-4CAA-82C5-2CFCFECB5E35}" srcId="{3C9B1643-2A74-424D-A7AE-D9DFA5265895}" destId="{E9A53681-075F-4693-8590-7809C3E5C332}" srcOrd="1" destOrd="0" parTransId="{0AAF4451-6057-49A6-8854-9B17DC8B0C88}" sibTransId="{3B263322-6FDA-4B2B-A507-30D38097C089}"/>
    <dgm:cxn modelId="{3BDF6546-8F7C-487D-AE64-ED309A539448}" type="presOf" srcId="{E9A53681-075F-4693-8590-7809C3E5C332}" destId="{98707A7E-2D0A-47DA-B5AD-10730A2DC883}" srcOrd="1" destOrd="0" presId="urn:microsoft.com/office/officeart/2005/8/layout/orgChart1"/>
    <dgm:cxn modelId="{C43EFA2F-1C05-46EF-90E4-69BF9C225451}" srcId="{3C9B1643-2A74-424D-A7AE-D9DFA5265895}" destId="{E50FB063-6598-4CE3-8F62-93C04709D068}" srcOrd="2" destOrd="0" parTransId="{CC689E78-5EA9-486D-928C-EECE958842D3}" sibTransId="{40668073-6B88-42DD-A280-CFA484645B7D}"/>
    <dgm:cxn modelId="{49622EE3-6EE7-411D-8238-DBDB0DD4E4E9}" type="presOf" srcId="{CC689E78-5EA9-486D-928C-EECE958842D3}" destId="{3976CEA1-9686-4F85-8699-A3B3F8B1023C}" srcOrd="0" destOrd="0" presId="urn:microsoft.com/office/officeart/2005/8/layout/orgChart1"/>
    <dgm:cxn modelId="{25C47E8F-709D-4346-B7FD-3F5702C825AC}" type="presOf" srcId="{E9A53681-075F-4693-8590-7809C3E5C332}" destId="{69C3B929-7A47-487C-94C4-092D88AF7C03}" srcOrd="0" destOrd="0" presId="urn:microsoft.com/office/officeart/2005/8/layout/orgChart1"/>
    <dgm:cxn modelId="{2BF09F17-E110-4F68-891B-82D3277715BE}" type="presOf" srcId="{3C9B1643-2A74-424D-A7AE-D9DFA5265895}" destId="{507A21DD-DB1E-48DF-9EA5-40B850382454}" srcOrd="0" destOrd="0" presId="urn:microsoft.com/office/officeart/2005/8/layout/orgChart1"/>
    <dgm:cxn modelId="{6D5FC4E3-D7A9-4A02-9EF9-44D33442BD4C}" type="presOf" srcId="{E50FB063-6598-4CE3-8F62-93C04709D068}" destId="{6D3E12D1-DE33-4CA9-A734-361579DF767A}" srcOrd="1" destOrd="0" presId="urn:microsoft.com/office/officeart/2005/8/layout/orgChart1"/>
    <dgm:cxn modelId="{4C1B3E7E-6233-4A18-841E-16D4AEF9D2C0}" type="presParOf" srcId="{A7FEDAB8-B8CA-4E41-A17D-F4AD4EAB141D}" destId="{C61B4F42-2351-4F98-B2C7-B0D05511C5BF}" srcOrd="0" destOrd="0" presId="urn:microsoft.com/office/officeart/2005/8/layout/orgChart1"/>
    <dgm:cxn modelId="{0D7FED10-08BC-47C3-88DA-9D9E7FDFA6EC}" type="presParOf" srcId="{C61B4F42-2351-4F98-B2C7-B0D05511C5BF}" destId="{E8FD3013-D36F-4184-A00E-044D4293183E}" srcOrd="0" destOrd="0" presId="urn:microsoft.com/office/officeart/2005/8/layout/orgChart1"/>
    <dgm:cxn modelId="{47115364-6924-42EC-98CF-5D9331AB3488}" type="presParOf" srcId="{E8FD3013-D36F-4184-A00E-044D4293183E}" destId="{507A21DD-DB1E-48DF-9EA5-40B850382454}" srcOrd="0" destOrd="0" presId="urn:microsoft.com/office/officeart/2005/8/layout/orgChart1"/>
    <dgm:cxn modelId="{6CD69563-3B91-490D-8255-21EB9BB5DAC2}" type="presParOf" srcId="{E8FD3013-D36F-4184-A00E-044D4293183E}" destId="{F2B8CAEC-05AB-4F14-A9BB-256AA5A2E14D}" srcOrd="1" destOrd="0" presId="urn:microsoft.com/office/officeart/2005/8/layout/orgChart1"/>
    <dgm:cxn modelId="{EF505F05-EEFD-4340-8CF7-2CD853525994}" type="presParOf" srcId="{C61B4F42-2351-4F98-B2C7-B0D05511C5BF}" destId="{7D4A8A1C-4F4A-4621-9517-DCA6E59A8F9F}" srcOrd="1" destOrd="0" presId="urn:microsoft.com/office/officeart/2005/8/layout/orgChart1"/>
    <dgm:cxn modelId="{9B099CBA-BE18-4752-92D2-94DC36AFC6C0}" type="presParOf" srcId="{7D4A8A1C-4F4A-4621-9517-DCA6E59A8F9F}" destId="{2BA43155-26EE-4B95-93D0-91EDB88C79EA}" srcOrd="0" destOrd="0" presId="urn:microsoft.com/office/officeart/2005/8/layout/orgChart1"/>
    <dgm:cxn modelId="{CF992563-9951-4D7D-AC92-494D6615CE02}" type="presParOf" srcId="{7D4A8A1C-4F4A-4621-9517-DCA6E59A8F9F}" destId="{0B6D8676-C7A3-47D3-BEC8-F6E61326A575}" srcOrd="1" destOrd="0" presId="urn:microsoft.com/office/officeart/2005/8/layout/orgChart1"/>
    <dgm:cxn modelId="{F3DFE807-3317-4949-9615-C20C91608F37}" type="presParOf" srcId="{0B6D8676-C7A3-47D3-BEC8-F6E61326A575}" destId="{36FDAE81-0343-4E6D-A297-1ADE963B1980}" srcOrd="0" destOrd="0" presId="urn:microsoft.com/office/officeart/2005/8/layout/orgChart1"/>
    <dgm:cxn modelId="{F962EC92-A79C-40FD-ACCF-B8BECD7D5B69}" type="presParOf" srcId="{36FDAE81-0343-4E6D-A297-1ADE963B1980}" destId="{01A0EF43-757E-48E0-AB85-2C81B2D4F317}" srcOrd="0" destOrd="0" presId="urn:microsoft.com/office/officeart/2005/8/layout/orgChart1"/>
    <dgm:cxn modelId="{9D18D29D-CD51-4AFF-9510-5AAD5C9ABCB8}" type="presParOf" srcId="{36FDAE81-0343-4E6D-A297-1ADE963B1980}" destId="{AB699FCF-7B03-4567-84AE-741A7B929E85}" srcOrd="1" destOrd="0" presId="urn:microsoft.com/office/officeart/2005/8/layout/orgChart1"/>
    <dgm:cxn modelId="{5E0D5334-9A85-4958-8281-4F84B645B069}" type="presParOf" srcId="{0B6D8676-C7A3-47D3-BEC8-F6E61326A575}" destId="{A012C511-301D-42E4-BD34-880B78208CEC}" srcOrd="1" destOrd="0" presId="urn:microsoft.com/office/officeart/2005/8/layout/orgChart1"/>
    <dgm:cxn modelId="{471F6DCC-8833-4002-AA78-6879CD3BE14A}" type="presParOf" srcId="{0B6D8676-C7A3-47D3-BEC8-F6E61326A575}" destId="{3818A227-24A0-4A6F-9BCE-B74EFEFF2333}" srcOrd="2" destOrd="0" presId="urn:microsoft.com/office/officeart/2005/8/layout/orgChart1"/>
    <dgm:cxn modelId="{ADDE599A-3A22-4DDD-A774-525D89F6C605}" type="presParOf" srcId="{7D4A8A1C-4F4A-4621-9517-DCA6E59A8F9F}" destId="{EF88D4FE-5692-4133-A1C2-103F3BF13E8A}" srcOrd="2" destOrd="0" presId="urn:microsoft.com/office/officeart/2005/8/layout/orgChart1"/>
    <dgm:cxn modelId="{43551E60-1E9A-4F5A-BBCD-FA25224DF5B5}" type="presParOf" srcId="{7D4A8A1C-4F4A-4621-9517-DCA6E59A8F9F}" destId="{F0FE46C2-D14F-4B18-8D81-90E001143A05}" srcOrd="3" destOrd="0" presId="urn:microsoft.com/office/officeart/2005/8/layout/orgChart1"/>
    <dgm:cxn modelId="{CD8F450E-4CC6-46BD-A71B-7B804C0DC7F1}" type="presParOf" srcId="{F0FE46C2-D14F-4B18-8D81-90E001143A05}" destId="{4424BF3C-8348-4B01-8DB9-69C5ECD15319}" srcOrd="0" destOrd="0" presId="urn:microsoft.com/office/officeart/2005/8/layout/orgChart1"/>
    <dgm:cxn modelId="{74BC057B-4C45-44B0-AF8A-4694154567BB}" type="presParOf" srcId="{4424BF3C-8348-4B01-8DB9-69C5ECD15319}" destId="{69C3B929-7A47-487C-94C4-092D88AF7C03}" srcOrd="0" destOrd="0" presId="urn:microsoft.com/office/officeart/2005/8/layout/orgChart1"/>
    <dgm:cxn modelId="{562F40FF-F74A-413C-B59B-8E9F927F96B0}" type="presParOf" srcId="{4424BF3C-8348-4B01-8DB9-69C5ECD15319}" destId="{98707A7E-2D0A-47DA-B5AD-10730A2DC883}" srcOrd="1" destOrd="0" presId="urn:microsoft.com/office/officeart/2005/8/layout/orgChart1"/>
    <dgm:cxn modelId="{64D21C11-A1CC-4E28-94DE-B7CA2A6603F4}" type="presParOf" srcId="{F0FE46C2-D14F-4B18-8D81-90E001143A05}" destId="{A5B3B9D3-E86E-4B6D-9A25-331945492FD9}" srcOrd="1" destOrd="0" presId="urn:microsoft.com/office/officeart/2005/8/layout/orgChart1"/>
    <dgm:cxn modelId="{9202FD04-183A-4CD4-BD8A-8ED7444FF342}" type="presParOf" srcId="{F0FE46C2-D14F-4B18-8D81-90E001143A05}" destId="{333E22B0-DC98-4E66-898A-B28CB32A321B}" srcOrd="2" destOrd="0" presId="urn:microsoft.com/office/officeart/2005/8/layout/orgChart1"/>
    <dgm:cxn modelId="{28AF07A7-E0D3-43F1-B078-C2BE80FE5CDF}" type="presParOf" srcId="{7D4A8A1C-4F4A-4621-9517-DCA6E59A8F9F}" destId="{3976CEA1-9686-4F85-8699-A3B3F8B1023C}" srcOrd="4" destOrd="0" presId="urn:microsoft.com/office/officeart/2005/8/layout/orgChart1"/>
    <dgm:cxn modelId="{7DF42385-CA21-48D7-96D6-E9CB53694B6D}" type="presParOf" srcId="{7D4A8A1C-4F4A-4621-9517-DCA6E59A8F9F}" destId="{8D9CE270-C0E5-43C4-B57F-25E3100D7183}" srcOrd="5" destOrd="0" presId="urn:microsoft.com/office/officeart/2005/8/layout/orgChart1"/>
    <dgm:cxn modelId="{97DAD176-7ED8-44FC-B319-DE2309CEEE61}" type="presParOf" srcId="{8D9CE270-C0E5-43C4-B57F-25E3100D7183}" destId="{CDFC1C13-BE88-408D-9626-E24E4424F849}" srcOrd="0" destOrd="0" presId="urn:microsoft.com/office/officeart/2005/8/layout/orgChart1"/>
    <dgm:cxn modelId="{33CE3DFB-C50D-457C-92F5-87DC76859E9E}" type="presParOf" srcId="{CDFC1C13-BE88-408D-9626-E24E4424F849}" destId="{F72210C5-0227-4739-9987-8A2CD4304BA7}" srcOrd="0" destOrd="0" presId="urn:microsoft.com/office/officeart/2005/8/layout/orgChart1"/>
    <dgm:cxn modelId="{31812FCD-EE32-409E-A6BC-6AF80E39441F}" type="presParOf" srcId="{CDFC1C13-BE88-408D-9626-E24E4424F849}" destId="{6D3E12D1-DE33-4CA9-A734-361579DF767A}" srcOrd="1" destOrd="0" presId="urn:microsoft.com/office/officeart/2005/8/layout/orgChart1"/>
    <dgm:cxn modelId="{088FFF89-8033-4142-BB33-B6B962C459E0}" type="presParOf" srcId="{8D9CE270-C0E5-43C4-B57F-25E3100D7183}" destId="{9C6DD46D-4F19-4E22-86D4-0A9ED6F22F55}" srcOrd="1" destOrd="0" presId="urn:microsoft.com/office/officeart/2005/8/layout/orgChart1"/>
    <dgm:cxn modelId="{B1EBBFE1-05D1-4C8C-96A6-1C2E90985E3A}" type="presParOf" srcId="{8D9CE270-C0E5-43C4-B57F-25E3100D7183}" destId="{6C355D70-4634-48AE-8758-545356047335}" srcOrd="2" destOrd="0" presId="urn:microsoft.com/office/officeart/2005/8/layout/orgChart1"/>
    <dgm:cxn modelId="{F8D189EE-78E4-4E71-88A6-585C8414BDE4}" type="presParOf" srcId="{C61B4F42-2351-4F98-B2C7-B0D05511C5BF}" destId="{9E6C088E-4747-4034-8FE9-108F2E7820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CEE599-7808-4B27-A3BA-85D5E61D8C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C9B1643-2A74-424D-A7AE-D9DFA52658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General  Engineering</a:t>
          </a:r>
        </a:p>
      </dgm:t>
    </dgm:pt>
    <dgm:pt modelId="{1CC396F2-4730-4651-881C-EA27E7DB1F4C}" type="parTrans" cxnId="{5151FF93-773F-4943-AD4D-EED3BB414B87}">
      <dgm:prSet/>
      <dgm:spPr/>
      <dgm:t>
        <a:bodyPr/>
        <a:lstStyle/>
        <a:p>
          <a:endParaRPr lang="en-US"/>
        </a:p>
      </dgm:t>
    </dgm:pt>
    <dgm:pt modelId="{2DA0BF78-0EC1-4690-AE80-24978488F6C6}" type="sibTrans" cxnId="{5151FF93-773F-4943-AD4D-EED3BB414B87}">
      <dgm:prSet/>
      <dgm:spPr/>
      <dgm:t>
        <a:bodyPr/>
        <a:lstStyle/>
        <a:p>
          <a:endParaRPr lang="en-US"/>
        </a:p>
      </dgm:t>
    </dgm:pt>
    <dgm:pt modelId="{9CD7B1DB-BF95-4171-8FD9-14683C503C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Engineering Electives</a:t>
          </a:r>
        </a:p>
      </dgm:t>
    </dgm:pt>
    <dgm:pt modelId="{A3FFADD6-FFEF-4A05-A759-720D773A74A1}" type="parTrans" cxnId="{A31C8063-AB00-4677-BFBB-157B63847277}">
      <dgm:prSet/>
      <dgm:spPr/>
      <dgm:t>
        <a:bodyPr/>
        <a:lstStyle/>
        <a:p>
          <a:endParaRPr lang="en-US"/>
        </a:p>
      </dgm:t>
    </dgm:pt>
    <dgm:pt modelId="{558765C9-258D-40C1-A515-CF78DCB7D5EA}" type="sibTrans" cxnId="{A31C8063-AB00-4677-BFBB-157B63847277}">
      <dgm:prSet/>
      <dgm:spPr/>
      <dgm:t>
        <a:bodyPr/>
        <a:lstStyle/>
        <a:p>
          <a:endParaRPr lang="en-US"/>
        </a:p>
      </dgm:t>
    </dgm:pt>
    <dgm:pt modelId="{E9A53681-075F-4693-8590-7809C3E5C3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Technical Electives</a:t>
          </a:r>
        </a:p>
      </dgm:t>
    </dgm:pt>
    <dgm:pt modelId="{0AAF4451-6057-49A6-8854-9B17DC8B0C88}" type="parTrans" cxnId="{5A12CCCF-50C7-4CAA-82C5-2CFCFECB5E35}">
      <dgm:prSet/>
      <dgm:spPr/>
      <dgm:t>
        <a:bodyPr/>
        <a:lstStyle/>
        <a:p>
          <a:endParaRPr lang="en-US"/>
        </a:p>
      </dgm:t>
    </dgm:pt>
    <dgm:pt modelId="{3B263322-6FDA-4B2B-A507-30D38097C089}" type="sibTrans" cxnId="{5A12CCCF-50C7-4CAA-82C5-2CFCFECB5E35}">
      <dgm:prSet/>
      <dgm:spPr/>
      <dgm:t>
        <a:bodyPr/>
        <a:lstStyle/>
        <a:p>
          <a:endParaRPr lang="en-US"/>
        </a:p>
      </dgm:t>
    </dgm:pt>
    <dgm:pt modelId="{E50FB063-6598-4CE3-8F62-93C04709D0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Minor</a:t>
          </a:r>
        </a:p>
      </dgm:t>
    </dgm:pt>
    <dgm:pt modelId="{CC689E78-5EA9-486D-928C-EECE958842D3}" type="parTrans" cxnId="{C43EFA2F-1C05-46EF-90E4-69BF9C225451}">
      <dgm:prSet/>
      <dgm:spPr/>
      <dgm:t>
        <a:bodyPr/>
        <a:lstStyle/>
        <a:p>
          <a:endParaRPr lang="en-US"/>
        </a:p>
      </dgm:t>
    </dgm:pt>
    <dgm:pt modelId="{40668073-6B88-42DD-A280-CFA484645B7D}" type="sibTrans" cxnId="{C43EFA2F-1C05-46EF-90E4-69BF9C225451}">
      <dgm:prSet/>
      <dgm:spPr/>
      <dgm:t>
        <a:bodyPr/>
        <a:lstStyle/>
        <a:p>
          <a:endParaRPr lang="en-US"/>
        </a:p>
      </dgm:t>
    </dgm:pt>
    <dgm:pt modelId="{A7FEDAB8-B8CA-4E41-A17D-F4AD4EAB141D}" type="pres">
      <dgm:prSet presAssocID="{7FCEE599-7808-4B27-A3BA-85D5E61D8C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1B4F42-2351-4F98-B2C7-B0D05511C5BF}" type="pres">
      <dgm:prSet presAssocID="{3C9B1643-2A74-424D-A7AE-D9DFA5265895}" presName="hierRoot1" presStyleCnt="0">
        <dgm:presLayoutVars>
          <dgm:hierBranch/>
        </dgm:presLayoutVars>
      </dgm:prSet>
      <dgm:spPr/>
    </dgm:pt>
    <dgm:pt modelId="{E8FD3013-D36F-4184-A00E-044D4293183E}" type="pres">
      <dgm:prSet presAssocID="{3C9B1643-2A74-424D-A7AE-D9DFA5265895}" presName="rootComposite1" presStyleCnt="0"/>
      <dgm:spPr/>
    </dgm:pt>
    <dgm:pt modelId="{507A21DD-DB1E-48DF-9EA5-40B850382454}" type="pres">
      <dgm:prSet presAssocID="{3C9B1643-2A74-424D-A7AE-D9DFA52658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8CAEC-05AB-4F14-A9BB-256AA5A2E14D}" type="pres">
      <dgm:prSet presAssocID="{3C9B1643-2A74-424D-A7AE-D9DFA52658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D4A8A1C-4F4A-4621-9517-DCA6E59A8F9F}" type="pres">
      <dgm:prSet presAssocID="{3C9B1643-2A74-424D-A7AE-D9DFA5265895}" presName="hierChild2" presStyleCnt="0"/>
      <dgm:spPr/>
    </dgm:pt>
    <dgm:pt modelId="{2BA43155-26EE-4B95-93D0-91EDB88C79EA}" type="pres">
      <dgm:prSet presAssocID="{A3FFADD6-FFEF-4A05-A759-720D773A74A1}" presName="Name35" presStyleLbl="parChTrans1D2" presStyleIdx="0" presStyleCnt="3"/>
      <dgm:spPr/>
      <dgm:t>
        <a:bodyPr/>
        <a:lstStyle/>
        <a:p>
          <a:endParaRPr lang="en-US"/>
        </a:p>
      </dgm:t>
    </dgm:pt>
    <dgm:pt modelId="{0B6D8676-C7A3-47D3-BEC8-F6E61326A575}" type="pres">
      <dgm:prSet presAssocID="{9CD7B1DB-BF95-4171-8FD9-14683C503C89}" presName="hierRoot2" presStyleCnt="0">
        <dgm:presLayoutVars>
          <dgm:hierBranch/>
        </dgm:presLayoutVars>
      </dgm:prSet>
      <dgm:spPr/>
    </dgm:pt>
    <dgm:pt modelId="{36FDAE81-0343-4E6D-A297-1ADE963B1980}" type="pres">
      <dgm:prSet presAssocID="{9CD7B1DB-BF95-4171-8FD9-14683C503C89}" presName="rootComposite" presStyleCnt="0"/>
      <dgm:spPr/>
    </dgm:pt>
    <dgm:pt modelId="{01A0EF43-757E-48E0-AB85-2C81B2D4F317}" type="pres">
      <dgm:prSet presAssocID="{9CD7B1DB-BF95-4171-8FD9-14683C503C8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99FCF-7B03-4567-84AE-741A7B929E85}" type="pres">
      <dgm:prSet presAssocID="{9CD7B1DB-BF95-4171-8FD9-14683C503C89}" presName="rootConnector" presStyleLbl="node2" presStyleIdx="0" presStyleCnt="3"/>
      <dgm:spPr/>
      <dgm:t>
        <a:bodyPr/>
        <a:lstStyle/>
        <a:p>
          <a:endParaRPr lang="en-US"/>
        </a:p>
      </dgm:t>
    </dgm:pt>
    <dgm:pt modelId="{A012C511-301D-42E4-BD34-880B78208CEC}" type="pres">
      <dgm:prSet presAssocID="{9CD7B1DB-BF95-4171-8FD9-14683C503C89}" presName="hierChild4" presStyleCnt="0"/>
      <dgm:spPr/>
    </dgm:pt>
    <dgm:pt modelId="{3818A227-24A0-4A6F-9BCE-B74EFEFF2333}" type="pres">
      <dgm:prSet presAssocID="{9CD7B1DB-BF95-4171-8FD9-14683C503C89}" presName="hierChild5" presStyleCnt="0"/>
      <dgm:spPr/>
    </dgm:pt>
    <dgm:pt modelId="{EF88D4FE-5692-4133-A1C2-103F3BF13E8A}" type="pres">
      <dgm:prSet presAssocID="{0AAF4451-6057-49A6-8854-9B17DC8B0C88}" presName="Name35" presStyleLbl="parChTrans1D2" presStyleIdx="1" presStyleCnt="3"/>
      <dgm:spPr/>
      <dgm:t>
        <a:bodyPr/>
        <a:lstStyle/>
        <a:p>
          <a:endParaRPr lang="en-US"/>
        </a:p>
      </dgm:t>
    </dgm:pt>
    <dgm:pt modelId="{F0FE46C2-D14F-4B18-8D81-90E001143A05}" type="pres">
      <dgm:prSet presAssocID="{E9A53681-075F-4693-8590-7809C3E5C332}" presName="hierRoot2" presStyleCnt="0">
        <dgm:presLayoutVars>
          <dgm:hierBranch/>
        </dgm:presLayoutVars>
      </dgm:prSet>
      <dgm:spPr/>
    </dgm:pt>
    <dgm:pt modelId="{4424BF3C-8348-4B01-8DB9-69C5ECD15319}" type="pres">
      <dgm:prSet presAssocID="{E9A53681-075F-4693-8590-7809C3E5C332}" presName="rootComposite" presStyleCnt="0"/>
      <dgm:spPr/>
    </dgm:pt>
    <dgm:pt modelId="{69C3B929-7A47-487C-94C4-092D88AF7C03}" type="pres">
      <dgm:prSet presAssocID="{E9A53681-075F-4693-8590-7809C3E5C33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07A7E-2D0A-47DA-B5AD-10730A2DC883}" type="pres">
      <dgm:prSet presAssocID="{E9A53681-075F-4693-8590-7809C3E5C332}" presName="rootConnector" presStyleLbl="node2" presStyleIdx="1" presStyleCnt="3"/>
      <dgm:spPr/>
      <dgm:t>
        <a:bodyPr/>
        <a:lstStyle/>
        <a:p>
          <a:endParaRPr lang="en-US"/>
        </a:p>
      </dgm:t>
    </dgm:pt>
    <dgm:pt modelId="{A5B3B9D3-E86E-4B6D-9A25-331945492FD9}" type="pres">
      <dgm:prSet presAssocID="{E9A53681-075F-4693-8590-7809C3E5C332}" presName="hierChild4" presStyleCnt="0"/>
      <dgm:spPr/>
    </dgm:pt>
    <dgm:pt modelId="{333E22B0-DC98-4E66-898A-B28CB32A321B}" type="pres">
      <dgm:prSet presAssocID="{E9A53681-075F-4693-8590-7809C3E5C332}" presName="hierChild5" presStyleCnt="0"/>
      <dgm:spPr/>
    </dgm:pt>
    <dgm:pt modelId="{3976CEA1-9686-4F85-8699-A3B3F8B1023C}" type="pres">
      <dgm:prSet presAssocID="{CC689E78-5EA9-486D-928C-EECE958842D3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D9CE270-C0E5-43C4-B57F-25E3100D7183}" type="pres">
      <dgm:prSet presAssocID="{E50FB063-6598-4CE3-8F62-93C04709D068}" presName="hierRoot2" presStyleCnt="0">
        <dgm:presLayoutVars>
          <dgm:hierBranch/>
        </dgm:presLayoutVars>
      </dgm:prSet>
      <dgm:spPr/>
    </dgm:pt>
    <dgm:pt modelId="{CDFC1C13-BE88-408D-9626-E24E4424F849}" type="pres">
      <dgm:prSet presAssocID="{E50FB063-6598-4CE3-8F62-93C04709D068}" presName="rootComposite" presStyleCnt="0"/>
      <dgm:spPr/>
    </dgm:pt>
    <dgm:pt modelId="{F72210C5-0227-4739-9987-8A2CD4304BA7}" type="pres">
      <dgm:prSet presAssocID="{E50FB063-6598-4CE3-8F62-93C04709D06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E12D1-DE33-4CA9-A734-361579DF767A}" type="pres">
      <dgm:prSet presAssocID="{E50FB063-6598-4CE3-8F62-93C04709D068}" presName="rootConnector" presStyleLbl="node2" presStyleIdx="2" presStyleCnt="3"/>
      <dgm:spPr/>
      <dgm:t>
        <a:bodyPr/>
        <a:lstStyle/>
        <a:p>
          <a:endParaRPr lang="en-US"/>
        </a:p>
      </dgm:t>
    </dgm:pt>
    <dgm:pt modelId="{9C6DD46D-4F19-4E22-86D4-0A9ED6F22F55}" type="pres">
      <dgm:prSet presAssocID="{E50FB063-6598-4CE3-8F62-93C04709D068}" presName="hierChild4" presStyleCnt="0"/>
      <dgm:spPr/>
    </dgm:pt>
    <dgm:pt modelId="{6C355D70-4634-48AE-8758-545356047335}" type="pres">
      <dgm:prSet presAssocID="{E50FB063-6598-4CE3-8F62-93C04709D068}" presName="hierChild5" presStyleCnt="0"/>
      <dgm:spPr/>
    </dgm:pt>
    <dgm:pt modelId="{9E6C088E-4747-4034-8FE9-108F2E782052}" type="pres">
      <dgm:prSet presAssocID="{3C9B1643-2A74-424D-A7AE-D9DFA5265895}" presName="hierChild3" presStyleCnt="0"/>
      <dgm:spPr/>
    </dgm:pt>
  </dgm:ptLst>
  <dgm:cxnLst>
    <dgm:cxn modelId="{5151FF93-773F-4943-AD4D-EED3BB414B87}" srcId="{7FCEE599-7808-4B27-A3BA-85D5E61D8C63}" destId="{3C9B1643-2A74-424D-A7AE-D9DFA5265895}" srcOrd="0" destOrd="0" parTransId="{1CC396F2-4730-4651-881C-EA27E7DB1F4C}" sibTransId="{2DA0BF78-0EC1-4690-AE80-24978488F6C6}"/>
    <dgm:cxn modelId="{C9EB7F0B-80A7-4809-8718-87CC5E3DA105}" type="presOf" srcId="{3C9B1643-2A74-424D-A7AE-D9DFA5265895}" destId="{F2B8CAEC-05AB-4F14-A9BB-256AA5A2E14D}" srcOrd="1" destOrd="0" presId="urn:microsoft.com/office/officeart/2005/8/layout/orgChart1"/>
    <dgm:cxn modelId="{A62E9FEE-6C50-467D-9E07-A31F08862EF3}" type="presOf" srcId="{7FCEE599-7808-4B27-A3BA-85D5E61D8C63}" destId="{A7FEDAB8-B8CA-4E41-A17D-F4AD4EAB141D}" srcOrd="0" destOrd="0" presId="urn:microsoft.com/office/officeart/2005/8/layout/orgChart1"/>
    <dgm:cxn modelId="{A31C8063-AB00-4677-BFBB-157B63847277}" srcId="{3C9B1643-2A74-424D-A7AE-D9DFA5265895}" destId="{9CD7B1DB-BF95-4171-8FD9-14683C503C89}" srcOrd="0" destOrd="0" parTransId="{A3FFADD6-FFEF-4A05-A759-720D773A74A1}" sibTransId="{558765C9-258D-40C1-A515-CF78DCB7D5EA}"/>
    <dgm:cxn modelId="{4967F809-7C81-4C0B-A655-ECB0F041880C}" type="presOf" srcId="{9CD7B1DB-BF95-4171-8FD9-14683C503C89}" destId="{AB699FCF-7B03-4567-84AE-741A7B929E85}" srcOrd="1" destOrd="0" presId="urn:microsoft.com/office/officeart/2005/8/layout/orgChart1"/>
    <dgm:cxn modelId="{97D10CCE-438B-4288-A242-20A610E04914}" type="presOf" srcId="{9CD7B1DB-BF95-4171-8FD9-14683C503C89}" destId="{01A0EF43-757E-48E0-AB85-2C81B2D4F317}" srcOrd="0" destOrd="0" presId="urn:microsoft.com/office/officeart/2005/8/layout/orgChart1"/>
    <dgm:cxn modelId="{117EE2A2-FFA9-4360-BBFA-412322660994}" type="presOf" srcId="{A3FFADD6-FFEF-4A05-A759-720D773A74A1}" destId="{2BA43155-26EE-4B95-93D0-91EDB88C79EA}" srcOrd="0" destOrd="0" presId="urn:microsoft.com/office/officeart/2005/8/layout/orgChart1"/>
    <dgm:cxn modelId="{163839B9-AB58-4225-AC70-8EA22E5C8701}" type="presOf" srcId="{E50FB063-6598-4CE3-8F62-93C04709D068}" destId="{F72210C5-0227-4739-9987-8A2CD4304BA7}" srcOrd="0" destOrd="0" presId="urn:microsoft.com/office/officeart/2005/8/layout/orgChart1"/>
    <dgm:cxn modelId="{DAAC3FE3-FA9E-4836-A777-08E17B6DBD44}" type="presOf" srcId="{0AAF4451-6057-49A6-8854-9B17DC8B0C88}" destId="{EF88D4FE-5692-4133-A1C2-103F3BF13E8A}" srcOrd="0" destOrd="0" presId="urn:microsoft.com/office/officeart/2005/8/layout/orgChart1"/>
    <dgm:cxn modelId="{5A12CCCF-50C7-4CAA-82C5-2CFCFECB5E35}" srcId="{3C9B1643-2A74-424D-A7AE-D9DFA5265895}" destId="{E9A53681-075F-4693-8590-7809C3E5C332}" srcOrd="1" destOrd="0" parTransId="{0AAF4451-6057-49A6-8854-9B17DC8B0C88}" sibTransId="{3B263322-6FDA-4B2B-A507-30D38097C089}"/>
    <dgm:cxn modelId="{3BDF6546-8F7C-487D-AE64-ED309A539448}" type="presOf" srcId="{E9A53681-075F-4693-8590-7809C3E5C332}" destId="{98707A7E-2D0A-47DA-B5AD-10730A2DC883}" srcOrd="1" destOrd="0" presId="urn:microsoft.com/office/officeart/2005/8/layout/orgChart1"/>
    <dgm:cxn modelId="{C43EFA2F-1C05-46EF-90E4-69BF9C225451}" srcId="{3C9B1643-2A74-424D-A7AE-D9DFA5265895}" destId="{E50FB063-6598-4CE3-8F62-93C04709D068}" srcOrd="2" destOrd="0" parTransId="{CC689E78-5EA9-486D-928C-EECE958842D3}" sibTransId="{40668073-6B88-42DD-A280-CFA484645B7D}"/>
    <dgm:cxn modelId="{49622EE3-6EE7-411D-8238-DBDB0DD4E4E9}" type="presOf" srcId="{CC689E78-5EA9-486D-928C-EECE958842D3}" destId="{3976CEA1-9686-4F85-8699-A3B3F8B1023C}" srcOrd="0" destOrd="0" presId="urn:microsoft.com/office/officeart/2005/8/layout/orgChart1"/>
    <dgm:cxn modelId="{25C47E8F-709D-4346-B7FD-3F5702C825AC}" type="presOf" srcId="{E9A53681-075F-4693-8590-7809C3E5C332}" destId="{69C3B929-7A47-487C-94C4-092D88AF7C03}" srcOrd="0" destOrd="0" presId="urn:microsoft.com/office/officeart/2005/8/layout/orgChart1"/>
    <dgm:cxn modelId="{2BF09F17-E110-4F68-891B-82D3277715BE}" type="presOf" srcId="{3C9B1643-2A74-424D-A7AE-D9DFA5265895}" destId="{507A21DD-DB1E-48DF-9EA5-40B850382454}" srcOrd="0" destOrd="0" presId="urn:microsoft.com/office/officeart/2005/8/layout/orgChart1"/>
    <dgm:cxn modelId="{6D5FC4E3-D7A9-4A02-9EF9-44D33442BD4C}" type="presOf" srcId="{E50FB063-6598-4CE3-8F62-93C04709D068}" destId="{6D3E12D1-DE33-4CA9-A734-361579DF767A}" srcOrd="1" destOrd="0" presId="urn:microsoft.com/office/officeart/2005/8/layout/orgChart1"/>
    <dgm:cxn modelId="{4C1B3E7E-6233-4A18-841E-16D4AEF9D2C0}" type="presParOf" srcId="{A7FEDAB8-B8CA-4E41-A17D-F4AD4EAB141D}" destId="{C61B4F42-2351-4F98-B2C7-B0D05511C5BF}" srcOrd="0" destOrd="0" presId="urn:microsoft.com/office/officeart/2005/8/layout/orgChart1"/>
    <dgm:cxn modelId="{0D7FED10-08BC-47C3-88DA-9D9E7FDFA6EC}" type="presParOf" srcId="{C61B4F42-2351-4F98-B2C7-B0D05511C5BF}" destId="{E8FD3013-D36F-4184-A00E-044D4293183E}" srcOrd="0" destOrd="0" presId="urn:microsoft.com/office/officeart/2005/8/layout/orgChart1"/>
    <dgm:cxn modelId="{47115364-6924-42EC-98CF-5D9331AB3488}" type="presParOf" srcId="{E8FD3013-D36F-4184-A00E-044D4293183E}" destId="{507A21DD-DB1E-48DF-9EA5-40B850382454}" srcOrd="0" destOrd="0" presId="urn:microsoft.com/office/officeart/2005/8/layout/orgChart1"/>
    <dgm:cxn modelId="{6CD69563-3B91-490D-8255-21EB9BB5DAC2}" type="presParOf" srcId="{E8FD3013-D36F-4184-A00E-044D4293183E}" destId="{F2B8CAEC-05AB-4F14-A9BB-256AA5A2E14D}" srcOrd="1" destOrd="0" presId="urn:microsoft.com/office/officeart/2005/8/layout/orgChart1"/>
    <dgm:cxn modelId="{EF505F05-EEFD-4340-8CF7-2CD853525994}" type="presParOf" srcId="{C61B4F42-2351-4F98-B2C7-B0D05511C5BF}" destId="{7D4A8A1C-4F4A-4621-9517-DCA6E59A8F9F}" srcOrd="1" destOrd="0" presId="urn:microsoft.com/office/officeart/2005/8/layout/orgChart1"/>
    <dgm:cxn modelId="{9B099CBA-BE18-4752-92D2-94DC36AFC6C0}" type="presParOf" srcId="{7D4A8A1C-4F4A-4621-9517-DCA6E59A8F9F}" destId="{2BA43155-26EE-4B95-93D0-91EDB88C79EA}" srcOrd="0" destOrd="0" presId="urn:microsoft.com/office/officeart/2005/8/layout/orgChart1"/>
    <dgm:cxn modelId="{CF992563-9951-4D7D-AC92-494D6615CE02}" type="presParOf" srcId="{7D4A8A1C-4F4A-4621-9517-DCA6E59A8F9F}" destId="{0B6D8676-C7A3-47D3-BEC8-F6E61326A575}" srcOrd="1" destOrd="0" presId="urn:microsoft.com/office/officeart/2005/8/layout/orgChart1"/>
    <dgm:cxn modelId="{F3DFE807-3317-4949-9615-C20C91608F37}" type="presParOf" srcId="{0B6D8676-C7A3-47D3-BEC8-F6E61326A575}" destId="{36FDAE81-0343-4E6D-A297-1ADE963B1980}" srcOrd="0" destOrd="0" presId="urn:microsoft.com/office/officeart/2005/8/layout/orgChart1"/>
    <dgm:cxn modelId="{F962EC92-A79C-40FD-ACCF-B8BECD7D5B69}" type="presParOf" srcId="{36FDAE81-0343-4E6D-A297-1ADE963B1980}" destId="{01A0EF43-757E-48E0-AB85-2C81B2D4F317}" srcOrd="0" destOrd="0" presId="urn:microsoft.com/office/officeart/2005/8/layout/orgChart1"/>
    <dgm:cxn modelId="{9D18D29D-CD51-4AFF-9510-5AAD5C9ABCB8}" type="presParOf" srcId="{36FDAE81-0343-4E6D-A297-1ADE963B1980}" destId="{AB699FCF-7B03-4567-84AE-741A7B929E85}" srcOrd="1" destOrd="0" presId="urn:microsoft.com/office/officeart/2005/8/layout/orgChart1"/>
    <dgm:cxn modelId="{5E0D5334-9A85-4958-8281-4F84B645B069}" type="presParOf" srcId="{0B6D8676-C7A3-47D3-BEC8-F6E61326A575}" destId="{A012C511-301D-42E4-BD34-880B78208CEC}" srcOrd="1" destOrd="0" presId="urn:microsoft.com/office/officeart/2005/8/layout/orgChart1"/>
    <dgm:cxn modelId="{471F6DCC-8833-4002-AA78-6879CD3BE14A}" type="presParOf" srcId="{0B6D8676-C7A3-47D3-BEC8-F6E61326A575}" destId="{3818A227-24A0-4A6F-9BCE-B74EFEFF2333}" srcOrd="2" destOrd="0" presId="urn:microsoft.com/office/officeart/2005/8/layout/orgChart1"/>
    <dgm:cxn modelId="{ADDE599A-3A22-4DDD-A774-525D89F6C605}" type="presParOf" srcId="{7D4A8A1C-4F4A-4621-9517-DCA6E59A8F9F}" destId="{EF88D4FE-5692-4133-A1C2-103F3BF13E8A}" srcOrd="2" destOrd="0" presId="urn:microsoft.com/office/officeart/2005/8/layout/orgChart1"/>
    <dgm:cxn modelId="{43551E60-1E9A-4F5A-BBCD-FA25224DF5B5}" type="presParOf" srcId="{7D4A8A1C-4F4A-4621-9517-DCA6E59A8F9F}" destId="{F0FE46C2-D14F-4B18-8D81-90E001143A05}" srcOrd="3" destOrd="0" presId="urn:microsoft.com/office/officeart/2005/8/layout/orgChart1"/>
    <dgm:cxn modelId="{CD8F450E-4CC6-46BD-A71B-7B804C0DC7F1}" type="presParOf" srcId="{F0FE46C2-D14F-4B18-8D81-90E001143A05}" destId="{4424BF3C-8348-4B01-8DB9-69C5ECD15319}" srcOrd="0" destOrd="0" presId="urn:microsoft.com/office/officeart/2005/8/layout/orgChart1"/>
    <dgm:cxn modelId="{74BC057B-4C45-44B0-AF8A-4694154567BB}" type="presParOf" srcId="{4424BF3C-8348-4B01-8DB9-69C5ECD15319}" destId="{69C3B929-7A47-487C-94C4-092D88AF7C03}" srcOrd="0" destOrd="0" presId="urn:microsoft.com/office/officeart/2005/8/layout/orgChart1"/>
    <dgm:cxn modelId="{562F40FF-F74A-413C-B59B-8E9F927F96B0}" type="presParOf" srcId="{4424BF3C-8348-4B01-8DB9-69C5ECD15319}" destId="{98707A7E-2D0A-47DA-B5AD-10730A2DC883}" srcOrd="1" destOrd="0" presId="urn:microsoft.com/office/officeart/2005/8/layout/orgChart1"/>
    <dgm:cxn modelId="{64D21C11-A1CC-4E28-94DE-B7CA2A6603F4}" type="presParOf" srcId="{F0FE46C2-D14F-4B18-8D81-90E001143A05}" destId="{A5B3B9D3-E86E-4B6D-9A25-331945492FD9}" srcOrd="1" destOrd="0" presId="urn:microsoft.com/office/officeart/2005/8/layout/orgChart1"/>
    <dgm:cxn modelId="{9202FD04-183A-4CD4-BD8A-8ED7444FF342}" type="presParOf" srcId="{F0FE46C2-D14F-4B18-8D81-90E001143A05}" destId="{333E22B0-DC98-4E66-898A-B28CB32A321B}" srcOrd="2" destOrd="0" presId="urn:microsoft.com/office/officeart/2005/8/layout/orgChart1"/>
    <dgm:cxn modelId="{28AF07A7-E0D3-43F1-B078-C2BE80FE5CDF}" type="presParOf" srcId="{7D4A8A1C-4F4A-4621-9517-DCA6E59A8F9F}" destId="{3976CEA1-9686-4F85-8699-A3B3F8B1023C}" srcOrd="4" destOrd="0" presId="urn:microsoft.com/office/officeart/2005/8/layout/orgChart1"/>
    <dgm:cxn modelId="{7DF42385-CA21-48D7-96D6-E9CB53694B6D}" type="presParOf" srcId="{7D4A8A1C-4F4A-4621-9517-DCA6E59A8F9F}" destId="{8D9CE270-C0E5-43C4-B57F-25E3100D7183}" srcOrd="5" destOrd="0" presId="urn:microsoft.com/office/officeart/2005/8/layout/orgChart1"/>
    <dgm:cxn modelId="{97DAD176-7ED8-44FC-B319-DE2309CEEE61}" type="presParOf" srcId="{8D9CE270-C0E5-43C4-B57F-25E3100D7183}" destId="{CDFC1C13-BE88-408D-9626-E24E4424F849}" srcOrd="0" destOrd="0" presId="urn:microsoft.com/office/officeart/2005/8/layout/orgChart1"/>
    <dgm:cxn modelId="{33CE3DFB-C50D-457C-92F5-87DC76859E9E}" type="presParOf" srcId="{CDFC1C13-BE88-408D-9626-E24E4424F849}" destId="{F72210C5-0227-4739-9987-8A2CD4304BA7}" srcOrd="0" destOrd="0" presId="urn:microsoft.com/office/officeart/2005/8/layout/orgChart1"/>
    <dgm:cxn modelId="{31812FCD-EE32-409E-A6BC-6AF80E39441F}" type="presParOf" srcId="{CDFC1C13-BE88-408D-9626-E24E4424F849}" destId="{6D3E12D1-DE33-4CA9-A734-361579DF767A}" srcOrd="1" destOrd="0" presId="urn:microsoft.com/office/officeart/2005/8/layout/orgChart1"/>
    <dgm:cxn modelId="{088FFF89-8033-4142-BB33-B6B962C459E0}" type="presParOf" srcId="{8D9CE270-C0E5-43C4-B57F-25E3100D7183}" destId="{9C6DD46D-4F19-4E22-86D4-0A9ED6F22F55}" srcOrd="1" destOrd="0" presId="urn:microsoft.com/office/officeart/2005/8/layout/orgChart1"/>
    <dgm:cxn modelId="{B1EBBFE1-05D1-4C8C-96A6-1C2E90985E3A}" type="presParOf" srcId="{8D9CE270-C0E5-43C4-B57F-25E3100D7183}" destId="{6C355D70-4634-48AE-8758-545356047335}" srcOrd="2" destOrd="0" presId="urn:microsoft.com/office/officeart/2005/8/layout/orgChart1"/>
    <dgm:cxn modelId="{F8D189EE-78E4-4E71-88A6-585C8414BDE4}" type="presParOf" srcId="{C61B4F42-2351-4F98-B2C7-B0D05511C5BF}" destId="{9E6C088E-4747-4034-8FE9-108F2E7820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5C5405-36A4-4C5D-AAC5-28A0EF1DDC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DC03E-E9BA-42EB-9998-9A990DB936A6}">
      <dgm:prSet phldrT="[Text]"/>
      <dgm:spPr/>
      <dgm:t>
        <a:bodyPr/>
        <a:lstStyle/>
        <a:p>
          <a:r>
            <a:rPr lang="en-US" dirty="0"/>
            <a:t>BS Degree</a:t>
          </a:r>
        </a:p>
      </dgm:t>
    </dgm:pt>
    <dgm:pt modelId="{3194A794-1605-44E3-9AF6-71739C403D74}" type="parTrans" cxnId="{26F7EC6A-15BD-4C5C-95D3-931BC7FDE2FA}">
      <dgm:prSet/>
      <dgm:spPr/>
      <dgm:t>
        <a:bodyPr/>
        <a:lstStyle/>
        <a:p>
          <a:endParaRPr lang="en-US"/>
        </a:p>
      </dgm:t>
    </dgm:pt>
    <dgm:pt modelId="{C20DD14E-5ACB-4CFF-93BE-5D7499D9396F}" type="sibTrans" cxnId="{26F7EC6A-15BD-4C5C-95D3-931BC7FDE2FA}">
      <dgm:prSet/>
      <dgm:spPr/>
      <dgm:t>
        <a:bodyPr/>
        <a:lstStyle/>
        <a:p>
          <a:endParaRPr lang="en-US"/>
        </a:p>
      </dgm:t>
    </dgm:pt>
    <dgm:pt modelId="{F618B026-59F9-45AF-8773-49B336D781E6}">
      <dgm:prSet phldrT="[Text]"/>
      <dgm:spPr/>
      <dgm:t>
        <a:bodyPr/>
        <a:lstStyle/>
        <a:p>
          <a:r>
            <a:rPr lang="en-US" dirty="0"/>
            <a:t>Pass the Fundamentals of Engineering (FE) Exam</a:t>
          </a:r>
        </a:p>
      </dgm:t>
    </dgm:pt>
    <dgm:pt modelId="{6E4CF3A1-1043-4385-974F-5C56BCEFF308}" type="parTrans" cxnId="{1E407E5A-6A25-44E0-8933-C2FAF9C120F0}">
      <dgm:prSet/>
      <dgm:spPr/>
      <dgm:t>
        <a:bodyPr/>
        <a:lstStyle/>
        <a:p>
          <a:endParaRPr lang="en-US"/>
        </a:p>
      </dgm:t>
    </dgm:pt>
    <dgm:pt modelId="{FFAEFA4E-630D-4522-B9F8-3E1B4530915D}" type="sibTrans" cxnId="{1E407E5A-6A25-44E0-8933-C2FAF9C120F0}">
      <dgm:prSet/>
      <dgm:spPr/>
      <dgm:t>
        <a:bodyPr/>
        <a:lstStyle/>
        <a:p>
          <a:endParaRPr lang="en-US"/>
        </a:p>
      </dgm:t>
    </dgm:pt>
    <dgm:pt modelId="{0311B9D4-22EB-4609-8E2D-A8FD27C25AEE}">
      <dgm:prSet phldrT="[Text]"/>
      <dgm:spPr/>
      <dgm:t>
        <a:bodyPr/>
        <a:lstStyle/>
        <a:p>
          <a:r>
            <a:rPr lang="en-US" dirty="0"/>
            <a:t>Work Four Years Under a PE</a:t>
          </a:r>
        </a:p>
      </dgm:t>
    </dgm:pt>
    <dgm:pt modelId="{79EA207A-A073-40BF-A209-B9B88A0161FE}" type="parTrans" cxnId="{AF898578-5E1C-490C-BB80-B94D725EEA6A}">
      <dgm:prSet/>
      <dgm:spPr/>
      <dgm:t>
        <a:bodyPr/>
        <a:lstStyle/>
        <a:p>
          <a:endParaRPr lang="en-US"/>
        </a:p>
      </dgm:t>
    </dgm:pt>
    <dgm:pt modelId="{48112339-B248-460F-9237-CD19B0A1C57B}" type="sibTrans" cxnId="{AF898578-5E1C-490C-BB80-B94D725EEA6A}">
      <dgm:prSet/>
      <dgm:spPr/>
      <dgm:t>
        <a:bodyPr/>
        <a:lstStyle/>
        <a:p>
          <a:endParaRPr lang="en-US"/>
        </a:p>
      </dgm:t>
    </dgm:pt>
    <dgm:pt modelId="{81180EC4-FC21-488B-AFBA-1A549153A27E}">
      <dgm:prSet phldrT="[Text]"/>
      <dgm:spPr/>
      <dgm:t>
        <a:bodyPr/>
        <a:lstStyle/>
        <a:p>
          <a:r>
            <a:rPr lang="en-US" dirty="0"/>
            <a:t>Pass Principles and Practice of Engineering Exam</a:t>
          </a:r>
        </a:p>
      </dgm:t>
    </dgm:pt>
    <dgm:pt modelId="{ECDEFFA1-20B5-4311-AF94-38499B58E08D}" type="parTrans" cxnId="{A4F3BF4E-34CE-4A75-9F2C-B13F203A9D2F}">
      <dgm:prSet/>
      <dgm:spPr/>
      <dgm:t>
        <a:bodyPr/>
        <a:lstStyle/>
        <a:p>
          <a:endParaRPr lang="en-US"/>
        </a:p>
      </dgm:t>
    </dgm:pt>
    <dgm:pt modelId="{6C685BC1-285B-4BA0-A68D-AB3330A04296}" type="sibTrans" cxnId="{A4F3BF4E-34CE-4A75-9F2C-B13F203A9D2F}">
      <dgm:prSet/>
      <dgm:spPr/>
      <dgm:t>
        <a:bodyPr/>
        <a:lstStyle/>
        <a:p>
          <a:endParaRPr lang="en-US"/>
        </a:p>
      </dgm:t>
    </dgm:pt>
    <dgm:pt modelId="{BC5D7500-0EFC-4FDD-947F-C859F40D992C}" type="pres">
      <dgm:prSet presAssocID="{005C5405-36A4-4C5D-AAC5-28A0EF1DD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12C8C-9861-4E90-82D5-93B25DA616F4}" type="pres">
      <dgm:prSet presAssocID="{005C5405-36A4-4C5D-AAC5-28A0EF1DDC8B}" presName="dummyMaxCanvas" presStyleCnt="0">
        <dgm:presLayoutVars/>
      </dgm:prSet>
      <dgm:spPr/>
    </dgm:pt>
    <dgm:pt modelId="{8D1A45E5-3479-4DB6-902E-550E0D0A02A9}" type="pres">
      <dgm:prSet presAssocID="{005C5405-36A4-4C5D-AAC5-28A0EF1DDC8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94037-C3E2-4D02-AA2A-45FF898ADDCE}" type="pres">
      <dgm:prSet presAssocID="{005C5405-36A4-4C5D-AAC5-28A0EF1DDC8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CABAF-8E40-4206-AF9F-4D38DA3CB177}" type="pres">
      <dgm:prSet presAssocID="{005C5405-36A4-4C5D-AAC5-28A0EF1DDC8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81A53-CC91-46D3-9C62-63719D3DA22E}" type="pres">
      <dgm:prSet presAssocID="{005C5405-36A4-4C5D-AAC5-28A0EF1DDC8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387F7-43F7-4F6B-BFA3-41470D53D60E}" type="pres">
      <dgm:prSet presAssocID="{005C5405-36A4-4C5D-AAC5-28A0EF1DDC8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6D174-5BF8-41BA-9D53-EDEB0CB5558B}" type="pres">
      <dgm:prSet presAssocID="{005C5405-36A4-4C5D-AAC5-28A0EF1DDC8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77AB-25B9-494C-9B56-75C08766F61A}" type="pres">
      <dgm:prSet presAssocID="{005C5405-36A4-4C5D-AAC5-28A0EF1DDC8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124A5-D32C-4EB9-B0A7-C02E0EE83828}" type="pres">
      <dgm:prSet presAssocID="{005C5405-36A4-4C5D-AAC5-28A0EF1DDC8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A6489-FFDB-4D33-A926-4CF53771EC40}" type="pres">
      <dgm:prSet presAssocID="{005C5405-36A4-4C5D-AAC5-28A0EF1DDC8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FA69-DD84-4DA9-B59B-5D1C4540C3BB}" type="pres">
      <dgm:prSet presAssocID="{005C5405-36A4-4C5D-AAC5-28A0EF1DDC8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DEB85-22A9-4395-A0BD-1BEA2462AAF4}" type="pres">
      <dgm:prSet presAssocID="{005C5405-36A4-4C5D-AAC5-28A0EF1DDC8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F3BF4E-34CE-4A75-9F2C-B13F203A9D2F}" srcId="{005C5405-36A4-4C5D-AAC5-28A0EF1DDC8B}" destId="{81180EC4-FC21-488B-AFBA-1A549153A27E}" srcOrd="3" destOrd="0" parTransId="{ECDEFFA1-20B5-4311-AF94-38499B58E08D}" sibTransId="{6C685BC1-285B-4BA0-A68D-AB3330A04296}"/>
    <dgm:cxn modelId="{2DCC5696-E6AA-4918-818B-197E4016E2D7}" type="presOf" srcId="{81180EC4-FC21-488B-AFBA-1A549153A27E}" destId="{F5981A53-CC91-46D3-9C62-63719D3DA22E}" srcOrd="0" destOrd="0" presId="urn:microsoft.com/office/officeart/2005/8/layout/vProcess5"/>
    <dgm:cxn modelId="{3712A713-879E-4D94-8DB8-F35FE8DD964E}" type="presOf" srcId="{48112339-B248-460F-9237-CD19B0A1C57B}" destId="{07ED77AB-25B9-494C-9B56-75C08766F61A}" srcOrd="0" destOrd="0" presId="urn:microsoft.com/office/officeart/2005/8/layout/vProcess5"/>
    <dgm:cxn modelId="{0365B116-AD79-4409-82D9-5AE03892B5DA}" type="presOf" srcId="{F618B026-59F9-45AF-8773-49B336D781E6}" destId="{7FD94037-C3E2-4D02-AA2A-45FF898ADDCE}" srcOrd="0" destOrd="0" presId="urn:microsoft.com/office/officeart/2005/8/layout/vProcess5"/>
    <dgm:cxn modelId="{6C835706-C968-49F3-9D03-A17C94A4AC9B}" type="presOf" srcId="{005C5405-36A4-4C5D-AAC5-28A0EF1DDC8B}" destId="{BC5D7500-0EFC-4FDD-947F-C859F40D992C}" srcOrd="0" destOrd="0" presId="urn:microsoft.com/office/officeart/2005/8/layout/vProcess5"/>
    <dgm:cxn modelId="{9A4C539D-80FE-45F0-9CF6-1B899D4D43C7}" type="presOf" srcId="{C20DD14E-5ACB-4CFF-93BE-5D7499D9396F}" destId="{204387F7-43F7-4F6B-BFA3-41470D53D60E}" srcOrd="0" destOrd="0" presId="urn:microsoft.com/office/officeart/2005/8/layout/vProcess5"/>
    <dgm:cxn modelId="{1C6548BE-6D25-4AC0-A0B1-380F8585F3B3}" type="presOf" srcId="{F618B026-59F9-45AF-8773-49B336D781E6}" destId="{D41A6489-FFDB-4D33-A926-4CF53771EC40}" srcOrd="1" destOrd="0" presId="urn:microsoft.com/office/officeart/2005/8/layout/vProcess5"/>
    <dgm:cxn modelId="{26F7EC6A-15BD-4C5C-95D3-931BC7FDE2FA}" srcId="{005C5405-36A4-4C5D-AAC5-28A0EF1DDC8B}" destId="{B2FDC03E-E9BA-42EB-9998-9A990DB936A6}" srcOrd="0" destOrd="0" parTransId="{3194A794-1605-44E3-9AF6-71739C403D74}" sibTransId="{C20DD14E-5ACB-4CFF-93BE-5D7499D9396F}"/>
    <dgm:cxn modelId="{F6851B84-59CE-4A91-BF9F-FDD9A6A5FB32}" type="presOf" srcId="{81180EC4-FC21-488B-AFBA-1A549153A27E}" destId="{286DEB85-22A9-4395-A0BD-1BEA2462AAF4}" srcOrd="1" destOrd="0" presId="urn:microsoft.com/office/officeart/2005/8/layout/vProcess5"/>
    <dgm:cxn modelId="{4C1BC157-1B68-4651-B926-00C88818BA37}" type="presOf" srcId="{0311B9D4-22EB-4609-8E2D-A8FD27C25AEE}" destId="{EA3CABAF-8E40-4206-AF9F-4D38DA3CB177}" srcOrd="0" destOrd="0" presId="urn:microsoft.com/office/officeart/2005/8/layout/vProcess5"/>
    <dgm:cxn modelId="{91801648-368D-445F-B03F-E6634035D57D}" type="presOf" srcId="{B2FDC03E-E9BA-42EB-9998-9A990DB936A6}" destId="{848124A5-D32C-4EB9-B0A7-C02E0EE83828}" srcOrd="1" destOrd="0" presId="urn:microsoft.com/office/officeart/2005/8/layout/vProcess5"/>
    <dgm:cxn modelId="{1E407E5A-6A25-44E0-8933-C2FAF9C120F0}" srcId="{005C5405-36A4-4C5D-AAC5-28A0EF1DDC8B}" destId="{F618B026-59F9-45AF-8773-49B336D781E6}" srcOrd="1" destOrd="0" parTransId="{6E4CF3A1-1043-4385-974F-5C56BCEFF308}" sibTransId="{FFAEFA4E-630D-4522-B9F8-3E1B4530915D}"/>
    <dgm:cxn modelId="{6666746C-3706-4476-ADFF-AB8115BD3E6D}" type="presOf" srcId="{0311B9D4-22EB-4609-8E2D-A8FD27C25AEE}" destId="{11BEFA69-DD84-4DA9-B59B-5D1C4540C3BB}" srcOrd="1" destOrd="0" presId="urn:microsoft.com/office/officeart/2005/8/layout/vProcess5"/>
    <dgm:cxn modelId="{AF898578-5E1C-490C-BB80-B94D725EEA6A}" srcId="{005C5405-36A4-4C5D-AAC5-28A0EF1DDC8B}" destId="{0311B9D4-22EB-4609-8E2D-A8FD27C25AEE}" srcOrd="2" destOrd="0" parTransId="{79EA207A-A073-40BF-A209-B9B88A0161FE}" sibTransId="{48112339-B248-460F-9237-CD19B0A1C57B}"/>
    <dgm:cxn modelId="{8AD37A97-78D0-4880-8CE8-5BD5B557AB72}" type="presOf" srcId="{FFAEFA4E-630D-4522-B9F8-3E1B4530915D}" destId="{CC76D174-5BF8-41BA-9D53-EDEB0CB5558B}" srcOrd="0" destOrd="0" presId="urn:microsoft.com/office/officeart/2005/8/layout/vProcess5"/>
    <dgm:cxn modelId="{5A55BB39-46E9-4C8B-B723-73C16B1C3C5B}" type="presOf" srcId="{B2FDC03E-E9BA-42EB-9998-9A990DB936A6}" destId="{8D1A45E5-3479-4DB6-902E-550E0D0A02A9}" srcOrd="0" destOrd="0" presId="urn:microsoft.com/office/officeart/2005/8/layout/vProcess5"/>
    <dgm:cxn modelId="{EE805DFC-8941-4989-BDF9-E098AD907CAB}" type="presParOf" srcId="{BC5D7500-0EFC-4FDD-947F-C859F40D992C}" destId="{1C812C8C-9861-4E90-82D5-93B25DA616F4}" srcOrd="0" destOrd="0" presId="urn:microsoft.com/office/officeart/2005/8/layout/vProcess5"/>
    <dgm:cxn modelId="{CB25F605-C8DF-49B5-8307-5C964EEA7B7F}" type="presParOf" srcId="{BC5D7500-0EFC-4FDD-947F-C859F40D992C}" destId="{8D1A45E5-3479-4DB6-902E-550E0D0A02A9}" srcOrd="1" destOrd="0" presId="urn:microsoft.com/office/officeart/2005/8/layout/vProcess5"/>
    <dgm:cxn modelId="{13C71CF3-D05F-4C46-B02F-B10263B740B6}" type="presParOf" srcId="{BC5D7500-0EFC-4FDD-947F-C859F40D992C}" destId="{7FD94037-C3E2-4D02-AA2A-45FF898ADDCE}" srcOrd="2" destOrd="0" presId="urn:microsoft.com/office/officeart/2005/8/layout/vProcess5"/>
    <dgm:cxn modelId="{BE054EB8-6EB8-41FC-8BBB-01561674920F}" type="presParOf" srcId="{BC5D7500-0EFC-4FDD-947F-C859F40D992C}" destId="{EA3CABAF-8E40-4206-AF9F-4D38DA3CB177}" srcOrd="3" destOrd="0" presId="urn:microsoft.com/office/officeart/2005/8/layout/vProcess5"/>
    <dgm:cxn modelId="{0F162B79-5ED0-4BAC-98D6-7D42C3EE4B71}" type="presParOf" srcId="{BC5D7500-0EFC-4FDD-947F-C859F40D992C}" destId="{F5981A53-CC91-46D3-9C62-63719D3DA22E}" srcOrd="4" destOrd="0" presId="urn:microsoft.com/office/officeart/2005/8/layout/vProcess5"/>
    <dgm:cxn modelId="{3925CBBF-3B31-44D5-A82A-F6F29007A3DD}" type="presParOf" srcId="{BC5D7500-0EFC-4FDD-947F-C859F40D992C}" destId="{204387F7-43F7-4F6B-BFA3-41470D53D60E}" srcOrd="5" destOrd="0" presId="urn:microsoft.com/office/officeart/2005/8/layout/vProcess5"/>
    <dgm:cxn modelId="{FC096647-4445-4A48-9D08-59864E62F257}" type="presParOf" srcId="{BC5D7500-0EFC-4FDD-947F-C859F40D992C}" destId="{CC76D174-5BF8-41BA-9D53-EDEB0CB5558B}" srcOrd="6" destOrd="0" presId="urn:microsoft.com/office/officeart/2005/8/layout/vProcess5"/>
    <dgm:cxn modelId="{6C0F8486-4DC7-4710-B2FB-5359AAD52C1A}" type="presParOf" srcId="{BC5D7500-0EFC-4FDD-947F-C859F40D992C}" destId="{07ED77AB-25B9-494C-9B56-75C08766F61A}" srcOrd="7" destOrd="0" presId="urn:microsoft.com/office/officeart/2005/8/layout/vProcess5"/>
    <dgm:cxn modelId="{5C6E2AFA-1AB4-4617-9ED5-BA2BD376E307}" type="presParOf" srcId="{BC5D7500-0EFC-4FDD-947F-C859F40D992C}" destId="{848124A5-D32C-4EB9-B0A7-C02E0EE83828}" srcOrd="8" destOrd="0" presId="urn:microsoft.com/office/officeart/2005/8/layout/vProcess5"/>
    <dgm:cxn modelId="{14A9EC3E-BEA3-4378-B22E-E5E03C332417}" type="presParOf" srcId="{BC5D7500-0EFC-4FDD-947F-C859F40D992C}" destId="{D41A6489-FFDB-4D33-A926-4CF53771EC40}" srcOrd="9" destOrd="0" presId="urn:microsoft.com/office/officeart/2005/8/layout/vProcess5"/>
    <dgm:cxn modelId="{38B70830-F467-48B7-AC31-6A89337A4E9B}" type="presParOf" srcId="{BC5D7500-0EFC-4FDD-947F-C859F40D992C}" destId="{11BEFA69-DD84-4DA9-B59B-5D1C4540C3BB}" srcOrd="10" destOrd="0" presId="urn:microsoft.com/office/officeart/2005/8/layout/vProcess5"/>
    <dgm:cxn modelId="{1397F6C5-3545-4CF2-AC0E-331F13EAE204}" type="presParOf" srcId="{BC5D7500-0EFC-4FDD-947F-C859F40D992C}" destId="{286DEB85-22A9-4395-A0BD-1BEA2462AAF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56FE9-2655-40C5-86B1-1BC49CFF23E6}">
      <dsp:nvSpPr>
        <dsp:cNvPr id="0" name=""/>
        <dsp:cNvSpPr/>
      </dsp:nvSpPr>
      <dsp:spPr>
        <a:xfrm>
          <a:off x="4114799" y="1489960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7D404-7B32-4CE6-A096-2E3F6D3F4DFC}">
      <dsp:nvSpPr>
        <dsp:cNvPr id="0" name=""/>
        <dsp:cNvSpPr/>
      </dsp:nvSpPr>
      <dsp:spPr>
        <a:xfrm>
          <a:off x="4114799" y="1489960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27BF5-0E1E-497A-8DDB-92F60D2FAFBB}">
      <dsp:nvSpPr>
        <dsp:cNvPr id="0" name=""/>
        <dsp:cNvSpPr/>
      </dsp:nvSpPr>
      <dsp:spPr>
        <a:xfrm>
          <a:off x="3040554" y="1489960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16206-039B-4A31-B6C4-6C8E236B9A42}">
      <dsp:nvSpPr>
        <dsp:cNvPr id="0" name=""/>
        <dsp:cNvSpPr/>
      </dsp:nvSpPr>
      <dsp:spPr>
        <a:xfrm>
          <a:off x="892063" y="1489960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DC45-F07B-43C8-952A-B4BC32014AF8}">
      <dsp:nvSpPr>
        <dsp:cNvPr id="0" name=""/>
        <dsp:cNvSpPr/>
      </dsp:nvSpPr>
      <dsp:spPr>
        <a:xfrm>
          <a:off x="3226993" y="602154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1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Aero</a:t>
          </a:r>
        </a:p>
      </dsp:txBody>
      <dsp:txXfrm>
        <a:off x="3226993" y="602154"/>
        <a:ext cx="1775612" cy="887806"/>
      </dsp:txXfrm>
    </dsp:sp>
    <dsp:sp modelId="{D7EB29C1-8E1D-49DC-86A7-A38A49A5C22D}">
      <dsp:nvSpPr>
        <dsp:cNvPr id="0" name=""/>
        <dsp:cNvSpPr/>
      </dsp:nvSpPr>
      <dsp:spPr>
        <a:xfrm>
          <a:off x="4256" y="18628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Aerodynamics</a:t>
          </a:r>
        </a:p>
      </dsp:txBody>
      <dsp:txXfrm>
        <a:off x="4256" y="1862839"/>
        <a:ext cx="1775612" cy="887806"/>
      </dsp:txXfrm>
    </dsp:sp>
    <dsp:sp modelId="{35924D1E-524C-45A1-824C-7CDBD391C032}">
      <dsp:nvSpPr>
        <dsp:cNvPr id="0" name=""/>
        <dsp:cNvSpPr/>
      </dsp:nvSpPr>
      <dsp:spPr>
        <a:xfrm>
          <a:off x="2152748" y="18628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Propulsion</a:t>
          </a:r>
        </a:p>
      </dsp:txBody>
      <dsp:txXfrm>
        <a:off x="2152748" y="1862839"/>
        <a:ext cx="1775612" cy="887806"/>
      </dsp:txXfrm>
    </dsp:sp>
    <dsp:sp modelId="{8446114B-1E13-42DA-8401-A1E62A9BE367}">
      <dsp:nvSpPr>
        <dsp:cNvPr id="0" name=""/>
        <dsp:cNvSpPr/>
      </dsp:nvSpPr>
      <dsp:spPr>
        <a:xfrm>
          <a:off x="4301239" y="18628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Flight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Dynamics</a:t>
          </a:r>
        </a:p>
      </dsp:txBody>
      <dsp:txXfrm>
        <a:off x="4301239" y="1862839"/>
        <a:ext cx="1775612" cy="887806"/>
      </dsp:txXfrm>
    </dsp:sp>
    <dsp:sp modelId="{44EF2CAC-F165-4D60-9B73-DFD37B041DE7}">
      <dsp:nvSpPr>
        <dsp:cNvPr id="0" name=""/>
        <dsp:cNvSpPr/>
      </dsp:nvSpPr>
      <dsp:spPr>
        <a:xfrm>
          <a:off x="6449730" y="1862839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Structure 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1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Materials</a:t>
          </a:r>
        </a:p>
      </dsp:txBody>
      <dsp:txXfrm>
        <a:off x="6449730" y="1862839"/>
        <a:ext cx="1775612" cy="887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99569-C8F8-4C10-8F88-095304000ADA}">
      <dsp:nvSpPr>
        <dsp:cNvPr id="0" name=""/>
        <dsp:cNvSpPr/>
      </dsp:nvSpPr>
      <dsp:spPr>
        <a:xfrm>
          <a:off x="4343400" y="1596442"/>
          <a:ext cx="3599051" cy="312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57"/>
              </a:lnTo>
              <a:lnTo>
                <a:pt x="3599051" y="156157"/>
              </a:lnTo>
              <a:lnTo>
                <a:pt x="3599051" y="3123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A74D5-1CAA-4A40-B400-8283B13C7507}">
      <dsp:nvSpPr>
        <dsp:cNvPr id="0" name=""/>
        <dsp:cNvSpPr/>
      </dsp:nvSpPr>
      <dsp:spPr>
        <a:xfrm>
          <a:off x="4343400" y="1596442"/>
          <a:ext cx="1799525" cy="312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57"/>
              </a:lnTo>
              <a:lnTo>
                <a:pt x="1799525" y="156157"/>
              </a:lnTo>
              <a:lnTo>
                <a:pt x="1799525" y="3123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F75A8-5FCF-48FF-8CEE-13F3E4338FC6}">
      <dsp:nvSpPr>
        <dsp:cNvPr id="0" name=""/>
        <dsp:cNvSpPr/>
      </dsp:nvSpPr>
      <dsp:spPr>
        <a:xfrm>
          <a:off x="4297680" y="1596442"/>
          <a:ext cx="91440" cy="312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3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C30B0-B88B-4FDB-A59F-172D80BBABCE}">
      <dsp:nvSpPr>
        <dsp:cNvPr id="0" name=""/>
        <dsp:cNvSpPr/>
      </dsp:nvSpPr>
      <dsp:spPr>
        <a:xfrm>
          <a:off x="2543874" y="1596442"/>
          <a:ext cx="1799525" cy="312314"/>
        </a:xfrm>
        <a:custGeom>
          <a:avLst/>
          <a:gdLst/>
          <a:ahLst/>
          <a:cxnLst/>
          <a:rect l="0" t="0" r="0" b="0"/>
          <a:pathLst>
            <a:path>
              <a:moveTo>
                <a:pt x="1799525" y="0"/>
              </a:moveTo>
              <a:lnTo>
                <a:pt x="1799525" y="156157"/>
              </a:lnTo>
              <a:lnTo>
                <a:pt x="0" y="156157"/>
              </a:lnTo>
              <a:lnTo>
                <a:pt x="0" y="3123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D9AC0-90E7-4278-9055-B22A4744B720}">
      <dsp:nvSpPr>
        <dsp:cNvPr id="0" name=""/>
        <dsp:cNvSpPr/>
      </dsp:nvSpPr>
      <dsp:spPr>
        <a:xfrm>
          <a:off x="744348" y="1596442"/>
          <a:ext cx="3599051" cy="312314"/>
        </a:xfrm>
        <a:custGeom>
          <a:avLst/>
          <a:gdLst/>
          <a:ahLst/>
          <a:cxnLst/>
          <a:rect l="0" t="0" r="0" b="0"/>
          <a:pathLst>
            <a:path>
              <a:moveTo>
                <a:pt x="3599051" y="0"/>
              </a:moveTo>
              <a:lnTo>
                <a:pt x="3599051" y="156157"/>
              </a:lnTo>
              <a:lnTo>
                <a:pt x="0" y="156157"/>
              </a:lnTo>
              <a:lnTo>
                <a:pt x="0" y="3123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463E5-7378-404E-8A01-2D3A28071C9B}">
      <dsp:nvSpPr>
        <dsp:cNvPr id="0" name=""/>
        <dsp:cNvSpPr/>
      </dsp:nvSpPr>
      <dsp:spPr>
        <a:xfrm>
          <a:off x="3599794" y="852837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Civil E</a:t>
          </a:r>
        </a:p>
      </dsp:txBody>
      <dsp:txXfrm>
        <a:off x="3599794" y="852837"/>
        <a:ext cx="1487211" cy="743605"/>
      </dsp:txXfrm>
    </dsp:sp>
    <dsp:sp modelId="{96847495-A745-4C06-AC23-B9B3EBBE8AD5}">
      <dsp:nvSpPr>
        <dsp:cNvPr id="0" name=""/>
        <dsp:cNvSpPr/>
      </dsp:nvSpPr>
      <dsp:spPr>
        <a:xfrm>
          <a:off x="742" y="1908757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smtClean="0">
              <a:ln/>
              <a:effectLst/>
              <a:latin typeface="Arial" charset="0"/>
            </a:rPr>
            <a:t>Construction</a:t>
          </a:r>
          <a:endParaRPr kumimoji="0" lang="en-US" sz="1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42" y="1908757"/>
        <a:ext cx="1487211" cy="743605"/>
      </dsp:txXfrm>
    </dsp:sp>
    <dsp:sp modelId="{AB2E72DE-730A-49A9-914C-71943507E49B}">
      <dsp:nvSpPr>
        <dsp:cNvPr id="0" name=""/>
        <dsp:cNvSpPr/>
      </dsp:nvSpPr>
      <dsp:spPr>
        <a:xfrm>
          <a:off x="1800268" y="1908757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smtClean="0">
              <a:ln/>
              <a:effectLst/>
              <a:latin typeface="Arial" charset="0"/>
            </a:rPr>
            <a:t>Structural</a:t>
          </a:r>
          <a:endParaRPr kumimoji="0" lang="en-US" sz="1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800268" y="1908757"/>
        <a:ext cx="1487211" cy="743605"/>
      </dsp:txXfrm>
    </dsp:sp>
    <dsp:sp modelId="{641FE743-7441-4B45-8F4B-58355C168098}">
      <dsp:nvSpPr>
        <dsp:cNvPr id="0" name=""/>
        <dsp:cNvSpPr/>
      </dsp:nvSpPr>
      <dsp:spPr>
        <a:xfrm>
          <a:off x="3599794" y="1908757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smtClean="0">
              <a:ln/>
              <a:effectLst/>
              <a:latin typeface="Arial" charset="0"/>
            </a:rPr>
            <a:t>Transportation</a:t>
          </a:r>
          <a:endParaRPr kumimoji="0" lang="en-US" sz="1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599794" y="1908757"/>
        <a:ext cx="1487211" cy="743605"/>
      </dsp:txXfrm>
    </dsp:sp>
    <dsp:sp modelId="{70639903-883F-4469-B4DF-9A52C326F9FB}">
      <dsp:nvSpPr>
        <dsp:cNvPr id="0" name=""/>
        <dsp:cNvSpPr/>
      </dsp:nvSpPr>
      <dsp:spPr>
        <a:xfrm>
          <a:off x="5399320" y="1908757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smtClean="0">
              <a:ln/>
              <a:effectLst/>
              <a:latin typeface="Arial" charset="0"/>
            </a:rPr>
            <a:t>Geotechnical</a:t>
          </a:r>
          <a:endParaRPr kumimoji="0" lang="en-US" sz="1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399320" y="1908757"/>
        <a:ext cx="1487211" cy="743605"/>
      </dsp:txXfrm>
    </dsp:sp>
    <dsp:sp modelId="{B12BC4DD-D137-42F2-BF2B-E726C189A773}">
      <dsp:nvSpPr>
        <dsp:cNvPr id="0" name=""/>
        <dsp:cNvSpPr/>
      </dsp:nvSpPr>
      <dsp:spPr>
        <a:xfrm>
          <a:off x="7198846" y="1908757"/>
          <a:ext cx="1487211" cy="7436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Arial" charset="0"/>
            </a:rPr>
            <a:t>Water Resources/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Arial" charset="0"/>
            </a:rPr>
            <a:t>Environmental</a:t>
          </a:r>
        </a:p>
      </dsp:txBody>
      <dsp:txXfrm>
        <a:off x="7198846" y="1908757"/>
        <a:ext cx="1487211" cy="743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19BD-003F-41A4-B054-1F92689EB42D}">
      <dsp:nvSpPr>
        <dsp:cNvPr id="0" name=""/>
        <dsp:cNvSpPr/>
      </dsp:nvSpPr>
      <dsp:spPr>
        <a:xfrm>
          <a:off x="4114799" y="1344704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B2CB8-4AB4-4024-96AB-30866A2D2B24}">
      <dsp:nvSpPr>
        <dsp:cNvPr id="0" name=""/>
        <dsp:cNvSpPr/>
      </dsp:nvSpPr>
      <dsp:spPr>
        <a:xfrm>
          <a:off x="4114799" y="134470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041F9-1598-40F1-95ED-4F6A2CB6A452}">
      <dsp:nvSpPr>
        <dsp:cNvPr id="0" name=""/>
        <dsp:cNvSpPr/>
      </dsp:nvSpPr>
      <dsp:spPr>
        <a:xfrm>
          <a:off x="3040554" y="1344704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97E08-FDBD-47F1-A234-A1BDA5CE3DF9}">
      <dsp:nvSpPr>
        <dsp:cNvPr id="0" name=""/>
        <dsp:cNvSpPr/>
      </dsp:nvSpPr>
      <dsp:spPr>
        <a:xfrm>
          <a:off x="892063" y="1344704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78542-8B96-4BA8-B426-1AE8DEADE8BF}">
      <dsp:nvSpPr>
        <dsp:cNvPr id="0" name=""/>
        <dsp:cNvSpPr/>
      </dsp:nvSpPr>
      <dsp:spPr>
        <a:xfrm>
          <a:off x="3226993" y="456898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EE</a:t>
          </a:r>
        </a:p>
      </dsp:txBody>
      <dsp:txXfrm>
        <a:off x="3226993" y="456898"/>
        <a:ext cx="1775612" cy="887806"/>
      </dsp:txXfrm>
    </dsp:sp>
    <dsp:sp modelId="{8569A736-3856-4FD8-B48E-A76C9808D6D1}">
      <dsp:nvSpPr>
        <dsp:cNvPr id="0" name=""/>
        <dsp:cNvSpPr/>
      </dsp:nvSpPr>
      <dsp:spPr>
        <a:xfrm>
          <a:off x="4256" y="171758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Power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Generation</a:t>
          </a:r>
        </a:p>
      </dsp:txBody>
      <dsp:txXfrm>
        <a:off x="4256" y="1717583"/>
        <a:ext cx="1775612" cy="887806"/>
      </dsp:txXfrm>
    </dsp:sp>
    <dsp:sp modelId="{85BD5D7B-52A4-4882-ADDA-E731A2D73BB6}">
      <dsp:nvSpPr>
        <dsp:cNvPr id="0" name=""/>
        <dsp:cNvSpPr/>
      </dsp:nvSpPr>
      <dsp:spPr>
        <a:xfrm>
          <a:off x="2152748" y="171758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Systems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152748" y="1717583"/>
        <a:ext cx="1775612" cy="887806"/>
      </dsp:txXfrm>
    </dsp:sp>
    <dsp:sp modelId="{BCD15974-93CD-4E25-8453-524ACEDF6DC0}">
      <dsp:nvSpPr>
        <dsp:cNvPr id="0" name=""/>
        <dsp:cNvSpPr/>
      </dsp:nvSpPr>
      <dsp:spPr>
        <a:xfrm>
          <a:off x="4301239" y="171758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LSI</a:t>
          </a:r>
        </a:p>
      </dsp:txBody>
      <dsp:txXfrm>
        <a:off x="4301239" y="1717583"/>
        <a:ext cx="1775612" cy="887806"/>
      </dsp:txXfrm>
    </dsp:sp>
    <dsp:sp modelId="{67EA686E-65F6-43FA-A071-AA77DCF86380}">
      <dsp:nvSpPr>
        <dsp:cNvPr id="0" name=""/>
        <dsp:cNvSpPr/>
      </dsp:nvSpPr>
      <dsp:spPr>
        <a:xfrm>
          <a:off x="6449730" y="171758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Electronics</a:t>
          </a:r>
        </a:p>
      </dsp:txBody>
      <dsp:txXfrm>
        <a:off x="6449730" y="1717583"/>
        <a:ext cx="1775612" cy="887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032A5-4751-4F89-93F3-E3A7A8919A80}">
      <dsp:nvSpPr>
        <dsp:cNvPr id="0" name=""/>
        <dsp:cNvSpPr/>
      </dsp:nvSpPr>
      <dsp:spPr>
        <a:xfrm>
          <a:off x="4114800" y="982026"/>
          <a:ext cx="2376407" cy="412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17"/>
              </a:lnTo>
              <a:lnTo>
                <a:pt x="2376407" y="206217"/>
              </a:lnTo>
              <a:lnTo>
                <a:pt x="2376407" y="41243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D54D1-E434-44A5-A1B9-E9AF76EEEC40}">
      <dsp:nvSpPr>
        <dsp:cNvPr id="0" name=""/>
        <dsp:cNvSpPr/>
      </dsp:nvSpPr>
      <dsp:spPr>
        <a:xfrm>
          <a:off x="4069080" y="982026"/>
          <a:ext cx="91440" cy="412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43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EED3A-27E8-41B3-B182-9A77A2C73A94}">
      <dsp:nvSpPr>
        <dsp:cNvPr id="0" name=""/>
        <dsp:cNvSpPr/>
      </dsp:nvSpPr>
      <dsp:spPr>
        <a:xfrm>
          <a:off x="1738392" y="982026"/>
          <a:ext cx="2376407" cy="412434"/>
        </a:xfrm>
        <a:custGeom>
          <a:avLst/>
          <a:gdLst/>
          <a:ahLst/>
          <a:cxnLst/>
          <a:rect l="0" t="0" r="0" b="0"/>
          <a:pathLst>
            <a:path>
              <a:moveTo>
                <a:pt x="2376407" y="0"/>
              </a:moveTo>
              <a:lnTo>
                <a:pt x="2376407" y="206217"/>
              </a:lnTo>
              <a:lnTo>
                <a:pt x="0" y="206217"/>
              </a:lnTo>
              <a:lnTo>
                <a:pt x="0" y="41243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EA860-4FD2-444A-9C2A-4CA077AB26A1}">
      <dsp:nvSpPr>
        <dsp:cNvPr id="0" name=""/>
        <dsp:cNvSpPr/>
      </dsp:nvSpPr>
      <dsp:spPr>
        <a:xfrm>
          <a:off x="3132813" y="40"/>
          <a:ext cx="1963973" cy="981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Chem. E</a:t>
          </a:r>
        </a:p>
      </dsp:txBody>
      <dsp:txXfrm>
        <a:off x="3132813" y="40"/>
        <a:ext cx="1963973" cy="981986"/>
      </dsp:txXfrm>
    </dsp:sp>
    <dsp:sp modelId="{39E9A1F9-D754-43D4-9D7C-06A6ADDFF10D}">
      <dsp:nvSpPr>
        <dsp:cNvPr id="0" name=""/>
        <dsp:cNvSpPr/>
      </dsp:nvSpPr>
      <dsp:spPr>
        <a:xfrm>
          <a:off x="756405" y="1394461"/>
          <a:ext cx="1963973" cy="981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Biochemical</a:t>
          </a:r>
        </a:p>
      </dsp:txBody>
      <dsp:txXfrm>
        <a:off x="756405" y="1394461"/>
        <a:ext cx="1963973" cy="981986"/>
      </dsp:txXfrm>
    </dsp:sp>
    <dsp:sp modelId="{CBE4580F-88FB-4A51-8265-42DF36348C39}">
      <dsp:nvSpPr>
        <dsp:cNvPr id="0" name=""/>
        <dsp:cNvSpPr/>
      </dsp:nvSpPr>
      <dsp:spPr>
        <a:xfrm>
          <a:off x="3132813" y="1394461"/>
          <a:ext cx="1963973" cy="981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Polymers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Plastics</a:t>
          </a:r>
        </a:p>
      </dsp:txBody>
      <dsp:txXfrm>
        <a:off x="3132813" y="1394461"/>
        <a:ext cx="1963973" cy="981986"/>
      </dsp:txXfrm>
    </dsp:sp>
    <dsp:sp modelId="{4888E0F3-FD4F-47BC-ACB6-20D6A120198E}">
      <dsp:nvSpPr>
        <dsp:cNvPr id="0" name=""/>
        <dsp:cNvSpPr/>
      </dsp:nvSpPr>
      <dsp:spPr>
        <a:xfrm>
          <a:off x="5509220" y="1394461"/>
          <a:ext cx="1963973" cy="981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Food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Processing</a:t>
          </a:r>
        </a:p>
      </dsp:txBody>
      <dsp:txXfrm>
        <a:off x="5509220" y="1394461"/>
        <a:ext cx="1963973" cy="981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6CEA1-9686-4F85-8699-A3B3F8B1023C}">
      <dsp:nvSpPr>
        <dsp:cNvPr id="0" name=""/>
        <dsp:cNvSpPr/>
      </dsp:nvSpPr>
      <dsp:spPr>
        <a:xfrm>
          <a:off x="4114799" y="12713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8D4FE-5692-4133-A1C2-103F3BF13E8A}">
      <dsp:nvSpPr>
        <dsp:cNvPr id="0" name=""/>
        <dsp:cNvSpPr/>
      </dsp:nvSpPr>
      <dsp:spPr>
        <a:xfrm>
          <a:off x="4069079" y="12713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43155-26EE-4B95-93D0-91EDB88C79EA}">
      <dsp:nvSpPr>
        <dsp:cNvPr id="0" name=""/>
        <dsp:cNvSpPr/>
      </dsp:nvSpPr>
      <dsp:spPr>
        <a:xfrm>
          <a:off x="1203548" y="12713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A21DD-DB1E-48DF-9EA5-40B850382454}">
      <dsp:nvSpPr>
        <dsp:cNvPr id="0" name=""/>
        <dsp:cNvSpPr/>
      </dsp:nvSpPr>
      <dsp:spPr>
        <a:xfrm>
          <a:off x="2911803" y="683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Biomedical Engineering</a:t>
          </a:r>
        </a:p>
      </dsp:txBody>
      <dsp:txXfrm>
        <a:off x="2911803" y="68374"/>
        <a:ext cx="2405992" cy="1202996"/>
      </dsp:txXfrm>
    </dsp:sp>
    <dsp:sp modelId="{01A0EF43-757E-48E0-AB85-2C81B2D4F317}">
      <dsp:nvSpPr>
        <dsp:cNvPr id="0" name=""/>
        <dsp:cNvSpPr/>
      </dsp:nvSpPr>
      <dsp:spPr>
        <a:xfrm>
          <a:off x="552" y="17766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Biomechanics</a:t>
          </a:r>
        </a:p>
      </dsp:txBody>
      <dsp:txXfrm>
        <a:off x="552" y="1776629"/>
        <a:ext cx="2405992" cy="1202996"/>
      </dsp:txXfrm>
    </dsp:sp>
    <dsp:sp modelId="{69C3B929-7A47-487C-94C4-092D88AF7C03}">
      <dsp:nvSpPr>
        <dsp:cNvPr id="0" name=""/>
        <dsp:cNvSpPr/>
      </dsp:nvSpPr>
      <dsp:spPr>
        <a:xfrm>
          <a:off x="2911803" y="17766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Pharmaceuticals</a:t>
          </a:r>
        </a:p>
      </dsp:txBody>
      <dsp:txXfrm>
        <a:off x="2911803" y="1776629"/>
        <a:ext cx="2405992" cy="1202996"/>
      </dsp:txXfrm>
    </dsp:sp>
    <dsp:sp modelId="{F72210C5-0227-4739-9987-8A2CD4304BA7}">
      <dsp:nvSpPr>
        <dsp:cNvPr id="0" name=""/>
        <dsp:cNvSpPr/>
      </dsp:nvSpPr>
      <dsp:spPr>
        <a:xfrm>
          <a:off x="5823054" y="17766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Medical Devices </a:t>
          </a:r>
        </a:p>
      </dsp:txBody>
      <dsp:txXfrm>
        <a:off x="5823054" y="1776629"/>
        <a:ext cx="2405992" cy="12029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6CEA1-9686-4F85-8699-A3B3F8B1023C}">
      <dsp:nvSpPr>
        <dsp:cNvPr id="0" name=""/>
        <dsp:cNvSpPr/>
      </dsp:nvSpPr>
      <dsp:spPr>
        <a:xfrm>
          <a:off x="4114799" y="12713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8D4FE-5692-4133-A1C2-103F3BF13E8A}">
      <dsp:nvSpPr>
        <dsp:cNvPr id="0" name=""/>
        <dsp:cNvSpPr/>
      </dsp:nvSpPr>
      <dsp:spPr>
        <a:xfrm>
          <a:off x="4069079" y="12713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43155-26EE-4B95-93D0-91EDB88C79EA}">
      <dsp:nvSpPr>
        <dsp:cNvPr id="0" name=""/>
        <dsp:cNvSpPr/>
      </dsp:nvSpPr>
      <dsp:spPr>
        <a:xfrm>
          <a:off x="1203548" y="12713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A21DD-DB1E-48DF-9EA5-40B850382454}">
      <dsp:nvSpPr>
        <dsp:cNvPr id="0" name=""/>
        <dsp:cNvSpPr/>
      </dsp:nvSpPr>
      <dsp:spPr>
        <a:xfrm>
          <a:off x="2911803" y="683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General  Engineering</a:t>
          </a:r>
        </a:p>
      </dsp:txBody>
      <dsp:txXfrm>
        <a:off x="2911803" y="68374"/>
        <a:ext cx="2405992" cy="1202996"/>
      </dsp:txXfrm>
    </dsp:sp>
    <dsp:sp modelId="{01A0EF43-757E-48E0-AB85-2C81B2D4F317}">
      <dsp:nvSpPr>
        <dsp:cNvPr id="0" name=""/>
        <dsp:cNvSpPr/>
      </dsp:nvSpPr>
      <dsp:spPr>
        <a:xfrm>
          <a:off x="552" y="17766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Engineering Electives</a:t>
          </a:r>
        </a:p>
      </dsp:txBody>
      <dsp:txXfrm>
        <a:off x="552" y="1776629"/>
        <a:ext cx="2405992" cy="1202996"/>
      </dsp:txXfrm>
    </dsp:sp>
    <dsp:sp modelId="{69C3B929-7A47-487C-94C4-092D88AF7C03}">
      <dsp:nvSpPr>
        <dsp:cNvPr id="0" name=""/>
        <dsp:cNvSpPr/>
      </dsp:nvSpPr>
      <dsp:spPr>
        <a:xfrm>
          <a:off x="2911803" y="17766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Technical Electives</a:t>
          </a:r>
        </a:p>
      </dsp:txBody>
      <dsp:txXfrm>
        <a:off x="2911803" y="1776629"/>
        <a:ext cx="2405992" cy="1202996"/>
      </dsp:txXfrm>
    </dsp:sp>
    <dsp:sp modelId="{F72210C5-0227-4739-9987-8A2CD4304BA7}">
      <dsp:nvSpPr>
        <dsp:cNvPr id="0" name=""/>
        <dsp:cNvSpPr/>
      </dsp:nvSpPr>
      <dsp:spPr>
        <a:xfrm>
          <a:off x="5823054" y="17766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Minor</a:t>
          </a:r>
        </a:p>
      </dsp:txBody>
      <dsp:txXfrm>
        <a:off x="5823054" y="1776629"/>
        <a:ext cx="2405992" cy="1202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A45E5-3479-4DB6-902E-550E0D0A02A9}">
      <dsp:nvSpPr>
        <dsp:cNvPr id="0" name=""/>
        <dsp:cNvSpPr/>
      </dsp:nvSpPr>
      <dsp:spPr>
        <a:xfrm>
          <a:off x="0" y="0"/>
          <a:ext cx="6400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BS Degree</a:t>
          </a:r>
        </a:p>
      </dsp:txBody>
      <dsp:txXfrm>
        <a:off x="26187" y="26187"/>
        <a:ext cx="5360467" cy="841706"/>
      </dsp:txXfrm>
    </dsp:sp>
    <dsp:sp modelId="{7FD94037-C3E2-4D02-AA2A-45FF898ADDCE}">
      <dsp:nvSpPr>
        <dsp:cNvPr id="0" name=""/>
        <dsp:cNvSpPr/>
      </dsp:nvSpPr>
      <dsp:spPr>
        <a:xfrm>
          <a:off x="536066" y="1056640"/>
          <a:ext cx="6400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Pass the Fundamentals of Engineering (FE) Exam</a:t>
          </a:r>
        </a:p>
      </dsp:txBody>
      <dsp:txXfrm>
        <a:off x="562253" y="1082827"/>
        <a:ext cx="5231207" cy="841706"/>
      </dsp:txXfrm>
    </dsp:sp>
    <dsp:sp modelId="{EA3CABAF-8E40-4206-AF9F-4D38DA3CB177}">
      <dsp:nvSpPr>
        <dsp:cNvPr id="0" name=""/>
        <dsp:cNvSpPr/>
      </dsp:nvSpPr>
      <dsp:spPr>
        <a:xfrm>
          <a:off x="1064133" y="2113280"/>
          <a:ext cx="6400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Work Four Years Under a PE</a:t>
          </a:r>
        </a:p>
      </dsp:txBody>
      <dsp:txXfrm>
        <a:off x="1090320" y="2139467"/>
        <a:ext cx="5239208" cy="841706"/>
      </dsp:txXfrm>
    </dsp:sp>
    <dsp:sp modelId="{F5981A53-CC91-46D3-9C62-63719D3DA22E}">
      <dsp:nvSpPr>
        <dsp:cNvPr id="0" name=""/>
        <dsp:cNvSpPr/>
      </dsp:nvSpPr>
      <dsp:spPr>
        <a:xfrm>
          <a:off x="1600199" y="3169919"/>
          <a:ext cx="6400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Pass Principles and Practice of Engineering Exam</a:t>
          </a:r>
        </a:p>
      </dsp:txBody>
      <dsp:txXfrm>
        <a:off x="1626386" y="3196106"/>
        <a:ext cx="5231207" cy="841706"/>
      </dsp:txXfrm>
    </dsp:sp>
    <dsp:sp modelId="{204387F7-43F7-4F6B-BFA3-41470D53D60E}">
      <dsp:nvSpPr>
        <dsp:cNvPr id="0" name=""/>
        <dsp:cNvSpPr/>
      </dsp:nvSpPr>
      <dsp:spPr>
        <a:xfrm>
          <a:off x="5819648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950407" y="684783"/>
        <a:ext cx="319634" cy="437317"/>
      </dsp:txXfrm>
    </dsp:sp>
    <dsp:sp modelId="{CC76D174-5BF8-41BA-9D53-EDEB0CB5558B}">
      <dsp:nvSpPr>
        <dsp:cNvPr id="0" name=""/>
        <dsp:cNvSpPr/>
      </dsp:nvSpPr>
      <dsp:spPr>
        <a:xfrm>
          <a:off x="6355715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86474" y="1741423"/>
        <a:ext cx="319634" cy="437317"/>
      </dsp:txXfrm>
    </dsp:sp>
    <dsp:sp modelId="{07ED77AB-25B9-494C-9B56-75C08766F61A}">
      <dsp:nvSpPr>
        <dsp:cNvPr id="0" name=""/>
        <dsp:cNvSpPr/>
      </dsp:nvSpPr>
      <dsp:spPr>
        <a:xfrm>
          <a:off x="6883781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14540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8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8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327B5D-78FA-4364-8634-156778231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0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2" y="4424721"/>
            <a:ext cx="5028579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7854"/>
            <a:ext cx="2972421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0" y="8847854"/>
            <a:ext cx="2972421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3F4C55-24E1-4B1A-B58A-02B74495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33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F4C55-24E1-4B1A-B58A-02B744954B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2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87C81-20D7-4100-A5CD-6EE7F8D89B08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768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50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CB910-8BC6-412F-8A3F-D32BFED358C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85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50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CB910-8BC6-412F-8A3F-D32BFED358CD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376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Exam by NCEES (</a:t>
            </a:r>
            <a:r>
              <a:rPr lang="en-US" sz="1800" i="1" dirty="0"/>
              <a:t>National Council of Examiners for Engineering and Surveying</a:t>
            </a:r>
            <a:r>
              <a:rPr lang="en-US" sz="2000" dirty="0"/>
              <a:t>) </a:t>
            </a:r>
          </a:p>
          <a:p>
            <a:pPr marL="803275" lvl="1" indent="-457200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Principles and Practice of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F4C55-24E1-4B1A-B58A-02B744954B8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F4C55-24E1-4B1A-B58A-02B744954B8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BFCA2-2725-48CB-9E6E-BDB597F5D51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24721"/>
            <a:ext cx="5485158" cy="419092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CAN YOU THINK of any other directions?</a:t>
            </a:r>
          </a:p>
          <a:p>
            <a:pPr eaLnBrk="1" hangingPunct="1"/>
            <a:r>
              <a:rPr lang="en-US"/>
              <a:t>HOW ABOUT The CIA????????</a:t>
            </a:r>
          </a:p>
        </p:txBody>
      </p:sp>
    </p:spTree>
    <p:extLst>
      <p:ext uri="{BB962C8B-B14F-4D97-AF65-F5344CB8AC3E}">
        <p14:creationId xmlns:p14="http://schemas.microsoft.com/office/powerpoint/2010/main" val="339052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EBD1E-8BC0-4F69-B7F8-AB289851F8A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24721"/>
            <a:ext cx="5485158" cy="419092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These are generic, Companies may have additional “Jobs”</a:t>
            </a:r>
          </a:p>
          <a:p>
            <a:pPr eaLnBrk="1" hangingPunct="1"/>
            <a:r>
              <a:rPr lang="en-US"/>
              <a:t>So, frame your degree. Or frame it and give it to the one who paid as a thank you.</a:t>
            </a:r>
          </a:p>
          <a:p>
            <a:pPr eaLnBrk="1" hangingPunct="1"/>
            <a:r>
              <a:rPr lang="en-US"/>
              <a:t>It did its job. </a:t>
            </a:r>
          </a:p>
          <a:p>
            <a:pPr eaLnBrk="1" hangingPunct="1"/>
            <a:r>
              <a:rPr lang="en-US"/>
              <a:t>Now you have a new title.</a:t>
            </a:r>
          </a:p>
        </p:txBody>
      </p:sp>
    </p:spTree>
    <p:extLst>
      <p:ext uri="{BB962C8B-B14F-4D97-AF65-F5344CB8AC3E}">
        <p14:creationId xmlns:p14="http://schemas.microsoft.com/office/powerpoint/2010/main" val="45165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8285" y="4591878"/>
            <a:ext cx="5666282" cy="3756991"/>
          </a:xfrm>
          <a:prstGeom prst="rect">
            <a:avLst/>
          </a:prstGeom>
        </p:spPr>
        <p:txBody>
          <a:bodyPr spcFirstLastPara="1" wrap="square" lIns="94835" tIns="94835" rIns="94835" bIns="94835" anchor="t" anchorCtr="0">
            <a:noAutofit/>
          </a:bodyPr>
          <a:lstStyle/>
          <a:p>
            <a:r>
              <a:rPr lang="en-US" dirty="0"/>
              <a:t>-Before displaying the answers ask the audience what they think are the top skills employers seek on a resume?</a:t>
            </a:r>
          </a:p>
          <a:p>
            <a:r>
              <a:rPr lang="en-US" dirty="0"/>
              <a:t>-Some of the other skills employers seek on a resume are…</a:t>
            </a:r>
          </a:p>
          <a:p>
            <a:pPr marL="296408" indent="-296408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Strong work ethic</a:t>
            </a:r>
          </a:p>
          <a:p>
            <a:pPr marL="296408" indent="-296408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Communication skills (verbal)</a:t>
            </a:r>
          </a:p>
          <a:p>
            <a:pPr marL="296408" indent="-296408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Leadership</a:t>
            </a:r>
          </a:p>
          <a:p>
            <a:pPr marL="296408" indent="-296408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Detail-oriented</a:t>
            </a:r>
          </a:p>
          <a:p>
            <a:pPr marL="296408" indent="-296408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Technical skills</a:t>
            </a:r>
          </a:p>
          <a:p>
            <a:pPr marL="296408" indent="-296408" defTabSz="94850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Flexibility/adaptability</a:t>
            </a:r>
          </a:p>
          <a:p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92213"/>
            <a:ext cx="5726112" cy="3221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02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35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Directing the “great</a:t>
            </a:r>
            <a:r>
              <a:rPr lang="en-US" baseline="0" dirty="0"/>
              <a:t> sources of power in nature for the use and convenience of man”  British Institute of Engineers, circa early 20</a:t>
            </a:r>
            <a:r>
              <a:rPr lang="en-US" baseline="30000" dirty="0"/>
              <a:t>th</a:t>
            </a:r>
            <a:r>
              <a:rPr lang="en-US" baseline="0" dirty="0"/>
              <a:t> century</a:t>
            </a: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F9068-18AD-4BBA-A512-C213C871A6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F9068-18AD-4BBA-A512-C213C871A6D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Grad school?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6C289-C057-4534-9735-78D7993EE9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497F8-761B-4748-AEA1-72806FA8CF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24721"/>
            <a:ext cx="5485158" cy="4190921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 given job title can be held by engineers of various disciplines.</a:t>
            </a:r>
          </a:p>
          <a:p>
            <a:pPr eaLnBrk="1" hangingPunct="1"/>
            <a:r>
              <a:rPr lang="en-US"/>
              <a:t>A given Co. Level can be held by engineer of various Functional jobs</a:t>
            </a:r>
          </a:p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9C7DA-95D3-4B44-B73A-7FE862EA9369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0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C783E-70F2-4622-A295-29432ADBAEE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24721"/>
            <a:ext cx="5485158" cy="419092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A given job title can be held by engineers of various disciplines.</a:t>
            </a:r>
          </a:p>
          <a:p>
            <a:pPr eaLnBrk="1" hangingPunct="1"/>
            <a:r>
              <a:rPr lang="en-US"/>
              <a:t>A given Co. Level can be held by engineer of various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351203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 given job title can be held by engineers of various disciplines.</a:t>
            </a:r>
          </a:p>
          <a:p>
            <a:pPr eaLnBrk="1" hangingPunct="1"/>
            <a:r>
              <a:rPr lang="en-US"/>
              <a:t>A given Co. Level can be held by engineer of various Functional jobs</a:t>
            </a:r>
          </a:p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9C7DA-95D3-4B44-B73A-7FE862EA9369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89A5C5-10CE-45CC-B995-F90DFEC1C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D191-91AB-4C74-9B2F-9E29BEB1E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CCF8-98DE-4E4D-A919-C46F2ECC2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1DC7-273F-4669-AC7F-00C84A8DD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211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5E1CDC-2204-49C0-8486-23A9F250E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9729-72B5-4810-8893-45F525236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E9B392-805E-4CF7-9CCC-79F0C352E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FE5C-49C4-4AFA-B38D-C309F009D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48DB-2419-4B06-8863-03DF80631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10E1-7BC6-4234-BFF1-FB4971A32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947A6-948F-41AC-815C-D4A811032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4FF9-9D14-42DE-B923-E0BA976E5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E03D-7289-4AF6-BEE1-E8391B281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70A24B-EEE2-4405-84C4-986A4DEB4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C621-0632-47F3-9FDD-8DDD95D5E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E3A6-02CA-4E3C-9584-0CA495C90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61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4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1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13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0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2869F-8C4D-4E44-9BDA-E65B392B1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20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84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77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17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73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91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202" y="4180114"/>
            <a:ext cx="6949440" cy="754510"/>
          </a:xfrm>
        </p:spPr>
        <p:txBody>
          <a:bodyPr anchor="b">
            <a:noAutofit/>
          </a:bodyPr>
          <a:lstStyle>
            <a:lvl1pPr algn="ctr">
              <a:defRPr sz="3525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47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202" y="4180114"/>
            <a:ext cx="6949440" cy="754510"/>
          </a:xfrm>
        </p:spPr>
        <p:txBody>
          <a:bodyPr anchor="b">
            <a:noAutofit/>
          </a:bodyPr>
          <a:lstStyle>
            <a:lvl1pPr algn="ctr">
              <a:defRPr sz="3525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27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16615"/>
            <a:ext cx="7886700" cy="675116"/>
          </a:xfrm>
        </p:spPr>
        <p:txBody>
          <a:bodyPr anchor="b">
            <a:normAutofit/>
          </a:bodyPr>
          <a:lstStyle>
            <a:lvl1pPr>
              <a:defRPr sz="3525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63578"/>
            <a:ext cx="7886700" cy="402607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65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672" y="241557"/>
            <a:ext cx="3968063" cy="413352"/>
          </a:xfrm>
        </p:spPr>
        <p:txBody>
          <a:bodyPr>
            <a:noAutofit/>
          </a:bodyPr>
          <a:lstStyle>
            <a:lvl1pPr algn="r">
              <a:defRPr sz="2400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2173"/>
            <a:ext cx="7886700" cy="4854790"/>
          </a:xfrm>
        </p:spPr>
        <p:txBody>
          <a:bodyPr/>
          <a:lstStyle>
            <a:lvl1pPr>
              <a:defRPr sz="2400" b="0">
                <a:latin typeface="+mn-lt"/>
                <a:cs typeface="Arial" panose="020B0604020202020204" pitchFamily="34" charset="0"/>
              </a:defRPr>
            </a:lvl1pPr>
            <a:lvl2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1DD1-C0F7-48F7-AAB3-C100195F9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8650" y="2003210"/>
            <a:ext cx="3652967" cy="4040618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37670" y="2003210"/>
            <a:ext cx="3677680" cy="4040618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888" y="1116615"/>
            <a:ext cx="7886700" cy="675116"/>
          </a:xfrm>
        </p:spPr>
        <p:txBody>
          <a:bodyPr anchor="b">
            <a:normAutofit/>
          </a:bodyPr>
          <a:lstStyle>
            <a:lvl1pPr>
              <a:defRPr sz="3525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963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036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916" y="2261287"/>
            <a:ext cx="3868340" cy="3928377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500">
                <a:latin typeface="+mn-lt"/>
                <a:cs typeface="Arial" panose="020B0604020202020204" pitchFamily="34" charset="0"/>
              </a:defRPr>
            </a:lvl2pPr>
            <a:lvl3pPr>
              <a:defRPr sz="135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05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37672" y="241557"/>
            <a:ext cx="3968063" cy="41335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E5A8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629151" y="1168036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628651" y="2261287"/>
            <a:ext cx="3868340" cy="3928377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500">
                <a:latin typeface="+mn-lt"/>
                <a:cs typeface="Arial" panose="020B0604020202020204" pitchFamily="34" charset="0"/>
              </a:defRPr>
            </a:lvl2pPr>
            <a:lvl3pPr>
              <a:defRPr sz="135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05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847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8889"/>
            <a:ext cx="7886700" cy="1325563"/>
          </a:xfrm>
        </p:spPr>
        <p:txBody>
          <a:bodyPr>
            <a:normAutofit/>
          </a:bodyPr>
          <a:lstStyle>
            <a:lvl1pPr>
              <a:defRPr sz="2400"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37672" y="241557"/>
            <a:ext cx="3968063" cy="4133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5A823"/>
                </a:solidFill>
                <a:effectLst/>
                <a:uLnTx/>
                <a:uFillTx/>
                <a:latin typeface="Calibri bold" panose="020F0702030404030204" pitchFamily="34" charset="0"/>
                <a:ea typeface="+mj-ea"/>
                <a:cs typeface="Calibri bold" panose="020F07020304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9078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5"/>
            <a:ext cx="2949178" cy="1069975"/>
          </a:xfrm>
        </p:spPr>
        <p:txBody>
          <a:bodyPr anchor="b"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37672" y="241557"/>
            <a:ext cx="3968063" cy="4133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5A823"/>
                </a:solidFill>
                <a:effectLst/>
                <a:uLnTx/>
                <a:uFillTx/>
                <a:latin typeface="Calibri bold" panose="020F0702030404030204" pitchFamily="34" charset="0"/>
                <a:ea typeface="+mj-ea"/>
                <a:cs typeface="Calibri bold" panose="020F0702030404030204" pitchFamily="34" charset="0"/>
              </a:rPr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3947432" y="987424"/>
            <a:ext cx="4858303" cy="4881564"/>
          </a:xfrm>
        </p:spPr>
        <p:txBody>
          <a:bodyPr>
            <a:normAutofit/>
          </a:bodyPr>
          <a:lstStyle>
            <a:lvl1pPr>
              <a:defRPr sz="1800">
                <a:latin typeface="+mn-lt"/>
                <a:cs typeface="Arial" panose="020B0604020202020204" pitchFamily="34" charset="0"/>
              </a:defRPr>
            </a:lvl1pPr>
            <a:lvl2pPr>
              <a:defRPr sz="1500">
                <a:latin typeface="+mn-lt"/>
                <a:cs typeface="Arial" panose="020B0604020202020204" pitchFamily="34" charset="0"/>
              </a:defRPr>
            </a:lvl2pPr>
            <a:lvl3pPr>
              <a:defRPr sz="1350">
                <a:latin typeface="+mn-lt"/>
                <a:cs typeface="Arial" panose="020B0604020202020204" pitchFamily="34" charset="0"/>
              </a:defRPr>
            </a:lvl3pPr>
            <a:lvl4pPr>
              <a:defRPr sz="1200">
                <a:latin typeface="+mn-lt"/>
                <a:cs typeface="Arial" panose="020B0604020202020204" pitchFamily="34" charset="0"/>
              </a:defRPr>
            </a:lvl4pPr>
            <a:lvl5pPr>
              <a:defRPr sz="105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447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5"/>
            <a:ext cx="2949178" cy="1069975"/>
          </a:xfrm>
        </p:spPr>
        <p:txBody>
          <a:bodyPr anchor="b"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837672" y="241557"/>
            <a:ext cx="3968063" cy="4133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E5A823"/>
                </a:solidFill>
                <a:latin typeface="HelveticaNeue" panose="000004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5A823"/>
                </a:solidFill>
                <a:effectLst/>
                <a:uLnTx/>
                <a:uFillTx/>
                <a:latin typeface="Calibri bold" panose="020F0702030404030204" pitchFamily="34" charset="0"/>
                <a:ea typeface="+mj-ea"/>
                <a:cs typeface="Calibri bold" panose="020F070203040403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426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824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3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D015-1011-403F-AE7B-9A2A43D3D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AB91-65D9-4361-8205-C76A699A4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55F999-1BD3-4FB2-908D-01FDC4337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F8C2-A87D-43AC-9FC3-19C9558F5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30712E-16C5-423E-A9F3-7C00B8EB8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3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FA53FF1-D667-4049-95F8-5444DEFB5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27" r:id="rId2"/>
    <p:sldLayoutId id="2147484650" r:id="rId3"/>
    <p:sldLayoutId id="2147484628" r:id="rId4"/>
    <p:sldLayoutId id="2147484629" r:id="rId5"/>
    <p:sldLayoutId id="2147484630" r:id="rId6"/>
    <p:sldLayoutId id="2147484651" r:id="rId7"/>
    <p:sldLayoutId id="2147484631" r:id="rId8"/>
    <p:sldLayoutId id="2147484652" r:id="rId9"/>
    <p:sldLayoutId id="2147484632" r:id="rId10"/>
    <p:sldLayoutId id="2147484633" r:id="rId11"/>
    <p:sldLayoutId id="21474847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BA016EF-C0E3-4FEA-8668-3FE250B89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42" r:id="rId2"/>
    <p:sldLayoutId id="2147484658" r:id="rId3"/>
    <p:sldLayoutId id="2147484643" r:id="rId4"/>
    <p:sldLayoutId id="2147484644" r:id="rId5"/>
    <p:sldLayoutId id="2147484645" r:id="rId6"/>
    <p:sldLayoutId id="2147484659" r:id="rId7"/>
    <p:sldLayoutId id="2147484646" r:id="rId8"/>
    <p:sldLayoutId id="2147484660" r:id="rId9"/>
    <p:sldLayoutId id="2147484647" r:id="rId10"/>
    <p:sldLayoutId id="21474846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9CB1E6B-E5C5-2449-8ACB-FCCFF047773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3/16/2020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4E7E628-D8CE-DA44-BFF7-C4887CBB62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2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FCF1B-9846-4B8A-9AFB-1706687CD60B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7022C-953A-47C7-9E0C-A22354820B5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://en.wikipedia.org/wiki/Image:Hercules.propeller.arp.jpg" TargetMode="Externa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8.jpeg"/><Relationship Id="rId2" Type="http://schemas.openxmlformats.org/officeDocument/2006/relationships/hyperlink" Target="http://en.wikipedia.org/wiki/Image:F-15_vertical_deploy.jpg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en.wikipedia.org/wiki/Image:Engine.f15.arp.750pix.jpg" TargetMode="External"/><Relationship Id="rId5" Type="http://schemas.openxmlformats.org/officeDocument/2006/relationships/diagramLayout" Target="../diagrams/layout1.xml"/><Relationship Id="rId15" Type="http://schemas.openxmlformats.org/officeDocument/2006/relationships/hyperlink" Target="http://en.wikipedia.org/wiki/Image:NASA-SSME-test-firing.jpg" TargetMode="External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hyperlink" Target="http://upload.wikimedia.org/wikipedia/en/f/fc/Aerody1.jpg" TargetMode="External"/><Relationship Id="rId1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Torres_Petronas_Mayo_2004.jpg" TargetMode="External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12" Type="http://schemas.openxmlformats.org/officeDocument/2006/relationships/hyperlink" Target="http://en.wikipedia.org/wiki/Image:Chuquicamata-002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0" Type="http://schemas.openxmlformats.org/officeDocument/2006/relationships/hyperlink" Target="http://en.wikipedia.org/wiki/Image:Hoover_dam_from_air.jpg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upload.wikimedia.org/wikipedia/commons/f/fc/Principe-de-Asturias_Wasp_Forrestal_Invincible_1991_DN-ST-92-01129s.jpg" TargetMode="External"/><Relationship Id="rId7" Type="http://schemas.openxmlformats.org/officeDocument/2006/relationships/hyperlink" Target="http://images.google.com/imgres?imgurl=http://guardtransmission.com/gears_web2.jpg&amp;imgrefurl=http://guardtransmission.com/products.htm&amp;h=456&amp;w=600&amp;sz=61&amp;hl=en&amp;start=270&amp;um=1&amp;tbnid=eF8eOdMlctbElM:&amp;tbnh=103&amp;tbnw=135&amp;prev=/images?q=gears&amp;start=260&amp;ndsp=20&amp;svnum=10&amp;um=1&amp;hl=en&amp;rls=GGLJ,GGLJ:2006-36,GGLJ:en&amp;sa=N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hyperlink" Target="http://en.wikipedia.org/wiki/Image:Volkswagen_W16.jpg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hyperlink" Target="http://en.wikipedia.org/wiki/Image:Mecha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hyperlink" Target="http://images.google.com/imgres?imgurl=http://apache.ece.arizona.edu/~ece220/Course_Notes/transistor.JPG&amp;imgrefurl=http://mooed.wordpress.com/category/thoughts/&amp;h=737&amp;w=695&amp;sz=27&amp;hl=en&amp;start=8&amp;um=1&amp;tbnid=vr7e13K5AwQS1M:&amp;tbnh=141&amp;tbnw=133&amp;prev=/images?q=transistor&amp;svnum=10&amp;um=1&amp;hl=en&amp;rls=GGLJ,GGLJ:2006-36,GGLJ:en&amp;sa=G" TargetMode="External"/><Relationship Id="rId18" Type="http://schemas.openxmlformats.org/officeDocument/2006/relationships/image" Target="../media/image40.jpeg"/><Relationship Id="rId3" Type="http://schemas.openxmlformats.org/officeDocument/2006/relationships/diagramLayout" Target="../diagrams/layout3.xml"/><Relationship Id="rId21" Type="http://schemas.openxmlformats.org/officeDocument/2006/relationships/hyperlink" Target="http://images.google.com/imgres?imgurl=http://www.diracdelta.co.uk/science/source/i/n/integrated%20circuit/ic-002.jpg&amp;imgrefurl=http://www.diracdelta.co.uk/science/source/i/n/integrated%20circuit/source.html&amp;h=234&amp;w=300&amp;sz=42&amp;hl=en&amp;start=2&amp;um=1&amp;tbnid=_838Wruj74FUtM:&amp;tbnh=90&amp;tbnw=116&amp;prev=/images?q=large+scale+integration&amp;svnum=10&amp;um=1&amp;hl=en&amp;rls=GGLJ,GGLJ:2006-36,GGLJ:en" TargetMode="External"/><Relationship Id="rId7" Type="http://schemas.openxmlformats.org/officeDocument/2006/relationships/hyperlink" Target="http://images.google.com/imgres?imgurl=http://ocw.mit.edu/NR/rdonlyres/Global/2/24935D45-21B0-40C8-BDB4-C5D5058AA3DA/0/chp_electric_power_lines_1.jpg&amp;imgrefurl=http://ocw.mit.edu/OcwWeb/Electrical-Engineering-and-Computer-Science/6-061Introduction-to-Electric-Power-SystemsSpring2003/CourseHome/&amp;h=240&amp;w=230&amp;sz=12&amp;hl=en&amp;start=3&amp;um=1&amp;tbnid=YfCnw9-V-qTgAM:&amp;tbnh=110&amp;tbnw=105&amp;prev=/images?q=electrical+power&amp;svnum=10&amp;um=1&amp;hl=en&amp;rls=GGLJ,GGLJ:2006-36,GGLJ:en&amp;sa=G" TargetMode="External"/><Relationship Id="rId12" Type="http://schemas.openxmlformats.org/officeDocument/2006/relationships/image" Target="../media/image37.jpeg"/><Relationship Id="rId17" Type="http://schemas.openxmlformats.org/officeDocument/2006/relationships/hyperlink" Target="http://images.google.com/imgres?imgurl=http://www.b2beye.biz/images/productos/b2beye_telecomunications.jpg&amp;imgrefurl=http://www.b2beye.biz/es/seller/customers_domains.asp?id=1422&amp;h=160&amp;w=135&amp;sz=8&amp;hl=en&amp;start=68&amp;um=1&amp;tbnid=wnCixba75CYxKM:&amp;tbnh=98&amp;tbnw=83&amp;prev=/images?q=telecomunications&amp;start=60&amp;ndsp=20&amp;svnum=10&amp;um=1&amp;hl=en&amp;rls=GGLJ,GGLJ:2006-36,GGLJ:en&amp;sa=N" TargetMode="External"/><Relationship Id="rId2" Type="http://schemas.openxmlformats.org/officeDocument/2006/relationships/diagramData" Target="../diagrams/data3.xml"/><Relationship Id="rId16" Type="http://schemas.openxmlformats.org/officeDocument/2006/relationships/image" Target="../media/image39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hyperlink" Target="http://images.google.com/imgres?imgurl=http://www.pmel.noaa.gov/edd/images/electronics_lab.jpg&amp;imgrefurl=http://www.pmel.noaa.gov/edd/facilities.html&amp;h=1704&amp;w=2272&amp;sz=480&amp;hl=en&amp;start=33&amp;um=1&amp;tbnid=2cwEr0JDUSDNAM:&amp;tbnh=113&amp;tbnw=150&amp;prev=/images?q=electronics&amp;start=20&amp;ndsp=20&amp;svnum=10&amp;um=1&amp;hl=en&amp;rls=GGLJ,GGLJ:2006-36,GGLJ:en&amp;sa=N" TargetMode="External"/><Relationship Id="rId5" Type="http://schemas.openxmlformats.org/officeDocument/2006/relationships/diagramColors" Target="../diagrams/colors3.xml"/><Relationship Id="rId15" Type="http://schemas.openxmlformats.org/officeDocument/2006/relationships/hyperlink" Target="http://images.google.com/imgres?imgurl=http://www.aerelink.com/img/home%20main%20graphic.jpg&amp;imgrefurl=http://www.aerelink.com/&amp;h=460&amp;w=280&amp;sz=169&amp;hl=en&amp;start=20&amp;um=1&amp;tbnid=stTN5caS2_NhUM:&amp;tbnh=128&amp;tbnw=78&amp;prev=/images?q=telecomunications&amp;ndsp=20&amp;svnum=10&amp;um=1&amp;hl=en&amp;rls=GGLJ,GGLJ:2006-36,GGLJ:en&amp;sa=N" TargetMode="External"/><Relationship Id="rId10" Type="http://schemas.openxmlformats.org/officeDocument/2006/relationships/image" Target="../media/image36.jpeg"/><Relationship Id="rId19" Type="http://schemas.openxmlformats.org/officeDocument/2006/relationships/hyperlink" Target="http://images.google.com/imgres?imgurl=http://www-03.ibm.com/ibm/history/exhibits/vintage/images/4506VV2124.jpg&amp;imgrefurl=http://www-03.ibm.com/ibm/history/exhibits/vintage/vintage_4506VV2124.html&amp;h=322&amp;w=443&amp;sz=27&amp;hl=en&amp;start=99&amp;tbnid=cCzjDHnq03o6sM:&amp;tbnh=92&amp;tbnw=127&amp;prev=/images?q=+computer+logical+circuits+&amp;start=80&amp;gbv=2&amp;ndsp=20&amp;svnum=10&amp;hl=en&amp;sa=N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images.google.com/imgres?imgurl=http://www.old-picture.com/middle-east/pictures/Electric-Power.jpg&amp;imgrefurl=http://www.old-picture.com/middle-east/Electric-Power-Plant-Old.htm&amp;h=477&amp;w=650&amp;sz=68&amp;hl=en&amp;start=37&amp;um=1&amp;tbnid=eqjC4SO8LkS2sM:&amp;tbnh=101&amp;tbnw=137&amp;prev=/images?q=electrical+power&amp;start=20&amp;ndsp=20&amp;svnum=10&amp;um=1&amp;hl=en&amp;rls=GGLJ,GGLJ:2006-36,GGLJ:en&amp;sa=N" TargetMode="External"/><Relationship Id="rId14" Type="http://schemas.openxmlformats.org/officeDocument/2006/relationships/image" Target="../media/image38.jpeg"/><Relationship Id="rId2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genomicsgtl.energy.gov/pubs/2003abstracts/html/images/Frame1_(4)_VPBKGD.JPG&amp;imgrefurl=http://genomicsgtl.energy.gov/pubs/2003abstracts/html/Modeling-Comp.shtml&amp;h=408&amp;w=295&amp;sz=31&amp;hl=en&amp;start=7&amp;um=1&amp;tbnid=c5TQv9I8Tbo_rM:&amp;tbnh=125&amp;tbnw=90&amp;prev=/images?q=biochemical&amp;svnum=10&amp;um=1&amp;hl=en&amp;rls=GGLJ,GGLJ:2006-36,GGLJ:en" TargetMode="External"/><Relationship Id="rId13" Type="http://schemas.openxmlformats.org/officeDocument/2006/relationships/image" Target="../media/image4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6.jpeg"/><Relationship Id="rId12" Type="http://schemas.openxmlformats.org/officeDocument/2006/relationships/hyperlink" Target="http://images.google.com/imgres?imgurl=http://www.hydrocarbons-technology.com/contractor_images/wanchi/4s-Formosa_Petrolium.jpg&amp;imgrefurl=http://www.hydrocarbons-technology.com/contractors/pipes/wanchi/&amp;h=102&amp;w=150&amp;sz=5&amp;hl=en&amp;start=12&amp;um=1&amp;tbnid=E63zu3Uj-WVvUM:&amp;tbnh=65&amp;tbnw=96&amp;prev=/images?q=petrolium&amp;ndsp=20&amp;svnum=10&amp;um=1&amp;hl=en&amp;rls=GGLJ,GGLJ:2006-36,GGLJ:en&amp;sa=N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openxmlformats.org/officeDocument/2006/relationships/image" Target="../media/image48.jpeg"/><Relationship Id="rId5" Type="http://schemas.openxmlformats.org/officeDocument/2006/relationships/diagramColors" Target="../diagrams/colors4.xml"/><Relationship Id="rId15" Type="http://schemas.openxmlformats.org/officeDocument/2006/relationships/image" Target="../media/image50.jpeg"/><Relationship Id="rId10" Type="http://schemas.openxmlformats.org/officeDocument/2006/relationships/hyperlink" Target="http://images.google.com/imgres?imgurl=http://www.engr.sjsu.edu/WofMatE/images/vel_mod.jpg&amp;imgrefurl=http://www.engr.sjsu.edu/WofMatE/polymers.htm&amp;h=333&amp;w=400&amp;sz=38&amp;hl=en&amp;start=63&amp;um=1&amp;tbnid=trQATOHrhdrRyM:&amp;tbnh=103&amp;tbnw=124&amp;prev=/images?q=polymers&amp;start=60&amp;ndsp=20&amp;svnum=10&amp;um=1&amp;hl=en&amp;rls=GGLJ,GGLJ:2006-36,GGLJ:en&amp;sa=N" TargetMode="Externa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7.jpeg"/><Relationship Id="rId14" Type="http://schemas.openxmlformats.org/officeDocument/2006/relationships/hyperlink" Target="http://images.google.com/imgres?imgurl=http://cache.eb.com/eb/image?id=615&amp;rendTypeId=4&amp;imgrefurl=http://www.britannica.com/eb/art-157/Spray-washing-of-harvested-tomatoes-prior-to-processing&amp;h=300&amp;w=441&amp;sz=70&amp;hl=en&amp;start=13&amp;um=1&amp;tbnid=Rp9KQ1qCTxoaRM:&amp;tbnh=86&amp;tbnw=127&amp;prev=/images?q=food+processing&amp;svnum=10&amp;um=1&amp;hl=en&amp;rls=GGLJ,GGLJ:2006-36,GGLJ:e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hyperlink" Target="http://images.google.com/imgres?imgurl=http://www.openrussia.ru/imgs/products/logos/9148.jpg&amp;imgrefurl=http://www.openrussia.ru/catalogitems/9148/Silicon-Ingots.htm&amp;h=180&amp;w=180&amp;sz=7&amp;hl=en&amp;start=5&amp;um=1&amp;tbnid=cJmVZiF7kP9XeM:&amp;tbnh=101&amp;tbnw=101&amp;prev=/images?q=silicon+ingot&amp;svnum=10&amp;um=1&amp;hl=en&amp;rls=GGLJ,GGLJ:2006-36,GGLJ:en&amp;sa=X" TargetMode="External"/><Relationship Id="rId3" Type="http://schemas.openxmlformats.org/officeDocument/2006/relationships/hyperlink" Target="http://images.google.com/imgres?imgurl=http://www.research-in-germany.de/coremedia/generator/dachportal/en/Environment_20and_20Energy/Pics/Solar_20Mover,property=BigImage,slc=dachportal_2Fen.jpg&amp;imgrefurl=http://www.research-in-germany.de/coremedia/generator/dachportal/en/Environment_20and_20Energy/Pics/Solar_20Mover,templateId=popup.html&amp;h=388&amp;w=600&amp;sz=52&amp;hl=en&amp;start=14&amp;um=1&amp;tbnid=-uAp2Cr5ZvucOM:&amp;tbnh=87&amp;tbnw=135&amp;prev=/images?q=solar&amp;ndsp=20&amp;svnum=10&amp;um=1&amp;hl=en&amp;rls=GGLJ,GGLJ:2006-36,GGLJ:en&amp;sa=N" TargetMode="External"/><Relationship Id="rId7" Type="http://schemas.openxmlformats.org/officeDocument/2006/relationships/hyperlink" Target="http://images.google.com/imgres?imgurl=http://www.cstl.nist.gov/div837/Division/images/semi3.gif&amp;imgrefurl=http://www.cstl.nist.gov/div837/Division/programs/microelect/microelect1.htm&amp;h=409&amp;w=395&amp;sz=84&amp;hl=en&amp;start=6&amp;um=1&amp;tbnid=QfrAMS-Y9CtZeM:&amp;tbnh=125&amp;tbnw=121&amp;prev=/images?q=microelectronics&amp;svnum=10&amp;um=1&amp;hl=en&amp;rls=GGLJ,GGLJ:2006-36,GGLJ:en" TargetMode="External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11" Type="http://schemas.openxmlformats.org/officeDocument/2006/relationships/hyperlink" Target="http://images.google.com/imgres?imgurl=http://www.frontendplace.nl/bb/wp-content/uploads/2006/09/metals.jpg&amp;imgrefurl=http://www.frontendplace.nl/bb/?cat=2&amp;h=300&amp;w=450&amp;sz=28&amp;hl=en&amp;start=117&amp;um=1&amp;tbnid=rA8PHPicv1jn1M:&amp;tbnh=85&amp;tbnw=127&amp;prev=/images?q=metals&amp;start=100&amp;ndsp=20&amp;svnum=10&amp;um=1&amp;hl=en&amp;rls=GGLJ,GGLJ:2006-36,GGLJ:en&amp;sa=N" TargetMode="External"/><Relationship Id="rId5" Type="http://schemas.openxmlformats.org/officeDocument/2006/relationships/hyperlink" Target="http://images.google.com/imgres?imgurl=http://www.pv.unsw.edu.au/images/future-students/solar-cell_p-n.jpg&amp;imgrefurl=http://www.pv.unsw.edu.au/future-students/pv-devices/how-they-work.asp&amp;h=370&amp;w=557&amp;sz=30&amp;hl=en&amp;start=25&amp;um=1&amp;tbnid=EanFtxBvNHnzCM:&amp;tbnh=88&amp;tbnw=133&amp;prev=/images?q=solar+cells&amp;start=20&amp;ndsp=20&amp;svnum=10&amp;um=1&amp;hl=en&amp;rls=GGLJ,GGLJ:2006-36,GGLJ:en&amp;sa=N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51.jpeg"/><Relationship Id="rId9" Type="http://schemas.openxmlformats.org/officeDocument/2006/relationships/hyperlink" Target="http://images.google.com/imgres?imgurl=http://www.aositilt.com/ceramicparts.jpg&amp;imgrefurl=http://www.aositilt.com/ceramicmachining.htm&amp;h=1248&amp;w=1664&amp;sz=423&amp;hl=en&amp;start=106&amp;um=1&amp;tbnid=VFs2Ri1BNtt6hM:&amp;tbnh=113&amp;tbnw=150&amp;prev=/images?q=ceramics+engineering&amp;start=100&amp;ndsp=20&amp;svnum=10&amp;um=1&amp;hl=en&amp;rls=GGLJ,GGLJ:2006-36,GGLJ:en&amp;sa=N" TargetMode="External"/><Relationship Id="rId1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60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9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64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earchintelligence.com/etc/jobseekers/salary-calculator.php" TargetMode="External"/><Relationship Id="rId2" Type="http://schemas.openxmlformats.org/officeDocument/2006/relationships/hyperlink" Target="http://www.sjsu.edu/careercenter" TargetMode="Externa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://www.glassdoor.com/" TargetMode="External"/><Relationship Id="rId4" Type="http://schemas.openxmlformats.org/officeDocument/2006/relationships/hyperlink" Target="http://www.payscale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The Engineering Profession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81200"/>
            <a:ext cx="6400800" cy="3962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E10 - Introduction to Engineering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Charles W. Davidson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College of Engineering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8D86-4A31-41AE-A677-FDEE87A24D47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0485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2057400" cy="212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Engineering Education Timeline</a:t>
            </a: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143000"/>
            <a:ext cx="7772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  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098C8-6BBD-47BA-A270-8FE16AFCED5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 flipV="1">
            <a:off x="914400" y="1447800"/>
            <a:ext cx="0" cy="396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914400" y="5410200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105400" y="5562600"/>
            <a:ext cx="174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Time (years)</a:t>
            </a: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990600" y="4191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		</a:t>
            </a: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1355725" y="400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990600" y="4114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Fr.</a:t>
            </a:r>
          </a:p>
        </p:txBody>
      </p:sp>
      <p:sp>
        <p:nvSpPr>
          <p:cNvPr id="31756" name="Line 18"/>
          <p:cNvSpPr>
            <a:spLocks noChangeShapeType="1"/>
          </p:cNvSpPr>
          <p:nvPr/>
        </p:nvSpPr>
        <p:spPr bwMode="auto">
          <a:xfrm>
            <a:off x="16764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19"/>
          <p:cNvSpPr txBox="1">
            <a:spLocks noChangeArrowheads="1"/>
          </p:cNvSpPr>
          <p:nvPr/>
        </p:nvSpPr>
        <p:spPr bwMode="auto">
          <a:xfrm>
            <a:off x="1752600" y="41148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So</a:t>
            </a:r>
          </a:p>
        </p:txBody>
      </p:sp>
      <p:sp>
        <p:nvSpPr>
          <p:cNvPr id="31758" name="Text Box 20"/>
          <p:cNvSpPr txBox="1">
            <a:spLocks noChangeArrowheads="1"/>
          </p:cNvSpPr>
          <p:nvPr/>
        </p:nvSpPr>
        <p:spPr bwMode="auto">
          <a:xfrm>
            <a:off x="2514600" y="41148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Jr</a:t>
            </a:r>
          </a:p>
        </p:txBody>
      </p:sp>
      <p:sp>
        <p:nvSpPr>
          <p:cNvPr id="31759" name="Line 21"/>
          <p:cNvSpPr>
            <a:spLocks noChangeShapeType="1"/>
          </p:cNvSpPr>
          <p:nvPr/>
        </p:nvSpPr>
        <p:spPr bwMode="auto">
          <a:xfrm>
            <a:off x="24384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Line 22"/>
          <p:cNvSpPr>
            <a:spLocks noChangeShapeType="1"/>
          </p:cNvSpPr>
          <p:nvPr/>
        </p:nvSpPr>
        <p:spPr bwMode="auto">
          <a:xfrm>
            <a:off x="31242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1242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Sr</a:t>
            </a:r>
          </a:p>
        </p:txBody>
      </p:sp>
      <p:sp>
        <p:nvSpPr>
          <p:cNvPr id="31762" name="Line 24"/>
          <p:cNvSpPr>
            <a:spLocks noChangeShapeType="1"/>
          </p:cNvSpPr>
          <p:nvPr/>
        </p:nvSpPr>
        <p:spPr bwMode="auto">
          <a:xfrm>
            <a:off x="38862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AutoShape 26"/>
          <p:cNvSpPr>
            <a:spLocks noChangeArrowheads="1"/>
          </p:cNvSpPr>
          <p:nvPr/>
        </p:nvSpPr>
        <p:spPr bwMode="auto">
          <a:xfrm>
            <a:off x="4038600" y="4114800"/>
            <a:ext cx="914400" cy="304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Box 21"/>
          <p:cNvSpPr txBox="1">
            <a:spLocks noChangeArrowheads="1"/>
          </p:cNvSpPr>
          <p:nvPr/>
        </p:nvSpPr>
        <p:spPr bwMode="auto">
          <a:xfrm>
            <a:off x="5181600" y="4038600"/>
            <a:ext cx="1792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What Next?</a:t>
            </a:r>
          </a:p>
        </p:txBody>
      </p:sp>
      <p:pic>
        <p:nvPicPr>
          <p:cNvPr id="22552" name="Picture 24" descr="http://www.psychologytoday.com/files/u114/cdl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12969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26" descr="http://2.bp.blogspot.com/_k0Njx5dZCls/TECYxOXvAoI/AAAAAAAAAGs/fqIQO4ZqnSY/s320/civil-engin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362200"/>
            <a:ext cx="19812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20000" y="20574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grad school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924800" y="36576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work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15200" y="50292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00"/>
                </a:solidFill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57A69-161C-483E-9E78-53625138F81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F810-F28B-4B17-B71A-FC20B8C9A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83" y="1335024"/>
            <a:ext cx="8183880" cy="4187952"/>
          </a:xfrm>
        </p:spPr>
        <p:txBody>
          <a:bodyPr/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solidFill>
                  <a:srgbClr val="CC0000"/>
                </a:solidFill>
              </a:rPr>
              <a:t>Maybe you would like to work for an Engineering Company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solidFill>
                <a:srgbClr val="CC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solidFill>
                  <a:srgbClr val="CC0000"/>
                </a:solidFill>
              </a:rPr>
              <a:t>OR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solidFill>
                <a:srgbClr val="CC0000"/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CC0000"/>
                </a:solidFill>
              </a:rPr>
              <a:t>Maybe you would like to be a “Professional” Engineer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3058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From Student to Engineer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Step 1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F818-3715-4B43-A214-A33B32E1C79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975360" y="1600200"/>
            <a:ext cx="6888480" cy="3276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800" b="1"/>
              <a:t>BS/MS</a:t>
            </a:r>
          </a:p>
          <a:p>
            <a:pPr algn="ctr"/>
            <a:endParaRPr lang="en-US" sz="2800" b="1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1508760" y="2225040"/>
            <a:ext cx="2438400" cy="2438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CC0000"/>
              </a:solidFill>
            </a:endParaRPr>
          </a:p>
          <a:p>
            <a:endParaRPr lang="en-US" sz="2400" dirty="0">
              <a:solidFill>
                <a:srgbClr val="CC0000"/>
              </a:solidFill>
            </a:endParaRPr>
          </a:p>
          <a:p>
            <a:endParaRPr lang="en-US" sz="2400" dirty="0">
              <a:solidFill>
                <a:srgbClr val="CC0000"/>
              </a:solidFill>
            </a:endParaRPr>
          </a:p>
          <a:p>
            <a:endParaRPr lang="en-US" sz="2400" b="1" dirty="0">
              <a:solidFill>
                <a:srgbClr val="CC0000"/>
              </a:solidFill>
            </a:endParaRPr>
          </a:p>
          <a:p>
            <a:endParaRPr lang="en-US" sz="2400" b="1" dirty="0">
              <a:solidFill>
                <a:srgbClr val="CC0000"/>
              </a:solidFill>
            </a:endParaRPr>
          </a:p>
          <a:p>
            <a:endParaRPr lang="en-US" sz="2400" b="1" dirty="0">
              <a:solidFill>
                <a:srgbClr val="CC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Majors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ME, EE, CE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ISE, SWR.E, 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Comp.E</a:t>
            </a:r>
            <a:r>
              <a:rPr lang="en-US" sz="2400" b="1" dirty="0">
                <a:solidFill>
                  <a:srgbClr val="0070C0"/>
                </a:solidFill>
              </a:rPr>
              <a:t> …</a:t>
            </a:r>
          </a:p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4526280" y="2270760"/>
            <a:ext cx="29718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CC0000"/>
              </a:solidFill>
            </a:endParaRP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Specialization</a:t>
            </a:r>
          </a:p>
          <a:p>
            <a:pPr algn="ctr"/>
            <a:endParaRPr lang="en-US" sz="2400" b="1">
              <a:solidFill>
                <a:srgbClr val="CC0000"/>
              </a:solidFill>
            </a:endParaRPr>
          </a:p>
          <a:p>
            <a:pPr algn="ctr"/>
            <a:endParaRPr lang="en-US" sz="2400" b="1">
              <a:solidFill>
                <a:srgbClr val="CC0000"/>
              </a:solidFill>
            </a:endParaRPr>
          </a:p>
          <a:p>
            <a:pPr algn="ctr"/>
            <a:endParaRPr lang="en-US" sz="2400" b="1">
              <a:solidFill>
                <a:srgbClr val="CC0000"/>
              </a:solidFill>
            </a:endParaRPr>
          </a:p>
          <a:p>
            <a:pPr algn="ctr"/>
            <a:endParaRPr lang="en-US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79506"/>
          </a:xfrm>
        </p:spPr>
        <p:txBody>
          <a:bodyPr/>
          <a:lstStyle/>
          <a:p>
            <a:pPr>
              <a:defRPr/>
            </a:pPr>
            <a:fld id="{51EDC0EF-DE7B-4F37-AC26-4D38F0ECB95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362200" y="1106487"/>
            <a:ext cx="1295400" cy="458587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E10</a:t>
            </a:r>
          </a:p>
          <a:p>
            <a:r>
              <a:rPr lang="en-US" sz="1600" dirty="0">
                <a:solidFill>
                  <a:prstClr val="black"/>
                </a:solidFill>
              </a:rPr>
              <a:t>EE98</a:t>
            </a:r>
          </a:p>
          <a:p>
            <a:r>
              <a:rPr lang="en-US" sz="1600" dirty="0">
                <a:solidFill>
                  <a:prstClr val="black"/>
                </a:solidFill>
              </a:rPr>
              <a:t>ME20</a:t>
            </a:r>
          </a:p>
          <a:p>
            <a:r>
              <a:rPr lang="en-US" sz="1600" dirty="0">
                <a:solidFill>
                  <a:prstClr val="black"/>
                </a:solidFill>
              </a:rPr>
              <a:t>Math30</a:t>
            </a:r>
          </a:p>
          <a:p>
            <a:r>
              <a:rPr lang="en-US" sz="1600" dirty="0">
                <a:solidFill>
                  <a:prstClr val="black"/>
                </a:solidFill>
              </a:rPr>
              <a:t>MATE25</a:t>
            </a:r>
          </a:p>
          <a:p>
            <a:r>
              <a:rPr lang="en-US" sz="1600" dirty="0">
                <a:solidFill>
                  <a:prstClr val="black"/>
                </a:solidFill>
              </a:rPr>
              <a:t>MATE115</a:t>
            </a:r>
          </a:p>
          <a:p>
            <a:r>
              <a:rPr lang="en-US" sz="1600" dirty="0">
                <a:solidFill>
                  <a:prstClr val="black"/>
                </a:solidFill>
              </a:rPr>
              <a:t>CHE115</a:t>
            </a:r>
          </a:p>
          <a:p>
            <a:r>
              <a:rPr lang="en-US" sz="1600" dirty="0">
                <a:solidFill>
                  <a:prstClr val="black"/>
                </a:solidFill>
              </a:rPr>
              <a:t>EE97</a:t>
            </a:r>
          </a:p>
          <a:p>
            <a:r>
              <a:rPr lang="en-US" sz="1600" dirty="0">
                <a:solidFill>
                  <a:prstClr val="black"/>
                </a:solidFill>
              </a:rPr>
              <a:t>EE98</a:t>
            </a:r>
          </a:p>
          <a:p>
            <a:r>
              <a:rPr lang="en-US" sz="1600" dirty="0">
                <a:solidFill>
                  <a:prstClr val="black"/>
                </a:solidFill>
              </a:rPr>
              <a:t>EE110</a:t>
            </a:r>
          </a:p>
          <a:p>
            <a:r>
              <a:rPr lang="en-US" sz="1600" dirty="0">
                <a:solidFill>
                  <a:prstClr val="black"/>
                </a:solidFill>
              </a:rPr>
              <a:t>CMPE30</a:t>
            </a:r>
          </a:p>
          <a:p>
            <a:r>
              <a:rPr lang="en-US" sz="1600" dirty="0">
                <a:solidFill>
                  <a:prstClr val="black"/>
                </a:solidFill>
              </a:rPr>
              <a:t>CMPE110</a:t>
            </a:r>
          </a:p>
          <a:p>
            <a:r>
              <a:rPr lang="en-US" sz="1600" dirty="0">
                <a:solidFill>
                  <a:prstClr val="black"/>
                </a:solidFill>
              </a:rPr>
              <a:t>CMPE125</a:t>
            </a:r>
          </a:p>
          <a:p>
            <a:r>
              <a:rPr lang="en-US" sz="1600" dirty="0">
                <a:solidFill>
                  <a:prstClr val="black"/>
                </a:solidFill>
              </a:rPr>
              <a:t>CE99</a:t>
            </a:r>
          </a:p>
          <a:p>
            <a:r>
              <a:rPr lang="en-US" sz="1600" dirty="0">
                <a:solidFill>
                  <a:prstClr val="black"/>
                </a:solidFill>
              </a:rPr>
              <a:t>CE112</a:t>
            </a:r>
          </a:p>
          <a:p>
            <a:r>
              <a:rPr lang="en-US" sz="1600" dirty="0">
                <a:solidFill>
                  <a:prstClr val="black"/>
                </a:solidFill>
              </a:rPr>
              <a:t>CE160</a:t>
            </a:r>
          </a:p>
          <a:p>
            <a:r>
              <a:rPr lang="en-US" sz="1600" dirty="0">
                <a:solidFill>
                  <a:prstClr val="black"/>
                </a:solidFill>
              </a:rPr>
              <a:t>……..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733800" y="1106487"/>
            <a:ext cx="1066800" cy="47705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BSME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BSEE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BSCMPE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BSCHE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BSCE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943600" y="1106487"/>
            <a:ext cx="1981200" cy="48013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Solid Mechanics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Fluid Mechanics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Thermodynamics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Control Syst.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Digital Syst.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Commun</a:t>
            </a:r>
            <a:r>
              <a:rPr lang="en-US" dirty="0">
                <a:solidFill>
                  <a:prstClr val="black"/>
                </a:solidFill>
              </a:rPr>
              <a:t>. Syst.</a:t>
            </a:r>
          </a:p>
          <a:p>
            <a:r>
              <a:rPr lang="en-US" dirty="0">
                <a:solidFill>
                  <a:prstClr val="black"/>
                </a:solidFill>
              </a:rPr>
              <a:t>  ;;</a:t>
            </a:r>
          </a:p>
          <a:p>
            <a:r>
              <a:rPr lang="en-US" dirty="0">
                <a:solidFill>
                  <a:prstClr val="black"/>
                </a:solidFill>
              </a:rPr>
              <a:t>  ;;  ‘’    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Structural </a:t>
            </a:r>
            <a:r>
              <a:rPr lang="en-US" dirty="0" err="1">
                <a:solidFill>
                  <a:prstClr val="black"/>
                </a:solidFill>
              </a:rPr>
              <a:t>Engr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Geotechnical</a:t>
            </a:r>
          </a:p>
          <a:p>
            <a:r>
              <a:rPr lang="en-US" dirty="0">
                <a:solidFill>
                  <a:prstClr val="black"/>
                </a:solidFill>
              </a:rPr>
              <a:t>Transportation</a:t>
            </a:r>
          </a:p>
        </p:txBody>
      </p:sp>
      <p:sp>
        <p:nvSpPr>
          <p:cNvPr id="32799" name="TextBox 74"/>
          <p:cNvSpPr txBox="1">
            <a:spLocks noChangeArrowheads="1"/>
          </p:cNvSpPr>
          <p:nvPr/>
        </p:nvSpPr>
        <p:spPr bwMode="auto">
          <a:xfrm>
            <a:off x="250825" y="2917031"/>
            <a:ext cx="226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From Student </a:t>
            </a:r>
          </a:p>
        </p:txBody>
      </p:sp>
      <p:sp>
        <p:nvSpPr>
          <p:cNvPr id="76" name="Left Brace 75"/>
          <p:cNvSpPr/>
          <p:nvPr/>
        </p:nvSpPr>
        <p:spPr>
          <a:xfrm>
            <a:off x="1752600" y="1262293"/>
            <a:ext cx="435607" cy="4300307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804" name="TextBox 67"/>
          <p:cNvSpPr txBox="1">
            <a:spLocks noChangeArrowheads="1"/>
          </p:cNvSpPr>
          <p:nvPr/>
        </p:nvSpPr>
        <p:spPr bwMode="auto">
          <a:xfrm>
            <a:off x="2286000" y="300335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Timeline</a:t>
            </a:r>
          </a:p>
        </p:txBody>
      </p:sp>
      <p:sp>
        <p:nvSpPr>
          <p:cNvPr id="32805" name="TextBox 36"/>
          <p:cNvSpPr txBox="1">
            <a:spLocks noChangeArrowheads="1"/>
          </p:cNvSpPr>
          <p:nvPr/>
        </p:nvSpPr>
        <p:spPr bwMode="auto">
          <a:xfrm>
            <a:off x="0" y="6553200"/>
            <a:ext cx="2286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© 2004 J. Athanasiou</a:t>
            </a:r>
          </a:p>
        </p:txBody>
      </p:sp>
      <p:sp>
        <p:nvSpPr>
          <p:cNvPr id="32807" name="TextBox 41"/>
          <p:cNvSpPr txBox="1">
            <a:spLocks noChangeArrowheads="1"/>
          </p:cNvSpPr>
          <p:nvPr/>
        </p:nvSpPr>
        <p:spPr bwMode="auto">
          <a:xfrm>
            <a:off x="2514600" y="74499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Courses</a:t>
            </a:r>
          </a:p>
        </p:txBody>
      </p:sp>
      <p:sp>
        <p:nvSpPr>
          <p:cNvPr id="32808" name="TextBox 43"/>
          <p:cNvSpPr txBox="1">
            <a:spLocks noChangeArrowheads="1"/>
          </p:cNvSpPr>
          <p:nvPr/>
        </p:nvSpPr>
        <p:spPr bwMode="auto">
          <a:xfrm>
            <a:off x="3810000" y="74499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Degree</a:t>
            </a:r>
          </a:p>
        </p:txBody>
      </p:sp>
      <p:sp>
        <p:nvSpPr>
          <p:cNvPr id="32809" name="TextBox 44"/>
          <p:cNvSpPr txBox="1">
            <a:spLocks noChangeArrowheads="1"/>
          </p:cNvSpPr>
          <p:nvPr/>
        </p:nvSpPr>
        <p:spPr bwMode="auto">
          <a:xfrm>
            <a:off x="6096000" y="74499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Specialization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4965192" y="30446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9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2325"/>
            <a:ext cx="83058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From Student to Engineer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Step 3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DDA08-AADA-430C-885C-53875625C70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457200" y="1676400"/>
            <a:ext cx="3505200" cy="403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800" b="1"/>
              <a:t>BS/MS</a:t>
            </a:r>
          </a:p>
          <a:p>
            <a:pPr algn="ctr"/>
            <a:endParaRPr lang="en-US" sz="2800" b="1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609600" y="2743200"/>
            <a:ext cx="1066800" cy="2209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CC0000"/>
              </a:solidFill>
            </a:endParaRPr>
          </a:p>
          <a:p>
            <a:endParaRPr lang="en-US" sz="2400">
              <a:solidFill>
                <a:srgbClr val="CC0000"/>
              </a:solidFill>
            </a:endParaRPr>
          </a:p>
          <a:p>
            <a:endParaRPr lang="en-US" sz="2400">
              <a:solidFill>
                <a:srgbClr val="CC0000"/>
              </a:solidFill>
            </a:endParaRPr>
          </a:p>
          <a:p>
            <a:r>
              <a:rPr lang="en-US" sz="2400">
                <a:solidFill>
                  <a:srgbClr val="CC0000"/>
                </a:solidFill>
              </a:rPr>
              <a:t>Majors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>
            <a:off x="1858963" y="2743200"/>
            <a:ext cx="1905000" cy="2209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accent2"/>
              </a:solidFill>
            </a:endParaRPr>
          </a:p>
          <a:p>
            <a:pPr algn="ctr"/>
            <a:endParaRPr lang="en-US" sz="2400">
              <a:solidFill>
                <a:schemeClr val="accent2"/>
              </a:solidFill>
            </a:endParaRPr>
          </a:p>
          <a:p>
            <a:pPr algn="ctr"/>
            <a:endParaRPr lang="en-US" sz="2400">
              <a:solidFill>
                <a:schemeClr val="accent2"/>
              </a:solidFill>
            </a:endParaRP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Specialization</a:t>
            </a:r>
          </a:p>
          <a:p>
            <a:pPr algn="ctr"/>
            <a:endParaRPr lang="en-US" sz="2400">
              <a:solidFill>
                <a:schemeClr val="accent2"/>
              </a:solidFill>
            </a:endParaRPr>
          </a:p>
          <a:p>
            <a:pPr algn="ctr"/>
            <a:endParaRPr lang="en-US" sz="2400">
              <a:solidFill>
                <a:schemeClr val="accent2"/>
              </a:solidFill>
            </a:endParaRPr>
          </a:p>
          <a:p>
            <a:pPr algn="ctr"/>
            <a:endParaRPr lang="en-US" sz="2400">
              <a:solidFill>
                <a:schemeClr val="accent2"/>
              </a:solidFill>
            </a:endParaRP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4572000" y="1752600"/>
            <a:ext cx="2011363" cy="39624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  <a:p>
            <a:pPr algn="ctr"/>
            <a:r>
              <a:rPr lang="en-US" sz="2400">
                <a:solidFill>
                  <a:srgbClr val="FFFFFF"/>
                </a:solidFill>
              </a:rPr>
              <a:t>Functional    </a:t>
            </a:r>
          </a:p>
          <a:p>
            <a:pPr algn="ctr"/>
            <a:r>
              <a:rPr lang="en-US" sz="2400">
                <a:solidFill>
                  <a:srgbClr val="FFFFFF"/>
                </a:solidFill>
              </a:rPr>
              <a:t>(Job) </a:t>
            </a:r>
          </a:p>
          <a:p>
            <a:pPr algn="ctr"/>
            <a:r>
              <a:rPr lang="en-US" sz="2400">
                <a:solidFill>
                  <a:srgbClr val="FFFFFF"/>
                </a:solidFill>
              </a:rPr>
              <a:t>Classification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6643688" y="3581400"/>
            <a:ext cx="5334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AutoShape 8"/>
          <p:cNvSpPr>
            <a:spLocks noChangeArrowheads="1"/>
          </p:cNvSpPr>
          <p:nvPr/>
        </p:nvSpPr>
        <p:spPr bwMode="auto">
          <a:xfrm>
            <a:off x="7177088" y="1752600"/>
            <a:ext cx="1600200" cy="4038600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Company </a:t>
            </a:r>
          </a:p>
          <a:p>
            <a:pPr algn="ctr"/>
            <a:r>
              <a:rPr lang="en-US" sz="2400">
                <a:solidFill>
                  <a:srgbClr val="FFFFFF"/>
                </a:solidFill>
              </a:rPr>
              <a:t>Levels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53258" name="AutoShape 9"/>
          <p:cNvSpPr>
            <a:spLocks noChangeArrowheads="1"/>
          </p:cNvSpPr>
          <p:nvPr/>
        </p:nvSpPr>
        <p:spPr bwMode="auto">
          <a:xfrm>
            <a:off x="3962400" y="3505200"/>
            <a:ext cx="6096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AutoShape 10"/>
          <p:cNvSpPr>
            <a:spLocks noChangeArrowheads="1"/>
          </p:cNvSpPr>
          <p:nvPr/>
        </p:nvSpPr>
        <p:spPr bwMode="auto">
          <a:xfrm rot="20133363" flipV="1">
            <a:off x="3976688" y="3059113"/>
            <a:ext cx="592137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3260" name="AutoShape 11"/>
          <p:cNvSpPr>
            <a:spLocks noChangeArrowheads="1"/>
          </p:cNvSpPr>
          <p:nvPr/>
        </p:nvSpPr>
        <p:spPr bwMode="auto">
          <a:xfrm rot="1083628">
            <a:off x="3965575" y="4243388"/>
            <a:ext cx="6096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AutoShape 12"/>
          <p:cNvSpPr>
            <a:spLocks noChangeArrowheads="1"/>
          </p:cNvSpPr>
          <p:nvPr/>
        </p:nvSpPr>
        <p:spPr bwMode="auto">
          <a:xfrm rot="-1458609">
            <a:off x="6643688" y="2971800"/>
            <a:ext cx="533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AutoShape 13"/>
          <p:cNvSpPr>
            <a:spLocks noChangeArrowheads="1"/>
          </p:cNvSpPr>
          <p:nvPr/>
        </p:nvSpPr>
        <p:spPr bwMode="auto">
          <a:xfrm rot="1926376">
            <a:off x="6643688" y="4343400"/>
            <a:ext cx="533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9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4763" y="6630894"/>
            <a:ext cx="457200" cy="379506"/>
          </a:xfrm>
        </p:spPr>
        <p:txBody>
          <a:bodyPr/>
          <a:lstStyle/>
          <a:p>
            <a:pPr>
              <a:defRPr/>
            </a:pPr>
            <a:fld id="{51EDC0EF-DE7B-4F37-AC26-4D38F0ECB950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15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1956300" y="1336581"/>
            <a:ext cx="1838965" cy="48013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Analytical 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Research E.</a:t>
            </a:r>
          </a:p>
          <a:p>
            <a:r>
              <a:rPr lang="en-US" dirty="0">
                <a:solidFill>
                  <a:prstClr val="black"/>
                </a:solidFill>
              </a:rPr>
              <a:t>Design 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Experimental E.</a:t>
            </a:r>
          </a:p>
          <a:p>
            <a:r>
              <a:rPr lang="en-US" dirty="0">
                <a:solidFill>
                  <a:prstClr val="black"/>
                </a:solidFill>
              </a:rPr>
              <a:t>Development 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Test Engr.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Product Eng.</a:t>
            </a:r>
          </a:p>
          <a:p>
            <a:r>
              <a:rPr lang="en-US" dirty="0" err="1">
                <a:solidFill>
                  <a:prstClr val="black"/>
                </a:solidFill>
              </a:rPr>
              <a:t>Mfg</a:t>
            </a:r>
            <a:r>
              <a:rPr lang="en-US" dirty="0">
                <a:solidFill>
                  <a:prstClr val="black"/>
                </a:solidFill>
              </a:rPr>
              <a:t> 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Quality 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Sales/Marketing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5080500" y="1310274"/>
            <a:ext cx="1524000" cy="4801314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CEO</a:t>
            </a:r>
          </a:p>
          <a:p>
            <a:r>
              <a:rPr lang="en-US" dirty="0">
                <a:solidFill>
                  <a:prstClr val="black"/>
                </a:solidFill>
              </a:rPr>
              <a:t>CTO</a:t>
            </a:r>
          </a:p>
          <a:p>
            <a:r>
              <a:rPr lang="en-US" dirty="0">
                <a:solidFill>
                  <a:prstClr val="black"/>
                </a:solidFill>
              </a:rPr>
              <a:t>CFO</a:t>
            </a:r>
          </a:p>
          <a:p>
            <a:r>
              <a:rPr lang="en-US" dirty="0">
                <a:solidFill>
                  <a:prstClr val="black"/>
                </a:solidFill>
              </a:rPr>
              <a:t>“”</a:t>
            </a:r>
          </a:p>
          <a:p>
            <a:r>
              <a:rPr lang="en-US" dirty="0">
                <a:solidFill>
                  <a:prstClr val="black"/>
                </a:solidFill>
              </a:rPr>
              <a:t>“”</a:t>
            </a:r>
          </a:p>
          <a:p>
            <a:r>
              <a:rPr lang="en-US" dirty="0">
                <a:solidFill>
                  <a:prstClr val="black"/>
                </a:solidFill>
              </a:rPr>
              <a:t>VP of..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Director Of..</a:t>
            </a:r>
          </a:p>
          <a:p>
            <a:r>
              <a:rPr lang="en-US" dirty="0" err="1">
                <a:solidFill>
                  <a:prstClr val="black"/>
                </a:solidFill>
              </a:rPr>
              <a:t>Prgrm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Mngr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Proj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Mngr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Sr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Engr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Advisory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Staff E. </a:t>
            </a:r>
          </a:p>
          <a:p>
            <a:r>
              <a:rPr lang="en-US" dirty="0">
                <a:solidFill>
                  <a:prstClr val="black"/>
                </a:solidFill>
              </a:rPr>
              <a:t>Engr.</a:t>
            </a:r>
          </a:p>
        </p:txBody>
      </p:sp>
      <p:sp>
        <p:nvSpPr>
          <p:cNvPr id="78" name="Left Brace 77"/>
          <p:cNvSpPr/>
          <p:nvPr/>
        </p:nvSpPr>
        <p:spPr>
          <a:xfrm rot="10800000">
            <a:off x="6756901" y="1473219"/>
            <a:ext cx="435607" cy="4665437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803" name="TextBox 78"/>
          <p:cNvSpPr txBox="1">
            <a:spLocks noChangeArrowheads="1"/>
          </p:cNvSpPr>
          <p:nvPr/>
        </p:nvSpPr>
        <p:spPr bwMode="auto">
          <a:xfrm>
            <a:off x="7412083" y="3511784"/>
            <a:ext cx="2024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Company </a:t>
            </a:r>
          </a:p>
          <a:p>
            <a:r>
              <a:rPr lang="en-US" b="1" i="1" dirty="0">
                <a:solidFill>
                  <a:prstClr val="black"/>
                </a:solidFill>
              </a:rPr>
              <a:t>Levels</a:t>
            </a:r>
          </a:p>
        </p:txBody>
      </p:sp>
      <p:sp>
        <p:nvSpPr>
          <p:cNvPr id="32804" name="TextBox 67"/>
          <p:cNvSpPr txBox="1">
            <a:spLocks noChangeArrowheads="1"/>
          </p:cNvSpPr>
          <p:nvPr/>
        </p:nvSpPr>
        <p:spPr bwMode="auto">
          <a:xfrm>
            <a:off x="3048000" y="304800"/>
            <a:ext cx="340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Timeline</a:t>
            </a:r>
          </a:p>
        </p:txBody>
      </p:sp>
      <p:sp>
        <p:nvSpPr>
          <p:cNvPr id="32810" name="TextBox 45"/>
          <p:cNvSpPr txBox="1">
            <a:spLocks noChangeArrowheads="1"/>
          </p:cNvSpPr>
          <p:nvPr/>
        </p:nvSpPr>
        <p:spPr bwMode="auto">
          <a:xfrm>
            <a:off x="2032500" y="823819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Entry Level </a:t>
            </a:r>
          </a:p>
        </p:txBody>
      </p:sp>
      <p:sp>
        <p:nvSpPr>
          <p:cNvPr id="32811" name="TextBox 46"/>
          <p:cNvSpPr txBox="1">
            <a:spLocks noChangeArrowheads="1"/>
          </p:cNvSpPr>
          <p:nvPr/>
        </p:nvSpPr>
        <p:spPr bwMode="auto">
          <a:xfrm>
            <a:off x="5309100" y="823819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Sr. Level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998478" y="3421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38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9" descr="180px-F-15_vertical_deploy">
            <a:hlinkClick r:id="rId2" tooltip="&quot;F-15 vertical deploy.jpg&quot;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43013" cy="1905000"/>
          </a:xfrm>
        </p:spPr>
      </p:pic>
      <p:graphicFrame>
        <p:nvGraphicFramePr>
          <p:cNvPr id="3" name="Diagram 2"/>
          <p:cNvGraphicFramePr/>
          <p:nvPr/>
        </p:nvGraphicFramePr>
        <p:xfrm>
          <a:off x="304800" y="28194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A5138-7527-4C10-9330-3E0EA9FE5F0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pic>
        <p:nvPicPr>
          <p:cNvPr id="1039" name="Picture 20" descr="Image:Aerody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2286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1" descr="A Pratt &amp; Whitney F100 turbofan engine for the F-15 Eagle and the F-16 Falcon is tested at Robins Air Force Base, Georgia, USA. The tunnel behind the engine muffles noise and allows exhaust to escape.">
            <a:hlinkClick r:id="rId11" tooltip="&quot;A Pratt &amp; Whitney F100 turbofan engine for the F-15 Eagle and the F-16 Falcon is tested at Robins Air Force Base, Georgia, USA. The tunnel behind the engine muffles noise and allows exhaust to escape.&quot;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228600"/>
            <a:ext cx="1714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2" descr="The propellers of an RAF Hercules C.4 in feather position">
            <a:hlinkClick r:id="rId13" tooltip="&quot;The propellers of an RAF Hercules C.4 in feather position&quot;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3048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23" descr="A remote camera captures a close-up view of a Space Shuttle Main Engine during a test firing at the John C. Stennis Space Center in Hancock County, Mississippi">
            <a:hlinkClick r:id="rId15" tooltip="&quot;A remote camera captures a close-up view of a Space Shuttle Main Engine during a test firing at the John C. Stennis Space Center in Hancock County, Mississippi&quot;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0400" y="228600"/>
            <a:ext cx="1714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743200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Engineering for aviation</a:t>
            </a:r>
          </a:p>
          <a:p>
            <a:r>
              <a:rPr lang="en-US" dirty="0" smtClean="0"/>
              <a:t>and space exploration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4669" y="2719579"/>
            <a:ext cx="253146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Structural design</a:t>
            </a:r>
          </a:p>
          <a:p>
            <a:r>
              <a:rPr lang="en-US" dirty="0" smtClean="0"/>
              <a:t>Guidance Systems</a:t>
            </a:r>
          </a:p>
          <a:p>
            <a:r>
              <a:rPr lang="en-US" dirty="0" smtClean="0"/>
              <a:t>Navigation and Control</a:t>
            </a:r>
          </a:p>
          <a:p>
            <a:r>
              <a:rPr lang="en-US" dirty="0" smtClean="0"/>
              <a:t>Instrumentation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4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2773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2D840-392F-4076-B8A6-F8E588BBA40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28600" y="2667000"/>
          <a:ext cx="868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5" name="Picture 19" descr="denverairpo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0" descr="The Petronas Twin Towers, the tallest buildings from 1999-2004 and still the world's tallest twin towers.">
            <a:hlinkClick r:id="rId8" tooltip="The Petronas Twin Towers, the tallest buildings from 1999-2004 and still the world's tallest twin towers.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4572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1" descr="Hoover Dam">
            <a:hlinkClick r:id="rId10" tooltip="Hoover Dam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457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2" descr="Chuquicamata, the largest open pit copper mine in the world, Chile.">
            <a:hlinkClick r:id="rId12" tooltip="&quot;Chuquicamata, the largest open pit copper mine in the world, Chile.&quot;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1800" y="4572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2743200"/>
            <a:ext cx="29546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Plan, design and supervise</a:t>
            </a:r>
          </a:p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561272"/>
            <a:ext cx="121058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Highways</a:t>
            </a:r>
          </a:p>
          <a:p>
            <a:r>
              <a:rPr lang="en-US" dirty="0" smtClean="0"/>
              <a:t>Bridges</a:t>
            </a:r>
          </a:p>
          <a:p>
            <a:r>
              <a:rPr lang="en-US" dirty="0" smtClean="0"/>
              <a:t>Tunnels</a:t>
            </a:r>
          </a:p>
          <a:p>
            <a:r>
              <a:rPr lang="en-US" dirty="0" smtClean="0"/>
              <a:t>Airports</a:t>
            </a:r>
          </a:p>
          <a:p>
            <a:r>
              <a:rPr lang="en-US" dirty="0" err="1" smtClean="0"/>
              <a:t>Resevoirs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1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grpSp>
        <p:nvGrpSpPr>
          <p:cNvPr id="36867" name="Organization Chart 7"/>
          <p:cNvGrpSpPr>
            <a:grpSpLocks noChangeAspect="1"/>
          </p:cNvGrpSpPr>
          <p:nvPr/>
        </p:nvGrpSpPr>
        <p:grpSpPr bwMode="auto">
          <a:xfrm>
            <a:off x="457200" y="3581400"/>
            <a:ext cx="8229600" cy="2528888"/>
            <a:chOff x="288" y="1017"/>
            <a:chExt cx="3888" cy="720"/>
          </a:xfrm>
        </p:grpSpPr>
        <p:cxnSp>
          <p:nvCxnSpPr>
            <p:cNvPr id="36874" name="_s2052"/>
            <p:cNvCxnSpPr>
              <a:cxnSpLocks noChangeShapeType="1"/>
              <a:stCxn id="36882" idx="0"/>
              <a:endCxn id="36878" idx="2"/>
            </p:cNvCxnSpPr>
            <p:nvPr/>
          </p:nvCxnSpPr>
          <p:spPr bwMode="auto">
            <a:xfrm rot="5400000" flipH="1">
              <a:off x="2916" y="621"/>
              <a:ext cx="144" cy="1512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875" name="_s2053"/>
            <p:cNvCxnSpPr>
              <a:cxnSpLocks noChangeShapeType="1"/>
              <a:stCxn id="36881" idx="0"/>
              <a:endCxn id="36878" idx="2"/>
            </p:cNvCxnSpPr>
            <p:nvPr/>
          </p:nvCxnSpPr>
          <p:spPr bwMode="auto">
            <a:xfrm rot="5400000" flipH="1">
              <a:off x="2412" y="1125"/>
              <a:ext cx="144" cy="504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876" name="_s2054"/>
            <p:cNvCxnSpPr>
              <a:cxnSpLocks noChangeShapeType="1"/>
              <a:stCxn id="36880" idx="0"/>
              <a:endCxn id="36878" idx="2"/>
            </p:cNvCxnSpPr>
            <p:nvPr/>
          </p:nvCxnSpPr>
          <p:spPr bwMode="auto">
            <a:xfrm rot="-5400000">
              <a:off x="1908" y="1125"/>
              <a:ext cx="144" cy="504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6877" name="_s2055"/>
            <p:cNvCxnSpPr>
              <a:cxnSpLocks noChangeShapeType="1"/>
              <a:stCxn id="36879" idx="0"/>
              <a:endCxn id="36878" idx="2"/>
            </p:cNvCxnSpPr>
            <p:nvPr/>
          </p:nvCxnSpPr>
          <p:spPr bwMode="auto">
            <a:xfrm rot="-5400000">
              <a:off x="1404" y="621"/>
              <a:ext cx="144" cy="1512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6878" name="_s2056"/>
            <p:cNvSpPr>
              <a:spLocks noChangeArrowheads="1"/>
            </p:cNvSpPr>
            <p:nvPr/>
          </p:nvSpPr>
          <p:spPr bwMode="auto">
            <a:xfrm>
              <a:off x="1800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/>
                <a:t>ME</a:t>
              </a:r>
            </a:p>
          </p:txBody>
        </p:sp>
        <p:sp>
          <p:nvSpPr>
            <p:cNvPr id="36879" name="_s2057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/>
                <a:t>Fluid </a:t>
              </a:r>
            </a:p>
            <a:p>
              <a:pPr algn="ctr"/>
              <a:r>
                <a:rPr lang="en-US" sz="2400"/>
                <a:t>Dynamics</a:t>
              </a:r>
            </a:p>
          </p:txBody>
        </p:sp>
        <p:sp>
          <p:nvSpPr>
            <p:cNvPr id="36880" name="_s2058"/>
            <p:cNvSpPr>
              <a:spLocks noChangeArrowheads="1"/>
            </p:cNvSpPr>
            <p:nvPr/>
          </p:nvSpPr>
          <p:spPr bwMode="auto">
            <a:xfrm>
              <a:off x="1296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/>
                <a:t>Thermo-</a:t>
              </a:r>
            </a:p>
            <a:p>
              <a:pPr algn="ctr"/>
              <a:r>
                <a:rPr lang="en-US" sz="2400"/>
                <a:t>dynamics</a:t>
              </a:r>
            </a:p>
          </p:txBody>
        </p:sp>
        <p:sp>
          <p:nvSpPr>
            <p:cNvPr id="36881" name="_s2059"/>
            <p:cNvSpPr>
              <a:spLocks noChangeArrowheads="1"/>
            </p:cNvSpPr>
            <p:nvPr/>
          </p:nvSpPr>
          <p:spPr bwMode="auto">
            <a:xfrm>
              <a:off x="2304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/>
                <a:t>Mechanical</a:t>
              </a:r>
            </a:p>
            <a:p>
              <a:pPr algn="ctr"/>
              <a:r>
                <a:rPr lang="en-US" sz="2400"/>
                <a:t>Design</a:t>
              </a:r>
            </a:p>
          </p:txBody>
        </p:sp>
        <p:sp>
          <p:nvSpPr>
            <p:cNvPr id="36882" name="_s2060"/>
            <p:cNvSpPr>
              <a:spLocks noChangeArrowheads="1"/>
            </p:cNvSpPr>
            <p:nvPr/>
          </p:nvSpPr>
          <p:spPr bwMode="auto">
            <a:xfrm>
              <a:off x="3312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200">
                  <a:solidFill>
                    <a:schemeClr val="bg1"/>
                  </a:solidFill>
                </a:rPr>
                <a:t>Mechatronics</a:t>
              </a:r>
            </a:p>
          </p:txBody>
        </p:sp>
      </p:grpSp>
      <p:sp>
        <p:nvSpPr>
          <p:cNvPr id="20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FC266-E90E-4B40-84CD-B5863198C660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3686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0" descr="Image:Principe-de-Asturias Wasp Forrestal Invincible 1991 DN-ST-92-01129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125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1" descr="Mechanical engineers design and build engines and power plants...">
            <a:hlinkClick r:id="rId5" tooltip="&quot;Mechanical engineers design and build engines and power plants...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4384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4" descr="gears_web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2514600"/>
            <a:ext cx="17526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0" descr="http://www.conserve-energy-future.com/Images/Solar_Pow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2963" y="457200"/>
            <a:ext cx="2662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2373216"/>
            <a:ext cx="38010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Research, design and production</a:t>
            </a:r>
          </a:p>
          <a:p>
            <a:r>
              <a:rPr lang="en-US" dirty="0"/>
              <a:t>o</a:t>
            </a:r>
            <a:r>
              <a:rPr lang="en-US" dirty="0" smtClean="0"/>
              <a:t>f any machinery with moving parts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1145" y="2362200"/>
            <a:ext cx="356591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Power producing machines</a:t>
            </a:r>
          </a:p>
          <a:p>
            <a:r>
              <a:rPr lang="en-US" dirty="0"/>
              <a:t> </a:t>
            </a:r>
            <a:r>
              <a:rPr lang="en-US" dirty="0" smtClean="0"/>
              <a:t>   (generators, turbines, hybrid)</a:t>
            </a:r>
          </a:p>
          <a:p>
            <a:r>
              <a:rPr lang="en-US" dirty="0" smtClean="0"/>
              <a:t>Power using machines</a:t>
            </a:r>
          </a:p>
          <a:p>
            <a:r>
              <a:rPr lang="en-US" dirty="0"/>
              <a:t> </a:t>
            </a:r>
            <a:r>
              <a:rPr lang="en-US" dirty="0" smtClean="0"/>
              <a:t>   (HVAC, power tools, industrial </a:t>
            </a:r>
          </a:p>
          <a:p>
            <a:r>
              <a:rPr lang="en-US" dirty="0"/>
              <a:t> </a:t>
            </a:r>
            <a:r>
              <a:rPr lang="en-US" dirty="0" smtClean="0"/>
              <a:t>   equipment)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8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flipV="1">
            <a:off x="2286000" y="5562600"/>
            <a:ext cx="9144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276600"/>
            <a:ext cx="12954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Mechatronics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839200" cy="5440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Mechanical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accent2"/>
                </a:solidFill>
              </a:rPr>
              <a:t>Electronic</a:t>
            </a:r>
            <a:r>
              <a:rPr lang="en-US" sz="2400" smtClean="0"/>
              <a:t>, </a:t>
            </a:r>
            <a:r>
              <a:rPr lang="en-US" sz="2400" b="1" smtClean="0"/>
              <a:t>Control</a:t>
            </a:r>
            <a:r>
              <a:rPr lang="en-US" sz="2400" smtClean="0"/>
              <a:t> &amp; </a:t>
            </a:r>
            <a:r>
              <a:rPr lang="en-US" sz="2400" smtClean="0">
                <a:solidFill>
                  <a:srgbClr val="008000"/>
                </a:solidFill>
              </a:rPr>
              <a:t>Computing</a:t>
            </a:r>
            <a:r>
              <a:rPr lang="en-US" sz="2400" smtClean="0"/>
              <a:t> systems</a:t>
            </a:r>
          </a:p>
          <a:p>
            <a:pPr marL="609600" indent="-609600" eaLnBrk="1" hangingPunct="1">
              <a:buFontTx/>
              <a:buNone/>
            </a:pPr>
            <a:endParaRPr lang="en-US" sz="2400" smtClean="0"/>
          </a:p>
        </p:txBody>
      </p:sp>
      <p:cxnSp>
        <p:nvCxnSpPr>
          <p:cNvPr id="10" name="Straight Connector 9"/>
          <p:cNvCxnSpPr>
            <a:endCxn id="26635" idx="3"/>
          </p:cNvCxnSpPr>
          <p:nvPr/>
        </p:nvCxnSpPr>
        <p:spPr>
          <a:xfrm flipH="1" flipV="1">
            <a:off x="2895600" y="2451100"/>
            <a:ext cx="990600" cy="368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AFBD0-983B-4AED-9544-0CF8D5D71BD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37896" name="Picture 11" descr="http://www.fev.com/data/images/ch_Mechatroni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667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3" descr="http://www.mechatronics.canterbury.ac.nz/graphics/mars-rov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2076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5410200" y="2057400"/>
            <a:ext cx="914400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9" name="Picture 4" descr="Aerial Venn diagram from RPI's website describes the various fields that make up Mechatronics">
            <a:hlinkClick r:id="rId4" tooltip="&quot;Aerial Venn diagram from RPI's website describes the various fields that make up Mechatronics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514600"/>
            <a:ext cx="4267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5" descr="Bio Mechatronic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81400"/>
            <a:ext cx="1847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7" descr="july pjm 3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76800"/>
            <a:ext cx="248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833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04800"/>
            <a:ext cx="8610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3107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2773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3048000"/>
          <a:ext cx="8229600" cy="306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747D-DC0D-49AB-A0FF-0B191C8EE563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pic>
        <p:nvPicPr>
          <p:cNvPr id="2063" name="Picture 16" descr="chp_electric_power_lines_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048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Electric-Pow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304800"/>
            <a:ext cx="1447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0" descr="electronics_lab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30480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2" descr="transistor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304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0" descr="home%2520main%2520graphic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29463" y="1752600"/>
            <a:ext cx="15573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2" descr="b2beye_telecomunications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1981200"/>
            <a:ext cx="15827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3" descr="4506VV2124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43600" y="304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5" descr="ic-002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304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2457272"/>
            <a:ext cx="346761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Research and design large</a:t>
            </a:r>
          </a:p>
          <a:p>
            <a:r>
              <a:rPr lang="en-US" dirty="0"/>
              <a:t>s</a:t>
            </a:r>
            <a:r>
              <a:rPr lang="en-US" dirty="0" smtClean="0"/>
              <a:t>cale power grids to power drills</a:t>
            </a:r>
          </a:p>
          <a:p>
            <a:r>
              <a:rPr lang="en-US" dirty="0" smtClean="0"/>
              <a:t>to integrated circuits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95303" y="2027872"/>
            <a:ext cx="367280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Computers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/>
              <a:t> </a:t>
            </a:r>
            <a:r>
              <a:rPr lang="en-US" dirty="0" smtClean="0"/>
              <a:t>  (Satellites, phone, antennas…)</a:t>
            </a:r>
          </a:p>
          <a:p>
            <a:r>
              <a:rPr lang="en-US" dirty="0" smtClean="0"/>
              <a:t>Robotics</a:t>
            </a:r>
          </a:p>
          <a:p>
            <a:r>
              <a:rPr lang="en-US" dirty="0" smtClean="0"/>
              <a:t>Microelectronics </a:t>
            </a:r>
          </a:p>
        </p:txBody>
      </p:sp>
    </p:spTree>
    <p:extLst>
      <p:ext uri="{BB962C8B-B14F-4D97-AF65-F5344CB8AC3E}">
        <p14:creationId xmlns:p14="http://schemas.microsoft.com/office/powerpoint/2010/main" val="3354817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grpSp>
        <p:nvGrpSpPr>
          <p:cNvPr id="38915" name="Organization Chart 7"/>
          <p:cNvGrpSpPr>
            <a:grpSpLocks noChangeAspect="1"/>
          </p:cNvGrpSpPr>
          <p:nvPr/>
        </p:nvGrpSpPr>
        <p:grpSpPr bwMode="auto">
          <a:xfrm>
            <a:off x="457200" y="3581400"/>
            <a:ext cx="8229600" cy="2528888"/>
            <a:chOff x="288" y="1017"/>
            <a:chExt cx="3888" cy="720"/>
          </a:xfrm>
        </p:grpSpPr>
        <p:cxnSp>
          <p:nvCxnSpPr>
            <p:cNvPr id="38921" name="_s2052"/>
            <p:cNvCxnSpPr>
              <a:cxnSpLocks noChangeShapeType="1"/>
              <a:stCxn id="38929" idx="0"/>
              <a:endCxn id="38925" idx="2"/>
            </p:cNvCxnSpPr>
            <p:nvPr/>
          </p:nvCxnSpPr>
          <p:spPr bwMode="auto">
            <a:xfrm rot="16200000" flipV="1">
              <a:off x="2862" y="567"/>
              <a:ext cx="144" cy="162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22" name="_s2053"/>
            <p:cNvCxnSpPr>
              <a:cxnSpLocks noChangeShapeType="1"/>
              <a:stCxn id="38928" idx="0"/>
              <a:endCxn id="38925" idx="2"/>
            </p:cNvCxnSpPr>
            <p:nvPr/>
          </p:nvCxnSpPr>
          <p:spPr bwMode="auto">
            <a:xfrm rot="16200000" flipV="1">
              <a:off x="2358" y="1071"/>
              <a:ext cx="144" cy="61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23" name="_s2054"/>
            <p:cNvCxnSpPr>
              <a:cxnSpLocks noChangeShapeType="1"/>
              <a:stCxn id="38927" idx="0"/>
              <a:endCxn id="38925" idx="2"/>
            </p:cNvCxnSpPr>
            <p:nvPr/>
          </p:nvCxnSpPr>
          <p:spPr bwMode="auto">
            <a:xfrm rot="5400000" flipH="1" flipV="1">
              <a:off x="1854" y="1179"/>
              <a:ext cx="144" cy="39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8924" name="_s2055"/>
            <p:cNvCxnSpPr>
              <a:cxnSpLocks noChangeShapeType="1"/>
              <a:stCxn id="38926" idx="0"/>
              <a:endCxn id="38925" idx="2"/>
            </p:cNvCxnSpPr>
            <p:nvPr/>
          </p:nvCxnSpPr>
          <p:spPr bwMode="auto">
            <a:xfrm rot="5400000" flipH="1" flipV="1">
              <a:off x="1350" y="675"/>
              <a:ext cx="144" cy="14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8925" name="_s2056"/>
            <p:cNvSpPr>
              <a:spLocks noChangeArrowheads="1"/>
            </p:cNvSpPr>
            <p:nvPr/>
          </p:nvSpPr>
          <p:spPr bwMode="auto">
            <a:xfrm>
              <a:off x="1303" y="1017"/>
              <a:ext cx="164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/>
                <a:t>Computer OR</a:t>
              </a:r>
              <a:br>
                <a:rPr lang="en-US" sz="2800" b="1"/>
              </a:br>
              <a:r>
                <a:rPr lang="en-US" sz="2800" b="1"/>
                <a:t> Software E</a:t>
              </a:r>
            </a:p>
          </p:txBody>
        </p:sp>
        <p:sp>
          <p:nvSpPr>
            <p:cNvPr id="38926" name="_s2057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/>
                <a:t>Hardware </a:t>
              </a:r>
              <a:br>
                <a:rPr lang="en-US" sz="2400"/>
              </a:br>
              <a:r>
                <a:rPr lang="en-US" sz="2400"/>
                <a:t>Design</a:t>
              </a:r>
            </a:p>
          </p:txBody>
        </p:sp>
        <p:sp>
          <p:nvSpPr>
            <p:cNvPr id="38927" name="_s2058"/>
            <p:cNvSpPr>
              <a:spLocks noChangeArrowheads="1"/>
            </p:cNvSpPr>
            <p:nvPr/>
          </p:nvSpPr>
          <p:spPr bwMode="auto">
            <a:xfrm>
              <a:off x="1296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/>
                <a:t>Software </a:t>
              </a:r>
              <a:br>
                <a:rPr lang="en-US" sz="2400"/>
              </a:br>
              <a:r>
                <a:rPr lang="en-US" sz="2400"/>
                <a:t>Design</a:t>
              </a:r>
            </a:p>
          </p:txBody>
        </p:sp>
        <p:sp>
          <p:nvSpPr>
            <p:cNvPr id="38928" name="_s2059"/>
            <p:cNvSpPr>
              <a:spLocks noChangeArrowheads="1"/>
            </p:cNvSpPr>
            <p:nvPr/>
          </p:nvSpPr>
          <p:spPr bwMode="auto">
            <a:xfrm>
              <a:off x="2304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400"/>
                <a:t>Networks</a:t>
              </a:r>
            </a:p>
          </p:txBody>
        </p:sp>
        <p:sp>
          <p:nvSpPr>
            <p:cNvPr id="38929" name="_s2060"/>
            <p:cNvSpPr>
              <a:spLocks noChangeArrowheads="1"/>
            </p:cNvSpPr>
            <p:nvPr/>
          </p:nvSpPr>
          <p:spPr bwMode="auto">
            <a:xfrm>
              <a:off x="3312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200"/>
                <a:t>Databases</a:t>
              </a:r>
            </a:p>
          </p:txBody>
        </p:sp>
      </p:grpSp>
      <p:sp>
        <p:nvSpPr>
          <p:cNvPr id="20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66B03-A783-4324-825D-FCF729D27EF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38917" name="AutoShape 2" descr="data:image/jpeg;base64,/9j/4AAQSkZJRgABAQAAAQABAAD/2wCEAAkGBxQSERAQEBMTFRUXFBMYFhUXGBUYIBYaFxgYFxURFxkaHygiGxwlHBYVIjIhJyktLi4xGB8zODstNygtLysBCgoKDg0OGxAQFywkHBw3NywsLDEsLCwsLCwsLC4sNyw4LCwtLCswLCwsLC4rLCwsLCssLCwtLCwsNCwsKzcrLP/AABEIAN4A4wMBIgACEQEDEQH/xAAbAAEAAwEBAQEAAAAAAAAAAAAABAUGAwIHAf/EAE0QAAIBAwICBgMKCwYDCQAAAAECAwAEERIhBTEGEyJBUWEUMnIjMzRCU3FzgZLRQ1JUYpGTsbKz0tMHFSRjdII1obQWg4SiwcLD4vD/xAAXAQEBAQEAAAAAAAAAAAAAAAAAAQID/8QAHhEBAQEBAAICAwAAAAAAAAAAAAERAgMxMkEEEiH/2gAMAwEAAhEDEQA/APuFKUoFKUoFKUoFKUoFKUoFKUoFKUoFfOLeQXEk7Xskze7XKxhJZIxCkUzRhhHGRuML7ruVJ3wN6+j1896OWqyPIrd09+QQcFT6U3aUjkef6SKQWk/Cbhoj/jbmZdPuaK8cOscxqnjTWTj4wIz3+NZ3hfTO4tJDBeRyMoOyyEdagJOCJWwsox+Ng7E6mO1aSeCS21OCdO5Zk0jzLSRN2W8Sy4Y+FSUuRKdM8UTmMy4JXPaVwgZQ2dOR3Z+ugteEcYhuk1wSBgMBhuGQkZ0yIcMjY7iBU6sRw+XVxmFiFB9Bu12UDYS2mFJG5AycZ5ZNbegUpSgUpSgUpSgUpSgUpSgUpSgUpSgUpSgUpSgUpSgUpSgUpQ0FZxzjSWoj1K7vK+iKJANUj6S2gFiFXZScsQKy/AY3gdjMmHL3Lui5YqJpjKrLge6KAcHAznu549/2muQLFh8rIoOMgs8LhFOdssdgO8kAbkVy4NxQzwgzozBGI1KfdIyAO0DzYYPtdx10F3x65WS1mZCCOrfBByDse8VVJPg3B8JJv+cy1+XthJKubcpMrHErxtokClT68Z7LOOzzwcZwBU7o/aFWmuJcorSS6VdSpPbzqwwyOW3jz+e2pENbCeG4iv0jEpWKaN4NQVyshifWhbslwYQNDFc6juCMHUcJ4rHcoXiLdliroysjRsACUdGAKnBB8wQRkEGqTjPF2CkQ7fnd/wBXhVb/AGcXmW4hk6tV2MtnPa9HgBBPz1FbulKUClKUClKUClKUClKUClKUClKUClKUClKUClKUClKUEbiV8kEMs8pISNGdiAScKMnAG5PlWYWOTiKiS4IS2Pq2qsDr/wBVIux35xKdPMMW5DVXdqksbxSqHR1KsrDIYEYKkVkbno5cWrdbYu0qd8LsOsAA2CSNtKNvVkIO5w45UHu66PGON47XQYWBD2U+TC4I9WPYmDu5ZT83O9UFldPbyGERytzJt5ApnUDYtG2dF5EBjdSZAMBgxO2o4V0milLJJ7m6kBwwZNJOwEisA0ee4nsnbSzVa8R4dFOhSdFdNj2vikbh1PxCDyYYIoPl1vKhkzbRSRAPpV7Vi6x5I0pPbNpltzuMhAMcztVy3SLswiRnlmeNNMajW77DJCjkM82OFGdyKlWFpbXN5NayN6QIo10TnImhZiQYPSUIYjTpIzhvEtkGtRwjovbWy6YI9OcamyWZ8bAu7ZLbeJ2oMjZ8MluxruiYo9TD0eNu0dDMp66Ve7I9VMDxLCtTwuwVAkcKKiLjCqAoUDuAFSODWS9W2cn3a47/APOkq1VQNgMUH7SlKBSlKBSlKBSofE+KQ26q9xLHErMFVnYKCxyQoJ8gT9RqWDncUH7SlKBSlKBSlQuK8WhtlDTuFycKuCzOeeiNFyzt5KCaCbSspNd3d1sM2cP+1p3H/NIQf9zb/ENeILa5td7WQzR98Fw7MfMxznLqfJ9QPLs86z+0XGupVRwnpDFO3VHVFOBkwSgK+BzZdysijI7SFh51b1pClKUClKUClKUFZxngMN1pMqkOudEqHS6Z5hXG+D3qcqe8Gs9D0NuDqinvmNsDlY4kMTNtjDuG7I8owuTuMZIraUoK7hnBooFVIlVVX1VUBQPPA7/OrGlKCDwb3tvprn+PJU6oPBve2+muf48lTqBSlKBSlcL28jhRpZnWNFGWdiFA+cmg71XcY45b2oBuZVjznAOSSB6zBRk6RzJxgDc4qi4nx+4lQtZxPHFkDr5EOtgSO1FAdwvPtuNuYRxVM3CUUa2Il63BkndyysAc9W7gEkEahqICLzAU7ENJ0etTck8QuV7UilbeJh7zbtjAIP4STAZ/9q/F3/TwSW1OrhzKE77OQnq/+4YAmA+QBTb1Rkmray4ikhC7o+M6Gxkj8ZSNnXlupOM74O1UvSy/Vpbfh5k6pZyTLJnT7mOVur90kp7I79KyEbgUEnhnSqGaNZAlwMlgR1Mj4ZGKMA8YZGwyndWINKuoIVRVRFCqoCqoGAoAwFA7gBX5QdKUpQZ2+4tNLcS2lpojMejrZ5O1jUquFhiHrnSwyzEBSRs3KvfD+CJExkJaWYjDTynU7eWcAKv5qgL5VmeKXUkV9fNFH1vu8AKBgrn/AA0W8WogM4xnSSMjO9aqz4llmi1I0i41ISFdcjIyoznPcdh89c71/caxM6quVw6oMsfq7z8wrpNdcwv6apL45yTWOrnpZNUnSu/6z0cBVAW8sSpwCwPpUIyD8XYkbeJr6NXy3jn4D/V2P/Vw19Sq+C2y6dzKUpSuzBSlKBSlKBSlKBSlKCDwb3tvprn+PJU6oPBve2+muf48lTqBSlKBXzt+IoeK33pStKsEsKwkgstuGt4n1IucamZ3y2NXIAnIWtP0k6SLa6YwhklZWZVyEVVUgGSWVtkXJA2BbfYGs1wzg11K91dOq+7Or7ZjORGsTLErg6k0RxD3TSGIJwowaDaQkOoZCGB5Eb5qHLw1WLPCwR87lcMrH89M4J8xg+dVnCbUKoRXdJFAD7aSe7LxtkEbYB32Gxrhwi1WzmIHaMkTaSDpVRGydgpuT64wxYnY8snJHS4s5VBVYlXfOGIMPj1gOQ6N7IBz3Nzqkvx1cNwHc3EkqMJZJFGkgLgIkRzsAAAXLN55JJ0t7cFxuazPGfUk9lv2Gitz0XYmysiSSTbQZJ3z7mu5r8p0V+A2X+mt/wCGtKC0pSlBgb2zSa74nFKupWlt87kEEW8RV1YbqwO4I5V4tuBTRzwSSNDdIjDRJLHi4hB27Mq7OBkcwDjNSGI9P4iCcZlhA3wfg0XLzxk/VUvhVuYYhG0hkIJ7RBGxOQNyTt8/6OVcLctbxLkl3Pzmot02a5zy9pvaP7a5tJXG9NyKDj4yIQDg+l2O+23+Kh332r6N6FJ+UyfYh/kr5zx9sCEnkLux/wCqhr6mDncV2/H+NZ8ntC9Ck/KZPsQ/yU9Ck/KZPsQ/yVOpXdzQfQpPymT7EP8AJT0KT8pk+xD/ACVOpQQfQpPymT7EP8leJrWUKxFzJsCfUh7h7FWNc7n1H9lv2UHiwlLxRO3NkRj85AJrvUXhPvEH0Uf7oqVQKUpQQeDe9t9Nc/x5KnVB4N72301z/HkqdQK43quY3ELKkhU6GZSwVsbEqCMjyyK7UoMRwmOOGdW4qr+lnspcTMrwtvkLbsFVIiSR2WVXOPj4zW3rncQLIrJIqurAhlYAhgeYIOxFZTi/RORU/wAHNLoGf8JJLIImB5ojr24/LdkHLTyICXxu+WV3hjRS0ZAaZifc2Kq+mPSQxbSy53Ub/GwRVA8pE0as7PpFwNTYyfgx3wAOZPIAVAtIokcwmIxyEljAx6iXO2WUKwinHLtoe7vNdZgpliSMFcJOW161Iy0PaOvc8vPltQWfpFVPSR9FvLIdI7BChjjWSMKo2J3J54rra3ZkJWyQTsNjO/ZhQjY4PORhvsueW5SrXhnRxRIJp2NzP3O42Q/5Ue4Tv33bxY0Go4HB1VtbxEgmOKNCfEooUn9IpUi3gwoB50oO1KUoPnXSC3Zb25VuyZnikhLZAlCQojorctalSdJ3xgjHrL4sOISB1ic+OzAavqOQSPqf2zW+4nw2K4jMU6LIhwcHuI5MpG6sO5hgjurLz9FLiP4NcLKm+I7kEsPACZN8e0jN5muPfF9xudRDupe2/tN+01WpxJ5iUtE60g4MhOmJPHL4OojfsoD4HHOrmPoQ8zGS+lVgST6PHqEYzvh2OGm7+elT+LWhh4KFAUEBQMAKuMDwA7q5Tw9fbd7jK2PR8a1luGM8oIK5GlIztvFFkgHI2Zizedbu0Qqig8wP/wAK8W9mqbgb+JqRXfjjHPq6UpSujJSlKBXO59R/Zb9ldK53PqP7LfsoOPCfeIPoo/3RUqovCfeIPoo/3RUqgUpSgg8G97b6a5/jyVOqDwb3tvprn+PJU6gUpSgUpSgjcQ4fFOnVzxpIv4rqGGe4jPI+dZXhvQe1kjtpJevdeqBMTzSuhLhSxKsSSOyOznT5cq2dQeB/Brf6KP8AdFB0j4fGoCquABgAbADwAHKpEcYX1QBXqlApSlApSlApSlApSlApSlApSlApSlAqp47xuKAdWxLyuraIIxrkfuyFHJckZZsKO8iravl9nfmK9uBDjXLeziYsrFdIEnVFmxscxhANQ58jgCgvre2u5o41nlNsiqoEVuwLkqMBpJiN+46FAHcS42rsOMXdqMXEfpUYxieIaZFHjNCoOr2ox/sA3qTwvjMcwXOY2JZQG5MVJUhG21bg7bHvxVp1dB4seJmZBLCIpEPJllyPMerz8q79dL8kn6z/AOtU91wEa2nt3a3nPrSRgYk5bTRnsybADJGoDkRSLpE8GE4jGI+4XMeTCx/Oz2oD5P2eQDE0FzwyFkjw+AS8rYByBrkdwM4HcwqVXgTKdwy4+cV+9YPEfpFB6pXnrB4j9Ip1g8R+kUHqleesHiP0inWDxH6RQeqg8D+DW/0Uf7oqZ1g8R+kVD4H8GtvoY/3RQTqUpQKUpQKUpQVvFOOwW5CyyDWRlYlDPIw8VjQFiPPFeIuklq0PpHpESxgkMzsE0kc0cPgqw71OCKy/E3KcSunjB1lLVcgZ20TuQy/HHZ5DB8N6srZrZ3E8sUKykaRPpQ5GfVWbGV3+KcHPjQXvCuMQXIZreVJApw2k7qeYyOYyNx4g5qdXzXpD0Su1l9KtpZJWHI6gsqDIOFYYDLy7BGk96tWh4Vxu5iMEXEYgDKwRJUKZ1HOlJYwdiceuuQTzCUGppSlApSlApSq2KWZ3nCvEqpJoAMbMfURskiQd7HuoLKsF0l6GSGSee2YukxLTW2oIS2lRqjY9k7rr0OPWZu0AxB2PVz/Kw/qX/q06uf5WH9S/9Wg+WWd5pkxInvetvQhG3uYYMJdetdSKfXB3Q7gE860PBOOyI0NsWEkmmQyo7AlCukjQ6rg5DZ3yNsDG+NBxno+boKJzCSpykixyI8Z8Y5FmDL54O/I5FYvjHRW4tI2Kt1tuFBdoI1jlBUkh3QbSAEk5j0vg4w22A3dhxmGZBIjdynSwIYBuRx4HB3G2xqm6ScVYxyKnZBVs+JGD3931VjuG8djjJUHGVjjihQmRxoMg6nSBqLLvkEZA51cjg894MXPuELAgwqQ0sgI3WRxlYwdwQmT+cKDT9EoYWsrP3OPIt4M5Vfk1q39Dh+Ti+yv3VCsOAwKu8EPdgdWmwHLuqV/c9v8AIQ/q0+6g9+hw/JxfZX7qehw/JxfZX7q8f3Pb/IQ/q0+6n9z2/wAhD+rT7qD36HD8nF9lfup6HD8nF9lfurx/c9v8hD+rT7qf3Pb/ACEP6tPuoOnoEXyUf2V+6pCjAAGw8KhcFUCCMAAAagANsAMcACp1ApSlApSlApSqjpZxN7a0lmiCmQGNUD506pJFjDMAQSBrzjIzjmKCguf+Kzf+F/g3VXl7wxTmRSUdubJjtd3bUgq+23aBI7sVn7SxJ1XayyTuxQyNhQ8bKGC6I1GNAVyNO5IOQWzmrZOLjSDJgL8ou6HHeT8T5m27smtRKgcNlIZAMKClq5ReyoY9ZqKryXOkcvCofGH1XNi3jdw/tNOHSZkQLvm3t9OO/wB9xj56t/8As6rxgTFtYKsrIxUxsu4ZGHeD47HljGc5VqKVkuDcfmFxJZOPStEQkWePq0LDVoKyKWC6ht2kwDnkMVfenSfks32oP6lBPpUD06T8lm+1B/Up6dJ+Szfag/qUE+oHDPXu/p//AIoqenSfks32oP6lfvCkb3d3Qprl1BSVJxoRd9JI5qe+gnUpSgVA478Gn9g1PqBx34NP7BoJC2UYkaYRoJGAVpNK6mA5KWxkgZO3nXYKPAV+0oFKUoFKUoFKUoIXB/eU+dv3jU2oXB/eU+dv3jU2gUpSgUpSgj8Qvo4I2mndY41GWdiAB9Z/ZWW45xVL63e0i1RXDdXJDFcK0JmEUiSjRqG4IXHeVz2gOVVfBOJJPO8vECRcROxWN9ktASQuIzjSxA9+bOrJ0tg6a119w6OZOrmjV0JBw2+43D55hhzBGCMUGD6I6w8o1SI0e2CAHibOTFIu+2+dJypzqXPOrLiXFYCzw3gmtZHOlbiLVGJfxWXmHbC7Aa2A8OVe+MdG5VKyRtJNoGEcMouYl37CyP2blM/g5t+/VnFUUrXMnWPHJJIAAsoijMijG4S64dL7pG2/xMkjfPKg13DreFHNwZUl7KLGqLo06C2dS5OGy2O7GOVc+O8VHVszuscYGWJIAA/OJrKcHnkZTDZw6tLEFijwwx+I7QztviNQSNgcc60XDujihlluGNxMMFSwwkZ8Yotwp59o5bzoIHQ+OT0l7oI6R9T1aM40mQlw5YIe1p25kDPd419HjbIB8QDVZBZs252FWgGNhQftKUoFKUoFKUoFQOO/Bp/YNT6gcd+DT+waCfSlKBSlKBSlKCNxG+jgiknmbRGilmbc4A8hufmFUn/a9VIeW2uYoCBi4ZVwOXadFJkjXf1mUAYOcd/Xp7/w+69lf31qotLp4dTdkR9ZIADsnZdl9bfqm29g57iaCVw3pdAIlwly6AnVKsEuhcscNqIGsbjdA2O/Faazu0mRZYXWRGGVdCGBHiCKzPFbG2vVWKfVFJ8TJ0Nk/iH1JPmGfqNUvDOit1ayySRXcSLk5ftESHA2mi5MRgDOdeOTAbUH0alVPRrixuYmd1VWSV420klSUPrrqAODkHBGR586tqBSlKCt4xwOG50mVe2nvcqkpJGe8o67jzHI8iCKzTQXfD9wDcQD4yJ2lH+ZCg/80Q5nJj7629KDOWXSm1khMxlRVCliSylSBsWDg4YA4zvtnfFUiXj3l7aXVvDohhL+7uNLTq0bp1KD1mj1Mrb4U6VI1cxprnorZyTi5ktomlznUV5ttiRl5MwwMMRkYq1SFRuABQe6AUpQKUpQKUpQKUpQKUpQKgcd+DT+wan1A478Gn9g0E+lKUClKUClKUFB09/4fdeyv76164AuUbPys/8AFesxxO7SfiF3b3rM0MckaQxglVUiGGYzMo98YNKME506QQPWItizwdsMuhsESfg5M8mcj3tu7V6p257AWVK5cbhWLrUjGlGt7glATpypjwwTkp7TcgM5qRNLhGXxZz+yq3jt5r6wFWVltrjV3jfqsdobb4yAcHyq04dZCYLIx7ILDT4nOdz4UpD+zw+4XP8Aq5//AG1qaw/ShYrYS3Nu5huQhPuWMSaFyFnj9VxgYye0B6pFbDh05khikOMvGjHHLLKCcfpqKkUpSgUpSgUpSgUpSgUpSgVS9LuLvaWzTRhNWuJdUmoIgdwrSSEclCknPjirqudwyhGMhUJg6i2MYxvqztjFBlbPi965Cl7RHPJGjl7Xmh63DjG+247wKmdbf/j2f6qb+rWSaRetWLhStNbk5eKQe4gblTauRqUZxg7xYGFIIxWp4ZLcLJoMUjJpY9tkbByoULJq7QI1bNk7DlQejxS8hOqaGOeP43o4ZZE8xG7HrB8zBttg1W/CuLQ3KF7eRXAOGG4ZG56JEOGRvzWANcHunH4E/bT76oOLxddIXihK3KLtLDMiSKO4OcFWXfOiQFTjltQbOoHHfg0/sGqropxi5ntIZpYgzNryysi5AdlGRk4bAGe7Oan35mljeMQ41DGS67Z7zigtaUpQKUpQKzc3Skux9Cga6RCRJKroikjYxQM200meYBCjBBYHao39oFvM6waEeS3DObmJASZBgaA6qdbx51alXJOVyrDIqTwPjEE6IIyi/FVQRp7OQY4yNtsHs8xjcLQYnpFAs01zd27M6l0aePQ4mtJBGkQaWHGvqiIkOoDK4LdpSSughupFhSayKSagrFNa6JQQdTqSdJYnG+pc53O1X3E+CxzFWcFZE9SaMlHjzuQrjcgkbqcqe/NY7jPR6SLrC4zG+eskiiEiPnOWu7Id52zLDgk7sABQSIbu0kd4ZYZrOaUYdVGkOFHcrDBHaxrQEDPrVoJuKDTojGhQMDHh/wClYe34ZcosTW8MtxExDRdRcRzwcyNSNMVki27vVGSOYq9tuicsmGv+2PyePV1Y8pG2M3zHC+R50FPes15ris11ghlac5ESZypw/wCFYb9lM7jBK19C4ChRFizkKijPsgLn668wWLYCqoVQMAcgAOQAqytrcIPEnmaDtSlKBSlKBSlKBSlKBSlKBWW/tDtme3gcIzpFcxyyqoDnQiv29B9fSxR9OD6vIkYrU0oMVw65VUEkbIEftg5JifVv1iyjJjJ8HyNwAat14tjC6ZA55R6SWPmuMhl3HaB0jvIrjfdFsM0tjJ6OzElo9OuKQk5LNHkFWO/aQjOckNWSup7pLqKySOCKaQSZKSydWwGnLOBGpJ78Y8sjnV1MariPEAqs9xIsSKMsquAQP8yXknzLv51n3nnuwI7SMQ2+ffXUqp59qOLZpDn4zaV3yC1Wth0PCssty4uJVIILDCRnxii3Cnn2jlvOtHFw/vY/UPvqKi9FOGC2t0gQsVUbFsZZiSzyHHeWJJ8zVzX4BjYV+0ClKUClKUCqHjXRaKdmljJhmOMyIARJjcCaM9mUbcz2h8UrV9Sgw7cZuLDs3yZi7p1JKfrG3jP5su2+A55V7uOlpuBo4YnXHbMx7MUeeeXx2mH4qgkHnp51tGUEEEAgjBB7x4GvMMKooVFVVAwFUAADwAHKgpuh/DXt7cRO+s65HL406nlkeVyBkkDU5xkmry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6" descr="http://whiptail.com/wp-content/uploads/2012/05/databas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925" y="274638"/>
            <a:ext cx="39719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http://lm-technologies.com/wp-content/uploads/2013/07/hardware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12795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4" descr="http://www.yevol.com/en/networking/illustrations/networ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457200"/>
            <a:ext cx="28575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2304" y="2204544"/>
            <a:ext cx="376256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Research and design related to</a:t>
            </a:r>
          </a:p>
          <a:p>
            <a:r>
              <a:rPr lang="en-US" dirty="0"/>
              <a:t>c</a:t>
            </a:r>
            <a:r>
              <a:rPr lang="en-US" dirty="0" smtClean="0"/>
              <a:t>omputer HW and SW applications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25518" y="1981200"/>
            <a:ext cx="2146742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ICs</a:t>
            </a:r>
          </a:p>
          <a:p>
            <a:r>
              <a:rPr lang="en-US" dirty="0" smtClean="0"/>
              <a:t>Boards</a:t>
            </a:r>
          </a:p>
          <a:p>
            <a:r>
              <a:rPr lang="en-US" dirty="0" err="1" smtClean="0"/>
              <a:t>SoC</a:t>
            </a:r>
            <a:endParaRPr lang="en-US" dirty="0" smtClean="0"/>
          </a:p>
          <a:p>
            <a:r>
              <a:rPr lang="en-US" dirty="0" smtClean="0"/>
              <a:t>Operating Systems</a:t>
            </a:r>
          </a:p>
          <a:p>
            <a:r>
              <a:rPr lang="en-US" dirty="0" smtClean="0"/>
              <a:t>Networks</a:t>
            </a:r>
          </a:p>
          <a:p>
            <a:r>
              <a:rPr lang="en-US" dirty="0" smtClean="0"/>
              <a:t>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93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3733800"/>
          <a:ext cx="8229600" cy="237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99C7D-7307-4D07-AA0F-C3D157EA3BA8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pic>
        <p:nvPicPr>
          <p:cNvPr id="3085" name="Picture 16" descr="rag2-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28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Frame1_(4)_VPBKG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228600"/>
            <a:ext cx="1481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vel_mo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28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2" descr="4s-Formosa_Petrolium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3048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4" descr="image%3Fid%3D615%26rendTypeId%3D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2286000"/>
            <a:ext cx="25146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2375338"/>
            <a:ext cx="358303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Solve problems for production or </a:t>
            </a:r>
          </a:p>
          <a:p>
            <a:r>
              <a:rPr lang="en-US" dirty="0"/>
              <a:t>u</a:t>
            </a:r>
            <a:r>
              <a:rPr lang="en-US" dirty="0" smtClean="0"/>
              <a:t>se of chemicals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1587" y="2359572"/>
            <a:ext cx="1826141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producing </a:t>
            </a:r>
          </a:p>
          <a:p>
            <a:r>
              <a:rPr lang="en-US" dirty="0"/>
              <a:t> </a:t>
            </a:r>
            <a:r>
              <a:rPr lang="en-US" dirty="0" smtClean="0"/>
              <a:t>  Energy</a:t>
            </a:r>
          </a:p>
          <a:p>
            <a:r>
              <a:rPr lang="en-US" dirty="0"/>
              <a:t> </a:t>
            </a:r>
            <a:r>
              <a:rPr lang="en-US" dirty="0" smtClean="0"/>
              <a:t>  Food</a:t>
            </a:r>
          </a:p>
          <a:p>
            <a:r>
              <a:rPr lang="en-US" dirty="0"/>
              <a:t> </a:t>
            </a:r>
            <a:r>
              <a:rPr lang="en-US" dirty="0" smtClean="0"/>
              <a:t>  Clothing</a:t>
            </a:r>
          </a:p>
          <a:p>
            <a:r>
              <a:rPr lang="en-US" dirty="0"/>
              <a:t> </a:t>
            </a:r>
            <a:r>
              <a:rPr lang="en-US" dirty="0" smtClean="0"/>
              <a:t>  Healthcare</a:t>
            </a:r>
          </a:p>
          <a:p>
            <a:r>
              <a:rPr lang="en-US" dirty="0"/>
              <a:t> </a:t>
            </a:r>
            <a:r>
              <a:rPr lang="en-US" dirty="0" smtClean="0"/>
              <a:t>  Biotechnology</a:t>
            </a:r>
          </a:p>
          <a:p>
            <a:r>
              <a:rPr lang="en-US" dirty="0"/>
              <a:t> </a:t>
            </a:r>
            <a:r>
              <a:rPr lang="en-US" dirty="0" smtClean="0"/>
              <a:t>  Batteries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4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grpSp>
        <p:nvGrpSpPr>
          <p:cNvPr id="39939" name="Organization Chart 7"/>
          <p:cNvGrpSpPr>
            <a:grpSpLocks noChangeAspect="1"/>
          </p:cNvGrpSpPr>
          <p:nvPr/>
        </p:nvGrpSpPr>
        <p:grpSpPr bwMode="auto">
          <a:xfrm>
            <a:off x="533400" y="3429000"/>
            <a:ext cx="8229600" cy="3048000"/>
            <a:chOff x="288" y="1017"/>
            <a:chExt cx="2880" cy="720"/>
          </a:xfrm>
        </p:grpSpPr>
        <p:cxnSp>
          <p:nvCxnSpPr>
            <p:cNvPr id="39947" name="_s5124"/>
            <p:cNvCxnSpPr>
              <a:cxnSpLocks noChangeShapeType="1"/>
              <a:stCxn id="39953" idx="0"/>
              <a:endCxn id="39950" idx="2"/>
            </p:cNvCxnSpPr>
            <p:nvPr/>
          </p:nvCxnSpPr>
          <p:spPr bwMode="auto">
            <a:xfrm rot="5400000" flipH="1">
              <a:off x="2160" y="873"/>
              <a:ext cx="144" cy="1008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9948" name="_s5125"/>
            <p:cNvCxnSpPr>
              <a:cxnSpLocks noChangeShapeType="1"/>
              <a:stCxn id="39952" idx="0"/>
              <a:endCxn id="39950" idx="2"/>
            </p:cNvCxnSpPr>
            <p:nvPr/>
          </p:nvCxnSpPr>
          <p:spPr bwMode="auto">
            <a:xfrm rot="-5400000">
              <a:off x="1657" y="137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_s5126"/>
            <p:cNvCxnSpPr>
              <a:cxnSpLocks noChangeShapeType="1"/>
              <a:stCxn id="39951" idx="0"/>
              <a:endCxn id="39950" idx="2"/>
            </p:cNvCxnSpPr>
            <p:nvPr/>
          </p:nvCxnSpPr>
          <p:spPr bwMode="auto">
            <a:xfrm rot="-5400000">
              <a:off x="1152" y="873"/>
              <a:ext cx="144" cy="1008"/>
            </a:xfrm>
            <a:prstGeom prst="bentConnector3">
              <a:avLst>
                <a:gd name="adj1" fmla="val 127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9950" name="_s5127"/>
            <p:cNvSpPr>
              <a:spLocks noChangeArrowheads="1"/>
            </p:cNvSpPr>
            <p:nvPr/>
          </p:nvSpPr>
          <p:spPr bwMode="auto">
            <a:xfrm>
              <a:off x="1296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100" b="1"/>
                <a:t>Mat. E</a:t>
              </a:r>
            </a:p>
          </p:txBody>
        </p:sp>
        <p:sp>
          <p:nvSpPr>
            <p:cNvPr id="39951" name="_s5128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100"/>
                <a:t>Semiconductors</a:t>
              </a:r>
            </a:p>
          </p:txBody>
        </p:sp>
        <p:sp>
          <p:nvSpPr>
            <p:cNvPr id="39952" name="_s5129"/>
            <p:cNvSpPr>
              <a:spLocks noChangeArrowheads="1"/>
            </p:cNvSpPr>
            <p:nvPr/>
          </p:nvSpPr>
          <p:spPr bwMode="auto">
            <a:xfrm>
              <a:off x="1296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100"/>
                <a:t>Microelectronics</a:t>
              </a:r>
            </a:p>
          </p:txBody>
        </p:sp>
        <p:sp>
          <p:nvSpPr>
            <p:cNvPr id="39953" name="_s5130"/>
            <p:cNvSpPr>
              <a:spLocks noChangeArrowheads="1"/>
            </p:cNvSpPr>
            <p:nvPr/>
          </p:nvSpPr>
          <p:spPr bwMode="auto">
            <a:xfrm>
              <a:off x="2304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100"/>
                <a:t>Ceramics</a:t>
              </a:r>
            </a:p>
          </p:txBody>
        </p:sp>
      </p:grpSp>
      <p:sp>
        <p:nvSpPr>
          <p:cNvPr id="51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5C1CD-1ED2-4E54-804A-13196E298D6A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pic>
        <p:nvPicPr>
          <p:cNvPr id="39941" name="Picture 16" descr="Solar_20Mover,property%3DBigImage,slc%3Ddachportal_2F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1981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8" descr="solar-cell_p-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04800"/>
            <a:ext cx="1905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0" descr="semi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04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2" descr="ceramicpart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304800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4" descr="metal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19812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6" descr="9148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828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52946" y="1942237"/>
            <a:ext cx="2249334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Create new material</a:t>
            </a:r>
          </a:p>
          <a:p>
            <a:r>
              <a:rPr lang="en-US" dirty="0"/>
              <a:t> </a:t>
            </a:r>
            <a:r>
              <a:rPr lang="en-US" dirty="0" smtClean="0"/>
              <a:t> Metals</a:t>
            </a:r>
          </a:p>
          <a:p>
            <a:r>
              <a:rPr lang="en-US" dirty="0"/>
              <a:t> </a:t>
            </a:r>
            <a:r>
              <a:rPr lang="en-US" dirty="0" smtClean="0"/>
              <a:t> Ceramics</a:t>
            </a:r>
          </a:p>
          <a:p>
            <a:r>
              <a:rPr lang="en-US" dirty="0"/>
              <a:t> </a:t>
            </a:r>
            <a:r>
              <a:rPr lang="en-US" dirty="0" smtClean="0"/>
              <a:t> Plastics</a:t>
            </a:r>
          </a:p>
          <a:p>
            <a:r>
              <a:rPr lang="en-US" dirty="0"/>
              <a:t> </a:t>
            </a:r>
            <a:r>
              <a:rPr lang="en-US" dirty="0" smtClean="0"/>
              <a:t> Semiconductors</a:t>
            </a:r>
          </a:p>
          <a:p>
            <a:r>
              <a:rPr lang="en-US" dirty="0"/>
              <a:t> </a:t>
            </a:r>
            <a:r>
              <a:rPr lang="en-US" dirty="0" smtClean="0"/>
              <a:t> Composites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4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85E6-FC34-4560-AC72-2E6DF93FDE26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533400" y="3429000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5" name="Picture 11" descr="biomeidcal devic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04800"/>
            <a:ext cx="2943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 descr="An_Artificial_Hear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274638"/>
            <a:ext cx="23622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9" descr="data:image/jpeg;base64,/9j/4AAQSkZJRgABAQAAAQABAAD/2wCEAAkGBhQSEBQUEhQUFRUVFRQUFBUVFRQVFRUUFBUVFBQUFBQXHCYeFxkjGRQUHy8gIygpLCwsFR4xNTAqNSYrLCkBCQoKDgwOGg8PGiwkHBwsLCkpLCwsLCwpLCwsKSwsKSkpLCksLCwsKSwsLCkpLCwpLCwpLCwpLCkpLCksLCwpLP/AABEIALcBEwMBIgACEQEDEQH/xAAbAAACAwEBAQAAAAAAAAAAAAADBAACBQEGB//EAEIQAAEDAQQHBQUGBgAGAwAAAAEAAhEDBBIhMQVBUWFxgZEGEyKhsTJSwdHwQmJykuHxBxQjM4KiFRdTc7LSFiRD/8QAGgEAAwEBAQEAAAAAAAAAAAAAAQIDBAAFBv/EACgRAAICAgICAgEDBQAAAAAAAAABAhEDIRIxQVEEExQiMvBhcYGRsf/aAAwDAQACEQMRAD8A+YsKM1yUaxGYCFKjWpDTagRRwSrahRG1uP1wS0OpIaa0/WKYdZXtEkOA2kFo6lJ0bXBBaSCCCCJkEYgg6ivR/wDMO3FhYbQ9zSIN4U3EjeXNJSOxrMccPiiNekzaCNX1yVDaju6fNFJs5tI0g5WBWY2udqK217QOX6ouLRykmaIqq4rJFlqB/ZXZV3yksceFVd71JX1O9K6zqHL28/Dou98ePAn0SXfqd9vRsFDza43IgrrLdUXaLiXAAnfrwTKhHZq98qmrsw9OiE2yjXJ4ud81cWFnut5gH1T8URc2Q2ojPrqVTaiqGxt1COBLfQoJs0ZOcOc+spuCF+xhXWlDdaUFzHbQeI+RQiTsHI/MI8TuYU1cZHMaip/MIbGzu4on8nKlKSRWMHI53yq6uFf+TOv91Zlh2rlNSdIMoOKtirq4Q3VIM6tfzTVXR8b0uaK6Uq7DGN9HC9VL1UNjDpwUIS8h+JwvVC5WKoV1ncQThiorwojyOoC2mrCmjNpogpprI0A7tS4me6XDTQ5B4i5YoGoxaqwjZ1FQSu95tXVENBTZwFuxEZUGqOipC53aDSGTYy2qrB6TucVBUcNaRoomPSpJSgtG0dCrC1BJsdUMFyqU/orT7KTSDZ7PWnXVFQuGGQuvGCzq1cFxMBskmBMCdQxJgbyhY1EJWjoylgXbfQfXkst9SNZ6fNatjtZdDWMygS4/AKsE+yGVpaNFjE3ZrC+p7DXO4DDrkE3ouwjAuieHwxHqvU2MtAGvjj+ySefj0hIYr7PM0ex1d3uN4vBPRspj/l7UIxq0x/jUPndXsWWuFV9u3rP+TlfRX6YHi3/w8dqtFAnZJB6FIWrsLWZsPAj4kL2dttl4Q7EbDj6rCruLf7b3M3A+H8pwVYZcj7JyhjR5n/gj6bpeDHAjzyW3YW2IU5q/zF/HCm1hbuxLpPRWOnHtwqtvD32YHm35K/d0qrbzII2jAjjsPFUlBS3IEcjjqLMWvaabpDAd17MDVO9L3Fp2jRmw/XFJOYRgQqYoKC0JlyOb2BurL0haQKgaB+Licvretiu8MYXHIDrsC8uHlzi45/Eo5Xqg4I27D1HT8ErUtZH2fNFJVHZz1WZM2NCht79VJ3X9FUWypMGmBxP6J0qpVOS9E+D9iwru1gKJj6yXELDxHWUkdtFWpsTTGISkCMRbuFV9BP8AdrjqaRTKcDLfSQXNWlUpJWpTVVIjKAoQuQiuaq3U9iUVCsF0BWa1K2MkcuyrCimKVFO0rFKjKdF4wsx30EB1NbtexLOrUYQjOxnCguiez5ry4uutBjKSeHVa1o0XTszLzQHOkAX3ADe4lxwA3Zq2j3GlQBMgAFxw24/JYFWq6vVLnctzdQC0QVmbLOhg2cVDeJZeJ8RaajvM+HZkVsWCmGYALOoiMAn6Dk8+jKns3rLWWky1YYLAoVU5TtCySiXUqNdtuds81DbSdUc5WZ/Mqr7QgoDPIxytaUjWrIb66XqVVaMSEpEq1Eg9ha6/TN127I7iNaM96CXLVFGZs09HaYFXwuF2oM26nb2/JGr0QV5+0UL2IMOGLSMwVqaI0r3oLH4VG5/eHvBc4+h4zvsxu0FMtAH2SZGwOGorAa0he60pYu8pubrzHEZfW9eJe0jlgVCZtxvRQypBRGiQu3UmijsDG9VLd5R7i4WptCi93iojXVEdHGxTCZYEvTTDCs8i8QoUIXA5QlIUBVGpWo1NuQKidE5ITexBLU08IRaqpkWgYCNSYuNaj0mpWx4oastJatCkkLMFqUCseRmuCKV6OCx7VZsecLeqHBIimDUbOUyeAxS427Gn0Z/aS3yG0m7i7gPZHx5BIUad0R1VDU7yq5+qTHD7I6QiyvYiqR4WWVsNTKapvSbCt3s7oA2g33yKQPNx2BBggm3SKWChUrGKTSd+oL0dk7HPP9ypG5onzwC3bNRbTaGsAa0agri3XThiotvwjWoRXZnt7Etj2n9GfJLWjsgR7Lxwc0t82mPJbLu1bA/uzdvwCG3/ABQcjEK79JXjiI5yli5eRpKJ4i36Lq0vaBjlHJww5GFnGr5Zg4EHeF9HcQRBgg6swV5nT3ZsRfpYRqzgbtZbuzGrYrxa8mWePyjzbnIZK5JkgiCMx54HWIxldCskZGzrUC20HNirTwczHiNcpymxO0bPKokTvYSx2sVqYeNeY2EZheY05ZLtY7HieufnitLR39C0upH2amLNztXUSOQV+0tnmmHe6Y5O/UBZ8kaPQwSt0eWo4GPqUYtQ6gxnb6603dkSsrdM3LaFoXIRy1Vuo2LQG6uolxRdYKHmFGa5LNKI1yRodMYDlLyEHKXkKHsIXITyulyo4rkgNg3KhCuVVOIcARqaGEWmlY8R2gU9TqLOpuR21VlmjREcfWWdpCrDHn7sfmIb8UV1VZ2lqngA95zfKSjij+tAyuoNitnZDfXcd6vCMdGP7vvCBdgOBDvEASAP2VKbDGEO1H7LgRqOonovX4tdng8lJ6YzovR5r1m0xkcXHY0Zr6ZZaIY0NaIDRAC812IsMMfUIxc66Nwbn5+i9U1uClLbNWNcUDqPSjrQq2+s8EBoBBzJOXALNq2ghviid0jDmpvukW465MNXrNkEgSMiuN0oJzXnbbbCcism0HmhxFcj6TZbcCnw6V8s0bpx9FwvEuZrBxLd7d25fRdG2sPaCDMpk/DOa8owe1GiLv8AUYNuA5lzfVw3hw1rDpGV9AtdC+wt25HY4YtPWF4R1nuvc2IEyBsDsY5GW/4rVB2jBnjTtBqDVqWamsptrY04vbOyZPQYpylpPDwse7eYYP8AbHoCrIyi3ayxnu21W+1TcDO7V5wi26KtnLhk9l4cYveq5bLS+q11NxDRdkhrS6Qcv6jsJw1BLdnjes90ybjnsx2HxD/yKnkVmnC6aPLVM45/P4JygPChPZBI+sCj2cYLzJM9qKKOaqXEw4KsIWdQK4oiLqNgooCrgoIKuCqE0woK7KECuyhQ1l5XCVWV0lA44VxdXETiBEahqwKVjIO1yuHpcFOWGxGpOMARs181NxspyrsHfSmkj7H4j6LeZocfeP1uVbRoIOjMQZH0V2NOMraEySUoNJmYLZ4O770tbAEPpgCBBAvcfRUs1GLzmua4ZGCDtdI16pnktQdn3nJwPL5FQ9lKh1UyduR6wvQeZM8tYJLpf8PWdm6N2zUhtbPM4rbFPwrM0RDaVNh9oNDTAJEjfELcZS8AUbNVUYVsGPU/D4rA0k5eo0nZ4xheXt4RQj0zCrtSVVq0a4SFUJhRV7F6/sTajdLPdOH4TiPiOS8iV6XsO2ajzqho9VOWi0do9uvF9orI3v8AxNBkOicRm1+WX/6u6L2i8j2tqBtVpx2YAk4sGzgFpx9mTN0JUKQDXBl3eGgARgZEDPOcsAUxYaIcXBxyDSIdtx5rO/nGxDadXEC9LRMjO6cICL3zDlRq6s3M561qRgntUa1osbWUb3ivFwAkiIhxOHIa1i9mnw+u37zT1vD4BHNXOKLxslzMPPFK6BP/ANivgRg3ZtOxJldlMCa7Mu1iHu4u+KtZtarbD/Ud+J3qVezZFeRM+giXcqq5VUoSsKLqi44VBVwVrs0XTa3Ekuw3AE8k1T7NXmzOP3VdujOkefldlaVXQRvFrDeI3EeaVqaMqt9qm8RruujrC60EBKi4ouCdUXFEAnVJXFxKFHO98YG6VuaCrQH4TJHoVl2aw1Khimxzz91pPovVdn+yleHd5TuyRF4gHXOAMox7BNqtkp3PdjgmabmgiCRGrHHj1WvS7I+86OH6p2n2foszx4n4CFXlRn430ZdlrNnMTBT1K8chhvDk81tNnstHIAKrrXsCSWRDxxMoKTyRiBBxw3EZ8062yYe3G6UmKpKvOClzvwV4V5KmmCRe5oL9EWVwxaZ1kFwx6oVotzG654Y/osy06axhox2e0egyTRU/CFm4eWNWnsnZyJBeB+ID/wAgsC0dm6MnxvHNjvgExUrVX5+EfexP5Rh5qrLCM3ku4nD8owV+L8shyXhALD2JY6XOe+7OAgCcBjM5TI5L0OiNCUqEhmEmcccckXRgFw8cOiYcEzxp9iLI10WqUiF4PtTaZtAGy95BjB5tcvaWm2GmxxByGA1EnAea+bWuv3lRz5m8TH4QcI4kl3+StBNGfNJVQRtdEZXSYKIwqhlNBlZL9nDL7Q/7wHS8fiEN9a60nYCUTQwuWNzzm6+7r4R6BJN6L4lbMZ75JO34mU1QHhHVZVd90XnGGjM+XxTDNPUDlUA4hw+C89xb6R7Kml2zQKqUs3StE5VGfmA9UQWppyc08HApOL9Dck+mWUXL6i4I5pB96iWglsmZbjjM4zqOtbOjrLFnbSvum5dvtwOWY2HFKUuzrjRY5z6cPAcGl4Dtwu7V1tBzHNJBwBAkHXGvLUvSrVM8vlvTNTQTe6Hd3jUDSfE83nHH0+aetFXvWnwG62dcSAJJII4iN8rz9ntppVQXeyZx47ei9PZ7aHNImZBMcv2QeNPYfsklRzsxZ7Pab7aTSCyL7nNAgHIyDjOrFNaY7L2Nj2tc0y4HETIOQkAZa8E32RtHhcXCC9xBN2GgtAwgcfND0ZbH1tIVi6nNGmwNY8YsvtcQRJxLizUNm8RRfHjt0Rl8ibdHk7f2NAvd2fED4RPhdlGJxBJ27l2x/wAOLQ723U2cy4+WHmvT6VArOZADQQ5xgEC5e8DiCMzBC1qWkXQGtbkAMDJ5zCxzpSa9GyDk4KXs8/Y/4YUR/cqVH7hDB8T5rZsvZWyUsqTJ2u8Z/wBpRKttd9H5JZ1clI5V4HUW+2aZrsaIAw2DAIL9I7AkC5dbTJy/TqkcpMooRWwr7W460F1Qq5pQJJ+uJwS9S2sGA8R2AEn65FFYpsDzQj0XXC+NfT55IL6jznDBtccRy1eSZsVhl7S684YzMAZYYZ58VePx15M8/lPwKVNIgZR6nkP3StWrUfqMbXGByb+y3NI2VjBLGtbOwRrasd79mP1tVVCMekS5yn2xR1l95xO4eEeWJ5lUdDcBA3AfLNGqT+3zSRtQJLaYvnXGQ/E84DzKDCkEDkSi28cMd+oc1KNgnGoZ+6MG8zm7yG5PtgCBh5LlH2By9DFkwEI5KRNcNxcQBtJAC8/pvtaMadHE5F31kPMqiRPkkrZztZpi9/SYeJGzIn1A4k6l5x4gDmPL9F1gxJJknEldr+yOI+SczuXJ2UaiBDaiBcKgFulwbTb7T3BoWtppwp0G0xlgOTR+yW0HZ+8qOrH2Wy2nvP2nfDmqaWqd5WujJmB4/v6LPmlSN/xoXIy3WQPbDoI2ESPqUu/QNM/Zb0j0Wx3ShprzPslemeu8cWtowanZyn7vQlLv7Ms1Xuo+S9IWKhaqLPNeSb+Pjfg8z/8AGx7zvJRejuKJ/wAmfsT8XH6PXWe0NyMjL6xWpZrLTPslw4R8IXn9AaULmsqABpiC2ZGHhIxzBheppCi8SBcP3THlkV6i2ePJUJ2rQrXZ3SOEemCD/wAIc0S31WsLzPZde3EQeowT9Ag+0wExOEc0WhVJoxdHaWdZmubUaS0+LwiSHD6z1L0PZe2sfRwmTeeMPskgSTlmuCzUztHH9UaxaMpWcvc2AXjxnIQJMxOGZR/oK2nthLXY2m8+DeMTvjAZ7kGhZn+LDBzSMTAE7AiHSTWeyJx4YziZJ+oS9fTLRgTJ2MwbO5xxPJTeNXZVZJVQtRsjmtexzQDLIcPZMTOJiM0UWKBLjHkOp+Sq20VXiWNDAftOwP8AsLx6JDSFqoUcbTXl3ugkH8ol/op/TFbZVZ5vS7HH2ykzAeI7hJPM58gqOqVXZNDBtfnyBk+QXlbb/ENjJFmox95/hnkDePNy83btP2iufHUddn2R4WflGfOUjywjqJWODJPctf3Pc2u30Wuh1R9ap/06YLjzDZI5uai0HVXZNZZ27ofUPGPCOZcvLWKxPpY0nkE55FpGqWlaNLTVoZ7TKb+rD54Ixy32CWGut/z/AEems1ia0zi53vPN53LU3/EBaNJy8pS7WAf3KNVu8APHlCBa+3pm7Z6D3n3ni6wfPqFVTj4ISxy8nptMvwxOAEmTA1yT0GexeI0r23osltKaz/uYMHF+XSVkdo2Wi0U79d73Q5puNwptbOOAzhYndgYDJGr2K58dIat2lq9o/uPut/6dOWt/yObuavYdKVqIim8ho+yYLeTTlyhKKwKakReSRu0+2VYZtpnk4ejlyp2wrnIMbvDST/s74LFBXQupHfYw9ptdSqZqOLoynGOAyHRWaPr5oAR2FEW2+wrSrWj+2d0HzVWK1o/tu4FKMjjQqd2arxTZxe73W/NVoF1QhtPF0CTqaNp+S3rDYm0mwMScXOObjtPyQk6Hxws5aKraFHwiA0Q0b9Xz6rAoVgBvOJO0lU07pLvH3Wnwsw4u1ngk2VFhzfq0ev8AHjwVmq2uCr3wsxrleVl+s1cx8lUKU70qd+UOAeSGlEr36i7izuSJo3S76UAQW7Dqk4wQvdscWReBggG8BeGI1xiOYhfOGrZPaisXMDneAXQQ1oxaInyXpY8qjqR5mXC5U4/5PoNlqg5EFatkOIXmKGn7M6kxveNDscHeEjHXOST7SdpalmtDP5d7S00wXNN14DpPMYRhK0ynFKzGsUpS40e6Y/uwb5OZMuiMTg0R0CFUr1qgIa0MYcy7wA/m8R5BeI0X/EqqwO71neE4tIIZd3QBkktIdu7TV9kikPuYu/OcekKX340tFF8TK3uj3VppUqQvWisBum4DwJlzuQCxbX2+oUpFmp3j70XBzcZe7yXhHMe83nEknMuJJPM4orLKBnis8vkyf7VRrh8OC/e7NDSPa21V5HeFgP2afh6u9o9VjiyOzP6p5rEVoWdty22aoxjFVFUZ7bPGpWNNaPdqGgFwRmwW83ROMYLVo2wHPBeVtGiA43mucx2pzSWnyz5rtOtaqWplZv5H9R4T0WiLVdmWcXfR7SnTadQyOX6Jaq5rdnqVgUO09Mf3W1KRj7THEcnMkFAr9oJ/tUar97h3bf8AbxeStHRmmrN+raQYAnP4FYmktCNcb1OGu1j7J5fZPDosutbbS/NzKUGYa28eZfn0CszStobn3dTk5h8pHkqLvsk42toUr0HUzD2luycjwORVQVqt7RgiKtF4GuLtRvPI+SETZH5VO7Owks/1qCOidMg8foRBVwVoDQBIllVrh+H4tJUHZ6p71Pq7/wBV1oThIRBRWFP0+zjvtVGjg0n1IWjZez1Ie1ef+IwOjY85Qckho45Mx7OwvMMBcd2richzWzS0OGscakON13h+yMD+YrUp0w0Q0ADYAAOgVLWf6b/wu9CpOVmmGNLsydE0WU6UNEYk/RSGnNLQO7YfEcz7o180u/SJayBmTgfksss16zmpuWjTGFMEAitUuKwaos0JkVg5SFLqWh7Oh6kqqiFBskqLkri6jrKNKKwpamUwxOyaC93KuyjBVWlFa5JQ6YUNCuxgGSq1FauoNlwFYKoRAFwToCuAuNCuAhQbIoF0BXDF1AONKuFA1CrWkN3pkrFbS7CkDWla9qGQQalYuzQXFWjj9kJZPRSoJMyhlqIQuXFZGdglwsBzEo11S6iChYaPZMgXTtaS09Wpim6q32a1Tg6Hj/YE+auGqwCNsHFBaelbQ3MUn8nMPqR5J+z6dd9uhU4sLHjzLT5JWz0Cc0+zBSlMpHFewje0NH7TnM/7jHt8yI81evpGm+k+5UY7wu9l7Tq2AoMoL7KwmSxs7YEpOaH+rfZhmgTj03fqqmzrafRGxBdSGxLyLcTJNJcurTdSGxCdQCWw0I3VwtTRoBUdRXBFiFUo7qSGaa44FCiuWKLjhJjkwwrqiLEQZhR2qKJWOEaUZiiiAwQK7XKKLghGlXaoouOLgLj6oaMV1RGKtit0hOpbCcskFRRaUkjK22WVIUUTCnYUhRRcAkLsKKLgHQ1Hs9mnNdUSydIeKtjzaatCiizmg4quKiiByKFDcFFFwwFzUMtUUXBBlqG4KKLgAnITlFFxxSVFFE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8" name="Picture 11" descr="http://bic.beckman.illinois.edu/images/BICISL3twbInstalle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696" y="312683"/>
            <a:ext cx="31146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3" descr="http://viterbivoices.usc.edu/wp-content/uploads/2012/11/Bio_Medical_Han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2378075"/>
            <a:ext cx="16462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2057400"/>
            <a:ext cx="357020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Develop devices and processes</a:t>
            </a:r>
          </a:p>
          <a:p>
            <a:r>
              <a:rPr lang="en-US" dirty="0"/>
              <a:t>t</a:t>
            </a:r>
            <a:r>
              <a:rPr lang="en-US" dirty="0" smtClean="0"/>
              <a:t>o solve medical and health</a:t>
            </a:r>
          </a:p>
          <a:p>
            <a:r>
              <a:rPr lang="en-US" dirty="0"/>
              <a:t>r</a:t>
            </a:r>
            <a:r>
              <a:rPr lang="en-US" dirty="0" smtClean="0"/>
              <a:t>elated problems.</a:t>
            </a:r>
          </a:p>
          <a:p>
            <a:r>
              <a:rPr lang="en-US" dirty="0" smtClean="0"/>
              <a:t>Combining biology/medicine with</a:t>
            </a:r>
          </a:p>
          <a:p>
            <a:r>
              <a:rPr lang="en-US" dirty="0" smtClean="0"/>
              <a:t>Engineering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209800"/>
            <a:ext cx="176202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MRI</a:t>
            </a:r>
          </a:p>
          <a:p>
            <a:r>
              <a:rPr lang="en-US" dirty="0" smtClean="0"/>
              <a:t>Artificial organs</a:t>
            </a:r>
          </a:p>
          <a:p>
            <a:r>
              <a:rPr lang="en-US" dirty="0"/>
              <a:t>P</a:t>
            </a:r>
            <a:r>
              <a:rPr lang="en-US" dirty="0" smtClean="0"/>
              <a:t>rosthetics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.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85E6-FC34-4560-AC72-2E6DF93FDE26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65462156"/>
              </p:ext>
            </p:extLst>
          </p:nvPr>
        </p:nvGraphicFramePr>
        <p:xfrm>
          <a:off x="533400" y="3429000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7" name="AutoShape 9" descr="data:image/jpeg;base64,/9j/4AAQSkZJRgABAQAAAQABAAD/2wCEAAkGBhQSEBQUEhQUFRUVFRQUFBUVFRQVFRUUFBUVFBQUFBQXHCYeFxkjGRQUHy8gIygpLCwsFR4xNTAqNSYrLCkBCQoKDgwOGg8PGiwkHBwsLCkpLCwsLCwpLCwsKSwsKSkpLCksLCwsKSwsLCkpLCwpLCwpLCwpLCkpLCksLCwpLP/AABEIALcBEwMBIgACEQEDEQH/xAAbAAACAwEBAQAAAAAAAAAAAAADBAACBQEGB//EAEIQAAEDAQQHBQUGBgAGAwAAAAEAAhEDBBIhMQVBUWFxgZEGEyKhsTJSwdHwQmJykuHxBxQjM4KiFRdTc7LSFiRD/8QAGgEAAwEBAQEAAAAAAAAAAAAAAQIDBAAFBv/EACgRAAICAgICAgEDBQAAAAAAAAABAhEDIRIxQVEEExQiMvBhcYGRsf/aAAwDAQACEQMRAD8A+YsKM1yUaxGYCFKjWpDTagRRwSrahRG1uP1wS0OpIaa0/WKYdZXtEkOA2kFo6lJ0bXBBaSCCCCJkEYgg6ivR/wDMO3FhYbQ9zSIN4U3EjeXNJSOxrMccPiiNekzaCNX1yVDaju6fNFJs5tI0g5WBWY2udqK217QOX6ouLRykmaIqq4rJFlqB/ZXZV3yksceFVd71JX1O9K6zqHL28/Dou98ePAn0SXfqd9vRsFDza43IgrrLdUXaLiXAAnfrwTKhHZq98qmrsw9OiE2yjXJ4ud81cWFnut5gH1T8URc2Q2ojPrqVTaiqGxt1COBLfQoJs0ZOcOc+spuCF+xhXWlDdaUFzHbQeI+RQiTsHI/MI8TuYU1cZHMaip/MIbGzu4on8nKlKSRWMHI53yq6uFf+TOv91Zlh2rlNSdIMoOKtirq4Q3VIM6tfzTVXR8b0uaK6Uq7DGN9HC9VL1UNjDpwUIS8h+JwvVC5WKoV1ncQThiorwojyOoC2mrCmjNpogpprI0A7tS4me6XDTQ5B4i5YoGoxaqwjZ1FQSu95tXVENBTZwFuxEZUGqOipC53aDSGTYy2qrB6TucVBUcNaRoomPSpJSgtG0dCrC1BJsdUMFyqU/orT7KTSDZ7PWnXVFQuGGQuvGCzq1cFxMBskmBMCdQxJgbyhY1EJWjoylgXbfQfXkst9SNZ6fNatjtZdDWMygS4/AKsE+yGVpaNFjE3ZrC+p7DXO4DDrkE3ouwjAuieHwxHqvU2MtAGvjj+ySefj0hIYr7PM0ex1d3uN4vBPRspj/l7UIxq0x/jUPndXsWWuFV9u3rP+TlfRX6YHi3/w8dqtFAnZJB6FIWrsLWZsPAj4kL2dttl4Q7EbDj6rCruLf7b3M3A+H8pwVYZcj7JyhjR5n/gj6bpeDHAjzyW3YW2IU5q/zF/HCm1hbuxLpPRWOnHtwqtvD32YHm35K/d0qrbzII2jAjjsPFUlBS3IEcjjqLMWvaabpDAd17MDVO9L3Fp2jRmw/XFJOYRgQqYoKC0JlyOb2BurL0haQKgaB+Licvretiu8MYXHIDrsC8uHlzi45/Eo5Xqg4I27D1HT8ErUtZH2fNFJVHZz1WZM2NCht79VJ3X9FUWypMGmBxP6J0qpVOS9E+D9iwru1gKJj6yXELDxHWUkdtFWpsTTGISkCMRbuFV9BP8AdrjqaRTKcDLfSQXNWlUpJWpTVVIjKAoQuQiuaq3U9iUVCsF0BWa1K2MkcuyrCimKVFO0rFKjKdF4wsx30EB1NbtexLOrUYQjOxnCguiez5ry4uutBjKSeHVa1o0XTszLzQHOkAX3ADe4lxwA3Zq2j3GlQBMgAFxw24/JYFWq6vVLnctzdQC0QVmbLOhg2cVDeJZeJ8RaajvM+HZkVsWCmGYALOoiMAn6Dk8+jKns3rLWWky1YYLAoVU5TtCySiXUqNdtuds81DbSdUc5WZ/Mqr7QgoDPIxytaUjWrIb66XqVVaMSEpEq1Eg9ha6/TN127I7iNaM96CXLVFGZs09HaYFXwuF2oM26nb2/JGr0QV5+0UL2IMOGLSMwVqaI0r3oLH4VG5/eHvBc4+h4zvsxu0FMtAH2SZGwOGorAa0he60pYu8pubrzHEZfW9eJe0jlgVCZtxvRQypBRGiQu3UmijsDG9VLd5R7i4WptCi93iojXVEdHGxTCZYEvTTDCs8i8QoUIXA5QlIUBVGpWo1NuQKidE5ITexBLU08IRaqpkWgYCNSYuNaj0mpWx4oastJatCkkLMFqUCseRmuCKV6OCx7VZsecLeqHBIimDUbOUyeAxS427Gn0Z/aS3yG0m7i7gPZHx5BIUad0R1VDU7yq5+qTHD7I6QiyvYiqR4WWVsNTKapvSbCt3s7oA2g33yKQPNx2BBggm3SKWChUrGKTSd+oL0dk7HPP9ypG5onzwC3bNRbTaGsAa0agri3XThiotvwjWoRXZnt7Etj2n9GfJLWjsgR7Lxwc0t82mPJbLu1bA/uzdvwCG3/ABQcjEK79JXjiI5yli5eRpKJ4i36Lq0vaBjlHJww5GFnGr5Zg4EHeF9HcQRBgg6swV5nT3ZsRfpYRqzgbtZbuzGrYrxa8mWePyjzbnIZK5JkgiCMx54HWIxldCskZGzrUC20HNirTwczHiNcpymxO0bPKokTvYSx2sVqYeNeY2EZheY05ZLtY7HieufnitLR39C0upH2amLNztXUSOQV+0tnmmHe6Y5O/UBZ8kaPQwSt0eWo4GPqUYtQ6gxnb6603dkSsrdM3LaFoXIRy1Vuo2LQG6uolxRdYKHmFGa5LNKI1yRodMYDlLyEHKXkKHsIXITyulyo4rkgNg3KhCuVVOIcARqaGEWmlY8R2gU9TqLOpuR21VlmjREcfWWdpCrDHn7sfmIb8UV1VZ2lqngA95zfKSjij+tAyuoNitnZDfXcd6vCMdGP7vvCBdgOBDvEASAP2VKbDGEO1H7LgRqOonovX4tdng8lJ6YzovR5r1m0xkcXHY0Zr6ZZaIY0NaIDRAC812IsMMfUIxc66Nwbn5+i9U1uClLbNWNcUDqPSjrQq2+s8EBoBBzJOXALNq2ghviid0jDmpvukW465MNXrNkEgSMiuN0oJzXnbbbCcism0HmhxFcj6TZbcCnw6V8s0bpx9FwvEuZrBxLd7d25fRdG2sPaCDMpk/DOa8owe1GiLv8AUYNuA5lzfVw3hw1rDpGV9AtdC+wt25HY4YtPWF4R1nuvc2IEyBsDsY5GW/4rVB2jBnjTtBqDVqWamsptrY04vbOyZPQYpylpPDwse7eYYP8AbHoCrIyi3ayxnu21W+1TcDO7V5wi26KtnLhk9l4cYveq5bLS+q11NxDRdkhrS6Qcv6jsJw1BLdnjes90ybjnsx2HxD/yKnkVmnC6aPLVM45/P4JygPChPZBI+sCj2cYLzJM9qKKOaqXEw4KsIWdQK4oiLqNgooCrgoIKuCqE0woK7KECuyhQ1l5XCVWV0lA44VxdXETiBEahqwKVjIO1yuHpcFOWGxGpOMARs181NxspyrsHfSmkj7H4j6LeZocfeP1uVbRoIOjMQZH0V2NOMraEySUoNJmYLZ4O770tbAEPpgCBBAvcfRUs1GLzmua4ZGCDtdI16pnktQdn3nJwPL5FQ9lKh1UyduR6wvQeZM8tYJLpf8PWdm6N2zUhtbPM4rbFPwrM0RDaVNh9oNDTAJEjfELcZS8AUbNVUYVsGPU/D4rA0k5eo0nZ4xheXt4RQj0zCrtSVVq0a4SFUJhRV7F6/sTajdLPdOH4TiPiOS8iV6XsO2ajzqho9VOWi0do9uvF9orI3v8AxNBkOicRm1+WX/6u6L2i8j2tqBtVpx2YAk4sGzgFpx9mTN0JUKQDXBl3eGgARgZEDPOcsAUxYaIcXBxyDSIdtx5rO/nGxDadXEC9LRMjO6cICL3zDlRq6s3M561qRgntUa1osbWUb3ivFwAkiIhxOHIa1i9mnw+u37zT1vD4BHNXOKLxslzMPPFK6BP/ANivgRg3ZtOxJldlMCa7Mu1iHu4u+KtZtarbD/Ud+J3qVezZFeRM+giXcqq5VUoSsKLqi44VBVwVrs0XTa3Ekuw3AE8k1T7NXmzOP3VdujOkefldlaVXQRvFrDeI3EeaVqaMqt9qm8RruujrC60EBKi4ouCdUXFEAnVJXFxKFHO98YG6VuaCrQH4TJHoVl2aw1Khimxzz91pPovVdn+yleHd5TuyRF4gHXOAMox7BNqtkp3PdjgmabmgiCRGrHHj1WvS7I+86OH6p2n2foszx4n4CFXlRn430ZdlrNnMTBT1K8chhvDk81tNnstHIAKrrXsCSWRDxxMoKTyRiBBxw3EZ8062yYe3G6UmKpKvOClzvwV4V5KmmCRe5oL9EWVwxaZ1kFwx6oVotzG654Y/osy06axhox2e0egyTRU/CFm4eWNWnsnZyJBeB+ID/wAgsC0dm6MnxvHNjvgExUrVX5+EfexP5Rh5qrLCM3ku4nD8owV+L8shyXhALD2JY6XOe+7OAgCcBjM5TI5L0OiNCUqEhmEmcccckXRgFw8cOiYcEzxp9iLI10WqUiF4PtTaZtAGy95BjB5tcvaWm2GmxxByGA1EnAea+bWuv3lRz5m8TH4QcI4kl3+StBNGfNJVQRtdEZXSYKIwqhlNBlZL9nDL7Q/7wHS8fiEN9a60nYCUTQwuWNzzm6+7r4R6BJN6L4lbMZ75JO34mU1QHhHVZVd90XnGGjM+XxTDNPUDlUA4hw+C89xb6R7Kml2zQKqUs3StE5VGfmA9UQWppyc08HApOL9Dck+mWUXL6i4I5pB96iWglsmZbjjM4zqOtbOjrLFnbSvum5dvtwOWY2HFKUuzrjRY5z6cPAcGl4Dtwu7V1tBzHNJBwBAkHXGvLUvSrVM8vlvTNTQTe6Hd3jUDSfE83nHH0+aetFXvWnwG62dcSAJJII4iN8rz9ntppVQXeyZx47ei9PZ7aHNImZBMcv2QeNPYfsklRzsxZ7Pab7aTSCyL7nNAgHIyDjOrFNaY7L2Nj2tc0y4HETIOQkAZa8E32RtHhcXCC9xBN2GgtAwgcfND0ZbH1tIVi6nNGmwNY8YsvtcQRJxLizUNm8RRfHjt0Rl8ibdHk7f2NAvd2fED4RPhdlGJxBJ27l2x/wAOLQ723U2cy4+WHmvT6VArOZADQQ5xgEC5e8DiCMzBC1qWkXQGtbkAMDJ5zCxzpSa9GyDk4KXs8/Y/4YUR/cqVH7hDB8T5rZsvZWyUsqTJ2u8Z/wBpRKttd9H5JZ1clI5V4HUW+2aZrsaIAw2DAIL9I7AkC5dbTJy/TqkcpMooRWwr7W460F1Qq5pQJJ+uJwS9S2sGA8R2AEn65FFYpsDzQj0XXC+NfT55IL6jznDBtccRy1eSZsVhl7S684YzMAZYYZ58VePx15M8/lPwKVNIgZR6nkP3StWrUfqMbXGByb+y3NI2VjBLGtbOwRrasd79mP1tVVCMekS5yn2xR1l95xO4eEeWJ5lUdDcBA3AfLNGqT+3zSRtQJLaYvnXGQ/E84DzKDCkEDkSi28cMd+oc1KNgnGoZ+6MG8zm7yG5PtgCBh5LlH2By9DFkwEI5KRNcNxcQBtJAC8/pvtaMadHE5F31kPMqiRPkkrZztZpi9/SYeJGzIn1A4k6l5x4gDmPL9F1gxJJknEldr+yOI+SczuXJ2UaiBDaiBcKgFulwbTb7T3BoWtppwp0G0xlgOTR+yW0HZ+8qOrH2Wy2nvP2nfDmqaWqd5WujJmB4/v6LPmlSN/xoXIy3WQPbDoI2ESPqUu/QNM/Zb0j0Wx3ShprzPslemeu8cWtowanZyn7vQlLv7Ms1Xuo+S9IWKhaqLPNeSb+Pjfg8z/8AGx7zvJRejuKJ/wAmfsT8XH6PXWe0NyMjL6xWpZrLTPslw4R8IXn9AaULmsqABpiC2ZGHhIxzBheppCi8SBcP3THlkV6i2ePJUJ2rQrXZ3SOEemCD/wAIc0S31WsLzPZde3EQeowT9Ag+0wExOEc0WhVJoxdHaWdZmubUaS0+LwiSHD6z1L0PZe2sfRwmTeeMPskgSTlmuCzUztHH9UaxaMpWcvc2AXjxnIQJMxOGZR/oK2nthLXY2m8+DeMTvjAZ7kGhZn+LDBzSMTAE7AiHSTWeyJx4YziZJ+oS9fTLRgTJ2MwbO5xxPJTeNXZVZJVQtRsjmtexzQDLIcPZMTOJiM0UWKBLjHkOp+Sq20VXiWNDAftOwP8AsLx6JDSFqoUcbTXl3ugkH8ol/op/TFbZVZ5vS7HH2ykzAeI7hJPM58gqOqVXZNDBtfnyBk+QXlbb/ENjJFmox95/hnkDePNy83btP2iufHUddn2R4WflGfOUjywjqJWODJPctf3Pc2u30Wuh1R9ap/06YLjzDZI5uai0HVXZNZZ27ofUPGPCOZcvLWKxPpY0nkE55FpGqWlaNLTVoZ7TKb+rD54Ixy32CWGut/z/AEems1ia0zi53vPN53LU3/EBaNJy8pS7WAf3KNVu8APHlCBa+3pm7Z6D3n3ni6wfPqFVTj4ISxy8nptMvwxOAEmTA1yT0GexeI0r23osltKaz/uYMHF+XSVkdo2Wi0U79d73Q5puNwptbOOAzhYndgYDJGr2K58dIat2lq9o/uPut/6dOWt/yObuavYdKVqIim8ho+yYLeTTlyhKKwKakReSRu0+2VYZtpnk4ejlyp2wrnIMbvDST/s74LFBXQupHfYw9ptdSqZqOLoynGOAyHRWaPr5oAR2FEW2+wrSrWj+2d0HzVWK1o/tu4FKMjjQqd2arxTZxe73W/NVoF1QhtPF0CTqaNp+S3rDYm0mwMScXOObjtPyQk6Hxws5aKraFHwiA0Q0b9Xz6rAoVgBvOJO0lU07pLvH3Wnwsw4u1ngk2VFhzfq0ev8AHjwVmq2uCr3wsxrleVl+s1cx8lUKU70qd+UOAeSGlEr36i7izuSJo3S76UAQW7Dqk4wQvdscWReBggG8BeGI1xiOYhfOGrZPaisXMDneAXQQ1oxaInyXpY8qjqR5mXC5U4/5PoNlqg5EFatkOIXmKGn7M6kxveNDscHeEjHXOST7SdpalmtDP5d7S00wXNN14DpPMYRhK0ynFKzGsUpS40e6Y/uwb5OZMuiMTg0R0CFUr1qgIa0MYcy7wA/m8R5BeI0X/EqqwO71neE4tIIZd3QBkktIdu7TV9kikPuYu/OcekKX340tFF8TK3uj3VppUqQvWisBum4DwJlzuQCxbX2+oUpFmp3j70XBzcZe7yXhHMe83nEknMuJJPM4orLKBnis8vkyf7VRrh8OC/e7NDSPa21V5HeFgP2afh6u9o9VjiyOzP6p5rEVoWdty22aoxjFVFUZ7bPGpWNNaPdqGgFwRmwW83ROMYLVo2wHPBeVtGiA43mucx2pzSWnyz5rtOtaqWplZv5H9R4T0WiLVdmWcXfR7SnTadQyOX6Jaq5rdnqVgUO09Mf3W1KRj7THEcnMkFAr9oJ/tUar97h3bf8AbxeStHRmmrN+raQYAnP4FYmktCNcb1OGu1j7J5fZPDosutbbS/NzKUGYa28eZfn0CszStobn3dTk5h8pHkqLvsk42toUr0HUzD2luycjwORVQVqt7RgiKtF4GuLtRvPI+SETZH5VO7Owks/1qCOidMg8foRBVwVoDQBIllVrh+H4tJUHZ6p71Pq7/wBV1oThIRBRWFP0+zjvtVGjg0n1IWjZez1Ie1ef+IwOjY85Qckho45Mx7OwvMMBcd2richzWzS0OGscakON13h+yMD+YrUp0w0Q0ADYAAOgVLWf6b/wu9CpOVmmGNLsydE0WU6UNEYk/RSGnNLQO7YfEcz7o180u/SJayBmTgfksss16zmpuWjTGFMEAitUuKwaos0JkVg5SFLqWh7Oh6kqqiFBskqLkri6jrKNKKwpamUwxOyaC93KuyjBVWlFa5JQ6YUNCuxgGSq1FauoNlwFYKoRAFwToCuAuNCuAhQbIoF0BXDF1AONKuFA1CrWkN3pkrFbS7CkDWla9qGQQalYuzQXFWjj9kJZPRSoJMyhlqIQuXFZGdglwsBzEo11S6iChYaPZMgXTtaS09Wpim6q32a1Tg6Hj/YE+auGqwCNsHFBaelbQ3MUn8nMPqR5J+z6dd9uhU4sLHjzLT5JWz0Cc0+zBSlMpHFewje0NH7TnM/7jHt8yI81evpGm+k+5UY7wu9l7Tq2AoMoL7KwmSxs7YEpOaH+rfZhmgTj03fqqmzrafRGxBdSGxLyLcTJNJcurTdSGxCdQCWw0I3VwtTRoBUdRXBFiFUo7qSGaa44FCiuWKLjhJjkwwrqiLEQZhR2qKJWOEaUZiiiAwQK7XKKLghGlXaoouOLgLj6oaMV1RGKtit0hOpbCcskFRRaUkjK22WVIUUTCnYUhRRcAkLsKKLgHQ1Hs9mnNdUSydIeKtjzaatCiizmg4quKiiByKFDcFFFwwFzUMtUUXBBlqG4KKLgAnITlFFxxSVFFED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28" descr="Image result for astronau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799"/>
            <a:ext cx="3067035" cy="172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general engineeri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0"/>
          <a:stretch/>
        </p:blipFill>
        <p:spPr bwMode="auto">
          <a:xfrm>
            <a:off x="3509644" y="436361"/>
            <a:ext cx="2524125" cy="16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result for general engineer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59" y="2122607"/>
            <a:ext cx="2771941" cy="16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99815" y="3516946"/>
            <a:ext cx="29674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Engineering-related Career</a:t>
            </a:r>
          </a:p>
          <a:p>
            <a:endParaRPr lang="en-US" dirty="0"/>
          </a:p>
        </p:txBody>
      </p:sp>
      <p:pic>
        <p:nvPicPr>
          <p:cNvPr id="16" name="Picture 14" descr="Image result for general engineeri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03" y="436362"/>
            <a:ext cx="2970069" cy="169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general engineer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8" y="210826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671" y="3532354"/>
            <a:ext cx="282641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Broadly Focused</a:t>
            </a:r>
          </a:p>
          <a:p>
            <a:r>
              <a:rPr lang="en-US" dirty="0" smtClean="0"/>
              <a:t>Engineering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4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6934200" cy="44507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685800"/>
            <a:ext cx="7072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Engineering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– Fall 2020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503238" y="1901825"/>
            <a:ext cx="8183562" cy="1603375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rgbClr val="CC0000"/>
                </a:solidFill>
              </a:rPr>
              <a:t>Maybe you would like to be a “Professional” Engineer</a:t>
            </a:r>
            <a:endParaRPr lang="en-US" dirty="0">
              <a:solidFill>
                <a:srgbClr val="CC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57A69-161C-483E-9E78-53625138F81E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83563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What do we mean by a Profession?</a:t>
            </a:r>
            <a:endParaRPr lang="en-US" sz="3200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00A7D-04C9-4837-9E8C-D730F157CE9E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6263" y="1371600"/>
            <a:ext cx="8229600" cy="5486400"/>
          </a:xfrm>
        </p:spPr>
        <p:txBody>
          <a:bodyPr/>
          <a:lstStyle/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/>
              <a:t>Requires specialized &amp; highly skilled </a:t>
            </a:r>
            <a:r>
              <a:rPr lang="en-US" sz="2400" b="1" dirty="0">
                <a:solidFill>
                  <a:srgbClr val="00B050"/>
                </a:solidFill>
              </a:rPr>
              <a:t>knowledge</a:t>
            </a:r>
          </a:p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/>
              <a:t>Requires </a:t>
            </a:r>
            <a:r>
              <a:rPr lang="en-US" sz="2400" b="1" dirty="0">
                <a:solidFill>
                  <a:srgbClr val="00B050"/>
                </a:solidFill>
              </a:rPr>
              <a:t>academic training</a:t>
            </a:r>
          </a:p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b="1" dirty="0">
                <a:solidFill>
                  <a:srgbClr val="00B050"/>
                </a:solidFill>
              </a:rPr>
              <a:t>Regulated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by professional bodies</a:t>
            </a:r>
          </a:p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/>
              <a:t>Requires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examination of competence</a:t>
            </a:r>
            <a:endParaRPr lang="en-US" sz="1600" b="1" dirty="0">
              <a:solidFill>
                <a:srgbClr val="FFFF00"/>
              </a:solidFill>
            </a:endParaRPr>
          </a:p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/>
              <a:t>Function of professional work is </a:t>
            </a:r>
            <a:r>
              <a:rPr lang="en-US" sz="2400" b="1" dirty="0">
                <a:solidFill>
                  <a:srgbClr val="00B050"/>
                </a:solidFill>
              </a:rPr>
              <a:t>vital to society</a:t>
            </a:r>
          </a:p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/>
              <a:t>Perform under a standard of professional behavior that requires adherence to the highest principles of </a:t>
            </a:r>
            <a:r>
              <a:rPr lang="en-US" sz="2400" b="1" dirty="0">
                <a:solidFill>
                  <a:srgbClr val="00B050"/>
                </a:solidFill>
              </a:rPr>
              <a:t>legal and ethical conduct</a:t>
            </a:r>
            <a:endParaRPr lang="en-US" sz="1600" b="1" dirty="0">
              <a:solidFill>
                <a:srgbClr val="00B050"/>
              </a:solidFill>
            </a:endParaRPr>
          </a:p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/>
              <a:t>Requires </a:t>
            </a:r>
            <a:r>
              <a:rPr lang="en-US" sz="2400" b="1" dirty="0">
                <a:solidFill>
                  <a:srgbClr val="00B050"/>
                </a:solidFill>
              </a:rPr>
              <a:t>continuing education </a:t>
            </a:r>
            <a:r>
              <a:rPr lang="en-US" sz="2400" dirty="0"/>
              <a:t>to keep current with rapidly changing technology</a:t>
            </a:r>
            <a:endParaRPr lang="en-US" sz="2400" dirty="0">
              <a:solidFill>
                <a:srgbClr val="FFFF00"/>
              </a:solidFill>
            </a:endParaRPr>
          </a:p>
          <a:p>
            <a:pPr marL="261938" indent="-261938" eaLnBrk="1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Tx/>
              <a:buAutoNum type="arabicPeriod"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1163" y="304800"/>
            <a:ext cx="84582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>
                <a:solidFill>
                  <a:schemeClr val="bg1"/>
                </a:solidFill>
              </a:rPr>
              <a:t>The Engineering Profession</a:t>
            </a:r>
            <a:r>
              <a:rPr lang="en-US" sz="2800" i="1" dirty="0">
                <a:solidFill>
                  <a:schemeClr val="bg1"/>
                </a:solidFill>
              </a:rPr>
              <a:t/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Training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i="1" dirty="0">
                <a:solidFill>
                  <a:schemeClr val="bg1"/>
                </a:solidFill>
              </a:rPr>
              <a:t>Qualifications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i="1" dirty="0">
                <a:solidFill>
                  <a:schemeClr val="bg1"/>
                </a:solidFill>
              </a:rPr>
              <a:t>Advancements, Licensure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3535363"/>
          </a:xfrm>
        </p:spPr>
        <p:txBody>
          <a:bodyPr>
            <a:noAutofit/>
          </a:bodyPr>
          <a:lstStyle/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BS required for all entry level engineering jobs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/>
              <a:t>To become a Professional Engineer (PE) requires a license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600" b="1" u="sng" dirty="0"/>
              <a:t>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67699-0183-421D-BD8A-50BA5446919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271" name="Rectangle 1031"/>
          <p:cNvSpPr>
            <a:spLocks noChangeArrowheads="1"/>
          </p:cNvSpPr>
          <p:nvPr/>
        </p:nvSpPr>
        <p:spPr bwMode="auto">
          <a:xfrm>
            <a:off x="685800" y="4800600"/>
            <a:ext cx="765048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All 50 states require licensure for engineers who offer their services directly to the public</a:t>
            </a:r>
            <a:r>
              <a:rPr lang="en-US" sz="1600" baseline="72000" dirty="0">
                <a:solidFill>
                  <a:srgbClr val="00B050"/>
                </a:solidFill>
              </a:rPr>
              <a:t>2</a:t>
            </a:r>
          </a:p>
        </p:txBody>
      </p:sp>
      <p:pic>
        <p:nvPicPr>
          <p:cNvPr id="21510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563" y="1544638"/>
            <a:ext cx="673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39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439271"/>
            <a:ext cx="7924800" cy="6066503"/>
            <a:chOff x="685800" y="439271"/>
            <a:chExt cx="7924800" cy="6066503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439271"/>
              <a:ext cx="7924800" cy="6066503"/>
              <a:chOff x="685800" y="439271"/>
              <a:chExt cx="7924800" cy="6066503"/>
            </a:xfrm>
          </p:grpSpPr>
          <p:pic>
            <p:nvPicPr>
              <p:cNvPr id="1026" name="Picture 2" descr="Image result for what engineers d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439271"/>
                <a:ext cx="7924800" cy="6066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19 Years Later and the Cast of Mission: Impossible Still (Kind of) Looks the Sam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7304" y="1847076"/>
                <a:ext cx="2041184" cy="154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0" name="Picture 2" descr="File:Mission Impossible (1996 film) 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451" y="3061845"/>
              <a:ext cx="1484151" cy="236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5F999-1BD3-4FB2-908D-01FDC43374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550223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http://whatmyfriendsthinkido.net/what-my-friends-think-i-do-engineer/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828800"/>
            <a:ext cx="22098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3952973"/>
            <a:ext cx="2209800" cy="1990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3501" y="1828800"/>
            <a:ext cx="22098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93649" y="3962400"/>
            <a:ext cx="22098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3952972"/>
            <a:ext cx="2209800" cy="1990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22996" y="1714500"/>
            <a:ext cx="22098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34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</a:rPr>
              <a:t>Training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i="1" dirty="0">
                <a:solidFill>
                  <a:schemeClr val="bg1"/>
                </a:solidFill>
              </a:rPr>
              <a:t>Qualifications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i="1" dirty="0">
                <a:solidFill>
                  <a:schemeClr val="bg1"/>
                </a:solidFill>
              </a:rPr>
              <a:t>Advancements, Licensure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F7F9D-5E8A-4FDE-BA19-721969F53D67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33400" y="14478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82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08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bg1"/>
                </a:solidFill>
              </a:rPr>
              <a:t>Being a licensed engineer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74638" y="13716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The </a:t>
            </a:r>
            <a:r>
              <a:rPr lang="en-US" b="1">
                <a:cs typeface="Times New Roman" pitchFamily="18" charset="0"/>
              </a:rPr>
              <a:t>PE license </a:t>
            </a:r>
            <a:r>
              <a:rPr lang="en-US">
                <a:cs typeface="Times New Roman" pitchFamily="18" charset="0"/>
              </a:rPr>
              <a:t>allows you to call yourself a professional engineer</a:t>
            </a:r>
            <a:endParaRPr lang="en-US" b="1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Can have legal authority for engineering work (e.g. sign/stamp drawings, 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bid for government contracts, 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own company, serve as expert 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witness, etc.)</a:t>
            </a:r>
          </a:p>
          <a:p>
            <a:pPr eaLnBrk="1" hangingPunct="1">
              <a:lnSpc>
                <a:spcPct val="90000"/>
              </a:lnSpc>
            </a:pPr>
            <a:endParaRPr lang="en-US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Some states require at least one licensed engineer in a company. </a:t>
            </a:r>
            <a:br>
              <a:rPr lang="en-US">
                <a:cs typeface="Times New Roman" pitchFamily="18" charset="0"/>
              </a:rPr>
            </a:br>
            <a:endParaRPr lang="en-US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5E515-B6BC-4CCC-ADD7-EECA0FD450C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5605" name="Picture 6" descr="http://ts4.mm.bing.net/th?id=H.4963484431483019&amp;w=200&amp;h=180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3154363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5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87997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b="1" dirty="0">
                <a:solidFill>
                  <a:srgbClr val="CC0000"/>
                </a:solidFill>
              </a:rPr>
              <a:t>What are employers looking for in new graduates?</a:t>
            </a:r>
            <a:r>
              <a:rPr lang="en-US" dirty="0">
                <a:solidFill>
                  <a:srgbClr val="CC0000"/>
                </a:solidFill>
              </a:rPr>
              <a:t/>
            </a:r>
            <a:br>
              <a:rPr lang="en-US" dirty="0">
                <a:solidFill>
                  <a:srgbClr val="CC0000"/>
                </a:solidFill>
              </a:rPr>
            </a:br>
            <a:endParaRPr lang="en-US" dirty="0">
              <a:solidFill>
                <a:srgbClr val="CC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   </a:t>
            </a:r>
            <a:r>
              <a:rPr lang="en-US" dirty="0">
                <a:solidFill>
                  <a:srgbClr val="000099"/>
                </a:solidFill>
              </a:rPr>
              <a:t>Number One:  Matching Their Needs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0099"/>
                </a:solidFill>
              </a:rPr>
              <a:t>  </a:t>
            </a:r>
            <a:endParaRPr lang="en-US" dirty="0"/>
          </a:p>
          <a:p>
            <a:pPr marL="265176" indent="-265176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200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57A69-161C-483E-9E78-53625138F81E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37F0-9E16-4322-8CA2-13F7329AF38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7276" y="1447800"/>
            <a:ext cx="8229600" cy="498598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Competency</a:t>
            </a:r>
          </a:p>
          <a:p>
            <a:pPr lvl="1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grades are important</a:t>
            </a:r>
          </a:p>
          <a:p>
            <a:pPr lvl="1"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a Viterbi Decoder do? </a:t>
            </a:r>
          </a:p>
          <a:p>
            <a:pPr lvl="1" indent="-393700">
              <a:spcBef>
                <a:spcPct val="50000"/>
              </a:spcBef>
              <a:tabLst>
                <a:tab pos="393700" algn="l"/>
              </a:tabLst>
            </a:pPr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experience</a:t>
            </a:r>
          </a:p>
          <a:p>
            <a:pPr lvl="1" indent="-393700">
              <a:spcBef>
                <a:spcPct val="50000"/>
              </a:spcBef>
              <a:tabLst>
                <a:tab pos="393700" algn="l"/>
              </a:tabLst>
            </a:pPr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Internships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Co-ops</a:t>
            </a:r>
          </a:p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communication skills: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Written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Verbal</a:t>
            </a:r>
          </a:p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Ability to “think on your feet”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81964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</a:rPr>
              <a:t>What are employers looking for in new graduates?</a:t>
            </a:r>
            <a:r>
              <a:rPr lang="en-US" sz="2600" dirty="0">
                <a:solidFill>
                  <a:srgbClr val="CC0000"/>
                </a:solidFill>
              </a:rPr>
              <a:t/>
            </a:r>
            <a:br>
              <a:rPr lang="en-US" sz="2600" dirty="0">
                <a:solidFill>
                  <a:srgbClr val="CC0000"/>
                </a:solidFill>
              </a:rPr>
            </a:br>
            <a:endParaRPr lang="en-US" sz="2600" dirty="0">
              <a:solidFill>
                <a:srgbClr val="CC0000"/>
              </a:solidFill>
            </a:endParaRPr>
          </a:p>
          <a:p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305800" cy="5334000"/>
          </a:xfrm>
          <a:solidFill>
            <a:srgbClr val="000099"/>
          </a:solidFill>
        </p:spPr>
        <p:txBody>
          <a:bodyPr/>
          <a:lstStyle/>
          <a:p>
            <a:pPr marL="0" algn="l" eaLnBrk="1" hangingPunct="1">
              <a:spcBef>
                <a:spcPct val="0"/>
              </a:spcBef>
            </a:pPr>
            <a:r>
              <a:rPr lang="en-US" sz="2800" b="1" i="1" dirty="0">
                <a:solidFill>
                  <a:schemeClr val="bg1"/>
                </a:solidFill>
              </a:rPr>
              <a:t>Understanding of commercialization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0" algn="l" eaLnBrk="1" hangingPunct="1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       </a:t>
            </a:r>
            <a:r>
              <a:rPr lang="en-US" sz="2400" i="1" dirty="0">
                <a:solidFill>
                  <a:schemeClr val="bg1"/>
                </a:solidFill>
              </a:rPr>
              <a:t>Knowledge of the industry</a:t>
            </a:r>
          </a:p>
          <a:p>
            <a:pPr marL="0" algn="l" eaLnBrk="1" hangingPunct="1">
              <a:spcBef>
                <a:spcPct val="0"/>
              </a:spcBef>
            </a:pPr>
            <a:r>
              <a:rPr lang="en-US" sz="2400" i="1" dirty="0">
                <a:solidFill>
                  <a:schemeClr val="bg1"/>
                </a:solidFill>
              </a:rPr>
              <a:t>        Knowledge of the company</a:t>
            </a:r>
          </a:p>
          <a:p>
            <a:pPr marL="0" algn="l" eaLnBrk="1" hangingPunct="1">
              <a:spcBef>
                <a:spcPct val="0"/>
              </a:spcBef>
            </a:pPr>
            <a:r>
              <a:rPr lang="en-US" sz="2400" i="1" dirty="0">
                <a:solidFill>
                  <a:schemeClr val="bg1"/>
                </a:solidFill>
              </a:rPr>
              <a:t>        Customer or client comportment </a:t>
            </a:r>
          </a:p>
          <a:p>
            <a:pPr marL="0" algn="l" eaLnBrk="1" hangingPunct="1"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Ability to think critically and </a:t>
            </a:r>
            <a:r>
              <a:rPr lang="en-US" sz="2400" b="1" i="1" u="sng" dirty="0">
                <a:solidFill>
                  <a:schemeClr val="bg1"/>
                </a:solidFill>
              </a:rPr>
              <a:t>creatively</a:t>
            </a:r>
            <a:r>
              <a:rPr lang="en-US" sz="2400" b="1" i="1" dirty="0">
                <a:solidFill>
                  <a:schemeClr val="bg1"/>
                </a:solidFill>
              </a:rPr>
              <a:t> as well as independently and cooperatively</a:t>
            </a:r>
          </a:p>
          <a:p>
            <a:pPr marL="0" algn="l" eaLnBrk="1" hangingPunct="1">
              <a:spcBef>
                <a:spcPct val="0"/>
              </a:spcBef>
            </a:pPr>
            <a:endParaRPr lang="en-US" i="1" dirty="0">
              <a:solidFill>
                <a:schemeClr val="bg1"/>
              </a:solidFill>
            </a:endParaRPr>
          </a:p>
          <a:p>
            <a:pPr marL="0" algn="l" eaLnBrk="1" hangingPunct="1">
              <a:spcBef>
                <a:spcPct val="0"/>
              </a:spcBef>
            </a:pPr>
            <a:endParaRPr lang="en-US" sz="1200" i="1" dirty="0">
              <a:solidFill>
                <a:schemeClr val="bg1"/>
              </a:solidFill>
            </a:endParaRPr>
          </a:p>
          <a:p>
            <a:pPr marL="0"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A multidisciplinary systems perspective</a:t>
            </a:r>
          </a:p>
          <a:p>
            <a:pPr marL="0" algn="l" eaLnBrk="1" hangingPunct="1"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Value the importance of teamwork    </a:t>
            </a:r>
          </a:p>
          <a:p>
            <a:pPr marL="0"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                                                           </a:t>
            </a:r>
          </a:p>
          <a:p>
            <a:pPr marL="0"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Subscribe to ethical standards                              </a:t>
            </a:r>
          </a:p>
          <a:p>
            <a:pPr marL="0" algn="l" eaLnBrk="1" hangingPunct="1"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algn="l" eaLnBrk="1" hangingPunct="1"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algn="l" eaLnBrk="1" hangingPunct="1"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FA71A-616F-4CB5-A1A4-BFEBC4D36B4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81964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</a:rPr>
              <a:t>What are employers looking for in new graduates?</a:t>
            </a:r>
            <a:r>
              <a:rPr lang="en-US" sz="2600" dirty="0">
                <a:solidFill>
                  <a:srgbClr val="CC0000"/>
                </a:solidFill>
              </a:rPr>
              <a:t/>
            </a:r>
            <a:br>
              <a:rPr lang="en-US" sz="2600" dirty="0">
                <a:solidFill>
                  <a:srgbClr val="CC0000"/>
                </a:solidFill>
              </a:rPr>
            </a:br>
            <a:endParaRPr lang="en-US" sz="2600" dirty="0">
              <a:solidFill>
                <a:srgbClr val="CC0000"/>
              </a:solidFill>
            </a:endParaRPr>
          </a:p>
          <a:p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305800" cy="5334000"/>
          </a:xfrm>
          <a:solidFill>
            <a:srgbClr val="000099"/>
          </a:solidFill>
        </p:spPr>
        <p:txBody>
          <a:bodyPr/>
          <a:lstStyle/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Flexibility – the ability and the self- confidence to adapt. 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  	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	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Change projects, teams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bg1"/>
                </a:solidFill>
              </a:rPr>
              <a:t>	 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bg1"/>
                </a:solidFill>
              </a:rPr>
              <a:t>	  Relocate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2400" i="1" dirty="0">
              <a:solidFill>
                <a:schemeClr val="bg1"/>
              </a:solidFill>
            </a:endParaRP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bg1"/>
                </a:solidFill>
              </a:rPr>
              <a:t>	 Adopt another culture or language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endParaRPr lang="en-US" b="1" i="1" dirty="0">
              <a:solidFill>
                <a:schemeClr val="bg1"/>
              </a:solidFill>
            </a:endParaRP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Curiosity and a </a:t>
            </a:r>
            <a:r>
              <a:rPr lang="en-US" sz="2400" b="1" i="1" u="sng" dirty="0" err="1">
                <a:solidFill>
                  <a:srgbClr val="FF0066"/>
                </a:solidFill>
              </a:rPr>
              <a:t>L</a:t>
            </a:r>
            <a:r>
              <a:rPr lang="en-US" sz="2400" b="1" i="1" u="sng" dirty="0" err="1">
                <a:solidFill>
                  <a:schemeClr val="bg1"/>
                </a:solidFill>
              </a:rPr>
              <a:t>ife</a:t>
            </a:r>
            <a:r>
              <a:rPr lang="en-US" sz="2400" b="1" i="1" u="sng" dirty="0" err="1">
                <a:solidFill>
                  <a:srgbClr val="FF0066"/>
                </a:solidFill>
              </a:rPr>
              <a:t>L</a:t>
            </a:r>
            <a:r>
              <a:rPr lang="en-US" sz="2400" b="1" i="1" u="sng" dirty="0" err="1">
                <a:solidFill>
                  <a:schemeClr val="bg1"/>
                </a:solidFill>
              </a:rPr>
              <a:t>ong</a:t>
            </a:r>
            <a:r>
              <a:rPr lang="en-US" sz="2400" b="1" i="1" u="sng" dirty="0">
                <a:solidFill>
                  <a:schemeClr val="bg1"/>
                </a:solidFill>
              </a:rPr>
              <a:t> desire to </a:t>
            </a:r>
            <a:r>
              <a:rPr lang="en-US" sz="2400" b="1" i="1" u="sng" dirty="0">
                <a:solidFill>
                  <a:srgbClr val="FF0066"/>
                </a:solidFill>
              </a:rPr>
              <a:t>L</a:t>
            </a:r>
            <a:r>
              <a:rPr lang="en-US" sz="2400" b="1" i="1" u="sng" dirty="0">
                <a:solidFill>
                  <a:schemeClr val="bg1"/>
                </a:solidFill>
              </a:rPr>
              <a:t>earn</a:t>
            </a:r>
            <a:r>
              <a:rPr lang="en-US" sz="2400" b="1" i="1" dirty="0">
                <a:solidFill>
                  <a:schemeClr val="bg1"/>
                </a:solidFill>
              </a:rPr>
              <a:t>. (</a:t>
            </a:r>
            <a:r>
              <a:rPr lang="en-US" sz="2400" b="1" i="1" dirty="0">
                <a:solidFill>
                  <a:srgbClr val="FF3300"/>
                </a:solidFill>
              </a:rPr>
              <a:t>LLL</a:t>
            </a:r>
            <a:r>
              <a:rPr lang="en-US" sz="2400" b="1" i="1" dirty="0">
                <a:solidFill>
                  <a:schemeClr val="bg1"/>
                </a:solidFill>
              </a:rPr>
              <a:t>)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"I have no particular talent. I am only      	  inquisitive." -- Albert Einstein</a:t>
            </a:r>
            <a:endParaRPr lang="en-US" sz="2400" b="1" i="1" dirty="0">
              <a:solidFill>
                <a:schemeClr val="bg1"/>
              </a:solidFill>
            </a:endParaRP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</a:rPr>
              <a:t>Well-rounded, T-Shaped</a:t>
            </a:r>
          </a:p>
          <a:p>
            <a:pPr marL="0"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6869E-DF4D-48C1-BE75-6809B49795A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81964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</a:rPr>
              <a:t>What are employers looking for in new graduates?</a:t>
            </a:r>
            <a:r>
              <a:rPr lang="en-US" sz="2600" dirty="0">
                <a:solidFill>
                  <a:srgbClr val="CC0000"/>
                </a:solidFill>
              </a:rPr>
              <a:t/>
            </a:r>
            <a:br>
              <a:rPr lang="en-US" sz="2600" dirty="0">
                <a:solidFill>
                  <a:srgbClr val="CC0000"/>
                </a:solidFill>
              </a:rPr>
            </a:br>
            <a:endParaRPr lang="en-US" sz="2600" dirty="0">
              <a:solidFill>
                <a:srgbClr val="CC0000"/>
              </a:solidFill>
            </a:endParaRPr>
          </a:p>
          <a:p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382000" cy="12954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100" dirty="0">
                <a:solidFill>
                  <a:srgbClr val="000099"/>
                </a:solidFill>
              </a:rPr>
              <a:t>Bachelor</a:t>
            </a:r>
            <a:r>
              <a:rPr lang="en-US" sz="5300" dirty="0">
                <a:solidFill>
                  <a:srgbClr val="000099"/>
                </a:solidFill>
              </a:rPr>
              <a:t> </a:t>
            </a:r>
            <a:r>
              <a:rPr lang="en-US" sz="3200" dirty="0">
                <a:solidFill>
                  <a:srgbClr val="000099"/>
                </a:solidFill>
              </a:rPr>
              <a:t>of Science</a:t>
            </a:r>
            <a:r>
              <a:rPr lang="en-US" sz="4000" dirty="0">
                <a:solidFill>
                  <a:srgbClr val="000099"/>
                </a:solidFill>
              </a:rPr>
              <a:t> </a:t>
            </a:r>
            <a:r>
              <a:rPr lang="en-US" sz="3200" dirty="0">
                <a:solidFill>
                  <a:srgbClr val="000099"/>
                </a:solidFill>
              </a:rPr>
              <a:t>in Engineering</a:t>
            </a:r>
            <a:r>
              <a:rPr lang="en-US" sz="4000" dirty="0">
                <a:solidFill>
                  <a:srgbClr val="000099"/>
                </a:solidFill>
              </a:rPr>
              <a:t>:</a:t>
            </a:r>
            <a:br>
              <a:rPr lang="en-US" sz="4000" dirty="0">
                <a:solidFill>
                  <a:srgbClr val="000099"/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100" dirty="0">
                <a:solidFill>
                  <a:srgbClr val="CC0000"/>
                </a:solidFill>
              </a:rPr>
              <a:t>The Key to Many Doors</a:t>
            </a:r>
            <a:endParaRPr lang="en-US" sz="1400" baseline="30000" dirty="0">
              <a:solidFill>
                <a:srgbClr val="CC0000"/>
              </a:solidFill>
            </a:endParaRPr>
          </a:p>
        </p:txBody>
      </p:sp>
      <p:pic>
        <p:nvPicPr>
          <p:cNvPr id="55299" name="Picture 3" descr="Static SAM Graphic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819400"/>
            <a:ext cx="1069975" cy="1584325"/>
          </a:xfrm>
          <a:noFill/>
        </p:spPr>
      </p:pic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A6165-0C62-4F81-881D-D40F393E881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55301" name="Picture 4" descr="Static SAM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1035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Static SAM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76600"/>
            <a:ext cx="1822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6" descr="Static SAM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2827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7" descr="Static SAM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2286000"/>
            <a:ext cx="787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343400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The Engineering Profession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FA297-C63C-45AA-810A-C15AC4526DC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52700"/>
            <a:ext cx="1403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5F999-1BD3-4FB2-908D-01FDC43374C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514600"/>
            <a:ext cx="33842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262190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503238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bg1"/>
                </a:solidFill>
              </a:rPr>
              <a:t>Directions After BS “Engineering”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229600" cy="49530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0099"/>
                </a:solidFill>
              </a:rPr>
              <a:t>Advanced Degrees-Academic Institutions 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sz="2000" dirty="0"/>
              <a:t>(Teaching, researching, publishing, community involvement)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8000"/>
                </a:solidFill>
              </a:rPr>
              <a:t>Engineering Management </a:t>
            </a:r>
            <a:r>
              <a:rPr lang="en-US" sz="2000" dirty="0">
                <a:solidFill>
                  <a:srgbClr val="008000"/>
                </a:solidFill>
              </a:rPr>
              <a:t>(</a:t>
            </a:r>
            <a:r>
              <a:rPr lang="en-US" sz="2000" dirty="0"/>
              <a:t>MSE/MBA</a:t>
            </a:r>
            <a:r>
              <a:rPr lang="en-US" sz="2000" dirty="0">
                <a:solidFill>
                  <a:srgbClr val="008000"/>
                </a:solidFill>
              </a:rPr>
              <a:t>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0099"/>
                </a:solidFill>
              </a:rPr>
              <a:t>Medicine </a:t>
            </a:r>
            <a:r>
              <a:rPr lang="en-US" sz="2000" dirty="0"/>
              <a:t>(Bioengineering, prosthetics, ”Bionic Man/Woman”)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8000"/>
                </a:solidFill>
              </a:rPr>
              <a:t>Government, Defense, </a:t>
            </a:r>
            <a:r>
              <a:rPr lang="en-US" dirty="0" err="1">
                <a:solidFill>
                  <a:srgbClr val="008000"/>
                </a:solidFill>
              </a:rPr>
              <a:t>CalTrans</a:t>
            </a:r>
            <a:endParaRPr lang="en-US" dirty="0">
              <a:solidFill>
                <a:srgbClr val="00800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CC0000"/>
                </a:solidFill>
              </a:rPr>
              <a:t>Engineering Consultant (PE)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000099"/>
                </a:solidFill>
              </a:rPr>
              <a:t>Your Own Business 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29640-E1D2-40B4-97BC-4259E3F2AFB5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83563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What Is Engineering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AF05-16C0-4F01-B14B-26BCAF3B86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406481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“... the application of scientific knowledge about matter and energy for practical human uses such as construction, machinery, products, or systems.”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Press dictionary of science and technology.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San Diego,</a:t>
            </a:r>
            <a:b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Harcourt Brace Jovanovich, c1992. p.749. Q123.A33 1992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... the science by which the properties of matter and the sources of power in nature are made useful to humans in structures, machines, and products.”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McGraw-Hill dictionary of scientific and technical terms.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6th ed. New York, McGraw-Hill, c2003. p. 722. Q123.M15 2002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3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DF57-43C0-4FE5-B7C7-87C98DA647F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9155" name="AutoShape 4"/>
          <p:cNvSpPr>
            <a:spLocks noChangeArrowheads="1"/>
          </p:cNvSpPr>
          <p:nvPr/>
        </p:nvSpPr>
        <p:spPr bwMode="auto">
          <a:xfrm>
            <a:off x="533400" y="1295400"/>
            <a:ext cx="3505200" cy="4953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>
                <a:solidFill>
                  <a:srgbClr val="FFFFFF"/>
                </a:solidFill>
              </a:rPr>
              <a:t>1.   Research</a:t>
            </a:r>
          </a:p>
          <a:p>
            <a:pPr marL="342900" indent="-342900"/>
            <a:r>
              <a:rPr lang="en-US" sz="2400" b="1" i="1">
                <a:solidFill>
                  <a:srgbClr val="FFFFFF"/>
                </a:solidFill>
              </a:rPr>
              <a:t>2.   Experimental</a:t>
            </a:r>
          </a:p>
          <a:p>
            <a:pPr marL="342900" indent="-342900"/>
            <a:r>
              <a:rPr lang="en-US" sz="2400" b="1" i="1">
                <a:solidFill>
                  <a:srgbClr val="FFFFFF"/>
                </a:solidFill>
              </a:rPr>
              <a:t>3.   Analytical</a:t>
            </a:r>
          </a:p>
          <a:p>
            <a:pPr marL="342900" indent="-342900"/>
            <a:r>
              <a:rPr lang="en-US" sz="2400" b="1" i="1">
                <a:solidFill>
                  <a:srgbClr val="FFFFFF"/>
                </a:solidFill>
              </a:rPr>
              <a:t>4.   Design</a:t>
            </a:r>
          </a:p>
          <a:p>
            <a:pPr marL="342900" indent="-342900"/>
            <a:r>
              <a:rPr lang="en-US" sz="2400" b="1" i="1">
                <a:solidFill>
                  <a:srgbClr val="FFFFFF"/>
                </a:solidFill>
              </a:rPr>
              <a:t>5.   Development</a:t>
            </a:r>
          </a:p>
          <a:p>
            <a:pPr marL="342900" indent="-342900"/>
            <a:r>
              <a:rPr lang="en-US" sz="2400" b="1" i="1">
                <a:solidFill>
                  <a:srgbClr val="FFFFFF"/>
                </a:solidFill>
              </a:rPr>
              <a:t>6.   Testing</a:t>
            </a:r>
          </a:p>
          <a:p>
            <a:pPr marL="342900" indent="-342900"/>
            <a:r>
              <a:rPr lang="en-US" sz="2400" b="1" i="1">
                <a:solidFill>
                  <a:srgbClr val="FFFFFF"/>
                </a:solidFill>
              </a:rPr>
              <a:t>7.   Production</a:t>
            </a:r>
          </a:p>
          <a:p>
            <a:pPr marL="342900" indent="-342900"/>
            <a:endParaRPr lang="en-US" sz="2400" b="1" i="1"/>
          </a:p>
          <a:p>
            <a:pPr marL="342900" indent="-342900"/>
            <a:endParaRPr lang="en-US" sz="2400" b="1" i="1"/>
          </a:p>
          <a:p>
            <a:pPr marL="342900" indent="-342900"/>
            <a:endParaRPr lang="en-US" sz="2400"/>
          </a:p>
        </p:txBody>
      </p:sp>
      <p:sp>
        <p:nvSpPr>
          <p:cNvPr id="47108" name="AutoShape 5"/>
          <p:cNvSpPr>
            <a:spLocks noChangeArrowheads="1"/>
          </p:cNvSpPr>
          <p:nvPr/>
        </p:nvSpPr>
        <p:spPr bwMode="auto">
          <a:xfrm>
            <a:off x="4038600" y="1295400"/>
            <a:ext cx="4724400" cy="4953000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i="1" dirty="0"/>
              <a:t>  </a:t>
            </a:r>
          </a:p>
          <a:p>
            <a:pPr>
              <a:defRPr/>
            </a:pPr>
            <a:r>
              <a:rPr lang="en-US" sz="2400" b="1" i="1" dirty="0"/>
              <a:t>  </a:t>
            </a:r>
          </a:p>
          <a:p>
            <a:pPr>
              <a:defRPr/>
            </a:pPr>
            <a:r>
              <a:rPr lang="en-US" sz="2400" b="1" i="1" dirty="0"/>
              <a:t>  </a:t>
            </a:r>
            <a:r>
              <a:rPr lang="en-US" sz="2400" b="1" i="1" dirty="0">
                <a:solidFill>
                  <a:srgbClr val="FFFFFF"/>
                </a:solidFill>
              </a:rPr>
              <a:t>8.   Operations</a:t>
            </a:r>
          </a:p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</a:rPr>
              <a:t>  9.   Sales/Marketing</a:t>
            </a:r>
          </a:p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</a:rPr>
              <a:t>10.   Customer (large systems)</a:t>
            </a:r>
          </a:p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</a:rPr>
              <a:t>11.   Management</a:t>
            </a:r>
          </a:p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</a:rPr>
              <a:t>12.   Consulting</a:t>
            </a:r>
          </a:p>
          <a:p>
            <a:pPr marL="457200" indent="-457200">
              <a:buFontTx/>
              <a:buAutoNum type="arabicPeriod" startAt="13"/>
              <a:defRPr/>
            </a:pPr>
            <a:r>
              <a:rPr lang="en-US" sz="2400" b="1" i="1" dirty="0">
                <a:solidFill>
                  <a:srgbClr val="FFFFFF"/>
                </a:solidFill>
              </a:rPr>
              <a:t>  Construction</a:t>
            </a:r>
          </a:p>
          <a:p>
            <a:pPr marL="457200" indent="-457200">
              <a:buFontTx/>
              <a:buAutoNum type="arabicPeriod" startAt="13"/>
              <a:defRPr/>
            </a:pPr>
            <a:r>
              <a:rPr lang="en-US" sz="2400" b="1" i="1" dirty="0">
                <a:solidFill>
                  <a:srgbClr val="FFFFFF"/>
                </a:solidFill>
              </a:rPr>
              <a:t>  Safety</a:t>
            </a:r>
          </a:p>
          <a:p>
            <a:pPr>
              <a:defRPr/>
            </a:pPr>
            <a:endParaRPr lang="en-US" sz="2400" b="1" i="1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400" b="1" i="1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endParaRPr lang="en-US" sz="2400" b="1" i="1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533400" y="457200"/>
            <a:ext cx="80772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solidFill>
                  <a:srgbClr val="FFFFFF"/>
                </a:solidFill>
              </a:rPr>
              <a:t>Functional Classification - </a:t>
            </a:r>
            <a:r>
              <a:rPr lang="en-US" sz="2800" i="1">
                <a:solidFill>
                  <a:srgbClr val="FFFF00"/>
                </a:solidFill>
              </a:rPr>
              <a:t>All majors</a:t>
            </a:r>
          </a:p>
        </p:txBody>
      </p:sp>
    </p:spTree>
    <p:extLst>
      <p:ext uri="{BB962C8B-B14F-4D97-AF65-F5344CB8AC3E}">
        <p14:creationId xmlns:p14="http://schemas.microsoft.com/office/powerpoint/2010/main" val="25232170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85"/>
          <p:cNvSpPr>
            <a:spLocks noGrp="1" noChangeArrowheads="1"/>
          </p:cNvSpPr>
          <p:nvPr>
            <p:ph type="title"/>
          </p:nvPr>
        </p:nvSpPr>
        <p:spPr>
          <a:xfrm>
            <a:off x="1050925" y="182563"/>
            <a:ext cx="6310313" cy="411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Engineering Functional Jobs</a:t>
            </a:r>
          </a:p>
        </p:txBody>
      </p:sp>
      <p:graphicFrame>
        <p:nvGraphicFramePr>
          <p:cNvPr id="47112" name="Group 8"/>
          <p:cNvGraphicFramePr>
            <a:graphicFrameLocks noGrp="1"/>
          </p:cNvGraphicFramePr>
          <p:nvPr>
            <p:ph sz="half" idx="1"/>
          </p:nvPr>
        </p:nvGraphicFramePr>
        <p:xfrm>
          <a:off x="0" y="1066800"/>
          <a:ext cx="8915400" cy="562864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Research  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-Solve new problems</a:t>
                      </a:r>
                      <a:b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-Obtain new data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-Devise new methods of calculation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-Gain new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Perceptiveness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Patience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Self-Confidence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Analytical 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Model physical problems using math to predict performance Perform failure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Math,  physics,   </a:t>
                      </a:r>
                      <a:b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engineering,    </a:t>
                      </a:r>
                      <a:b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science,   </a:t>
                      </a:r>
                      <a:b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applications </a:t>
                      </a:r>
                      <a:b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software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Development 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-Develop products, processes, 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systems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-Use well-known principles and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employ existing processes 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machines to perform a new function</a:t>
                      </a: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-Concerned mostly with a prototype or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Ingenuity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Creativity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Astute 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115" name="Group 11"/>
          <p:cNvGraphicFramePr>
            <a:graphicFrameLocks noGrp="1"/>
          </p:cNvGraphicFramePr>
          <p:nvPr>
            <p:ph sz="half" idx="2"/>
          </p:nvPr>
        </p:nvGraphicFramePr>
        <p:xfrm>
          <a:off x="0" y="609600"/>
          <a:ext cx="8915400" cy="39624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45077-C6F7-47CB-942B-2C84A26BF3EF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356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6" name="Group 1034"/>
          <p:cNvGraphicFramePr>
            <a:graphicFrameLocks noGrp="1"/>
          </p:cNvGraphicFramePr>
          <p:nvPr>
            <p:ph sz="half" idx="1"/>
          </p:nvPr>
        </p:nvGraphicFramePr>
        <p:xfrm>
          <a:off x="0" y="1371600"/>
          <a:ext cx="9144000" cy="496474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2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Design 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Convert concepts &amp; information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into detailed plans &amp; specs from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which the finished product can be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be manufactured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-Restricted by the state of the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Creativity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Innovation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Fundamental knowledge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of many disciplines Understanding of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economics and people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 Devise a schedule to efficiently coordinate materials and personnel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 Order raw materials at optimum times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 Set up the assembly 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 Handle and ship finished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-Knowledge of design,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economics &amp;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-Ability to visualize the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overall operation of 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project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-Knowledge of each step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 of  the production effort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783" name="Group 1031"/>
          <p:cNvGraphicFramePr>
            <a:graphicFrameLocks noGrp="1"/>
          </p:cNvGraphicFramePr>
          <p:nvPr>
            <p:ph sz="half" idx="2"/>
          </p:nvPr>
        </p:nvGraphicFramePr>
        <p:xfrm>
          <a:off x="0" y="777875"/>
          <a:ext cx="9144000" cy="502920"/>
        </p:xfrm>
        <a:graphic>
          <a:graphicData uri="http://schemas.openxmlformats.org/drawingml/2006/table">
            <a:tbl>
              <a:tblPr/>
              <a:tblGrid>
                <a:gridCol w="192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52372-573A-471E-A3F1-7FE35D0F797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Rectangle 1085"/>
          <p:cNvSpPr txBox="1">
            <a:spLocks noChangeArrowheads="1"/>
          </p:cNvSpPr>
          <p:nvPr/>
        </p:nvSpPr>
        <p:spPr>
          <a:xfrm>
            <a:off x="1143000" y="365125"/>
            <a:ext cx="6308725" cy="412750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Engineering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244045106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23" name="Group 87"/>
          <p:cNvGraphicFramePr>
            <a:graphicFrameLocks noGrp="1"/>
          </p:cNvGraphicFramePr>
          <p:nvPr>
            <p:ph sz="half" idx="1"/>
          </p:nvPr>
        </p:nvGraphicFramePr>
        <p:xfrm>
          <a:off x="228600" y="1066800"/>
          <a:ext cx="8686800" cy="5316277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-Develop &amp; conduct tests to verify that a new product meets design specs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-Test products for structural integrity, performance, &amp; reliability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-Testing is performed under all expected environmental 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-Knowledge of statistics,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product &amp;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-Measurement techniques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-Fundamental engineering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aspects of the 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Operations or Plant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-Select sites for facilities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-Specify layout for all facets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of the operation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-Select fixed equipment for    </a:t>
                      </a:r>
                      <a:b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climate control, lighting, and </a:t>
                      </a:r>
                      <a:b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-Responsible for maintenance and modifications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 engineering,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economics and law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5624" name="Group 88"/>
          <p:cNvGraphicFramePr>
            <a:graphicFrameLocks noGrp="1"/>
          </p:cNvGraphicFramePr>
          <p:nvPr>
            <p:ph sz="half" idx="2"/>
          </p:nvPr>
        </p:nvGraphicFramePr>
        <p:xfrm>
          <a:off x="228600" y="609600"/>
          <a:ext cx="8686800" cy="3962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95A0D-BF41-401E-8088-DCA3D913CDF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Rectangle 1085"/>
          <p:cNvSpPr txBox="1">
            <a:spLocks noChangeArrowheads="1"/>
          </p:cNvSpPr>
          <p:nvPr/>
        </p:nvSpPr>
        <p:spPr>
          <a:xfrm>
            <a:off x="1143000" y="182563"/>
            <a:ext cx="6308725" cy="411162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Engineering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66726352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5F999-1BD3-4FB2-908D-01FDC43374C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7239000" cy="40011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800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Handshake has about 45 Job Function categories that you can use as filters in your job/internship search.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34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Calculators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763" y="1714501"/>
            <a:ext cx="745028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JSU Spartan Regular" panose="02000000000000000000" pitchFamily="50" charset="0"/>
                <a:ea typeface="+mn-ea"/>
                <a:cs typeface="+mn-cs"/>
              </a:rPr>
              <a:t>Interviewing Guide: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JSU Spartan Regular" panose="02000000000000000000" pitchFamily="50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JSU Spartan Regular" panose="02000000000000000000" pitchFamily="50" charset="0"/>
                <a:ea typeface="+mn-ea"/>
                <a:cs typeface="+mn-cs"/>
                <a:hlinkClick r:id="rId2"/>
              </a:rPr>
              <a:t>www.sjsu.edu/careercenter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JSU Spartan Regular" panose="02000000000000000000" pitchFamily="50" charset="0"/>
                <a:ea typeface="+mn-ea"/>
                <a:cs typeface="+mn-cs"/>
              </a:rPr>
              <a:t> &gt; Launch Your Career&gt; Interviewing Guide&gt; Negotiating an Offer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JSU Sparta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JSU Spartan Regular" panose="02000000000000000000" pitchFamily="50" charset="0"/>
                <a:ea typeface="+mn-ea"/>
                <a:cs typeface="+mn-cs"/>
                <a:hlinkClick r:id="rId3"/>
              </a:rPr>
              <a:t>www.jobsearchintelligence.com/etc/jobseekers/salary-calculator.php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JSU Sparta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JSU Sparta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JSU Spartan Regular" panose="02000000000000000000" pitchFamily="50" charset="0"/>
                <a:ea typeface="+mn-ea"/>
                <a:cs typeface="+mn-cs"/>
                <a:hlinkClick r:id="rId4"/>
              </a:rPr>
              <a:t>www.payscale.com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JSU Sparta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JSU Sparta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JSU Spartan Regular" panose="02000000000000000000" pitchFamily="50" charset="0"/>
                <a:ea typeface="+mn-ea"/>
                <a:cs typeface="+mn-cs"/>
                <a:hlinkClick r:id="rId5"/>
              </a:rPr>
              <a:t>www.glassdoor.com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JSU Spartan Regular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59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4175041" y="921962"/>
            <a:ext cx="4894417" cy="3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5A823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What Employers Seek?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E5A823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65942" y="5538889"/>
            <a:ext cx="3145448" cy="29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National Association of Colleges and Employers, 2019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Image result for wri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/>
          <a:stretch/>
        </p:blipFill>
        <p:spPr bwMode="auto">
          <a:xfrm>
            <a:off x="579925" y="1792705"/>
            <a:ext cx="1462752" cy="15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953" y="1492622"/>
            <a:ext cx="21226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934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Written Communication 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71" y="1792704"/>
            <a:ext cx="1589002" cy="15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9413" y="3652283"/>
            <a:ext cx="8707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934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Initiative</a:t>
            </a:r>
          </a:p>
        </p:txBody>
      </p:sp>
      <p:pic>
        <p:nvPicPr>
          <p:cNvPr id="6146" name="Picture 2" descr="Image result for success through teamwor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7246" r="36963" b="19990"/>
          <a:stretch/>
        </p:blipFill>
        <p:spPr bwMode="auto">
          <a:xfrm>
            <a:off x="5958470" y="1792704"/>
            <a:ext cx="2514912" cy="15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44158" y="1492622"/>
            <a:ext cx="21435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934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Ability to work in a team </a:t>
            </a:r>
          </a:p>
        </p:txBody>
      </p:sp>
      <p:pic>
        <p:nvPicPr>
          <p:cNvPr id="6150" name="Picture 6" descr="Image result for leadersh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75" y="3952365"/>
            <a:ext cx="2552624" cy="14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34603" y="1492622"/>
            <a:ext cx="149111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934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Problem Solving </a:t>
            </a:r>
          </a:p>
        </p:txBody>
      </p:sp>
      <p:pic>
        <p:nvPicPr>
          <p:cNvPr id="6152" name="Picture 8" descr="Image result for analytical skill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10819" r="9219" b="13937"/>
          <a:stretch/>
        </p:blipFill>
        <p:spPr bwMode="auto">
          <a:xfrm>
            <a:off x="5001268" y="3912259"/>
            <a:ext cx="1620982" cy="15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4704" y="3612176"/>
            <a:ext cx="2374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Analytical/Quantitative skills</a:t>
            </a:r>
          </a:p>
        </p:txBody>
      </p:sp>
    </p:spTree>
    <p:extLst>
      <p:ext uri="{BB962C8B-B14F-4D97-AF65-F5344CB8AC3E}">
        <p14:creationId xmlns:p14="http://schemas.microsoft.com/office/powerpoint/2010/main" val="34453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617062"/>
            <a:ext cx="8183563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What Do Engineers Do?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317"/>
            <a:ext cx="5486400" cy="4876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rgbClr val="7030A0"/>
                </a:solidFill>
              </a:rPr>
              <a:t>Apply the Principles of Science and Mathematics to:</a:t>
            </a:r>
            <a:endParaRPr lang="en-US" sz="2400" dirty="0">
              <a:solidFill>
                <a:srgbClr val="7030A0"/>
              </a:solidFill>
            </a:endParaRPr>
          </a:p>
          <a:p>
            <a:pPr marL="520700" indent="-5207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B050"/>
                </a:solidFill>
              </a:rPr>
              <a:t>Innovate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b="1" dirty="0">
                <a:solidFill>
                  <a:srgbClr val="00B050"/>
                </a:solidFill>
              </a:rPr>
              <a:t>Design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b="1" dirty="0">
                <a:solidFill>
                  <a:srgbClr val="00B050"/>
                </a:solidFill>
              </a:rPr>
              <a:t>Build</a:t>
            </a:r>
            <a:r>
              <a:rPr lang="en-US" sz="2400" dirty="0">
                <a:solidFill>
                  <a:srgbClr val="00B050"/>
                </a:solidFill>
              </a:rPr>
              <a:t> and </a:t>
            </a:r>
            <a:r>
              <a:rPr lang="en-US" sz="2400" b="1" dirty="0">
                <a:solidFill>
                  <a:srgbClr val="00B050"/>
                </a:solidFill>
              </a:rPr>
              <a:t>Analyze  Technical Systems and Products for the Benefit of Mankind</a:t>
            </a:r>
          </a:p>
          <a:p>
            <a:pPr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00B05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endParaRPr lang="en-US" sz="1800" dirty="0"/>
          </a:p>
          <a:p>
            <a:pPr marL="228600" indent="-228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FAF05-16C0-4F01-B14B-26BCAF3B86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http://www.me.utexas.edu/~srdesign/paper/fig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1" y="1828800"/>
            <a:ext cx="23622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186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000"/>
              <a:t>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7BEA8-1704-4B64-9364-5C2C0F7C654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581400" y="3048000"/>
            <a:ext cx="1752600" cy="762000"/>
          </a:xfrm>
          <a:prstGeom prst="wedgeEllipseCallout">
            <a:avLst>
              <a:gd name="adj1" fmla="val -27574"/>
              <a:gd name="adj2" fmla="val 4088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Design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581400" y="1295400"/>
            <a:ext cx="1752600" cy="609600"/>
          </a:xfrm>
          <a:prstGeom prst="wedgeRoundRectCallout">
            <a:avLst>
              <a:gd name="adj1" fmla="val -14042"/>
              <a:gd name="adj2" fmla="val 58593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Develop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715000" y="3581400"/>
            <a:ext cx="2362200" cy="762000"/>
          </a:xfrm>
          <a:prstGeom prst="cloudCallout">
            <a:avLst>
              <a:gd name="adj1" fmla="val -17245"/>
              <a:gd name="adj2" fmla="val 40884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Test/Evaluate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3733800" y="4953000"/>
            <a:ext cx="1905000" cy="533400"/>
          </a:xfrm>
          <a:prstGeom prst="wedgeRectCallout">
            <a:avLst>
              <a:gd name="adj1" fmla="val 17250"/>
              <a:gd name="adj2" fmla="val 5952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Manufacture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5943600" y="1981200"/>
            <a:ext cx="2133600" cy="609600"/>
          </a:xfrm>
          <a:prstGeom prst="cloudCallout">
            <a:avLst>
              <a:gd name="adj1" fmla="val 25222"/>
              <a:gd name="adj2" fmla="val 1354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Assemble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990600" y="1981200"/>
            <a:ext cx="2057400" cy="609600"/>
          </a:xfrm>
          <a:prstGeom prst="wedgeRoundRectCallout">
            <a:avLst>
              <a:gd name="adj1" fmla="val -25792"/>
              <a:gd name="adj2" fmla="val 57551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Communicate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762000" y="3733800"/>
            <a:ext cx="2133600" cy="685800"/>
          </a:xfrm>
          <a:prstGeom prst="wedgeRoundRectCallout">
            <a:avLst>
              <a:gd name="adj1" fmla="val -35787"/>
              <a:gd name="adj2" fmla="val 50694"/>
              <a:gd name="adj3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Analyze</a:t>
            </a:r>
            <a:r>
              <a:rPr lang="en-US" b="1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management</a:t>
            </a:r>
          </a:p>
        </p:txBody>
      </p: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2438400" y="5334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The Engineering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8610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Engineering Work in E10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839200" cy="502920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Skills/Fundamentals: Excel, 3D CAD - SolidWorks, Teamwork,</a:t>
            </a:r>
            <a:br>
              <a:rPr lang="en-US" sz="2000" dirty="0"/>
            </a:br>
            <a:r>
              <a:rPr lang="en-US" sz="1800" dirty="0"/>
              <a:t>	</a:t>
            </a:r>
            <a:r>
              <a:rPr lang="en-US" sz="2000" dirty="0"/>
              <a:t>Aerodynamics, Strength of Materials, </a:t>
            </a:r>
            <a:br>
              <a:rPr lang="en-US" sz="2000" dirty="0"/>
            </a:br>
            <a:r>
              <a:rPr lang="en-US" sz="2000" dirty="0"/>
              <a:t>                            	Communication, Programming - </a:t>
            </a:r>
            <a:r>
              <a:rPr lang="en-US" sz="2000" dirty="0" err="1"/>
              <a:t>EasyC</a:t>
            </a:r>
            <a:endParaRPr lang="en-US" sz="1600" dirty="0"/>
          </a:p>
          <a:p>
            <a:pPr eaLnBrk="1" hangingPunct="1"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Design:  Turbine Blades and Structure  (CE, ME, AE)</a:t>
            </a:r>
          </a:p>
          <a:p>
            <a:pPr eaLnBrk="1" hangingPunct="1">
              <a:spcAft>
                <a:spcPts val="1000"/>
              </a:spcAft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              Robot SW and HW (EE, </a:t>
            </a:r>
            <a:r>
              <a:rPr lang="en-US" sz="2000" dirty="0" err="1"/>
              <a:t>CompE</a:t>
            </a:r>
            <a:r>
              <a:rPr lang="en-US" sz="2000" dirty="0"/>
              <a:t>, ME, SE)</a:t>
            </a:r>
          </a:p>
          <a:p>
            <a:pPr eaLnBrk="1" hangingPunct="1">
              <a:spcAft>
                <a:spcPts val="1000"/>
              </a:spcAft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Analysis: Solar Power (EE, ME)</a:t>
            </a:r>
            <a:endParaRPr lang="en-US" sz="16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97175" algn="l"/>
              </a:tabLst>
            </a:pPr>
            <a:r>
              <a:rPr lang="en-US" sz="2000" dirty="0"/>
              <a:t>Build Parts </a:t>
            </a:r>
            <a:r>
              <a:rPr lang="en-US" sz="1800" dirty="0"/>
              <a:t>(Mfg)</a:t>
            </a:r>
            <a:r>
              <a:rPr lang="en-US" sz="2000" dirty="0"/>
              <a:t>: Turbine Blade (3D Printer)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2797175" algn="l"/>
              </a:tabLst>
            </a:pPr>
            <a:r>
              <a:rPr lang="en-US" sz="2000" dirty="0"/>
              <a:t>	                       Turbine Structure (CE, ME, </a:t>
            </a:r>
            <a:r>
              <a:rPr lang="en-US" sz="2000" dirty="0" err="1"/>
              <a:t>MatE</a:t>
            </a:r>
            <a:r>
              <a:rPr lang="en-US" sz="2000" dirty="0"/>
              <a:t>)</a:t>
            </a:r>
          </a:p>
          <a:p>
            <a:pPr eaLnBrk="1" hangingPunct="1">
              <a:buNone/>
              <a:tabLst>
                <a:tab pos="2797175" algn="l"/>
              </a:tabLst>
            </a:pPr>
            <a:r>
              <a:rPr lang="en-US" sz="2000" dirty="0"/>
              <a:t>Assembly: IRB (EE, </a:t>
            </a:r>
            <a:r>
              <a:rPr lang="en-US" sz="2000" dirty="0" err="1"/>
              <a:t>CompE</a:t>
            </a:r>
            <a:r>
              <a:rPr lang="en-US" sz="2000" dirty="0"/>
              <a:t>) 	    </a:t>
            </a:r>
          </a:p>
          <a:p>
            <a:pPr eaLnBrk="1" hangingPunct="1"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                Robot (EE, ME, </a:t>
            </a:r>
            <a:r>
              <a:rPr lang="en-US" sz="2000" dirty="0" err="1"/>
              <a:t>CompE</a:t>
            </a:r>
            <a:r>
              <a:rPr lang="en-US" sz="2000" dirty="0"/>
              <a:t>)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 </a:t>
            </a:r>
            <a:endParaRPr lang="en-US" sz="1400" dirty="0"/>
          </a:p>
          <a:p>
            <a:pPr eaLnBrk="1" hangingPunct="1"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Test:  Blade Performance (AE, ME, EE)</a:t>
            </a:r>
          </a:p>
          <a:p>
            <a:pPr eaLnBrk="1" hangingPunct="1"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 	      Structure Stiffness (CE, ME, </a:t>
            </a:r>
            <a:r>
              <a:rPr lang="en-US" sz="2000" dirty="0" err="1"/>
              <a:t>ChemE</a:t>
            </a:r>
            <a:r>
              <a:rPr lang="en-US" sz="2000" dirty="0"/>
              <a:t>, </a:t>
            </a:r>
            <a:r>
              <a:rPr lang="en-US" sz="2000" dirty="0" err="1"/>
              <a:t>MatE</a:t>
            </a:r>
            <a:r>
              <a:rPr lang="en-US" sz="2000" dirty="0"/>
              <a:t> )</a:t>
            </a:r>
          </a:p>
          <a:p>
            <a:pPr eaLnBrk="1" hangingPunct="1">
              <a:spcAft>
                <a:spcPts val="1000"/>
              </a:spcAft>
              <a:buFont typeface="Wingdings 2" pitchFamily="18" charset="2"/>
              <a:buNone/>
              <a:tabLst>
                <a:tab pos="2797175" algn="l"/>
              </a:tabLst>
            </a:pPr>
            <a:r>
              <a:rPr lang="en-US" sz="2000" dirty="0"/>
              <a:t> 	      Robot Performance (SE, </a:t>
            </a:r>
            <a:r>
              <a:rPr lang="en-US" sz="2000" dirty="0" err="1"/>
              <a:t>CmpE</a:t>
            </a:r>
            <a:r>
              <a:rPr lang="en-US" sz="2000" dirty="0"/>
              <a:t>, ME, EE)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0F174-F4D1-4184-814F-7914C1AC9D6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50838"/>
            <a:ext cx="4038600" cy="411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Typical Product Cycle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AFB71-DAEF-4526-A738-DAAA0363AC9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0" y="2743200"/>
            <a:ext cx="2667000" cy="1295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Feasibility study</a:t>
            </a:r>
          </a:p>
          <a:p>
            <a:pPr algn="ctr"/>
            <a:r>
              <a:rPr lang="en-US"/>
              <a:t>$$$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0" y="2514600"/>
            <a:ext cx="800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0" y="762000"/>
            <a:ext cx="1600200" cy="838200"/>
          </a:xfrm>
          <a:prstGeom prst="cloudCallout">
            <a:avLst>
              <a:gd name="adj1" fmla="val -2380"/>
              <a:gd name="adj2" fmla="val 1693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Idea</a:t>
            </a:r>
          </a:p>
          <a:p>
            <a:pPr algn="ctr"/>
            <a:r>
              <a:rPr lang="en-US"/>
              <a:t>Concept</a:t>
            </a:r>
          </a:p>
          <a:p>
            <a:pPr algn="ctr"/>
            <a:endParaRPr lang="en-US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1676400" y="1066800"/>
            <a:ext cx="1752600" cy="990600"/>
          </a:xfrm>
          <a:prstGeom prst="wedgeEllipseCallout">
            <a:avLst>
              <a:gd name="adj1" fmla="val -33125"/>
              <a:gd name="adj2" fmla="val 69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Design/</a:t>
            </a:r>
          </a:p>
          <a:p>
            <a:pPr algn="ctr"/>
            <a:r>
              <a:rPr lang="en-US"/>
              <a:t>Modeling</a:t>
            </a:r>
          </a:p>
        </p:txBody>
      </p:sp>
      <p:sp>
        <p:nvSpPr>
          <p:cNvPr id="48136" name="AutoShape 9"/>
          <p:cNvSpPr>
            <a:spLocks noChangeArrowheads="1"/>
          </p:cNvSpPr>
          <p:nvPr/>
        </p:nvSpPr>
        <p:spPr bwMode="auto">
          <a:xfrm>
            <a:off x="2590800" y="3048000"/>
            <a:ext cx="1676400" cy="10668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Testing</a:t>
            </a:r>
          </a:p>
        </p:txBody>
      </p:sp>
      <p:sp>
        <p:nvSpPr>
          <p:cNvPr id="48137" name="Line 11"/>
          <p:cNvSpPr>
            <a:spLocks noChangeShapeType="1"/>
          </p:cNvSpPr>
          <p:nvPr/>
        </p:nvSpPr>
        <p:spPr bwMode="auto">
          <a:xfrm flipH="1" flipV="1">
            <a:off x="1295400" y="2514600"/>
            <a:ext cx="76200" cy="457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Line 12"/>
          <p:cNvSpPr>
            <a:spLocks noChangeShapeType="1"/>
          </p:cNvSpPr>
          <p:nvPr/>
        </p:nvSpPr>
        <p:spPr bwMode="auto">
          <a:xfrm flipH="1" flipV="1">
            <a:off x="3124200" y="2514600"/>
            <a:ext cx="2286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Text Box 13"/>
          <p:cNvSpPr txBox="1">
            <a:spLocks noChangeArrowheads="1"/>
          </p:cNvSpPr>
          <p:nvPr/>
        </p:nvSpPr>
        <p:spPr bwMode="auto">
          <a:xfrm>
            <a:off x="4175125" y="217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0" name="Rectangle 14"/>
          <p:cNvSpPr>
            <a:spLocks noChangeArrowheads="1"/>
          </p:cNvSpPr>
          <p:nvPr/>
        </p:nvSpPr>
        <p:spPr bwMode="auto">
          <a:xfrm>
            <a:off x="3657600" y="1295400"/>
            <a:ext cx="1828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Development/</a:t>
            </a:r>
          </a:p>
          <a:p>
            <a:pPr algn="ctr"/>
            <a:r>
              <a:rPr lang="en-US"/>
              <a:t>Prototyping</a:t>
            </a:r>
          </a:p>
        </p:txBody>
      </p:sp>
      <p:sp>
        <p:nvSpPr>
          <p:cNvPr id="48141" name="AutoShape 15"/>
          <p:cNvSpPr>
            <a:spLocks noChangeArrowheads="1"/>
          </p:cNvSpPr>
          <p:nvPr/>
        </p:nvSpPr>
        <p:spPr bwMode="auto">
          <a:xfrm>
            <a:off x="5181600" y="2819400"/>
            <a:ext cx="1676400" cy="990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/>
              <a:t>Testing</a:t>
            </a:r>
          </a:p>
          <a:p>
            <a:pPr algn="ctr"/>
            <a:endParaRPr lang="en-US"/>
          </a:p>
        </p:txBody>
      </p:sp>
      <p:sp>
        <p:nvSpPr>
          <p:cNvPr id="48142" name="Line 16"/>
          <p:cNvSpPr>
            <a:spLocks noChangeShapeType="1"/>
          </p:cNvSpPr>
          <p:nvPr/>
        </p:nvSpPr>
        <p:spPr bwMode="auto">
          <a:xfrm flipH="1" flipV="1">
            <a:off x="5791200" y="2514600"/>
            <a:ext cx="2286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7"/>
          <p:cNvSpPr>
            <a:spLocks noChangeShapeType="1"/>
          </p:cNvSpPr>
          <p:nvPr/>
        </p:nvSpPr>
        <p:spPr bwMode="auto">
          <a:xfrm flipH="1">
            <a:off x="4419600" y="1981200"/>
            <a:ext cx="152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AutoShape 18"/>
          <p:cNvSpPr>
            <a:spLocks noChangeArrowheads="1"/>
          </p:cNvSpPr>
          <p:nvPr/>
        </p:nvSpPr>
        <p:spPr bwMode="auto">
          <a:xfrm>
            <a:off x="6172200" y="990600"/>
            <a:ext cx="2209800" cy="1214438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Product </a:t>
            </a:r>
          </a:p>
          <a:p>
            <a:pPr algn="ctr"/>
            <a:r>
              <a:rPr lang="en-US"/>
              <a:t>Documentation</a:t>
            </a:r>
          </a:p>
          <a:p>
            <a:pPr algn="ctr"/>
            <a:r>
              <a:rPr lang="en-US"/>
              <a:t>Specifications</a:t>
            </a:r>
          </a:p>
        </p:txBody>
      </p:sp>
      <p:sp>
        <p:nvSpPr>
          <p:cNvPr id="48145" name="AutoShape 19"/>
          <p:cNvSpPr>
            <a:spLocks noChangeArrowheads="1"/>
          </p:cNvSpPr>
          <p:nvPr/>
        </p:nvSpPr>
        <p:spPr bwMode="auto">
          <a:xfrm>
            <a:off x="8077200" y="22860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48146" name="Text Box 20"/>
          <p:cNvSpPr txBox="1">
            <a:spLocks noChangeArrowheads="1"/>
          </p:cNvSpPr>
          <p:nvPr/>
        </p:nvSpPr>
        <p:spPr bwMode="auto">
          <a:xfrm>
            <a:off x="7848600" y="28194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To MFG</a:t>
            </a:r>
          </a:p>
        </p:txBody>
      </p:sp>
      <p:sp>
        <p:nvSpPr>
          <p:cNvPr id="48147" name="Line 21"/>
          <p:cNvSpPr>
            <a:spLocks noChangeShapeType="1"/>
          </p:cNvSpPr>
          <p:nvPr/>
        </p:nvSpPr>
        <p:spPr bwMode="auto">
          <a:xfrm>
            <a:off x="68580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Line 22"/>
          <p:cNvSpPr>
            <a:spLocks noChangeShapeType="1"/>
          </p:cNvSpPr>
          <p:nvPr/>
        </p:nvSpPr>
        <p:spPr bwMode="auto">
          <a:xfrm>
            <a:off x="7010400" y="21336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Line 23"/>
          <p:cNvSpPr>
            <a:spLocks noChangeShapeType="1"/>
          </p:cNvSpPr>
          <p:nvPr/>
        </p:nvSpPr>
        <p:spPr bwMode="auto">
          <a:xfrm>
            <a:off x="1600200" y="5334000"/>
            <a:ext cx="7543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Text Box 24"/>
          <p:cNvSpPr txBox="1">
            <a:spLocks noChangeArrowheads="1"/>
          </p:cNvSpPr>
          <p:nvPr/>
        </p:nvSpPr>
        <p:spPr bwMode="auto">
          <a:xfrm>
            <a:off x="7315200" y="556260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To Customer/</a:t>
            </a:r>
          </a:p>
          <a:p>
            <a:r>
              <a:rPr lang="en-US" b="1"/>
              <a:t>Consumer</a:t>
            </a:r>
          </a:p>
        </p:txBody>
      </p:sp>
      <p:sp>
        <p:nvSpPr>
          <p:cNvPr id="48151" name="Rectangle 25"/>
          <p:cNvSpPr>
            <a:spLocks noChangeArrowheads="1"/>
          </p:cNvSpPr>
          <p:nvPr/>
        </p:nvSpPr>
        <p:spPr bwMode="auto">
          <a:xfrm>
            <a:off x="1676400" y="44196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Facilities</a:t>
            </a:r>
          </a:p>
        </p:txBody>
      </p:sp>
      <p:sp>
        <p:nvSpPr>
          <p:cNvPr id="48152" name="AutoShape 26"/>
          <p:cNvSpPr>
            <a:spLocks noChangeArrowheads="1"/>
          </p:cNvSpPr>
          <p:nvPr/>
        </p:nvSpPr>
        <p:spPr bwMode="auto">
          <a:xfrm rot="53762" flipV="1">
            <a:off x="1987550" y="5649913"/>
            <a:ext cx="1524000" cy="762000"/>
          </a:xfrm>
          <a:prstGeom prst="wedgeRoundRectCallout">
            <a:avLst>
              <a:gd name="adj1" fmla="val 33894"/>
              <a:gd name="adj2" fmla="val 97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/>
              <a:t>Tooling/</a:t>
            </a:r>
          </a:p>
          <a:p>
            <a:pPr algn="ctr"/>
            <a:r>
              <a:rPr lang="en-US"/>
              <a:t>Automation</a:t>
            </a:r>
          </a:p>
        </p:txBody>
      </p:sp>
      <p:sp>
        <p:nvSpPr>
          <p:cNvPr id="48153" name="Line 27"/>
          <p:cNvSpPr>
            <a:spLocks noChangeShapeType="1"/>
          </p:cNvSpPr>
          <p:nvPr/>
        </p:nvSpPr>
        <p:spPr bwMode="auto">
          <a:xfrm>
            <a:off x="2286000" y="5029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AutoShape 28"/>
          <p:cNvSpPr>
            <a:spLocks noChangeArrowheads="1"/>
          </p:cNvSpPr>
          <p:nvPr/>
        </p:nvSpPr>
        <p:spPr bwMode="auto">
          <a:xfrm>
            <a:off x="1066800" y="51054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48155" name="AutoShape 29"/>
          <p:cNvSpPr>
            <a:spLocks noChangeArrowheads="1"/>
          </p:cNvSpPr>
          <p:nvPr/>
        </p:nvSpPr>
        <p:spPr bwMode="auto">
          <a:xfrm>
            <a:off x="3505200" y="4419600"/>
            <a:ext cx="1219200" cy="609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Training</a:t>
            </a:r>
          </a:p>
        </p:txBody>
      </p:sp>
      <p:sp>
        <p:nvSpPr>
          <p:cNvPr id="48156" name="AutoShape 30"/>
          <p:cNvSpPr>
            <a:spLocks noChangeArrowheads="1"/>
          </p:cNvSpPr>
          <p:nvPr/>
        </p:nvSpPr>
        <p:spPr bwMode="auto">
          <a:xfrm>
            <a:off x="5181600" y="4267200"/>
            <a:ext cx="1219200" cy="8001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Packaging</a:t>
            </a:r>
          </a:p>
        </p:txBody>
      </p:sp>
      <p:sp>
        <p:nvSpPr>
          <p:cNvPr id="48157" name="Line 31"/>
          <p:cNvSpPr>
            <a:spLocks noChangeShapeType="1"/>
          </p:cNvSpPr>
          <p:nvPr/>
        </p:nvSpPr>
        <p:spPr bwMode="auto">
          <a:xfrm>
            <a:off x="4038600" y="5029200"/>
            <a:ext cx="2286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8" name="AutoShape 32"/>
          <p:cNvSpPr>
            <a:spLocks noChangeArrowheads="1"/>
          </p:cNvSpPr>
          <p:nvPr/>
        </p:nvSpPr>
        <p:spPr bwMode="auto">
          <a:xfrm>
            <a:off x="7162800" y="4495800"/>
            <a:ext cx="1524000" cy="381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Shipping</a:t>
            </a:r>
          </a:p>
        </p:txBody>
      </p:sp>
      <p:sp>
        <p:nvSpPr>
          <p:cNvPr id="48159" name="Line 33"/>
          <p:cNvSpPr>
            <a:spLocks noChangeShapeType="1"/>
          </p:cNvSpPr>
          <p:nvPr/>
        </p:nvSpPr>
        <p:spPr bwMode="auto">
          <a:xfrm flipV="1">
            <a:off x="4800600" y="53340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60" name="Line 34"/>
          <p:cNvSpPr>
            <a:spLocks noChangeShapeType="1"/>
          </p:cNvSpPr>
          <p:nvPr/>
        </p:nvSpPr>
        <p:spPr bwMode="auto">
          <a:xfrm>
            <a:off x="8001000" y="48768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61" name="AutoShape 35"/>
          <p:cNvSpPr>
            <a:spLocks noChangeArrowheads="1"/>
          </p:cNvSpPr>
          <p:nvPr/>
        </p:nvSpPr>
        <p:spPr bwMode="auto">
          <a:xfrm>
            <a:off x="4038600" y="5715000"/>
            <a:ext cx="14478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Production</a:t>
            </a:r>
          </a:p>
        </p:txBody>
      </p:sp>
      <p:sp>
        <p:nvSpPr>
          <p:cNvPr id="48162" name="Line 36"/>
          <p:cNvSpPr>
            <a:spLocks noChangeShapeType="1"/>
          </p:cNvSpPr>
          <p:nvPr/>
        </p:nvSpPr>
        <p:spPr bwMode="auto">
          <a:xfrm>
            <a:off x="5791200" y="4953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7875"/>
            <a:ext cx="8229600" cy="3200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Where do you see your self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5 to 10 years from now?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9600" dirty="0">
              <a:solidFill>
                <a:srgbClr val="0000FF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000"/>
              <a:t>‘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F8EEC-C6BC-46D3-8A6D-0384F7FE35EB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0725" name="Picture 5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606675"/>
            <a:ext cx="1714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Branding" id="{198319D8-1A12-48AB-9677-625074B3E3F3}" vid="{D746613B-3753-43AA-828A-5865A3DF986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5808</TotalTime>
  <Words>1551</Words>
  <Application>Microsoft Office PowerPoint</Application>
  <PresentationFormat>On-screen Show (4:3)</PresentationFormat>
  <Paragraphs>651</Paragraphs>
  <Slides>46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Calibri</vt:lpstr>
      <vt:lpstr>Calibri bold</vt:lpstr>
      <vt:lpstr>Calibri Light</vt:lpstr>
      <vt:lpstr>SJSU Spartan Regular</vt:lpstr>
      <vt:lpstr>Times New Roman</vt:lpstr>
      <vt:lpstr>Verdana</vt:lpstr>
      <vt:lpstr>Wingdings</vt:lpstr>
      <vt:lpstr>Wingdings 2</vt:lpstr>
      <vt:lpstr>Aspect</vt:lpstr>
      <vt:lpstr>2_Aspect</vt:lpstr>
      <vt:lpstr>Office Theme</vt:lpstr>
      <vt:lpstr>3_Office Theme</vt:lpstr>
      <vt:lpstr>The Engineering Profession</vt:lpstr>
      <vt:lpstr>PowerPoint Presentation</vt:lpstr>
      <vt:lpstr>PowerPoint Presentation</vt:lpstr>
      <vt:lpstr>What Is Engineering </vt:lpstr>
      <vt:lpstr>What Do Engineers Do? </vt:lpstr>
      <vt:lpstr>PowerPoint Presentation</vt:lpstr>
      <vt:lpstr>Engineering Work in E10</vt:lpstr>
      <vt:lpstr>Typical Product Cycle</vt:lpstr>
      <vt:lpstr>Where do you see your self  5 to 10 years from now? </vt:lpstr>
      <vt:lpstr>Engineering Education Timeline </vt:lpstr>
      <vt:lpstr>PowerPoint Presentation</vt:lpstr>
      <vt:lpstr>From Student to Engineer Step 1</vt:lpstr>
      <vt:lpstr>PowerPoint Presentation</vt:lpstr>
      <vt:lpstr> From Student to Engineer Step 3</vt:lpstr>
      <vt:lpstr>PowerPoint Presentation</vt:lpstr>
      <vt:lpstr>PowerPoint Presentation</vt:lpstr>
      <vt:lpstr>.</vt:lpstr>
      <vt:lpstr>.</vt:lpstr>
      <vt:lpstr>Mechatronics</vt:lpstr>
      <vt:lpstr>.</vt:lpstr>
      <vt:lpstr>.</vt:lpstr>
      <vt:lpstr>.</vt:lpstr>
      <vt:lpstr>.</vt:lpstr>
      <vt:lpstr>.</vt:lpstr>
      <vt:lpstr>.</vt:lpstr>
      <vt:lpstr>PowerPoint Presentation</vt:lpstr>
      <vt:lpstr>PowerPoint Presentation</vt:lpstr>
      <vt:lpstr>What do we mean by a Profession?</vt:lpstr>
      <vt:lpstr>The Engineering Profession Training, Qualifications, Advancements, Licensure</vt:lpstr>
      <vt:lpstr>Training, Qualifications, Advancements, Licensure</vt:lpstr>
      <vt:lpstr>Being a licensed engineer</vt:lpstr>
      <vt:lpstr>PowerPoint Presentation</vt:lpstr>
      <vt:lpstr>PowerPoint Presentation</vt:lpstr>
      <vt:lpstr>PowerPoint Presentation</vt:lpstr>
      <vt:lpstr>PowerPoint Presentation</vt:lpstr>
      <vt:lpstr>Bachelor of Science in Engineering:  The Key to Many Doors</vt:lpstr>
      <vt:lpstr>The Engineering Profession</vt:lpstr>
      <vt:lpstr>PowerPoint Presentation</vt:lpstr>
      <vt:lpstr>Directions After BS “Engineering”</vt:lpstr>
      <vt:lpstr>PowerPoint Presentation</vt:lpstr>
      <vt:lpstr>Engineering Functional Jobs</vt:lpstr>
      <vt:lpstr>PowerPoint Presentation</vt:lpstr>
      <vt:lpstr>PowerPoint Presentation</vt:lpstr>
      <vt:lpstr>PowerPoint Presentation</vt:lpstr>
      <vt:lpstr>Salary Calculators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Engineering Profession</dc:title>
  <dc:creator>J</dc:creator>
  <cp:lastModifiedBy>Jack J Warecki</cp:lastModifiedBy>
  <cp:revision>382</cp:revision>
  <cp:lastPrinted>2017-11-12T19:37:33Z</cp:lastPrinted>
  <dcterms:created xsi:type="dcterms:W3CDTF">2007-10-15T05:01:43Z</dcterms:created>
  <dcterms:modified xsi:type="dcterms:W3CDTF">2020-03-16T22:46:40Z</dcterms:modified>
</cp:coreProperties>
</file>