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1" r:id="rId1"/>
    <p:sldMasterId id="2147484027" r:id="rId2"/>
    <p:sldMasterId id="2147484686" r:id="rId3"/>
    <p:sldMasterId id="2147484748" r:id="rId4"/>
    <p:sldMasterId id="2147484761" r:id="rId5"/>
    <p:sldMasterId id="2147484774" r:id="rId6"/>
    <p:sldMasterId id="2147484786" r:id="rId7"/>
  </p:sldMasterIdLst>
  <p:notesMasterIdLst>
    <p:notesMasterId r:id="rId71"/>
  </p:notesMasterIdLst>
  <p:handoutMasterIdLst>
    <p:handoutMasterId r:id="rId72"/>
  </p:handoutMasterIdLst>
  <p:sldIdLst>
    <p:sldId id="483" r:id="rId8"/>
    <p:sldId id="256" r:id="rId9"/>
    <p:sldId id="441" r:id="rId10"/>
    <p:sldId id="404" r:id="rId11"/>
    <p:sldId id="406" r:id="rId12"/>
    <p:sldId id="405" r:id="rId13"/>
    <p:sldId id="340" r:id="rId14"/>
    <p:sldId id="318" r:id="rId15"/>
    <p:sldId id="452" r:id="rId16"/>
    <p:sldId id="320" r:id="rId17"/>
    <p:sldId id="281" r:id="rId18"/>
    <p:sldId id="422" r:id="rId19"/>
    <p:sldId id="374" r:id="rId20"/>
    <p:sldId id="445" r:id="rId21"/>
    <p:sldId id="436" r:id="rId22"/>
    <p:sldId id="446" r:id="rId23"/>
    <p:sldId id="468" r:id="rId24"/>
    <p:sldId id="469" r:id="rId25"/>
    <p:sldId id="470" r:id="rId26"/>
    <p:sldId id="471" r:id="rId27"/>
    <p:sldId id="472" r:id="rId28"/>
    <p:sldId id="473" r:id="rId29"/>
    <p:sldId id="474" r:id="rId30"/>
    <p:sldId id="475" r:id="rId31"/>
    <p:sldId id="476" r:id="rId32"/>
    <p:sldId id="275" r:id="rId33"/>
    <p:sldId id="277" r:id="rId34"/>
    <p:sldId id="292" r:id="rId35"/>
    <p:sldId id="276" r:id="rId36"/>
    <p:sldId id="290" r:id="rId37"/>
    <p:sldId id="282" r:id="rId38"/>
    <p:sldId id="283" r:id="rId39"/>
    <p:sldId id="294" r:id="rId40"/>
    <p:sldId id="288" r:id="rId41"/>
    <p:sldId id="295" r:id="rId42"/>
    <p:sldId id="284" r:id="rId43"/>
    <p:sldId id="286" r:id="rId44"/>
    <p:sldId id="425" r:id="rId45"/>
    <p:sldId id="426" r:id="rId46"/>
    <p:sldId id="427" r:id="rId47"/>
    <p:sldId id="428" r:id="rId48"/>
    <p:sldId id="429" r:id="rId49"/>
    <p:sldId id="268" r:id="rId50"/>
    <p:sldId id="269" r:id="rId51"/>
    <p:sldId id="315" r:id="rId52"/>
    <p:sldId id="317" r:id="rId53"/>
    <p:sldId id="484" r:id="rId54"/>
    <p:sldId id="257" r:id="rId55"/>
    <p:sldId id="258" r:id="rId56"/>
    <p:sldId id="259" r:id="rId57"/>
    <p:sldId id="260" r:id="rId58"/>
    <p:sldId id="261" r:id="rId59"/>
    <p:sldId id="262" r:id="rId60"/>
    <p:sldId id="263" r:id="rId61"/>
    <p:sldId id="305" r:id="rId62"/>
    <p:sldId id="355" r:id="rId63"/>
    <p:sldId id="458" r:id="rId64"/>
    <p:sldId id="307" r:id="rId65"/>
    <p:sldId id="453" r:id="rId66"/>
    <p:sldId id="454" r:id="rId67"/>
    <p:sldId id="455" r:id="rId68"/>
    <p:sldId id="456" r:id="rId69"/>
    <p:sldId id="467" r:id="rId70"/>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00"/>
    <a:srgbClr val="0000FF"/>
    <a:srgbClr val="CC0000"/>
    <a:srgbClr val="FF3300"/>
    <a:srgbClr val="CCFF33"/>
    <a:srgbClr val="00CC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7" autoAdjust="0"/>
    <p:restoredTop sz="88399" autoAdjust="0"/>
  </p:normalViewPr>
  <p:slideViewPr>
    <p:cSldViewPr>
      <p:cViewPr varScale="1">
        <p:scale>
          <a:sx n="57" d="100"/>
          <a:sy n="57" d="100"/>
        </p:scale>
        <p:origin x="147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465C7-ABE1-4B39-A9E7-D343C027B9C5}" type="doc">
      <dgm:prSet loTypeId="urn:microsoft.com/office/officeart/2005/8/layout/orgChart1" loCatId="hierarchy" qsTypeId="urn:microsoft.com/office/officeart/2005/8/quickstyle/simple1" qsCatId="simple" csTypeId="urn:microsoft.com/office/officeart/2005/8/colors/accent1_2" csCatId="accent1"/>
      <dgm:spPr/>
    </dgm:pt>
    <dgm:pt modelId="{F895F1AC-B4B4-4494-9512-C1C5A7AA9A1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charset="0"/>
              <a:cs typeface="Arial" charset="0"/>
            </a:rPr>
            <a:t>Aero</a:t>
          </a:r>
        </a:p>
      </dgm:t>
    </dgm:pt>
    <dgm:pt modelId="{F78437C3-E780-4E5C-ABB6-9AABB33EAA12}" type="parTrans" cxnId="{13882F20-8FE4-4D93-8AF4-639216D575F0}">
      <dgm:prSet/>
      <dgm:spPr/>
      <dgm:t>
        <a:bodyPr/>
        <a:lstStyle/>
        <a:p>
          <a:endParaRPr lang="en-US"/>
        </a:p>
      </dgm:t>
    </dgm:pt>
    <dgm:pt modelId="{A6E28026-82F1-41A3-857B-E7E0239A2702}" type="sibTrans" cxnId="{13882F20-8FE4-4D93-8AF4-639216D575F0}">
      <dgm:prSet/>
      <dgm:spPr/>
      <dgm:t>
        <a:bodyPr/>
        <a:lstStyle/>
        <a:p>
          <a:endParaRPr lang="en-US"/>
        </a:p>
      </dgm:t>
    </dgm:pt>
    <dgm:pt modelId="{1D156B17-4570-414E-9011-8DD161E3705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charset="0"/>
              <a:cs typeface="Arial" charset="0"/>
            </a:rPr>
            <a:t>Aerodynamics</a:t>
          </a:r>
        </a:p>
      </dgm:t>
    </dgm:pt>
    <dgm:pt modelId="{7E1E3527-19B5-48CE-8714-B1843D7935C7}" type="parTrans" cxnId="{1C2A9DD7-3386-40E2-B846-CBBF503A455E}">
      <dgm:prSet/>
      <dgm:spPr/>
      <dgm:t>
        <a:bodyPr/>
        <a:lstStyle/>
        <a:p>
          <a:endParaRPr lang="en-US"/>
        </a:p>
      </dgm:t>
    </dgm:pt>
    <dgm:pt modelId="{9A6BC9AD-44AD-4D88-9122-15FCC1D0EBA2}" type="sibTrans" cxnId="{1C2A9DD7-3386-40E2-B846-CBBF503A455E}">
      <dgm:prSet/>
      <dgm:spPr/>
      <dgm:t>
        <a:bodyPr/>
        <a:lstStyle/>
        <a:p>
          <a:endParaRPr lang="en-US"/>
        </a:p>
      </dgm:t>
    </dgm:pt>
    <dgm:pt modelId="{498F598D-419B-4D15-8A9A-3045D32686B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charset="0"/>
              <a:cs typeface="Arial" charset="0"/>
            </a:rPr>
            <a:t>Propulsion</a:t>
          </a:r>
        </a:p>
      </dgm:t>
    </dgm:pt>
    <dgm:pt modelId="{046C9A33-3097-4E7B-92AF-B933E74C02E6}" type="parTrans" cxnId="{57F74220-A291-4553-AA68-AF5903B3DE38}">
      <dgm:prSet/>
      <dgm:spPr/>
      <dgm:t>
        <a:bodyPr/>
        <a:lstStyle/>
        <a:p>
          <a:endParaRPr lang="en-US"/>
        </a:p>
      </dgm:t>
    </dgm:pt>
    <dgm:pt modelId="{25BF0BD0-83F1-42C6-8723-D4E2C0452D5C}" type="sibTrans" cxnId="{57F74220-A291-4553-AA68-AF5903B3DE38}">
      <dgm:prSet/>
      <dgm:spPr/>
      <dgm:t>
        <a:bodyPr/>
        <a:lstStyle/>
        <a:p>
          <a:endParaRPr lang="en-US"/>
        </a:p>
      </dgm:t>
    </dgm:pt>
    <dgm:pt modelId="{2C91F081-E3FF-4D14-A109-B812DEF889E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charset="0"/>
              <a:cs typeface="Arial" charset="0"/>
            </a:rPr>
            <a:t>Flight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charset="0"/>
              <a:cs typeface="Arial" charset="0"/>
            </a:rPr>
            <a:t>Dynamics</a:t>
          </a:r>
        </a:p>
      </dgm:t>
    </dgm:pt>
    <dgm:pt modelId="{5A70B611-EED3-442B-9081-64507763F356}" type="parTrans" cxnId="{2EA4ABA6-780D-4736-9650-ECEB2E4EB45F}">
      <dgm:prSet/>
      <dgm:spPr/>
      <dgm:t>
        <a:bodyPr/>
        <a:lstStyle/>
        <a:p>
          <a:endParaRPr lang="en-US"/>
        </a:p>
      </dgm:t>
    </dgm:pt>
    <dgm:pt modelId="{CF5AEA24-5C6D-4E15-94F6-3156BF0603E8}" type="sibTrans" cxnId="{2EA4ABA6-780D-4736-9650-ECEB2E4EB45F}">
      <dgm:prSet/>
      <dgm:spPr/>
      <dgm:t>
        <a:bodyPr/>
        <a:lstStyle/>
        <a:p>
          <a:endParaRPr lang="en-US"/>
        </a:p>
      </dgm:t>
    </dgm:pt>
    <dgm:pt modelId="{E535D9B2-79D3-4825-AF37-1DD04B514DD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charset="0"/>
              <a:cs typeface="Arial" charset="0"/>
            </a:rPr>
            <a:t>Structure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charset="0"/>
              <a:cs typeface="Arial" charset="0"/>
            </a:rPr>
            <a:t>Materials</a:t>
          </a:r>
        </a:p>
      </dgm:t>
    </dgm:pt>
    <dgm:pt modelId="{825ACB32-E23B-4656-AEA0-FC500077A3C2}" type="parTrans" cxnId="{77E9DA4B-FFCB-4D48-9951-05EA23382198}">
      <dgm:prSet/>
      <dgm:spPr/>
      <dgm:t>
        <a:bodyPr/>
        <a:lstStyle/>
        <a:p>
          <a:endParaRPr lang="en-US"/>
        </a:p>
      </dgm:t>
    </dgm:pt>
    <dgm:pt modelId="{4CAE14D0-4BF1-4DC7-B652-C7CEBB7DF86A}" type="sibTrans" cxnId="{77E9DA4B-FFCB-4D48-9951-05EA23382198}">
      <dgm:prSet/>
      <dgm:spPr/>
      <dgm:t>
        <a:bodyPr/>
        <a:lstStyle/>
        <a:p>
          <a:endParaRPr lang="en-US"/>
        </a:p>
      </dgm:t>
    </dgm:pt>
    <dgm:pt modelId="{8CB03AD4-B60B-49E1-83FD-1A78AA39F05E}" type="pres">
      <dgm:prSet presAssocID="{5FB465C7-ABE1-4B39-A9E7-D343C027B9C5}" presName="hierChild1" presStyleCnt="0">
        <dgm:presLayoutVars>
          <dgm:orgChart val="1"/>
          <dgm:chPref val="1"/>
          <dgm:dir/>
          <dgm:animOne val="branch"/>
          <dgm:animLvl val="lvl"/>
          <dgm:resizeHandles/>
        </dgm:presLayoutVars>
      </dgm:prSet>
      <dgm:spPr/>
    </dgm:pt>
    <dgm:pt modelId="{B986320A-D457-47A1-9994-4E7C5D2B0DFD}" type="pres">
      <dgm:prSet presAssocID="{F895F1AC-B4B4-4494-9512-C1C5A7AA9A1B}" presName="hierRoot1" presStyleCnt="0">
        <dgm:presLayoutVars>
          <dgm:hierBranch/>
        </dgm:presLayoutVars>
      </dgm:prSet>
      <dgm:spPr/>
    </dgm:pt>
    <dgm:pt modelId="{DE5E534A-DD58-440D-9B14-B595977C553E}" type="pres">
      <dgm:prSet presAssocID="{F895F1AC-B4B4-4494-9512-C1C5A7AA9A1B}" presName="rootComposite1" presStyleCnt="0"/>
      <dgm:spPr/>
    </dgm:pt>
    <dgm:pt modelId="{A84ADC45-F07B-43C8-952A-B4BC32014AF8}" type="pres">
      <dgm:prSet presAssocID="{F895F1AC-B4B4-4494-9512-C1C5A7AA9A1B}" presName="rootText1" presStyleLbl="node0" presStyleIdx="0" presStyleCnt="1">
        <dgm:presLayoutVars>
          <dgm:chPref val="3"/>
        </dgm:presLayoutVars>
      </dgm:prSet>
      <dgm:spPr/>
    </dgm:pt>
    <dgm:pt modelId="{04493B89-EB08-458D-9773-DD594091C5F3}" type="pres">
      <dgm:prSet presAssocID="{F895F1AC-B4B4-4494-9512-C1C5A7AA9A1B}" presName="rootConnector1" presStyleLbl="node1" presStyleIdx="0" presStyleCnt="0"/>
      <dgm:spPr/>
    </dgm:pt>
    <dgm:pt modelId="{E1D374F0-FEE1-4F0B-BE20-CD04D5B527A5}" type="pres">
      <dgm:prSet presAssocID="{F895F1AC-B4B4-4494-9512-C1C5A7AA9A1B}" presName="hierChild2" presStyleCnt="0"/>
      <dgm:spPr/>
    </dgm:pt>
    <dgm:pt modelId="{B8A16206-039B-4A31-B6C4-6C8E236B9A42}" type="pres">
      <dgm:prSet presAssocID="{7E1E3527-19B5-48CE-8714-B1843D7935C7}" presName="Name35" presStyleLbl="parChTrans1D2" presStyleIdx="0" presStyleCnt="4"/>
      <dgm:spPr/>
    </dgm:pt>
    <dgm:pt modelId="{7EA50670-AC17-4755-B8B3-33C1F8E2C9CB}" type="pres">
      <dgm:prSet presAssocID="{1D156B17-4570-414E-9011-8DD161E3705B}" presName="hierRoot2" presStyleCnt="0">
        <dgm:presLayoutVars>
          <dgm:hierBranch/>
        </dgm:presLayoutVars>
      </dgm:prSet>
      <dgm:spPr/>
    </dgm:pt>
    <dgm:pt modelId="{2DC4BF4A-6912-4226-83DD-D3C2B63F1C7E}" type="pres">
      <dgm:prSet presAssocID="{1D156B17-4570-414E-9011-8DD161E3705B}" presName="rootComposite" presStyleCnt="0"/>
      <dgm:spPr/>
    </dgm:pt>
    <dgm:pt modelId="{D7EB29C1-8E1D-49DC-86A7-A38A49A5C22D}" type="pres">
      <dgm:prSet presAssocID="{1D156B17-4570-414E-9011-8DD161E3705B}" presName="rootText" presStyleLbl="node2" presStyleIdx="0" presStyleCnt="4">
        <dgm:presLayoutVars>
          <dgm:chPref val="3"/>
        </dgm:presLayoutVars>
      </dgm:prSet>
      <dgm:spPr/>
    </dgm:pt>
    <dgm:pt modelId="{ED333FC5-D5CC-440A-9462-8BF98860ADD1}" type="pres">
      <dgm:prSet presAssocID="{1D156B17-4570-414E-9011-8DD161E3705B}" presName="rootConnector" presStyleLbl="node2" presStyleIdx="0" presStyleCnt="4"/>
      <dgm:spPr/>
    </dgm:pt>
    <dgm:pt modelId="{8198B7C4-96C1-4524-A746-317D6107B831}" type="pres">
      <dgm:prSet presAssocID="{1D156B17-4570-414E-9011-8DD161E3705B}" presName="hierChild4" presStyleCnt="0"/>
      <dgm:spPr/>
    </dgm:pt>
    <dgm:pt modelId="{E477AA56-9154-4414-8ED5-E6D7010D2173}" type="pres">
      <dgm:prSet presAssocID="{1D156B17-4570-414E-9011-8DD161E3705B}" presName="hierChild5" presStyleCnt="0"/>
      <dgm:spPr/>
    </dgm:pt>
    <dgm:pt modelId="{FD827BF5-0E1E-497A-8DDB-92F60D2FAFBB}" type="pres">
      <dgm:prSet presAssocID="{046C9A33-3097-4E7B-92AF-B933E74C02E6}" presName="Name35" presStyleLbl="parChTrans1D2" presStyleIdx="1" presStyleCnt="4"/>
      <dgm:spPr/>
    </dgm:pt>
    <dgm:pt modelId="{65C0420F-8BBB-4A18-9693-455CA9308415}" type="pres">
      <dgm:prSet presAssocID="{498F598D-419B-4D15-8A9A-3045D32686B1}" presName="hierRoot2" presStyleCnt="0">
        <dgm:presLayoutVars>
          <dgm:hierBranch/>
        </dgm:presLayoutVars>
      </dgm:prSet>
      <dgm:spPr/>
    </dgm:pt>
    <dgm:pt modelId="{0FB1E806-1C84-4355-9E8E-5125339B9E0B}" type="pres">
      <dgm:prSet presAssocID="{498F598D-419B-4D15-8A9A-3045D32686B1}" presName="rootComposite" presStyleCnt="0"/>
      <dgm:spPr/>
    </dgm:pt>
    <dgm:pt modelId="{35924D1E-524C-45A1-824C-7CDBD391C032}" type="pres">
      <dgm:prSet presAssocID="{498F598D-419B-4D15-8A9A-3045D32686B1}" presName="rootText" presStyleLbl="node2" presStyleIdx="1" presStyleCnt="4">
        <dgm:presLayoutVars>
          <dgm:chPref val="3"/>
        </dgm:presLayoutVars>
      </dgm:prSet>
      <dgm:spPr/>
    </dgm:pt>
    <dgm:pt modelId="{46C2F4F9-DEA0-43C0-A0FE-B01D61AA92CF}" type="pres">
      <dgm:prSet presAssocID="{498F598D-419B-4D15-8A9A-3045D32686B1}" presName="rootConnector" presStyleLbl="node2" presStyleIdx="1" presStyleCnt="4"/>
      <dgm:spPr/>
    </dgm:pt>
    <dgm:pt modelId="{82DF21C3-BC4F-43D9-AEF5-0EA23973EA74}" type="pres">
      <dgm:prSet presAssocID="{498F598D-419B-4D15-8A9A-3045D32686B1}" presName="hierChild4" presStyleCnt="0"/>
      <dgm:spPr/>
    </dgm:pt>
    <dgm:pt modelId="{BF6AD7AC-C3EA-4185-9077-8BC77A5ACBC1}" type="pres">
      <dgm:prSet presAssocID="{498F598D-419B-4D15-8A9A-3045D32686B1}" presName="hierChild5" presStyleCnt="0"/>
      <dgm:spPr/>
    </dgm:pt>
    <dgm:pt modelId="{EBC7D404-7B32-4CE6-A096-2E3F6D3F4DFC}" type="pres">
      <dgm:prSet presAssocID="{5A70B611-EED3-442B-9081-64507763F356}" presName="Name35" presStyleLbl="parChTrans1D2" presStyleIdx="2" presStyleCnt="4"/>
      <dgm:spPr/>
    </dgm:pt>
    <dgm:pt modelId="{EBF1BCBB-628C-4873-BB47-15F90F8B3B50}" type="pres">
      <dgm:prSet presAssocID="{2C91F081-E3FF-4D14-A109-B812DEF889E9}" presName="hierRoot2" presStyleCnt="0">
        <dgm:presLayoutVars>
          <dgm:hierBranch/>
        </dgm:presLayoutVars>
      </dgm:prSet>
      <dgm:spPr/>
    </dgm:pt>
    <dgm:pt modelId="{02B8A742-12E1-40E4-A575-F73B6D3B4D3F}" type="pres">
      <dgm:prSet presAssocID="{2C91F081-E3FF-4D14-A109-B812DEF889E9}" presName="rootComposite" presStyleCnt="0"/>
      <dgm:spPr/>
    </dgm:pt>
    <dgm:pt modelId="{8446114B-1E13-42DA-8401-A1E62A9BE367}" type="pres">
      <dgm:prSet presAssocID="{2C91F081-E3FF-4D14-A109-B812DEF889E9}" presName="rootText" presStyleLbl="node2" presStyleIdx="2" presStyleCnt="4">
        <dgm:presLayoutVars>
          <dgm:chPref val="3"/>
        </dgm:presLayoutVars>
      </dgm:prSet>
      <dgm:spPr/>
    </dgm:pt>
    <dgm:pt modelId="{DBF36FC2-6B99-42F3-B289-7E8B933ED0FB}" type="pres">
      <dgm:prSet presAssocID="{2C91F081-E3FF-4D14-A109-B812DEF889E9}" presName="rootConnector" presStyleLbl="node2" presStyleIdx="2" presStyleCnt="4"/>
      <dgm:spPr/>
    </dgm:pt>
    <dgm:pt modelId="{DB11AD7E-30C8-496F-A2E7-E2DE2DA9DF8F}" type="pres">
      <dgm:prSet presAssocID="{2C91F081-E3FF-4D14-A109-B812DEF889E9}" presName="hierChild4" presStyleCnt="0"/>
      <dgm:spPr/>
    </dgm:pt>
    <dgm:pt modelId="{91DF0DF4-1727-4BEF-BBD6-0056AD4E9B98}" type="pres">
      <dgm:prSet presAssocID="{2C91F081-E3FF-4D14-A109-B812DEF889E9}" presName="hierChild5" presStyleCnt="0"/>
      <dgm:spPr/>
    </dgm:pt>
    <dgm:pt modelId="{BD056FE9-2655-40C5-86B1-1BC49CFF23E6}" type="pres">
      <dgm:prSet presAssocID="{825ACB32-E23B-4656-AEA0-FC500077A3C2}" presName="Name35" presStyleLbl="parChTrans1D2" presStyleIdx="3" presStyleCnt="4"/>
      <dgm:spPr/>
    </dgm:pt>
    <dgm:pt modelId="{8B59D79F-6ECB-4E26-8EDD-143D01149F60}" type="pres">
      <dgm:prSet presAssocID="{E535D9B2-79D3-4825-AF37-1DD04B514DD9}" presName="hierRoot2" presStyleCnt="0">
        <dgm:presLayoutVars>
          <dgm:hierBranch/>
        </dgm:presLayoutVars>
      </dgm:prSet>
      <dgm:spPr/>
    </dgm:pt>
    <dgm:pt modelId="{A7A8E874-F6C2-40AB-8E14-BE58778ECDB4}" type="pres">
      <dgm:prSet presAssocID="{E535D9B2-79D3-4825-AF37-1DD04B514DD9}" presName="rootComposite" presStyleCnt="0"/>
      <dgm:spPr/>
    </dgm:pt>
    <dgm:pt modelId="{44EF2CAC-F165-4D60-9B73-DFD37B041DE7}" type="pres">
      <dgm:prSet presAssocID="{E535D9B2-79D3-4825-AF37-1DD04B514DD9}" presName="rootText" presStyleLbl="node2" presStyleIdx="3" presStyleCnt="4">
        <dgm:presLayoutVars>
          <dgm:chPref val="3"/>
        </dgm:presLayoutVars>
      </dgm:prSet>
      <dgm:spPr/>
    </dgm:pt>
    <dgm:pt modelId="{71CC9858-224D-4F9C-BC0B-B83ECFD03B96}" type="pres">
      <dgm:prSet presAssocID="{E535D9B2-79D3-4825-AF37-1DD04B514DD9}" presName="rootConnector" presStyleLbl="node2" presStyleIdx="3" presStyleCnt="4"/>
      <dgm:spPr/>
    </dgm:pt>
    <dgm:pt modelId="{BC5F342E-4550-4FF4-93A3-16203FC260CF}" type="pres">
      <dgm:prSet presAssocID="{E535D9B2-79D3-4825-AF37-1DD04B514DD9}" presName="hierChild4" presStyleCnt="0"/>
      <dgm:spPr/>
    </dgm:pt>
    <dgm:pt modelId="{46BA122D-C687-4C0E-AE39-8C16BFA2B17B}" type="pres">
      <dgm:prSet presAssocID="{E535D9B2-79D3-4825-AF37-1DD04B514DD9}" presName="hierChild5" presStyleCnt="0"/>
      <dgm:spPr/>
    </dgm:pt>
    <dgm:pt modelId="{5DADD633-604E-4167-AFC8-DFEA4772CFC2}" type="pres">
      <dgm:prSet presAssocID="{F895F1AC-B4B4-4494-9512-C1C5A7AA9A1B}" presName="hierChild3" presStyleCnt="0"/>
      <dgm:spPr/>
    </dgm:pt>
  </dgm:ptLst>
  <dgm:cxnLst>
    <dgm:cxn modelId="{3814B202-6D8C-40EC-929A-E3894908FDD9}" type="presOf" srcId="{1D156B17-4570-414E-9011-8DD161E3705B}" destId="{D7EB29C1-8E1D-49DC-86A7-A38A49A5C22D}" srcOrd="0" destOrd="0" presId="urn:microsoft.com/office/officeart/2005/8/layout/orgChart1"/>
    <dgm:cxn modelId="{9B526116-FE7D-445C-BAC2-93EBDE807F47}" type="presOf" srcId="{5A70B611-EED3-442B-9081-64507763F356}" destId="{EBC7D404-7B32-4CE6-A096-2E3F6D3F4DFC}" srcOrd="0" destOrd="0" presId="urn:microsoft.com/office/officeart/2005/8/layout/orgChart1"/>
    <dgm:cxn modelId="{13882F20-8FE4-4D93-8AF4-639216D575F0}" srcId="{5FB465C7-ABE1-4B39-A9E7-D343C027B9C5}" destId="{F895F1AC-B4B4-4494-9512-C1C5A7AA9A1B}" srcOrd="0" destOrd="0" parTransId="{F78437C3-E780-4E5C-ABB6-9AABB33EAA12}" sibTransId="{A6E28026-82F1-41A3-857B-E7E0239A2702}"/>
    <dgm:cxn modelId="{57F74220-A291-4553-AA68-AF5903B3DE38}" srcId="{F895F1AC-B4B4-4494-9512-C1C5A7AA9A1B}" destId="{498F598D-419B-4D15-8A9A-3045D32686B1}" srcOrd="1" destOrd="0" parTransId="{046C9A33-3097-4E7B-92AF-B933E74C02E6}" sibTransId="{25BF0BD0-83F1-42C6-8723-D4E2C0452D5C}"/>
    <dgm:cxn modelId="{57CE1D23-11FD-4707-A46C-8989ECD7C649}" type="presOf" srcId="{7E1E3527-19B5-48CE-8714-B1843D7935C7}" destId="{B8A16206-039B-4A31-B6C4-6C8E236B9A42}" srcOrd="0" destOrd="0" presId="urn:microsoft.com/office/officeart/2005/8/layout/orgChart1"/>
    <dgm:cxn modelId="{B1EFB73C-4632-4FAB-B927-D519215CF18D}" type="presOf" srcId="{5FB465C7-ABE1-4B39-A9E7-D343C027B9C5}" destId="{8CB03AD4-B60B-49E1-83FD-1A78AA39F05E}" srcOrd="0" destOrd="0" presId="urn:microsoft.com/office/officeart/2005/8/layout/orgChart1"/>
    <dgm:cxn modelId="{88296146-D5BE-4A03-B6FF-5C838D894C8A}" type="presOf" srcId="{1D156B17-4570-414E-9011-8DD161E3705B}" destId="{ED333FC5-D5CC-440A-9462-8BF98860ADD1}" srcOrd="1" destOrd="0" presId="urn:microsoft.com/office/officeart/2005/8/layout/orgChart1"/>
    <dgm:cxn modelId="{2BA84468-F404-4E9B-9F45-5EFA84CD6C3E}" type="presOf" srcId="{E535D9B2-79D3-4825-AF37-1DD04B514DD9}" destId="{71CC9858-224D-4F9C-BC0B-B83ECFD03B96}" srcOrd="1" destOrd="0" presId="urn:microsoft.com/office/officeart/2005/8/layout/orgChart1"/>
    <dgm:cxn modelId="{165EE468-29F3-48CE-A883-69BBBFCEB561}" type="presOf" srcId="{498F598D-419B-4D15-8A9A-3045D32686B1}" destId="{46C2F4F9-DEA0-43C0-A0FE-B01D61AA92CF}" srcOrd="1" destOrd="0" presId="urn:microsoft.com/office/officeart/2005/8/layout/orgChart1"/>
    <dgm:cxn modelId="{77E9DA4B-FFCB-4D48-9951-05EA23382198}" srcId="{F895F1AC-B4B4-4494-9512-C1C5A7AA9A1B}" destId="{E535D9B2-79D3-4825-AF37-1DD04B514DD9}" srcOrd="3" destOrd="0" parTransId="{825ACB32-E23B-4656-AEA0-FC500077A3C2}" sibTransId="{4CAE14D0-4BF1-4DC7-B652-C7CEBB7DF86A}"/>
    <dgm:cxn modelId="{51E9BB96-4241-4715-97AE-D6880409919E}" type="presOf" srcId="{2C91F081-E3FF-4D14-A109-B812DEF889E9}" destId="{8446114B-1E13-42DA-8401-A1E62A9BE367}" srcOrd="0" destOrd="0" presId="urn:microsoft.com/office/officeart/2005/8/layout/orgChart1"/>
    <dgm:cxn modelId="{2EA4ABA6-780D-4736-9650-ECEB2E4EB45F}" srcId="{F895F1AC-B4B4-4494-9512-C1C5A7AA9A1B}" destId="{2C91F081-E3FF-4D14-A109-B812DEF889E9}" srcOrd="2" destOrd="0" parTransId="{5A70B611-EED3-442B-9081-64507763F356}" sibTransId="{CF5AEA24-5C6D-4E15-94F6-3156BF0603E8}"/>
    <dgm:cxn modelId="{18E244B1-7A74-4F43-9DA2-5D1E9A7C565E}" type="presOf" srcId="{2C91F081-E3FF-4D14-A109-B812DEF889E9}" destId="{DBF36FC2-6B99-42F3-B289-7E8B933ED0FB}" srcOrd="1" destOrd="0" presId="urn:microsoft.com/office/officeart/2005/8/layout/orgChart1"/>
    <dgm:cxn modelId="{016A65B3-111A-4341-A51F-D7988A6F90BD}" type="presOf" srcId="{498F598D-419B-4D15-8A9A-3045D32686B1}" destId="{35924D1E-524C-45A1-824C-7CDBD391C032}" srcOrd="0" destOrd="0" presId="urn:microsoft.com/office/officeart/2005/8/layout/orgChart1"/>
    <dgm:cxn modelId="{A936ABC4-C45D-48BE-B50F-E485DC1EDF49}" type="presOf" srcId="{E535D9B2-79D3-4825-AF37-1DD04B514DD9}" destId="{44EF2CAC-F165-4D60-9B73-DFD37B041DE7}" srcOrd="0" destOrd="0" presId="urn:microsoft.com/office/officeart/2005/8/layout/orgChart1"/>
    <dgm:cxn modelId="{3E1F1DCB-F778-456A-A4FC-44AF9DF4EA7C}" type="presOf" srcId="{F895F1AC-B4B4-4494-9512-C1C5A7AA9A1B}" destId="{A84ADC45-F07B-43C8-952A-B4BC32014AF8}" srcOrd="0" destOrd="0" presId="urn:microsoft.com/office/officeart/2005/8/layout/orgChart1"/>
    <dgm:cxn modelId="{1C2A9DD7-3386-40E2-B846-CBBF503A455E}" srcId="{F895F1AC-B4B4-4494-9512-C1C5A7AA9A1B}" destId="{1D156B17-4570-414E-9011-8DD161E3705B}" srcOrd="0" destOrd="0" parTransId="{7E1E3527-19B5-48CE-8714-B1843D7935C7}" sibTransId="{9A6BC9AD-44AD-4D88-9122-15FCC1D0EBA2}"/>
    <dgm:cxn modelId="{9E2FB9DE-B8BC-4BB1-9EA7-28DA5F793D78}" type="presOf" srcId="{F895F1AC-B4B4-4494-9512-C1C5A7AA9A1B}" destId="{04493B89-EB08-458D-9773-DD594091C5F3}" srcOrd="1" destOrd="0" presId="urn:microsoft.com/office/officeart/2005/8/layout/orgChart1"/>
    <dgm:cxn modelId="{B345F0F4-815E-4D64-8A3E-2E896A758978}" type="presOf" srcId="{046C9A33-3097-4E7B-92AF-B933E74C02E6}" destId="{FD827BF5-0E1E-497A-8DDB-92F60D2FAFBB}" srcOrd="0" destOrd="0" presId="urn:microsoft.com/office/officeart/2005/8/layout/orgChart1"/>
    <dgm:cxn modelId="{85F8ACF7-9720-4B78-9B54-B11225D2D919}" type="presOf" srcId="{825ACB32-E23B-4656-AEA0-FC500077A3C2}" destId="{BD056FE9-2655-40C5-86B1-1BC49CFF23E6}" srcOrd="0" destOrd="0" presId="urn:microsoft.com/office/officeart/2005/8/layout/orgChart1"/>
    <dgm:cxn modelId="{E95E4DE2-8AE3-4950-8303-BB83DB0A6BE0}" type="presParOf" srcId="{8CB03AD4-B60B-49E1-83FD-1A78AA39F05E}" destId="{B986320A-D457-47A1-9994-4E7C5D2B0DFD}" srcOrd="0" destOrd="0" presId="urn:microsoft.com/office/officeart/2005/8/layout/orgChart1"/>
    <dgm:cxn modelId="{2995CC95-BF15-4F0D-A8D5-BB1352B1C05A}" type="presParOf" srcId="{B986320A-D457-47A1-9994-4E7C5D2B0DFD}" destId="{DE5E534A-DD58-440D-9B14-B595977C553E}" srcOrd="0" destOrd="0" presId="urn:microsoft.com/office/officeart/2005/8/layout/orgChart1"/>
    <dgm:cxn modelId="{5B95ED03-798F-4797-9227-4380FAA6E627}" type="presParOf" srcId="{DE5E534A-DD58-440D-9B14-B595977C553E}" destId="{A84ADC45-F07B-43C8-952A-B4BC32014AF8}" srcOrd="0" destOrd="0" presId="urn:microsoft.com/office/officeart/2005/8/layout/orgChart1"/>
    <dgm:cxn modelId="{1E92DC25-B6AC-4FA1-BE29-0551A190AB85}" type="presParOf" srcId="{DE5E534A-DD58-440D-9B14-B595977C553E}" destId="{04493B89-EB08-458D-9773-DD594091C5F3}" srcOrd="1" destOrd="0" presId="urn:microsoft.com/office/officeart/2005/8/layout/orgChart1"/>
    <dgm:cxn modelId="{28F4C545-4EE3-43B0-9217-9C7F85D342B3}" type="presParOf" srcId="{B986320A-D457-47A1-9994-4E7C5D2B0DFD}" destId="{E1D374F0-FEE1-4F0B-BE20-CD04D5B527A5}" srcOrd="1" destOrd="0" presId="urn:microsoft.com/office/officeart/2005/8/layout/orgChart1"/>
    <dgm:cxn modelId="{082EB343-E239-4E1E-8BCD-2C8A1E6DF00C}" type="presParOf" srcId="{E1D374F0-FEE1-4F0B-BE20-CD04D5B527A5}" destId="{B8A16206-039B-4A31-B6C4-6C8E236B9A42}" srcOrd="0" destOrd="0" presId="urn:microsoft.com/office/officeart/2005/8/layout/orgChart1"/>
    <dgm:cxn modelId="{4B7B5C6A-763A-4BAB-B6DB-F103E9D23ECF}" type="presParOf" srcId="{E1D374F0-FEE1-4F0B-BE20-CD04D5B527A5}" destId="{7EA50670-AC17-4755-B8B3-33C1F8E2C9CB}" srcOrd="1" destOrd="0" presId="urn:microsoft.com/office/officeart/2005/8/layout/orgChart1"/>
    <dgm:cxn modelId="{FA904A0B-6CA5-446C-949F-71C64E53F13D}" type="presParOf" srcId="{7EA50670-AC17-4755-B8B3-33C1F8E2C9CB}" destId="{2DC4BF4A-6912-4226-83DD-D3C2B63F1C7E}" srcOrd="0" destOrd="0" presId="urn:microsoft.com/office/officeart/2005/8/layout/orgChart1"/>
    <dgm:cxn modelId="{1632E02C-625F-4B29-84AA-BC5CB270A980}" type="presParOf" srcId="{2DC4BF4A-6912-4226-83DD-D3C2B63F1C7E}" destId="{D7EB29C1-8E1D-49DC-86A7-A38A49A5C22D}" srcOrd="0" destOrd="0" presId="urn:microsoft.com/office/officeart/2005/8/layout/orgChart1"/>
    <dgm:cxn modelId="{195E6B9B-FB7B-4AC2-A3DD-C809D77521DA}" type="presParOf" srcId="{2DC4BF4A-6912-4226-83DD-D3C2B63F1C7E}" destId="{ED333FC5-D5CC-440A-9462-8BF98860ADD1}" srcOrd="1" destOrd="0" presId="urn:microsoft.com/office/officeart/2005/8/layout/orgChart1"/>
    <dgm:cxn modelId="{47733942-AE6C-4309-B036-DC59BD092433}" type="presParOf" srcId="{7EA50670-AC17-4755-B8B3-33C1F8E2C9CB}" destId="{8198B7C4-96C1-4524-A746-317D6107B831}" srcOrd="1" destOrd="0" presId="urn:microsoft.com/office/officeart/2005/8/layout/orgChart1"/>
    <dgm:cxn modelId="{50227472-DA6D-4029-AF5F-92B55C1EF068}" type="presParOf" srcId="{7EA50670-AC17-4755-B8B3-33C1F8E2C9CB}" destId="{E477AA56-9154-4414-8ED5-E6D7010D2173}" srcOrd="2" destOrd="0" presId="urn:microsoft.com/office/officeart/2005/8/layout/orgChart1"/>
    <dgm:cxn modelId="{6DCC3C07-0ABB-494C-89AE-115BAC247016}" type="presParOf" srcId="{E1D374F0-FEE1-4F0B-BE20-CD04D5B527A5}" destId="{FD827BF5-0E1E-497A-8DDB-92F60D2FAFBB}" srcOrd="2" destOrd="0" presId="urn:microsoft.com/office/officeart/2005/8/layout/orgChart1"/>
    <dgm:cxn modelId="{8270E626-33B3-4D7D-9C9F-DD3E396CDCE6}" type="presParOf" srcId="{E1D374F0-FEE1-4F0B-BE20-CD04D5B527A5}" destId="{65C0420F-8BBB-4A18-9693-455CA9308415}" srcOrd="3" destOrd="0" presId="urn:microsoft.com/office/officeart/2005/8/layout/orgChart1"/>
    <dgm:cxn modelId="{314E1F07-B863-4650-92B7-72626F453C8A}" type="presParOf" srcId="{65C0420F-8BBB-4A18-9693-455CA9308415}" destId="{0FB1E806-1C84-4355-9E8E-5125339B9E0B}" srcOrd="0" destOrd="0" presId="urn:microsoft.com/office/officeart/2005/8/layout/orgChart1"/>
    <dgm:cxn modelId="{DFDAF744-E70E-4C1A-977B-C8F43535F52B}" type="presParOf" srcId="{0FB1E806-1C84-4355-9E8E-5125339B9E0B}" destId="{35924D1E-524C-45A1-824C-7CDBD391C032}" srcOrd="0" destOrd="0" presId="urn:microsoft.com/office/officeart/2005/8/layout/orgChart1"/>
    <dgm:cxn modelId="{2D5A8B80-B9B2-4FC8-B811-14200260C4CF}" type="presParOf" srcId="{0FB1E806-1C84-4355-9E8E-5125339B9E0B}" destId="{46C2F4F9-DEA0-43C0-A0FE-B01D61AA92CF}" srcOrd="1" destOrd="0" presId="urn:microsoft.com/office/officeart/2005/8/layout/orgChart1"/>
    <dgm:cxn modelId="{7CB115C7-C380-4A86-AEBF-2A2EA35994DF}" type="presParOf" srcId="{65C0420F-8BBB-4A18-9693-455CA9308415}" destId="{82DF21C3-BC4F-43D9-AEF5-0EA23973EA74}" srcOrd="1" destOrd="0" presId="urn:microsoft.com/office/officeart/2005/8/layout/orgChart1"/>
    <dgm:cxn modelId="{8BF0F50B-B416-40B7-882B-07D5E57AC3BF}" type="presParOf" srcId="{65C0420F-8BBB-4A18-9693-455CA9308415}" destId="{BF6AD7AC-C3EA-4185-9077-8BC77A5ACBC1}" srcOrd="2" destOrd="0" presId="urn:microsoft.com/office/officeart/2005/8/layout/orgChart1"/>
    <dgm:cxn modelId="{F5ED7959-5471-48E7-9B4D-3344F7699061}" type="presParOf" srcId="{E1D374F0-FEE1-4F0B-BE20-CD04D5B527A5}" destId="{EBC7D404-7B32-4CE6-A096-2E3F6D3F4DFC}" srcOrd="4" destOrd="0" presId="urn:microsoft.com/office/officeart/2005/8/layout/orgChart1"/>
    <dgm:cxn modelId="{55A9788A-94C0-4B71-B76F-3461C366AE00}" type="presParOf" srcId="{E1D374F0-FEE1-4F0B-BE20-CD04D5B527A5}" destId="{EBF1BCBB-628C-4873-BB47-15F90F8B3B50}" srcOrd="5" destOrd="0" presId="urn:microsoft.com/office/officeart/2005/8/layout/orgChart1"/>
    <dgm:cxn modelId="{35EE243D-490A-481E-8C4F-2255072DE8B9}" type="presParOf" srcId="{EBF1BCBB-628C-4873-BB47-15F90F8B3B50}" destId="{02B8A742-12E1-40E4-A575-F73B6D3B4D3F}" srcOrd="0" destOrd="0" presId="urn:microsoft.com/office/officeart/2005/8/layout/orgChart1"/>
    <dgm:cxn modelId="{45EAD2E8-8222-4B5B-85A1-D9B9F70FBF24}" type="presParOf" srcId="{02B8A742-12E1-40E4-A575-F73B6D3B4D3F}" destId="{8446114B-1E13-42DA-8401-A1E62A9BE367}" srcOrd="0" destOrd="0" presId="urn:microsoft.com/office/officeart/2005/8/layout/orgChart1"/>
    <dgm:cxn modelId="{1002D4AE-2733-4962-8AE5-20398112222D}" type="presParOf" srcId="{02B8A742-12E1-40E4-A575-F73B6D3B4D3F}" destId="{DBF36FC2-6B99-42F3-B289-7E8B933ED0FB}" srcOrd="1" destOrd="0" presId="urn:microsoft.com/office/officeart/2005/8/layout/orgChart1"/>
    <dgm:cxn modelId="{A9D50CFE-C5CD-47C7-88DD-E5082CA7894B}" type="presParOf" srcId="{EBF1BCBB-628C-4873-BB47-15F90F8B3B50}" destId="{DB11AD7E-30C8-496F-A2E7-E2DE2DA9DF8F}" srcOrd="1" destOrd="0" presId="urn:microsoft.com/office/officeart/2005/8/layout/orgChart1"/>
    <dgm:cxn modelId="{78D3B4D9-A1DE-4747-838E-8804044DAC2C}" type="presParOf" srcId="{EBF1BCBB-628C-4873-BB47-15F90F8B3B50}" destId="{91DF0DF4-1727-4BEF-BBD6-0056AD4E9B98}" srcOrd="2" destOrd="0" presId="urn:microsoft.com/office/officeart/2005/8/layout/orgChart1"/>
    <dgm:cxn modelId="{BC831D59-8116-40D7-A178-39BE3B62DFBA}" type="presParOf" srcId="{E1D374F0-FEE1-4F0B-BE20-CD04D5B527A5}" destId="{BD056FE9-2655-40C5-86B1-1BC49CFF23E6}" srcOrd="6" destOrd="0" presId="urn:microsoft.com/office/officeart/2005/8/layout/orgChart1"/>
    <dgm:cxn modelId="{054DACE0-F946-45C9-AD95-EE2A2CE282C7}" type="presParOf" srcId="{E1D374F0-FEE1-4F0B-BE20-CD04D5B527A5}" destId="{8B59D79F-6ECB-4E26-8EDD-143D01149F60}" srcOrd="7" destOrd="0" presId="urn:microsoft.com/office/officeart/2005/8/layout/orgChart1"/>
    <dgm:cxn modelId="{1B20142F-E41C-47B1-AB0E-C1BD38E6122C}" type="presParOf" srcId="{8B59D79F-6ECB-4E26-8EDD-143D01149F60}" destId="{A7A8E874-F6C2-40AB-8E14-BE58778ECDB4}" srcOrd="0" destOrd="0" presId="urn:microsoft.com/office/officeart/2005/8/layout/orgChart1"/>
    <dgm:cxn modelId="{1520E1F2-6EE1-4C56-86AE-3F80636FCD3F}" type="presParOf" srcId="{A7A8E874-F6C2-40AB-8E14-BE58778ECDB4}" destId="{44EF2CAC-F165-4D60-9B73-DFD37B041DE7}" srcOrd="0" destOrd="0" presId="urn:microsoft.com/office/officeart/2005/8/layout/orgChart1"/>
    <dgm:cxn modelId="{2576EFDD-CA0C-4E88-A9F4-B081EB47E3B9}" type="presParOf" srcId="{A7A8E874-F6C2-40AB-8E14-BE58778ECDB4}" destId="{71CC9858-224D-4F9C-BC0B-B83ECFD03B96}" srcOrd="1" destOrd="0" presId="urn:microsoft.com/office/officeart/2005/8/layout/orgChart1"/>
    <dgm:cxn modelId="{5D7A7BE2-D75D-40F4-AE0F-91CF5CF3FBCD}" type="presParOf" srcId="{8B59D79F-6ECB-4E26-8EDD-143D01149F60}" destId="{BC5F342E-4550-4FF4-93A3-16203FC260CF}" srcOrd="1" destOrd="0" presId="urn:microsoft.com/office/officeart/2005/8/layout/orgChart1"/>
    <dgm:cxn modelId="{2DFDA646-BDA2-4F96-824C-99C7A6B35091}" type="presParOf" srcId="{8B59D79F-6ECB-4E26-8EDD-143D01149F60}" destId="{46BA122D-C687-4C0E-AE39-8C16BFA2B17B}" srcOrd="2" destOrd="0" presId="urn:microsoft.com/office/officeart/2005/8/layout/orgChart1"/>
    <dgm:cxn modelId="{4EE53E24-597E-4816-9EAA-ED495591D791}" type="presParOf" srcId="{B986320A-D457-47A1-9994-4E7C5D2B0DFD}" destId="{5DADD633-604E-4167-AFC8-DFEA4772CFC2}"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655EF5-9B58-44CC-B506-49031B42F3A6}" type="doc">
      <dgm:prSet loTypeId="urn:microsoft.com/office/officeart/2005/8/layout/orgChart1" loCatId="hierarchy" qsTypeId="urn:microsoft.com/office/officeart/2005/8/quickstyle/simple3" qsCatId="simple" csTypeId="urn:microsoft.com/office/officeart/2005/8/colors/accent1_2" csCatId="accent1" phldr="1"/>
      <dgm:spPr/>
    </dgm:pt>
    <dgm:pt modelId="{266B0504-CA14-4078-A80C-B5B5C036B9A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effectLst/>
              <a:latin typeface="Arial" charset="0"/>
            </a:rPr>
            <a:t>Civil E</a:t>
          </a:r>
        </a:p>
      </dgm:t>
    </dgm:pt>
    <dgm:pt modelId="{0FFDE196-DA40-441D-AF77-E5FC5E3B8680}" type="parTrans" cxnId="{2AFBE9A5-EB05-4256-837F-E7D45327AE42}">
      <dgm:prSet/>
      <dgm:spPr/>
      <dgm:t>
        <a:bodyPr/>
        <a:lstStyle/>
        <a:p>
          <a:endParaRPr lang="en-US"/>
        </a:p>
      </dgm:t>
    </dgm:pt>
    <dgm:pt modelId="{05AB30DB-972F-4012-B9D1-B752D89F6E1E}" type="sibTrans" cxnId="{2AFBE9A5-EB05-4256-837F-E7D45327AE42}">
      <dgm:prSet/>
      <dgm:spPr/>
      <dgm:t>
        <a:bodyPr/>
        <a:lstStyle/>
        <a:p>
          <a:endParaRPr lang="en-US"/>
        </a:p>
      </dgm:t>
    </dgm:pt>
    <dgm:pt modelId="{67B8832F-3996-4EEA-A07B-B10523B7A1F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Arial" charset="0"/>
            </a:rPr>
            <a:t>Construction</a:t>
          </a:r>
          <a:endParaRPr kumimoji="0" lang="en-US" b="0" i="0" u="none" strike="noStrike" cap="none" normalizeH="0" baseline="0" dirty="0">
            <a:ln/>
            <a:effectLst/>
            <a:latin typeface="Arial" charset="0"/>
          </a:endParaRPr>
        </a:p>
      </dgm:t>
    </dgm:pt>
    <dgm:pt modelId="{B2669460-A495-4C1C-AC44-4A760AC0B4F9}" type="parTrans" cxnId="{09198F1E-C041-49A6-A19C-D72E248BFE3F}">
      <dgm:prSet/>
      <dgm:spPr/>
      <dgm:t>
        <a:bodyPr/>
        <a:lstStyle/>
        <a:p>
          <a:endParaRPr lang="en-US"/>
        </a:p>
      </dgm:t>
    </dgm:pt>
    <dgm:pt modelId="{3FEDDEF8-7A7E-4AA8-BD9D-9494FE1B6C9D}" type="sibTrans" cxnId="{09198F1E-C041-49A6-A19C-D72E248BFE3F}">
      <dgm:prSet/>
      <dgm:spPr/>
      <dgm:t>
        <a:bodyPr/>
        <a:lstStyle/>
        <a:p>
          <a:endParaRPr lang="en-US"/>
        </a:p>
      </dgm:t>
    </dgm:pt>
    <dgm:pt modelId="{A3B02E1C-DFB1-46D9-B848-D975BC5B5E4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Arial" charset="0"/>
            </a:rPr>
            <a:t>Structural</a:t>
          </a:r>
          <a:endParaRPr kumimoji="0" lang="en-US" b="0" i="0" u="none" strike="noStrike" cap="none" normalizeH="0" baseline="0" dirty="0">
            <a:ln/>
            <a:effectLst/>
            <a:latin typeface="Arial" charset="0"/>
          </a:endParaRPr>
        </a:p>
      </dgm:t>
    </dgm:pt>
    <dgm:pt modelId="{4B839307-23CF-4DEC-9DEA-8EE8664C0E08}" type="parTrans" cxnId="{6FFCB129-9276-47BC-A157-5E38396948E6}">
      <dgm:prSet/>
      <dgm:spPr/>
      <dgm:t>
        <a:bodyPr/>
        <a:lstStyle/>
        <a:p>
          <a:endParaRPr lang="en-US"/>
        </a:p>
      </dgm:t>
    </dgm:pt>
    <dgm:pt modelId="{BC414493-D67B-4571-AAE0-0F0BD35417FA}" type="sibTrans" cxnId="{6FFCB129-9276-47BC-A157-5E38396948E6}">
      <dgm:prSet/>
      <dgm:spPr/>
      <dgm:t>
        <a:bodyPr/>
        <a:lstStyle/>
        <a:p>
          <a:endParaRPr lang="en-US"/>
        </a:p>
      </dgm:t>
    </dgm:pt>
    <dgm:pt modelId="{F4C4A00C-7EED-464F-B029-5CDF62F1181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Arial" charset="0"/>
            </a:rPr>
            <a:t>Transportation</a:t>
          </a:r>
          <a:endParaRPr kumimoji="0" lang="en-US" b="0" i="0" u="none" strike="noStrike" cap="none" normalizeH="0" baseline="0" dirty="0">
            <a:ln/>
            <a:effectLst/>
            <a:latin typeface="Arial" charset="0"/>
          </a:endParaRPr>
        </a:p>
      </dgm:t>
    </dgm:pt>
    <dgm:pt modelId="{97FB17A4-26E4-4D23-8AEF-4A2CBF41025A}" type="parTrans" cxnId="{B2B3D0B3-A1A1-4D55-8583-C0F3EF5D45FB}">
      <dgm:prSet/>
      <dgm:spPr/>
      <dgm:t>
        <a:bodyPr/>
        <a:lstStyle/>
        <a:p>
          <a:endParaRPr lang="en-US"/>
        </a:p>
      </dgm:t>
    </dgm:pt>
    <dgm:pt modelId="{D91534C9-7148-45C7-B845-155FBF22F095}" type="sibTrans" cxnId="{B2B3D0B3-A1A1-4D55-8583-C0F3EF5D45FB}">
      <dgm:prSet/>
      <dgm:spPr/>
      <dgm:t>
        <a:bodyPr/>
        <a:lstStyle/>
        <a:p>
          <a:endParaRPr lang="en-US"/>
        </a:p>
      </dgm:t>
    </dgm:pt>
    <dgm:pt modelId="{4693BF38-A629-4B05-B668-A041C629F26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a:ln/>
              <a:effectLst/>
              <a:latin typeface="Arial" charset="0"/>
            </a:rPr>
            <a:t>Geotechnical</a:t>
          </a:r>
          <a:endParaRPr kumimoji="0" lang="en-US" b="0" i="0" u="none" strike="noStrike" cap="none" normalizeH="0" baseline="0" dirty="0">
            <a:ln/>
            <a:effectLst/>
            <a:latin typeface="Arial" charset="0"/>
          </a:endParaRPr>
        </a:p>
      </dgm:t>
    </dgm:pt>
    <dgm:pt modelId="{EBFBFE64-330E-413A-9BA4-0BBA0C8ABE4E}" type="parTrans" cxnId="{20321A3C-DFDA-42DB-82C5-28EC97C7C462}">
      <dgm:prSet/>
      <dgm:spPr/>
      <dgm:t>
        <a:bodyPr/>
        <a:lstStyle/>
        <a:p>
          <a:endParaRPr lang="en-US"/>
        </a:p>
      </dgm:t>
    </dgm:pt>
    <dgm:pt modelId="{1168579B-F015-4BB8-BCBC-68A88ACCEB16}" type="sibTrans" cxnId="{20321A3C-DFDA-42DB-82C5-28EC97C7C462}">
      <dgm:prSet/>
      <dgm:spPr/>
      <dgm:t>
        <a:bodyPr/>
        <a:lstStyle/>
        <a:p>
          <a:endParaRPr lang="en-US"/>
        </a:p>
      </dgm:t>
    </dgm:pt>
    <dgm:pt modelId="{131062DE-190E-4BEC-8937-350211AF43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effectLst/>
              <a:latin typeface="Arial" charset="0"/>
            </a:rPr>
            <a:t>Water Resources/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effectLst/>
              <a:latin typeface="Arial" charset="0"/>
            </a:rPr>
            <a:t>Environmental</a:t>
          </a:r>
        </a:p>
      </dgm:t>
    </dgm:pt>
    <dgm:pt modelId="{45086685-9EE1-4341-BE88-427D1E7DE71F}" type="parTrans" cxnId="{A729EE42-1E07-40F9-A012-E5FC19A5F87A}">
      <dgm:prSet/>
      <dgm:spPr/>
      <dgm:t>
        <a:bodyPr/>
        <a:lstStyle/>
        <a:p>
          <a:endParaRPr lang="en-US"/>
        </a:p>
      </dgm:t>
    </dgm:pt>
    <dgm:pt modelId="{F9BA1301-556D-4780-A66E-F7A0D9336D55}" type="sibTrans" cxnId="{A729EE42-1E07-40F9-A012-E5FC19A5F87A}">
      <dgm:prSet/>
      <dgm:spPr/>
      <dgm:t>
        <a:bodyPr/>
        <a:lstStyle/>
        <a:p>
          <a:endParaRPr lang="en-US"/>
        </a:p>
      </dgm:t>
    </dgm:pt>
    <dgm:pt modelId="{324EAE59-4E0A-4595-A919-2336E1BDCD9F}" type="pres">
      <dgm:prSet presAssocID="{2E655EF5-9B58-44CC-B506-49031B42F3A6}" presName="hierChild1" presStyleCnt="0">
        <dgm:presLayoutVars>
          <dgm:orgChart val="1"/>
          <dgm:chPref val="1"/>
          <dgm:dir/>
          <dgm:animOne val="branch"/>
          <dgm:animLvl val="lvl"/>
          <dgm:resizeHandles/>
        </dgm:presLayoutVars>
      </dgm:prSet>
      <dgm:spPr/>
    </dgm:pt>
    <dgm:pt modelId="{9CD42C91-19D7-484A-9B2E-897D5ECA410A}" type="pres">
      <dgm:prSet presAssocID="{266B0504-CA14-4078-A80C-B5B5C036B9AF}" presName="hierRoot1" presStyleCnt="0">
        <dgm:presLayoutVars>
          <dgm:hierBranch/>
        </dgm:presLayoutVars>
      </dgm:prSet>
      <dgm:spPr/>
    </dgm:pt>
    <dgm:pt modelId="{F0FB1DE3-C5C6-48B2-9BE2-38F2DC0187C8}" type="pres">
      <dgm:prSet presAssocID="{266B0504-CA14-4078-A80C-B5B5C036B9AF}" presName="rootComposite1" presStyleCnt="0"/>
      <dgm:spPr/>
    </dgm:pt>
    <dgm:pt modelId="{F40463E5-7378-404E-8A01-2D3A28071C9B}" type="pres">
      <dgm:prSet presAssocID="{266B0504-CA14-4078-A80C-B5B5C036B9AF}" presName="rootText1" presStyleLbl="node0" presStyleIdx="0" presStyleCnt="1">
        <dgm:presLayoutVars>
          <dgm:chPref val="3"/>
        </dgm:presLayoutVars>
      </dgm:prSet>
      <dgm:spPr/>
    </dgm:pt>
    <dgm:pt modelId="{A5EE7AEB-47C7-4110-BBC7-48F1EDC04C0B}" type="pres">
      <dgm:prSet presAssocID="{266B0504-CA14-4078-A80C-B5B5C036B9AF}" presName="rootConnector1" presStyleLbl="node1" presStyleIdx="0" presStyleCnt="0"/>
      <dgm:spPr/>
    </dgm:pt>
    <dgm:pt modelId="{08624E55-2115-414B-BCD8-C42EA0728B3F}" type="pres">
      <dgm:prSet presAssocID="{266B0504-CA14-4078-A80C-B5B5C036B9AF}" presName="hierChild2" presStyleCnt="0"/>
      <dgm:spPr/>
    </dgm:pt>
    <dgm:pt modelId="{0A1D9AC0-90E7-4278-9055-B22A4744B720}" type="pres">
      <dgm:prSet presAssocID="{B2669460-A495-4C1C-AC44-4A760AC0B4F9}" presName="Name35" presStyleLbl="parChTrans1D2" presStyleIdx="0" presStyleCnt="5"/>
      <dgm:spPr/>
    </dgm:pt>
    <dgm:pt modelId="{2A7F5812-97F2-4567-A881-000ACBFEA8AA}" type="pres">
      <dgm:prSet presAssocID="{67B8832F-3996-4EEA-A07B-B10523B7A1F6}" presName="hierRoot2" presStyleCnt="0">
        <dgm:presLayoutVars>
          <dgm:hierBranch/>
        </dgm:presLayoutVars>
      </dgm:prSet>
      <dgm:spPr/>
    </dgm:pt>
    <dgm:pt modelId="{FBA7BDDE-489A-4DEA-9F5D-59771B160D56}" type="pres">
      <dgm:prSet presAssocID="{67B8832F-3996-4EEA-A07B-B10523B7A1F6}" presName="rootComposite" presStyleCnt="0"/>
      <dgm:spPr/>
    </dgm:pt>
    <dgm:pt modelId="{96847495-A745-4C06-AC23-B9B3EBBE8AD5}" type="pres">
      <dgm:prSet presAssocID="{67B8832F-3996-4EEA-A07B-B10523B7A1F6}" presName="rootText" presStyleLbl="node2" presStyleIdx="0" presStyleCnt="5">
        <dgm:presLayoutVars>
          <dgm:chPref val="3"/>
        </dgm:presLayoutVars>
      </dgm:prSet>
      <dgm:spPr/>
    </dgm:pt>
    <dgm:pt modelId="{DF3D8726-C6C8-4AC6-9016-2316D7BC9872}" type="pres">
      <dgm:prSet presAssocID="{67B8832F-3996-4EEA-A07B-B10523B7A1F6}" presName="rootConnector" presStyleLbl="node2" presStyleIdx="0" presStyleCnt="5"/>
      <dgm:spPr/>
    </dgm:pt>
    <dgm:pt modelId="{197DBFA9-7761-4ABF-AE07-7FE6217653D6}" type="pres">
      <dgm:prSet presAssocID="{67B8832F-3996-4EEA-A07B-B10523B7A1F6}" presName="hierChild4" presStyleCnt="0"/>
      <dgm:spPr/>
    </dgm:pt>
    <dgm:pt modelId="{802C388A-30CC-4E00-B8CF-7E652194F9BA}" type="pres">
      <dgm:prSet presAssocID="{67B8832F-3996-4EEA-A07B-B10523B7A1F6}" presName="hierChild5" presStyleCnt="0"/>
      <dgm:spPr/>
    </dgm:pt>
    <dgm:pt modelId="{12CC30B0-B88B-4FDB-A59F-172D80BBABCE}" type="pres">
      <dgm:prSet presAssocID="{4B839307-23CF-4DEC-9DEA-8EE8664C0E08}" presName="Name35" presStyleLbl="parChTrans1D2" presStyleIdx="1" presStyleCnt="5"/>
      <dgm:spPr/>
    </dgm:pt>
    <dgm:pt modelId="{AC69EAD9-B692-482A-A62F-9A8DE3B2E2D2}" type="pres">
      <dgm:prSet presAssocID="{A3B02E1C-DFB1-46D9-B848-D975BC5B5E43}" presName="hierRoot2" presStyleCnt="0">
        <dgm:presLayoutVars>
          <dgm:hierBranch/>
        </dgm:presLayoutVars>
      </dgm:prSet>
      <dgm:spPr/>
    </dgm:pt>
    <dgm:pt modelId="{7DD427A9-6184-435F-9038-7F839052D6AD}" type="pres">
      <dgm:prSet presAssocID="{A3B02E1C-DFB1-46D9-B848-D975BC5B5E43}" presName="rootComposite" presStyleCnt="0"/>
      <dgm:spPr/>
    </dgm:pt>
    <dgm:pt modelId="{AB2E72DE-730A-49A9-914C-71943507E49B}" type="pres">
      <dgm:prSet presAssocID="{A3B02E1C-DFB1-46D9-B848-D975BC5B5E43}" presName="rootText" presStyleLbl="node2" presStyleIdx="1" presStyleCnt="5">
        <dgm:presLayoutVars>
          <dgm:chPref val="3"/>
        </dgm:presLayoutVars>
      </dgm:prSet>
      <dgm:spPr/>
    </dgm:pt>
    <dgm:pt modelId="{D519746B-1D4D-4EB3-BA2C-172461217DC1}" type="pres">
      <dgm:prSet presAssocID="{A3B02E1C-DFB1-46D9-B848-D975BC5B5E43}" presName="rootConnector" presStyleLbl="node2" presStyleIdx="1" presStyleCnt="5"/>
      <dgm:spPr/>
    </dgm:pt>
    <dgm:pt modelId="{5CC78834-FC94-4E0B-AF88-755C3FA9D6FE}" type="pres">
      <dgm:prSet presAssocID="{A3B02E1C-DFB1-46D9-B848-D975BC5B5E43}" presName="hierChild4" presStyleCnt="0"/>
      <dgm:spPr/>
    </dgm:pt>
    <dgm:pt modelId="{417F2540-8F3B-4FE5-BD9C-C0C75F7C12B4}" type="pres">
      <dgm:prSet presAssocID="{A3B02E1C-DFB1-46D9-B848-D975BC5B5E43}" presName="hierChild5" presStyleCnt="0"/>
      <dgm:spPr/>
    </dgm:pt>
    <dgm:pt modelId="{7B9F75A8-5FCF-48FF-8CEE-13F3E4338FC6}" type="pres">
      <dgm:prSet presAssocID="{97FB17A4-26E4-4D23-8AEF-4A2CBF41025A}" presName="Name35" presStyleLbl="parChTrans1D2" presStyleIdx="2" presStyleCnt="5"/>
      <dgm:spPr/>
    </dgm:pt>
    <dgm:pt modelId="{262770A2-CB1D-4D41-9EE9-A85CFABAEF48}" type="pres">
      <dgm:prSet presAssocID="{F4C4A00C-7EED-464F-B029-5CDF62F11816}" presName="hierRoot2" presStyleCnt="0">
        <dgm:presLayoutVars>
          <dgm:hierBranch/>
        </dgm:presLayoutVars>
      </dgm:prSet>
      <dgm:spPr/>
    </dgm:pt>
    <dgm:pt modelId="{625CBAEE-9ED8-42C8-889A-C269E0B9A165}" type="pres">
      <dgm:prSet presAssocID="{F4C4A00C-7EED-464F-B029-5CDF62F11816}" presName="rootComposite" presStyleCnt="0"/>
      <dgm:spPr/>
    </dgm:pt>
    <dgm:pt modelId="{641FE743-7441-4B45-8F4B-58355C168098}" type="pres">
      <dgm:prSet presAssocID="{F4C4A00C-7EED-464F-B029-5CDF62F11816}" presName="rootText" presStyleLbl="node2" presStyleIdx="2" presStyleCnt="5">
        <dgm:presLayoutVars>
          <dgm:chPref val="3"/>
        </dgm:presLayoutVars>
      </dgm:prSet>
      <dgm:spPr/>
    </dgm:pt>
    <dgm:pt modelId="{50B42376-4E8A-4825-83C2-C4D9448BE4A7}" type="pres">
      <dgm:prSet presAssocID="{F4C4A00C-7EED-464F-B029-5CDF62F11816}" presName="rootConnector" presStyleLbl="node2" presStyleIdx="2" presStyleCnt="5"/>
      <dgm:spPr/>
    </dgm:pt>
    <dgm:pt modelId="{0E537F7E-276C-4F04-A1EC-6E95EBD585DC}" type="pres">
      <dgm:prSet presAssocID="{F4C4A00C-7EED-464F-B029-5CDF62F11816}" presName="hierChild4" presStyleCnt="0"/>
      <dgm:spPr/>
    </dgm:pt>
    <dgm:pt modelId="{2AB1B5CC-852E-4EF8-8670-CD87D5628690}" type="pres">
      <dgm:prSet presAssocID="{F4C4A00C-7EED-464F-B029-5CDF62F11816}" presName="hierChild5" presStyleCnt="0"/>
      <dgm:spPr/>
    </dgm:pt>
    <dgm:pt modelId="{B29A74D5-1CAA-4A40-B400-8283B13C7507}" type="pres">
      <dgm:prSet presAssocID="{EBFBFE64-330E-413A-9BA4-0BBA0C8ABE4E}" presName="Name35" presStyleLbl="parChTrans1D2" presStyleIdx="3" presStyleCnt="5"/>
      <dgm:spPr/>
    </dgm:pt>
    <dgm:pt modelId="{A6267D5E-1D96-431D-B22C-CE731FBC82BB}" type="pres">
      <dgm:prSet presAssocID="{4693BF38-A629-4B05-B668-A041C629F26F}" presName="hierRoot2" presStyleCnt="0">
        <dgm:presLayoutVars>
          <dgm:hierBranch/>
        </dgm:presLayoutVars>
      </dgm:prSet>
      <dgm:spPr/>
    </dgm:pt>
    <dgm:pt modelId="{3E9F8799-6894-4C8F-89ED-4EBDDF59938E}" type="pres">
      <dgm:prSet presAssocID="{4693BF38-A629-4B05-B668-A041C629F26F}" presName="rootComposite" presStyleCnt="0"/>
      <dgm:spPr/>
    </dgm:pt>
    <dgm:pt modelId="{70639903-883F-4469-B4DF-9A52C326F9FB}" type="pres">
      <dgm:prSet presAssocID="{4693BF38-A629-4B05-B668-A041C629F26F}" presName="rootText" presStyleLbl="node2" presStyleIdx="3" presStyleCnt="5">
        <dgm:presLayoutVars>
          <dgm:chPref val="3"/>
        </dgm:presLayoutVars>
      </dgm:prSet>
      <dgm:spPr/>
    </dgm:pt>
    <dgm:pt modelId="{E05B5AFA-85C3-4698-88CE-7DDBF9DBD620}" type="pres">
      <dgm:prSet presAssocID="{4693BF38-A629-4B05-B668-A041C629F26F}" presName="rootConnector" presStyleLbl="node2" presStyleIdx="3" presStyleCnt="5"/>
      <dgm:spPr/>
    </dgm:pt>
    <dgm:pt modelId="{ED8CED17-16AE-4693-A749-6DE32E5E853E}" type="pres">
      <dgm:prSet presAssocID="{4693BF38-A629-4B05-B668-A041C629F26F}" presName="hierChild4" presStyleCnt="0"/>
      <dgm:spPr/>
    </dgm:pt>
    <dgm:pt modelId="{CB1A510C-7E6E-45D2-852C-A9BFEB63B0AB}" type="pres">
      <dgm:prSet presAssocID="{4693BF38-A629-4B05-B668-A041C629F26F}" presName="hierChild5" presStyleCnt="0"/>
      <dgm:spPr/>
    </dgm:pt>
    <dgm:pt modelId="{84599569-C8F8-4C10-8F88-095304000ADA}" type="pres">
      <dgm:prSet presAssocID="{45086685-9EE1-4341-BE88-427D1E7DE71F}" presName="Name35" presStyleLbl="parChTrans1D2" presStyleIdx="4" presStyleCnt="5"/>
      <dgm:spPr/>
    </dgm:pt>
    <dgm:pt modelId="{A851C7BC-7BBF-4D15-9909-348A2759B148}" type="pres">
      <dgm:prSet presAssocID="{131062DE-190E-4BEC-8937-350211AF43EC}" presName="hierRoot2" presStyleCnt="0">
        <dgm:presLayoutVars>
          <dgm:hierBranch/>
        </dgm:presLayoutVars>
      </dgm:prSet>
      <dgm:spPr/>
    </dgm:pt>
    <dgm:pt modelId="{2CD67EA5-D246-40D1-870F-7C3CDF6BCBC9}" type="pres">
      <dgm:prSet presAssocID="{131062DE-190E-4BEC-8937-350211AF43EC}" presName="rootComposite" presStyleCnt="0"/>
      <dgm:spPr/>
    </dgm:pt>
    <dgm:pt modelId="{B12BC4DD-D137-42F2-BF2B-E726C189A773}" type="pres">
      <dgm:prSet presAssocID="{131062DE-190E-4BEC-8937-350211AF43EC}" presName="rootText" presStyleLbl="node2" presStyleIdx="4" presStyleCnt="5">
        <dgm:presLayoutVars>
          <dgm:chPref val="3"/>
        </dgm:presLayoutVars>
      </dgm:prSet>
      <dgm:spPr/>
    </dgm:pt>
    <dgm:pt modelId="{4CBE3E0B-2BCE-4CF9-A556-489580CAE16A}" type="pres">
      <dgm:prSet presAssocID="{131062DE-190E-4BEC-8937-350211AF43EC}" presName="rootConnector" presStyleLbl="node2" presStyleIdx="4" presStyleCnt="5"/>
      <dgm:spPr/>
    </dgm:pt>
    <dgm:pt modelId="{32BB3D2F-86AC-476B-86B7-AE8E7D7ED6AE}" type="pres">
      <dgm:prSet presAssocID="{131062DE-190E-4BEC-8937-350211AF43EC}" presName="hierChild4" presStyleCnt="0"/>
      <dgm:spPr/>
    </dgm:pt>
    <dgm:pt modelId="{FF120CB0-5253-477F-A6AC-CCD8997E3DC0}" type="pres">
      <dgm:prSet presAssocID="{131062DE-190E-4BEC-8937-350211AF43EC}" presName="hierChild5" presStyleCnt="0"/>
      <dgm:spPr/>
    </dgm:pt>
    <dgm:pt modelId="{DA8F2D7D-EF9E-4C9B-AC88-94E6947E37D8}" type="pres">
      <dgm:prSet presAssocID="{266B0504-CA14-4078-A80C-B5B5C036B9AF}" presName="hierChild3" presStyleCnt="0"/>
      <dgm:spPr/>
    </dgm:pt>
  </dgm:ptLst>
  <dgm:cxnLst>
    <dgm:cxn modelId="{4E9C9710-D70C-4795-AE95-7614F6F1455C}" type="presOf" srcId="{67B8832F-3996-4EEA-A07B-B10523B7A1F6}" destId="{96847495-A745-4C06-AC23-B9B3EBBE8AD5}" srcOrd="0" destOrd="0" presId="urn:microsoft.com/office/officeart/2005/8/layout/orgChart1"/>
    <dgm:cxn modelId="{09198F1E-C041-49A6-A19C-D72E248BFE3F}" srcId="{266B0504-CA14-4078-A80C-B5B5C036B9AF}" destId="{67B8832F-3996-4EEA-A07B-B10523B7A1F6}" srcOrd="0" destOrd="0" parTransId="{B2669460-A495-4C1C-AC44-4A760AC0B4F9}" sibTransId="{3FEDDEF8-7A7E-4AA8-BD9D-9494FE1B6C9D}"/>
    <dgm:cxn modelId="{6FFCB129-9276-47BC-A157-5E38396948E6}" srcId="{266B0504-CA14-4078-A80C-B5B5C036B9AF}" destId="{A3B02E1C-DFB1-46D9-B848-D975BC5B5E43}" srcOrd="1" destOrd="0" parTransId="{4B839307-23CF-4DEC-9DEA-8EE8664C0E08}" sibTransId="{BC414493-D67B-4571-AAE0-0F0BD35417FA}"/>
    <dgm:cxn modelId="{6FE8442D-BBB2-4504-B616-B9EC516362B0}" type="presOf" srcId="{131062DE-190E-4BEC-8937-350211AF43EC}" destId="{4CBE3E0B-2BCE-4CF9-A556-489580CAE16A}" srcOrd="1" destOrd="0" presId="urn:microsoft.com/office/officeart/2005/8/layout/orgChart1"/>
    <dgm:cxn modelId="{A031092F-E85D-4588-8D24-BC971376ADE1}" type="presOf" srcId="{A3B02E1C-DFB1-46D9-B848-D975BC5B5E43}" destId="{D519746B-1D4D-4EB3-BA2C-172461217DC1}" srcOrd="1" destOrd="0" presId="urn:microsoft.com/office/officeart/2005/8/layout/orgChart1"/>
    <dgm:cxn modelId="{E6547535-CEE1-4708-BD68-EA0C6B23A264}" type="presOf" srcId="{B2669460-A495-4C1C-AC44-4A760AC0B4F9}" destId="{0A1D9AC0-90E7-4278-9055-B22A4744B720}" srcOrd="0" destOrd="0" presId="urn:microsoft.com/office/officeart/2005/8/layout/orgChart1"/>
    <dgm:cxn modelId="{D3977938-E9BE-4C0A-AE57-2BF8DBDF5EBE}" type="presOf" srcId="{F4C4A00C-7EED-464F-B029-5CDF62F11816}" destId="{50B42376-4E8A-4825-83C2-C4D9448BE4A7}" srcOrd="1" destOrd="0" presId="urn:microsoft.com/office/officeart/2005/8/layout/orgChart1"/>
    <dgm:cxn modelId="{20321A3C-DFDA-42DB-82C5-28EC97C7C462}" srcId="{266B0504-CA14-4078-A80C-B5B5C036B9AF}" destId="{4693BF38-A629-4B05-B668-A041C629F26F}" srcOrd="3" destOrd="0" parTransId="{EBFBFE64-330E-413A-9BA4-0BBA0C8ABE4E}" sibTransId="{1168579B-F015-4BB8-BCBC-68A88ACCEB16}"/>
    <dgm:cxn modelId="{A729EE42-1E07-40F9-A012-E5FC19A5F87A}" srcId="{266B0504-CA14-4078-A80C-B5B5C036B9AF}" destId="{131062DE-190E-4BEC-8937-350211AF43EC}" srcOrd="4" destOrd="0" parTransId="{45086685-9EE1-4341-BE88-427D1E7DE71F}" sibTransId="{F9BA1301-556D-4780-A66E-F7A0D9336D55}"/>
    <dgm:cxn modelId="{C3452764-36AB-4DC9-9BFB-C0D4F2463909}" type="presOf" srcId="{4693BF38-A629-4B05-B668-A041C629F26F}" destId="{70639903-883F-4469-B4DF-9A52C326F9FB}" srcOrd="0" destOrd="0" presId="urn:microsoft.com/office/officeart/2005/8/layout/orgChart1"/>
    <dgm:cxn modelId="{0163B04E-CBFD-48A6-9B88-65CD15DD815D}" type="presOf" srcId="{A3B02E1C-DFB1-46D9-B848-D975BC5B5E43}" destId="{AB2E72DE-730A-49A9-914C-71943507E49B}" srcOrd="0" destOrd="0" presId="urn:microsoft.com/office/officeart/2005/8/layout/orgChart1"/>
    <dgm:cxn modelId="{EF3F5C7F-5A6C-473D-BC0E-DCE8D52369F7}" type="presOf" srcId="{266B0504-CA14-4078-A80C-B5B5C036B9AF}" destId="{F40463E5-7378-404E-8A01-2D3A28071C9B}" srcOrd="0" destOrd="0" presId="urn:microsoft.com/office/officeart/2005/8/layout/orgChart1"/>
    <dgm:cxn modelId="{D5946D7F-FA9B-41DE-9D4A-66F900AC7E3B}" type="presOf" srcId="{4693BF38-A629-4B05-B668-A041C629F26F}" destId="{E05B5AFA-85C3-4698-88CE-7DDBF9DBD620}" srcOrd="1" destOrd="0" presId="urn:microsoft.com/office/officeart/2005/8/layout/orgChart1"/>
    <dgm:cxn modelId="{2AFBE9A5-EB05-4256-837F-E7D45327AE42}" srcId="{2E655EF5-9B58-44CC-B506-49031B42F3A6}" destId="{266B0504-CA14-4078-A80C-B5B5C036B9AF}" srcOrd="0" destOrd="0" parTransId="{0FFDE196-DA40-441D-AF77-E5FC5E3B8680}" sibTransId="{05AB30DB-972F-4012-B9D1-B752D89F6E1E}"/>
    <dgm:cxn modelId="{E5D140A7-BF73-41C3-9ECC-940B6AD2F77D}" type="presOf" srcId="{266B0504-CA14-4078-A80C-B5B5C036B9AF}" destId="{A5EE7AEB-47C7-4110-BBC7-48F1EDC04C0B}" srcOrd="1" destOrd="0" presId="urn:microsoft.com/office/officeart/2005/8/layout/orgChart1"/>
    <dgm:cxn modelId="{8A9AC1AA-B6DF-4362-A978-9BF8C1735F40}" type="presOf" srcId="{EBFBFE64-330E-413A-9BA4-0BBA0C8ABE4E}" destId="{B29A74D5-1CAA-4A40-B400-8283B13C7507}" srcOrd="0" destOrd="0" presId="urn:microsoft.com/office/officeart/2005/8/layout/orgChart1"/>
    <dgm:cxn modelId="{B2B3D0B3-A1A1-4D55-8583-C0F3EF5D45FB}" srcId="{266B0504-CA14-4078-A80C-B5B5C036B9AF}" destId="{F4C4A00C-7EED-464F-B029-5CDF62F11816}" srcOrd="2" destOrd="0" parTransId="{97FB17A4-26E4-4D23-8AEF-4A2CBF41025A}" sibTransId="{D91534C9-7148-45C7-B845-155FBF22F095}"/>
    <dgm:cxn modelId="{BBBDADB4-E0CB-4671-9B67-43546D640E21}" type="presOf" srcId="{97FB17A4-26E4-4D23-8AEF-4A2CBF41025A}" destId="{7B9F75A8-5FCF-48FF-8CEE-13F3E4338FC6}" srcOrd="0" destOrd="0" presId="urn:microsoft.com/office/officeart/2005/8/layout/orgChart1"/>
    <dgm:cxn modelId="{54DB9BC1-4B08-427A-BE43-D0ED5D0B9108}" type="presOf" srcId="{45086685-9EE1-4341-BE88-427D1E7DE71F}" destId="{84599569-C8F8-4C10-8F88-095304000ADA}" srcOrd="0" destOrd="0" presId="urn:microsoft.com/office/officeart/2005/8/layout/orgChart1"/>
    <dgm:cxn modelId="{D7B638C7-E7B7-4F33-BAC5-40C70E08C768}" type="presOf" srcId="{2E655EF5-9B58-44CC-B506-49031B42F3A6}" destId="{324EAE59-4E0A-4595-A919-2336E1BDCD9F}" srcOrd="0" destOrd="0" presId="urn:microsoft.com/office/officeart/2005/8/layout/orgChart1"/>
    <dgm:cxn modelId="{C79C90D7-1A67-41D6-B565-A660A384D22E}" type="presOf" srcId="{131062DE-190E-4BEC-8937-350211AF43EC}" destId="{B12BC4DD-D137-42F2-BF2B-E726C189A773}" srcOrd="0" destOrd="0" presId="urn:microsoft.com/office/officeart/2005/8/layout/orgChart1"/>
    <dgm:cxn modelId="{10B1A4E1-9F6E-45E1-8AB3-BE1190B0DF2E}" type="presOf" srcId="{F4C4A00C-7EED-464F-B029-5CDF62F11816}" destId="{641FE743-7441-4B45-8F4B-58355C168098}" srcOrd="0" destOrd="0" presId="urn:microsoft.com/office/officeart/2005/8/layout/orgChart1"/>
    <dgm:cxn modelId="{6A8BCAF1-5CC0-4122-9529-906AEB4AEC45}" type="presOf" srcId="{67B8832F-3996-4EEA-A07B-B10523B7A1F6}" destId="{DF3D8726-C6C8-4AC6-9016-2316D7BC9872}" srcOrd="1" destOrd="0" presId="urn:microsoft.com/office/officeart/2005/8/layout/orgChart1"/>
    <dgm:cxn modelId="{F9F16AF5-8C54-4D20-AC9C-03A994CAB4C8}" type="presOf" srcId="{4B839307-23CF-4DEC-9DEA-8EE8664C0E08}" destId="{12CC30B0-B88B-4FDB-A59F-172D80BBABCE}" srcOrd="0" destOrd="0" presId="urn:microsoft.com/office/officeart/2005/8/layout/orgChart1"/>
    <dgm:cxn modelId="{A21D5163-420B-47EF-AF87-605203DD58DC}" type="presParOf" srcId="{324EAE59-4E0A-4595-A919-2336E1BDCD9F}" destId="{9CD42C91-19D7-484A-9B2E-897D5ECA410A}" srcOrd="0" destOrd="0" presId="urn:microsoft.com/office/officeart/2005/8/layout/orgChart1"/>
    <dgm:cxn modelId="{6018A57E-BE3B-45F0-976D-0811E36C49AE}" type="presParOf" srcId="{9CD42C91-19D7-484A-9B2E-897D5ECA410A}" destId="{F0FB1DE3-C5C6-48B2-9BE2-38F2DC0187C8}" srcOrd="0" destOrd="0" presId="urn:microsoft.com/office/officeart/2005/8/layout/orgChart1"/>
    <dgm:cxn modelId="{8551E4A5-3B21-4284-AEF0-23F3B42E3DAE}" type="presParOf" srcId="{F0FB1DE3-C5C6-48B2-9BE2-38F2DC0187C8}" destId="{F40463E5-7378-404E-8A01-2D3A28071C9B}" srcOrd="0" destOrd="0" presId="urn:microsoft.com/office/officeart/2005/8/layout/orgChart1"/>
    <dgm:cxn modelId="{C8868AF0-0994-4E76-86B2-FE88BA1A8188}" type="presParOf" srcId="{F0FB1DE3-C5C6-48B2-9BE2-38F2DC0187C8}" destId="{A5EE7AEB-47C7-4110-BBC7-48F1EDC04C0B}" srcOrd="1" destOrd="0" presId="urn:microsoft.com/office/officeart/2005/8/layout/orgChart1"/>
    <dgm:cxn modelId="{091891BB-7E7C-4170-A6B5-68A2C7FF166B}" type="presParOf" srcId="{9CD42C91-19D7-484A-9B2E-897D5ECA410A}" destId="{08624E55-2115-414B-BCD8-C42EA0728B3F}" srcOrd="1" destOrd="0" presId="urn:microsoft.com/office/officeart/2005/8/layout/orgChart1"/>
    <dgm:cxn modelId="{5701760B-32E3-41A0-83A2-64AA046936BF}" type="presParOf" srcId="{08624E55-2115-414B-BCD8-C42EA0728B3F}" destId="{0A1D9AC0-90E7-4278-9055-B22A4744B720}" srcOrd="0" destOrd="0" presId="urn:microsoft.com/office/officeart/2005/8/layout/orgChart1"/>
    <dgm:cxn modelId="{AA40C0FA-51D3-47D3-AB66-0B14F129BE76}" type="presParOf" srcId="{08624E55-2115-414B-BCD8-C42EA0728B3F}" destId="{2A7F5812-97F2-4567-A881-000ACBFEA8AA}" srcOrd="1" destOrd="0" presId="urn:microsoft.com/office/officeart/2005/8/layout/orgChart1"/>
    <dgm:cxn modelId="{B1E65F79-F10E-4BBD-B93E-57C99D8F0533}" type="presParOf" srcId="{2A7F5812-97F2-4567-A881-000ACBFEA8AA}" destId="{FBA7BDDE-489A-4DEA-9F5D-59771B160D56}" srcOrd="0" destOrd="0" presId="urn:microsoft.com/office/officeart/2005/8/layout/orgChart1"/>
    <dgm:cxn modelId="{52B73453-4B63-45BE-9606-E8A5CE39A9AD}" type="presParOf" srcId="{FBA7BDDE-489A-4DEA-9F5D-59771B160D56}" destId="{96847495-A745-4C06-AC23-B9B3EBBE8AD5}" srcOrd="0" destOrd="0" presId="urn:microsoft.com/office/officeart/2005/8/layout/orgChart1"/>
    <dgm:cxn modelId="{2FD8D627-AB02-4808-835A-8E953060D653}" type="presParOf" srcId="{FBA7BDDE-489A-4DEA-9F5D-59771B160D56}" destId="{DF3D8726-C6C8-4AC6-9016-2316D7BC9872}" srcOrd="1" destOrd="0" presId="urn:microsoft.com/office/officeart/2005/8/layout/orgChart1"/>
    <dgm:cxn modelId="{2C951631-6315-4504-B3DE-F01B5B76D9F2}" type="presParOf" srcId="{2A7F5812-97F2-4567-A881-000ACBFEA8AA}" destId="{197DBFA9-7761-4ABF-AE07-7FE6217653D6}" srcOrd="1" destOrd="0" presId="urn:microsoft.com/office/officeart/2005/8/layout/orgChart1"/>
    <dgm:cxn modelId="{00EA4639-37C3-423F-8CE6-5D21AF1660DA}" type="presParOf" srcId="{2A7F5812-97F2-4567-A881-000ACBFEA8AA}" destId="{802C388A-30CC-4E00-B8CF-7E652194F9BA}" srcOrd="2" destOrd="0" presId="urn:microsoft.com/office/officeart/2005/8/layout/orgChart1"/>
    <dgm:cxn modelId="{992B39C6-308B-405A-8992-9BE90AB6EEB8}" type="presParOf" srcId="{08624E55-2115-414B-BCD8-C42EA0728B3F}" destId="{12CC30B0-B88B-4FDB-A59F-172D80BBABCE}" srcOrd="2" destOrd="0" presId="urn:microsoft.com/office/officeart/2005/8/layout/orgChart1"/>
    <dgm:cxn modelId="{CA0C6E45-C22C-4B6D-A9D0-87F1C7597BFC}" type="presParOf" srcId="{08624E55-2115-414B-BCD8-C42EA0728B3F}" destId="{AC69EAD9-B692-482A-A62F-9A8DE3B2E2D2}" srcOrd="3" destOrd="0" presId="urn:microsoft.com/office/officeart/2005/8/layout/orgChart1"/>
    <dgm:cxn modelId="{14FC2C18-4196-47E8-BF3D-440B0B752ABE}" type="presParOf" srcId="{AC69EAD9-B692-482A-A62F-9A8DE3B2E2D2}" destId="{7DD427A9-6184-435F-9038-7F839052D6AD}" srcOrd="0" destOrd="0" presId="urn:microsoft.com/office/officeart/2005/8/layout/orgChart1"/>
    <dgm:cxn modelId="{42B646A2-66DC-464D-87F9-9D30EDC29337}" type="presParOf" srcId="{7DD427A9-6184-435F-9038-7F839052D6AD}" destId="{AB2E72DE-730A-49A9-914C-71943507E49B}" srcOrd="0" destOrd="0" presId="urn:microsoft.com/office/officeart/2005/8/layout/orgChart1"/>
    <dgm:cxn modelId="{F4AB9C6B-9679-40E8-9A73-CA3799531829}" type="presParOf" srcId="{7DD427A9-6184-435F-9038-7F839052D6AD}" destId="{D519746B-1D4D-4EB3-BA2C-172461217DC1}" srcOrd="1" destOrd="0" presId="urn:microsoft.com/office/officeart/2005/8/layout/orgChart1"/>
    <dgm:cxn modelId="{3C4815FC-942D-436E-940F-BC5486FB4F64}" type="presParOf" srcId="{AC69EAD9-B692-482A-A62F-9A8DE3B2E2D2}" destId="{5CC78834-FC94-4E0B-AF88-755C3FA9D6FE}" srcOrd="1" destOrd="0" presId="urn:microsoft.com/office/officeart/2005/8/layout/orgChart1"/>
    <dgm:cxn modelId="{0D746FDC-B18B-4A47-B07B-C14564A2EA54}" type="presParOf" srcId="{AC69EAD9-B692-482A-A62F-9A8DE3B2E2D2}" destId="{417F2540-8F3B-4FE5-BD9C-C0C75F7C12B4}" srcOrd="2" destOrd="0" presId="urn:microsoft.com/office/officeart/2005/8/layout/orgChart1"/>
    <dgm:cxn modelId="{3054BA7B-39BA-4ED5-8A87-C92659D9BA0B}" type="presParOf" srcId="{08624E55-2115-414B-BCD8-C42EA0728B3F}" destId="{7B9F75A8-5FCF-48FF-8CEE-13F3E4338FC6}" srcOrd="4" destOrd="0" presId="urn:microsoft.com/office/officeart/2005/8/layout/orgChart1"/>
    <dgm:cxn modelId="{00231293-0848-405A-A02E-D44E4ECA22D2}" type="presParOf" srcId="{08624E55-2115-414B-BCD8-C42EA0728B3F}" destId="{262770A2-CB1D-4D41-9EE9-A85CFABAEF48}" srcOrd="5" destOrd="0" presId="urn:microsoft.com/office/officeart/2005/8/layout/orgChart1"/>
    <dgm:cxn modelId="{A74368BA-A26D-470E-9750-029845EC3DD2}" type="presParOf" srcId="{262770A2-CB1D-4D41-9EE9-A85CFABAEF48}" destId="{625CBAEE-9ED8-42C8-889A-C269E0B9A165}" srcOrd="0" destOrd="0" presId="urn:microsoft.com/office/officeart/2005/8/layout/orgChart1"/>
    <dgm:cxn modelId="{340326D5-710E-4763-930B-EB3ED9B9BDD3}" type="presParOf" srcId="{625CBAEE-9ED8-42C8-889A-C269E0B9A165}" destId="{641FE743-7441-4B45-8F4B-58355C168098}" srcOrd="0" destOrd="0" presId="urn:microsoft.com/office/officeart/2005/8/layout/orgChart1"/>
    <dgm:cxn modelId="{F9F4687A-F91E-4C30-8112-1DDF49B90146}" type="presParOf" srcId="{625CBAEE-9ED8-42C8-889A-C269E0B9A165}" destId="{50B42376-4E8A-4825-83C2-C4D9448BE4A7}" srcOrd="1" destOrd="0" presId="urn:microsoft.com/office/officeart/2005/8/layout/orgChart1"/>
    <dgm:cxn modelId="{4ADA2C88-2DE1-4F9C-A6AF-52597F87C7E4}" type="presParOf" srcId="{262770A2-CB1D-4D41-9EE9-A85CFABAEF48}" destId="{0E537F7E-276C-4F04-A1EC-6E95EBD585DC}" srcOrd="1" destOrd="0" presId="urn:microsoft.com/office/officeart/2005/8/layout/orgChart1"/>
    <dgm:cxn modelId="{01E62929-8252-4C69-9E78-8C01B8700501}" type="presParOf" srcId="{262770A2-CB1D-4D41-9EE9-A85CFABAEF48}" destId="{2AB1B5CC-852E-4EF8-8670-CD87D5628690}" srcOrd="2" destOrd="0" presId="urn:microsoft.com/office/officeart/2005/8/layout/orgChart1"/>
    <dgm:cxn modelId="{15433A3C-12A0-4038-ABBB-8A057A7870A5}" type="presParOf" srcId="{08624E55-2115-414B-BCD8-C42EA0728B3F}" destId="{B29A74D5-1CAA-4A40-B400-8283B13C7507}" srcOrd="6" destOrd="0" presId="urn:microsoft.com/office/officeart/2005/8/layout/orgChart1"/>
    <dgm:cxn modelId="{AD3B3707-FCF4-45DA-85CC-51116819AF30}" type="presParOf" srcId="{08624E55-2115-414B-BCD8-C42EA0728B3F}" destId="{A6267D5E-1D96-431D-B22C-CE731FBC82BB}" srcOrd="7" destOrd="0" presId="urn:microsoft.com/office/officeart/2005/8/layout/orgChart1"/>
    <dgm:cxn modelId="{01DC2511-5BF2-4DB4-9128-2A783374B0E3}" type="presParOf" srcId="{A6267D5E-1D96-431D-B22C-CE731FBC82BB}" destId="{3E9F8799-6894-4C8F-89ED-4EBDDF59938E}" srcOrd="0" destOrd="0" presId="urn:microsoft.com/office/officeart/2005/8/layout/orgChart1"/>
    <dgm:cxn modelId="{36376DC8-4649-4F31-9D66-568A7E074E5B}" type="presParOf" srcId="{3E9F8799-6894-4C8F-89ED-4EBDDF59938E}" destId="{70639903-883F-4469-B4DF-9A52C326F9FB}" srcOrd="0" destOrd="0" presId="urn:microsoft.com/office/officeart/2005/8/layout/orgChart1"/>
    <dgm:cxn modelId="{D385EC9D-5FDC-48DA-954C-5C136ED42D59}" type="presParOf" srcId="{3E9F8799-6894-4C8F-89ED-4EBDDF59938E}" destId="{E05B5AFA-85C3-4698-88CE-7DDBF9DBD620}" srcOrd="1" destOrd="0" presId="urn:microsoft.com/office/officeart/2005/8/layout/orgChart1"/>
    <dgm:cxn modelId="{6B99E425-CBA0-4BA3-AA16-5BCB634E0160}" type="presParOf" srcId="{A6267D5E-1D96-431D-B22C-CE731FBC82BB}" destId="{ED8CED17-16AE-4693-A749-6DE32E5E853E}" srcOrd="1" destOrd="0" presId="urn:microsoft.com/office/officeart/2005/8/layout/orgChart1"/>
    <dgm:cxn modelId="{116314A5-8667-4C80-972E-DCEB3FAF2905}" type="presParOf" srcId="{A6267D5E-1D96-431D-B22C-CE731FBC82BB}" destId="{CB1A510C-7E6E-45D2-852C-A9BFEB63B0AB}" srcOrd="2" destOrd="0" presId="urn:microsoft.com/office/officeart/2005/8/layout/orgChart1"/>
    <dgm:cxn modelId="{3A7BACBE-E680-49CB-8F14-0F1C9CD37941}" type="presParOf" srcId="{08624E55-2115-414B-BCD8-C42EA0728B3F}" destId="{84599569-C8F8-4C10-8F88-095304000ADA}" srcOrd="8" destOrd="0" presId="urn:microsoft.com/office/officeart/2005/8/layout/orgChart1"/>
    <dgm:cxn modelId="{514127DE-A53D-4E73-9F5B-B86100B70C56}" type="presParOf" srcId="{08624E55-2115-414B-BCD8-C42EA0728B3F}" destId="{A851C7BC-7BBF-4D15-9909-348A2759B148}" srcOrd="9" destOrd="0" presId="urn:microsoft.com/office/officeart/2005/8/layout/orgChart1"/>
    <dgm:cxn modelId="{AC912DBE-AD5D-45CF-BF82-743D693E2814}" type="presParOf" srcId="{A851C7BC-7BBF-4D15-9909-348A2759B148}" destId="{2CD67EA5-D246-40D1-870F-7C3CDF6BCBC9}" srcOrd="0" destOrd="0" presId="urn:microsoft.com/office/officeart/2005/8/layout/orgChart1"/>
    <dgm:cxn modelId="{846712A7-2505-456C-BF34-B34861F9215F}" type="presParOf" srcId="{2CD67EA5-D246-40D1-870F-7C3CDF6BCBC9}" destId="{B12BC4DD-D137-42F2-BF2B-E726C189A773}" srcOrd="0" destOrd="0" presId="urn:microsoft.com/office/officeart/2005/8/layout/orgChart1"/>
    <dgm:cxn modelId="{67D5C95F-13A4-4A50-B90E-99D231F6AFD9}" type="presParOf" srcId="{2CD67EA5-D246-40D1-870F-7C3CDF6BCBC9}" destId="{4CBE3E0B-2BCE-4CF9-A556-489580CAE16A}" srcOrd="1" destOrd="0" presId="urn:microsoft.com/office/officeart/2005/8/layout/orgChart1"/>
    <dgm:cxn modelId="{CF50B262-569C-444D-A131-6DA02CC2BFD3}" type="presParOf" srcId="{A851C7BC-7BBF-4D15-9909-348A2759B148}" destId="{32BB3D2F-86AC-476B-86B7-AE8E7D7ED6AE}" srcOrd="1" destOrd="0" presId="urn:microsoft.com/office/officeart/2005/8/layout/orgChart1"/>
    <dgm:cxn modelId="{00B3A571-0E48-4205-98DE-BFC173B85B3D}" type="presParOf" srcId="{A851C7BC-7BBF-4D15-9909-348A2759B148}" destId="{FF120CB0-5253-477F-A6AC-CCD8997E3DC0}" srcOrd="2" destOrd="0" presId="urn:microsoft.com/office/officeart/2005/8/layout/orgChart1"/>
    <dgm:cxn modelId="{07DE5112-E885-496F-802D-8405E2082A04}" type="presParOf" srcId="{9CD42C91-19D7-484A-9B2E-897D5ECA410A}" destId="{DA8F2D7D-EF9E-4C9B-AC88-94E6947E37D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1F2895-42FC-4BAB-979B-EB8B24CD863E}" type="doc">
      <dgm:prSet loTypeId="urn:microsoft.com/office/officeart/2005/8/layout/orgChart1" loCatId="hierarchy" qsTypeId="urn:microsoft.com/office/officeart/2005/8/quickstyle/simple1" qsCatId="simple" csTypeId="urn:microsoft.com/office/officeart/2005/8/colors/accent1_2" csCatId="accent1"/>
      <dgm:spPr/>
    </dgm:pt>
    <dgm:pt modelId="{349C2696-2133-4F46-9548-3FA4859ADB4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charset="0"/>
              <a:cs typeface="Arial" charset="0"/>
            </a:rPr>
            <a:t>EE</a:t>
          </a:r>
        </a:p>
      </dgm:t>
    </dgm:pt>
    <dgm:pt modelId="{8F3CFADA-E0C0-41C5-B6AE-6491AE0DAC25}" type="parTrans" cxnId="{4E2AEECC-863B-4B60-9B72-53CBA3A887D6}">
      <dgm:prSet/>
      <dgm:spPr/>
      <dgm:t>
        <a:bodyPr/>
        <a:lstStyle/>
        <a:p>
          <a:endParaRPr lang="en-US"/>
        </a:p>
      </dgm:t>
    </dgm:pt>
    <dgm:pt modelId="{0D1D047E-13D2-480D-A188-6368C0E0AB95}" type="sibTrans" cxnId="{4E2AEECC-863B-4B60-9B72-53CBA3A887D6}">
      <dgm:prSet/>
      <dgm:spPr/>
      <dgm:t>
        <a:bodyPr/>
        <a:lstStyle/>
        <a:p>
          <a:endParaRPr lang="en-US"/>
        </a:p>
      </dgm:t>
    </dgm:pt>
    <dgm:pt modelId="{26E3E849-2E38-467C-9700-64DB4DE02D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charset="0"/>
              <a:cs typeface="Arial" charset="0"/>
            </a:rPr>
            <a:t>Power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charset="0"/>
              <a:cs typeface="Arial" charset="0"/>
            </a:rPr>
            <a:t>Generation</a:t>
          </a:r>
        </a:p>
      </dgm:t>
    </dgm:pt>
    <dgm:pt modelId="{9E6D923A-6371-4F73-895D-2041B4D2BA1C}" type="parTrans" cxnId="{B8835B1F-AF81-4B78-B7F1-263AA4C6E50B}">
      <dgm:prSet/>
      <dgm:spPr/>
      <dgm:t>
        <a:bodyPr/>
        <a:lstStyle/>
        <a:p>
          <a:endParaRPr lang="en-US"/>
        </a:p>
      </dgm:t>
    </dgm:pt>
    <dgm:pt modelId="{A927FC6B-52B0-4765-93E8-5CF09F7F0669}" type="sibTrans" cxnId="{B8835B1F-AF81-4B78-B7F1-263AA4C6E50B}">
      <dgm:prSet/>
      <dgm:spPr/>
      <dgm:t>
        <a:bodyPr/>
        <a:lstStyle/>
        <a:p>
          <a:endParaRPr lang="en-US"/>
        </a:p>
      </dgm:t>
    </dgm:pt>
    <dgm:pt modelId="{81F71FFB-FB60-48B6-8D1F-22F2E451D46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charset="0"/>
              <a:cs typeface="Arial" charset="0"/>
            </a:rPr>
            <a:t>Communication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charset="0"/>
              <a:cs typeface="Arial" charset="0"/>
            </a:rPr>
            <a:t>Systems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tx1"/>
            </a:solidFill>
            <a:effectLst/>
            <a:latin typeface="Arial" charset="0"/>
            <a:cs typeface="Arial" charset="0"/>
          </a:endParaRPr>
        </a:p>
      </dgm:t>
    </dgm:pt>
    <dgm:pt modelId="{4056CD41-5C43-4982-B6B0-4B35A2761735}" type="parTrans" cxnId="{CA1D1CA5-A435-4FA4-AD98-701381FF320F}">
      <dgm:prSet/>
      <dgm:spPr/>
      <dgm:t>
        <a:bodyPr/>
        <a:lstStyle/>
        <a:p>
          <a:endParaRPr lang="en-US"/>
        </a:p>
      </dgm:t>
    </dgm:pt>
    <dgm:pt modelId="{F3A2AC55-8F9C-4D92-BEE9-A941B798B965}" type="sibTrans" cxnId="{CA1D1CA5-A435-4FA4-AD98-701381FF320F}">
      <dgm:prSet/>
      <dgm:spPr/>
      <dgm:t>
        <a:bodyPr/>
        <a:lstStyle/>
        <a:p>
          <a:endParaRPr lang="en-US"/>
        </a:p>
      </dgm:t>
    </dgm:pt>
    <dgm:pt modelId="{02CE6412-29A9-4D51-B9CE-9E342447EED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charset="0"/>
              <a:cs typeface="Arial" charset="0"/>
            </a:rPr>
            <a:t>LSI</a:t>
          </a:r>
        </a:p>
      </dgm:t>
    </dgm:pt>
    <dgm:pt modelId="{F59F0EAD-2768-4A16-B1E3-5A21DCFFB422}" type="parTrans" cxnId="{C4512A29-6917-46D4-ADF6-DFA45B7B1EC7}">
      <dgm:prSet/>
      <dgm:spPr/>
      <dgm:t>
        <a:bodyPr/>
        <a:lstStyle/>
        <a:p>
          <a:endParaRPr lang="en-US"/>
        </a:p>
      </dgm:t>
    </dgm:pt>
    <dgm:pt modelId="{AC6C5640-2E9F-4B78-8A00-A3A83A5758A8}" type="sibTrans" cxnId="{C4512A29-6917-46D4-ADF6-DFA45B7B1EC7}">
      <dgm:prSet/>
      <dgm:spPr/>
      <dgm:t>
        <a:bodyPr/>
        <a:lstStyle/>
        <a:p>
          <a:endParaRPr lang="en-US"/>
        </a:p>
      </dgm:t>
    </dgm:pt>
    <dgm:pt modelId="{47F45D7F-F70B-45B6-A1ED-C3D44576CFA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charset="0"/>
              <a:cs typeface="Arial" charset="0"/>
            </a:rPr>
            <a:t>Electronics</a:t>
          </a:r>
        </a:p>
      </dgm:t>
    </dgm:pt>
    <dgm:pt modelId="{8FEB8023-A420-41EE-A772-EC37C560616A}" type="parTrans" cxnId="{9A3E83E3-89C0-4925-9050-89742BAB9267}">
      <dgm:prSet/>
      <dgm:spPr/>
      <dgm:t>
        <a:bodyPr/>
        <a:lstStyle/>
        <a:p>
          <a:endParaRPr lang="en-US"/>
        </a:p>
      </dgm:t>
    </dgm:pt>
    <dgm:pt modelId="{5337E179-B62C-4814-ADB5-B753A1615A8E}" type="sibTrans" cxnId="{9A3E83E3-89C0-4925-9050-89742BAB9267}">
      <dgm:prSet/>
      <dgm:spPr/>
      <dgm:t>
        <a:bodyPr/>
        <a:lstStyle/>
        <a:p>
          <a:endParaRPr lang="en-US"/>
        </a:p>
      </dgm:t>
    </dgm:pt>
    <dgm:pt modelId="{D454FDE9-D558-4F8A-809E-A770B30E6C5B}" type="pres">
      <dgm:prSet presAssocID="{3D1F2895-42FC-4BAB-979B-EB8B24CD863E}" presName="hierChild1" presStyleCnt="0">
        <dgm:presLayoutVars>
          <dgm:orgChart val="1"/>
          <dgm:chPref val="1"/>
          <dgm:dir/>
          <dgm:animOne val="branch"/>
          <dgm:animLvl val="lvl"/>
          <dgm:resizeHandles/>
        </dgm:presLayoutVars>
      </dgm:prSet>
      <dgm:spPr/>
    </dgm:pt>
    <dgm:pt modelId="{34550A5E-34A9-4D7E-BD2E-215A658C0B75}" type="pres">
      <dgm:prSet presAssocID="{349C2696-2133-4F46-9548-3FA4859ADB47}" presName="hierRoot1" presStyleCnt="0">
        <dgm:presLayoutVars>
          <dgm:hierBranch/>
        </dgm:presLayoutVars>
      </dgm:prSet>
      <dgm:spPr/>
    </dgm:pt>
    <dgm:pt modelId="{397E29ED-458D-460B-B365-E0249B07B36D}" type="pres">
      <dgm:prSet presAssocID="{349C2696-2133-4F46-9548-3FA4859ADB47}" presName="rootComposite1" presStyleCnt="0"/>
      <dgm:spPr/>
    </dgm:pt>
    <dgm:pt modelId="{E9778542-8B96-4BA8-B426-1AE8DEADE8BF}" type="pres">
      <dgm:prSet presAssocID="{349C2696-2133-4F46-9548-3FA4859ADB47}" presName="rootText1" presStyleLbl="node0" presStyleIdx="0" presStyleCnt="1">
        <dgm:presLayoutVars>
          <dgm:chPref val="3"/>
        </dgm:presLayoutVars>
      </dgm:prSet>
      <dgm:spPr/>
    </dgm:pt>
    <dgm:pt modelId="{18E21481-C8AA-498B-B0DC-FC1C893BEA31}" type="pres">
      <dgm:prSet presAssocID="{349C2696-2133-4F46-9548-3FA4859ADB47}" presName="rootConnector1" presStyleLbl="node1" presStyleIdx="0" presStyleCnt="0"/>
      <dgm:spPr/>
    </dgm:pt>
    <dgm:pt modelId="{EF9FE616-9E4C-4DF5-B3CC-615B5AD3395B}" type="pres">
      <dgm:prSet presAssocID="{349C2696-2133-4F46-9548-3FA4859ADB47}" presName="hierChild2" presStyleCnt="0"/>
      <dgm:spPr/>
    </dgm:pt>
    <dgm:pt modelId="{F2297E08-FDBD-47F1-A234-A1BDA5CE3DF9}" type="pres">
      <dgm:prSet presAssocID="{9E6D923A-6371-4F73-895D-2041B4D2BA1C}" presName="Name35" presStyleLbl="parChTrans1D2" presStyleIdx="0" presStyleCnt="4"/>
      <dgm:spPr/>
    </dgm:pt>
    <dgm:pt modelId="{7E05ABC3-D42F-4286-BD55-90EF2C8A7340}" type="pres">
      <dgm:prSet presAssocID="{26E3E849-2E38-467C-9700-64DB4DE02D58}" presName="hierRoot2" presStyleCnt="0">
        <dgm:presLayoutVars>
          <dgm:hierBranch/>
        </dgm:presLayoutVars>
      </dgm:prSet>
      <dgm:spPr/>
    </dgm:pt>
    <dgm:pt modelId="{3C9B7135-EA50-4EC2-B4DA-E32B3CBF85DF}" type="pres">
      <dgm:prSet presAssocID="{26E3E849-2E38-467C-9700-64DB4DE02D58}" presName="rootComposite" presStyleCnt="0"/>
      <dgm:spPr/>
    </dgm:pt>
    <dgm:pt modelId="{8569A736-3856-4FD8-B48E-A76C9808D6D1}" type="pres">
      <dgm:prSet presAssocID="{26E3E849-2E38-467C-9700-64DB4DE02D58}" presName="rootText" presStyleLbl="node2" presStyleIdx="0" presStyleCnt="4">
        <dgm:presLayoutVars>
          <dgm:chPref val="3"/>
        </dgm:presLayoutVars>
      </dgm:prSet>
      <dgm:spPr/>
    </dgm:pt>
    <dgm:pt modelId="{DD0BF515-964C-481B-9954-5D9882972C4B}" type="pres">
      <dgm:prSet presAssocID="{26E3E849-2E38-467C-9700-64DB4DE02D58}" presName="rootConnector" presStyleLbl="node2" presStyleIdx="0" presStyleCnt="4"/>
      <dgm:spPr/>
    </dgm:pt>
    <dgm:pt modelId="{007C53AA-FE33-4A5E-BAD8-CB27C48C86C3}" type="pres">
      <dgm:prSet presAssocID="{26E3E849-2E38-467C-9700-64DB4DE02D58}" presName="hierChild4" presStyleCnt="0"/>
      <dgm:spPr/>
    </dgm:pt>
    <dgm:pt modelId="{F567C302-6512-434E-997F-933008AC5C2A}" type="pres">
      <dgm:prSet presAssocID="{26E3E849-2E38-467C-9700-64DB4DE02D58}" presName="hierChild5" presStyleCnt="0"/>
      <dgm:spPr/>
    </dgm:pt>
    <dgm:pt modelId="{F28041F9-1598-40F1-95ED-4F6A2CB6A452}" type="pres">
      <dgm:prSet presAssocID="{4056CD41-5C43-4982-B6B0-4B35A2761735}" presName="Name35" presStyleLbl="parChTrans1D2" presStyleIdx="1" presStyleCnt="4"/>
      <dgm:spPr/>
    </dgm:pt>
    <dgm:pt modelId="{A5EAED6C-75DB-4010-9BF5-C6F802D81830}" type="pres">
      <dgm:prSet presAssocID="{81F71FFB-FB60-48B6-8D1F-22F2E451D464}" presName="hierRoot2" presStyleCnt="0">
        <dgm:presLayoutVars>
          <dgm:hierBranch/>
        </dgm:presLayoutVars>
      </dgm:prSet>
      <dgm:spPr/>
    </dgm:pt>
    <dgm:pt modelId="{32152CB2-30A9-4D8A-A309-1327A51FBFA6}" type="pres">
      <dgm:prSet presAssocID="{81F71FFB-FB60-48B6-8D1F-22F2E451D464}" presName="rootComposite" presStyleCnt="0"/>
      <dgm:spPr/>
    </dgm:pt>
    <dgm:pt modelId="{85BD5D7B-52A4-4882-ADDA-E731A2D73BB6}" type="pres">
      <dgm:prSet presAssocID="{81F71FFB-FB60-48B6-8D1F-22F2E451D464}" presName="rootText" presStyleLbl="node2" presStyleIdx="1" presStyleCnt="4">
        <dgm:presLayoutVars>
          <dgm:chPref val="3"/>
        </dgm:presLayoutVars>
      </dgm:prSet>
      <dgm:spPr/>
    </dgm:pt>
    <dgm:pt modelId="{5BFE1461-F747-4D1E-A4FD-374B28702F97}" type="pres">
      <dgm:prSet presAssocID="{81F71FFB-FB60-48B6-8D1F-22F2E451D464}" presName="rootConnector" presStyleLbl="node2" presStyleIdx="1" presStyleCnt="4"/>
      <dgm:spPr/>
    </dgm:pt>
    <dgm:pt modelId="{B381905A-8822-45EA-9A63-87098917E9A7}" type="pres">
      <dgm:prSet presAssocID="{81F71FFB-FB60-48B6-8D1F-22F2E451D464}" presName="hierChild4" presStyleCnt="0"/>
      <dgm:spPr/>
    </dgm:pt>
    <dgm:pt modelId="{7EF95DFE-C24D-4A45-A95E-04EAA980508C}" type="pres">
      <dgm:prSet presAssocID="{81F71FFB-FB60-48B6-8D1F-22F2E451D464}" presName="hierChild5" presStyleCnt="0"/>
      <dgm:spPr/>
    </dgm:pt>
    <dgm:pt modelId="{143B2CB8-4AB4-4024-96AB-30866A2D2B24}" type="pres">
      <dgm:prSet presAssocID="{F59F0EAD-2768-4A16-B1E3-5A21DCFFB422}" presName="Name35" presStyleLbl="parChTrans1D2" presStyleIdx="2" presStyleCnt="4"/>
      <dgm:spPr/>
    </dgm:pt>
    <dgm:pt modelId="{48D1EF37-36DB-474A-9DA1-6C2DD9A8755A}" type="pres">
      <dgm:prSet presAssocID="{02CE6412-29A9-4D51-B9CE-9E342447EED3}" presName="hierRoot2" presStyleCnt="0">
        <dgm:presLayoutVars>
          <dgm:hierBranch/>
        </dgm:presLayoutVars>
      </dgm:prSet>
      <dgm:spPr/>
    </dgm:pt>
    <dgm:pt modelId="{CBAA220F-6E31-4B63-8D81-29873C88A084}" type="pres">
      <dgm:prSet presAssocID="{02CE6412-29A9-4D51-B9CE-9E342447EED3}" presName="rootComposite" presStyleCnt="0"/>
      <dgm:spPr/>
    </dgm:pt>
    <dgm:pt modelId="{BCD15974-93CD-4E25-8453-524ACEDF6DC0}" type="pres">
      <dgm:prSet presAssocID="{02CE6412-29A9-4D51-B9CE-9E342447EED3}" presName="rootText" presStyleLbl="node2" presStyleIdx="2" presStyleCnt="4">
        <dgm:presLayoutVars>
          <dgm:chPref val="3"/>
        </dgm:presLayoutVars>
      </dgm:prSet>
      <dgm:spPr/>
    </dgm:pt>
    <dgm:pt modelId="{80FD6E2A-91B8-46AD-8C02-9B94835DB867}" type="pres">
      <dgm:prSet presAssocID="{02CE6412-29A9-4D51-B9CE-9E342447EED3}" presName="rootConnector" presStyleLbl="node2" presStyleIdx="2" presStyleCnt="4"/>
      <dgm:spPr/>
    </dgm:pt>
    <dgm:pt modelId="{BD156915-2E0B-4986-8D9A-7EF344918EAE}" type="pres">
      <dgm:prSet presAssocID="{02CE6412-29A9-4D51-B9CE-9E342447EED3}" presName="hierChild4" presStyleCnt="0"/>
      <dgm:spPr/>
    </dgm:pt>
    <dgm:pt modelId="{D4808859-2DD0-4119-8C69-EA54F537AC1B}" type="pres">
      <dgm:prSet presAssocID="{02CE6412-29A9-4D51-B9CE-9E342447EED3}" presName="hierChild5" presStyleCnt="0"/>
      <dgm:spPr/>
    </dgm:pt>
    <dgm:pt modelId="{08A019BD-003F-41A4-B054-1F92689EB42D}" type="pres">
      <dgm:prSet presAssocID="{8FEB8023-A420-41EE-A772-EC37C560616A}" presName="Name35" presStyleLbl="parChTrans1D2" presStyleIdx="3" presStyleCnt="4"/>
      <dgm:spPr/>
    </dgm:pt>
    <dgm:pt modelId="{9D8D76B4-D7D3-49EE-B45D-5E654CE4035E}" type="pres">
      <dgm:prSet presAssocID="{47F45D7F-F70B-45B6-A1ED-C3D44576CFA8}" presName="hierRoot2" presStyleCnt="0">
        <dgm:presLayoutVars>
          <dgm:hierBranch/>
        </dgm:presLayoutVars>
      </dgm:prSet>
      <dgm:spPr/>
    </dgm:pt>
    <dgm:pt modelId="{1CC53F40-AB45-48DF-A393-0A00654FD4C1}" type="pres">
      <dgm:prSet presAssocID="{47F45D7F-F70B-45B6-A1ED-C3D44576CFA8}" presName="rootComposite" presStyleCnt="0"/>
      <dgm:spPr/>
    </dgm:pt>
    <dgm:pt modelId="{67EA686E-65F6-43FA-A071-AA77DCF86380}" type="pres">
      <dgm:prSet presAssocID="{47F45D7F-F70B-45B6-A1ED-C3D44576CFA8}" presName="rootText" presStyleLbl="node2" presStyleIdx="3" presStyleCnt="4">
        <dgm:presLayoutVars>
          <dgm:chPref val="3"/>
        </dgm:presLayoutVars>
      </dgm:prSet>
      <dgm:spPr/>
    </dgm:pt>
    <dgm:pt modelId="{3D976223-DB11-4207-803A-7BF11A32F037}" type="pres">
      <dgm:prSet presAssocID="{47F45D7F-F70B-45B6-A1ED-C3D44576CFA8}" presName="rootConnector" presStyleLbl="node2" presStyleIdx="3" presStyleCnt="4"/>
      <dgm:spPr/>
    </dgm:pt>
    <dgm:pt modelId="{520A2855-7EBC-4F7D-833D-810E9C44F790}" type="pres">
      <dgm:prSet presAssocID="{47F45D7F-F70B-45B6-A1ED-C3D44576CFA8}" presName="hierChild4" presStyleCnt="0"/>
      <dgm:spPr/>
    </dgm:pt>
    <dgm:pt modelId="{DFC19280-06E0-4560-9105-9347DCD62B65}" type="pres">
      <dgm:prSet presAssocID="{47F45D7F-F70B-45B6-A1ED-C3D44576CFA8}" presName="hierChild5" presStyleCnt="0"/>
      <dgm:spPr/>
    </dgm:pt>
    <dgm:pt modelId="{F03F5637-F916-4017-A5CB-B028BFB47820}" type="pres">
      <dgm:prSet presAssocID="{349C2696-2133-4F46-9548-3FA4859ADB47}" presName="hierChild3" presStyleCnt="0"/>
      <dgm:spPr/>
    </dgm:pt>
  </dgm:ptLst>
  <dgm:cxnLst>
    <dgm:cxn modelId="{8E52E803-5593-4A2D-981B-3BE38C433707}" type="presOf" srcId="{4056CD41-5C43-4982-B6B0-4B35A2761735}" destId="{F28041F9-1598-40F1-95ED-4F6A2CB6A452}" srcOrd="0" destOrd="0" presId="urn:microsoft.com/office/officeart/2005/8/layout/orgChart1"/>
    <dgm:cxn modelId="{7277A90D-835C-464C-AAE7-5A6A921855B7}" type="presOf" srcId="{26E3E849-2E38-467C-9700-64DB4DE02D58}" destId="{DD0BF515-964C-481B-9954-5D9882972C4B}" srcOrd="1" destOrd="0" presId="urn:microsoft.com/office/officeart/2005/8/layout/orgChart1"/>
    <dgm:cxn modelId="{6152300E-0D56-4554-9DAF-B6BB95AC3CAA}" type="presOf" srcId="{02CE6412-29A9-4D51-B9CE-9E342447EED3}" destId="{BCD15974-93CD-4E25-8453-524ACEDF6DC0}" srcOrd="0" destOrd="0" presId="urn:microsoft.com/office/officeart/2005/8/layout/orgChart1"/>
    <dgm:cxn modelId="{B8835B1F-AF81-4B78-B7F1-263AA4C6E50B}" srcId="{349C2696-2133-4F46-9548-3FA4859ADB47}" destId="{26E3E849-2E38-467C-9700-64DB4DE02D58}" srcOrd="0" destOrd="0" parTransId="{9E6D923A-6371-4F73-895D-2041B4D2BA1C}" sibTransId="{A927FC6B-52B0-4765-93E8-5CF09F7F0669}"/>
    <dgm:cxn modelId="{C4512A29-6917-46D4-ADF6-DFA45B7B1EC7}" srcId="{349C2696-2133-4F46-9548-3FA4859ADB47}" destId="{02CE6412-29A9-4D51-B9CE-9E342447EED3}" srcOrd="2" destOrd="0" parTransId="{F59F0EAD-2768-4A16-B1E3-5A21DCFFB422}" sibTransId="{AC6C5640-2E9F-4B78-8A00-A3A83A5758A8}"/>
    <dgm:cxn modelId="{5205E232-2E02-416E-86F2-C57BFE018BD6}" type="presOf" srcId="{02CE6412-29A9-4D51-B9CE-9E342447EED3}" destId="{80FD6E2A-91B8-46AD-8C02-9B94835DB867}" srcOrd="1" destOrd="0" presId="urn:microsoft.com/office/officeart/2005/8/layout/orgChart1"/>
    <dgm:cxn modelId="{C1D8403F-C8D4-432E-A1CA-34CA109F08C5}" type="presOf" srcId="{47F45D7F-F70B-45B6-A1ED-C3D44576CFA8}" destId="{67EA686E-65F6-43FA-A071-AA77DCF86380}" srcOrd="0" destOrd="0" presId="urn:microsoft.com/office/officeart/2005/8/layout/orgChart1"/>
    <dgm:cxn modelId="{5B466341-4DBF-40D5-8BF4-B372AC5C1C6D}" type="presOf" srcId="{81F71FFB-FB60-48B6-8D1F-22F2E451D464}" destId="{5BFE1461-F747-4D1E-A4FD-374B28702F97}" srcOrd="1" destOrd="0" presId="urn:microsoft.com/office/officeart/2005/8/layout/orgChart1"/>
    <dgm:cxn modelId="{46ACC842-049A-45DD-87B1-33888465B844}" type="presOf" srcId="{F59F0EAD-2768-4A16-B1E3-5A21DCFFB422}" destId="{143B2CB8-4AB4-4024-96AB-30866A2D2B24}" srcOrd="0" destOrd="0" presId="urn:microsoft.com/office/officeart/2005/8/layout/orgChart1"/>
    <dgm:cxn modelId="{EC8CC94A-F50D-452C-A624-7FCD2D1627E5}" type="presOf" srcId="{26E3E849-2E38-467C-9700-64DB4DE02D58}" destId="{8569A736-3856-4FD8-B48E-A76C9808D6D1}" srcOrd="0" destOrd="0" presId="urn:microsoft.com/office/officeart/2005/8/layout/orgChart1"/>
    <dgm:cxn modelId="{C3D8F787-CDB0-4FA6-9DC5-5296F0C2485E}" type="presOf" srcId="{349C2696-2133-4F46-9548-3FA4859ADB47}" destId="{18E21481-C8AA-498B-B0DC-FC1C893BEA31}" srcOrd="1" destOrd="0" presId="urn:microsoft.com/office/officeart/2005/8/layout/orgChart1"/>
    <dgm:cxn modelId="{12FD7F8A-B1BA-4FED-9056-E022D91A8491}" type="presOf" srcId="{349C2696-2133-4F46-9548-3FA4859ADB47}" destId="{E9778542-8B96-4BA8-B426-1AE8DEADE8BF}" srcOrd="0" destOrd="0" presId="urn:microsoft.com/office/officeart/2005/8/layout/orgChart1"/>
    <dgm:cxn modelId="{EB54BC90-F0A0-4B00-B6BF-676E41130CD3}" type="presOf" srcId="{9E6D923A-6371-4F73-895D-2041B4D2BA1C}" destId="{F2297E08-FDBD-47F1-A234-A1BDA5CE3DF9}" srcOrd="0" destOrd="0" presId="urn:microsoft.com/office/officeart/2005/8/layout/orgChart1"/>
    <dgm:cxn modelId="{CC47A198-5864-4B26-894A-C7C280BD57BC}" type="presOf" srcId="{47F45D7F-F70B-45B6-A1ED-C3D44576CFA8}" destId="{3D976223-DB11-4207-803A-7BF11A32F037}" srcOrd="1" destOrd="0" presId="urn:microsoft.com/office/officeart/2005/8/layout/orgChart1"/>
    <dgm:cxn modelId="{DCD9C59F-2165-4EBF-9538-5BFE55152D8F}" type="presOf" srcId="{81F71FFB-FB60-48B6-8D1F-22F2E451D464}" destId="{85BD5D7B-52A4-4882-ADDA-E731A2D73BB6}" srcOrd="0" destOrd="0" presId="urn:microsoft.com/office/officeart/2005/8/layout/orgChart1"/>
    <dgm:cxn modelId="{CA1D1CA5-A435-4FA4-AD98-701381FF320F}" srcId="{349C2696-2133-4F46-9548-3FA4859ADB47}" destId="{81F71FFB-FB60-48B6-8D1F-22F2E451D464}" srcOrd="1" destOrd="0" parTransId="{4056CD41-5C43-4982-B6B0-4B35A2761735}" sibTransId="{F3A2AC55-8F9C-4D92-BEE9-A941B798B965}"/>
    <dgm:cxn modelId="{951C16BE-692E-494B-8D4D-92EE5958CEDC}" type="presOf" srcId="{8FEB8023-A420-41EE-A772-EC37C560616A}" destId="{08A019BD-003F-41A4-B054-1F92689EB42D}" srcOrd="0" destOrd="0" presId="urn:microsoft.com/office/officeart/2005/8/layout/orgChart1"/>
    <dgm:cxn modelId="{88B979C3-6F89-437F-AE6F-E2604D0F4976}" type="presOf" srcId="{3D1F2895-42FC-4BAB-979B-EB8B24CD863E}" destId="{D454FDE9-D558-4F8A-809E-A770B30E6C5B}" srcOrd="0" destOrd="0" presId="urn:microsoft.com/office/officeart/2005/8/layout/orgChart1"/>
    <dgm:cxn modelId="{4E2AEECC-863B-4B60-9B72-53CBA3A887D6}" srcId="{3D1F2895-42FC-4BAB-979B-EB8B24CD863E}" destId="{349C2696-2133-4F46-9548-3FA4859ADB47}" srcOrd="0" destOrd="0" parTransId="{8F3CFADA-E0C0-41C5-B6AE-6491AE0DAC25}" sibTransId="{0D1D047E-13D2-480D-A188-6368C0E0AB95}"/>
    <dgm:cxn modelId="{9A3E83E3-89C0-4925-9050-89742BAB9267}" srcId="{349C2696-2133-4F46-9548-3FA4859ADB47}" destId="{47F45D7F-F70B-45B6-A1ED-C3D44576CFA8}" srcOrd="3" destOrd="0" parTransId="{8FEB8023-A420-41EE-A772-EC37C560616A}" sibTransId="{5337E179-B62C-4814-ADB5-B753A1615A8E}"/>
    <dgm:cxn modelId="{B291D9DB-A6AB-4F67-9825-37BA054E9FC6}" type="presParOf" srcId="{D454FDE9-D558-4F8A-809E-A770B30E6C5B}" destId="{34550A5E-34A9-4D7E-BD2E-215A658C0B75}" srcOrd="0" destOrd="0" presId="urn:microsoft.com/office/officeart/2005/8/layout/orgChart1"/>
    <dgm:cxn modelId="{C6E0FB27-7C0E-4509-BD7A-B172EBD9A342}" type="presParOf" srcId="{34550A5E-34A9-4D7E-BD2E-215A658C0B75}" destId="{397E29ED-458D-460B-B365-E0249B07B36D}" srcOrd="0" destOrd="0" presId="urn:microsoft.com/office/officeart/2005/8/layout/orgChart1"/>
    <dgm:cxn modelId="{9467DDC6-6ABD-4625-B9EA-11B3EF262918}" type="presParOf" srcId="{397E29ED-458D-460B-B365-E0249B07B36D}" destId="{E9778542-8B96-4BA8-B426-1AE8DEADE8BF}" srcOrd="0" destOrd="0" presId="urn:microsoft.com/office/officeart/2005/8/layout/orgChart1"/>
    <dgm:cxn modelId="{13437FB4-9185-458D-A778-56767D01A609}" type="presParOf" srcId="{397E29ED-458D-460B-B365-E0249B07B36D}" destId="{18E21481-C8AA-498B-B0DC-FC1C893BEA31}" srcOrd="1" destOrd="0" presId="urn:microsoft.com/office/officeart/2005/8/layout/orgChart1"/>
    <dgm:cxn modelId="{8FA73217-DC70-437A-8733-B044A30998CA}" type="presParOf" srcId="{34550A5E-34A9-4D7E-BD2E-215A658C0B75}" destId="{EF9FE616-9E4C-4DF5-B3CC-615B5AD3395B}" srcOrd="1" destOrd="0" presId="urn:microsoft.com/office/officeart/2005/8/layout/orgChart1"/>
    <dgm:cxn modelId="{76C7634D-F6CF-4D9E-AB3D-768B45BC8C43}" type="presParOf" srcId="{EF9FE616-9E4C-4DF5-B3CC-615B5AD3395B}" destId="{F2297E08-FDBD-47F1-A234-A1BDA5CE3DF9}" srcOrd="0" destOrd="0" presId="urn:microsoft.com/office/officeart/2005/8/layout/orgChart1"/>
    <dgm:cxn modelId="{31EE04F2-5312-4C72-82BF-9715DFDC4AB5}" type="presParOf" srcId="{EF9FE616-9E4C-4DF5-B3CC-615B5AD3395B}" destId="{7E05ABC3-D42F-4286-BD55-90EF2C8A7340}" srcOrd="1" destOrd="0" presId="urn:microsoft.com/office/officeart/2005/8/layout/orgChart1"/>
    <dgm:cxn modelId="{03E6CD96-A5E0-47E8-91BD-F66823319FCA}" type="presParOf" srcId="{7E05ABC3-D42F-4286-BD55-90EF2C8A7340}" destId="{3C9B7135-EA50-4EC2-B4DA-E32B3CBF85DF}" srcOrd="0" destOrd="0" presId="urn:microsoft.com/office/officeart/2005/8/layout/orgChart1"/>
    <dgm:cxn modelId="{64801BD7-049F-44F5-8A1D-2031522B8FD4}" type="presParOf" srcId="{3C9B7135-EA50-4EC2-B4DA-E32B3CBF85DF}" destId="{8569A736-3856-4FD8-B48E-A76C9808D6D1}" srcOrd="0" destOrd="0" presId="urn:microsoft.com/office/officeart/2005/8/layout/orgChart1"/>
    <dgm:cxn modelId="{91ADA5B6-44B9-455A-A5CC-2565DDFCE4D4}" type="presParOf" srcId="{3C9B7135-EA50-4EC2-B4DA-E32B3CBF85DF}" destId="{DD0BF515-964C-481B-9954-5D9882972C4B}" srcOrd="1" destOrd="0" presId="urn:microsoft.com/office/officeart/2005/8/layout/orgChart1"/>
    <dgm:cxn modelId="{26468461-3CFA-4894-8520-1A9AA1D9AB0A}" type="presParOf" srcId="{7E05ABC3-D42F-4286-BD55-90EF2C8A7340}" destId="{007C53AA-FE33-4A5E-BAD8-CB27C48C86C3}" srcOrd="1" destOrd="0" presId="urn:microsoft.com/office/officeart/2005/8/layout/orgChart1"/>
    <dgm:cxn modelId="{AB27870E-A9EB-4D02-B94D-0E82F508812B}" type="presParOf" srcId="{7E05ABC3-D42F-4286-BD55-90EF2C8A7340}" destId="{F567C302-6512-434E-997F-933008AC5C2A}" srcOrd="2" destOrd="0" presId="urn:microsoft.com/office/officeart/2005/8/layout/orgChart1"/>
    <dgm:cxn modelId="{10E8B19E-6154-46DD-A2DC-EC30A652DA12}" type="presParOf" srcId="{EF9FE616-9E4C-4DF5-B3CC-615B5AD3395B}" destId="{F28041F9-1598-40F1-95ED-4F6A2CB6A452}" srcOrd="2" destOrd="0" presId="urn:microsoft.com/office/officeart/2005/8/layout/orgChart1"/>
    <dgm:cxn modelId="{69DB7235-0E71-46D6-BF24-0C42652B92BD}" type="presParOf" srcId="{EF9FE616-9E4C-4DF5-B3CC-615B5AD3395B}" destId="{A5EAED6C-75DB-4010-9BF5-C6F802D81830}" srcOrd="3" destOrd="0" presId="urn:microsoft.com/office/officeart/2005/8/layout/orgChart1"/>
    <dgm:cxn modelId="{FFA2B6A9-C365-4F70-88F1-B77D9F378942}" type="presParOf" srcId="{A5EAED6C-75DB-4010-9BF5-C6F802D81830}" destId="{32152CB2-30A9-4D8A-A309-1327A51FBFA6}" srcOrd="0" destOrd="0" presId="urn:microsoft.com/office/officeart/2005/8/layout/orgChart1"/>
    <dgm:cxn modelId="{D3BE232A-3545-4F71-9876-927EFEE6FA64}" type="presParOf" srcId="{32152CB2-30A9-4D8A-A309-1327A51FBFA6}" destId="{85BD5D7B-52A4-4882-ADDA-E731A2D73BB6}" srcOrd="0" destOrd="0" presId="urn:microsoft.com/office/officeart/2005/8/layout/orgChart1"/>
    <dgm:cxn modelId="{F338EC8B-22B1-4C09-87DD-0381F15F9A3E}" type="presParOf" srcId="{32152CB2-30A9-4D8A-A309-1327A51FBFA6}" destId="{5BFE1461-F747-4D1E-A4FD-374B28702F97}" srcOrd="1" destOrd="0" presId="urn:microsoft.com/office/officeart/2005/8/layout/orgChart1"/>
    <dgm:cxn modelId="{474FF6E3-2156-4542-AAFD-CCBA12E8AEF3}" type="presParOf" srcId="{A5EAED6C-75DB-4010-9BF5-C6F802D81830}" destId="{B381905A-8822-45EA-9A63-87098917E9A7}" srcOrd="1" destOrd="0" presId="urn:microsoft.com/office/officeart/2005/8/layout/orgChart1"/>
    <dgm:cxn modelId="{46690129-E56E-4336-98B1-561C18F190F2}" type="presParOf" srcId="{A5EAED6C-75DB-4010-9BF5-C6F802D81830}" destId="{7EF95DFE-C24D-4A45-A95E-04EAA980508C}" srcOrd="2" destOrd="0" presId="urn:microsoft.com/office/officeart/2005/8/layout/orgChart1"/>
    <dgm:cxn modelId="{B0A041C5-C3C4-4D7D-AF59-91AFE36D0413}" type="presParOf" srcId="{EF9FE616-9E4C-4DF5-B3CC-615B5AD3395B}" destId="{143B2CB8-4AB4-4024-96AB-30866A2D2B24}" srcOrd="4" destOrd="0" presId="urn:microsoft.com/office/officeart/2005/8/layout/orgChart1"/>
    <dgm:cxn modelId="{672F2818-CFAE-4192-A02F-D8DC203AB8EC}" type="presParOf" srcId="{EF9FE616-9E4C-4DF5-B3CC-615B5AD3395B}" destId="{48D1EF37-36DB-474A-9DA1-6C2DD9A8755A}" srcOrd="5" destOrd="0" presId="urn:microsoft.com/office/officeart/2005/8/layout/orgChart1"/>
    <dgm:cxn modelId="{52EC7191-83F9-4B56-88EA-9E311912114C}" type="presParOf" srcId="{48D1EF37-36DB-474A-9DA1-6C2DD9A8755A}" destId="{CBAA220F-6E31-4B63-8D81-29873C88A084}" srcOrd="0" destOrd="0" presId="urn:microsoft.com/office/officeart/2005/8/layout/orgChart1"/>
    <dgm:cxn modelId="{B739C1CC-DF48-4873-868B-DC23439A7B4C}" type="presParOf" srcId="{CBAA220F-6E31-4B63-8D81-29873C88A084}" destId="{BCD15974-93CD-4E25-8453-524ACEDF6DC0}" srcOrd="0" destOrd="0" presId="urn:microsoft.com/office/officeart/2005/8/layout/orgChart1"/>
    <dgm:cxn modelId="{03124D41-FB64-4CFD-AB01-895932FA066E}" type="presParOf" srcId="{CBAA220F-6E31-4B63-8D81-29873C88A084}" destId="{80FD6E2A-91B8-46AD-8C02-9B94835DB867}" srcOrd="1" destOrd="0" presId="urn:microsoft.com/office/officeart/2005/8/layout/orgChart1"/>
    <dgm:cxn modelId="{4AA47D83-2FE4-470A-AF78-0BA1FBC523FC}" type="presParOf" srcId="{48D1EF37-36DB-474A-9DA1-6C2DD9A8755A}" destId="{BD156915-2E0B-4986-8D9A-7EF344918EAE}" srcOrd="1" destOrd="0" presId="urn:microsoft.com/office/officeart/2005/8/layout/orgChart1"/>
    <dgm:cxn modelId="{06FC5099-19EE-4E8B-9370-F38FB6FF8951}" type="presParOf" srcId="{48D1EF37-36DB-474A-9DA1-6C2DD9A8755A}" destId="{D4808859-2DD0-4119-8C69-EA54F537AC1B}" srcOrd="2" destOrd="0" presId="urn:microsoft.com/office/officeart/2005/8/layout/orgChart1"/>
    <dgm:cxn modelId="{426C88CA-D42A-48CE-8156-D30851356732}" type="presParOf" srcId="{EF9FE616-9E4C-4DF5-B3CC-615B5AD3395B}" destId="{08A019BD-003F-41A4-B054-1F92689EB42D}" srcOrd="6" destOrd="0" presId="urn:microsoft.com/office/officeart/2005/8/layout/orgChart1"/>
    <dgm:cxn modelId="{52D7117E-8DE9-416A-BC11-6743549BEB4D}" type="presParOf" srcId="{EF9FE616-9E4C-4DF5-B3CC-615B5AD3395B}" destId="{9D8D76B4-D7D3-49EE-B45D-5E654CE4035E}" srcOrd="7" destOrd="0" presId="urn:microsoft.com/office/officeart/2005/8/layout/orgChart1"/>
    <dgm:cxn modelId="{384032FE-3DC0-4440-9894-F0C6C0B9BCA7}" type="presParOf" srcId="{9D8D76B4-D7D3-49EE-B45D-5E654CE4035E}" destId="{1CC53F40-AB45-48DF-A393-0A00654FD4C1}" srcOrd="0" destOrd="0" presId="urn:microsoft.com/office/officeart/2005/8/layout/orgChart1"/>
    <dgm:cxn modelId="{9CBF6967-3AA1-4965-A70F-96EA612BB09C}" type="presParOf" srcId="{1CC53F40-AB45-48DF-A393-0A00654FD4C1}" destId="{67EA686E-65F6-43FA-A071-AA77DCF86380}" srcOrd="0" destOrd="0" presId="urn:microsoft.com/office/officeart/2005/8/layout/orgChart1"/>
    <dgm:cxn modelId="{8E781B37-7C55-48C7-A7E7-F451BAA2A60D}" type="presParOf" srcId="{1CC53F40-AB45-48DF-A393-0A00654FD4C1}" destId="{3D976223-DB11-4207-803A-7BF11A32F037}" srcOrd="1" destOrd="0" presId="urn:microsoft.com/office/officeart/2005/8/layout/orgChart1"/>
    <dgm:cxn modelId="{D77F5699-2874-42FC-8937-E719A129E08A}" type="presParOf" srcId="{9D8D76B4-D7D3-49EE-B45D-5E654CE4035E}" destId="{520A2855-7EBC-4F7D-833D-810E9C44F790}" srcOrd="1" destOrd="0" presId="urn:microsoft.com/office/officeart/2005/8/layout/orgChart1"/>
    <dgm:cxn modelId="{ACC5ECEB-7D1C-4057-B729-E716A1264D52}" type="presParOf" srcId="{9D8D76B4-D7D3-49EE-B45D-5E654CE4035E}" destId="{DFC19280-06E0-4560-9105-9347DCD62B65}" srcOrd="2" destOrd="0" presId="urn:microsoft.com/office/officeart/2005/8/layout/orgChart1"/>
    <dgm:cxn modelId="{1BFA91BC-4C2C-4BDF-BE0E-F6FC8BDB998F}" type="presParOf" srcId="{34550A5E-34A9-4D7E-BD2E-215A658C0B75}" destId="{F03F5637-F916-4017-A5CB-B028BFB4782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4EC314-D7F6-4EC8-A863-19A0023AC4CC}" type="doc">
      <dgm:prSet loTypeId="urn:microsoft.com/office/officeart/2005/8/layout/orgChart1" loCatId="hierarchy" qsTypeId="urn:microsoft.com/office/officeart/2005/8/quickstyle/simple1" qsCatId="simple" csTypeId="urn:microsoft.com/office/officeart/2005/8/colors/accent1_2" csCatId="accent1"/>
      <dgm:spPr/>
    </dgm:pt>
    <dgm:pt modelId="{6FE03C29-D931-42D1-88E3-E311C2F99EF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charset="0"/>
              <a:cs typeface="Arial" charset="0"/>
            </a:rPr>
            <a:t>Chem. E</a:t>
          </a:r>
        </a:p>
      </dgm:t>
    </dgm:pt>
    <dgm:pt modelId="{855954EE-6C5D-402F-9EE2-931B3D41E99D}" type="parTrans" cxnId="{6C5EA18D-3B6F-42F7-A121-79BE706F0A81}">
      <dgm:prSet/>
      <dgm:spPr/>
    </dgm:pt>
    <dgm:pt modelId="{B3B29BFB-B4DA-4C54-974D-B97729A61D31}" type="sibTrans" cxnId="{6C5EA18D-3B6F-42F7-A121-79BE706F0A81}">
      <dgm:prSet/>
      <dgm:spPr/>
    </dgm:pt>
    <dgm:pt modelId="{1D3160ED-A542-4E08-A243-0F3842C7AF4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charset="0"/>
              <a:cs typeface="Arial" charset="0"/>
            </a:rPr>
            <a:t>Biochemical</a:t>
          </a:r>
        </a:p>
      </dgm:t>
    </dgm:pt>
    <dgm:pt modelId="{CD27B4FF-5FC8-4292-B880-249D4631BDF1}" type="parTrans" cxnId="{06157F4E-A82E-4FF5-9EB5-E7AF88CC9283}">
      <dgm:prSet/>
      <dgm:spPr/>
    </dgm:pt>
    <dgm:pt modelId="{2BE3C289-EFAC-45BC-9116-E57FF7E25B2A}" type="sibTrans" cxnId="{06157F4E-A82E-4FF5-9EB5-E7AF88CC9283}">
      <dgm:prSet/>
      <dgm:spPr/>
    </dgm:pt>
    <dgm:pt modelId="{368B97B5-F179-46AE-9705-8280ACF6B20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charset="0"/>
              <a:cs typeface="Arial" charset="0"/>
            </a:rPr>
            <a:t>Polymers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charset="0"/>
              <a:cs typeface="Arial" charset="0"/>
            </a:rPr>
            <a:t>Plastics</a:t>
          </a:r>
        </a:p>
      </dgm:t>
    </dgm:pt>
    <dgm:pt modelId="{B0CC366E-B824-4802-89FC-EC3F27AEA223}" type="parTrans" cxnId="{FCB85990-5890-4FD6-B42A-D571A6EB0E78}">
      <dgm:prSet/>
      <dgm:spPr/>
    </dgm:pt>
    <dgm:pt modelId="{348EC9C5-2955-424B-8B90-0C02816805A5}" type="sibTrans" cxnId="{FCB85990-5890-4FD6-B42A-D571A6EB0E78}">
      <dgm:prSet/>
      <dgm:spPr/>
    </dgm:pt>
    <dgm:pt modelId="{B9160F07-0384-4630-B5CB-C213D27E2C1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charset="0"/>
              <a:cs typeface="Arial" charset="0"/>
            </a:rPr>
            <a:t>Food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charset="0"/>
              <a:cs typeface="Arial" charset="0"/>
            </a:rPr>
            <a:t>Processing</a:t>
          </a:r>
        </a:p>
      </dgm:t>
    </dgm:pt>
    <dgm:pt modelId="{FED619B4-7E2B-4EBE-84CE-38C5BFE05398}" type="parTrans" cxnId="{CE9B3678-D437-44F0-BF96-9845B80ECBAF}">
      <dgm:prSet/>
      <dgm:spPr/>
    </dgm:pt>
    <dgm:pt modelId="{4FD9B32F-291B-48DA-B7F4-0E3FFFA38BD0}" type="sibTrans" cxnId="{CE9B3678-D437-44F0-BF96-9845B80ECBAF}">
      <dgm:prSet/>
      <dgm:spPr/>
    </dgm:pt>
    <dgm:pt modelId="{E6938A1A-EFCB-4224-8FC3-858DE52449E3}" type="pres">
      <dgm:prSet presAssocID="{C74EC314-D7F6-4EC8-A863-19A0023AC4CC}" presName="hierChild1" presStyleCnt="0">
        <dgm:presLayoutVars>
          <dgm:orgChart val="1"/>
          <dgm:chPref val="1"/>
          <dgm:dir/>
          <dgm:animOne val="branch"/>
          <dgm:animLvl val="lvl"/>
          <dgm:resizeHandles/>
        </dgm:presLayoutVars>
      </dgm:prSet>
      <dgm:spPr/>
    </dgm:pt>
    <dgm:pt modelId="{E95994E5-A040-4B62-8CC3-F8BE3A7BEE34}" type="pres">
      <dgm:prSet presAssocID="{6FE03C29-D931-42D1-88E3-E311C2F99EF5}" presName="hierRoot1" presStyleCnt="0">
        <dgm:presLayoutVars>
          <dgm:hierBranch/>
        </dgm:presLayoutVars>
      </dgm:prSet>
      <dgm:spPr/>
    </dgm:pt>
    <dgm:pt modelId="{C6FE6CEB-B338-49FE-AE7A-C0C7B9F62531}" type="pres">
      <dgm:prSet presAssocID="{6FE03C29-D931-42D1-88E3-E311C2F99EF5}" presName="rootComposite1" presStyleCnt="0"/>
      <dgm:spPr/>
    </dgm:pt>
    <dgm:pt modelId="{D2AEA860-4FD2-444A-9C2A-4CA077AB26A1}" type="pres">
      <dgm:prSet presAssocID="{6FE03C29-D931-42D1-88E3-E311C2F99EF5}" presName="rootText1" presStyleLbl="node0" presStyleIdx="0" presStyleCnt="1">
        <dgm:presLayoutVars>
          <dgm:chPref val="3"/>
        </dgm:presLayoutVars>
      </dgm:prSet>
      <dgm:spPr/>
    </dgm:pt>
    <dgm:pt modelId="{5FC9002D-43BF-4CAB-A085-7E83D8BDC3EC}" type="pres">
      <dgm:prSet presAssocID="{6FE03C29-D931-42D1-88E3-E311C2F99EF5}" presName="rootConnector1" presStyleLbl="node1" presStyleIdx="0" presStyleCnt="0"/>
      <dgm:spPr/>
    </dgm:pt>
    <dgm:pt modelId="{FD497163-2725-4166-93A4-F700B77923FF}" type="pres">
      <dgm:prSet presAssocID="{6FE03C29-D931-42D1-88E3-E311C2F99EF5}" presName="hierChild2" presStyleCnt="0"/>
      <dgm:spPr/>
    </dgm:pt>
    <dgm:pt modelId="{429EED3A-27E8-41B3-B182-9A77A2C73A94}" type="pres">
      <dgm:prSet presAssocID="{CD27B4FF-5FC8-4292-B880-249D4631BDF1}" presName="Name35" presStyleLbl="parChTrans1D2" presStyleIdx="0" presStyleCnt="3"/>
      <dgm:spPr/>
    </dgm:pt>
    <dgm:pt modelId="{C14CA599-A991-452F-8827-BCB9B6051A89}" type="pres">
      <dgm:prSet presAssocID="{1D3160ED-A542-4E08-A243-0F3842C7AF4A}" presName="hierRoot2" presStyleCnt="0">
        <dgm:presLayoutVars>
          <dgm:hierBranch/>
        </dgm:presLayoutVars>
      </dgm:prSet>
      <dgm:spPr/>
    </dgm:pt>
    <dgm:pt modelId="{8E2FD754-6CC0-4A42-8112-D4424165D881}" type="pres">
      <dgm:prSet presAssocID="{1D3160ED-A542-4E08-A243-0F3842C7AF4A}" presName="rootComposite" presStyleCnt="0"/>
      <dgm:spPr/>
    </dgm:pt>
    <dgm:pt modelId="{39E9A1F9-D754-43D4-9D7C-06A6ADDFF10D}" type="pres">
      <dgm:prSet presAssocID="{1D3160ED-A542-4E08-A243-0F3842C7AF4A}" presName="rootText" presStyleLbl="node2" presStyleIdx="0" presStyleCnt="3">
        <dgm:presLayoutVars>
          <dgm:chPref val="3"/>
        </dgm:presLayoutVars>
      </dgm:prSet>
      <dgm:spPr/>
    </dgm:pt>
    <dgm:pt modelId="{91B6341F-B67C-44D8-9467-AB0C2335EB9B}" type="pres">
      <dgm:prSet presAssocID="{1D3160ED-A542-4E08-A243-0F3842C7AF4A}" presName="rootConnector" presStyleLbl="node2" presStyleIdx="0" presStyleCnt="3"/>
      <dgm:spPr/>
    </dgm:pt>
    <dgm:pt modelId="{74685943-68FD-40A7-A7E1-5487EED9BBB3}" type="pres">
      <dgm:prSet presAssocID="{1D3160ED-A542-4E08-A243-0F3842C7AF4A}" presName="hierChild4" presStyleCnt="0"/>
      <dgm:spPr/>
    </dgm:pt>
    <dgm:pt modelId="{B4C9BA4F-E5D1-4090-AA79-28B14CC03A31}" type="pres">
      <dgm:prSet presAssocID="{1D3160ED-A542-4E08-A243-0F3842C7AF4A}" presName="hierChild5" presStyleCnt="0"/>
      <dgm:spPr/>
    </dgm:pt>
    <dgm:pt modelId="{EBFD54D1-E434-44A5-A1B9-E9AF76EEEC40}" type="pres">
      <dgm:prSet presAssocID="{B0CC366E-B824-4802-89FC-EC3F27AEA223}" presName="Name35" presStyleLbl="parChTrans1D2" presStyleIdx="1" presStyleCnt="3"/>
      <dgm:spPr/>
    </dgm:pt>
    <dgm:pt modelId="{31262104-D4F6-477E-AE05-2E40F43623F0}" type="pres">
      <dgm:prSet presAssocID="{368B97B5-F179-46AE-9705-8280ACF6B200}" presName="hierRoot2" presStyleCnt="0">
        <dgm:presLayoutVars>
          <dgm:hierBranch/>
        </dgm:presLayoutVars>
      </dgm:prSet>
      <dgm:spPr/>
    </dgm:pt>
    <dgm:pt modelId="{9CF128FD-AC54-4FB8-894B-B091B98E15B9}" type="pres">
      <dgm:prSet presAssocID="{368B97B5-F179-46AE-9705-8280ACF6B200}" presName="rootComposite" presStyleCnt="0"/>
      <dgm:spPr/>
    </dgm:pt>
    <dgm:pt modelId="{CBE4580F-88FB-4A51-8265-42DF36348C39}" type="pres">
      <dgm:prSet presAssocID="{368B97B5-F179-46AE-9705-8280ACF6B200}" presName="rootText" presStyleLbl="node2" presStyleIdx="1" presStyleCnt="3">
        <dgm:presLayoutVars>
          <dgm:chPref val="3"/>
        </dgm:presLayoutVars>
      </dgm:prSet>
      <dgm:spPr/>
    </dgm:pt>
    <dgm:pt modelId="{8F3FAD64-A714-447A-AA1B-7DC2C811679F}" type="pres">
      <dgm:prSet presAssocID="{368B97B5-F179-46AE-9705-8280ACF6B200}" presName="rootConnector" presStyleLbl="node2" presStyleIdx="1" presStyleCnt="3"/>
      <dgm:spPr/>
    </dgm:pt>
    <dgm:pt modelId="{C5801CFA-5876-4719-9F31-38970AD1E23C}" type="pres">
      <dgm:prSet presAssocID="{368B97B5-F179-46AE-9705-8280ACF6B200}" presName="hierChild4" presStyleCnt="0"/>
      <dgm:spPr/>
    </dgm:pt>
    <dgm:pt modelId="{7C6C6585-76C9-4ACD-9357-B0031FE05FD5}" type="pres">
      <dgm:prSet presAssocID="{368B97B5-F179-46AE-9705-8280ACF6B200}" presName="hierChild5" presStyleCnt="0"/>
      <dgm:spPr/>
    </dgm:pt>
    <dgm:pt modelId="{9C9032A5-4751-4F89-93F3-E3A7A8919A80}" type="pres">
      <dgm:prSet presAssocID="{FED619B4-7E2B-4EBE-84CE-38C5BFE05398}" presName="Name35" presStyleLbl="parChTrans1D2" presStyleIdx="2" presStyleCnt="3"/>
      <dgm:spPr/>
    </dgm:pt>
    <dgm:pt modelId="{0B827C75-9955-436D-AA4B-FCBD80F110CD}" type="pres">
      <dgm:prSet presAssocID="{B9160F07-0384-4630-B5CB-C213D27E2C10}" presName="hierRoot2" presStyleCnt="0">
        <dgm:presLayoutVars>
          <dgm:hierBranch/>
        </dgm:presLayoutVars>
      </dgm:prSet>
      <dgm:spPr/>
    </dgm:pt>
    <dgm:pt modelId="{111FDDBF-5E09-4E51-BBAA-86D572C3C570}" type="pres">
      <dgm:prSet presAssocID="{B9160F07-0384-4630-B5CB-C213D27E2C10}" presName="rootComposite" presStyleCnt="0"/>
      <dgm:spPr/>
    </dgm:pt>
    <dgm:pt modelId="{4888E0F3-FD4F-47BC-ACB6-20D6A120198E}" type="pres">
      <dgm:prSet presAssocID="{B9160F07-0384-4630-B5CB-C213D27E2C10}" presName="rootText" presStyleLbl="node2" presStyleIdx="2" presStyleCnt="3">
        <dgm:presLayoutVars>
          <dgm:chPref val="3"/>
        </dgm:presLayoutVars>
      </dgm:prSet>
      <dgm:spPr/>
    </dgm:pt>
    <dgm:pt modelId="{5B4CACD2-4CCE-499E-B01F-A9A302B750B7}" type="pres">
      <dgm:prSet presAssocID="{B9160F07-0384-4630-B5CB-C213D27E2C10}" presName="rootConnector" presStyleLbl="node2" presStyleIdx="2" presStyleCnt="3"/>
      <dgm:spPr/>
    </dgm:pt>
    <dgm:pt modelId="{1E6416DE-3647-46EC-9888-A443AF5DCEF3}" type="pres">
      <dgm:prSet presAssocID="{B9160F07-0384-4630-B5CB-C213D27E2C10}" presName="hierChild4" presStyleCnt="0"/>
      <dgm:spPr/>
    </dgm:pt>
    <dgm:pt modelId="{CD70A944-F24F-4EA8-A661-6478AF3F4F0D}" type="pres">
      <dgm:prSet presAssocID="{B9160F07-0384-4630-B5CB-C213D27E2C10}" presName="hierChild5" presStyleCnt="0"/>
      <dgm:spPr/>
    </dgm:pt>
    <dgm:pt modelId="{F50A1BD9-424F-4383-A4A3-3A1C652FA10A}" type="pres">
      <dgm:prSet presAssocID="{6FE03C29-D931-42D1-88E3-E311C2F99EF5}" presName="hierChild3" presStyleCnt="0"/>
      <dgm:spPr/>
    </dgm:pt>
  </dgm:ptLst>
  <dgm:cxnLst>
    <dgm:cxn modelId="{AFE65C24-30D5-448B-890E-1D322D104DEF}" type="presOf" srcId="{B9160F07-0384-4630-B5CB-C213D27E2C10}" destId="{5B4CACD2-4CCE-499E-B01F-A9A302B750B7}" srcOrd="1" destOrd="0" presId="urn:microsoft.com/office/officeart/2005/8/layout/orgChart1"/>
    <dgm:cxn modelId="{A0841841-99AB-4555-9D14-F257DF456988}" type="presOf" srcId="{FED619B4-7E2B-4EBE-84CE-38C5BFE05398}" destId="{9C9032A5-4751-4F89-93F3-E3A7A8919A80}" srcOrd="0" destOrd="0" presId="urn:microsoft.com/office/officeart/2005/8/layout/orgChart1"/>
    <dgm:cxn modelId="{A4376A67-9C9E-4CDB-865F-20F827456442}" type="presOf" srcId="{B0CC366E-B824-4802-89FC-EC3F27AEA223}" destId="{EBFD54D1-E434-44A5-A1B9-E9AF76EEEC40}" srcOrd="0" destOrd="0" presId="urn:microsoft.com/office/officeart/2005/8/layout/orgChart1"/>
    <dgm:cxn modelId="{2EC7376A-0959-41A7-9812-B08CB22DB924}" type="presOf" srcId="{B9160F07-0384-4630-B5CB-C213D27E2C10}" destId="{4888E0F3-FD4F-47BC-ACB6-20D6A120198E}" srcOrd="0" destOrd="0" presId="urn:microsoft.com/office/officeart/2005/8/layout/orgChart1"/>
    <dgm:cxn modelId="{1ED9F66D-D192-48DE-BB40-534314AF82FD}" type="presOf" srcId="{368B97B5-F179-46AE-9705-8280ACF6B200}" destId="{CBE4580F-88FB-4A51-8265-42DF36348C39}" srcOrd="0" destOrd="0" presId="urn:microsoft.com/office/officeart/2005/8/layout/orgChart1"/>
    <dgm:cxn modelId="{06157F4E-A82E-4FF5-9EB5-E7AF88CC9283}" srcId="{6FE03C29-D931-42D1-88E3-E311C2F99EF5}" destId="{1D3160ED-A542-4E08-A243-0F3842C7AF4A}" srcOrd="0" destOrd="0" parTransId="{CD27B4FF-5FC8-4292-B880-249D4631BDF1}" sibTransId="{2BE3C289-EFAC-45BC-9116-E57FF7E25B2A}"/>
    <dgm:cxn modelId="{3A32B771-B378-4527-878A-1F7B23E87927}" type="presOf" srcId="{6FE03C29-D931-42D1-88E3-E311C2F99EF5}" destId="{5FC9002D-43BF-4CAB-A085-7E83D8BDC3EC}" srcOrd="1" destOrd="0" presId="urn:microsoft.com/office/officeart/2005/8/layout/orgChart1"/>
    <dgm:cxn modelId="{CE9B3678-D437-44F0-BF96-9845B80ECBAF}" srcId="{6FE03C29-D931-42D1-88E3-E311C2F99EF5}" destId="{B9160F07-0384-4630-B5CB-C213D27E2C10}" srcOrd="2" destOrd="0" parTransId="{FED619B4-7E2B-4EBE-84CE-38C5BFE05398}" sibTransId="{4FD9B32F-291B-48DA-B7F4-0E3FFFA38BD0}"/>
    <dgm:cxn modelId="{D6C1C384-E63E-4C07-9F26-A0C6F02DC6FA}" type="presOf" srcId="{6FE03C29-D931-42D1-88E3-E311C2F99EF5}" destId="{D2AEA860-4FD2-444A-9C2A-4CA077AB26A1}" srcOrd="0" destOrd="0" presId="urn:microsoft.com/office/officeart/2005/8/layout/orgChart1"/>
    <dgm:cxn modelId="{6C5EA18D-3B6F-42F7-A121-79BE706F0A81}" srcId="{C74EC314-D7F6-4EC8-A863-19A0023AC4CC}" destId="{6FE03C29-D931-42D1-88E3-E311C2F99EF5}" srcOrd="0" destOrd="0" parTransId="{855954EE-6C5D-402F-9EE2-931B3D41E99D}" sibTransId="{B3B29BFB-B4DA-4C54-974D-B97729A61D31}"/>
    <dgm:cxn modelId="{FCB85990-5890-4FD6-B42A-D571A6EB0E78}" srcId="{6FE03C29-D931-42D1-88E3-E311C2F99EF5}" destId="{368B97B5-F179-46AE-9705-8280ACF6B200}" srcOrd="1" destOrd="0" parTransId="{B0CC366E-B824-4802-89FC-EC3F27AEA223}" sibTransId="{348EC9C5-2955-424B-8B90-0C02816805A5}"/>
    <dgm:cxn modelId="{AC0F7B90-E09B-4462-A563-64EDD2224C77}" type="presOf" srcId="{CD27B4FF-5FC8-4292-B880-249D4631BDF1}" destId="{429EED3A-27E8-41B3-B182-9A77A2C73A94}" srcOrd="0" destOrd="0" presId="urn:microsoft.com/office/officeart/2005/8/layout/orgChart1"/>
    <dgm:cxn modelId="{EE6202A2-D10A-42FC-8B97-A831EBA0715E}" type="presOf" srcId="{368B97B5-F179-46AE-9705-8280ACF6B200}" destId="{8F3FAD64-A714-447A-AA1B-7DC2C811679F}" srcOrd="1" destOrd="0" presId="urn:microsoft.com/office/officeart/2005/8/layout/orgChart1"/>
    <dgm:cxn modelId="{607E07BB-4DAE-4BC4-A91A-343E4513FD83}" type="presOf" srcId="{C74EC314-D7F6-4EC8-A863-19A0023AC4CC}" destId="{E6938A1A-EFCB-4224-8FC3-858DE52449E3}" srcOrd="0" destOrd="0" presId="urn:microsoft.com/office/officeart/2005/8/layout/orgChart1"/>
    <dgm:cxn modelId="{46F1CED2-C7C7-4706-A8D8-1C903001CA21}" type="presOf" srcId="{1D3160ED-A542-4E08-A243-0F3842C7AF4A}" destId="{39E9A1F9-D754-43D4-9D7C-06A6ADDFF10D}" srcOrd="0" destOrd="0" presId="urn:microsoft.com/office/officeart/2005/8/layout/orgChart1"/>
    <dgm:cxn modelId="{45A93BF5-B01D-43F2-9D57-6D226CDAC4EB}" type="presOf" srcId="{1D3160ED-A542-4E08-A243-0F3842C7AF4A}" destId="{91B6341F-B67C-44D8-9467-AB0C2335EB9B}" srcOrd="1" destOrd="0" presId="urn:microsoft.com/office/officeart/2005/8/layout/orgChart1"/>
    <dgm:cxn modelId="{8A1EF1EB-D3DD-4922-8B2B-00E81F686DDE}" type="presParOf" srcId="{E6938A1A-EFCB-4224-8FC3-858DE52449E3}" destId="{E95994E5-A040-4B62-8CC3-F8BE3A7BEE34}" srcOrd="0" destOrd="0" presId="urn:microsoft.com/office/officeart/2005/8/layout/orgChart1"/>
    <dgm:cxn modelId="{E29155F4-B4AE-4E87-8DC9-39077784E21B}" type="presParOf" srcId="{E95994E5-A040-4B62-8CC3-F8BE3A7BEE34}" destId="{C6FE6CEB-B338-49FE-AE7A-C0C7B9F62531}" srcOrd="0" destOrd="0" presId="urn:microsoft.com/office/officeart/2005/8/layout/orgChart1"/>
    <dgm:cxn modelId="{22DC76E2-64FF-4CEF-988D-32BC38445B74}" type="presParOf" srcId="{C6FE6CEB-B338-49FE-AE7A-C0C7B9F62531}" destId="{D2AEA860-4FD2-444A-9C2A-4CA077AB26A1}" srcOrd="0" destOrd="0" presId="urn:microsoft.com/office/officeart/2005/8/layout/orgChart1"/>
    <dgm:cxn modelId="{86B834D7-B1C7-44BD-9A14-7E018E2C5B0A}" type="presParOf" srcId="{C6FE6CEB-B338-49FE-AE7A-C0C7B9F62531}" destId="{5FC9002D-43BF-4CAB-A085-7E83D8BDC3EC}" srcOrd="1" destOrd="0" presId="urn:microsoft.com/office/officeart/2005/8/layout/orgChart1"/>
    <dgm:cxn modelId="{ABFB8C95-01C4-44FF-8895-9EE90AE6292A}" type="presParOf" srcId="{E95994E5-A040-4B62-8CC3-F8BE3A7BEE34}" destId="{FD497163-2725-4166-93A4-F700B77923FF}" srcOrd="1" destOrd="0" presId="urn:microsoft.com/office/officeart/2005/8/layout/orgChart1"/>
    <dgm:cxn modelId="{6684F279-A603-4845-AD76-E1476D9A8016}" type="presParOf" srcId="{FD497163-2725-4166-93A4-F700B77923FF}" destId="{429EED3A-27E8-41B3-B182-9A77A2C73A94}" srcOrd="0" destOrd="0" presId="urn:microsoft.com/office/officeart/2005/8/layout/orgChart1"/>
    <dgm:cxn modelId="{A2D9E848-14D3-422E-813A-817280B4B70F}" type="presParOf" srcId="{FD497163-2725-4166-93A4-F700B77923FF}" destId="{C14CA599-A991-452F-8827-BCB9B6051A89}" srcOrd="1" destOrd="0" presId="urn:microsoft.com/office/officeart/2005/8/layout/orgChart1"/>
    <dgm:cxn modelId="{023874E6-C3FF-467B-896F-A2F1CE496B19}" type="presParOf" srcId="{C14CA599-A991-452F-8827-BCB9B6051A89}" destId="{8E2FD754-6CC0-4A42-8112-D4424165D881}" srcOrd="0" destOrd="0" presId="urn:microsoft.com/office/officeart/2005/8/layout/orgChart1"/>
    <dgm:cxn modelId="{F55CC45F-A036-4A45-9C16-B85704A4E6BD}" type="presParOf" srcId="{8E2FD754-6CC0-4A42-8112-D4424165D881}" destId="{39E9A1F9-D754-43D4-9D7C-06A6ADDFF10D}" srcOrd="0" destOrd="0" presId="urn:microsoft.com/office/officeart/2005/8/layout/orgChart1"/>
    <dgm:cxn modelId="{0FC13D61-2040-4077-A45F-A6475A85F70D}" type="presParOf" srcId="{8E2FD754-6CC0-4A42-8112-D4424165D881}" destId="{91B6341F-B67C-44D8-9467-AB0C2335EB9B}" srcOrd="1" destOrd="0" presId="urn:microsoft.com/office/officeart/2005/8/layout/orgChart1"/>
    <dgm:cxn modelId="{7D178522-2C32-4714-9422-A781887C7A02}" type="presParOf" srcId="{C14CA599-A991-452F-8827-BCB9B6051A89}" destId="{74685943-68FD-40A7-A7E1-5487EED9BBB3}" srcOrd="1" destOrd="0" presId="urn:microsoft.com/office/officeart/2005/8/layout/orgChart1"/>
    <dgm:cxn modelId="{FD060A01-8E96-4A2C-8141-02D6EB733395}" type="presParOf" srcId="{C14CA599-A991-452F-8827-BCB9B6051A89}" destId="{B4C9BA4F-E5D1-4090-AA79-28B14CC03A31}" srcOrd="2" destOrd="0" presId="urn:microsoft.com/office/officeart/2005/8/layout/orgChart1"/>
    <dgm:cxn modelId="{7D2B71DB-749F-42A8-84E4-7F571F10C497}" type="presParOf" srcId="{FD497163-2725-4166-93A4-F700B77923FF}" destId="{EBFD54D1-E434-44A5-A1B9-E9AF76EEEC40}" srcOrd="2" destOrd="0" presId="urn:microsoft.com/office/officeart/2005/8/layout/orgChart1"/>
    <dgm:cxn modelId="{7D3517DE-FA12-4315-8581-D8FBD6E420F8}" type="presParOf" srcId="{FD497163-2725-4166-93A4-F700B77923FF}" destId="{31262104-D4F6-477E-AE05-2E40F43623F0}" srcOrd="3" destOrd="0" presId="urn:microsoft.com/office/officeart/2005/8/layout/orgChart1"/>
    <dgm:cxn modelId="{514C83F1-AF4B-4ADB-9B68-58B020FF58ED}" type="presParOf" srcId="{31262104-D4F6-477E-AE05-2E40F43623F0}" destId="{9CF128FD-AC54-4FB8-894B-B091B98E15B9}" srcOrd="0" destOrd="0" presId="urn:microsoft.com/office/officeart/2005/8/layout/orgChart1"/>
    <dgm:cxn modelId="{ABF01101-EBCA-4FA4-82F2-FA3E030F25E2}" type="presParOf" srcId="{9CF128FD-AC54-4FB8-894B-B091B98E15B9}" destId="{CBE4580F-88FB-4A51-8265-42DF36348C39}" srcOrd="0" destOrd="0" presId="urn:microsoft.com/office/officeart/2005/8/layout/orgChart1"/>
    <dgm:cxn modelId="{8EF5E386-DB6C-47BD-80DE-B3A21A86C4DD}" type="presParOf" srcId="{9CF128FD-AC54-4FB8-894B-B091B98E15B9}" destId="{8F3FAD64-A714-447A-AA1B-7DC2C811679F}" srcOrd="1" destOrd="0" presId="urn:microsoft.com/office/officeart/2005/8/layout/orgChart1"/>
    <dgm:cxn modelId="{8A0E3E44-D82F-4958-9963-50A36D9BDFCF}" type="presParOf" srcId="{31262104-D4F6-477E-AE05-2E40F43623F0}" destId="{C5801CFA-5876-4719-9F31-38970AD1E23C}" srcOrd="1" destOrd="0" presId="urn:microsoft.com/office/officeart/2005/8/layout/orgChart1"/>
    <dgm:cxn modelId="{88C60016-A3C8-43D9-BA4A-B2FAF2CCE22A}" type="presParOf" srcId="{31262104-D4F6-477E-AE05-2E40F43623F0}" destId="{7C6C6585-76C9-4ACD-9357-B0031FE05FD5}" srcOrd="2" destOrd="0" presId="urn:microsoft.com/office/officeart/2005/8/layout/orgChart1"/>
    <dgm:cxn modelId="{F5314F3D-F35D-4BEC-B7CC-9EF4941796EF}" type="presParOf" srcId="{FD497163-2725-4166-93A4-F700B77923FF}" destId="{9C9032A5-4751-4F89-93F3-E3A7A8919A80}" srcOrd="4" destOrd="0" presId="urn:microsoft.com/office/officeart/2005/8/layout/orgChart1"/>
    <dgm:cxn modelId="{DE05F834-7F8C-47E5-968C-BCE7B1ADA689}" type="presParOf" srcId="{FD497163-2725-4166-93A4-F700B77923FF}" destId="{0B827C75-9955-436D-AA4B-FCBD80F110CD}" srcOrd="5" destOrd="0" presId="urn:microsoft.com/office/officeart/2005/8/layout/orgChart1"/>
    <dgm:cxn modelId="{A1F36B7C-8E6D-4C20-AC94-8C5956F21F01}" type="presParOf" srcId="{0B827C75-9955-436D-AA4B-FCBD80F110CD}" destId="{111FDDBF-5E09-4E51-BBAA-86D572C3C570}" srcOrd="0" destOrd="0" presId="urn:microsoft.com/office/officeart/2005/8/layout/orgChart1"/>
    <dgm:cxn modelId="{7854DA66-9F6E-4CA7-B7C0-E5AB3D2C5202}" type="presParOf" srcId="{111FDDBF-5E09-4E51-BBAA-86D572C3C570}" destId="{4888E0F3-FD4F-47BC-ACB6-20D6A120198E}" srcOrd="0" destOrd="0" presId="urn:microsoft.com/office/officeart/2005/8/layout/orgChart1"/>
    <dgm:cxn modelId="{32DAA763-ABF7-4B13-A53A-CF3529A65C00}" type="presParOf" srcId="{111FDDBF-5E09-4E51-BBAA-86D572C3C570}" destId="{5B4CACD2-4CCE-499E-B01F-A9A302B750B7}" srcOrd="1" destOrd="0" presId="urn:microsoft.com/office/officeart/2005/8/layout/orgChart1"/>
    <dgm:cxn modelId="{7FD56864-8770-408F-BE99-67B534F8F16A}" type="presParOf" srcId="{0B827C75-9955-436D-AA4B-FCBD80F110CD}" destId="{1E6416DE-3647-46EC-9888-A443AF5DCEF3}" srcOrd="1" destOrd="0" presId="urn:microsoft.com/office/officeart/2005/8/layout/orgChart1"/>
    <dgm:cxn modelId="{1F75ECAF-BB6A-493D-8F9A-9A9FAD1DCFE5}" type="presParOf" srcId="{0B827C75-9955-436D-AA4B-FCBD80F110CD}" destId="{CD70A944-F24F-4EA8-A661-6478AF3F4F0D}" srcOrd="2" destOrd="0" presId="urn:microsoft.com/office/officeart/2005/8/layout/orgChart1"/>
    <dgm:cxn modelId="{03F55899-3FAB-4E6E-B526-5B06782857AB}" type="presParOf" srcId="{E95994E5-A040-4B62-8CC3-F8BE3A7BEE34}" destId="{F50A1BD9-424F-4383-A4A3-3A1C652FA10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CEE599-7808-4B27-A3BA-85D5E61D8C63}" type="doc">
      <dgm:prSet loTypeId="urn:microsoft.com/office/officeart/2005/8/layout/orgChart1" loCatId="hierarchy" qsTypeId="urn:microsoft.com/office/officeart/2005/8/quickstyle/simple1" qsCatId="simple" csTypeId="urn:microsoft.com/office/officeart/2005/8/colors/accent1_2" csCatId="accent1" phldr="1"/>
      <dgm:spPr/>
    </dgm:pt>
    <dgm:pt modelId="{3C9B1643-2A74-424D-A7AE-D9DFA526589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Biomedical Engineering</a:t>
          </a:r>
        </a:p>
      </dgm:t>
    </dgm:pt>
    <dgm:pt modelId="{1CC396F2-4730-4651-881C-EA27E7DB1F4C}" type="parTrans" cxnId="{5151FF93-773F-4943-AD4D-EED3BB414B87}">
      <dgm:prSet/>
      <dgm:spPr/>
      <dgm:t>
        <a:bodyPr/>
        <a:lstStyle/>
        <a:p>
          <a:endParaRPr lang="en-US"/>
        </a:p>
      </dgm:t>
    </dgm:pt>
    <dgm:pt modelId="{2DA0BF78-0EC1-4690-AE80-24978488F6C6}" type="sibTrans" cxnId="{5151FF93-773F-4943-AD4D-EED3BB414B87}">
      <dgm:prSet/>
      <dgm:spPr/>
      <dgm:t>
        <a:bodyPr/>
        <a:lstStyle/>
        <a:p>
          <a:endParaRPr lang="en-US"/>
        </a:p>
      </dgm:t>
    </dgm:pt>
    <dgm:pt modelId="{9CD7B1DB-BF95-4171-8FD9-14683C503C8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Biomechanics</a:t>
          </a:r>
        </a:p>
      </dgm:t>
    </dgm:pt>
    <dgm:pt modelId="{A3FFADD6-FFEF-4A05-A759-720D773A74A1}" type="parTrans" cxnId="{A31C8063-AB00-4677-BFBB-157B63847277}">
      <dgm:prSet/>
      <dgm:spPr/>
      <dgm:t>
        <a:bodyPr/>
        <a:lstStyle/>
        <a:p>
          <a:endParaRPr lang="en-US"/>
        </a:p>
      </dgm:t>
    </dgm:pt>
    <dgm:pt modelId="{558765C9-258D-40C1-A515-CF78DCB7D5EA}" type="sibTrans" cxnId="{A31C8063-AB00-4677-BFBB-157B63847277}">
      <dgm:prSet/>
      <dgm:spPr/>
      <dgm:t>
        <a:bodyPr/>
        <a:lstStyle/>
        <a:p>
          <a:endParaRPr lang="en-US"/>
        </a:p>
      </dgm:t>
    </dgm:pt>
    <dgm:pt modelId="{E9A53681-075F-4693-8590-7809C3E5C33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Pharmaceuticals</a:t>
          </a:r>
        </a:p>
      </dgm:t>
    </dgm:pt>
    <dgm:pt modelId="{0AAF4451-6057-49A6-8854-9B17DC8B0C88}" type="parTrans" cxnId="{5A12CCCF-50C7-4CAA-82C5-2CFCFECB5E35}">
      <dgm:prSet/>
      <dgm:spPr/>
      <dgm:t>
        <a:bodyPr/>
        <a:lstStyle/>
        <a:p>
          <a:endParaRPr lang="en-US"/>
        </a:p>
      </dgm:t>
    </dgm:pt>
    <dgm:pt modelId="{3B263322-6FDA-4B2B-A507-30D38097C089}" type="sibTrans" cxnId="{5A12CCCF-50C7-4CAA-82C5-2CFCFECB5E35}">
      <dgm:prSet/>
      <dgm:spPr/>
      <dgm:t>
        <a:bodyPr/>
        <a:lstStyle/>
        <a:p>
          <a:endParaRPr lang="en-US"/>
        </a:p>
      </dgm:t>
    </dgm:pt>
    <dgm:pt modelId="{E50FB063-6598-4CE3-8F62-93C04709D06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charset="0"/>
            </a:rPr>
            <a:t>Medical Devices </a:t>
          </a:r>
        </a:p>
      </dgm:t>
    </dgm:pt>
    <dgm:pt modelId="{CC689E78-5EA9-486D-928C-EECE958842D3}" type="parTrans" cxnId="{C43EFA2F-1C05-46EF-90E4-69BF9C225451}">
      <dgm:prSet/>
      <dgm:spPr/>
      <dgm:t>
        <a:bodyPr/>
        <a:lstStyle/>
        <a:p>
          <a:endParaRPr lang="en-US"/>
        </a:p>
      </dgm:t>
    </dgm:pt>
    <dgm:pt modelId="{40668073-6B88-42DD-A280-CFA484645B7D}" type="sibTrans" cxnId="{C43EFA2F-1C05-46EF-90E4-69BF9C225451}">
      <dgm:prSet/>
      <dgm:spPr/>
      <dgm:t>
        <a:bodyPr/>
        <a:lstStyle/>
        <a:p>
          <a:endParaRPr lang="en-US"/>
        </a:p>
      </dgm:t>
    </dgm:pt>
    <dgm:pt modelId="{A7FEDAB8-B8CA-4E41-A17D-F4AD4EAB141D}" type="pres">
      <dgm:prSet presAssocID="{7FCEE599-7808-4B27-A3BA-85D5E61D8C63}" presName="hierChild1" presStyleCnt="0">
        <dgm:presLayoutVars>
          <dgm:orgChart val="1"/>
          <dgm:chPref val="1"/>
          <dgm:dir/>
          <dgm:animOne val="branch"/>
          <dgm:animLvl val="lvl"/>
          <dgm:resizeHandles/>
        </dgm:presLayoutVars>
      </dgm:prSet>
      <dgm:spPr/>
    </dgm:pt>
    <dgm:pt modelId="{C61B4F42-2351-4F98-B2C7-B0D05511C5BF}" type="pres">
      <dgm:prSet presAssocID="{3C9B1643-2A74-424D-A7AE-D9DFA5265895}" presName="hierRoot1" presStyleCnt="0">
        <dgm:presLayoutVars>
          <dgm:hierBranch/>
        </dgm:presLayoutVars>
      </dgm:prSet>
      <dgm:spPr/>
    </dgm:pt>
    <dgm:pt modelId="{E8FD3013-D36F-4184-A00E-044D4293183E}" type="pres">
      <dgm:prSet presAssocID="{3C9B1643-2A74-424D-A7AE-D9DFA5265895}" presName="rootComposite1" presStyleCnt="0"/>
      <dgm:spPr/>
    </dgm:pt>
    <dgm:pt modelId="{507A21DD-DB1E-48DF-9EA5-40B850382454}" type="pres">
      <dgm:prSet presAssocID="{3C9B1643-2A74-424D-A7AE-D9DFA5265895}" presName="rootText1" presStyleLbl="node0" presStyleIdx="0" presStyleCnt="1">
        <dgm:presLayoutVars>
          <dgm:chPref val="3"/>
        </dgm:presLayoutVars>
      </dgm:prSet>
      <dgm:spPr/>
    </dgm:pt>
    <dgm:pt modelId="{F2B8CAEC-05AB-4F14-A9BB-256AA5A2E14D}" type="pres">
      <dgm:prSet presAssocID="{3C9B1643-2A74-424D-A7AE-D9DFA5265895}" presName="rootConnector1" presStyleLbl="node1" presStyleIdx="0" presStyleCnt="0"/>
      <dgm:spPr/>
    </dgm:pt>
    <dgm:pt modelId="{7D4A8A1C-4F4A-4621-9517-DCA6E59A8F9F}" type="pres">
      <dgm:prSet presAssocID="{3C9B1643-2A74-424D-A7AE-D9DFA5265895}" presName="hierChild2" presStyleCnt="0"/>
      <dgm:spPr/>
    </dgm:pt>
    <dgm:pt modelId="{2BA43155-26EE-4B95-93D0-91EDB88C79EA}" type="pres">
      <dgm:prSet presAssocID="{A3FFADD6-FFEF-4A05-A759-720D773A74A1}" presName="Name35" presStyleLbl="parChTrans1D2" presStyleIdx="0" presStyleCnt="3"/>
      <dgm:spPr/>
    </dgm:pt>
    <dgm:pt modelId="{0B6D8676-C7A3-47D3-BEC8-F6E61326A575}" type="pres">
      <dgm:prSet presAssocID="{9CD7B1DB-BF95-4171-8FD9-14683C503C89}" presName="hierRoot2" presStyleCnt="0">
        <dgm:presLayoutVars>
          <dgm:hierBranch/>
        </dgm:presLayoutVars>
      </dgm:prSet>
      <dgm:spPr/>
    </dgm:pt>
    <dgm:pt modelId="{36FDAE81-0343-4E6D-A297-1ADE963B1980}" type="pres">
      <dgm:prSet presAssocID="{9CD7B1DB-BF95-4171-8FD9-14683C503C89}" presName="rootComposite" presStyleCnt="0"/>
      <dgm:spPr/>
    </dgm:pt>
    <dgm:pt modelId="{01A0EF43-757E-48E0-AB85-2C81B2D4F317}" type="pres">
      <dgm:prSet presAssocID="{9CD7B1DB-BF95-4171-8FD9-14683C503C89}" presName="rootText" presStyleLbl="node2" presStyleIdx="0" presStyleCnt="3">
        <dgm:presLayoutVars>
          <dgm:chPref val="3"/>
        </dgm:presLayoutVars>
      </dgm:prSet>
      <dgm:spPr/>
    </dgm:pt>
    <dgm:pt modelId="{AB699FCF-7B03-4567-84AE-741A7B929E85}" type="pres">
      <dgm:prSet presAssocID="{9CD7B1DB-BF95-4171-8FD9-14683C503C89}" presName="rootConnector" presStyleLbl="node2" presStyleIdx="0" presStyleCnt="3"/>
      <dgm:spPr/>
    </dgm:pt>
    <dgm:pt modelId="{A012C511-301D-42E4-BD34-880B78208CEC}" type="pres">
      <dgm:prSet presAssocID="{9CD7B1DB-BF95-4171-8FD9-14683C503C89}" presName="hierChild4" presStyleCnt="0"/>
      <dgm:spPr/>
    </dgm:pt>
    <dgm:pt modelId="{3818A227-24A0-4A6F-9BCE-B74EFEFF2333}" type="pres">
      <dgm:prSet presAssocID="{9CD7B1DB-BF95-4171-8FD9-14683C503C89}" presName="hierChild5" presStyleCnt="0"/>
      <dgm:spPr/>
    </dgm:pt>
    <dgm:pt modelId="{EF88D4FE-5692-4133-A1C2-103F3BF13E8A}" type="pres">
      <dgm:prSet presAssocID="{0AAF4451-6057-49A6-8854-9B17DC8B0C88}" presName="Name35" presStyleLbl="parChTrans1D2" presStyleIdx="1" presStyleCnt="3"/>
      <dgm:spPr/>
    </dgm:pt>
    <dgm:pt modelId="{F0FE46C2-D14F-4B18-8D81-90E001143A05}" type="pres">
      <dgm:prSet presAssocID="{E9A53681-075F-4693-8590-7809C3E5C332}" presName="hierRoot2" presStyleCnt="0">
        <dgm:presLayoutVars>
          <dgm:hierBranch/>
        </dgm:presLayoutVars>
      </dgm:prSet>
      <dgm:spPr/>
    </dgm:pt>
    <dgm:pt modelId="{4424BF3C-8348-4B01-8DB9-69C5ECD15319}" type="pres">
      <dgm:prSet presAssocID="{E9A53681-075F-4693-8590-7809C3E5C332}" presName="rootComposite" presStyleCnt="0"/>
      <dgm:spPr/>
    </dgm:pt>
    <dgm:pt modelId="{69C3B929-7A47-487C-94C4-092D88AF7C03}" type="pres">
      <dgm:prSet presAssocID="{E9A53681-075F-4693-8590-7809C3E5C332}" presName="rootText" presStyleLbl="node2" presStyleIdx="1" presStyleCnt="3">
        <dgm:presLayoutVars>
          <dgm:chPref val="3"/>
        </dgm:presLayoutVars>
      </dgm:prSet>
      <dgm:spPr/>
    </dgm:pt>
    <dgm:pt modelId="{98707A7E-2D0A-47DA-B5AD-10730A2DC883}" type="pres">
      <dgm:prSet presAssocID="{E9A53681-075F-4693-8590-7809C3E5C332}" presName="rootConnector" presStyleLbl="node2" presStyleIdx="1" presStyleCnt="3"/>
      <dgm:spPr/>
    </dgm:pt>
    <dgm:pt modelId="{A5B3B9D3-E86E-4B6D-9A25-331945492FD9}" type="pres">
      <dgm:prSet presAssocID="{E9A53681-075F-4693-8590-7809C3E5C332}" presName="hierChild4" presStyleCnt="0"/>
      <dgm:spPr/>
    </dgm:pt>
    <dgm:pt modelId="{333E22B0-DC98-4E66-898A-B28CB32A321B}" type="pres">
      <dgm:prSet presAssocID="{E9A53681-075F-4693-8590-7809C3E5C332}" presName="hierChild5" presStyleCnt="0"/>
      <dgm:spPr/>
    </dgm:pt>
    <dgm:pt modelId="{3976CEA1-9686-4F85-8699-A3B3F8B1023C}" type="pres">
      <dgm:prSet presAssocID="{CC689E78-5EA9-486D-928C-EECE958842D3}" presName="Name35" presStyleLbl="parChTrans1D2" presStyleIdx="2" presStyleCnt="3"/>
      <dgm:spPr/>
    </dgm:pt>
    <dgm:pt modelId="{8D9CE270-C0E5-43C4-B57F-25E3100D7183}" type="pres">
      <dgm:prSet presAssocID="{E50FB063-6598-4CE3-8F62-93C04709D068}" presName="hierRoot2" presStyleCnt="0">
        <dgm:presLayoutVars>
          <dgm:hierBranch/>
        </dgm:presLayoutVars>
      </dgm:prSet>
      <dgm:spPr/>
    </dgm:pt>
    <dgm:pt modelId="{CDFC1C13-BE88-408D-9626-E24E4424F849}" type="pres">
      <dgm:prSet presAssocID="{E50FB063-6598-4CE3-8F62-93C04709D068}" presName="rootComposite" presStyleCnt="0"/>
      <dgm:spPr/>
    </dgm:pt>
    <dgm:pt modelId="{F72210C5-0227-4739-9987-8A2CD4304BA7}" type="pres">
      <dgm:prSet presAssocID="{E50FB063-6598-4CE3-8F62-93C04709D068}" presName="rootText" presStyleLbl="node2" presStyleIdx="2" presStyleCnt="3">
        <dgm:presLayoutVars>
          <dgm:chPref val="3"/>
        </dgm:presLayoutVars>
      </dgm:prSet>
      <dgm:spPr/>
    </dgm:pt>
    <dgm:pt modelId="{6D3E12D1-DE33-4CA9-A734-361579DF767A}" type="pres">
      <dgm:prSet presAssocID="{E50FB063-6598-4CE3-8F62-93C04709D068}" presName="rootConnector" presStyleLbl="node2" presStyleIdx="2" presStyleCnt="3"/>
      <dgm:spPr/>
    </dgm:pt>
    <dgm:pt modelId="{9C6DD46D-4F19-4E22-86D4-0A9ED6F22F55}" type="pres">
      <dgm:prSet presAssocID="{E50FB063-6598-4CE3-8F62-93C04709D068}" presName="hierChild4" presStyleCnt="0"/>
      <dgm:spPr/>
    </dgm:pt>
    <dgm:pt modelId="{6C355D70-4634-48AE-8758-545356047335}" type="pres">
      <dgm:prSet presAssocID="{E50FB063-6598-4CE3-8F62-93C04709D068}" presName="hierChild5" presStyleCnt="0"/>
      <dgm:spPr/>
    </dgm:pt>
    <dgm:pt modelId="{9E6C088E-4747-4034-8FE9-108F2E782052}" type="pres">
      <dgm:prSet presAssocID="{3C9B1643-2A74-424D-A7AE-D9DFA5265895}" presName="hierChild3" presStyleCnt="0"/>
      <dgm:spPr/>
    </dgm:pt>
  </dgm:ptLst>
  <dgm:cxnLst>
    <dgm:cxn modelId="{4967F809-7C81-4C0B-A655-ECB0F041880C}" type="presOf" srcId="{9CD7B1DB-BF95-4171-8FD9-14683C503C89}" destId="{AB699FCF-7B03-4567-84AE-741A7B929E85}" srcOrd="1" destOrd="0" presId="urn:microsoft.com/office/officeart/2005/8/layout/orgChart1"/>
    <dgm:cxn modelId="{C9EB7F0B-80A7-4809-8718-87CC5E3DA105}" type="presOf" srcId="{3C9B1643-2A74-424D-A7AE-D9DFA5265895}" destId="{F2B8CAEC-05AB-4F14-A9BB-256AA5A2E14D}" srcOrd="1" destOrd="0" presId="urn:microsoft.com/office/officeart/2005/8/layout/orgChart1"/>
    <dgm:cxn modelId="{2BF09F17-E110-4F68-891B-82D3277715BE}" type="presOf" srcId="{3C9B1643-2A74-424D-A7AE-D9DFA5265895}" destId="{507A21DD-DB1E-48DF-9EA5-40B850382454}" srcOrd="0" destOrd="0" presId="urn:microsoft.com/office/officeart/2005/8/layout/orgChart1"/>
    <dgm:cxn modelId="{C43EFA2F-1C05-46EF-90E4-69BF9C225451}" srcId="{3C9B1643-2A74-424D-A7AE-D9DFA5265895}" destId="{E50FB063-6598-4CE3-8F62-93C04709D068}" srcOrd="2" destOrd="0" parTransId="{CC689E78-5EA9-486D-928C-EECE958842D3}" sibTransId="{40668073-6B88-42DD-A280-CFA484645B7D}"/>
    <dgm:cxn modelId="{A31C8063-AB00-4677-BFBB-157B63847277}" srcId="{3C9B1643-2A74-424D-A7AE-D9DFA5265895}" destId="{9CD7B1DB-BF95-4171-8FD9-14683C503C89}" srcOrd="0" destOrd="0" parTransId="{A3FFADD6-FFEF-4A05-A759-720D773A74A1}" sibTransId="{558765C9-258D-40C1-A515-CF78DCB7D5EA}"/>
    <dgm:cxn modelId="{3BDF6546-8F7C-487D-AE64-ED309A539448}" type="presOf" srcId="{E9A53681-075F-4693-8590-7809C3E5C332}" destId="{98707A7E-2D0A-47DA-B5AD-10730A2DC883}" srcOrd="1" destOrd="0" presId="urn:microsoft.com/office/officeart/2005/8/layout/orgChart1"/>
    <dgm:cxn modelId="{25C47E8F-709D-4346-B7FD-3F5702C825AC}" type="presOf" srcId="{E9A53681-075F-4693-8590-7809C3E5C332}" destId="{69C3B929-7A47-487C-94C4-092D88AF7C03}" srcOrd="0" destOrd="0" presId="urn:microsoft.com/office/officeart/2005/8/layout/orgChart1"/>
    <dgm:cxn modelId="{5151FF93-773F-4943-AD4D-EED3BB414B87}" srcId="{7FCEE599-7808-4B27-A3BA-85D5E61D8C63}" destId="{3C9B1643-2A74-424D-A7AE-D9DFA5265895}" srcOrd="0" destOrd="0" parTransId="{1CC396F2-4730-4651-881C-EA27E7DB1F4C}" sibTransId="{2DA0BF78-0EC1-4690-AE80-24978488F6C6}"/>
    <dgm:cxn modelId="{117EE2A2-FFA9-4360-BBFA-412322660994}" type="presOf" srcId="{A3FFADD6-FFEF-4A05-A759-720D773A74A1}" destId="{2BA43155-26EE-4B95-93D0-91EDB88C79EA}" srcOrd="0" destOrd="0" presId="urn:microsoft.com/office/officeart/2005/8/layout/orgChart1"/>
    <dgm:cxn modelId="{163839B9-AB58-4225-AC70-8EA22E5C8701}" type="presOf" srcId="{E50FB063-6598-4CE3-8F62-93C04709D068}" destId="{F72210C5-0227-4739-9987-8A2CD4304BA7}" srcOrd="0" destOrd="0" presId="urn:microsoft.com/office/officeart/2005/8/layout/orgChart1"/>
    <dgm:cxn modelId="{97D10CCE-438B-4288-A242-20A610E04914}" type="presOf" srcId="{9CD7B1DB-BF95-4171-8FD9-14683C503C89}" destId="{01A0EF43-757E-48E0-AB85-2C81B2D4F317}" srcOrd="0" destOrd="0" presId="urn:microsoft.com/office/officeart/2005/8/layout/orgChart1"/>
    <dgm:cxn modelId="{5A12CCCF-50C7-4CAA-82C5-2CFCFECB5E35}" srcId="{3C9B1643-2A74-424D-A7AE-D9DFA5265895}" destId="{E9A53681-075F-4693-8590-7809C3E5C332}" srcOrd="1" destOrd="0" parTransId="{0AAF4451-6057-49A6-8854-9B17DC8B0C88}" sibTransId="{3B263322-6FDA-4B2B-A507-30D38097C089}"/>
    <dgm:cxn modelId="{49622EE3-6EE7-411D-8238-DBDB0DD4E4E9}" type="presOf" srcId="{CC689E78-5EA9-486D-928C-EECE958842D3}" destId="{3976CEA1-9686-4F85-8699-A3B3F8B1023C}" srcOrd="0" destOrd="0" presId="urn:microsoft.com/office/officeart/2005/8/layout/orgChart1"/>
    <dgm:cxn modelId="{DAAC3FE3-FA9E-4836-A777-08E17B6DBD44}" type="presOf" srcId="{0AAF4451-6057-49A6-8854-9B17DC8B0C88}" destId="{EF88D4FE-5692-4133-A1C2-103F3BF13E8A}" srcOrd="0" destOrd="0" presId="urn:microsoft.com/office/officeart/2005/8/layout/orgChart1"/>
    <dgm:cxn modelId="{6D5FC4E3-D7A9-4A02-9EF9-44D33442BD4C}" type="presOf" srcId="{E50FB063-6598-4CE3-8F62-93C04709D068}" destId="{6D3E12D1-DE33-4CA9-A734-361579DF767A}" srcOrd="1" destOrd="0" presId="urn:microsoft.com/office/officeart/2005/8/layout/orgChart1"/>
    <dgm:cxn modelId="{A62E9FEE-6C50-467D-9E07-A31F08862EF3}" type="presOf" srcId="{7FCEE599-7808-4B27-A3BA-85D5E61D8C63}" destId="{A7FEDAB8-B8CA-4E41-A17D-F4AD4EAB141D}" srcOrd="0" destOrd="0" presId="urn:microsoft.com/office/officeart/2005/8/layout/orgChart1"/>
    <dgm:cxn modelId="{4C1B3E7E-6233-4A18-841E-16D4AEF9D2C0}" type="presParOf" srcId="{A7FEDAB8-B8CA-4E41-A17D-F4AD4EAB141D}" destId="{C61B4F42-2351-4F98-B2C7-B0D05511C5BF}" srcOrd="0" destOrd="0" presId="urn:microsoft.com/office/officeart/2005/8/layout/orgChart1"/>
    <dgm:cxn modelId="{0D7FED10-08BC-47C3-88DA-9D9E7FDFA6EC}" type="presParOf" srcId="{C61B4F42-2351-4F98-B2C7-B0D05511C5BF}" destId="{E8FD3013-D36F-4184-A00E-044D4293183E}" srcOrd="0" destOrd="0" presId="urn:microsoft.com/office/officeart/2005/8/layout/orgChart1"/>
    <dgm:cxn modelId="{47115364-6924-42EC-98CF-5D9331AB3488}" type="presParOf" srcId="{E8FD3013-D36F-4184-A00E-044D4293183E}" destId="{507A21DD-DB1E-48DF-9EA5-40B850382454}" srcOrd="0" destOrd="0" presId="urn:microsoft.com/office/officeart/2005/8/layout/orgChart1"/>
    <dgm:cxn modelId="{6CD69563-3B91-490D-8255-21EB9BB5DAC2}" type="presParOf" srcId="{E8FD3013-D36F-4184-A00E-044D4293183E}" destId="{F2B8CAEC-05AB-4F14-A9BB-256AA5A2E14D}" srcOrd="1" destOrd="0" presId="urn:microsoft.com/office/officeart/2005/8/layout/orgChart1"/>
    <dgm:cxn modelId="{EF505F05-EEFD-4340-8CF7-2CD853525994}" type="presParOf" srcId="{C61B4F42-2351-4F98-B2C7-B0D05511C5BF}" destId="{7D4A8A1C-4F4A-4621-9517-DCA6E59A8F9F}" srcOrd="1" destOrd="0" presId="urn:microsoft.com/office/officeart/2005/8/layout/orgChart1"/>
    <dgm:cxn modelId="{9B099CBA-BE18-4752-92D2-94DC36AFC6C0}" type="presParOf" srcId="{7D4A8A1C-4F4A-4621-9517-DCA6E59A8F9F}" destId="{2BA43155-26EE-4B95-93D0-91EDB88C79EA}" srcOrd="0" destOrd="0" presId="urn:microsoft.com/office/officeart/2005/8/layout/orgChart1"/>
    <dgm:cxn modelId="{CF992563-9951-4D7D-AC92-494D6615CE02}" type="presParOf" srcId="{7D4A8A1C-4F4A-4621-9517-DCA6E59A8F9F}" destId="{0B6D8676-C7A3-47D3-BEC8-F6E61326A575}" srcOrd="1" destOrd="0" presId="urn:microsoft.com/office/officeart/2005/8/layout/orgChart1"/>
    <dgm:cxn modelId="{F3DFE807-3317-4949-9615-C20C91608F37}" type="presParOf" srcId="{0B6D8676-C7A3-47D3-BEC8-F6E61326A575}" destId="{36FDAE81-0343-4E6D-A297-1ADE963B1980}" srcOrd="0" destOrd="0" presId="urn:microsoft.com/office/officeart/2005/8/layout/orgChart1"/>
    <dgm:cxn modelId="{F962EC92-A79C-40FD-ACCF-B8BECD7D5B69}" type="presParOf" srcId="{36FDAE81-0343-4E6D-A297-1ADE963B1980}" destId="{01A0EF43-757E-48E0-AB85-2C81B2D4F317}" srcOrd="0" destOrd="0" presId="urn:microsoft.com/office/officeart/2005/8/layout/orgChart1"/>
    <dgm:cxn modelId="{9D18D29D-CD51-4AFF-9510-5AAD5C9ABCB8}" type="presParOf" srcId="{36FDAE81-0343-4E6D-A297-1ADE963B1980}" destId="{AB699FCF-7B03-4567-84AE-741A7B929E85}" srcOrd="1" destOrd="0" presId="urn:microsoft.com/office/officeart/2005/8/layout/orgChart1"/>
    <dgm:cxn modelId="{5E0D5334-9A85-4958-8281-4F84B645B069}" type="presParOf" srcId="{0B6D8676-C7A3-47D3-BEC8-F6E61326A575}" destId="{A012C511-301D-42E4-BD34-880B78208CEC}" srcOrd="1" destOrd="0" presId="urn:microsoft.com/office/officeart/2005/8/layout/orgChart1"/>
    <dgm:cxn modelId="{471F6DCC-8833-4002-AA78-6879CD3BE14A}" type="presParOf" srcId="{0B6D8676-C7A3-47D3-BEC8-F6E61326A575}" destId="{3818A227-24A0-4A6F-9BCE-B74EFEFF2333}" srcOrd="2" destOrd="0" presId="urn:microsoft.com/office/officeart/2005/8/layout/orgChart1"/>
    <dgm:cxn modelId="{ADDE599A-3A22-4DDD-A774-525D89F6C605}" type="presParOf" srcId="{7D4A8A1C-4F4A-4621-9517-DCA6E59A8F9F}" destId="{EF88D4FE-5692-4133-A1C2-103F3BF13E8A}" srcOrd="2" destOrd="0" presId="urn:microsoft.com/office/officeart/2005/8/layout/orgChart1"/>
    <dgm:cxn modelId="{43551E60-1E9A-4F5A-BBCD-FA25224DF5B5}" type="presParOf" srcId="{7D4A8A1C-4F4A-4621-9517-DCA6E59A8F9F}" destId="{F0FE46C2-D14F-4B18-8D81-90E001143A05}" srcOrd="3" destOrd="0" presId="urn:microsoft.com/office/officeart/2005/8/layout/orgChart1"/>
    <dgm:cxn modelId="{CD8F450E-4CC6-46BD-A71B-7B804C0DC7F1}" type="presParOf" srcId="{F0FE46C2-D14F-4B18-8D81-90E001143A05}" destId="{4424BF3C-8348-4B01-8DB9-69C5ECD15319}" srcOrd="0" destOrd="0" presId="urn:microsoft.com/office/officeart/2005/8/layout/orgChart1"/>
    <dgm:cxn modelId="{74BC057B-4C45-44B0-AF8A-4694154567BB}" type="presParOf" srcId="{4424BF3C-8348-4B01-8DB9-69C5ECD15319}" destId="{69C3B929-7A47-487C-94C4-092D88AF7C03}" srcOrd="0" destOrd="0" presId="urn:microsoft.com/office/officeart/2005/8/layout/orgChart1"/>
    <dgm:cxn modelId="{562F40FF-F74A-413C-B59B-8E9F927F96B0}" type="presParOf" srcId="{4424BF3C-8348-4B01-8DB9-69C5ECD15319}" destId="{98707A7E-2D0A-47DA-B5AD-10730A2DC883}" srcOrd="1" destOrd="0" presId="urn:microsoft.com/office/officeart/2005/8/layout/orgChart1"/>
    <dgm:cxn modelId="{64D21C11-A1CC-4E28-94DE-B7CA2A6603F4}" type="presParOf" srcId="{F0FE46C2-D14F-4B18-8D81-90E001143A05}" destId="{A5B3B9D3-E86E-4B6D-9A25-331945492FD9}" srcOrd="1" destOrd="0" presId="urn:microsoft.com/office/officeart/2005/8/layout/orgChart1"/>
    <dgm:cxn modelId="{9202FD04-183A-4CD4-BD8A-8ED7444FF342}" type="presParOf" srcId="{F0FE46C2-D14F-4B18-8D81-90E001143A05}" destId="{333E22B0-DC98-4E66-898A-B28CB32A321B}" srcOrd="2" destOrd="0" presId="urn:microsoft.com/office/officeart/2005/8/layout/orgChart1"/>
    <dgm:cxn modelId="{28AF07A7-E0D3-43F1-B078-C2BE80FE5CDF}" type="presParOf" srcId="{7D4A8A1C-4F4A-4621-9517-DCA6E59A8F9F}" destId="{3976CEA1-9686-4F85-8699-A3B3F8B1023C}" srcOrd="4" destOrd="0" presId="urn:microsoft.com/office/officeart/2005/8/layout/orgChart1"/>
    <dgm:cxn modelId="{7DF42385-CA21-48D7-96D6-E9CB53694B6D}" type="presParOf" srcId="{7D4A8A1C-4F4A-4621-9517-DCA6E59A8F9F}" destId="{8D9CE270-C0E5-43C4-B57F-25E3100D7183}" srcOrd="5" destOrd="0" presId="urn:microsoft.com/office/officeart/2005/8/layout/orgChart1"/>
    <dgm:cxn modelId="{97DAD176-7ED8-44FC-B319-DE2309CEEE61}" type="presParOf" srcId="{8D9CE270-C0E5-43C4-B57F-25E3100D7183}" destId="{CDFC1C13-BE88-408D-9626-E24E4424F849}" srcOrd="0" destOrd="0" presId="urn:microsoft.com/office/officeart/2005/8/layout/orgChart1"/>
    <dgm:cxn modelId="{33CE3DFB-C50D-457C-92F5-87DC76859E9E}" type="presParOf" srcId="{CDFC1C13-BE88-408D-9626-E24E4424F849}" destId="{F72210C5-0227-4739-9987-8A2CD4304BA7}" srcOrd="0" destOrd="0" presId="urn:microsoft.com/office/officeart/2005/8/layout/orgChart1"/>
    <dgm:cxn modelId="{31812FCD-EE32-409E-A6BC-6AF80E39441F}" type="presParOf" srcId="{CDFC1C13-BE88-408D-9626-E24E4424F849}" destId="{6D3E12D1-DE33-4CA9-A734-361579DF767A}" srcOrd="1" destOrd="0" presId="urn:microsoft.com/office/officeart/2005/8/layout/orgChart1"/>
    <dgm:cxn modelId="{088FFF89-8033-4142-BB33-B6B962C459E0}" type="presParOf" srcId="{8D9CE270-C0E5-43C4-B57F-25E3100D7183}" destId="{9C6DD46D-4F19-4E22-86D4-0A9ED6F22F55}" srcOrd="1" destOrd="0" presId="urn:microsoft.com/office/officeart/2005/8/layout/orgChart1"/>
    <dgm:cxn modelId="{B1EBBFE1-05D1-4C8C-96A6-1C2E90985E3A}" type="presParOf" srcId="{8D9CE270-C0E5-43C4-B57F-25E3100D7183}" destId="{6C355D70-4634-48AE-8758-545356047335}" srcOrd="2" destOrd="0" presId="urn:microsoft.com/office/officeart/2005/8/layout/orgChart1"/>
    <dgm:cxn modelId="{F8D189EE-78E4-4E71-88A6-585C8414BDE4}" type="presParOf" srcId="{C61B4F42-2351-4F98-B2C7-B0D05511C5BF}" destId="{9E6C088E-4747-4034-8FE9-108F2E78205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5C5405-36A4-4C5D-AAC5-28A0EF1DDC8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2FDC03E-E9BA-42EB-9998-9A990DB936A6}">
      <dgm:prSet phldrT="[Text]"/>
      <dgm:spPr/>
      <dgm:t>
        <a:bodyPr/>
        <a:lstStyle/>
        <a:p>
          <a:r>
            <a:rPr lang="en-US" dirty="0"/>
            <a:t>BS Degree</a:t>
          </a:r>
        </a:p>
      </dgm:t>
    </dgm:pt>
    <dgm:pt modelId="{3194A794-1605-44E3-9AF6-71739C403D74}" type="parTrans" cxnId="{26F7EC6A-15BD-4C5C-95D3-931BC7FDE2FA}">
      <dgm:prSet/>
      <dgm:spPr/>
      <dgm:t>
        <a:bodyPr/>
        <a:lstStyle/>
        <a:p>
          <a:endParaRPr lang="en-US"/>
        </a:p>
      </dgm:t>
    </dgm:pt>
    <dgm:pt modelId="{C20DD14E-5ACB-4CFF-93BE-5D7499D9396F}" type="sibTrans" cxnId="{26F7EC6A-15BD-4C5C-95D3-931BC7FDE2FA}">
      <dgm:prSet/>
      <dgm:spPr/>
      <dgm:t>
        <a:bodyPr/>
        <a:lstStyle/>
        <a:p>
          <a:endParaRPr lang="en-US"/>
        </a:p>
      </dgm:t>
    </dgm:pt>
    <dgm:pt modelId="{F618B026-59F9-45AF-8773-49B336D781E6}">
      <dgm:prSet phldrT="[Text]"/>
      <dgm:spPr/>
      <dgm:t>
        <a:bodyPr/>
        <a:lstStyle/>
        <a:p>
          <a:r>
            <a:rPr lang="en-US" dirty="0"/>
            <a:t>Pass the Fundamentals of Engineering (FE) Exam</a:t>
          </a:r>
        </a:p>
      </dgm:t>
    </dgm:pt>
    <dgm:pt modelId="{6E4CF3A1-1043-4385-974F-5C56BCEFF308}" type="parTrans" cxnId="{1E407E5A-6A25-44E0-8933-C2FAF9C120F0}">
      <dgm:prSet/>
      <dgm:spPr/>
      <dgm:t>
        <a:bodyPr/>
        <a:lstStyle/>
        <a:p>
          <a:endParaRPr lang="en-US"/>
        </a:p>
      </dgm:t>
    </dgm:pt>
    <dgm:pt modelId="{FFAEFA4E-630D-4522-B9F8-3E1B4530915D}" type="sibTrans" cxnId="{1E407E5A-6A25-44E0-8933-C2FAF9C120F0}">
      <dgm:prSet/>
      <dgm:spPr/>
      <dgm:t>
        <a:bodyPr/>
        <a:lstStyle/>
        <a:p>
          <a:endParaRPr lang="en-US"/>
        </a:p>
      </dgm:t>
    </dgm:pt>
    <dgm:pt modelId="{0311B9D4-22EB-4609-8E2D-A8FD27C25AEE}">
      <dgm:prSet phldrT="[Text]"/>
      <dgm:spPr/>
      <dgm:t>
        <a:bodyPr/>
        <a:lstStyle/>
        <a:p>
          <a:r>
            <a:rPr lang="en-US" dirty="0"/>
            <a:t>Work Four Years Under a PE</a:t>
          </a:r>
        </a:p>
      </dgm:t>
    </dgm:pt>
    <dgm:pt modelId="{79EA207A-A073-40BF-A209-B9B88A0161FE}" type="parTrans" cxnId="{AF898578-5E1C-490C-BB80-B94D725EEA6A}">
      <dgm:prSet/>
      <dgm:spPr/>
      <dgm:t>
        <a:bodyPr/>
        <a:lstStyle/>
        <a:p>
          <a:endParaRPr lang="en-US"/>
        </a:p>
      </dgm:t>
    </dgm:pt>
    <dgm:pt modelId="{48112339-B248-460F-9237-CD19B0A1C57B}" type="sibTrans" cxnId="{AF898578-5E1C-490C-BB80-B94D725EEA6A}">
      <dgm:prSet/>
      <dgm:spPr/>
      <dgm:t>
        <a:bodyPr/>
        <a:lstStyle/>
        <a:p>
          <a:endParaRPr lang="en-US"/>
        </a:p>
      </dgm:t>
    </dgm:pt>
    <dgm:pt modelId="{81180EC4-FC21-488B-AFBA-1A549153A27E}">
      <dgm:prSet phldrT="[Text]"/>
      <dgm:spPr/>
      <dgm:t>
        <a:bodyPr/>
        <a:lstStyle/>
        <a:p>
          <a:r>
            <a:rPr lang="en-US" dirty="0"/>
            <a:t>Pass Principles and Practice of Engineering Exam</a:t>
          </a:r>
        </a:p>
      </dgm:t>
    </dgm:pt>
    <dgm:pt modelId="{ECDEFFA1-20B5-4311-AF94-38499B58E08D}" type="parTrans" cxnId="{A4F3BF4E-34CE-4A75-9F2C-B13F203A9D2F}">
      <dgm:prSet/>
      <dgm:spPr/>
      <dgm:t>
        <a:bodyPr/>
        <a:lstStyle/>
        <a:p>
          <a:endParaRPr lang="en-US"/>
        </a:p>
      </dgm:t>
    </dgm:pt>
    <dgm:pt modelId="{6C685BC1-285B-4BA0-A68D-AB3330A04296}" type="sibTrans" cxnId="{A4F3BF4E-34CE-4A75-9F2C-B13F203A9D2F}">
      <dgm:prSet/>
      <dgm:spPr/>
      <dgm:t>
        <a:bodyPr/>
        <a:lstStyle/>
        <a:p>
          <a:endParaRPr lang="en-US"/>
        </a:p>
      </dgm:t>
    </dgm:pt>
    <dgm:pt modelId="{BC5D7500-0EFC-4FDD-947F-C859F40D992C}" type="pres">
      <dgm:prSet presAssocID="{005C5405-36A4-4C5D-AAC5-28A0EF1DDC8B}" presName="outerComposite" presStyleCnt="0">
        <dgm:presLayoutVars>
          <dgm:chMax val="5"/>
          <dgm:dir/>
          <dgm:resizeHandles val="exact"/>
        </dgm:presLayoutVars>
      </dgm:prSet>
      <dgm:spPr/>
    </dgm:pt>
    <dgm:pt modelId="{1C812C8C-9861-4E90-82D5-93B25DA616F4}" type="pres">
      <dgm:prSet presAssocID="{005C5405-36A4-4C5D-AAC5-28A0EF1DDC8B}" presName="dummyMaxCanvas" presStyleCnt="0">
        <dgm:presLayoutVars/>
      </dgm:prSet>
      <dgm:spPr/>
    </dgm:pt>
    <dgm:pt modelId="{8D1A45E5-3479-4DB6-902E-550E0D0A02A9}" type="pres">
      <dgm:prSet presAssocID="{005C5405-36A4-4C5D-AAC5-28A0EF1DDC8B}" presName="FourNodes_1" presStyleLbl="node1" presStyleIdx="0" presStyleCnt="4">
        <dgm:presLayoutVars>
          <dgm:bulletEnabled val="1"/>
        </dgm:presLayoutVars>
      </dgm:prSet>
      <dgm:spPr/>
    </dgm:pt>
    <dgm:pt modelId="{7FD94037-C3E2-4D02-AA2A-45FF898ADDCE}" type="pres">
      <dgm:prSet presAssocID="{005C5405-36A4-4C5D-AAC5-28A0EF1DDC8B}" presName="FourNodes_2" presStyleLbl="node1" presStyleIdx="1" presStyleCnt="4">
        <dgm:presLayoutVars>
          <dgm:bulletEnabled val="1"/>
        </dgm:presLayoutVars>
      </dgm:prSet>
      <dgm:spPr/>
    </dgm:pt>
    <dgm:pt modelId="{EA3CABAF-8E40-4206-AF9F-4D38DA3CB177}" type="pres">
      <dgm:prSet presAssocID="{005C5405-36A4-4C5D-AAC5-28A0EF1DDC8B}" presName="FourNodes_3" presStyleLbl="node1" presStyleIdx="2" presStyleCnt="4">
        <dgm:presLayoutVars>
          <dgm:bulletEnabled val="1"/>
        </dgm:presLayoutVars>
      </dgm:prSet>
      <dgm:spPr/>
    </dgm:pt>
    <dgm:pt modelId="{F5981A53-CC91-46D3-9C62-63719D3DA22E}" type="pres">
      <dgm:prSet presAssocID="{005C5405-36A4-4C5D-AAC5-28A0EF1DDC8B}" presName="FourNodes_4" presStyleLbl="node1" presStyleIdx="3" presStyleCnt="4">
        <dgm:presLayoutVars>
          <dgm:bulletEnabled val="1"/>
        </dgm:presLayoutVars>
      </dgm:prSet>
      <dgm:spPr/>
    </dgm:pt>
    <dgm:pt modelId="{204387F7-43F7-4F6B-BFA3-41470D53D60E}" type="pres">
      <dgm:prSet presAssocID="{005C5405-36A4-4C5D-AAC5-28A0EF1DDC8B}" presName="FourConn_1-2" presStyleLbl="fgAccFollowNode1" presStyleIdx="0" presStyleCnt="3">
        <dgm:presLayoutVars>
          <dgm:bulletEnabled val="1"/>
        </dgm:presLayoutVars>
      </dgm:prSet>
      <dgm:spPr/>
    </dgm:pt>
    <dgm:pt modelId="{CC76D174-5BF8-41BA-9D53-EDEB0CB5558B}" type="pres">
      <dgm:prSet presAssocID="{005C5405-36A4-4C5D-AAC5-28A0EF1DDC8B}" presName="FourConn_2-3" presStyleLbl="fgAccFollowNode1" presStyleIdx="1" presStyleCnt="3">
        <dgm:presLayoutVars>
          <dgm:bulletEnabled val="1"/>
        </dgm:presLayoutVars>
      </dgm:prSet>
      <dgm:spPr/>
    </dgm:pt>
    <dgm:pt modelId="{07ED77AB-25B9-494C-9B56-75C08766F61A}" type="pres">
      <dgm:prSet presAssocID="{005C5405-36A4-4C5D-AAC5-28A0EF1DDC8B}" presName="FourConn_3-4" presStyleLbl="fgAccFollowNode1" presStyleIdx="2" presStyleCnt="3">
        <dgm:presLayoutVars>
          <dgm:bulletEnabled val="1"/>
        </dgm:presLayoutVars>
      </dgm:prSet>
      <dgm:spPr/>
    </dgm:pt>
    <dgm:pt modelId="{848124A5-D32C-4EB9-B0A7-C02E0EE83828}" type="pres">
      <dgm:prSet presAssocID="{005C5405-36A4-4C5D-AAC5-28A0EF1DDC8B}" presName="FourNodes_1_text" presStyleLbl="node1" presStyleIdx="3" presStyleCnt="4">
        <dgm:presLayoutVars>
          <dgm:bulletEnabled val="1"/>
        </dgm:presLayoutVars>
      </dgm:prSet>
      <dgm:spPr/>
    </dgm:pt>
    <dgm:pt modelId="{D41A6489-FFDB-4D33-A926-4CF53771EC40}" type="pres">
      <dgm:prSet presAssocID="{005C5405-36A4-4C5D-AAC5-28A0EF1DDC8B}" presName="FourNodes_2_text" presStyleLbl="node1" presStyleIdx="3" presStyleCnt="4">
        <dgm:presLayoutVars>
          <dgm:bulletEnabled val="1"/>
        </dgm:presLayoutVars>
      </dgm:prSet>
      <dgm:spPr/>
    </dgm:pt>
    <dgm:pt modelId="{11BEFA69-DD84-4DA9-B59B-5D1C4540C3BB}" type="pres">
      <dgm:prSet presAssocID="{005C5405-36A4-4C5D-AAC5-28A0EF1DDC8B}" presName="FourNodes_3_text" presStyleLbl="node1" presStyleIdx="3" presStyleCnt="4">
        <dgm:presLayoutVars>
          <dgm:bulletEnabled val="1"/>
        </dgm:presLayoutVars>
      </dgm:prSet>
      <dgm:spPr/>
    </dgm:pt>
    <dgm:pt modelId="{286DEB85-22A9-4395-A0BD-1BEA2462AAF4}" type="pres">
      <dgm:prSet presAssocID="{005C5405-36A4-4C5D-AAC5-28A0EF1DDC8B}" presName="FourNodes_4_text" presStyleLbl="node1" presStyleIdx="3" presStyleCnt="4">
        <dgm:presLayoutVars>
          <dgm:bulletEnabled val="1"/>
        </dgm:presLayoutVars>
      </dgm:prSet>
      <dgm:spPr/>
    </dgm:pt>
  </dgm:ptLst>
  <dgm:cxnLst>
    <dgm:cxn modelId="{6C835706-C968-49F3-9D03-A17C94A4AC9B}" type="presOf" srcId="{005C5405-36A4-4C5D-AAC5-28A0EF1DDC8B}" destId="{BC5D7500-0EFC-4FDD-947F-C859F40D992C}" srcOrd="0" destOrd="0" presId="urn:microsoft.com/office/officeart/2005/8/layout/vProcess5"/>
    <dgm:cxn modelId="{3712A713-879E-4D94-8DB8-F35FE8DD964E}" type="presOf" srcId="{48112339-B248-460F-9237-CD19B0A1C57B}" destId="{07ED77AB-25B9-494C-9B56-75C08766F61A}" srcOrd="0" destOrd="0" presId="urn:microsoft.com/office/officeart/2005/8/layout/vProcess5"/>
    <dgm:cxn modelId="{0365B116-AD79-4409-82D9-5AE03892B5DA}" type="presOf" srcId="{F618B026-59F9-45AF-8773-49B336D781E6}" destId="{7FD94037-C3E2-4D02-AA2A-45FF898ADDCE}" srcOrd="0" destOrd="0" presId="urn:microsoft.com/office/officeart/2005/8/layout/vProcess5"/>
    <dgm:cxn modelId="{5A55BB39-46E9-4C8B-B723-73C16B1C3C5B}" type="presOf" srcId="{B2FDC03E-E9BA-42EB-9998-9A990DB936A6}" destId="{8D1A45E5-3479-4DB6-902E-550E0D0A02A9}" srcOrd="0" destOrd="0" presId="urn:microsoft.com/office/officeart/2005/8/layout/vProcess5"/>
    <dgm:cxn modelId="{91801648-368D-445F-B03F-E6634035D57D}" type="presOf" srcId="{B2FDC03E-E9BA-42EB-9998-9A990DB936A6}" destId="{848124A5-D32C-4EB9-B0A7-C02E0EE83828}" srcOrd="1" destOrd="0" presId="urn:microsoft.com/office/officeart/2005/8/layout/vProcess5"/>
    <dgm:cxn modelId="{26F7EC6A-15BD-4C5C-95D3-931BC7FDE2FA}" srcId="{005C5405-36A4-4C5D-AAC5-28A0EF1DDC8B}" destId="{B2FDC03E-E9BA-42EB-9998-9A990DB936A6}" srcOrd="0" destOrd="0" parTransId="{3194A794-1605-44E3-9AF6-71739C403D74}" sibTransId="{C20DD14E-5ACB-4CFF-93BE-5D7499D9396F}"/>
    <dgm:cxn modelId="{6666746C-3706-4476-ADFF-AB8115BD3E6D}" type="presOf" srcId="{0311B9D4-22EB-4609-8E2D-A8FD27C25AEE}" destId="{11BEFA69-DD84-4DA9-B59B-5D1C4540C3BB}" srcOrd="1" destOrd="0" presId="urn:microsoft.com/office/officeart/2005/8/layout/vProcess5"/>
    <dgm:cxn modelId="{A4F3BF4E-34CE-4A75-9F2C-B13F203A9D2F}" srcId="{005C5405-36A4-4C5D-AAC5-28A0EF1DDC8B}" destId="{81180EC4-FC21-488B-AFBA-1A549153A27E}" srcOrd="3" destOrd="0" parTransId="{ECDEFFA1-20B5-4311-AF94-38499B58E08D}" sibTransId="{6C685BC1-285B-4BA0-A68D-AB3330A04296}"/>
    <dgm:cxn modelId="{4C1BC157-1B68-4651-B926-00C88818BA37}" type="presOf" srcId="{0311B9D4-22EB-4609-8E2D-A8FD27C25AEE}" destId="{EA3CABAF-8E40-4206-AF9F-4D38DA3CB177}" srcOrd="0" destOrd="0" presId="urn:microsoft.com/office/officeart/2005/8/layout/vProcess5"/>
    <dgm:cxn modelId="{AF898578-5E1C-490C-BB80-B94D725EEA6A}" srcId="{005C5405-36A4-4C5D-AAC5-28A0EF1DDC8B}" destId="{0311B9D4-22EB-4609-8E2D-A8FD27C25AEE}" srcOrd="2" destOrd="0" parTransId="{79EA207A-A073-40BF-A209-B9B88A0161FE}" sibTransId="{48112339-B248-460F-9237-CD19B0A1C57B}"/>
    <dgm:cxn modelId="{1E407E5A-6A25-44E0-8933-C2FAF9C120F0}" srcId="{005C5405-36A4-4C5D-AAC5-28A0EF1DDC8B}" destId="{F618B026-59F9-45AF-8773-49B336D781E6}" srcOrd="1" destOrd="0" parTransId="{6E4CF3A1-1043-4385-974F-5C56BCEFF308}" sibTransId="{FFAEFA4E-630D-4522-B9F8-3E1B4530915D}"/>
    <dgm:cxn modelId="{F6851B84-59CE-4A91-BF9F-FDD9A6A5FB32}" type="presOf" srcId="{81180EC4-FC21-488B-AFBA-1A549153A27E}" destId="{286DEB85-22A9-4395-A0BD-1BEA2462AAF4}" srcOrd="1" destOrd="0" presId="urn:microsoft.com/office/officeart/2005/8/layout/vProcess5"/>
    <dgm:cxn modelId="{2DCC5696-E6AA-4918-818B-197E4016E2D7}" type="presOf" srcId="{81180EC4-FC21-488B-AFBA-1A549153A27E}" destId="{F5981A53-CC91-46D3-9C62-63719D3DA22E}" srcOrd="0" destOrd="0" presId="urn:microsoft.com/office/officeart/2005/8/layout/vProcess5"/>
    <dgm:cxn modelId="{8AD37A97-78D0-4880-8CE8-5BD5B557AB72}" type="presOf" srcId="{FFAEFA4E-630D-4522-B9F8-3E1B4530915D}" destId="{CC76D174-5BF8-41BA-9D53-EDEB0CB5558B}" srcOrd="0" destOrd="0" presId="urn:microsoft.com/office/officeart/2005/8/layout/vProcess5"/>
    <dgm:cxn modelId="{9A4C539D-80FE-45F0-9CF6-1B899D4D43C7}" type="presOf" srcId="{C20DD14E-5ACB-4CFF-93BE-5D7499D9396F}" destId="{204387F7-43F7-4F6B-BFA3-41470D53D60E}" srcOrd="0" destOrd="0" presId="urn:microsoft.com/office/officeart/2005/8/layout/vProcess5"/>
    <dgm:cxn modelId="{1C6548BE-6D25-4AC0-A0B1-380F8585F3B3}" type="presOf" srcId="{F618B026-59F9-45AF-8773-49B336D781E6}" destId="{D41A6489-FFDB-4D33-A926-4CF53771EC40}" srcOrd="1" destOrd="0" presId="urn:microsoft.com/office/officeart/2005/8/layout/vProcess5"/>
    <dgm:cxn modelId="{EE805DFC-8941-4989-BDF9-E098AD907CAB}" type="presParOf" srcId="{BC5D7500-0EFC-4FDD-947F-C859F40D992C}" destId="{1C812C8C-9861-4E90-82D5-93B25DA616F4}" srcOrd="0" destOrd="0" presId="urn:microsoft.com/office/officeart/2005/8/layout/vProcess5"/>
    <dgm:cxn modelId="{CB25F605-C8DF-49B5-8307-5C964EEA7B7F}" type="presParOf" srcId="{BC5D7500-0EFC-4FDD-947F-C859F40D992C}" destId="{8D1A45E5-3479-4DB6-902E-550E0D0A02A9}" srcOrd="1" destOrd="0" presId="urn:microsoft.com/office/officeart/2005/8/layout/vProcess5"/>
    <dgm:cxn modelId="{13C71CF3-D05F-4C46-B02F-B10263B740B6}" type="presParOf" srcId="{BC5D7500-0EFC-4FDD-947F-C859F40D992C}" destId="{7FD94037-C3E2-4D02-AA2A-45FF898ADDCE}" srcOrd="2" destOrd="0" presId="urn:microsoft.com/office/officeart/2005/8/layout/vProcess5"/>
    <dgm:cxn modelId="{BE054EB8-6EB8-41FC-8BBB-01561674920F}" type="presParOf" srcId="{BC5D7500-0EFC-4FDD-947F-C859F40D992C}" destId="{EA3CABAF-8E40-4206-AF9F-4D38DA3CB177}" srcOrd="3" destOrd="0" presId="urn:microsoft.com/office/officeart/2005/8/layout/vProcess5"/>
    <dgm:cxn modelId="{0F162B79-5ED0-4BAC-98D6-7D42C3EE4B71}" type="presParOf" srcId="{BC5D7500-0EFC-4FDD-947F-C859F40D992C}" destId="{F5981A53-CC91-46D3-9C62-63719D3DA22E}" srcOrd="4" destOrd="0" presId="urn:microsoft.com/office/officeart/2005/8/layout/vProcess5"/>
    <dgm:cxn modelId="{3925CBBF-3B31-44D5-A82A-F6F29007A3DD}" type="presParOf" srcId="{BC5D7500-0EFC-4FDD-947F-C859F40D992C}" destId="{204387F7-43F7-4F6B-BFA3-41470D53D60E}" srcOrd="5" destOrd="0" presId="urn:microsoft.com/office/officeart/2005/8/layout/vProcess5"/>
    <dgm:cxn modelId="{FC096647-4445-4A48-9D08-59864E62F257}" type="presParOf" srcId="{BC5D7500-0EFC-4FDD-947F-C859F40D992C}" destId="{CC76D174-5BF8-41BA-9D53-EDEB0CB5558B}" srcOrd="6" destOrd="0" presId="urn:microsoft.com/office/officeart/2005/8/layout/vProcess5"/>
    <dgm:cxn modelId="{6C0F8486-4DC7-4710-B2FB-5359AAD52C1A}" type="presParOf" srcId="{BC5D7500-0EFC-4FDD-947F-C859F40D992C}" destId="{07ED77AB-25B9-494C-9B56-75C08766F61A}" srcOrd="7" destOrd="0" presId="urn:microsoft.com/office/officeart/2005/8/layout/vProcess5"/>
    <dgm:cxn modelId="{5C6E2AFA-1AB4-4617-9ED5-BA2BD376E307}" type="presParOf" srcId="{BC5D7500-0EFC-4FDD-947F-C859F40D992C}" destId="{848124A5-D32C-4EB9-B0A7-C02E0EE83828}" srcOrd="8" destOrd="0" presId="urn:microsoft.com/office/officeart/2005/8/layout/vProcess5"/>
    <dgm:cxn modelId="{14A9EC3E-BEA3-4378-B22E-E5E03C332417}" type="presParOf" srcId="{BC5D7500-0EFC-4FDD-947F-C859F40D992C}" destId="{D41A6489-FFDB-4D33-A926-4CF53771EC40}" srcOrd="9" destOrd="0" presId="urn:microsoft.com/office/officeart/2005/8/layout/vProcess5"/>
    <dgm:cxn modelId="{38B70830-F467-48B7-AC31-6A89337A4E9B}" type="presParOf" srcId="{BC5D7500-0EFC-4FDD-947F-C859F40D992C}" destId="{11BEFA69-DD84-4DA9-B59B-5D1C4540C3BB}" srcOrd="10" destOrd="0" presId="urn:microsoft.com/office/officeart/2005/8/layout/vProcess5"/>
    <dgm:cxn modelId="{1397F6C5-3545-4CF2-AC0E-331F13EAE204}" type="presParOf" srcId="{BC5D7500-0EFC-4FDD-947F-C859F40D992C}" destId="{286DEB85-22A9-4395-A0BD-1BEA2462AAF4}"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56FE9-2655-40C5-86B1-1BC49CFF23E6}">
      <dsp:nvSpPr>
        <dsp:cNvPr id="0" name=""/>
        <dsp:cNvSpPr/>
      </dsp:nvSpPr>
      <dsp:spPr>
        <a:xfrm>
          <a:off x="4114799" y="1489960"/>
          <a:ext cx="3222736" cy="372878"/>
        </a:xfrm>
        <a:custGeom>
          <a:avLst/>
          <a:gdLst/>
          <a:ahLst/>
          <a:cxnLst/>
          <a:rect l="0" t="0" r="0" b="0"/>
          <a:pathLst>
            <a:path>
              <a:moveTo>
                <a:pt x="0" y="0"/>
              </a:moveTo>
              <a:lnTo>
                <a:pt x="0" y="186439"/>
              </a:lnTo>
              <a:lnTo>
                <a:pt x="3222736" y="186439"/>
              </a:lnTo>
              <a:lnTo>
                <a:pt x="3222736" y="37287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C7D404-7B32-4CE6-A096-2E3F6D3F4DFC}">
      <dsp:nvSpPr>
        <dsp:cNvPr id="0" name=""/>
        <dsp:cNvSpPr/>
      </dsp:nvSpPr>
      <dsp:spPr>
        <a:xfrm>
          <a:off x="4114799" y="1489960"/>
          <a:ext cx="1074245" cy="372878"/>
        </a:xfrm>
        <a:custGeom>
          <a:avLst/>
          <a:gdLst/>
          <a:ahLst/>
          <a:cxnLst/>
          <a:rect l="0" t="0" r="0" b="0"/>
          <a:pathLst>
            <a:path>
              <a:moveTo>
                <a:pt x="0" y="0"/>
              </a:moveTo>
              <a:lnTo>
                <a:pt x="0" y="186439"/>
              </a:lnTo>
              <a:lnTo>
                <a:pt x="1074245" y="186439"/>
              </a:lnTo>
              <a:lnTo>
                <a:pt x="1074245" y="37287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827BF5-0E1E-497A-8DDB-92F60D2FAFBB}">
      <dsp:nvSpPr>
        <dsp:cNvPr id="0" name=""/>
        <dsp:cNvSpPr/>
      </dsp:nvSpPr>
      <dsp:spPr>
        <a:xfrm>
          <a:off x="3040554" y="1489960"/>
          <a:ext cx="1074245" cy="372878"/>
        </a:xfrm>
        <a:custGeom>
          <a:avLst/>
          <a:gdLst/>
          <a:ahLst/>
          <a:cxnLst/>
          <a:rect l="0" t="0" r="0" b="0"/>
          <a:pathLst>
            <a:path>
              <a:moveTo>
                <a:pt x="1074245" y="0"/>
              </a:moveTo>
              <a:lnTo>
                <a:pt x="1074245" y="186439"/>
              </a:lnTo>
              <a:lnTo>
                <a:pt x="0" y="186439"/>
              </a:lnTo>
              <a:lnTo>
                <a:pt x="0" y="37287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16206-039B-4A31-B6C4-6C8E236B9A42}">
      <dsp:nvSpPr>
        <dsp:cNvPr id="0" name=""/>
        <dsp:cNvSpPr/>
      </dsp:nvSpPr>
      <dsp:spPr>
        <a:xfrm>
          <a:off x="892063" y="1489960"/>
          <a:ext cx="3222736" cy="372878"/>
        </a:xfrm>
        <a:custGeom>
          <a:avLst/>
          <a:gdLst/>
          <a:ahLst/>
          <a:cxnLst/>
          <a:rect l="0" t="0" r="0" b="0"/>
          <a:pathLst>
            <a:path>
              <a:moveTo>
                <a:pt x="3222736" y="0"/>
              </a:moveTo>
              <a:lnTo>
                <a:pt x="3222736" y="186439"/>
              </a:lnTo>
              <a:lnTo>
                <a:pt x="0" y="186439"/>
              </a:lnTo>
              <a:lnTo>
                <a:pt x="0" y="37287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4ADC45-F07B-43C8-952A-B4BC32014AF8}">
      <dsp:nvSpPr>
        <dsp:cNvPr id="0" name=""/>
        <dsp:cNvSpPr/>
      </dsp:nvSpPr>
      <dsp:spPr>
        <a:xfrm>
          <a:off x="3226993" y="602154"/>
          <a:ext cx="1775612" cy="88780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1" i="0" u="none" strike="noStrike" kern="1200" cap="none" normalizeH="0" baseline="0">
              <a:ln>
                <a:noFill/>
              </a:ln>
              <a:solidFill>
                <a:schemeClr val="tx1"/>
              </a:solidFill>
              <a:effectLst/>
              <a:latin typeface="Arial" charset="0"/>
              <a:cs typeface="Arial" charset="0"/>
            </a:rPr>
            <a:t>Aero</a:t>
          </a:r>
        </a:p>
      </dsp:txBody>
      <dsp:txXfrm>
        <a:off x="3226993" y="602154"/>
        <a:ext cx="1775612" cy="887806"/>
      </dsp:txXfrm>
    </dsp:sp>
    <dsp:sp modelId="{D7EB29C1-8E1D-49DC-86A7-A38A49A5C22D}">
      <dsp:nvSpPr>
        <dsp:cNvPr id="0" name=""/>
        <dsp:cNvSpPr/>
      </dsp:nvSpPr>
      <dsp:spPr>
        <a:xfrm>
          <a:off x="4256" y="1862839"/>
          <a:ext cx="1775612" cy="88780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kern="1200" cap="none" normalizeH="0" baseline="0">
              <a:ln>
                <a:noFill/>
              </a:ln>
              <a:solidFill>
                <a:schemeClr val="tx1"/>
              </a:solidFill>
              <a:effectLst/>
              <a:latin typeface="Arial" charset="0"/>
              <a:cs typeface="Arial" charset="0"/>
            </a:rPr>
            <a:t>Aerodynamics</a:t>
          </a:r>
        </a:p>
      </dsp:txBody>
      <dsp:txXfrm>
        <a:off x="4256" y="1862839"/>
        <a:ext cx="1775612" cy="887806"/>
      </dsp:txXfrm>
    </dsp:sp>
    <dsp:sp modelId="{35924D1E-524C-45A1-824C-7CDBD391C032}">
      <dsp:nvSpPr>
        <dsp:cNvPr id="0" name=""/>
        <dsp:cNvSpPr/>
      </dsp:nvSpPr>
      <dsp:spPr>
        <a:xfrm>
          <a:off x="2152748" y="1862839"/>
          <a:ext cx="1775612" cy="88780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kern="1200" cap="none" normalizeH="0" baseline="0">
              <a:ln>
                <a:noFill/>
              </a:ln>
              <a:solidFill>
                <a:schemeClr val="tx1"/>
              </a:solidFill>
              <a:effectLst/>
              <a:latin typeface="Arial" charset="0"/>
              <a:cs typeface="Arial" charset="0"/>
            </a:rPr>
            <a:t>Propulsion</a:t>
          </a:r>
        </a:p>
      </dsp:txBody>
      <dsp:txXfrm>
        <a:off x="2152748" y="1862839"/>
        <a:ext cx="1775612" cy="887806"/>
      </dsp:txXfrm>
    </dsp:sp>
    <dsp:sp modelId="{8446114B-1E13-42DA-8401-A1E62A9BE367}">
      <dsp:nvSpPr>
        <dsp:cNvPr id="0" name=""/>
        <dsp:cNvSpPr/>
      </dsp:nvSpPr>
      <dsp:spPr>
        <a:xfrm>
          <a:off x="4301239" y="1862839"/>
          <a:ext cx="1775612" cy="88780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kern="1200" cap="none" normalizeH="0" baseline="0">
              <a:ln>
                <a:noFill/>
              </a:ln>
              <a:solidFill>
                <a:schemeClr val="tx1"/>
              </a:solidFill>
              <a:effectLst/>
              <a:latin typeface="Arial" charset="0"/>
              <a:cs typeface="Arial" charset="0"/>
            </a:rPr>
            <a:t>Flight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kern="1200" cap="none" normalizeH="0" baseline="0">
              <a:ln>
                <a:noFill/>
              </a:ln>
              <a:solidFill>
                <a:schemeClr val="tx1"/>
              </a:solidFill>
              <a:effectLst/>
              <a:latin typeface="Arial" charset="0"/>
              <a:cs typeface="Arial" charset="0"/>
            </a:rPr>
            <a:t>Dynamics</a:t>
          </a:r>
        </a:p>
      </dsp:txBody>
      <dsp:txXfrm>
        <a:off x="4301239" y="1862839"/>
        <a:ext cx="1775612" cy="887806"/>
      </dsp:txXfrm>
    </dsp:sp>
    <dsp:sp modelId="{44EF2CAC-F165-4D60-9B73-DFD37B041DE7}">
      <dsp:nvSpPr>
        <dsp:cNvPr id="0" name=""/>
        <dsp:cNvSpPr/>
      </dsp:nvSpPr>
      <dsp:spPr>
        <a:xfrm>
          <a:off x="6449730" y="1862839"/>
          <a:ext cx="1775612" cy="88780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kern="1200" cap="none" normalizeH="0" baseline="0">
              <a:ln>
                <a:noFill/>
              </a:ln>
              <a:solidFill>
                <a:schemeClr val="tx1"/>
              </a:solidFill>
              <a:effectLst/>
              <a:latin typeface="Arial" charset="0"/>
              <a:cs typeface="Arial" charset="0"/>
            </a:rPr>
            <a:t>Structure &amp;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100" b="0" i="0" u="none" strike="noStrike" kern="1200" cap="none" normalizeH="0" baseline="0">
              <a:ln>
                <a:noFill/>
              </a:ln>
              <a:solidFill>
                <a:schemeClr val="tx1"/>
              </a:solidFill>
              <a:effectLst/>
              <a:latin typeface="Arial" charset="0"/>
              <a:cs typeface="Arial" charset="0"/>
            </a:rPr>
            <a:t>Materials</a:t>
          </a:r>
        </a:p>
      </dsp:txBody>
      <dsp:txXfrm>
        <a:off x="6449730" y="1862839"/>
        <a:ext cx="1775612" cy="887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99569-C8F8-4C10-8F88-095304000ADA}">
      <dsp:nvSpPr>
        <dsp:cNvPr id="0" name=""/>
        <dsp:cNvSpPr/>
      </dsp:nvSpPr>
      <dsp:spPr>
        <a:xfrm>
          <a:off x="4343400" y="1596442"/>
          <a:ext cx="3599051" cy="312314"/>
        </a:xfrm>
        <a:custGeom>
          <a:avLst/>
          <a:gdLst/>
          <a:ahLst/>
          <a:cxnLst/>
          <a:rect l="0" t="0" r="0" b="0"/>
          <a:pathLst>
            <a:path>
              <a:moveTo>
                <a:pt x="0" y="0"/>
              </a:moveTo>
              <a:lnTo>
                <a:pt x="0" y="156157"/>
              </a:lnTo>
              <a:lnTo>
                <a:pt x="3599051" y="156157"/>
              </a:lnTo>
              <a:lnTo>
                <a:pt x="3599051" y="312314"/>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9A74D5-1CAA-4A40-B400-8283B13C7507}">
      <dsp:nvSpPr>
        <dsp:cNvPr id="0" name=""/>
        <dsp:cNvSpPr/>
      </dsp:nvSpPr>
      <dsp:spPr>
        <a:xfrm>
          <a:off x="4343400" y="1596442"/>
          <a:ext cx="1799525" cy="312314"/>
        </a:xfrm>
        <a:custGeom>
          <a:avLst/>
          <a:gdLst/>
          <a:ahLst/>
          <a:cxnLst/>
          <a:rect l="0" t="0" r="0" b="0"/>
          <a:pathLst>
            <a:path>
              <a:moveTo>
                <a:pt x="0" y="0"/>
              </a:moveTo>
              <a:lnTo>
                <a:pt x="0" y="156157"/>
              </a:lnTo>
              <a:lnTo>
                <a:pt x="1799525" y="156157"/>
              </a:lnTo>
              <a:lnTo>
                <a:pt x="1799525" y="312314"/>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9F75A8-5FCF-48FF-8CEE-13F3E4338FC6}">
      <dsp:nvSpPr>
        <dsp:cNvPr id="0" name=""/>
        <dsp:cNvSpPr/>
      </dsp:nvSpPr>
      <dsp:spPr>
        <a:xfrm>
          <a:off x="4297680" y="1596442"/>
          <a:ext cx="91440" cy="312314"/>
        </a:xfrm>
        <a:custGeom>
          <a:avLst/>
          <a:gdLst/>
          <a:ahLst/>
          <a:cxnLst/>
          <a:rect l="0" t="0" r="0" b="0"/>
          <a:pathLst>
            <a:path>
              <a:moveTo>
                <a:pt x="45720" y="0"/>
              </a:moveTo>
              <a:lnTo>
                <a:pt x="45720" y="312314"/>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CC30B0-B88B-4FDB-A59F-172D80BBABCE}">
      <dsp:nvSpPr>
        <dsp:cNvPr id="0" name=""/>
        <dsp:cNvSpPr/>
      </dsp:nvSpPr>
      <dsp:spPr>
        <a:xfrm>
          <a:off x="2543874" y="1596442"/>
          <a:ext cx="1799525" cy="312314"/>
        </a:xfrm>
        <a:custGeom>
          <a:avLst/>
          <a:gdLst/>
          <a:ahLst/>
          <a:cxnLst/>
          <a:rect l="0" t="0" r="0" b="0"/>
          <a:pathLst>
            <a:path>
              <a:moveTo>
                <a:pt x="1799525" y="0"/>
              </a:moveTo>
              <a:lnTo>
                <a:pt x="1799525" y="156157"/>
              </a:lnTo>
              <a:lnTo>
                <a:pt x="0" y="156157"/>
              </a:lnTo>
              <a:lnTo>
                <a:pt x="0" y="312314"/>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1D9AC0-90E7-4278-9055-B22A4744B720}">
      <dsp:nvSpPr>
        <dsp:cNvPr id="0" name=""/>
        <dsp:cNvSpPr/>
      </dsp:nvSpPr>
      <dsp:spPr>
        <a:xfrm>
          <a:off x="744348" y="1596442"/>
          <a:ext cx="3599051" cy="312314"/>
        </a:xfrm>
        <a:custGeom>
          <a:avLst/>
          <a:gdLst/>
          <a:ahLst/>
          <a:cxnLst/>
          <a:rect l="0" t="0" r="0" b="0"/>
          <a:pathLst>
            <a:path>
              <a:moveTo>
                <a:pt x="3599051" y="0"/>
              </a:moveTo>
              <a:lnTo>
                <a:pt x="3599051" y="156157"/>
              </a:lnTo>
              <a:lnTo>
                <a:pt x="0" y="156157"/>
              </a:lnTo>
              <a:lnTo>
                <a:pt x="0" y="312314"/>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0463E5-7378-404E-8A01-2D3A28071C9B}">
      <dsp:nvSpPr>
        <dsp:cNvPr id="0" name=""/>
        <dsp:cNvSpPr/>
      </dsp:nvSpPr>
      <dsp:spPr>
        <a:xfrm>
          <a:off x="3599794" y="852837"/>
          <a:ext cx="1487211" cy="743605"/>
        </a:xfrm>
        <a:prstGeom prst="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a:ln/>
              <a:effectLst/>
              <a:latin typeface="Arial" charset="0"/>
            </a:rPr>
            <a:t>Civil E</a:t>
          </a:r>
        </a:p>
      </dsp:txBody>
      <dsp:txXfrm>
        <a:off x="3599794" y="852837"/>
        <a:ext cx="1487211" cy="743605"/>
      </dsp:txXfrm>
    </dsp:sp>
    <dsp:sp modelId="{96847495-A745-4C06-AC23-B9B3EBBE8AD5}">
      <dsp:nvSpPr>
        <dsp:cNvPr id="0" name=""/>
        <dsp:cNvSpPr/>
      </dsp:nvSpPr>
      <dsp:spPr>
        <a:xfrm>
          <a:off x="742" y="1908757"/>
          <a:ext cx="1487211" cy="743605"/>
        </a:xfrm>
        <a:prstGeom prst="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effectLst/>
              <a:latin typeface="Arial" charset="0"/>
            </a:rPr>
            <a:t>Construction</a:t>
          </a:r>
          <a:endParaRPr kumimoji="0" lang="en-US" sz="1600" b="0" i="0" u="none" strike="noStrike" kern="1200" cap="none" normalizeH="0" baseline="0" dirty="0">
            <a:ln/>
            <a:effectLst/>
            <a:latin typeface="Arial" charset="0"/>
          </a:endParaRPr>
        </a:p>
      </dsp:txBody>
      <dsp:txXfrm>
        <a:off x="742" y="1908757"/>
        <a:ext cx="1487211" cy="743605"/>
      </dsp:txXfrm>
    </dsp:sp>
    <dsp:sp modelId="{AB2E72DE-730A-49A9-914C-71943507E49B}">
      <dsp:nvSpPr>
        <dsp:cNvPr id="0" name=""/>
        <dsp:cNvSpPr/>
      </dsp:nvSpPr>
      <dsp:spPr>
        <a:xfrm>
          <a:off x="1800268" y="1908757"/>
          <a:ext cx="1487211" cy="743605"/>
        </a:xfrm>
        <a:prstGeom prst="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effectLst/>
              <a:latin typeface="Arial" charset="0"/>
            </a:rPr>
            <a:t>Structural</a:t>
          </a:r>
          <a:endParaRPr kumimoji="0" lang="en-US" sz="1600" b="0" i="0" u="none" strike="noStrike" kern="1200" cap="none" normalizeH="0" baseline="0" dirty="0">
            <a:ln/>
            <a:effectLst/>
            <a:latin typeface="Arial" charset="0"/>
          </a:endParaRPr>
        </a:p>
      </dsp:txBody>
      <dsp:txXfrm>
        <a:off x="1800268" y="1908757"/>
        <a:ext cx="1487211" cy="743605"/>
      </dsp:txXfrm>
    </dsp:sp>
    <dsp:sp modelId="{641FE743-7441-4B45-8F4B-58355C168098}">
      <dsp:nvSpPr>
        <dsp:cNvPr id="0" name=""/>
        <dsp:cNvSpPr/>
      </dsp:nvSpPr>
      <dsp:spPr>
        <a:xfrm>
          <a:off x="3599794" y="1908757"/>
          <a:ext cx="1487211" cy="743605"/>
        </a:xfrm>
        <a:prstGeom prst="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effectLst/>
              <a:latin typeface="Arial" charset="0"/>
            </a:rPr>
            <a:t>Transportation</a:t>
          </a:r>
          <a:endParaRPr kumimoji="0" lang="en-US" sz="1600" b="0" i="0" u="none" strike="noStrike" kern="1200" cap="none" normalizeH="0" baseline="0" dirty="0">
            <a:ln/>
            <a:effectLst/>
            <a:latin typeface="Arial" charset="0"/>
          </a:endParaRPr>
        </a:p>
      </dsp:txBody>
      <dsp:txXfrm>
        <a:off x="3599794" y="1908757"/>
        <a:ext cx="1487211" cy="743605"/>
      </dsp:txXfrm>
    </dsp:sp>
    <dsp:sp modelId="{70639903-883F-4469-B4DF-9A52C326F9FB}">
      <dsp:nvSpPr>
        <dsp:cNvPr id="0" name=""/>
        <dsp:cNvSpPr/>
      </dsp:nvSpPr>
      <dsp:spPr>
        <a:xfrm>
          <a:off x="5399320" y="1908757"/>
          <a:ext cx="1487211" cy="743605"/>
        </a:xfrm>
        <a:prstGeom prst="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a:ln/>
              <a:effectLst/>
              <a:latin typeface="Arial" charset="0"/>
            </a:rPr>
            <a:t>Geotechnical</a:t>
          </a:r>
          <a:endParaRPr kumimoji="0" lang="en-US" sz="1600" b="0" i="0" u="none" strike="noStrike" kern="1200" cap="none" normalizeH="0" baseline="0" dirty="0">
            <a:ln/>
            <a:effectLst/>
            <a:latin typeface="Arial" charset="0"/>
          </a:endParaRPr>
        </a:p>
      </dsp:txBody>
      <dsp:txXfrm>
        <a:off x="5399320" y="1908757"/>
        <a:ext cx="1487211" cy="743605"/>
      </dsp:txXfrm>
    </dsp:sp>
    <dsp:sp modelId="{B12BC4DD-D137-42F2-BF2B-E726C189A773}">
      <dsp:nvSpPr>
        <dsp:cNvPr id="0" name=""/>
        <dsp:cNvSpPr/>
      </dsp:nvSpPr>
      <dsp:spPr>
        <a:xfrm>
          <a:off x="7198846" y="1908757"/>
          <a:ext cx="1487211" cy="743605"/>
        </a:xfrm>
        <a:prstGeom prst="rect">
          <a:avLst/>
        </a:prstGeom>
        <a:gradFill rotWithShape="0">
          <a:gsLst>
            <a:gs pos="0">
              <a:schemeClr val="accent1">
                <a:hueOff val="0"/>
                <a:satOff val="0"/>
                <a:lumOff val="0"/>
                <a:alphaOff val="0"/>
                <a:tint val="65000"/>
                <a:satMod val="270000"/>
              </a:schemeClr>
            </a:gs>
            <a:gs pos="25000">
              <a:schemeClr val="accent1">
                <a:hueOff val="0"/>
                <a:satOff val="0"/>
                <a:lumOff val="0"/>
                <a:alphaOff val="0"/>
                <a:tint val="60000"/>
                <a:satMod val="300000"/>
              </a:schemeClr>
            </a:gs>
            <a:gs pos="100000">
              <a:schemeClr val="accent1">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effectLst/>
              <a:latin typeface="Arial" charset="0"/>
            </a:rPr>
            <a:t>Water Resources/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a:ln/>
              <a:effectLst/>
              <a:latin typeface="Arial" charset="0"/>
            </a:rPr>
            <a:t>Environmental</a:t>
          </a:r>
        </a:p>
      </dsp:txBody>
      <dsp:txXfrm>
        <a:off x="7198846" y="1908757"/>
        <a:ext cx="1487211" cy="743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019BD-003F-41A4-B054-1F92689EB42D}">
      <dsp:nvSpPr>
        <dsp:cNvPr id="0" name=""/>
        <dsp:cNvSpPr/>
      </dsp:nvSpPr>
      <dsp:spPr>
        <a:xfrm>
          <a:off x="4114799" y="1344704"/>
          <a:ext cx="3222736" cy="372878"/>
        </a:xfrm>
        <a:custGeom>
          <a:avLst/>
          <a:gdLst/>
          <a:ahLst/>
          <a:cxnLst/>
          <a:rect l="0" t="0" r="0" b="0"/>
          <a:pathLst>
            <a:path>
              <a:moveTo>
                <a:pt x="0" y="0"/>
              </a:moveTo>
              <a:lnTo>
                <a:pt x="0" y="186439"/>
              </a:lnTo>
              <a:lnTo>
                <a:pt x="3222736" y="186439"/>
              </a:lnTo>
              <a:lnTo>
                <a:pt x="3222736" y="37287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3B2CB8-4AB4-4024-96AB-30866A2D2B24}">
      <dsp:nvSpPr>
        <dsp:cNvPr id="0" name=""/>
        <dsp:cNvSpPr/>
      </dsp:nvSpPr>
      <dsp:spPr>
        <a:xfrm>
          <a:off x="4114799" y="1344704"/>
          <a:ext cx="1074245" cy="372878"/>
        </a:xfrm>
        <a:custGeom>
          <a:avLst/>
          <a:gdLst/>
          <a:ahLst/>
          <a:cxnLst/>
          <a:rect l="0" t="0" r="0" b="0"/>
          <a:pathLst>
            <a:path>
              <a:moveTo>
                <a:pt x="0" y="0"/>
              </a:moveTo>
              <a:lnTo>
                <a:pt x="0" y="186439"/>
              </a:lnTo>
              <a:lnTo>
                <a:pt x="1074245" y="186439"/>
              </a:lnTo>
              <a:lnTo>
                <a:pt x="1074245" y="37287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041F9-1598-40F1-95ED-4F6A2CB6A452}">
      <dsp:nvSpPr>
        <dsp:cNvPr id="0" name=""/>
        <dsp:cNvSpPr/>
      </dsp:nvSpPr>
      <dsp:spPr>
        <a:xfrm>
          <a:off x="3040554" y="1344704"/>
          <a:ext cx="1074245" cy="372878"/>
        </a:xfrm>
        <a:custGeom>
          <a:avLst/>
          <a:gdLst/>
          <a:ahLst/>
          <a:cxnLst/>
          <a:rect l="0" t="0" r="0" b="0"/>
          <a:pathLst>
            <a:path>
              <a:moveTo>
                <a:pt x="1074245" y="0"/>
              </a:moveTo>
              <a:lnTo>
                <a:pt x="1074245" y="186439"/>
              </a:lnTo>
              <a:lnTo>
                <a:pt x="0" y="186439"/>
              </a:lnTo>
              <a:lnTo>
                <a:pt x="0" y="37287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297E08-FDBD-47F1-A234-A1BDA5CE3DF9}">
      <dsp:nvSpPr>
        <dsp:cNvPr id="0" name=""/>
        <dsp:cNvSpPr/>
      </dsp:nvSpPr>
      <dsp:spPr>
        <a:xfrm>
          <a:off x="892063" y="1344704"/>
          <a:ext cx="3222736" cy="372878"/>
        </a:xfrm>
        <a:custGeom>
          <a:avLst/>
          <a:gdLst/>
          <a:ahLst/>
          <a:cxnLst/>
          <a:rect l="0" t="0" r="0" b="0"/>
          <a:pathLst>
            <a:path>
              <a:moveTo>
                <a:pt x="3222736" y="0"/>
              </a:moveTo>
              <a:lnTo>
                <a:pt x="3222736" y="186439"/>
              </a:lnTo>
              <a:lnTo>
                <a:pt x="0" y="186439"/>
              </a:lnTo>
              <a:lnTo>
                <a:pt x="0" y="37287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778542-8B96-4BA8-B426-1AE8DEADE8BF}">
      <dsp:nvSpPr>
        <dsp:cNvPr id="0" name=""/>
        <dsp:cNvSpPr/>
      </dsp:nvSpPr>
      <dsp:spPr>
        <a:xfrm>
          <a:off x="3226993" y="456898"/>
          <a:ext cx="1775612" cy="88780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kern="1200" cap="none" normalizeH="0" baseline="0">
              <a:ln>
                <a:noFill/>
              </a:ln>
              <a:solidFill>
                <a:schemeClr val="tx1"/>
              </a:solidFill>
              <a:effectLst/>
              <a:latin typeface="Arial" charset="0"/>
              <a:cs typeface="Arial" charset="0"/>
            </a:rPr>
            <a:t>EE</a:t>
          </a:r>
        </a:p>
      </dsp:txBody>
      <dsp:txXfrm>
        <a:off x="3226993" y="456898"/>
        <a:ext cx="1775612" cy="887806"/>
      </dsp:txXfrm>
    </dsp:sp>
    <dsp:sp modelId="{8569A736-3856-4FD8-B48E-A76C9808D6D1}">
      <dsp:nvSpPr>
        <dsp:cNvPr id="0" name=""/>
        <dsp:cNvSpPr/>
      </dsp:nvSpPr>
      <dsp:spPr>
        <a:xfrm>
          <a:off x="4256" y="1717583"/>
          <a:ext cx="1775612" cy="88780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kern="1200" cap="none" normalizeH="0" baseline="0">
              <a:ln>
                <a:noFill/>
              </a:ln>
              <a:solidFill>
                <a:schemeClr val="tx1"/>
              </a:solidFill>
              <a:effectLst/>
              <a:latin typeface="Arial" charset="0"/>
              <a:cs typeface="Arial" charset="0"/>
            </a:rPr>
            <a:t>Power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kern="1200" cap="none" normalizeH="0" baseline="0">
              <a:ln>
                <a:noFill/>
              </a:ln>
              <a:solidFill>
                <a:schemeClr val="tx1"/>
              </a:solidFill>
              <a:effectLst/>
              <a:latin typeface="Arial" charset="0"/>
              <a:cs typeface="Arial" charset="0"/>
            </a:rPr>
            <a:t>Generation</a:t>
          </a:r>
        </a:p>
      </dsp:txBody>
      <dsp:txXfrm>
        <a:off x="4256" y="1717583"/>
        <a:ext cx="1775612" cy="887806"/>
      </dsp:txXfrm>
    </dsp:sp>
    <dsp:sp modelId="{85BD5D7B-52A4-4882-ADDA-E731A2D73BB6}">
      <dsp:nvSpPr>
        <dsp:cNvPr id="0" name=""/>
        <dsp:cNvSpPr/>
      </dsp:nvSpPr>
      <dsp:spPr>
        <a:xfrm>
          <a:off x="2152748" y="1717583"/>
          <a:ext cx="1775612" cy="88780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kern="1200" cap="none" normalizeH="0" baseline="0">
              <a:ln>
                <a:noFill/>
              </a:ln>
              <a:solidFill>
                <a:schemeClr val="tx1"/>
              </a:solidFill>
              <a:effectLst/>
              <a:latin typeface="Arial" charset="0"/>
              <a:cs typeface="Arial" charset="0"/>
            </a:rPr>
            <a:t>Communication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kern="1200" cap="none" normalizeH="0" baseline="0">
              <a:ln>
                <a:noFill/>
              </a:ln>
              <a:solidFill>
                <a:schemeClr val="tx1"/>
              </a:solidFill>
              <a:effectLst/>
              <a:latin typeface="Arial" charset="0"/>
              <a:cs typeface="Arial" charset="0"/>
            </a:rPr>
            <a:t>Systems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900" b="0" i="0" u="none" strike="noStrike" kern="1200" cap="none" normalizeH="0" baseline="0">
            <a:ln>
              <a:noFill/>
            </a:ln>
            <a:solidFill>
              <a:schemeClr val="tx1"/>
            </a:solidFill>
            <a:effectLst/>
            <a:latin typeface="Arial" charset="0"/>
            <a:cs typeface="Arial" charset="0"/>
          </a:endParaRPr>
        </a:p>
      </dsp:txBody>
      <dsp:txXfrm>
        <a:off x="2152748" y="1717583"/>
        <a:ext cx="1775612" cy="887806"/>
      </dsp:txXfrm>
    </dsp:sp>
    <dsp:sp modelId="{BCD15974-93CD-4E25-8453-524ACEDF6DC0}">
      <dsp:nvSpPr>
        <dsp:cNvPr id="0" name=""/>
        <dsp:cNvSpPr/>
      </dsp:nvSpPr>
      <dsp:spPr>
        <a:xfrm>
          <a:off x="4301239" y="1717583"/>
          <a:ext cx="1775612" cy="88780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kern="1200" cap="none" normalizeH="0" baseline="0">
              <a:ln>
                <a:noFill/>
              </a:ln>
              <a:solidFill>
                <a:schemeClr val="tx1"/>
              </a:solidFill>
              <a:effectLst/>
              <a:latin typeface="Arial" charset="0"/>
              <a:cs typeface="Arial" charset="0"/>
            </a:rPr>
            <a:t>LSI</a:t>
          </a:r>
        </a:p>
      </dsp:txBody>
      <dsp:txXfrm>
        <a:off x="4301239" y="1717583"/>
        <a:ext cx="1775612" cy="887806"/>
      </dsp:txXfrm>
    </dsp:sp>
    <dsp:sp modelId="{67EA686E-65F6-43FA-A071-AA77DCF86380}">
      <dsp:nvSpPr>
        <dsp:cNvPr id="0" name=""/>
        <dsp:cNvSpPr/>
      </dsp:nvSpPr>
      <dsp:spPr>
        <a:xfrm>
          <a:off x="6449730" y="1717583"/>
          <a:ext cx="1775612" cy="88780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kern="1200" cap="none" normalizeH="0" baseline="0">
              <a:ln>
                <a:noFill/>
              </a:ln>
              <a:solidFill>
                <a:schemeClr val="tx1"/>
              </a:solidFill>
              <a:effectLst/>
              <a:latin typeface="Arial" charset="0"/>
              <a:cs typeface="Arial" charset="0"/>
            </a:rPr>
            <a:t>Electronics</a:t>
          </a:r>
        </a:p>
      </dsp:txBody>
      <dsp:txXfrm>
        <a:off x="6449730" y="1717583"/>
        <a:ext cx="1775612" cy="887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032A5-4751-4F89-93F3-E3A7A8919A80}">
      <dsp:nvSpPr>
        <dsp:cNvPr id="0" name=""/>
        <dsp:cNvSpPr/>
      </dsp:nvSpPr>
      <dsp:spPr>
        <a:xfrm>
          <a:off x="4114800" y="982026"/>
          <a:ext cx="2376407" cy="412434"/>
        </a:xfrm>
        <a:custGeom>
          <a:avLst/>
          <a:gdLst/>
          <a:ahLst/>
          <a:cxnLst/>
          <a:rect l="0" t="0" r="0" b="0"/>
          <a:pathLst>
            <a:path>
              <a:moveTo>
                <a:pt x="0" y="0"/>
              </a:moveTo>
              <a:lnTo>
                <a:pt x="0" y="206217"/>
              </a:lnTo>
              <a:lnTo>
                <a:pt x="2376407" y="206217"/>
              </a:lnTo>
              <a:lnTo>
                <a:pt x="2376407" y="412434"/>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FD54D1-E434-44A5-A1B9-E9AF76EEEC40}">
      <dsp:nvSpPr>
        <dsp:cNvPr id="0" name=""/>
        <dsp:cNvSpPr/>
      </dsp:nvSpPr>
      <dsp:spPr>
        <a:xfrm>
          <a:off x="4069080" y="982026"/>
          <a:ext cx="91440" cy="412434"/>
        </a:xfrm>
        <a:custGeom>
          <a:avLst/>
          <a:gdLst/>
          <a:ahLst/>
          <a:cxnLst/>
          <a:rect l="0" t="0" r="0" b="0"/>
          <a:pathLst>
            <a:path>
              <a:moveTo>
                <a:pt x="45720" y="0"/>
              </a:moveTo>
              <a:lnTo>
                <a:pt x="45720" y="412434"/>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9EED3A-27E8-41B3-B182-9A77A2C73A94}">
      <dsp:nvSpPr>
        <dsp:cNvPr id="0" name=""/>
        <dsp:cNvSpPr/>
      </dsp:nvSpPr>
      <dsp:spPr>
        <a:xfrm>
          <a:off x="1738392" y="982026"/>
          <a:ext cx="2376407" cy="412434"/>
        </a:xfrm>
        <a:custGeom>
          <a:avLst/>
          <a:gdLst/>
          <a:ahLst/>
          <a:cxnLst/>
          <a:rect l="0" t="0" r="0" b="0"/>
          <a:pathLst>
            <a:path>
              <a:moveTo>
                <a:pt x="2376407" y="0"/>
              </a:moveTo>
              <a:lnTo>
                <a:pt x="2376407" y="206217"/>
              </a:lnTo>
              <a:lnTo>
                <a:pt x="0" y="206217"/>
              </a:lnTo>
              <a:lnTo>
                <a:pt x="0" y="412434"/>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AEA860-4FD2-444A-9C2A-4CA077AB26A1}">
      <dsp:nvSpPr>
        <dsp:cNvPr id="0" name=""/>
        <dsp:cNvSpPr/>
      </dsp:nvSpPr>
      <dsp:spPr>
        <a:xfrm>
          <a:off x="3132813" y="40"/>
          <a:ext cx="1963973" cy="98198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kern="1200" cap="none" normalizeH="0" baseline="0">
              <a:ln>
                <a:noFill/>
              </a:ln>
              <a:solidFill>
                <a:schemeClr val="tx1"/>
              </a:solidFill>
              <a:effectLst/>
              <a:latin typeface="Arial" charset="0"/>
              <a:cs typeface="Arial" charset="0"/>
            </a:rPr>
            <a:t>Chem. E</a:t>
          </a:r>
        </a:p>
      </dsp:txBody>
      <dsp:txXfrm>
        <a:off x="3132813" y="40"/>
        <a:ext cx="1963973" cy="981986"/>
      </dsp:txXfrm>
    </dsp:sp>
    <dsp:sp modelId="{39E9A1F9-D754-43D4-9D7C-06A6ADDFF10D}">
      <dsp:nvSpPr>
        <dsp:cNvPr id="0" name=""/>
        <dsp:cNvSpPr/>
      </dsp:nvSpPr>
      <dsp:spPr>
        <a:xfrm>
          <a:off x="756405" y="1394461"/>
          <a:ext cx="1963973" cy="98198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a:ln>
                <a:noFill/>
              </a:ln>
              <a:solidFill>
                <a:schemeClr val="tx1"/>
              </a:solidFill>
              <a:effectLst/>
              <a:latin typeface="Arial" charset="0"/>
              <a:cs typeface="Arial" charset="0"/>
            </a:rPr>
            <a:t>Biochemical</a:t>
          </a:r>
        </a:p>
      </dsp:txBody>
      <dsp:txXfrm>
        <a:off x="756405" y="1394461"/>
        <a:ext cx="1963973" cy="981986"/>
      </dsp:txXfrm>
    </dsp:sp>
    <dsp:sp modelId="{CBE4580F-88FB-4A51-8265-42DF36348C39}">
      <dsp:nvSpPr>
        <dsp:cNvPr id="0" name=""/>
        <dsp:cNvSpPr/>
      </dsp:nvSpPr>
      <dsp:spPr>
        <a:xfrm>
          <a:off x="3132813" y="1394461"/>
          <a:ext cx="1963973" cy="98198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a:ln>
                <a:noFill/>
              </a:ln>
              <a:solidFill>
                <a:schemeClr val="tx1"/>
              </a:solidFill>
              <a:effectLst/>
              <a:latin typeface="Arial" charset="0"/>
              <a:cs typeface="Arial" charset="0"/>
            </a:rPr>
            <a:t>Polymers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a:ln>
                <a:noFill/>
              </a:ln>
              <a:solidFill>
                <a:schemeClr val="tx1"/>
              </a:solidFill>
              <a:effectLst/>
              <a:latin typeface="Arial" charset="0"/>
              <a:cs typeface="Arial" charset="0"/>
            </a:rPr>
            <a:t>Plastics</a:t>
          </a:r>
        </a:p>
      </dsp:txBody>
      <dsp:txXfrm>
        <a:off x="3132813" y="1394461"/>
        <a:ext cx="1963973" cy="981986"/>
      </dsp:txXfrm>
    </dsp:sp>
    <dsp:sp modelId="{4888E0F3-FD4F-47BC-ACB6-20D6A120198E}">
      <dsp:nvSpPr>
        <dsp:cNvPr id="0" name=""/>
        <dsp:cNvSpPr/>
      </dsp:nvSpPr>
      <dsp:spPr>
        <a:xfrm>
          <a:off x="5509220" y="1394461"/>
          <a:ext cx="1963973" cy="98198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a:ln>
                <a:noFill/>
              </a:ln>
              <a:solidFill>
                <a:schemeClr val="tx1"/>
              </a:solidFill>
              <a:effectLst/>
              <a:latin typeface="Arial" charset="0"/>
              <a:cs typeface="Arial" charset="0"/>
            </a:rPr>
            <a:t>Food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kern="1200" cap="none" normalizeH="0" baseline="0">
              <a:ln>
                <a:noFill/>
              </a:ln>
              <a:solidFill>
                <a:schemeClr val="tx1"/>
              </a:solidFill>
              <a:effectLst/>
              <a:latin typeface="Arial" charset="0"/>
              <a:cs typeface="Arial" charset="0"/>
            </a:rPr>
            <a:t>Processing</a:t>
          </a:r>
        </a:p>
      </dsp:txBody>
      <dsp:txXfrm>
        <a:off x="5509220" y="1394461"/>
        <a:ext cx="1963973" cy="981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6CEA1-9686-4F85-8699-A3B3F8B1023C}">
      <dsp:nvSpPr>
        <dsp:cNvPr id="0" name=""/>
        <dsp:cNvSpPr/>
      </dsp:nvSpPr>
      <dsp:spPr>
        <a:xfrm>
          <a:off x="4114799" y="1271370"/>
          <a:ext cx="2911251" cy="505258"/>
        </a:xfrm>
        <a:custGeom>
          <a:avLst/>
          <a:gdLst/>
          <a:ahLst/>
          <a:cxnLst/>
          <a:rect l="0" t="0" r="0" b="0"/>
          <a:pathLst>
            <a:path>
              <a:moveTo>
                <a:pt x="0" y="0"/>
              </a:moveTo>
              <a:lnTo>
                <a:pt x="0" y="252629"/>
              </a:lnTo>
              <a:lnTo>
                <a:pt x="2911251" y="252629"/>
              </a:lnTo>
              <a:lnTo>
                <a:pt x="2911251" y="50525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8D4FE-5692-4133-A1C2-103F3BF13E8A}">
      <dsp:nvSpPr>
        <dsp:cNvPr id="0" name=""/>
        <dsp:cNvSpPr/>
      </dsp:nvSpPr>
      <dsp:spPr>
        <a:xfrm>
          <a:off x="4069079" y="1271370"/>
          <a:ext cx="91440" cy="505258"/>
        </a:xfrm>
        <a:custGeom>
          <a:avLst/>
          <a:gdLst/>
          <a:ahLst/>
          <a:cxnLst/>
          <a:rect l="0" t="0" r="0" b="0"/>
          <a:pathLst>
            <a:path>
              <a:moveTo>
                <a:pt x="45720" y="0"/>
              </a:moveTo>
              <a:lnTo>
                <a:pt x="45720" y="50525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A43155-26EE-4B95-93D0-91EDB88C79EA}">
      <dsp:nvSpPr>
        <dsp:cNvPr id="0" name=""/>
        <dsp:cNvSpPr/>
      </dsp:nvSpPr>
      <dsp:spPr>
        <a:xfrm>
          <a:off x="1203548" y="1271370"/>
          <a:ext cx="2911251" cy="505258"/>
        </a:xfrm>
        <a:custGeom>
          <a:avLst/>
          <a:gdLst/>
          <a:ahLst/>
          <a:cxnLst/>
          <a:rect l="0" t="0" r="0" b="0"/>
          <a:pathLst>
            <a:path>
              <a:moveTo>
                <a:pt x="2911251" y="0"/>
              </a:moveTo>
              <a:lnTo>
                <a:pt x="2911251" y="252629"/>
              </a:lnTo>
              <a:lnTo>
                <a:pt x="0" y="252629"/>
              </a:lnTo>
              <a:lnTo>
                <a:pt x="0" y="505258"/>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7A21DD-DB1E-48DF-9EA5-40B850382454}">
      <dsp:nvSpPr>
        <dsp:cNvPr id="0" name=""/>
        <dsp:cNvSpPr/>
      </dsp:nvSpPr>
      <dsp:spPr>
        <a:xfrm>
          <a:off x="2911803" y="68374"/>
          <a:ext cx="2405992" cy="120299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kern="1200" cap="none" normalizeH="0" baseline="0" dirty="0">
              <a:ln>
                <a:noFill/>
              </a:ln>
              <a:solidFill>
                <a:schemeClr val="tx1"/>
              </a:solidFill>
              <a:effectLst/>
              <a:latin typeface="Arial" charset="0"/>
            </a:rPr>
            <a:t>Biomedical Engineering</a:t>
          </a:r>
        </a:p>
      </dsp:txBody>
      <dsp:txXfrm>
        <a:off x="2911803" y="68374"/>
        <a:ext cx="2405992" cy="1202996"/>
      </dsp:txXfrm>
    </dsp:sp>
    <dsp:sp modelId="{01A0EF43-757E-48E0-AB85-2C81B2D4F317}">
      <dsp:nvSpPr>
        <dsp:cNvPr id="0" name=""/>
        <dsp:cNvSpPr/>
      </dsp:nvSpPr>
      <dsp:spPr>
        <a:xfrm>
          <a:off x="552" y="1776629"/>
          <a:ext cx="2405992" cy="120299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kern="1200" cap="none" normalizeH="0" baseline="0" dirty="0">
              <a:ln>
                <a:noFill/>
              </a:ln>
              <a:solidFill>
                <a:schemeClr val="tx1"/>
              </a:solidFill>
              <a:effectLst/>
              <a:latin typeface="Arial" charset="0"/>
            </a:rPr>
            <a:t>Biomechanics</a:t>
          </a:r>
        </a:p>
      </dsp:txBody>
      <dsp:txXfrm>
        <a:off x="552" y="1776629"/>
        <a:ext cx="2405992" cy="1202996"/>
      </dsp:txXfrm>
    </dsp:sp>
    <dsp:sp modelId="{69C3B929-7A47-487C-94C4-092D88AF7C03}">
      <dsp:nvSpPr>
        <dsp:cNvPr id="0" name=""/>
        <dsp:cNvSpPr/>
      </dsp:nvSpPr>
      <dsp:spPr>
        <a:xfrm>
          <a:off x="2911803" y="1776629"/>
          <a:ext cx="2405992" cy="120299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kern="1200" cap="none" normalizeH="0" baseline="0" dirty="0">
              <a:ln>
                <a:noFill/>
              </a:ln>
              <a:solidFill>
                <a:schemeClr val="tx1"/>
              </a:solidFill>
              <a:effectLst/>
              <a:latin typeface="Arial" charset="0"/>
            </a:rPr>
            <a:t>Pharmaceuticals</a:t>
          </a:r>
        </a:p>
      </dsp:txBody>
      <dsp:txXfrm>
        <a:off x="2911803" y="1776629"/>
        <a:ext cx="2405992" cy="1202996"/>
      </dsp:txXfrm>
    </dsp:sp>
    <dsp:sp modelId="{F72210C5-0227-4739-9987-8A2CD4304BA7}">
      <dsp:nvSpPr>
        <dsp:cNvPr id="0" name=""/>
        <dsp:cNvSpPr/>
      </dsp:nvSpPr>
      <dsp:spPr>
        <a:xfrm>
          <a:off x="5823054" y="1776629"/>
          <a:ext cx="2405992" cy="1202996"/>
        </a:xfrm>
        <a:prstGeom prst="rect">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kern="1200" cap="none" normalizeH="0" baseline="0" dirty="0">
              <a:ln>
                <a:noFill/>
              </a:ln>
              <a:solidFill>
                <a:schemeClr val="tx1"/>
              </a:solidFill>
              <a:effectLst/>
              <a:latin typeface="Arial" charset="0"/>
            </a:rPr>
            <a:t>Medical Devices </a:t>
          </a:r>
        </a:p>
      </dsp:txBody>
      <dsp:txXfrm>
        <a:off x="5823054" y="1776629"/>
        <a:ext cx="2405992" cy="12029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A45E5-3479-4DB6-902E-550E0D0A02A9}">
      <dsp:nvSpPr>
        <dsp:cNvPr id="0" name=""/>
        <dsp:cNvSpPr/>
      </dsp:nvSpPr>
      <dsp:spPr>
        <a:xfrm>
          <a:off x="0" y="0"/>
          <a:ext cx="6400800" cy="894080"/>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BS Degree</a:t>
          </a:r>
        </a:p>
      </dsp:txBody>
      <dsp:txXfrm>
        <a:off x="26187" y="26187"/>
        <a:ext cx="5360467" cy="841706"/>
      </dsp:txXfrm>
    </dsp:sp>
    <dsp:sp modelId="{7FD94037-C3E2-4D02-AA2A-45FF898ADDCE}">
      <dsp:nvSpPr>
        <dsp:cNvPr id="0" name=""/>
        <dsp:cNvSpPr/>
      </dsp:nvSpPr>
      <dsp:spPr>
        <a:xfrm>
          <a:off x="536066" y="1056640"/>
          <a:ext cx="6400800" cy="894080"/>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Pass the Fundamentals of Engineering (FE) Exam</a:t>
          </a:r>
        </a:p>
      </dsp:txBody>
      <dsp:txXfrm>
        <a:off x="562253" y="1082827"/>
        <a:ext cx="5231207" cy="841706"/>
      </dsp:txXfrm>
    </dsp:sp>
    <dsp:sp modelId="{EA3CABAF-8E40-4206-AF9F-4D38DA3CB177}">
      <dsp:nvSpPr>
        <dsp:cNvPr id="0" name=""/>
        <dsp:cNvSpPr/>
      </dsp:nvSpPr>
      <dsp:spPr>
        <a:xfrm>
          <a:off x="1064133" y="2113280"/>
          <a:ext cx="6400800" cy="894080"/>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Work Four Years Under a PE</a:t>
          </a:r>
        </a:p>
      </dsp:txBody>
      <dsp:txXfrm>
        <a:off x="1090320" y="2139467"/>
        <a:ext cx="5239208" cy="841706"/>
      </dsp:txXfrm>
    </dsp:sp>
    <dsp:sp modelId="{F5981A53-CC91-46D3-9C62-63719D3DA22E}">
      <dsp:nvSpPr>
        <dsp:cNvPr id="0" name=""/>
        <dsp:cNvSpPr/>
      </dsp:nvSpPr>
      <dsp:spPr>
        <a:xfrm>
          <a:off x="1600199" y="3169919"/>
          <a:ext cx="6400800" cy="894080"/>
        </a:xfrm>
        <a:prstGeom prst="roundRect">
          <a:avLst>
            <a:gd name="adj" fmla="val 10000"/>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Pass Principles and Practice of Engineering Exam</a:t>
          </a:r>
        </a:p>
      </dsp:txBody>
      <dsp:txXfrm>
        <a:off x="1626386" y="3196106"/>
        <a:ext cx="5231207" cy="841706"/>
      </dsp:txXfrm>
    </dsp:sp>
    <dsp:sp modelId="{204387F7-43F7-4F6B-BFA3-41470D53D60E}">
      <dsp:nvSpPr>
        <dsp:cNvPr id="0" name=""/>
        <dsp:cNvSpPr/>
      </dsp:nvSpPr>
      <dsp:spPr>
        <a:xfrm>
          <a:off x="5819648" y="684783"/>
          <a:ext cx="581152" cy="581152"/>
        </a:xfrm>
        <a:prstGeom prst="downArrow">
          <a:avLst>
            <a:gd name="adj1" fmla="val 55000"/>
            <a:gd name="adj2" fmla="val 45000"/>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5950407" y="684783"/>
        <a:ext cx="319634" cy="437317"/>
      </dsp:txXfrm>
    </dsp:sp>
    <dsp:sp modelId="{CC76D174-5BF8-41BA-9D53-EDEB0CB5558B}">
      <dsp:nvSpPr>
        <dsp:cNvPr id="0" name=""/>
        <dsp:cNvSpPr/>
      </dsp:nvSpPr>
      <dsp:spPr>
        <a:xfrm>
          <a:off x="6355715" y="1741423"/>
          <a:ext cx="581152" cy="581152"/>
        </a:xfrm>
        <a:prstGeom prst="downArrow">
          <a:avLst>
            <a:gd name="adj1" fmla="val 55000"/>
            <a:gd name="adj2" fmla="val 45000"/>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6486474" y="1741423"/>
        <a:ext cx="319634" cy="437317"/>
      </dsp:txXfrm>
    </dsp:sp>
    <dsp:sp modelId="{07ED77AB-25B9-494C-9B56-75C08766F61A}">
      <dsp:nvSpPr>
        <dsp:cNvPr id="0" name=""/>
        <dsp:cNvSpPr/>
      </dsp:nvSpPr>
      <dsp:spPr>
        <a:xfrm>
          <a:off x="6883781" y="2798064"/>
          <a:ext cx="581152" cy="581152"/>
        </a:xfrm>
        <a:prstGeom prst="downArrow">
          <a:avLst>
            <a:gd name="adj1" fmla="val 55000"/>
            <a:gd name="adj2" fmla="val 45000"/>
          </a:avLst>
        </a:prstGeom>
        <a:solidFill>
          <a:schemeClr val="accent1">
            <a:alpha val="90000"/>
            <a:tint val="40000"/>
            <a:hueOff val="0"/>
            <a:satOff val="0"/>
            <a:lumOff val="0"/>
            <a:alphaOff val="0"/>
          </a:schemeClr>
        </a:solidFill>
        <a:ln w="425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US" sz="2600" kern="1200"/>
        </a:p>
      </dsp:txBody>
      <dsp:txXfrm>
        <a:off x="7014540" y="2798064"/>
        <a:ext cx="319634" cy="4373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2" y="0"/>
            <a:ext cx="2972421" cy="46601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defRPr>
            </a:lvl1pPr>
          </a:lstStyle>
          <a:p>
            <a:pPr>
              <a:defRPr/>
            </a:pPr>
            <a:endParaRPr lang="en-US"/>
          </a:p>
        </p:txBody>
      </p:sp>
      <p:sp>
        <p:nvSpPr>
          <p:cNvPr id="91139" name="Rectangle 3"/>
          <p:cNvSpPr>
            <a:spLocks noGrp="1" noChangeArrowheads="1"/>
          </p:cNvSpPr>
          <p:nvPr>
            <p:ph type="dt" sz="quarter" idx="1"/>
          </p:nvPr>
        </p:nvSpPr>
        <p:spPr bwMode="auto">
          <a:xfrm>
            <a:off x="3884028" y="0"/>
            <a:ext cx="2972421" cy="46601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pPr>
              <a:defRPr/>
            </a:pPr>
            <a:endParaRPr lang="en-US"/>
          </a:p>
        </p:txBody>
      </p:sp>
      <p:sp>
        <p:nvSpPr>
          <p:cNvPr id="91140" name="Rectangle 4"/>
          <p:cNvSpPr>
            <a:spLocks noGrp="1" noChangeArrowheads="1"/>
          </p:cNvSpPr>
          <p:nvPr>
            <p:ph type="ftr" sz="quarter" idx="2"/>
          </p:nvPr>
        </p:nvSpPr>
        <p:spPr bwMode="auto">
          <a:xfrm>
            <a:off x="2" y="8846261"/>
            <a:ext cx="2972421" cy="46601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defRPr>
            </a:lvl1pPr>
          </a:lstStyle>
          <a:p>
            <a:pPr>
              <a:defRPr/>
            </a:pPr>
            <a:endParaRPr lang="en-US"/>
          </a:p>
        </p:txBody>
      </p:sp>
      <p:sp>
        <p:nvSpPr>
          <p:cNvPr id="91141" name="Rectangle 5"/>
          <p:cNvSpPr>
            <a:spLocks noGrp="1" noChangeArrowheads="1"/>
          </p:cNvSpPr>
          <p:nvPr>
            <p:ph type="sldNum" sz="quarter" idx="3"/>
          </p:nvPr>
        </p:nvSpPr>
        <p:spPr bwMode="auto">
          <a:xfrm>
            <a:off x="3884028" y="8846261"/>
            <a:ext cx="2972421" cy="466012"/>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pitchFamily="18" charset="0"/>
              </a:defRPr>
            </a:lvl1pPr>
          </a:lstStyle>
          <a:p>
            <a:pPr>
              <a:defRPr/>
            </a:pPr>
            <a:fld id="{97327B5D-78FA-4364-8634-15677823140C}" type="slidenum">
              <a:rPr lang="en-US"/>
              <a:pPr>
                <a:defRPr/>
              </a:pPr>
              <a:t>‹#›</a:t>
            </a:fld>
            <a:endParaRPr lang="en-US" dirty="0"/>
          </a:p>
        </p:txBody>
      </p:sp>
    </p:spTree>
    <p:extLst>
      <p:ext uri="{BB962C8B-B14F-4D97-AF65-F5344CB8AC3E}">
        <p14:creationId xmlns:p14="http://schemas.microsoft.com/office/powerpoint/2010/main" val="524241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0"/>
            <a:ext cx="2972421" cy="46601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Times New Roman" pitchFamily="18" charset="0"/>
              </a:defRPr>
            </a:lvl1pPr>
          </a:lstStyle>
          <a:p>
            <a:pPr>
              <a:defRPr/>
            </a:pPr>
            <a:endParaRPr lang="en-US"/>
          </a:p>
        </p:txBody>
      </p:sp>
      <p:sp>
        <p:nvSpPr>
          <p:cNvPr id="9219" name="Rectangle 3"/>
          <p:cNvSpPr>
            <a:spLocks noGrp="1" noChangeArrowheads="1"/>
          </p:cNvSpPr>
          <p:nvPr>
            <p:ph type="dt" idx="1"/>
          </p:nvPr>
        </p:nvSpPr>
        <p:spPr bwMode="auto">
          <a:xfrm>
            <a:off x="3885580" y="0"/>
            <a:ext cx="2972421" cy="466012"/>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Times New Roman" pitchFamily="18"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712" y="4424721"/>
            <a:ext cx="5028579" cy="419092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2" y="8847854"/>
            <a:ext cx="2972421" cy="46601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Times New Roman" pitchFamily="18" charset="0"/>
              </a:defRPr>
            </a:lvl1pPr>
          </a:lstStyle>
          <a:p>
            <a:pPr>
              <a:defRPr/>
            </a:pPr>
            <a:endParaRPr lang="en-US"/>
          </a:p>
        </p:txBody>
      </p:sp>
      <p:sp>
        <p:nvSpPr>
          <p:cNvPr id="9223" name="Rectangle 7"/>
          <p:cNvSpPr>
            <a:spLocks noGrp="1" noChangeArrowheads="1"/>
          </p:cNvSpPr>
          <p:nvPr>
            <p:ph type="sldNum" sz="quarter" idx="5"/>
          </p:nvPr>
        </p:nvSpPr>
        <p:spPr bwMode="auto">
          <a:xfrm>
            <a:off x="3885580" y="8847854"/>
            <a:ext cx="2972421" cy="46601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Times New Roman" pitchFamily="18" charset="0"/>
              </a:defRPr>
            </a:lvl1pPr>
          </a:lstStyle>
          <a:p>
            <a:pPr>
              <a:defRPr/>
            </a:pPr>
            <a:fld id="{F33F4C55-24E1-4B1A-B58A-02B744954B88}" type="slidenum">
              <a:rPr lang="en-US"/>
              <a:pPr>
                <a:defRPr/>
              </a:pPr>
              <a:t>‹#›</a:t>
            </a:fld>
            <a:endParaRPr lang="en-US" dirty="0"/>
          </a:p>
        </p:txBody>
      </p:sp>
    </p:spTree>
    <p:extLst>
      <p:ext uri="{BB962C8B-B14F-4D97-AF65-F5344CB8AC3E}">
        <p14:creationId xmlns:p14="http://schemas.microsoft.com/office/powerpoint/2010/main" val="37389331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3F4C55-24E1-4B1A-B58A-02B744954B88}" type="slidenum">
              <a:rPr lang="en-US" smtClean="0"/>
              <a:pPr>
                <a:defRPr/>
              </a:pPr>
              <a:t>2</a:t>
            </a:fld>
            <a:endParaRPr lang="en-US" dirty="0"/>
          </a:p>
        </p:txBody>
      </p:sp>
    </p:spTree>
    <p:extLst>
      <p:ext uri="{BB962C8B-B14F-4D97-AF65-F5344CB8AC3E}">
        <p14:creationId xmlns:p14="http://schemas.microsoft.com/office/powerpoint/2010/main" val="3171420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a:p>
        </p:txBody>
      </p:sp>
      <p:sp>
        <p:nvSpPr>
          <p:cNvPr id="67588" name="Slide Number Placeholder 3"/>
          <p:cNvSpPr>
            <a:spLocks noGrp="1"/>
          </p:cNvSpPr>
          <p:nvPr>
            <p:ph type="sldNum" sz="quarter" idx="5"/>
          </p:nvPr>
        </p:nvSpPr>
        <p:spPr>
          <a:noFill/>
        </p:spPr>
        <p:txBody>
          <a:bodyPr/>
          <a:lstStyle/>
          <a:p>
            <a:fld id="{10E87C81-20D7-4100-A5CD-6EE7F8D89B08}" type="slidenum">
              <a:rPr lang="en-US" smtClean="0"/>
              <a:pPr/>
              <a:t>24</a:t>
            </a:fld>
            <a:endParaRPr lang="en-US"/>
          </a:p>
        </p:txBody>
      </p:sp>
    </p:spTree>
    <p:extLst>
      <p:ext uri="{BB962C8B-B14F-4D97-AF65-F5344CB8AC3E}">
        <p14:creationId xmlns:p14="http://schemas.microsoft.com/office/powerpoint/2010/main" val="2987688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sz="1050" dirty="0"/>
          </a:p>
        </p:txBody>
      </p:sp>
      <p:sp>
        <p:nvSpPr>
          <p:cNvPr id="68612" name="Slide Number Placeholder 3"/>
          <p:cNvSpPr>
            <a:spLocks noGrp="1"/>
          </p:cNvSpPr>
          <p:nvPr>
            <p:ph type="sldNum" sz="quarter" idx="5"/>
          </p:nvPr>
        </p:nvSpPr>
        <p:spPr>
          <a:noFill/>
        </p:spPr>
        <p:txBody>
          <a:bodyPr/>
          <a:lstStyle/>
          <a:p>
            <a:fld id="{982CB910-8BC6-412F-8A3F-D32BFED358CD}" type="slidenum">
              <a:rPr lang="en-US" smtClean="0"/>
              <a:pPr/>
              <a:t>25</a:t>
            </a:fld>
            <a:endParaRPr lang="en-US"/>
          </a:p>
        </p:txBody>
      </p:sp>
    </p:spTree>
    <p:extLst>
      <p:ext uri="{BB962C8B-B14F-4D97-AF65-F5344CB8AC3E}">
        <p14:creationId xmlns:p14="http://schemas.microsoft.com/office/powerpoint/2010/main" val="1246850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The program provides a platform so students can develop their own customized course pathway through a broad set of upper division electives that are not available in other specific engineering majors.</a:t>
            </a:r>
          </a:p>
          <a:p>
            <a:endParaRPr lang="en-US" baseline="0" dirty="0"/>
          </a:p>
          <a:p>
            <a:r>
              <a:rPr lang="en-US" baseline="0" dirty="0"/>
              <a:t>They may even take courses outside of the College of Engineering in support of their education and career goals.</a:t>
            </a:r>
          </a:p>
          <a:p>
            <a:endParaRPr lang="en-US" baseline="0" dirty="0"/>
          </a:p>
          <a:p>
            <a:r>
              <a:rPr lang="en-US" baseline="0" dirty="0"/>
              <a:t>Students in General Engineering gain the same knowledge and skills as students matriculating in these other specific engineering majors.</a:t>
            </a:r>
          </a:p>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fld id="{327AB88B-83C8-46CC-9C5B-FF25620DB08E}" type="slidenum">
              <a:rPr lang="en-US" smtClean="0"/>
              <a:t>26</a:t>
            </a:fld>
            <a:endParaRPr lang="en-US"/>
          </a:p>
        </p:txBody>
      </p:sp>
    </p:spTree>
    <p:extLst>
      <p:ext uri="{BB962C8B-B14F-4D97-AF65-F5344CB8AC3E}">
        <p14:creationId xmlns:p14="http://schemas.microsoft.com/office/powerpoint/2010/main" val="490815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7AB88B-83C8-46CC-9C5B-FF25620DB0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0571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7AB88B-83C8-46CC-9C5B-FF25620DB0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88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00150"/>
            <a:ext cx="49847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Students are strongly encouraged to use the “Breadth Electives” to complete a minor degree not limited to engineering or science (for example,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Next slide.</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2BF27E-EE0E-4ABE-9073-7660548C3F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196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00150"/>
            <a:ext cx="49847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2BF27E-EE0E-4ABE-9073-7660548C3F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33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00150"/>
            <a:ext cx="49847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2BF27E-EE0E-4ABE-9073-7660548C3F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0965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00150"/>
            <a:ext cx="4984750" cy="3240088"/>
          </a:xfrm>
        </p:spPr>
      </p:sp>
      <p:sp>
        <p:nvSpPr>
          <p:cNvPr id="3" name="Notes Placeholder 2"/>
          <p:cNvSpPr>
            <a:spLocks noGrp="1"/>
          </p:cNvSpPr>
          <p:nvPr>
            <p:ph type="body" idx="1"/>
          </p:nvPr>
        </p:nvSpPr>
        <p:spPr/>
        <p:txBody>
          <a:bodyPr/>
          <a:lstStyle/>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2BF27E-EE0E-4ABE-9073-7660548C3F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94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00150"/>
            <a:ext cx="4984750" cy="3240088"/>
          </a:xfrm>
        </p:spPr>
      </p:sp>
      <p:sp>
        <p:nvSpPr>
          <p:cNvPr id="3" name="Notes Placeholder 2"/>
          <p:cNvSpPr>
            <a:spLocks noGrp="1"/>
          </p:cNvSpPr>
          <p:nvPr>
            <p:ph type="body" idx="1"/>
          </p:nvPr>
        </p:nvSpPr>
        <p:spPr/>
        <p:txBody>
          <a:bodyPr/>
          <a:lstStyle/>
          <a:p>
            <a:endParaRPr lang="en-US" baseline="0" dirty="0"/>
          </a:p>
          <a:p>
            <a:r>
              <a:rPr lang="en-US" baseline="0" dirty="0"/>
              <a:t>Next slide.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2BF27E-EE0E-4ABE-9073-7660548C3F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1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2895600" y="525463"/>
            <a:ext cx="3505200" cy="2628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929642" y="3329940"/>
            <a:ext cx="7437119" cy="3154680"/>
          </a:xfrm>
          <a:prstGeom prst="rect">
            <a:avLst/>
          </a:prstGeom>
        </p:spPr>
        <p:txBody>
          <a:bodyPr lIns="93162" tIns="93162" rIns="93162" bIns="93162" anchor="t" anchorCtr="0">
            <a:noAutofit/>
          </a:bodyPr>
          <a:lstStyle/>
          <a:p>
            <a:endParaRPr/>
          </a:p>
        </p:txBody>
      </p:sp>
    </p:spTree>
    <p:extLst>
      <p:ext uri="{BB962C8B-B14F-4D97-AF65-F5344CB8AC3E}">
        <p14:creationId xmlns:p14="http://schemas.microsoft.com/office/powerpoint/2010/main" val="810358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00150"/>
            <a:ext cx="4984750"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Electives can also be used to pursue a minor degree in:  Computer Science, Business, Bio-informatics, or Applied Computing for Behavioral and Social Scientists</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2BF27E-EE0E-4ABE-9073-7660548C3F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6157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00150"/>
            <a:ext cx="4984750" cy="3240088"/>
          </a:xfrm>
        </p:spPr>
      </p:sp>
      <p:sp>
        <p:nvSpPr>
          <p:cNvPr id="3" name="Notes Placeholder 2"/>
          <p:cNvSpPr>
            <a:spLocks noGrp="1"/>
          </p:cNvSpPr>
          <p:nvPr>
            <p:ph type="body" idx="1"/>
          </p:nvPr>
        </p:nvSpPr>
        <p:spPr/>
        <p:txBody>
          <a:bodyPr/>
          <a:lstStyle/>
          <a:p>
            <a:endParaRPr lang="en-US" dirty="0"/>
          </a:p>
          <a:p>
            <a:r>
              <a:rPr lang="en-US" dirty="0"/>
              <a:t>The</a:t>
            </a:r>
            <a:r>
              <a:rPr lang="en-US" baseline="0" dirty="0"/>
              <a:t> General Engineering program is also the home for courses required for all specific engineering majors.  Examples include technical writing (</a:t>
            </a:r>
            <a:r>
              <a:rPr lang="en-US" baseline="0" dirty="0" err="1"/>
              <a:t>Engr</a:t>
            </a:r>
            <a:r>
              <a:rPr lang="en-US" baseline="0" dirty="0"/>
              <a:t> 100W) and Introduction to Engineering (</a:t>
            </a:r>
            <a:r>
              <a:rPr lang="en-US" baseline="0" dirty="0" err="1"/>
              <a:t>Engr</a:t>
            </a:r>
            <a:r>
              <a:rPr lang="en-US" baseline="0" dirty="0"/>
              <a:t> 10) of which I am a lecturer.  </a:t>
            </a:r>
          </a:p>
          <a:p>
            <a:endParaRPr lang="en-US" baseline="0" dirty="0"/>
          </a:p>
          <a:p>
            <a:r>
              <a:rPr lang="en-US" baseline="0" dirty="0"/>
              <a:t>If you get an opportunity, check out the videos from one of the lab projects in Introduction to Engineering where teams of students design and build an autonomous robot.  Students took the initiative to </a:t>
            </a:r>
            <a:r>
              <a:rPr lang="en-US" baseline="0"/>
              <a:t>produce these videos </a:t>
            </a:r>
            <a:r>
              <a:rPr lang="en-US" baseline="0" dirty="0"/>
              <a:t>using their own creativity. </a:t>
            </a:r>
          </a:p>
          <a:p>
            <a:endParaRPr lang="en-US" baseline="0" dirty="0"/>
          </a:p>
          <a:p>
            <a:r>
              <a:rPr lang="en-US" dirty="0"/>
              <a:t>Just for future reference:</a:t>
            </a:r>
            <a:r>
              <a:rPr lang="en-US" baseline="0" dirty="0"/>
              <a:t>  We are in the process of changing the name from General Engineering to Interdisciplinary Engineering to reflect a more accurate description of the major.</a:t>
            </a:r>
          </a:p>
          <a:p>
            <a:endParaRPr lang="en-US" baseline="0" dirty="0"/>
          </a:p>
          <a:p>
            <a:r>
              <a:rPr lang="en-US" baseline="0" dirty="0"/>
              <a:t>Thank you for your attention, stay healthy and look forward to seeing you in the Fall.</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2BF27E-EE0E-4ABE-9073-7660548C3F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960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2000" dirty="0"/>
              <a:t>Exam by NCEES (</a:t>
            </a:r>
            <a:r>
              <a:rPr lang="en-US" sz="1800" i="1" dirty="0"/>
              <a:t>National Council of Examiners for Engineering and Surveying</a:t>
            </a:r>
            <a:r>
              <a:rPr lang="en-US" sz="2000" dirty="0"/>
              <a:t>) </a:t>
            </a:r>
          </a:p>
          <a:p>
            <a:pPr marL="803275" lvl="1" indent="-457200" eaLnBrk="1" hangingPunct="1">
              <a:buFont typeface="Arial" panose="020B0604020202020204" pitchFamily="34" charset="0"/>
              <a:buChar char="•"/>
            </a:pPr>
            <a:r>
              <a:rPr lang="en-US" sz="2000" dirty="0"/>
              <a:t>Principles and Practice of Engineering</a:t>
            </a:r>
          </a:p>
          <a:p>
            <a:endParaRPr lang="en-US" dirty="0"/>
          </a:p>
        </p:txBody>
      </p:sp>
      <p:sp>
        <p:nvSpPr>
          <p:cNvPr id="4" name="Slide Number Placeholder 3"/>
          <p:cNvSpPr>
            <a:spLocks noGrp="1"/>
          </p:cNvSpPr>
          <p:nvPr>
            <p:ph type="sldNum" sz="quarter" idx="10"/>
          </p:nvPr>
        </p:nvSpPr>
        <p:spPr/>
        <p:txBody>
          <a:bodyPr/>
          <a:lstStyle/>
          <a:p>
            <a:pPr>
              <a:defRPr/>
            </a:pPr>
            <a:fld id="{F33F4C55-24E1-4B1A-B58A-02B744954B88}" type="slidenum">
              <a:rPr lang="en-US" smtClean="0"/>
              <a:pPr>
                <a:defRPr/>
              </a:pPr>
              <a:t>41</a:t>
            </a:fld>
            <a:endParaRPr lang="en-US" dirty="0"/>
          </a:p>
        </p:txBody>
      </p:sp>
    </p:spTree>
    <p:extLst>
      <p:ext uri="{BB962C8B-B14F-4D97-AF65-F5344CB8AC3E}">
        <p14:creationId xmlns:p14="http://schemas.microsoft.com/office/powerpoint/2010/main" val="164018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3F4C55-24E1-4B1A-B58A-02B744954B88}" type="slidenum">
              <a:rPr lang="en-US" smtClean="0"/>
              <a:pPr>
                <a:defRPr/>
              </a:pPr>
              <a:t>45</a:t>
            </a:fld>
            <a:endParaRPr lang="en-US" dirty="0"/>
          </a:p>
        </p:txBody>
      </p:sp>
    </p:spTree>
    <p:extLst>
      <p:ext uri="{BB962C8B-B14F-4D97-AF65-F5344CB8AC3E}">
        <p14:creationId xmlns:p14="http://schemas.microsoft.com/office/powerpoint/2010/main" val="805487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930275" y="3373438"/>
            <a:ext cx="7435850" cy="27606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FF0000"/>
              </a:buClr>
              <a:buSzPts val="1200"/>
              <a:buFont typeface="Calibri"/>
              <a:buNone/>
            </a:pPr>
            <a:r>
              <a:rPr lang="en-US">
                <a:solidFill>
                  <a:srgbClr val="FF0000"/>
                </a:solidFill>
              </a:rPr>
              <a:t>→ Market your traits to employers</a:t>
            </a:r>
            <a:endParaRPr>
              <a:solidFill>
                <a:srgbClr val="FF0000"/>
              </a:solidFill>
            </a:endParaRPr>
          </a:p>
          <a:p>
            <a:pPr marL="457200" lvl="0" indent="-317500" algn="l" rtl="0">
              <a:spcBef>
                <a:spcPts val="0"/>
              </a:spcBef>
              <a:spcAft>
                <a:spcPts val="0"/>
              </a:spcAft>
              <a:buClr>
                <a:schemeClr val="dk1"/>
              </a:buClr>
              <a:buSzPts val="1400"/>
              <a:buFont typeface="Calibri"/>
              <a:buChar char="-"/>
            </a:pPr>
            <a:r>
              <a:rPr lang="en-US"/>
              <a:t>resume building</a:t>
            </a:r>
            <a:endParaRPr/>
          </a:p>
          <a:p>
            <a:pPr marL="457200" lvl="0" indent="-317500" algn="l" rtl="0">
              <a:spcBef>
                <a:spcPts val="0"/>
              </a:spcBef>
              <a:spcAft>
                <a:spcPts val="0"/>
              </a:spcAft>
              <a:buClr>
                <a:schemeClr val="dk1"/>
              </a:buClr>
              <a:buSzPts val="1400"/>
              <a:buFont typeface="Calibri"/>
              <a:buChar char="-"/>
            </a:pPr>
            <a:r>
              <a:rPr lang="en-US"/>
              <a:t>interview preparation </a:t>
            </a:r>
            <a:endParaRPr/>
          </a:p>
          <a:p>
            <a:pPr marL="457200" lvl="0" indent="-317500" algn="l" rtl="0">
              <a:spcBef>
                <a:spcPts val="0"/>
              </a:spcBef>
              <a:spcAft>
                <a:spcPts val="0"/>
              </a:spcAft>
              <a:buClr>
                <a:schemeClr val="dk1"/>
              </a:buClr>
              <a:buSzPts val="1400"/>
              <a:buFont typeface="Calibri"/>
              <a:buChar char="-"/>
            </a:pPr>
            <a:r>
              <a:rPr lang="en-US"/>
              <a:t>job fair preparedness</a:t>
            </a:r>
            <a:endParaRPr/>
          </a:p>
          <a:p>
            <a:pPr marL="457200" lvl="0" indent="-317500" algn="l" rtl="0">
              <a:spcBef>
                <a:spcPts val="0"/>
              </a:spcBef>
              <a:spcAft>
                <a:spcPts val="0"/>
              </a:spcAft>
              <a:buClr>
                <a:schemeClr val="dk1"/>
              </a:buClr>
              <a:buSzPts val="1400"/>
              <a:buFont typeface="Calibri"/>
              <a:buChar char="-"/>
            </a:pPr>
            <a:r>
              <a:rPr lang="en-US"/>
              <a:t>Networking</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 Find opportunities to get real world experience</a:t>
            </a:r>
            <a:endParaRPr/>
          </a:p>
          <a:p>
            <a:pPr marL="457200" lvl="0" indent="-317500" algn="l" rtl="0">
              <a:spcBef>
                <a:spcPts val="0"/>
              </a:spcBef>
              <a:spcAft>
                <a:spcPts val="0"/>
              </a:spcAft>
              <a:buClr>
                <a:schemeClr val="dk1"/>
              </a:buClr>
              <a:buSzPts val="1400"/>
              <a:buFont typeface="Calibri"/>
              <a:buChar char="-"/>
            </a:pPr>
            <a:r>
              <a:rPr lang="en-US"/>
              <a:t>Job/Internship prep </a:t>
            </a:r>
            <a:endParaRPr/>
          </a:p>
          <a:p>
            <a:pPr marL="457200" lvl="0" indent="-317500" algn="l" rtl="0">
              <a:spcBef>
                <a:spcPts val="0"/>
              </a:spcBef>
              <a:spcAft>
                <a:spcPts val="0"/>
              </a:spcAft>
              <a:buClr>
                <a:schemeClr val="dk1"/>
              </a:buClr>
              <a:buSzPts val="1400"/>
              <a:buFont typeface="Calibri"/>
              <a:buChar char="-"/>
            </a:pPr>
            <a:r>
              <a:rPr lang="en-US"/>
              <a:t>Volunteer opportunities</a:t>
            </a:r>
            <a:endParaRPr/>
          </a:p>
        </p:txBody>
      </p:sp>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50800" algn="l" rtl="0">
              <a:lnSpc>
                <a:spcPct val="90000"/>
              </a:lnSpc>
              <a:spcBef>
                <a:spcPts val="2100"/>
              </a:spcBef>
              <a:spcAft>
                <a:spcPts val="0"/>
              </a:spcAft>
              <a:buClr>
                <a:schemeClr val="dk1"/>
              </a:buClr>
              <a:buSzPts val="1800"/>
              <a:buFont typeface="Calibri"/>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txBox="1">
            <a:spLocks noGrp="1"/>
          </p:cNvSpPr>
          <p:nvPr>
            <p:ph type="body" idx="1"/>
          </p:nvPr>
        </p:nvSpPr>
        <p:spPr>
          <a:xfrm>
            <a:off x="930275" y="3373438"/>
            <a:ext cx="7435850" cy="27606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6: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3071813" y="876300"/>
            <a:ext cx="3152775"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930275" y="3373438"/>
            <a:ext cx="7435850" cy="27606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200"/>
              <a:buFont typeface="Calibri"/>
              <a:buNone/>
            </a:pPr>
            <a:r>
              <a:rPr lang="en-US" b="1" dirty="0">
                <a:solidFill>
                  <a:srgbClr val="FF0000"/>
                </a:solidFill>
              </a:rPr>
              <a:t>*</a:t>
            </a:r>
            <a:endParaRPr dirty="0"/>
          </a:p>
        </p:txBody>
      </p:sp>
      <p:sp>
        <p:nvSpPr>
          <p:cNvPr id="205" name="Google Shape;205;p10:notes"/>
          <p:cNvSpPr txBox="1">
            <a:spLocks noGrp="1"/>
          </p:cNvSpPr>
          <p:nvPr>
            <p:ph type="sldNum" idx="12"/>
          </p:nvPr>
        </p:nvSpPr>
        <p:spPr>
          <a:xfrm>
            <a:off x="5265738" y="6659563"/>
            <a:ext cx="4029075" cy="35083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a:t>Directing the “great</a:t>
            </a:r>
            <a:r>
              <a:rPr lang="en-US" baseline="0" dirty="0"/>
              <a:t> sources of power in nature for the use and convenience of man”  British Institute of Engineers, circa early 20</a:t>
            </a:r>
            <a:r>
              <a:rPr lang="en-US" baseline="30000" dirty="0"/>
              <a:t>th</a:t>
            </a:r>
            <a:r>
              <a:rPr lang="en-US" baseline="0" dirty="0"/>
              <a:t> century</a:t>
            </a:r>
            <a:endParaRPr lang="en-US" dirty="0"/>
          </a:p>
        </p:txBody>
      </p:sp>
      <p:sp>
        <p:nvSpPr>
          <p:cNvPr id="62468" name="Slide Number Placeholder 3"/>
          <p:cNvSpPr>
            <a:spLocks noGrp="1"/>
          </p:cNvSpPr>
          <p:nvPr>
            <p:ph type="sldNum" sz="quarter" idx="5"/>
          </p:nvPr>
        </p:nvSpPr>
        <p:spPr>
          <a:noFill/>
        </p:spPr>
        <p:txBody>
          <a:bodyPr/>
          <a:lstStyle/>
          <a:p>
            <a:fld id="{8B9F9068-18AD-4BBA-A512-C213C871A6DC}" type="slidenum">
              <a:rPr lang="en-US" smtClean="0"/>
              <a:pPr/>
              <a:t>5</a:t>
            </a:fld>
            <a:endParaRPr lang="en-US"/>
          </a:p>
        </p:txBody>
      </p:sp>
    </p:spTree>
    <p:extLst>
      <p:ext uri="{BB962C8B-B14F-4D97-AF65-F5344CB8AC3E}">
        <p14:creationId xmlns:p14="http://schemas.microsoft.com/office/powerpoint/2010/main" val="204946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1" name="Google Shape;22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4:notes"/>
          <p:cNvSpPr txBox="1">
            <a:spLocks noGrp="1"/>
          </p:cNvSpPr>
          <p:nvPr>
            <p:ph type="body" idx="1"/>
          </p:nvPr>
        </p:nvSpPr>
        <p:spPr>
          <a:xfrm>
            <a:off x="930275" y="3373438"/>
            <a:ext cx="7435850" cy="27606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4: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C8BFCA2-2725-48CB-9E6E-BDB597F5D517}" type="slidenum">
              <a:rPr lang="en-US" smtClean="0"/>
              <a:pPr/>
              <a:t>58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686421" y="4424721"/>
            <a:ext cx="5485158" cy="4190921"/>
          </a:xfrm>
          <a:noFill/>
          <a:ln/>
        </p:spPr>
        <p:txBody>
          <a:bodyPr/>
          <a:lstStyle/>
          <a:p>
            <a:pPr eaLnBrk="1" hangingPunct="1"/>
            <a:endParaRPr lang="en-US" dirty="0"/>
          </a:p>
        </p:txBody>
      </p:sp>
    </p:spTree>
    <p:extLst>
      <p:ext uri="{BB962C8B-B14F-4D97-AF65-F5344CB8AC3E}">
        <p14:creationId xmlns:p14="http://schemas.microsoft.com/office/powerpoint/2010/main" val="3390523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61EBD1E-8BC0-4F69-B7F8-AB289851F8AF}" type="slidenum">
              <a:rPr lang="en-US" smtClean="0"/>
              <a:pPr/>
              <a:t>59</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6421" y="4424721"/>
            <a:ext cx="5485158" cy="4190921"/>
          </a:xfrm>
          <a:noFill/>
          <a:ln/>
        </p:spPr>
        <p:txBody>
          <a:bodyPr/>
          <a:lstStyle/>
          <a:p>
            <a:pPr eaLnBrk="1" hangingPunct="1"/>
            <a:r>
              <a:rPr lang="en-US" dirty="0"/>
              <a:t>These are generic, Companies may have additional “Jobs”</a:t>
            </a:r>
          </a:p>
        </p:txBody>
      </p:sp>
    </p:spTree>
    <p:extLst>
      <p:ext uri="{BB962C8B-B14F-4D97-AF65-F5344CB8AC3E}">
        <p14:creationId xmlns:p14="http://schemas.microsoft.com/office/powerpoint/2010/main" val="451659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708285" y="4591878"/>
            <a:ext cx="5666282" cy="3756991"/>
          </a:xfrm>
          <a:prstGeom prst="rect">
            <a:avLst/>
          </a:prstGeom>
        </p:spPr>
        <p:txBody>
          <a:bodyPr spcFirstLastPara="1" wrap="square" lIns="94835" tIns="94835" rIns="94835" bIns="94835" anchor="t" anchorCtr="0">
            <a:noAutofit/>
          </a:bodyPr>
          <a:lstStyle/>
          <a:p>
            <a:endParaRPr dirty="0"/>
          </a:p>
        </p:txBody>
      </p:sp>
      <p:sp>
        <p:nvSpPr>
          <p:cNvPr id="210" name="Shape 210"/>
          <p:cNvSpPr>
            <a:spLocks noGrp="1" noRot="1" noChangeAspect="1"/>
          </p:cNvSpPr>
          <p:nvPr>
            <p:ph type="sldImg" idx="2"/>
          </p:nvPr>
        </p:nvSpPr>
        <p:spPr>
          <a:xfrm>
            <a:off x="1393825" y="1192213"/>
            <a:ext cx="4294188" cy="32210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7027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p>
        </p:txBody>
      </p:sp>
      <p:sp>
        <p:nvSpPr>
          <p:cNvPr id="62468" name="Slide Number Placeholder 3"/>
          <p:cNvSpPr>
            <a:spLocks noGrp="1"/>
          </p:cNvSpPr>
          <p:nvPr>
            <p:ph type="sldNum" sz="quarter" idx="5"/>
          </p:nvPr>
        </p:nvSpPr>
        <p:spPr>
          <a:noFill/>
        </p:spPr>
        <p:txBody>
          <a:bodyPr/>
          <a:lstStyle/>
          <a:p>
            <a:fld id="{8B9F9068-18AD-4BBA-A512-C213C871A6DC}" type="slidenum">
              <a:rPr lang="en-US" smtClean="0"/>
              <a:pPr/>
              <a:t>6</a:t>
            </a:fld>
            <a:endParaRPr lang="en-US"/>
          </a:p>
        </p:txBody>
      </p:sp>
    </p:spTree>
    <p:extLst>
      <p:ext uri="{BB962C8B-B14F-4D97-AF65-F5344CB8AC3E}">
        <p14:creationId xmlns:p14="http://schemas.microsoft.com/office/powerpoint/2010/main" val="204946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a:t>Grad school?</a:t>
            </a:r>
          </a:p>
        </p:txBody>
      </p:sp>
      <p:sp>
        <p:nvSpPr>
          <p:cNvPr id="63492" name="Slide Number Placeholder 3"/>
          <p:cNvSpPr>
            <a:spLocks noGrp="1"/>
          </p:cNvSpPr>
          <p:nvPr>
            <p:ph type="sldNum" sz="quarter" idx="5"/>
          </p:nvPr>
        </p:nvSpPr>
        <p:spPr>
          <a:noFill/>
        </p:spPr>
        <p:txBody>
          <a:bodyPr/>
          <a:lstStyle/>
          <a:p>
            <a:fld id="{D776C289-C057-4534-9735-78D7993EE96A}" type="slidenum">
              <a:rPr lang="en-US" smtClean="0"/>
              <a:pPr/>
              <a:t>11</a:t>
            </a:fld>
            <a:endParaRPr lang="en-US"/>
          </a:p>
        </p:txBody>
      </p:sp>
    </p:spTree>
    <p:extLst>
      <p:ext uri="{BB962C8B-B14F-4D97-AF65-F5344CB8AC3E}">
        <p14:creationId xmlns:p14="http://schemas.microsoft.com/office/powerpoint/2010/main" val="166385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84497F8-761B-4748-AEA1-72806FA8CF31}" type="slidenum">
              <a:rPr lang="en-US" smtClean="0"/>
              <a:pPr/>
              <a:t>13</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686421" y="4424721"/>
            <a:ext cx="5485158" cy="4190921"/>
          </a:xfrm>
          <a:noFill/>
          <a:ln/>
        </p:spPr>
        <p:txBody>
          <a:bodyPr/>
          <a:lstStyle/>
          <a:p>
            <a:pPr eaLnBrk="1" hangingPunct="1"/>
            <a:endParaRPr lang="en-US"/>
          </a:p>
        </p:txBody>
      </p:sp>
    </p:spTree>
    <p:extLst>
      <p:ext uri="{BB962C8B-B14F-4D97-AF65-F5344CB8AC3E}">
        <p14:creationId xmlns:p14="http://schemas.microsoft.com/office/powerpoint/2010/main" val="629919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en-US"/>
              <a:t>A given job title can be held by engineers of various disciplines.</a:t>
            </a:r>
          </a:p>
          <a:p>
            <a:pPr eaLnBrk="1" hangingPunct="1"/>
            <a:r>
              <a:rPr lang="en-US"/>
              <a:t>A given Co. Level can be held by engineer of various Functional jobs</a:t>
            </a:r>
          </a:p>
          <a:p>
            <a:endParaRPr lang="en-US"/>
          </a:p>
        </p:txBody>
      </p:sp>
      <p:sp>
        <p:nvSpPr>
          <p:cNvPr id="64516" name="Slide Number Placeholder 3"/>
          <p:cNvSpPr>
            <a:spLocks noGrp="1"/>
          </p:cNvSpPr>
          <p:nvPr>
            <p:ph type="sldNum" sz="quarter" idx="5"/>
          </p:nvPr>
        </p:nvSpPr>
        <p:spPr>
          <a:noFill/>
        </p:spPr>
        <p:txBody>
          <a:bodyPr/>
          <a:lstStyle/>
          <a:p>
            <a:fld id="{DFD9C7DA-95D3-4B44-B73A-7FE862EA9369}" type="slidenum">
              <a:rPr lang="en-US" smtClean="0">
                <a:solidFill>
                  <a:srgbClr val="000000"/>
                </a:solidFill>
              </a:rPr>
              <a:pPr/>
              <a:t>14</a:t>
            </a:fld>
            <a:endParaRPr lang="en-US">
              <a:solidFill>
                <a:srgbClr val="000000"/>
              </a:solidFill>
            </a:endParaRPr>
          </a:p>
        </p:txBody>
      </p:sp>
    </p:spTree>
    <p:extLst>
      <p:ext uri="{BB962C8B-B14F-4D97-AF65-F5344CB8AC3E}">
        <p14:creationId xmlns:p14="http://schemas.microsoft.com/office/powerpoint/2010/main" val="1880506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48C783E-70F2-4622-A295-29432ADBAEEB}" type="slidenum">
              <a:rPr lang="en-US" smtClean="0"/>
              <a:pPr/>
              <a:t>15</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686421" y="4424721"/>
            <a:ext cx="5485158" cy="4190921"/>
          </a:xfrm>
          <a:noFill/>
          <a:ln/>
        </p:spPr>
        <p:txBody>
          <a:bodyPr/>
          <a:lstStyle/>
          <a:p>
            <a:pPr eaLnBrk="1" hangingPunct="1"/>
            <a:r>
              <a:rPr lang="en-US"/>
              <a:t>A given job title can be held by engineers of various disciplines.</a:t>
            </a:r>
          </a:p>
          <a:p>
            <a:pPr eaLnBrk="1" hangingPunct="1"/>
            <a:r>
              <a:rPr lang="en-US"/>
              <a:t>A given Co. Level can be held by engineer of various Functional jobs</a:t>
            </a:r>
          </a:p>
        </p:txBody>
      </p:sp>
    </p:spTree>
    <p:extLst>
      <p:ext uri="{BB962C8B-B14F-4D97-AF65-F5344CB8AC3E}">
        <p14:creationId xmlns:p14="http://schemas.microsoft.com/office/powerpoint/2010/main" val="3512034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r>
              <a:rPr lang="en-US"/>
              <a:t>A given job title can be held by engineers of various disciplines.</a:t>
            </a:r>
          </a:p>
          <a:p>
            <a:pPr eaLnBrk="1" hangingPunct="1"/>
            <a:r>
              <a:rPr lang="en-US"/>
              <a:t>A given Co. Level can be held by engineer of various Functional jobs</a:t>
            </a:r>
          </a:p>
          <a:p>
            <a:endParaRPr lang="en-US"/>
          </a:p>
        </p:txBody>
      </p:sp>
      <p:sp>
        <p:nvSpPr>
          <p:cNvPr id="64516" name="Slide Number Placeholder 3"/>
          <p:cNvSpPr>
            <a:spLocks noGrp="1"/>
          </p:cNvSpPr>
          <p:nvPr>
            <p:ph type="sldNum" sz="quarter" idx="5"/>
          </p:nvPr>
        </p:nvSpPr>
        <p:spPr>
          <a:noFill/>
        </p:spPr>
        <p:txBody>
          <a:bodyPr/>
          <a:lstStyle/>
          <a:p>
            <a:fld id="{DFD9C7DA-95D3-4B44-B73A-7FE862EA9369}"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108586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a:t>Click to edit Master title style</a:t>
            </a:r>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18"/>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9389A5C5-10CE-45CC-B995-F90DFEC1C71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C6E4D191-91AB-4C74-9B2F-9E29BEB1E2B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E2FCCF8-98DE-4E4D-A919-C46F2ECC246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normAutofit/>
          </a:bodyPr>
          <a:lstStyle/>
          <a:p>
            <a:pPr lvl="0"/>
            <a:endParaRPr lang="en-US" noProof="0" dirty="0"/>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5531DC7-273F-4669-AC7F-00C84A8DDBF0}" type="slidenum">
              <a:rPr lang="en-US"/>
              <a:pPr>
                <a:defRPr/>
              </a:pPr>
              <a:t>‹#›</a:t>
            </a:fld>
            <a:endParaRPr lang="en-US" dirty="0"/>
          </a:p>
        </p:txBody>
      </p:sp>
    </p:spTree>
    <p:extLst>
      <p:ext uri="{BB962C8B-B14F-4D97-AF65-F5344CB8AC3E}">
        <p14:creationId xmlns:p14="http://schemas.microsoft.com/office/powerpoint/2010/main" val="285992111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a:t>Click to edit Master title style</a:t>
            </a:r>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18"/>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10"/>
          <p:cNvSpPr>
            <a:spLocks noGrp="1"/>
          </p:cNvSpPr>
          <p:nvPr>
            <p:ph type="sldNum" sz="quarter" idx="12"/>
          </p:nvPr>
        </p:nvSpPr>
        <p:spPr/>
        <p:txBody>
          <a:bodyPr/>
          <a:lstStyle>
            <a:lvl1pPr>
              <a:defRPr/>
            </a:lvl1pPr>
            <a:extLst/>
          </a:lstStyle>
          <a:p>
            <a:pPr>
              <a:defRPr/>
            </a:pPr>
            <a:fld id="{2C5E1CDC-2204-49C0-8486-23A9F250EA6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3A49729-72B5-4810-8893-45F52523624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35E9B392-805E-4CF7-9CCC-79F0C352EF5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9897FE5C-49C4-4AFA-B38D-C309F009D9B0}"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4"/>
          <p:cNvSpPr>
            <a:spLocks noGrp="1"/>
          </p:cNvSpPr>
          <p:nvPr>
            <p:ph type="dt" sz="half" idx="10"/>
          </p:nvPr>
        </p:nvSpPr>
        <p:spPr/>
        <p:txBody>
          <a:bodyPr/>
          <a:lstStyle>
            <a:lvl1pPr>
              <a:defRPr/>
            </a:lvl1pPr>
          </a:lstStyle>
          <a:p>
            <a:pPr>
              <a:defRPr/>
            </a:pPr>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ABA948DB-2419-4B06-8863-03DF80631EF8}"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E7A10E1-7BC6-4234-BFF1-FB4971A323B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Date Placeholder 1"/>
          <p:cNvSpPr>
            <a:spLocks noGrp="1"/>
          </p:cNvSpPr>
          <p:nvPr>
            <p:ph type="dt" sz="half" idx="10"/>
          </p:nvPr>
        </p:nvSpPr>
        <p:spPr/>
        <p:txBody>
          <a:bodyPr/>
          <a:lstStyle>
            <a:lvl1pPr>
              <a:defRPr/>
            </a:lvl1pPr>
            <a:extLst/>
          </a:lstStyle>
          <a:p>
            <a:pPr>
              <a:defRPr/>
            </a:pPr>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704947A6-948F-41AC-815C-D4A811032DD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7D74FF9-9D14-42DE-B923-E0BA976E5A4A}"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E0AFE03D-7289-4AF6-BEE1-E8391B28115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a:t>Click icon to add picture</a:t>
            </a:r>
          </a:p>
        </p:txBody>
      </p:sp>
      <p:sp>
        <p:nvSpPr>
          <p:cNvPr id="7" name="Date Placeholder 4"/>
          <p:cNvSpPr>
            <a:spLocks noGrp="1"/>
          </p:cNvSpPr>
          <p:nvPr>
            <p:ph type="dt" sz="half" idx="10"/>
          </p:nvPr>
        </p:nvSpPr>
        <p:spPr/>
        <p:txBody>
          <a:bodyPr/>
          <a:lstStyle>
            <a:lvl1pPr>
              <a:defRPr/>
            </a:lvl1pPr>
            <a:extLst/>
          </a:lstStyle>
          <a:p>
            <a:pPr>
              <a:defRPr/>
            </a:pPr>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1770A24B-EEE2-4405-84C4-986A4DEB4469}"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C5DC621-0632-47F3-9FDD-8DDD95D5E6EF}"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389DE3A6-02CA-4E3C-9584-0CA495C90970}"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CB1E6B-E5C5-2449-8ACB-FCCFF0477732}" type="datetimeFigureOut">
              <a:rPr lang="en-US" smtClean="0">
                <a:solidFill>
                  <a:prstClr val="black">
                    <a:tint val="75000"/>
                  </a:prstClr>
                </a:solidFill>
              </a:rPr>
              <a:pPr/>
              <a:t>11/8/2020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E7E628-D8CE-DA44-BFF7-C4887CBB6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6184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B1E6B-E5C5-2449-8ACB-FCCFF0477732}" type="datetimeFigureOut">
              <a:rPr lang="en-US" smtClean="0">
                <a:solidFill>
                  <a:prstClr val="black">
                    <a:tint val="75000"/>
                  </a:prstClr>
                </a:solidFill>
              </a:rPr>
              <a:pPr/>
              <a:t>11/8/2020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E7E628-D8CE-DA44-BFF7-C4887CBB6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1261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B1E6B-E5C5-2449-8ACB-FCCFF0477732}" type="datetimeFigureOut">
              <a:rPr lang="en-US" smtClean="0">
                <a:solidFill>
                  <a:prstClr val="black">
                    <a:tint val="75000"/>
                  </a:prstClr>
                </a:solidFill>
              </a:rPr>
              <a:pPr/>
              <a:t>11/8/2020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E7E628-D8CE-DA44-BFF7-C4887CBB6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8845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CB1E6B-E5C5-2449-8ACB-FCCFF0477732}" type="datetimeFigureOut">
              <a:rPr lang="en-US" smtClean="0">
                <a:solidFill>
                  <a:prstClr val="black">
                    <a:tint val="75000"/>
                  </a:prstClr>
                </a:solidFill>
              </a:rPr>
              <a:pPr/>
              <a:t>11/8/2020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E7E628-D8CE-DA44-BFF7-C4887CBB6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301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CB1E6B-E5C5-2449-8ACB-FCCFF0477732}" type="datetimeFigureOut">
              <a:rPr lang="en-US" smtClean="0">
                <a:solidFill>
                  <a:prstClr val="black">
                    <a:tint val="75000"/>
                  </a:prstClr>
                </a:solidFill>
              </a:rPr>
              <a:pPr/>
              <a:t>11/8/2020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4E7E628-D8CE-DA44-BFF7-C4887CBB6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3713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CB1E6B-E5C5-2449-8ACB-FCCFF0477732}" type="datetimeFigureOut">
              <a:rPr lang="en-US" smtClean="0">
                <a:solidFill>
                  <a:prstClr val="black">
                    <a:tint val="75000"/>
                  </a:prstClr>
                </a:solidFill>
              </a:rPr>
              <a:pPr/>
              <a:t>11/8/2020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E7E628-D8CE-DA44-BFF7-C4887CBB6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71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2F72869F-8C4D-4E44-9BDA-E65B392B16C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B1E6B-E5C5-2449-8ACB-FCCFF0477732}" type="datetimeFigureOut">
              <a:rPr lang="en-US" smtClean="0">
                <a:solidFill>
                  <a:prstClr val="black">
                    <a:tint val="75000"/>
                  </a:prstClr>
                </a:solidFill>
              </a:rPr>
              <a:pPr/>
              <a:t>11/8/2020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4E7E628-D8CE-DA44-BFF7-C4887CBB6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2020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CB1E6B-E5C5-2449-8ACB-FCCFF0477732}" type="datetimeFigureOut">
              <a:rPr lang="en-US" smtClean="0">
                <a:solidFill>
                  <a:prstClr val="black">
                    <a:tint val="75000"/>
                  </a:prstClr>
                </a:solidFill>
              </a:rPr>
              <a:pPr/>
              <a:t>11/8/2020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E7E628-D8CE-DA44-BFF7-C4887CBB6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5884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CB1E6B-E5C5-2449-8ACB-FCCFF0477732}" type="datetimeFigureOut">
              <a:rPr lang="en-US" smtClean="0">
                <a:solidFill>
                  <a:prstClr val="black">
                    <a:tint val="75000"/>
                  </a:prstClr>
                </a:solidFill>
              </a:rPr>
              <a:pPr/>
              <a:t>11/8/2020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4E7E628-D8CE-DA44-BFF7-C4887CBB6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6777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B1E6B-E5C5-2449-8ACB-FCCFF0477732}" type="datetimeFigureOut">
              <a:rPr lang="en-US" smtClean="0">
                <a:solidFill>
                  <a:prstClr val="black">
                    <a:tint val="75000"/>
                  </a:prstClr>
                </a:solidFill>
              </a:rPr>
              <a:pPr/>
              <a:t>11/8/2020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E7E628-D8CE-DA44-BFF7-C4887CBB6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2817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B1E6B-E5C5-2449-8ACB-FCCFF0477732}" type="datetimeFigureOut">
              <a:rPr lang="en-US" smtClean="0">
                <a:solidFill>
                  <a:prstClr val="black">
                    <a:tint val="75000"/>
                  </a:prstClr>
                </a:solidFill>
              </a:rPr>
              <a:pPr/>
              <a:t>11/8/2020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4E7E628-D8CE-DA44-BFF7-C4887CBB6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8473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CB1E6B-E5C5-2449-8ACB-FCCFF0477732}" type="datetimeFigureOut">
              <a:rPr lang="en-US" smtClean="0">
                <a:solidFill>
                  <a:prstClr val="black">
                    <a:tint val="75000"/>
                  </a:prstClr>
                </a:solidFill>
              </a:rPr>
              <a:pPr/>
              <a:t>11/8/2020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E7E628-D8CE-DA44-BFF7-C4887CBB6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32915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3202" y="4180114"/>
            <a:ext cx="6949440" cy="754510"/>
          </a:xfrm>
        </p:spPr>
        <p:txBody>
          <a:bodyPr anchor="b">
            <a:noAutofit/>
          </a:bodyPr>
          <a:lstStyle>
            <a:lvl1pPr algn="ctr">
              <a:defRPr sz="3525">
                <a:solidFill>
                  <a:srgbClr val="E5A823"/>
                </a:solidFill>
                <a:latin typeface="Calibri bold" panose="020F0702030404030204" pitchFamily="34" charset="0"/>
                <a:cs typeface="Calibri bold" panose="020F070203040403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97FCF1B-9846-4B8A-9AFB-1706687CD60B}" type="datetimeFigureOut">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11/8/2020</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F7022C-953A-47C7-9E0C-A22354820B59}"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7392473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3202" y="4180114"/>
            <a:ext cx="6949440" cy="754510"/>
          </a:xfrm>
        </p:spPr>
        <p:txBody>
          <a:bodyPr anchor="b">
            <a:noAutofit/>
          </a:bodyPr>
          <a:lstStyle>
            <a:lvl1pPr algn="ctr">
              <a:defRPr sz="3525">
                <a:solidFill>
                  <a:srgbClr val="E5A823"/>
                </a:solidFill>
                <a:latin typeface="Calibri bold" panose="020F0702030404030204" pitchFamily="34" charset="0"/>
                <a:cs typeface="Calibri bold" panose="020F0702030404030204" pitchFamily="34" charset="0"/>
              </a:defRPr>
            </a:lvl1pPr>
          </a:lstStyle>
          <a:p>
            <a:r>
              <a:rPr lang="en-US" dirty="0"/>
              <a:t>Click to edit Master title style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97FCF1B-9846-4B8A-9AFB-1706687CD60B}" type="datetimeFigureOut">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11/8/2020</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F7022C-953A-47C7-9E0C-A22354820B59}"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685727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116615"/>
            <a:ext cx="7886700" cy="675116"/>
          </a:xfrm>
        </p:spPr>
        <p:txBody>
          <a:bodyPr anchor="b">
            <a:normAutofit/>
          </a:bodyPr>
          <a:lstStyle>
            <a:lvl1pPr>
              <a:defRPr sz="3525">
                <a:solidFill>
                  <a:srgbClr val="E5A823"/>
                </a:solidFill>
                <a:latin typeface="Calibri bold" panose="020F0702030404030204" pitchFamily="34" charset="0"/>
                <a:cs typeface="Calibri bold" panose="020F070203040403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2063578"/>
            <a:ext cx="7886700" cy="4026073"/>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97FCF1B-9846-4B8A-9AFB-1706687CD60B}" type="datetimeFigureOut">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11/8/2020</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F7022C-953A-47C7-9E0C-A22354820B59}"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531665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37672" y="241557"/>
            <a:ext cx="3968063" cy="413352"/>
          </a:xfrm>
        </p:spPr>
        <p:txBody>
          <a:bodyPr>
            <a:noAutofit/>
          </a:bodyPr>
          <a:lstStyle>
            <a:lvl1pPr algn="r">
              <a:defRPr sz="2400">
                <a:solidFill>
                  <a:srgbClr val="E5A823"/>
                </a:solidFill>
                <a:latin typeface="Calibri bold" panose="020F0702030404030204" pitchFamily="34" charset="0"/>
                <a:cs typeface="Calibri bold" panose="020F0702030404030204" pitchFamily="34" charset="0"/>
              </a:defRPr>
            </a:lvl1pPr>
          </a:lstStyle>
          <a:p>
            <a:r>
              <a:rPr lang="en-US" dirty="0"/>
              <a:t>Click to edit Master title style</a:t>
            </a:r>
          </a:p>
        </p:txBody>
      </p:sp>
      <p:sp>
        <p:nvSpPr>
          <p:cNvPr id="3" name="Content Placeholder 2"/>
          <p:cNvSpPr>
            <a:spLocks noGrp="1"/>
          </p:cNvSpPr>
          <p:nvPr>
            <p:ph idx="1"/>
          </p:nvPr>
        </p:nvSpPr>
        <p:spPr>
          <a:xfrm>
            <a:off x="628650" y="1322173"/>
            <a:ext cx="7886700" cy="4854790"/>
          </a:xfrm>
        </p:spPr>
        <p:txBody>
          <a:bodyPr/>
          <a:lstStyle>
            <a:lvl1pPr>
              <a:defRPr sz="2400" b="0">
                <a:latin typeface="+mn-lt"/>
                <a:cs typeface="Arial" panose="020B0604020202020204" pitchFamily="34" charset="0"/>
              </a:defRPr>
            </a:lvl1pPr>
            <a:lvl2pPr>
              <a:defRPr b="0">
                <a:latin typeface="Arial" panose="020B0604020202020204" pitchFamily="34" charset="0"/>
                <a:cs typeface="Arial" panose="020B0604020202020204" pitchFamily="34" charset="0"/>
              </a:defRPr>
            </a:lvl2pPr>
            <a:lvl3pPr>
              <a:defRPr b="0">
                <a:latin typeface="Arial" panose="020B0604020202020204" pitchFamily="34" charset="0"/>
                <a:cs typeface="Arial" panose="020B0604020202020204" pitchFamily="34" charset="0"/>
              </a:defRPr>
            </a:lvl3pPr>
            <a:lvl4pPr>
              <a:defRPr b="0">
                <a:latin typeface="Arial" panose="020B0604020202020204" pitchFamily="34" charset="0"/>
                <a:cs typeface="Arial" panose="020B0604020202020204" pitchFamily="34" charset="0"/>
              </a:defRPr>
            </a:lvl4pPr>
            <a:lvl5pPr>
              <a:defRPr b="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97FCF1B-9846-4B8A-9AFB-1706687CD60B}" type="datetimeFigureOut">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11/8/2020</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F7022C-953A-47C7-9E0C-A22354820B59}"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304944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6E941DD1-C0F7-48F7-AAB3-C100195F9968}"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97FCF1B-9846-4B8A-9AFB-1706687CD60B}" type="datetimeFigureOut">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11/8/2020</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F7022C-953A-47C7-9E0C-A22354820B59}"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Content Placeholder 2"/>
          <p:cNvSpPr>
            <a:spLocks noGrp="1"/>
          </p:cNvSpPr>
          <p:nvPr>
            <p:ph idx="13"/>
          </p:nvPr>
        </p:nvSpPr>
        <p:spPr>
          <a:xfrm>
            <a:off x="628650" y="2003210"/>
            <a:ext cx="3652967" cy="4040618"/>
          </a:xfrm>
        </p:spPr>
        <p:txBody>
          <a:bodyPr/>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837670" y="2003210"/>
            <a:ext cx="3677680" cy="4040618"/>
          </a:xfrm>
        </p:spPr>
        <p:txBody>
          <a:bodyPr/>
          <a:lstStyle>
            <a:lvl1pPr>
              <a:defRPr b="0">
                <a:latin typeface="+mn-lt"/>
              </a:defRPr>
            </a:lvl1pPr>
            <a:lvl2pPr>
              <a:defRPr b="0">
                <a:latin typeface="+mn-lt"/>
              </a:defRPr>
            </a:lvl2pPr>
            <a:lvl3pPr>
              <a:defRPr b="0">
                <a:latin typeface="+mn-lt"/>
              </a:defRPr>
            </a:lvl3pPr>
            <a:lvl4pPr>
              <a:defRPr b="0">
                <a:latin typeface="+mn-lt"/>
              </a:defRPr>
            </a:lvl4pPr>
            <a:lvl5pPr>
              <a:defRPr b="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623888" y="1116615"/>
            <a:ext cx="7886700" cy="675116"/>
          </a:xfrm>
        </p:spPr>
        <p:txBody>
          <a:bodyPr anchor="b">
            <a:normAutofit/>
          </a:bodyPr>
          <a:lstStyle>
            <a:lvl1pPr>
              <a:defRPr sz="3525">
                <a:solidFill>
                  <a:srgbClr val="E5A823"/>
                </a:solidFill>
                <a:latin typeface="Calibri bold" panose="020F0702030404030204" pitchFamily="34" charset="0"/>
                <a:cs typeface="Calibri bold" panose="020F0702030404030204" pitchFamily="34" charset="0"/>
              </a:defRPr>
            </a:lvl1pPr>
          </a:lstStyle>
          <a:p>
            <a:r>
              <a:rPr lang="en-US" dirty="0"/>
              <a:t>Click to edit Master title style</a:t>
            </a:r>
          </a:p>
        </p:txBody>
      </p:sp>
    </p:spTree>
    <p:extLst>
      <p:ext uri="{BB962C8B-B14F-4D97-AF65-F5344CB8AC3E}">
        <p14:creationId xmlns:p14="http://schemas.microsoft.com/office/powerpoint/2010/main" val="24239631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68036"/>
            <a:ext cx="3868340" cy="823912"/>
          </a:xfrm>
        </p:spPr>
        <p:txBody>
          <a:bodyPr anchor="b"/>
          <a:lstStyle>
            <a:lvl1pPr marL="0" indent="0">
              <a:buNone/>
              <a:defRPr sz="1800" b="1">
                <a:latin typeface="+mn-lt"/>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4658916" y="2261287"/>
            <a:ext cx="3868340" cy="3928377"/>
          </a:xfrm>
        </p:spPr>
        <p:txBody>
          <a:bodyPr>
            <a:normAutofit/>
          </a:bodyPr>
          <a:lstStyle>
            <a:lvl1pPr>
              <a:defRPr sz="1800">
                <a:latin typeface="+mn-lt"/>
                <a:cs typeface="Arial" panose="020B0604020202020204" pitchFamily="34" charset="0"/>
              </a:defRPr>
            </a:lvl1pPr>
            <a:lvl2pPr>
              <a:defRPr sz="1500">
                <a:latin typeface="+mn-lt"/>
                <a:cs typeface="Arial" panose="020B0604020202020204" pitchFamily="34" charset="0"/>
              </a:defRPr>
            </a:lvl2pPr>
            <a:lvl3pPr>
              <a:defRPr sz="1350">
                <a:latin typeface="+mn-lt"/>
                <a:cs typeface="Arial" panose="020B0604020202020204" pitchFamily="34" charset="0"/>
              </a:defRPr>
            </a:lvl3pPr>
            <a:lvl4pPr>
              <a:defRPr sz="1200">
                <a:latin typeface="+mn-lt"/>
                <a:cs typeface="Arial" panose="020B0604020202020204" pitchFamily="34" charset="0"/>
              </a:defRPr>
            </a:lvl4pPr>
            <a:lvl5pPr>
              <a:defRPr sz="1050">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97FCF1B-9846-4B8A-9AFB-1706687CD60B}" type="datetimeFigureOut">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11/8/2020</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F7022C-953A-47C7-9E0C-A22354820B59}"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10" name="Title 1"/>
          <p:cNvSpPr>
            <a:spLocks noGrp="1"/>
          </p:cNvSpPr>
          <p:nvPr>
            <p:ph type="title"/>
          </p:nvPr>
        </p:nvSpPr>
        <p:spPr>
          <a:xfrm>
            <a:off x="4837672" y="241557"/>
            <a:ext cx="3968063" cy="413352"/>
          </a:xfrm>
        </p:spPr>
        <p:txBody>
          <a:bodyPr>
            <a:noAutofit/>
          </a:bodyPr>
          <a:lstStyle>
            <a:lvl1pPr>
              <a:defRPr sz="2400" b="1">
                <a:solidFill>
                  <a:srgbClr val="E5A823"/>
                </a:solidFill>
                <a:latin typeface="Calibri bold" panose="020F0702030404030204" pitchFamily="34" charset="0"/>
                <a:cs typeface="Calibri bold" panose="020F0702030404030204" pitchFamily="34" charset="0"/>
              </a:defRPr>
            </a:lvl1pPr>
          </a:lstStyle>
          <a:p>
            <a:r>
              <a:rPr lang="en-US" dirty="0"/>
              <a:t>Click to edit Master title style</a:t>
            </a:r>
          </a:p>
        </p:txBody>
      </p:sp>
      <p:sp>
        <p:nvSpPr>
          <p:cNvPr id="11" name="Text Placeholder 2"/>
          <p:cNvSpPr>
            <a:spLocks noGrp="1"/>
          </p:cNvSpPr>
          <p:nvPr>
            <p:ph type="body" idx="13"/>
          </p:nvPr>
        </p:nvSpPr>
        <p:spPr>
          <a:xfrm>
            <a:off x="4629151" y="1168036"/>
            <a:ext cx="3868340" cy="823912"/>
          </a:xfrm>
        </p:spPr>
        <p:txBody>
          <a:bodyPr anchor="b"/>
          <a:lstStyle>
            <a:lvl1pPr marL="0" indent="0">
              <a:buNone/>
              <a:defRPr sz="1800" b="1">
                <a:latin typeface="+mn-lt"/>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3"/>
          <p:cNvSpPr>
            <a:spLocks noGrp="1"/>
          </p:cNvSpPr>
          <p:nvPr>
            <p:ph sz="half" idx="14"/>
          </p:nvPr>
        </p:nvSpPr>
        <p:spPr>
          <a:xfrm>
            <a:off x="628651" y="2261287"/>
            <a:ext cx="3868340" cy="3928377"/>
          </a:xfrm>
        </p:spPr>
        <p:txBody>
          <a:bodyPr>
            <a:normAutofit/>
          </a:bodyPr>
          <a:lstStyle>
            <a:lvl1pPr>
              <a:defRPr sz="1800">
                <a:latin typeface="+mn-lt"/>
                <a:cs typeface="Arial" panose="020B0604020202020204" pitchFamily="34" charset="0"/>
              </a:defRPr>
            </a:lvl1pPr>
            <a:lvl2pPr>
              <a:defRPr sz="1500">
                <a:latin typeface="+mn-lt"/>
                <a:cs typeface="Arial" panose="020B0604020202020204" pitchFamily="34" charset="0"/>
              </a:defRPr>
            </a:lvl2pPr>
            <a:lvl3pPr>
              <a:defRPr sz="1350">
                <a:latin typeface="+mn-lt"/>
                <a:cs typeface="Arial" panose="020B0604020202020204" pitchFamily="34" charset="0"/>
              </a:defRPr>
            </a:lvl3pPr>
            <a:lvl4pPr>
              <a:defRPr sz="1200">
                <a:latin typeface="+mn-lt"/>
                <a:cs typeface="Arial" panose="020B0604020202020204" pitchFamily="34" charset="0"/>
              </a:defRPr>
            </a:lvl4pPr>
            <a:lvl5pPr>
              <a:defRPr sz="1050">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0847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118889"/>
            <a:ext cx="7886700" cy="1325563"/>
          </a:xfrm>
        </p:spPr>
        <p:txBody>
          <a:bodyPr>
            <a:normAutofit/>
          </a:bodyPr>
          <a:lstStyle>
            <a:lvl1pPr>
              <a:defRPr sz="2400">
                <a:latin typeface="Calibri bold" panose="020F0702030404030204" pitchFamily="34" charset="0"/>
                <a:cs typeface="Calibri bold" panose="020F07020304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97FCF1B-9846-4B8A-9AFB-1706687CD60B}" type="datetimeFigureOut">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11/8/2020</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F7022C-953A-47C7-9E0C-A22354820B59}"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Title 1"/>
          <p:cNvSpPr txBox="1">
            <a:spLocks/>
          </p:cNvSpPr>
          <p:nvPr userDrawn="1"/>
        </p:nvSpPr>
        <p:spPr>
          <a:xfrm>
            <a:off x="4837672" y="241557"/>
            <a:ext cx="3968063" cy="41335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800" kern="1200">
                <a:solidFill>
                  <a:srgbClr val="E5A823"/>
                </a:solidFill>
                <a:latin typeface="HelveticaNeue" panose="00000400000000000000" pitchFamily="2" charset="0"/>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E5A823"/>
                </a:solidFill>
                <a:effectLst/>
                <a:uLnTx/>
                <a:uFillTx/>
                <a:latin typeface="Calibri bold" panose="020F0702030404030204" pitchFamily="34" charset="0"/>
                <a:ea typeface="+mj-ea"/>
                <a:cs typeface="Calibri bold" panose="020F0702030404030204" pitchFamily="34" charset="0"/>
              </a:rPr>
              <a:t>Click to edit Master title style</a:t>
            </a:r>
          </a:p>
        </p:txBody>
      </p:sp>
    </p:spTree>
    <p:extLst>
      <p:ext uri="{BB962C8B-B14F-4D97-AF65-F5344CB8AC3E}">
        <p14:creationId xmlns:p14="http://schemas.microsoft.com/office/powerpoint/2010/main" val="581907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5"/>
            <a:ext cx="2949178" cy="1069975"/>
          </a:xfrm>
        </p:spPr>
        <p:txBody>
          <a:bodyPr anchor="b"/>
          <a:lstStyle>
            <a:lvl1pPr>
              <a:defRPr sz="2400">
                <a:latin typeface="+mn-lt"/>
                <a:cs typeface="Arial" panose="020B0604020202020204" pitchFamily="34" charset="0"/>
              </a:defRPr>
            </a:lvl1pPr>
          </a:lstStyle>
          <a:p>
            <a:r>
              <a:rPr lang="en-US"/>
              <a:t>Click to edit Master title style</a:t>
            </a:r>
            <a:endParaRPr lang="en-US" dirty="0"/>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800">
                <a:latin typeface="+mn-lt"/>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97FCF1B-9846-4B8A-9AFB-1706687CD60B}" type="datetimeFigureOut">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11/8/2020</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F7022C-953A-47C7-9E0C-A22354820B59}"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Title 1"/>
          <p:cNvSpPr txBox="1">
            <a:spLocks/>
          </p:cNvSpPr>
          <p:nvPr userDrawn="1"/>
        </p:nvSpPr>
        <p:spPr>
          <a:xfrm>
            <a:off x="4837672" y="241557"/>
            <a:ext cx="3968063" cy="41335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800" kern="1200">
                <a:solidFill>
                  <a:srgbClr val="E5A823"/>
                </a:solidFill>
                <a:latin typeface="HelveticaNeue" panose="00000400000000000000" pitchFamily="2" charset="0"/>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E5A823"/>
                </a:solidFill>
                <a:effectLst/>
                <a:uLnTx/>
                <a:uFillTx/>
                <a:latin typeface="Calibri bold" panose="020F0702030404030204" pitchFamily="34" charset="0"/>
                <a:ea typeface="+mj-ea"/>
                <a:cs typeface="Calibri bold" panose="020F0702030404030204" pitchFamily="34" charset="0"/>
              </a:rPr>
              <a:t>Click to edit Master title style</a:t>
            </a:r>
          </a:p>
        </p:txBody>
      </p:sp>
      <p:sp>
        <p:nvSpPr>
          <p:cNvPr id="9" name="Content Placeholder 3"/>
          <p:cNvSpPr>
            <a:spLocks noGrp="1"/>
          </p:cNvSpPr>
          <p:nvPr>
            <p:ph sz="half" idx="14"/>
          </p:nvPr>
        </p:nvSpPr>
        <p:spPr>
          <a:xfrm>
            <a:off x="3947432" y="987424"/>
            <a:ext cx="4858303" cy="4881564"/>
          </a:xfrm>
        </p:spPr>
        <p:txBody>
          <a:bodyPr>
            <a:normAutofit/>
          </a:bodyPr>
          <a:lstStyle>
            <a:lvl1pPr>
              <a:defRPr sz="1800">
                <a:latin typeface="+mn-lt"/>
                <a:cs typeface="Arial" panose="020B0604020202020204" pitchFamily="34" charset="0"/>
              </a:defRPr>
            </a:lvl1pPr>
            <a:lvl2pPr>
              <a:defRPr sz="1500">
                <a:latin typeface="+mn-lt"/>
                <a:cs typeface="Arial" panose="020B0604020202020204" pitchFamily="34" charset="0"/>
              </a:defRPr>
            </a:lvl2pPr>
            <a:lvl3pPr>
              <a:defRPr sz="1350">
                <a:latin typeface="+mn-lt"/>
                <a:cs typeface="Arial" panose="020B0604020202020204" pitchFamily="34" charset="0"/>
              </a:defRPr>
            </a:lvl3pPr>
            <a:lvl4pPr>
              <a:defRPr sz="1200">
                <a:latin typeface="+mn-lt"/>
                <a:cs typeface="Arial" panose="020B0604020202020204" pitchFamily="34" charset="0"/>
              </a:defRPr>
            </a:lvl4pPr>
            <a:lvl5pPr>
              <a:defRPr sz="1050">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8447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5"/>
            <a:ext cx="2949178" cy="1069975"/>
          </a:xfrm>
        </p:spPr>
        <p:txBody>
          <a:bodyPr anchor="b"/>
          <a:lstStyle>
            <a:lvl1pPr>
              <a:defRPr sz="2400">
                <a:latin typeface="+mn-lt"/>
                <a:cs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1800">
                <a:latin typeface="+mn-lt"/>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97FCF1B-9846-4B8A-9AFB-1706687CD60B}" type="datetimeFigureOut">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11/8/2020</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F7022C-953A-47C7-9E0C-A22354820B59}"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8" name="Title 1"/>
          <p:cNvSpPr txBox="1">
            <a:spLocks/>
          </p:cNvSpPr>
          <p:nvPr userDrawn="1"/>
        </p:nvSpPr>
        <p:spPr>
          <a:xfrm>
            <a:off x="4837672" y="241557"/>
            <a:ext cx="3968063" cy="41335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800" kern="1200">
                <a:solidFill>
                  <a:srgbClr val="E5A823"/>
                </a:solidFill>
                <a:latin typeface="HelveticaNeue" panose="00000400000000000000" pitchFamily="2" charset="0"/>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E5A823"/>
                </a:solidFill>
                <a:effectLst/>
                <a:uLnTx/>
                <a:uFillTx/>
                <a:latin typeface="Calibri bold" panose="020F0702030404030204" pitchFamily="34" charset="0"/>
                <a:ea typeface="+mj-ea"/>
                <a:cs typeface="Calibri bold" panose="020F0702030404030204" pitchFamily="34" charset="0"/>
              </a:rPr>
              <a:t>Click to edit Master title style</a:t>
            </a:r>
          </a:p>
        </p:txBody>
      </p:sp>
    </p:spTree>
    <p:extLst>
      <p:ext uri="{BB962C8B-B14F-4D97-AF65-F5344CB8AC3E}">
        <p14:creationId xmlns:p14="http://schemas.microsoft.com/office/powerpoint/2010/main" val="20654267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97FCF1B-9846-4B8A-9AFB-1706687CD60B}" type="datetimeFigureOut">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11/8/2020</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F7022C-953A-47C7-9E0C-A22354820B59}"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17758248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97FCF1B-9846-4B8A-9AFB-1706687CD60B}" type="datetimeFigureOut">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11/8/2020</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F7022C-953A-47C7-9E0C-A22354820B59}"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528535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133202" y="4180114"/>
            <a:ext cx="6949440" cy="75451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E5A823"/>
              </a:buClr>
              <a:buSzPts val="4700"/>
              <a:buFont typeface="Calibri"/>
              <a:buNone/>
              <a:defRPr sz="3525" b="1">
                <a:solidFill>
                  <a:srgbClr val="E5A823"/>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26827684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4837672" y="241557"/>
            <a:ext cx="3968063" cy="413352"/>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rgbClr val="E5A823"/>
              </a:buClr>
              <a:buSzPts val="3200"/>
              <a:buFont typeface="Calibri"/>
              <a:buNone/>
              <a:defRPr sz="2400" b="1">
                <a:solidFill>
                  <a:srgbClr val="E5A823"/>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7"/>
          <p:cNvSpPr txBox="1">
            <a:spLocks noGrp="1"/>
          </p:cNvSpPr>
          <p:nvPr>
            <p:ph type="body" idx="1"/>
          </p:nvPr>
        </p:nvSpPr>
        <p:spPr>
          <a:xfrm>
            <a:off x="628650" y="1322173"/>
            <a:ext cx="7886700" cy="4854790"/>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b="0">
                <a:latin typeface="Calibri"/>
                <a:ea typeface="Calibri"/>
                <a:cs typeface="Calibri"/>
                <a:sym typeface="Calibri"/>
              </a:defRPr>
            </a:lvl1pPr>
            <a:lvl2pPr marL="685800" lvl="1" indent="-266700" algn="l">
              <a:lnSpc>
                <a:spcPct val="90000"/>
              </a:lnSpc>
              <a:spcBef>
                <a:spcPts val="375"/>
              </a:spcBef>
              <a:spcAft>
                <a:spcPts val="0"/>
              </a:spcAft>
              <a:buClr>
                <a:schemeClr val="dk1"/>
              </a:buClr>
              <a:buSzPts val="2000"/>
              <a:buChar char="•"/>
              <a:defRPr b="0">
                <a:latin typeface="Arial"/>
                <a:ea typeface="Arial"/>
                <a:cs typeface="Arial"/>
                <a:sym typeface="Arial"/>
              </a:defRPr>
            </a:lvl2pPr>
            <a:lvl3pPr marL="1028700" lvl="2" indent="-257175" algn="l">
              <a:lnSpc>
                <a:spcPct val="90000"/>
              </a:lnSpc>
              <a:spcBef>
                <a:spcPts val="375"/>
              </a:spcBef>
              <a:spcAft>
                <a:spcPts val="0"/>
              </a:spcAft>
              <a:buClr>
                <a:schemeClr val="dk1"/>
              </a:buClr>
              <a:buSzPts val="1800"/>
              <a:buChar char="•"/>
              <a:defRPr b="0">
                <a:latin typeface="Arial"/>
                <a:ea typeface="Arial"/>
                <a:cs typeface="Arial"/>
                <a:sym typeface="Arial"/>
              </a:defRPr>
            </a:lvl3pPr>
            <a:lvl4pPr marL="1371600" lvl="3" indent="-247650" algn="l">
              <a:lnSpc>
                <a:spcPct val="90000"/>
              </a:lnSpc>
              <a:spcBef>
                <a:spcPts val="375"/>
              </a:spcBef>
              <a:spcAft>
                <a:spcPts val="0"/>
              </a:spcAft>
              <a:buClr>
                <a:schemeClr val="dk1"/>
              </a:buClr>
              <a:buSzPts val="1600"/>
              <a:buChar char="•"/>
              <a:defRPr b="0">
                <a:latin typeface="Arial"/>
                <a:ea typeface="Arial"/>
                <a:cs typeface="Arial"/>
                <a:sym typeface="Arial"/>
              </a:defRPr>
            </a:lvl4pPr>
            <a:lvl5pPr marL="1714500" lvl="4" indent="-238125" algn="l">
              <a:lnSpc>
                <a:spcPct val="90000"/>
              </a:lnSpc>
              <a:spcBef>
                <a:spcPts val="375"/>
              </a:spcBef>
              <a:spcAft>
                <a:spcPts val="0"/>
              </a:spcAft>
              <a:buClr>
                <a:schemeClr val="dk1"/>
              </a:buClr>
              <a:buSzPts val="1400"/>
              <a:buChar char="•"/>
              <a:defRPr b="0">
                <a:latin typeface="Arial"/>
                <a:ea typeface="Arial"/>
                <a:cs typeface="Arial"/>
                <a:sym typeface="Arial"/>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3" name="Google Shape;23;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2389585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Title Slide" type="title">
  <p:cSld name="2_Title Slide">
    <p:spTree>
      <p:nvGrpSpPr>
        <p:cNvPr id="1" name="Shape 26"/>
        <p:cNvGrpSpPr/>
        <p:nvPr/>
      </p:nvGrpSpPr>
      <p:grpSpPr>
        <a:xfrm>
          <a:off x="0" y="0"/>
          <a:ext cx="0" cy="0"/>
          <a:chOff x="0" y="0"/>
          <a:chExt cx="0" cy="0"/>
        </a:xfrm>
      </p:grpSpPr>
      <p:sp>
        <p:nvSpPr>
          <p:cNvPr id="27" name="Google Shape;27;p2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29" name="Google Shape;29;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1821472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4"/>
          <p:cNvSpPr>
            <a:spLocks noGrp="1"/>
          </p:cNvSpPr>
          <p:nvPr>
            <p:ph type="dt" sz="half" idx="10"/>
          </p:nvPr>
        </p:nvSpPr>
        <p:spPr/>
        <p:txBody>
          <a:bodyPr/>
          <a:lstStyle>
            <a:lvl1pPr>
              <a:defRPr/>
            </a:lvl1pPr>
          </a:lstStyle>
          <a:p>
            <a:pPr>
              <a:defRPr/>
            </a:pPr>
            <a:endParaRPr lang="en-US"/>
          </a:p>
        </p:txBody>
      </p:sp>
      <p:sp>
        <p:nvSpPr>
          <p:cNvPr id="8" name="Footer Placeholder 17"/>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pPr>
              <a:defRPr/>
            </a:pPr>
            <a:fld id="{FCE8D015-1011-403F-AE7B-9A2A43D3D79E}"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4191319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32"/>
          <p:cNvSpPr txBox="1">
            <a:spLocks noGrp="1"/>
          </p:cNvSpPr>
          <p:nvPr>
            <p:ph type="ctrTitle"/>
          </p:nvPr>
        </p:nvSpPr>
        <p:spPr>
          <a:xfrm>
            <a:off x="1133202" y="4180114"/>
            <a:ext cx="6949440" cy="75451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E5A823"/>
              </a:buClr>
              <a:buSzPts val="4700"/>
              <a:buFont typeface="Calibri"/>
              <a:buNone/>
              <a:defRPr sz="3525" b="1">
                <a:solidFill>
                  <a:srgbClr val="E5A823"/>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7493521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623888" y="1116615"/>
            <a:ext cx="7886700" cy="6751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5A823"/>
              </a:buClr>
              <a:buSzPts val="4700"/>
              <a:buFont typeface="Calibri"/>
              <a:buNone/>
              <a:defRPr sz="3525" b="1">
                <a:solidFill>
                  <a:srgbClr val="E5A823"/>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623888" y="2063578"/>
            <a:ext cx="7886700" cy="4026073"/>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latin typeface="Arial"/>
                <a:ea typeface="Arial"/>
                <a:cs typeface="Arial"/>
                <a:sym typeface="Aria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44" name="Google Shape;44;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2788521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
        <p:nvSpPr>
          <p:cNvPr id="51" name="Google Shape;51;p34"/>
          <p:cNvSpPr txBox="1">
            <a:spLocks noGrp="1"/>
          </p:cNvSpPr>
          <p:nvPr>
            <p:ph type="body" idx="1"/>
          </p:nvPr>
        </p:nvSpPr>
        <p:spPr>
          <a:xfrm>
            <a:off x="628650" y="2003210"/>
            <a:ext cx="3652967" cy="4040618"/>
          </a:xfrm>
          <a:prstGeom prst="rect">
            <a:avLst/>
          </a:prstGeom>
          <a:noFill/>
          <a:ln>
            <a:noFill/>
          </a:ln>
        </p:spPr>
        <p:txBody>
          <a:bodyPr spcFirstLastPara="1" wrap="square" lIns="91425" tIns="45700" rIns="91425" bIns="45700" anchor="t" anchorCtr="0">
            <a:normAutofit/>
          </a:bodyPr>
          <a:lstStyle>
            <a:lvl1pPr marL="342900" lvl="0" indent="-285750" algn="l">
              <a:lnSpc>
                <a:spcPct val="90000"/>
              </a:lnSpc>
              <a:spcBef>
                <a:spcPts val="750"/>
              </a:spcBef>
              <a:spcAft>
                <a:spcPts val="0"/>
              </a:spcAft>
              <a:buClr>
                <a:schemeClr val="dk1"/>
              </a:buClr>
              <a:buSzPts val="2400"/>
              <a:buChar char="•"/>
              <a:defRPr b="0">
                <a:latin typeface="Calibri"/>
                <a:ea typeface="Calibri"/>
                <a:cs typeface="Calibri"/>
                <a:sym typeface="Calibri"/>
              </a:defRPr>
            </a:lvl1pPr>
            <a:lvl2pPr marL="685800" lvl="1" indent="-266700" algn="l">
              <a:lnSpc>
                <a:spcPct val="90000"/>
              </a:lnSpc>
              <a:spcBef>
                <a:spcPts val="375"/>
              </a:spcBef>
              <a:spcAft>
                <a:spcPts val="0"/>
              </a:spcAft>
              <a:buClr>
                <a:schemeClr val="dk1"/>
              </a:buClr>
              <a:buSzPts val="2000"/>
              <a:buChar char="•"/>
              <a:defRPr b="0">
                <a:latin typeface="Calibri"/>
                <a:ea typeface="Calibri"/>
                <a:cs typeface="Calibri"/>
                <a:sym typeface="Calibri"/>
              </a:defRPr>
            </a:lvl2pPr>
            <a:lvl3pPr marL="1028700" lvl="2" indent="-257175" algn="l">
              <a:lnSpc>
                <a:spcPct val="90000"/>
              </a:lnSpc>
              <a:spcBef>
                <a:spcPts val="375"/>
              </a:spcBef>
              <a:spcAft>
                <a:spcPts val="0"/>
              </a:spcAft>
              <a:buClr>
                <a:schemeClr val="dk1"/>
              </a:buClr>
              <a:buSzPts val="1800"/>
              <a:buChar char="•"/>
              <a:defRPr b="0">
                <a:latin typeface="Calibri"/>
                <a:ea typeface="Calibri"/>
                <a:cs typeface="Calibri"/>
                <a:sym typeface="Calibri"/>
              </a:defRPr>
            </a:lvl3pPr>
            <a:lvl4pPr marL="1371600" lvl="3" indent="-247650" algn="l">
              <a:lnSpc>
                <a:spcPct val="90000"/>
              </a:lnSpc>
              <a:spcBef>
                <a:spcPts val="375"/>
              </a:spcBef>
              <a:spcAft>
                <a:spcPts val="0"/>
              </a:spcAft>
              <a:buClr>
                <a:schemeClr val="dk1"/>
              </a:buClr>
              <a:buSzPts val="1600"/>
              <a:buChar char="•"/>
              <a:defRPr b="0">
                <a:latin typeface="Calibri"/>
                <a:ea typeface="Calibri"/>
                <a:cs typeface="Calibri"/>
                <a:sym typeface="Calibri"/>
              </a:defRPr>
            </a:lvl4pPr>
            <a:lvl5pPr marL="1714500" lvl="4" indent="-238125" algn="l">
              <a:lnSpc>
                <a:spcPct val="90000"/>
              </a:lnSpc>
              <a:spcBef>
                <a:spcPts val="375"/>
              </a:spcBef>
              <a:spcAft>
                <a:spcPts val="0"/>
              </a:spcAft>
              <a:buClr>
                <a:schemeClr val="dk1"/>
              </a:buClr>
              <a:buSzPts val="1400"/>
              <a:buChar char="•"/>
              <a:defRPr b="0">
                <a:latin typeface="Calibri"/>
                <a:ea typeface="Calibri"/>
                <a:cs typeface="Calibri"/>
                <a:sym typeface="Calibri"/>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2" name="Google Shape;52;p34"/>
          <p:cNvSpPr txBox="1">
            <a:spLocks noGrp="1"/>
          </p:cNvSpPr>
          <p:nvPr>
            <p:ph type="body" idx="2"/>
          </p:nvPr>
        </p:nvSpPr>
        <p:spPr>
          <a:xfrm>
            <a:off x="4837670" y="2003210"/>
            <a:ext cx="3677680" cy="4040618"/>
          </a:xfrm>
          <a:prstGeom prst="rect">
            <a:avLst/>
          </a:prstGeom>
          <a:noFill/>
          <a:ln>
            <a:noFill/>
          </a:ln>
        </p:spPr>
        <p:txBody>
          <a:bodyPr spcFirstLastPara="1" wrap="square" lIns="91425" tIns="45700" rIns="91425" bIns="45700" anchor="t" anchorCtr="0">
            <a:normAutofit/>
          </a:bodyPr>
          <a:lstStyle>
            <a:lvl1pPr marL="342900" lvl="0" indent="-285750" algn="l">
              <a:lnSpc>
                <a:spcPct val="90000"/>
              </a:lnSpc>
              <a:spcBef>
                <a:spcPts val="750"/>
              </a:spcBef>
              <a:spcAft>
                <a:spcPts val="0"/>
              </a:spcAft>
              <a:buClr>
                <a:schemeClr val="dk1"/>
              </a:buClr>
              <a:buSzPts val="2400"/>
              <a:buChar char="•"/>
              <a:defRPr b="0">
                <a:latin typeface="Calibri"/>
                <a:ea typeface="Calibri"/>
                <a:cs typeface="Calibri"/>
                <a:sym typeface="Calibri"/>
              </a:defRPr>
            </a:lvl1pPr>
            <a:lvl2pPr marL="685800" lvl="1" indent="-266700" algn="l">
              <a:lnSpc>
                <a:spcPct val="90000"/>
              </a:lnSpc>
              <a:spcBef>
                <a:spcPts val="375"/>
              </a:spcBef>
              <a:spcAft>
                <a:spcPts val="0"/>
              </a:spcAft>
              <a:buClr>
                <a:schemeClr val="dk1"/>
              </a:buClr>
              <a:buSzPts val="2000"/>
              <a:buChar char="•"/>
              <a:defRPr b="0">
                <a:latin typeface="Calibri"/>
                <a:ea typeface="Calibri"/>
                <a:cs typeface="Calibri"/>
                <a:sym typeface="Calibri"/>
              </a:defRPr>
            </a:lvl2pPr>
            <a:lvl3pPr marL="1028700" lvl="2" indent="-257175" algn="l">
              <a:lnSpc>
                <a:spcPct val="90000"/>
              </a:lnSpc>
              <a:spcBef>
                <a:spcPts val="375"/>
              </a:spcBef>
              <a:spcAft>
                <a:spcPts val="0"/>
              </a:spcAft>
              <a:buClr>
                <a:schemeClr val="dk1"/>
              </a:buClr>
              <a:buSzPts val="1800"/>
              <a:buChar char="•"/>
              <a:defRPr b="0">
                <a:latin typeface="Calibri"/>
                <a:ea typeface="Calibri"/>
                <a:cs typeface="Calibri"/>
                <a:sym typeface="Calibri"/>
              </a:defRPr>
            </a:lvl3pPr>
            <a:lvl4pPr marL="1371600" lvl="3" indent="-247650" algn="l">
              <a:lnSpc>
                <a:spcPct val="90000"/>
              </a:lnSpc>
              <a:spcBef>
                <a:spcPts val="375"/>
              </a:spcBef>
              <a:spcAft>
                <a:spcPts val="0"/>
              </a:spcAft>
              <a:buClr>
                <a:schemeClr val="dk1"/>
              </a:buClr>
              <a:buSzPts val="1600"/>
              <a:buChar char="•"/>
              <a:defRPr b="0">
                <a:latin typeface="Calibri"/>
                <a:ea typeface="Calibri"/>
                <a:cs typeface="Calibri"/>
                <a:sym typeface="Calibri"/>
              </a:defRPr>
            </a:lvl4pPr>
            <a:lvl5pPr marL="1714500" lvl="4" indent="-238125" algn="l">
              <a:lnSpc>
                <a:spcPct val="90000"/>
              </a:lnSpc>
              <a:spcBef>
                <a:spcPts val="375"/>
              </a:spcBef>
              <a:spcAft>
                <a:spcPts val="0"/>
              </a:spcAft>
              <a:buClr>
                <a:schemeClr val="dk1"/>
              </a:buClr>
              <a:buSzPts val="1400"/>
              <a:buChar char="•"/>
              <a:defRPr b="0">
                <a:latin typeface="Calibri"/>
                <a:ea typeface="Calibri"/>
                <a:cs typeface="Calibri"/>
                <a:sym typeface="Calibri"/>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3" name="Google Shape;53;p34"/>
          <p:cNvSpPr txBox="1">
            <a:spLocks noGrp="1"/>
          </p:cNvSpPr>
          <p:nvPr>
            <p:ph type="title"/>
          </p:nvPr>
        </p:nvSpPr>
        <p:spPr>
          <a:xfrm>
            <a:off x="623888" y="1116615"/>
            <a:ext cx="7886700" cy="6751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5A823"/>
              </a:buClr>
              <a:buSzPts val="4700"/>
              <a:buFont typeface="Calibri"/>
              <a:buNone/>
              <a:defRPr sz="3525" b="1">
                <a:solidFill>
                  <a:srgbClr val="E5A823"/>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1550243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4"/>
        <p:cNvGrpSpPr/>
        <p:nvPr/>
      </p:nvGrpSpPr>
      <p:grpSpPr>
        <a:xfrm>
          <a:off x="0" y="0"/>
          <a:ext cx="0" cy="0"/>
          <a:chOff x="0" y="0"/>
          <a:chExt cx="0" cy="0"/>
        </a:xfrm>
      </p:grpSpPr>
      <p:sp>
        <p:nvSpPr>
          <p:cNvPr id="55" name="Google Shape;55;p35"/>
          <p:cNvSpPr txBox="1">
            <a:spLocks noGrp="1"/>
          </p:cNvSpPr>
          <p:nvPr>
            <p:ph type="body" idx="1"/>
          </p:nvPr>
        </p:nvSpPr>
        <p:spPr>
          <a:xfrm>
            <a:off x="629842" y="1168036"/>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atin typeface="Calibri"/>
                <a:ea typeface="Calibri"/>
                <a:cs typeface="Calibri"/>
                <a:sym typeface="Calibri"/>
              </a:defRPr>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56" name="Google Shape;56;p35"/>
          <p:cNvSpPr txBox="1">
            <a:spLocks noGrp="1"/>
          </p:cNvSpPr>
          <p:nvPr>
            <p:ph type="body" idx="2"/>
          </p:nvPr>
        </p:nvSpPr>
        <p:spPr>
          <a:xfrm>
            <a:off x="4658916" y="2261287"/>
            <a:ext cx="3868340" cy="3928377"/>
          </a:xfrm>
          <a:prstGeom prst="rect">
            <a:avLst/>
          </a:prstGeom>
          <a:noFill/>
          <a:ln>
            <a:noFill/>
          </a:ln>
        </p:spPr>
        <p:txBody>
          <a:bodyPr spcFirstLastPara="1" wrap="square" lIns="91425" tIns="45700" rIns="91425" bIns="45700" anchor="t" anchorCtr="0">
            <a:normAutofit/>
          </a:bodyPr>
          <a:lstStyle>
            <a:lvl1pPr marL="342900" lvl="0" indent="-285750" algn="l">
              <a:lnSpc>
                <a:spcPct val="90000"/>
              </a:lnSpc>
              <a:spcBef>
                <a:spcPts val="750"/>
              </a:spcBef>
              <a:spcAft>
                <a:spcPts val="0"/>
              </a:spcAft>
              <a:buClr>
                <a:schemeClr val="dk1"/>
              </a:buClr>
              <a:buSzPts val="2400"/>
              <a:buChar char="•"/>
              <a:defRPr sz="1800">
                <a:latin typeface="Calibri"/>
                <a:ea typeface="Calibri"/>
                <a:cs typeface="Calibri"/>
                <a:sym typeface="Calibri"/>
              </a:defRPr>
            </a:lvl1pPr>
            <a:lvl2pPr marL="685800" lvl="1" indent="-266700" algn="l">
              <a:lnSpc>
                <a:spcPct val="90000"/>
              </a:lnSpc>
              <a:spcBef>
                <a:spcPts val="375"/>
              </a:spcBef>
              <a:spcAft>
                <a:spcPts val="0"/>
              </a:spcAft>
              <a:buClr>
                <a:schemeClr val="dk1"/>
              </a:buClr>
              <a:buSzPts val="2000"/>
              <a:buChar char="•"/>
              <a:defRPr sz="1500">
                <a:latin typeface="Calibri"/>
                <a:ea typeface="Calibri"/>
                <a:cs typeface="Calibri"/>
                <a:sym typeface="Calibri"/>
              </a:defRPr>
            </a:lvl2pPr>
            <a:lvl3pPr marL="1028700" lvl="2" indent="-257175" algn="l">
              <a:lnSpc>
                <a:spcPct val="90000"/>
              </a:lnSpc>
              <a:spcBef>
                <a:spcPts val="375"/>
              </a:spcBef>
              <a:spcAft>
                <a:spcPts val="0"/>
              </a:spcAft>
              <a:buClr>
                <a:schemeClr val="dk1"/>
              </a:buClr>
              <a:buSzPts val="1800"/>
              <a:buChar char="•"/>
              <a:defRPr sz="1350">
                <a:latin typeface="Calibri"/>
                <a:ea typeface="Calibri"/>
                <a:cs typeface="Calibri"/>
                <a:sym typeface="Calibri"/>
              </a:defRPr>
            </a:lvl3pPr>
            <a:lvl4pPr marL="1371600" lvl="3" indent="-247650" algn="l">
              <a:lnSpc>
                <a:spcPct val="90000"/>
              </a:lnSpc>
              <a:spcBef>
                <a:spcPts val="375"/>
              </a:spcBef>
              <a:spcAft>
                <a:spcPts val="0"/>
              </a:spcAft>
              <a:buClr>
                <a:schemeClr val="dk1"/>
              </a:buClr>
              <a:buSzPts val="1600"/>
              <a:buChar char="•"/>
              <a:defRPr sz="1200">
                <a:latin typeface="Calibri"/>
                <a:ea typeface="Calibri"/>
                <a:cs typeface="Calibri"/>
                <a:sym typeface="Calibri"/>
              </a:defRPr>
            </a:lvl4pPr>
            <a:lvl5pPr marL="1714500" lvl="4" indent="-238125" algn="l">
              <a:lnSpc>
                <a:spcPct val="90000"/>
              </a:lnSpc>
              <a:spcBef>
                <a:spcPts val="375"/>
              </a:spcBef>
              <a:spcAft>
                <a:spcPts val="0"/>
              </a:spcAft>
              <a:buClr>
                <a:schemeClr val="dk1"/>
              </a:buClr>
              <a:buSzPts val="1400"/>
              <a:buChar char="•"/>
              <a:defRPr sz="1050">
                <a:latin typeface="Calibri"/>
                <a:ea typeface="Calibri"/>
                <a:cs typeface="Calibri"/>
                <a:sym typeface="Calibri"/>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57" name="Google Shape;57;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
        <p:nvSpPr>
          <p:cNvPr id="60" name="Google Shape;60;p35"/>
          <p:cNvSpPr txBox="1">
            <a:spLocks noGrp="1"/>
          </p:cNvSpPr>
          <p:nvPr>
            <p:ph type="title"/>
          </p:nvPr>
        </p:nvSpPr>
        <p:spPr>
          <a:xfrm>
            <a:off x="4837672" y="241557"/>
            <a:ext cx="3968063" cy="4133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5A823"/>
              </a:buClr>
              <a:buSzPts val="3200"/>
              <a:buFont typeface="Calibri"/>
              <a:buNone/>
              <a:defRPr sz="2400" b="1">
                <a:solidFill>
                  <a:srgbClr val="E5A823"/>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5"/>
          <p:cNvSpPr txBox="1">
            <a:spLocks noGrp="1"/>
          </p:cNvSpPr>
          <p:nvPr>
            <p:ph type="body" idx="3"/>
          </p:nvPr>
        </p:nvSpPr>
        <p:spPr>
          <a:xfrm>
            <a:off x="4629151" y="1168036"/>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atin typeface="Calibri"/>
                <a:ea typeface="Calibri"/>
                <a:cs typeface="Calibri"/>
                <a:sym typeface="Calibri"/>
              </a:defRPr>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62" name="Google Shape;62;p35"/>
          <p:cNvSpPr txBox="1">
            <a:spLocks noGrp="1"/>
          </p:cNvSpPr>
          <p:nvPr>
            <p:ph type="body" idx="4"/>
          </p:nvPr>
        </p:nvSpPr>
        <p:spPr>
          <a:xfrm>
            <a:off x="628651" y="2261287"/>
            <a:ext cx="3868340" cy="3928377"/>
          </a:xfrm>
          <a:prstGeom prst="rect">
            <a:avLst/>
          </a:prstGeom>
          <a:noFill/>
          <a:ln>
            <a:noFill/>
          </a:ln>
        </p:spPr>
        <p:txBody>
          <a:bodyPr spcFirstLastPara="1" wrap="square" lIns="91425" tIns="45700" rIns="91425" bIns="45700" anchor="t" anchorCtr="0">
            <a:normAutofit/>
          </a:bodyPr>
          <a:lstStyle>
            <a:lvl1pPr marL="342900" lvl="0" indent="-285750" algn="l">
              <a:lnSpc>
                <a:spcPct val="90000"/>
              </a:lnSpc>
              <a:spcBef>
                <a:spcPts val="750"/>
              </a:spcBef>
              <a:spcAft>
                <a:spcPts val="0"/>
              </a:spcAft>
              <a:buClr>
                <a:schemeClr val="dk1"/>
              </a:buClr>
              <a:buSzPts val="2400"/>
              <a:buChar char="•"/>
              <a:defRPr sz="1800">
                <a:latin typeface="Calibri"/>
                <a:ea typeface="Calibri"/>
                <a:cs typeface="Calibri"/>
                <a:sym typeface="Calibri"/>
              </a:defRPr>
            </a:lvl1pPr>
            <a:lvl2pPr marL="685800" lvl="1" indent="-266700" algn="l">
              <a:lnSpc>
                <a:spcPct val="90000"/>
              </a:lnSpc>
              <a:spcBef>
                <a:spcPts val="375"/>
              </a:spcBef>
              <a:spcAft>
                <a:spcPts val="0"/>
              </a:spcAft>
              <a:buClr>
                <a:schemeClr val="dk1"/>
              </a:buClr>
              <a:buSzPts val="2000"/>
              <a:buChar char="•"/>
              <a:defRPr sz="1500">
                <a:latin typeface="Calibri"/>
                <a:ea typeface="Calibri"/>
                <a:cs typeface="Calibri"/>
                <a:sym typeface="Calibri"/>
              </a:defRPr>
            </a:lvl2pPr>
            <a:lvl3pPr marL="1028700" lvl="2" indent="-257175" algn="l">
              <a:lnSpc>
                <a:spcPct val="90000"/>
              </a:lnSpc>
              <a:spcBef>
                <a:spcPts val="375"/>
              </a:spcBef>
              <a:spcAft>
                <a:spcPts val="0"/>
              </a:spcAft>
              <a:buClr>
                <a:schemeClr val="dk1"/>
              </a:buClr>
              <a:buSzPts val="1800"/>
              <a:buChar char="•"/>
              <a:defRPr sz="1350">
                <a:latin typeface="Calibri"/>
                <a:ea typeface="Calibri"/>
                <a:cs typeface="Calibri"/>
                <a:sym typeface="Calibri"/>
              </a:defRPr>
            </a:lvl3pPr>
            <a:lvl4pPr marL="1371600" lvl="3" indent="-247650" algn="l">
              <a:lnSpc>
                <a:spcPct val="90000"/>
              </a:lnSpc>
              <a:spcBef>
                <a:spcPts val="375"/>
              </a:spcBef>
              <a:spcAft>
                <a:spcPts val="0"/>
              </a:spcAft>
              <a:buClr>
                <a:schemeClr val="dk1"/>
              </a:buClr>
              <a:buSzPts val="1600"/>
              <a:buChar char="•"/>
              <a:defRPr sz="1200">
                <a:latin typeface="Calibri"/>
                <a:ea typeface="Calibri"/>
                <a:cs typeface="Calibri"/>
                <a:sym typeface="Calibri"/>
              </a:defRPr>
            </a:lvl4pPr>
            <a:lvl5pPr marL="1714500" lvl="4" indent="-238125" algn="l">
              <a:lnSpc>
                <a:spcPct val="90000"/>
              </a:lnSpc>
              <a:spcBef>
                <a:spcPts val="375"/>
              </a:spcBef>
              <a:spcAft>
                <a:spcPts val="0"/>
              </a:spcAft>
              <a:buClr>
                <a:schemeClr val="dk1"/>
              </a:buClr>
              <a:buSzPts val="1400"/>
              <a:buChar char="•"/>
              <a:defRPr sz="1050">
                <a:latin typeface="Calibri"/>
                <a:ea typeface="Calibri"/>
                <a:cs typeface="Calibri"/>
                <a:sym typeface="Calibri"/>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673137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3"/>
        <p:cNvGrpSpPr/>
        <p:nvPr/>
      </p:nvGrpSpPr>
      <p:grpSpPr>
        <a:xfrm>
          <a:off x="0" y="0"/>
          <a:ext cx="0" cy="0"/>
          <a:chOff x="0" y="0"/>
          <a:chExt cx="0" cy="0"/>
        </a:xfrm>
      </p:grpSpPr>
      <p:sp>
        <p:nvSpPr>
          <p:cNvPr id="64" name="Google Shape;64;p36"/>
          <p:cNvSpPr txBox="1">
            <a:spLocks noGrp="1"/>
          </p:cNvSpPr>
          <p:nvPr>
            <p:ph type="title"/>
          </p:nvPr>
        </p:nvSpPr>
        <p:spPr>
          <a:xfrm>
            <a:off x="628650" y="1118889"/>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200"/>
              <a:buFont typeface="Calibri"/>
              <a:buNone/>
              <a:defRPr sz="2400" b="1">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
        <p:nvSpPr>
          <p:cNvPr id="68" name="Google Shape;68;p36"/>
          <p:cNvSpPr txBox="1"/>
          <p:nvPr/>
        </p:nvSpPr>
        <p:spPr>
          <a:xfrm>
            <a:off x="4837672" y="241557"/>
            <a:ext cx="3968063" cy="413352"/>
          </a:xfrm>
          <a:prstGeom prst="rect">
            <a:avLst/>
          </a:prstGeom>
          <a:noFill/>
          <a:ln>
            <a:noFill/>
          </a:ln>
        </p:spPr>
        <p:txBody>
          <a:bodyPr spcFirstLastPara="1" wrap="square" lIns="68569" tIns="34275" rIns="68569" bIns="34275" anchor="ctr" anchorCtr="0">
            <a:noAutofit/>
          </a:bodyPr>
          <a:lstStyle/>
          <a:p>
            <a:pPr marL="0" marR="0" lvl="0" indent="0" algn="l" rtl="0">
              <a:lnSpc>
                <a:spcPct val="90000"/>
              </a:lnSpc>
              <a:spcBef>
                <a:spcPts val="0"/>
              </a:spcBef>
              <a:spcAft>
                <a:spcPts val="0"/>
              </a:spcAft>
              <a:buClr>
                <a:srgbClr val="E5A823"/>
              </a:buClr>
              <a:buSzPts val="3200"/>
              <a:buFont typeface="Calibri"/>
              <a:buNone/>
            </a:pPr>
            <a:r>
              <a:rPr lang="en-US" sz="2400" b="1">
                <a:solidFill>
                  <a:srgbClr val="E5A823"/>
                </a:solidFill>
                <a:latin typeface="Calibri"/>
                <a:ea typeface="Calibri"/>
                <a:cs typeface="Calibri"/>
                <a:sym typeface="Calibri"/>
              </a:rPr>
              <a:t>Click to edit Master title style</a:t>
            </a:r>
            <a:endParaRPr sz="2400" b="1">
              <a:solidFill>
                <a:srgbClr val="E5A823"/>
              </a:solidFill>
              <a:latin typeface="Calibri"/>
              <a:ea typeface="Calibri"/>
              <a:cs typeface="Calibri"/>
              <a:sym typeface="Calibri"/>
            </a:endParaRPr>
          </a:p>
        </p:txBody>
      </p:sp>
    </p:spTree>
    <p:extLst>
      <p:ext uri="{BB962C8B-B14F-4D97-AF65-F5344CB8AC3E}">
        <p14:creationId xmlns:p14="http://schemas.microsoft.com/office/powerpoint/2010/main" val="3760575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9"/>
        <p:cNvGrpSpPr/>
        <p:nvPr/>
      </p:nvGrpSpPr>
      <p:grpSpPr>
        <a:xfrm>
          <a:off x="0" y="0"/>
          <a:ext cx="0" cy="0"/>
          <a:chOff x="0" y="0"/>
          <a:chExt cx="0" cy="0"/>
        </a:xfrm>
      </p:grpSpPr>
      <p:sp>
        <p:nvSpPr>
          <p:cNvPr id="70" name="Google Shape;70;p37"/>
          <p:cNvSpPr txBox="1">
            <a:spLocks noGrp="1"/>
          </p:cNvSpPr>
          <p:nvPr>
            <p:ph type="title"/>
          </p:nvPr>
        </p:nvSpPr>
        <p:spPr>
          <a:xfrm>
            <a:off x="629841" y="987425"/>
            <a:ext cx="2949178"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2400"/>
              <a:buNone/>
              <a:defRPr sz="1800">
                <a:latin typeface="Calibri"/>
                <a:ea typeface="Calibri"/>
                <a:cs typeface="Calibri"/>
                <a:sym typeface="Calibri"/>
              </a:defRPr>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72" name="Google Shape;72;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
        <p:nvSpPr>
          <p:cNvPr id="75" name="Google Shape;75;p37"/>
          <p:cNvSpPr txBox="1"/>
          <p:nvPr/>
        </p:nvSpPr>
        <p:spPr>
          <a:xfrm>
            <a:off x="4837672" y="241557"/>
            <a:ext cx="3968063" cy="413352"/>
          </a:xfrm>
          <a:prstGeom prst="rect">
            <a:avLst/>
          </a:prstGeom>
          <a:noFill/>
          <a:ln>
            <a:noFill/>
          </a:ln>
        </p:spPr>
        <p:txBody>
          <a:bodyPr spcFirstLastPara="1" wrap="square" lIns="68569" tIns="34275" rIns="68569" bIns="34275" anchor="ctr" anchorCtr="0">
            <a:noAutofit/>
          </a:bodyPr>
          <a:lstStyle/>
          <a:p>
            <a:pPr marL="0" marR="0" lvl="0" indent="0" algn="l" rtl="0">
              <a:lnSpc>
                <a:spcPct val="90000"/>
              </a:lnSpc>
              <a:spcBef>
                <a:spcPts val="0"/>
              </a:spcBef>
              <a:spcAft>
                <a:spcPts val="0"/>
              </a:spcAft>
              <a:buClr>
                <a:srgbClr val="E5A823"/>
              </a:buClr>
              <a:buSzPts val="3200"/>
              <a:buFont typeface="Calibri"/>
              <a:buNone/>
            </a:pPr>
            <a:r>
              <a:rPr lang="en-US" sz="2400" b="1">
                <a:solidFill>
                  <a:srgbClr val="E5A823"/>
                </a:solidFill>
                <a:latin typeface="Calibri"/>
                <a:ea typeface="Calibri"/>
                <a:cs typeface="Calibri"/>
                <a:sym typeface="Calibri"/>
              </a:rPr>
              <a:t>Click to edit Master title style</a:t>
            </a:r>
            <a:endParaRPr sz="2400" b="1">
              <a:solidFill>
                <a:srgbClr val="E5A823"/>
              </a:solidFill>
              <a:latin typeface="Calibri"/>
              <a:ea typeface="Calibri"/>
              <a:cs typeface="Calibri"/>
              <a:sym typeface="Calibri"/>
            </a:endParaRPr>
          </a:p>
        </p:txBody>
      </p:sp>
      <p:sp>
        <p:nvSpPr>
          <p:cNvPr id="76" name="Google Shape;76;p37"/>
          <p:cNvSpPr txBox="1">
            <a:spLocks noGrp="1"/>
          </p:cNvSpPr>
          <p:nvPr>
            <p:ph type="body" idx="2"/>
          </p:nvPr>
        </p:nvSpPr>
        <p:spPr>
          <a:xfrm>
            <a:off x="3947432" y="987424"/>
            <a:ext cx="4858303" cy="4881564"/>
          </a:xfrm>
          <a:prstGeom prst="rect">
            <a:avLst/>
          </a:prstGeom>
          <a:noFill/>
          <a:ln>
            <a:noFill/>
          </a:ln>
        </p:spPr>
        <p:txBody>
          <a:bodyPr spcFirstLastPara="1" wrap="square" lIns="91425" tIns="45700" rIns="91425" bIns="45700" anchor="t" anchorCtr="0">
            <a:normAutofit/>
          </a:bodyPr>
          <a:lstStyle>
            <a:lvl1pPr marL="342900" lvl="0" indent="-285750" algn="l">
              <a:lnSpc>
                <a:spcPct val="90000"/>
              </a:lnSpc>
              <a:spcBef>
                <a:spcPts val="750"/>
              </a:spcBef>
              <a:spcAft>
                <a:spcPts val="0"/>
              </a:spcAft>
              <a:buClr>
                <a:schemeClr val="dk1"/>
              </a:buClr>
              <a:buSzPts val="2400"/>
              <a:buChar char="•"/>
              <a:defRPr sz="1800">
                <a:latin typeface="Calibri"/>
                <a:ea typeface="Calibri"/>
                <a:cs typeface="Calibri"/>
                <a:sym typeface="Calibri"/>
              </a:defRPr>
            </a:lvl1pPr>
            <a:lvl2pPr marL="685800" lvl="1" indent="-266700" algn="l">
              <a:lnSpc>
                <a:spcPct val="90000"/>
              </a:lnSpc>
              <a:spcBef>
                <a:spcPts val="375"/>
              </a:spcBef>
              <a:spcAft>
                <a:spcPts val="0"/>
              </a:spcAft>
              <a:buClr>
                <a:schemeClr val="dk1"/>
              </a:buClr>
              <a:buSzPts val="2000"/>
              <a:buChar char="•"/>
              <a:defRPr sz="1500">
                <a:latin typeface="Calibri"/>
                <a:ea typeface="Calibri"/>
                <a:cs typeface="Calibri"/>
                <a:sym typeface="Calibri"/>
              </a:defRPr>
            </a:lvl2pPr>
            <a:lvl3pPr marL="1028700" lvl="2" indent="-257175" algn="l">
              <a:lnSpc>
                <a:spcPct val="90000"/>
              </a:lnSpc>
              <a:spcBef>
                <a:spcPts val="375"/>
              </a:spcBef>
              <a:spcAft>
                <a:spcPts val="0"/>
              </a:spcAft>
              <a:buClr>
                <a:schemeClr val="dk1"/>
              </a:buClr>
              <a:buSzPts val="1800"/>
              <a:buChar char="•"/>
              <a:defRPr sz="1350">
                <a:latin typeface="Calibri"/>
                <a:ea typeface="Calibri"/>
                <a:cs typeface="Calibri"/>
                <a:sym typeface="Calibri"/>
              </a:defRPr>
            </a:lvl3pPr>
            <a:lvl4pPr marL="1371600" lvl="3" indent="-247650" algn="l">
              <a:lnSpc>
                <a:spcPct val="90000"/>
              </a:lnSpc>
              <a:spcBef>
                <a:spcPts val="375"/>
              </a:spcBef>
              <a:spcAft>
                <a:spcPts val="0"/>
              </a:spcAft>
              <a:buClr>
                <a:schemeClr val="dk1"/>
              </a:buClr>
              <a:buSzPts val="1600"/>
              <a:buChar char="•"/>
              <a:defRPr sz="1200">
                <a:latin typeface="Calibri"/>
                <a:ea typeface="Calibri"/>
                <a:cs typeface="Calibri"/>
                <a:sym typeface="Calibri"/>
              </a:defRPr>
            </a:lvl4pPr>
            <a:lvl5pPr marL="1714500" lvl="4" indent="-238125" algn="l">
              <a:lnSpc>
                <a:spcPct val="90000"/>
              </a:lnSpc>
              <a:spcBef>
                <a:spcPts val="375"/>
              </a:spcBef>
              <a:spcAft>
                <a:spcPts val="0"/>
              </a:spcAft>
              <a:buClr>
                <a:schemeClr val="dk1"/>
              </a:buClr>
              <a:buSzPts val="1400"/>
              <a:buChar char="•"/>
              <a:defRPr sz="1050">
                <a:latin typeface="Calibri"/>
                <a:ea typeface="Calibri"/>
                <a:cs typeface="Calibri"/>
                <a:sym typeface="Calibri"/>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781864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7"/>
        <p:cNvGrpSpPr/>
        <p:nvPr/>
      </p:nvGrpSpPr>
      <p:grpSpPr>
        <a:xfrm>
          <a:off x="0" y="0"/>
          <a:ext cx="0" cy="0"/>
          <a:chOff x="0" y="0"/>
          <a:chExt cx="0" cy="0"/>
        </a:xfrm>
      </p:grpSpPr>
      <p:sp>
        <p:nvSpPr>
          <p:cNvPr id="78" name="Google Shape;78;p38"/>
          <p:cNvSpPr txBox="1">
            <a:spLocks noGrp="1"/>
          </p:cNvSpPr>
          <p:nvPr>
            <p:ph type="title"/>
          </p:nvPr>
        </p:nvSpPr>
        <p:spPr>
          <a:xfrm>
            <a:off x="629841" y="987425"/>
            <a:ext cx="2949178"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38"/>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80" name="Google Shape;80;p3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2400"/>
              <a:buNone/>
              <a:defRPr sz="1800">
                <a:latin typeface="Calibri"/>
                <a:ea typeface="Calibri"/>
                <a:cs typeface="Calibri"/>
                <a:sym typeface="Calibri"/>
              </a:defRPr>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81" name="Google Shape;81;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
        <p:nvSpPr>
          <p:cNvPr id="84" name="Google Shape;84;p38"/>
          <p:cNvSpPr txBox="1"/>
          <p:nvPr/>
        </p:nvSpPr>
        <p:spPr>
          <a:xfrm>
            <a:off x="4837672" y="241557"/>
            <a:ext cx="3968063" cy="413352"/>
          </a:xfrm>
          <a:prstGeom prst="rect">
            <a:avLst/>
          </a:prstGeom>
          <a:noFill/>
          <a:ln>
            <a:noFill/>
          </a:ln>
        </p:spPr>
        <p:txBody>
          <a:bodyPr spcFirstLastPara="1" wrap="square" lIns="68569" tIns="34275" rIns="68569" bIns="34275" anchor="ctr" anchorCtr="0">
            <a:noAutofit/>
          </a:bodyPr>
          <a:lstStyle/>
          <a:p>
            <a:pPr marL="0" marR="0" lvl="0" indent="0" algn="l" rtl="0">
              <a:lnSpc>
                <a:spcPct val="90000"/>
              </a:lnSpc>
              <a:spcBef>
                <a:spcPts val="0"/>
              </a:spcBef>
              <a:spcAft>
                <a:spcPts val="0"/>
              </a:spcAft>
              <a:buClr>
                <a:srgbClr val="E5A823"/>
              </a:buClr>
              <a:buSzPts val="3200"/>
              <a:buFont typeface="Calibri"/>
              <a:buNone/>
            </a:pPr>
            <a:r>
              <a:rPr lang="en-US" sz="2400" b="1">
                <a:solidFill>
                  <a:srgbClr val="E5A823"/>
                </a:solidFill>
                <a:latin typeface="Calibri"/>
                <a:ea typeface="Calibri"/>
                <a:cs typeface="Calibri"/>
                <a:sym typeface="Calibri"/>
              </a:rPr>
              <a:t>Click to edit Master title style</a:t>
            </a:r>
            <a:endParaRPr sz="2400" b="1">
              <a:solidFill>
                <a:srgbClr val="E5A823"/>
              </a:solidFill>
              <a:latin typeface="Calibri"/>
              <a:ea typeface="Calibri"/>
              <a:cs typeface="Calibri"/>
              <a:sym typeface="Calibri"/>
            </a:endParaRPr>
          </a:p>
        </p:txBody>
      </p:sp>
    </p:spTree>
    <p:extLst>
      <p:ext uri="{BB962C8B-B14F-4D97-AF65-F5344CB8AC3E}">
        <p14:creationId xmlns:p14="http://schemas.microsoft.com/office/powerpoint/2010/main" val="12897045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Blank">
  <p:cSld name="1_Blank">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42203195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5"/>
        <p:cNvGrpSpPr/>
        <p:nvPr/>
      </p:nvGrpSpPr>
      <p:grpSpPr>
        <a:xfrm>
          <a:off x="0" y="0"/>
          <a:ext cx="0" cy="0"/>
          <a:chOff x="0" y="0"/>
          <a:chExt cx="0" cy="0"/>
        </a:xfrm>
      </p:grpSpPr>
      <p:sp>
        <p:nvSpPr>
          <p:cNvPr id="96" name="Google Shape;96;p30"/>
          <p:cNvSpPr txBox="1">
            <a:spLocks noGrp="1"/>
          </p:cNvSpPr>
          <p:nvPr>
            <p:ph type="title"/>
          </p:nvPr>
        </p:nvSpPr>
        <p:spPr>
          <a:xfrm>
            <a:off x="4837672" y="241557"/>
            <a:ext cx="3968063" cy="4133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5A823"/>
              </a:buClr>
              <a:buSzPts val="2800"/>
              <a:buFont typeface="Helvetica Neue"/>
              <a:buNone/>
              <a:defRPr sz="2100">
                <a:solidFill>
                  <a:srgbClr val="E5A823"/>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0"/>
          <p:cNvSpPr txBox="1">
            <a:spLocks noGrp="1"/>
          </p:cNvSpPr>
          <p:nvPr>
            <p:ph type="body" idx="1"/>
          </p:nvPr>
        </p:nvSpPr>
        <p:spPr>
          <a:xfrm>
            <a:off x="628650" y="1322173"/>
            <a:ext cx="7886700" cy="4854790"/>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dk1"/>
              </a:buClr>
              <a:buSzPts val="2800"/>
              <a:buChar char="•"/>
              <a:defRPr b="0">
                <a:latin typeface="Arial"/>
                <a:ea typeface="Arial"/>
                <a:cs typeface="Arial"/>
                <a:sym typeface="Arial"/>
              </a:defRPr>
            </a:lvl1pPr>
            <a:lvl2pPr marL="685800" lvl="1" indent="-285750" algn="l">
              <a:lnSpc>
                <a:spcPct val="90000"/>
              </a:lnSpc>
              <a:spcBef>
                <a:spcPts val="375"/>
              </a:spcBef>
              <a:spcAft>
                <a:spcPts val="0"/>
              </a:spcAft>
              <a:buClr>
                <a:schemeClr val="dk1"/>
              </a:buClr>
              <a:buSzPts val="2400"/>
              <a:buChar char="•"/>
              <a:defRPr b="0">
                <a:latin typeface="Arial"/>
                <a:ea typeface="Arial"/>
                <a:cs typeface="Arial"/>
                <a:sym typeface="Arial"/>
              </a:defRPr>
            </a:lvl2pPr>
            <a:lvl3pPr marL="1028700" lvl="2" indent="-266700" algn="l">
              <a:lnSpc>
                <a:spcPct val="90000"/>
              </a:lnSpc>
              <a:spcBef>
                <a:spcPts val="375"/>
              </a:spcBef>
              <a:spcAft>
                <a:spcPts val="0"/>
              </a:spcAft>
              <a:buClr>
                <a:schemeClr val="dk1"/>
              </a:buClr>
              <a:buSzPts val="2000"/>
              <a:buChar char="•"/>
              <a:defRPr b="0">
                <a:latin typeface="Arial"/>
                <a:ea typeface="Arial"/>
                <a:cs typeface="Arial"/>
                <a:sym typeface="Arial"/>
              </a:defRPr>
            </a:lvl3pPr>
            <a:lvl4pPr marL="1371600" lvl="3" indent="-257175" algn="l">
              <a:lnSpc>
                <a:spcPct val="90000"/>
              </a:lnSpc>
              <a:spcBef>
                <a:spcPts val="375"/>
              </a:spcBef>
              <a:spcAft>
                <a:spcPts val="0"/>
              </a:spcAft>
              <a:buClr>
                <a:schemeClr val="dk1"/>
              </a:buClr>
              <a:buSzPts val="1800"/>
              <a:buChar char="•"/>
              <a:defRPr b="0">
                <a:latin typeface="Arial"/>
                <a:ea typeface="Arial"/>
                <a:cs typeface="Arial"/>
                <a:sym typeface="Arial"/>
              </a:defRPr>
            </a:lvl4pPr>
            <a:lvl5pPr marL="1714500" lvl="4" indent="-257175" algn="l">
              <a:lnSpc>
                <a:spcPct val="90000"/>
              </a:lnSpc>
              <a:spcBef>
                <a:spcPts val="375"/>
              </a:spcBef>
              <a:spcAft>
                <a:spcPts val="0"/>
              </a:spcAft>
              <a:buClr>
                <a:schemeClr val="dk1"/>
              </a:buClr>
              <a:buSzPts val="1800"/>
              <a:buChar char="•"/>
              <a:defRPr b="0">
                <a:latin typeface="Arial"/>
                <a:ea typeface="Arial"/>
                <a:cs typeface="Arial"/>
                <a:sym typeface="Arial"/>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98" name="Google Shape;98;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2356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529AB91-65D9-4361-8205-C76A699A435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40"/>
          <p:cNvSpPr txBox="1">
            <a:spLocks noGrp="1"/>
          </p:cNvSpPr>
          <p:nvPr>
            <p:ph type="ctrTitle"/>
          </p:nvPr>
        </p:nvSpPr>
        <p:spPr>
          <a:xfrm>
            <a:off x="1133202" y="4180114"/>
            <a:ext cx="6949440" cy="75451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E5A823"/>
              </a:buClr>
              <a:buSzPts val="4700"/>
              <a:buFont typeface="Helvetica Neue"/>
              <a:buNone/>
              <a:defRPr sz="3525">
                <a:solidFill>
                  <a:srgbClr val="E5A823"/>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492528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41"/>
          <p:cNvSpPr txBox="1">
            <a:spLocks noGrp="1"/>
          </p:cNvSpPr>
          <p:nvPr>
            <p:ph type="ctrTitle"/>
          </p:nvPr>
        </p:nvSpPr>
        <p:spPr>
          <a:xfrm>
            <a:off x="1133202" y="4180114"/>
            <a:ext cx="6949440" cy="75451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E5A823"/>
              </a:buClr>
              <a:buSzPts val="4700"/>
              <a:buFont typeface="Helvetica Neue"/>
              <a:buNone/>
              <a:defRPr sz="3525">
                <a:solidFill>
                  <a:srgbClr val="E5A823"/>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467218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1"/>
        <p:cNvGrpSpPr/>
        <p:nvPr/>
      </p:nvGrpSpPr>
      <p:grpSpPr>
        <a:xfrm>
          <a:off x="0" y="0"/>
          <a:ext cx="0" cy="0"/>
          <a:chOff x="0" y="0"/>
          <a:chExt cx="0" cy="0"/>
        </a:xfrm>
      </p:grpSpPr>
      <p:sp>
        <p:nvSpPr>
          <p:cNvPr id="112" name="Google Shape;112;p42"/>
          <p:cNvSpPr txBox="1">
            <a:spLocks noGrp="1"/>
          </p:cNvSpPr>
          <p:nvPr>
            <p:ph type="title"/>
          </p:nvPr>
        </p:nvSpPr>
        <p:spPr>
          <a:xfrm>
            <a:off x="623888" y="1116615"/>
            <a:ext cx="7886700" cy="6751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5A823"/>
              </a:buClr>
              <a:buSzPts val="4700"/>
              <a:buFont typeface="Helvetica Neue"/>
              <a:buNone/>
              <a:defRPr sz="3525">
                <a:solidFill>
                  <a:srgbClr val="E5A823"/>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2"/>
          <p:cNvSpPr txBox="1">
            <a:spLocks noGrp="1"/>
          </p:cNvSpPr>
          <p:nvPr>
            <p:ph type="body" idx="1"/>
          </p:nvPr>
        </p:nvSpPr>
        <p:spPr>
          <a:xfrm>
            <a:off x="623888" y="2063578"/>
            <a:ext cx="7886700" cy="4026073"/>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latin typeface="Arial"/>
                <a:ea typeface="Arial"/>
                <a:cs typeface="Arial"/>
                <a:sym typeface="Aria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114" name="Google Shape;114;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18596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7"/>
        <p:cNvGrpSpPr/>
        <p:nvPr/>
      </p:nvGrpSpPr>
      <p:grpSpPr>
        <a:xfrm>
          <a:off x="0" y="0"/>
          <a:ext cx="0" cy="0"/>
          <a:chOff x="0" y="0"/>
          <a:chExt cx="0" cy="0"/>
        </a:xfrm>
      </p:grpSpPr>
      <p:sp>
        <p:nvSpPr>
          <p:cNvPr id="118" name="Google Shape;118;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121" name="Google Shape;121;p43"/>
          <p:cNvSpPr txBox="1">
            <a:spLocks noGrp="1"/>
          </p:cNvSpPr>
          <p:nvPr>
            <p:ph type="body" idx="1"/>
          </p:nvPr>
        </p:nvSpPr>
        <p:spPr>
          <a:xfrm>
            <a:off x="628650" y="2003210"/>
            <a:ext cx="3652967" cy="4040618"/>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dk1"/>
              </a:buClr>
              <a:buSzPts val="2800"/>
              <a:buChar char="•"/>
              <a:defRPr b="0">
                <a:latin typeface="Helvetica Neue"/>
                <a:ea typeface="Helvetica Neue"/>
                <a:cs typeface="Helvetica Neue"/>
                <a:sym typeface="Helvetica Neue"/>
              </a:defRPr>
            </a:lvl1pPr>
            <a:lvl2pPr marL="685800" lvl="1" indent="-285750" algn="l">
              <a:lnSpc>
                <a:spcPct val="90000"/>
              </a:lnSpc>
              <a:spcBef>
                <a:spcPts val="375"/>
              </a:spcBef>
              <a:spcAft>
                <a:spcPts val="0"/>
              </a:spcAft>
              <a:buClr>
                <a:schemeClr val="dk1"/>
              </a:buClr>
              <a:buSzPts val="2400"/>
              <a:buChar char="•"/>
              <a:defRPr b="0">
                <a:latin typeface="Helvetica Neue"/>
                <a:ea typeface="Helvetica Neue"/>
                <a:cs typeface="Helvetica Neue"/>
                <a:sym typeface="Helvetica Neue"/>
              </a:defRPr>
            </a:lvl2pPr>
            <a:lvl3pPr marL="1028700" lvl="2" indent="-266700" algn="l">
              <a:lnSpc>
                <a:spcPct val="90000"/>
              </a:lnSpc>
              <a:spcBef>
                <a:spcPts val="375"/>
              </a:spcBef>
              <a:spcAft>
                <a:spcPts val="0"/>
              </a:spcAft>
              <a:buClr>
                <a:schemeClr val="dk1"/>
              </a:buClr>
              <a:buSzPts val="2000"/>
              <a:buChar char="•"/>
              <a:defRPr b="0">
                <a:latin typeface="Helvetica Neue"/>
                <a:ea typeface="Helvetica Neue"/>
                <a:cs typeface="Helvetica Neue"/>
                <a:sym typeface="Helvetica Neue"/>
              </a:defRPr>
            </a:lvl3pPr>
            <a:lvl4pPr marL="1371600" lvl="3" indent="-257175" algn="l">
              <a:lnSpc>
                <a:spcPct val="90000"/>
              </a:lnSpc>
              <a:spcBef>
                <a:spcPts val="375"/>
              </a:spcBef>
              <a:spcAft>
                <a:spcPts val="0"/>
              </a:spcAft>
              <a:buClr>
                <a:schemeClr val="dk1"/>
              </a:buClr>
              <a:buSzPts val="1800"/>
              <a:buChar char="•"/>
              <a:defRPr b="0">
                <a:latin typeface="Helvetica Neue"/>
                <a:ea typeface="Helvetica Neue"/>
                <a:cs typeface="Helvetica Neue"/>
                <a:sym typeface="Helvetica Neue"/>
              </a:defRPr>
            </a:lvl4pPr>
            <a:lvl5pPr marL="1714500" lvl="4" indent="-257175" algn="l">
              <a:lnSpc>
                <a:spcPct val="90000"/>
              </a:lnSpc>
              <a:spcBef>
                <a:spcPts val="375"/>
              </a:spcBef>
              <a:spcAft>
                <a:spcPts val="0"/>
              </a:spcAft>
              <a:buClr>
                <a:schemeClr val="dk1"/>
              </a:buClr>
              <a:buSzPts val="1800"/>
              <a:buChar char="•"/>
              <a:defRPr b="0">
                <a:latin typeface="Helvetica Neue"/>
                <a:ea typeface="Helvetica Neue"/>
                <a:cs typeface="Helvetica Neue"/>
                <a:sym typeface="Helvetica Neue"/>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22" name="Google Shape;122;p43"/>
          <p:cNvSpPr txBox="1">
            <a:spLocks noGrp="1"/>
          </p:cNvSpPr>
          <p:nvPr>
            <p:ph type="body" idx="2"/>
          </p:nvPr>
        </p:nvSpPr>
        <p:spPr>
          <a:xfrm>
            <a:off x="4837670" y="2003210"/>
            <a:ext cx="3677680" cy="4040618"/>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dk1"/>
              </a:buClr>
              <a:buSzPts val="2800"/>
              <a:buChar char="•"/>
              <a:defRPr b="0">
                <a:latin typeface="Helvetica Neue"/>
                <a:ea typeface="Helvetica Neue"/>
                <a:cs typeface="Helvetica Neue"/>
                <a:sym typeface="Helvetica Neue"/>
              </a:defRPr>
            </a:lvl1pPr>
            <a:lvl2pPr marL="685800" lvl="1" indent="-285750" algn="l">
              <a:lnSpc>
                <a:spcPct val="90000"/>
              </a:lnSpc>
              <a:spcBef>
                <a:spcPts val="375"/>
              </a:spcBef>
              <a:spcAft>
                <a:spcPts val="0"/>
              </a:spcAft>
              <a:buClr>
                <a:schemeClr val="dk1"/>
              </a:buClr>
              <a:buSzPts val="2400"/>
              <a:buChar char="•"/>
              <a:defRPr b="0">
                <a:latin typeface="Helvetica Neue"/>
                <a:ea typeface="Helvetica Neue"/>
                <a:cs typeface="Helvetica Neue"/>
                <a:sym typeface="Helvetica Neue"/>
              </a:defRPr>
            </a:lvl2pPr>
            <a:lvl3pPr marL="1028700" lvl="2" indent="-266700" algn="l">
              <a:lnSpc>
                <a:spcPct val="90000"/>
              </a:lnSpc>
              <a:spcBef>
                <a:spcPts val="375"/>
              </a:spcBef>
              <a:spcAft>
                <a:spcPts val="0"/>
              </a:spcAft>
              <a:buClr>
                <a:schemeClr val="dk1"/>
              </a:buClr>
              <a:buSzPts val="2000"/>
              <a:buChar char="•"/>
              <a:defRPr b="0">
                <a:latin typeface="Helvetica Neue"/>
                <a:ea typeface="Helvetica Neue"/>
                <a:cs typeface="Helvetica Neue"/>
                <a:sym typeface="Helvetica Neue"/>
              </a:defRPr>
            </a:lvl3pPr>
            <a:lvl4pPr marL="1371600" lvl="3" indent="-257175" algn="l">
              <a:lnSpc>
                <a:spcPct val="90000"/>
              </a:lnSpc>
              <a:spcBef>
                <a:spcPts val="375"/>
              </a:spcBef>
              <a:spcAft>
                <a:spcPts val="0"/>
              </a:spcAft>
              <a:buClr>
                <a:schemeClr val="dk1"/>
              </a:buClr>
              <a:buSzPts val="1800"/>
              <a:buChar char="•"/>
              <a:defRPr b="0">
                <a:latin typeface="Helvetica Neue"/>
                <a:ea typeface="Helvetica Neue"/>
                <a:cs typeface="Helvetica Neue"/>
                <a:sym typeface="Helvetica Neue"/>
              </a:defRPr>
            </a:lvl4pPr>
            <a:lvl5pPr marL="1714500" lvl="4" indent="-257175" algn="l">
              <a:lnSpc>
                <a:spcPct val="90000"/>
              </a:lnSpc>
              <a:spcBef>
                <a:spcPts val="375"/>
              </a:spcBef>
              <a:spcAft>
                <a:spcPts val="0"/>
              </a:spcAft>
              <a:buClr>
                <a:schemeClr val="dk1"/>
              </a:buClr>
              <a:buSzPts val="1800"/>
              <a:buChar char="•"/>
              <a:defRPr b="0">
                <a:latin typeface="Helvetica Neue"/>
                <a:ea typeface="Helvetica Neue"/>
                <a:cs typeface="Helvetica Neue"/>
                <a:sym typeface="Helvetica Neue"/>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23" name="Google Shape;123;p43"/>
          <p:cNvSpPr txBox="1">
            <a:spLocks noGrp="1"/>
          </p:cNvSpPr>
          <p:nvPr>
            <p:ph type="title"/>
          </p:nvPr>
        </p:nvSpPr>
        <p:spPr>
          <a:xfrm>
            <a:off x="623888" y="1116615"/>
            <a:ext cx="7886700" cy="6751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5A823"/>
              </a:buClr>
              <a:buSzPts val="4700"/>
              <a:buFont typeface="Helvetica Neue"/>
              <a:buNone/>
              <a:defRPr sz="3525">
                <a:solidFill>
                  <a:srgbClr val="E5A823"/>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0913808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4"/>
        <p:cNvGrpSpPr/>
        <p:nvPr/>
      </p:nvGrpSpPr>
      <p:grpSpPr>
        <a:xfrm>
          <a:off x="0" y="0"/>
          <a:ext cx="0" cy="0"/>
          <a:chOff x="0" y="0"/>
          <a:chExt cx="0" cy="0"/>
        </a:xfrm>
      </p:grpSpPr>
      <p:sp>
        <p:nvSpPr>
          <p:cNvPr id="125" name="Google Shape;125;p44"/>
          <p:cNvSpPr txBox="1">
            <a:spLocks noGrp="1"/>
          </p:cNvSpPr>
          <p:nvPr>
            <p:ph type="body" idx="1"/>
          </p:nvPr>
        </p:nvSpPr>
        <p:spPr>
          <a:xfrm>
            <a:off x="629842" y="1168036"/>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atin typeface="Arial"/>
                <a:ea typeface="Arial"/>
                <a:cs typeface="Arial"/>
                <a:sym typeface="Arial"/>
              </a:defRPr>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26" name="Google Shape;126;p44"/>
          <p:cNvSpPr txBox="1">
            <a:spLocks noGrp="1"/>
          </p:cNvSpPr>
          <p:nvPr>
            <p:ph type="body" idx="2"/>
          </p:nvPr>
        </p:nvSpPr>
        <p:spPr>
          <a:xfrm>
            <a:off x="629842" y="2261287"/>
            <a:ext cx="3868340" cy="3928377"/>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dk1"/>
              </a:buClr>
              <a:buSzPts val="2800"/>
              <a:buChar char="•"/>
              <a:defRPr sz="2100">
                <a:latin typeface="Arial"/>
                <a:ea typeface="Arial"/>
                <a:cs typeface="Arial"/>
                <a:sym typeface="Arial"/>
              </a:defRPr>
            </a:lvl1pPr>
            <a:lvl2pPr marL="685800" lvl="1" indent="-285750" algn="l">
              <a:lnSpc>
                <a:spcPct val="90000"/>
              </a:lnSpc>
              <a:spcBef>
                <a:spcPts val="375"/>
              </a:spcBef>
              <a:spcAft>
                <a:spcPts val="0"/>
              </a:spcAft>
              <a:buClr>
                <a:schemeClr val="dk1"/>
              </a:buClr>
              <a:buSzPts val="2400"/>
              <a:buChar char="•"/>
              <a:defRPr sz="1800">
                <a:latin typeface="Arial"/>
                <a:ea typeface="Arial"/>
                <a:cs typeface="Arial"/>
                <a:sym typeface="Arial"/>
              </a:defRPr>
            </a:lvl2pPr>
            <a:lvl3pPr marL="1028700" lvl="2" indent="-266700" algn="l">
              <a:lnSpc>
                <a:spcPct val="90000"/>
              </a:lnSpc>
              <a:spcBef>
                <a:spcPts val="375"/>
              </a:spcBef>
              <a:spcAft>
                <a:spcPts val="0"/>
              </a:spcAft>
              <a:buClr>
                <a:schemeClr val="dk1"/>
              </a:buClr>
              <a:buSzPts val="2000"/>
              <a:buChar char="•"/>
              <a:defRPr sz="1500">
                <a:latin typeface="Arial"/>
                <a:ea typeface="Arial"/>
                <a:cs typeface="Arial"/>
                <a:sym typeface="Arial"/>
              </a:defRPr>
            </a:lvl3pPr>
            <a:lvl4pPr marL="1371600" lvl="3" indent="-257175" algn="l">
              <a:lnSpc>
                <a:spcPct val="90000"/>
              </a:lnSpc>
              <a:spcBef>
                <a:spcPts val="375"/>
              </a:spcBef>
              <a:spcAft>
                <a:spcPts val="0"/>
              </a:spcAft>
              <a:buClr>
                <a:schemeClr val="dk1"/>
              </a:buClr>
              <a:buSzPts val="1800"/>
              <a:buChar char="•"/>
              <a:defRPr sz="1350">
                <a:latin typeface="Arial"/>
                <a:ea typeface="Arial"/>
                <a:cs typeface="Arial"/>
                <a:sym typeface="Arial"/>
              </a:defRPr>
            </a:lvl4pPr>
            <a:lvl5pPr marL="1714500" lvl="4" indent="-257175" algn="l">
              <a:lnSpc>
                <a:spcPct val="90000"/>
              </a:lnSpc>
              <a:spcBef>
                <a:spcPts val="375"/>
              </a:spcBef>
              <a:spcAft>
                <a:spcPts val="0"/>
              </a:spcAft>
              <a:buClr>
                <a:schemeClr val="dk1"/>
              </a:buClr>
              <a:buSzPts val="1800"/>
              <a:buChar char="•"/>
              <a:defRPr sz="1350">
                <a:latin typeface="Arial"/>
                <a:ea typeface="Arial"/>
                <a:cs typeface="Arial"/>
                <a:sym typeface="Arial"/>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27" name="Google Shape;127;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130" name="Google Shape;130;p44"/>
          <p:cNvSpPr txBox="1">
            <a:spLocks noGrp="1"/>
          </p:cNvSpPr>
          <p:nvPr>
            <p:ph type="title"/>
          </p:nvPr>
        </p:nvSpPr>
        <p:spPr>
          <a:xfrm>
            <a:off x="4837672" y="241557"/>
            <a:ext cx="3968063" cy="41335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E5A823"/>
              </a:buClr>
              <a:buSzPts val="2800"/>
              <a:buFont typeface="Helvetica Neue"/>
              <a:buNone/>
              <a:defRPr sz="2100">
                <a:solidFill>
                  <a:srgbClr val="E5A823"/>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44"/>
          <p:cNvSpPr txBox="1">
            <a:spLocks noGrp="1"/>
          </p:cNvSpPr>
          <p:nvPr>
            <p:ph type="body" idx="3"/>
          </p:nvPr>
        </p:nvSpPr>
        <p:spPr>
          <a:xfrm>
            <a:off x="4629151" y="1168036"/>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atin typeface="Arial"/>
                <a:ea typeface="Arial"/>
                <a:cs typeface="Arial"/>
                <a:sym typeface="Arial"/>
              </a:defRPr>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32" name="Google Shape;132;p44"/>
          <p:cNvSpPr txBox="1">
            <a:spLocks noGrp="1"/>
          </p:cNvSpPr>
          <p:nvPr>
            <p:ph type="body" idx="4"/>
          </p:nvPr>
        </p:nvSpPr>
        <p:spPr>
          <a:xfrm>
            <a:off x="4629151" y="2261287"/>
            <a:ext cx="3868340" cy="3928377"/>
          </a:xfrm>
          <a:prstGeom prst="rect">
            <a:avLst/>
          </a:prstGeom>
          <a:noFill/>
          <a:ln>
            <a:noFill/>
          </a:ln>
        </p:spPr>
        <p:txBody>
          <a:bodyPr spcFirstLastPara="1" wrap="square" lIns="91425" tIns="45700" rIns="91425" bIns="45700" anchor="t" anchorCtr="0">
            <a:normAutofit/>
          </a:bodyPr>
          <a:lstStyle>
            <a:lvl1pPr marL="342900" lvl="0" indent="-304800" algn="l">
              <a:lnSpc>
                <a:spcPct val="90000"/>
              </a:lnSpc>
              <a:spcBef>
                <a:spcPts val="750"/>
              </a:spcBef>
              <a:spcAft>
                <a:spcPts val="0"/>
              </a:spcAft>
              <a:buClr>
                <a:schemeClr val="dk1"/>
              </a:buClr>
              <a:buSzPts val="2800"/>
              <a:buChar char="•"/>
              <a:defRPr sz="2100">
                <a:latin typeface="Arial"/>
                <a:ea typeface="Arial"/>
                <a:cs typeface="Arial"/>
                <a:sym typeface="Arial"/>
              </a:defRPr>
            </a:lvl1pPr>
            <a:lvl2pPr marL="685800" lvl="1" indent="-285750" algn="l">
              <a:lnSpc>
                <a:spcPct val="90000"/>
              </a:lnSpc>
              <a:spcBef>
                <a:spcPts val="375"/>
              </a:spcBef>
              <a:spcAft>
                <a:spcPts val="0"/>
              </a:spcAft>
              <a:buClr>
                <a:schemeClr val="dk1"/>
              </a:buClr>
              <a:buSzPts val="2400"/>
              <a:buChar char="•"/>
              <a:defRPr sz="1800">
                <a:latin typeface="Arial"/>
                <a:ea typeface="Arial"/>
                <a:cs typeface="Arial"/>
                <a:sym typeface="Arial"/>
              </a:defRPr>
            </a:lvl2pPr>
            <a:lvl3pPr marL="1028700" lvl="2" indent="-266700" algn="l">
              <a:lnSpc>
                <a:spcPct val="90000"/>
              </a:lnSpc>
              <a:spcBef>
                <a:spcPts val="375"/>
              </a:spcBef>
              <a:spcAft>
                <a:spcPts val="0"/>
              </a:spcAft>
              <a:buClr>
                <a:schemeClr val="dk1"/>
              </a:buClr>
              <a:buSzPts val="2000"/>
              <a:buChar char="•"/>
              <a:defRPr sz="1500">
                <a:latin typeface="Arial"/>
                <a:ea typeface="Arial"/>
                <a:cs typeface="Arial"/>
                <a:sym typeface="Arial"/>
              </a:defRPr>
            </a:lvl3pPr>
            <a:lvl4pPr marL="1371600" lvl="3" indent="-257175" algn="l">
              <a:lnSpc>
                <a:spcPct val="90000"/>
              </a:lnSpc>
              <a:spcBef>
                <a:spcPts val="375"/>
              </a:spcBef>
              <a:spcAft>
                <a:spcPts val="0"/>
              </a:spcAft>
              <a:buClr>
                <a:schemeClr val="dk1"/>
              </a:buClr>
              <a:buSzPts val="1800"/>
              <a:buChar char="•"/>
              <a:defRPr sz="1350">
                <a:latin typeface="Arial"/>
                <a:ea typeface="Arial"/>
                <a:cs typeface="Arial"/>
                <a:sym typeface="Arial"/>
              </a:defRPr>
            </a:lvl4pPr>
            <a:lvl5pPr marL="1714500" lvl="4" indent="-257175" algn="l">
              <a:lnSpc>
                <a:spcPct val="90000"/>
              </a:lnSpc>
              <a:spcBef>
                <a:spcPts val="375"/>
              </a:spcBef>
              <a:spcAft>
                <a:spcPts val="0"/>
              </a:spcAft>
              <a:buClr>
                <a:schemeClr val="dk1"/>
              </a:buClr>
              <a:buSzPts val="1800"/>
              <a:buChar char="•"/>
              <a:defRPr sz="1350">
                <a:latin typeface="Arial"/>
                <a:ea typeface="Arial"/>
                <a:cs typeface="Arial"/>
                <a:sym typeface="Arial"/>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772759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3"/>
        <p:cNvGrpSpPr/>
        <p:nvPr/>
      </p:nvGrpSpPr>
      <p:grpSpPr>
        <a:xfrm>
          <a:off x="0" y="0"/>
          <a:ext cx="0" cy="0"/>
          <a:chOff x="0" y="0"/>
          <a:chExt cx="0" cy="0"/>
        </a:xfrm>
      </p:grpSpPr>
      <p:sp>
        <p:nvSpPr>
          <p:cNvPr id="134" name="Google Shape;134;p45"/>
          <p:cNvSpPr txBox="1">
            <a:spLocks noGrp="1"/>
          </p:cNvSpPr>
          <p:nvPr>
            <p:ph type="title"/>
          </p:nvPr>
        </p:nvSpPr>
        <p:spPr>
          <a:xfrm>
            <a:off x="628650" y="1118889"/>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rial"/>
              <a:buNone/>
              <a:defRPr sz="135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138" name="Google Shape;138;p45"/>
          <p:cNvSpPr txBox="1"/>
          <p:nvPr/>
        </p:nvSpPr>
        <p:spPr>
          <a:xfrm>
            <a:off x="4837672" y="241557"/>
            <a:ext cx="3968063" cy="413352"/>
          </a:xfrm>
          <a:prstGeom prst="rect">
            <a:avLst/>
          </a:prstGeom>
          <a:noFill/>
          <a:ln>
            <a:noFill/>
          </a:ln>
        </p:spPr>
        <p:txBody>
          <a:bodyPr spcFirstLastPara="1" wrap="square" lIns="68569" tIns="34275" rIns="68569" bIns="34275" anchor="ctr" anchorCtr="0">
            <a:noAutofit/>
          </a:bodyPr>
          <a:lstStyle/>
          <a:p>
            <a:pPr marL="0" marR="0" lvl="0" indent="0" algn="l" rtl="0">
              <a:lnSpc>
                <a:spcPct val="90000"/>
              </a:lnSpc>
              <a:spcBef>
                <a:spcPts val="0"/>
              </a:spcBef>
              <a:spcAft>
                <a:spcPts val="0"/>
              </a:spcAft>
              <a:buClr>
                <a:srgbClr val="E5A823"/>
              </a:buClr>
              <a:buSzPts val="2800"/>
              <a:buFont typeface="Helvetica Neue"/>
              <a:buNone/>
            </a:pPr>
            <a:r>
              <a:rPr lang="en-US" sz="2100" b="0" i="0" u="none" strike="noStrike" cap="none">
                <a:solidFill>
                  <a:srgbClr val="E5A823"/>
                </a:solidFill>
                <a:latin typeface="Helvetica Neue"/>
                <a:ea typeface="Helvetica Neue"/>
                <a:cs typeface="Helvetica Neue"/>
                <a:sym typeface="Helvetica Neue"/>
              </a:rPr>
              <a:t>Click to edit Master title style</a:t>
            </a:r>
            <a:endParaRPr sz="2100" b="0" i="0" u="none" strike="noStrike" cap="none">
              <a:solidFill>
                <a:srgbClr val="E5A82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6583846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9"/>
        <p:cNvGrpSpPr/>
        <p:nvPr/>
      </p:nvGrpSpPr>
      <p:grpSpPr>
        <a:xfrm>
          <a:off x="0" y="0"/>
          <a:ext cx="0" cy="0"/>
          <a:chOff x="0" y="0"/>
          <a:chExt cx="0" cy="0"/>
        </a:xfrm>
      </p:grpSpPr>
      <p:sp>
        <p:nvSpPr>
          <p:cNvPr id="140" name="Google Shape;140;p46"/>
          <p:cNvSpPr txBox="1">
            <a:spLocks noGrp="1"/>
          </p:cNvSpPr>
          <p:nvPr>
            <p:ph type="title"/>
          </p:nvPr>
        </p:nvSpPr>
        <p:spPr>
          <a:xfrm>
            <a:off x="629841" y="987425"/>
            <a:ext cx="2949178"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2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4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atin typeface="Arial"/>
                <a:ea typeface="Arial"/>
                <a:cs typeface="Arial"/>
                <a:sym typeface="Arial"/>
              </a:defRPr>
            </a:lvl1pPr>
            <a:lvl2pPr marL="685800" lvl="1" indent="-304800" algn="l">
              <a:lnSpc>
                <a:spcPct val="90000"/>
              </a:lnSpc>
              <a:spcBef>
                <a:spcPts val="375"/>
              </a:spcBef>
              <a:spcAft>
                <a:spcPts val="0"/>
              </a:spcAft>
              <a:buClr>
                <a:schemeClr val="dk1"/>
              </a:buClr>
              <a:buSzPts val="2800"/>
              <a:buChar char="•"/>
              <a:defRPr sz="2100">
                <a:latin typeface="Arial"/>
                <a:ea typeface="Arial"/>
                <a:cs typeface="Arial"/>
                <a:sym typeface="Arial"/>
              </a:defRPr>
            </a:lvl2pPr>
            <a:lvl3pPr marL="1028700" lvl="2" indent="-285750" algn="l">
              <a:lnSpc>
                <a:spcPct val="90000"/>
              </a:lnSpc>
              <a:spcBef>
                <a:spcPts val="375"/>
              </a:spcBef>
              <a:spcAft>
                <a:spcPts val="0"/>
              </a:spcAft>
              <a:buClr>
                <a:schemeClr val="dk1"/>
              </a:buClr>
              <a:buSzPts val="2400"/>
              <a:buChar char="•"/>
              <a:defRPr sz="1800">
                <a:latin typeface="Arial"/>
                <a:ea typeface="Arial"/>
                <a:cs typeface="Arial"/>
                <a:sym typeface="Arial"/>
              </a:defRPr>
            </a:lvl3pPr>
            <a:lvl4pPr marL="1371600" lvl="3" indent="-266700" algn="l">
              <a:lnSpc>
                <a:spcPct val="90000"/>
              </a:lnSpc>
              <a:spcBef>
                <a:spcPts val="375"/>
              </a:spcBef>
              <a:spcAft>
                <a:spcPts val="0"/>
              </a:spcAft>
              <a:buClr>
                <a:schemeClr val="dk1"/>
              </a:buClr>
              <a:buSzPts val="2000"/>
              <a:buChar char="•"/>
              <a:defRPr sz="1500">
                <a:latin typeface="Arial"/>
                <a:ea typeface="Arial"/>
                <a:cs typeface="Arial"/>
                <a:sym typeface="Arial"/>
              </a:defRPr>
            </a:lvl4pPr>
            <a:lvl5pPr marL="1714500" lvl="4" indent="-266700" algn="l">
              <a:lnSpc>
                <a:spcPct val="90000"/>
              </a:lnSpc>
              <a:spcBef>
                <a:spcPts val="375"/>
              </a:spcBef>
              <a:spcAft>
                <a:spcPts val="0"/>
              </a:spcAft>
              <a:buClr>
                <a:schemeClr val="dk1"/>
              </a:buClr>
              <a:buSzPts val="2000"/>
              <a:buChar char="•"/>
              <a:defRPr sz="1500">
                <a:latin typeface="Arial"/>
                <a:ea typeface="Arial"/>
                <a:cs typeface="Arial"/>
                <a:sym typeface="Arial"/>
              </a:defRPr>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142" name="Google Shape;142;p4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atin typeface="Arial"/>
                <a:ea typeface="Arial"/>
                <a:cs typeface="Arial"/>
                <a:sym typeface="Arial"/>
              </a:defRPr>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43" name="Google Shape;143;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146" name="Google Shape;146;p46"/>
          <p:cNvSpPr txBox="1"/>
          <p:nvPr/>
        </p:nvSpPr>
        <p:spPr>
          <a:xfrm>
            <a:off x="4837672" y="241557"/>
            <a:ext cx="3968063" cy="413352"/>
          </a:xfrm>
          <a:prstGeom prst="rect">
            <a:avLst/>
          </a:prstGeom>
          <a:noFill/>
          <a:ln>
            <a:noFill/>
          </a:ln>
        </p:spPr>
        <p:txBody>
          <a:bodyPr spcFirstLastPara="1" wrap="square" lIns="68569" tIns="34275" rIns="68569" bIns="34275" anchor="ctr" anchorCtr="0">
            <a:noAutofit/>
          </a:bodyPr>
          <a:lstStyle/>
          <a:p>
            <a:pPr marL="0" marR="0" lvl="0" indent="0" algn="l" rtl="0">
              <a:lnSpc>
                <a:spcPct val="90000"/>
              </a:lnSpc>
              <a:spcBef>
                <a:spcPts val="0"/>
              </a:spcBef>
              <a:spcAft>
                <a:spcPts val="0"/>
              </a:spcAft>
              <a:buClr>
                <a:srgbClr val="E5A823"/>
              </a:buClr>
              <a:buSzPts val="2800"/>
              <a:buFont typeface="Helvetica Neue"/>
              <a:buNone/>
            </a:pPr>
            <a:r>
              <a:rPr lang="en-US" sz="2100" b="0" i="0" u="none" strike="noStrike" cap="none">
                <a:solidFill>
                  <a:srgbClr val="E5A823"/>
                </a:solidFill>
                <a:latin typeface="Helvetica Neue"/>
                <a:ea typeface="Helvetica Neue"/>
                <a:cs typeface="Helvetica Neue"/>
                <a:sym typeface="Helvetica Neue"/>
              </a:rPr>
              <a:t>Click to edit Master title style</a:t>
            </a:r>
            <a:endParaRPr sz="2100" b="0" i="0" u="none" strike="noStrike" cap="none">
              <a:solidFill>
                <a:srgbClr val="E5A82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38739692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7"/>
        <p:cNvGrpSpPr/>
        <p:nvPr/>
      </p:nvGrpSpPr>
      <p:grpSpPr>
        <a:xfrm>
          <a:off x="0" y="0"/>
          <a:ext cx="0" cy="0"/>
          <a:chOff x="0" y="0"/>
          <a:chExt cx="0" cy="0"/>
        </a:xfrm>
      </p:grpSpPr>
      <p:sp>
        <p:nvSpPr>
          <p:cNvPr id="148" name="Google Shape;148;p47"/>
          <p:cNvSpPr txBox="1">
            <a:spLocks noGrp="1"/>
          </p:cNvSpPr>
          <p:nvPr>
            <p:ph type="title"/>
          </p:nvPr>
        </p:nvSpPr>
        <p:spPr>
          <a:xfrm>
            <a:off x="629841" y="987425"/>
            <a:ext cx="2949178" cy="1069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24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7"/>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50" name="Google Shape;150;p4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atin typeface="Arial"/>
                <a:ea typeface="Arial"/>
                <a:cs typeface="Arial"/>
                <a:sym typeface="Arial"/>
              </a:defRPr>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51" name="Google Shape;151;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154" name="Google Shape;154;p47"/>
          <p:cNvSpPr txBox="1"/>
          <p:nvPr/>
        </p:nvSpPr>
        <p:spPr>
          <a:xfrm>
            <a:off x="4837672" y="241557"/>
            <a:ext cx="3968063" cy="413352"/>
          </a:xfrm>
          <a:prstGeom prst="rect">
            <a:avLst/>
          </a:prstGeom>
          <a:noFill/>
          <a:ln>
            <a:noFill/>
          </a:ln>
        </p:spPr>
        <p:txBody>
          <a:bodyPr spcFirstLastPara="1" wrap="square" lIns="68569" tIns="34275" rIns="68569" bIns="34275" anchor="ctr" anchorCtr="0">
            <a:noAutofit/>
          </a:bodyPr>
          <a:lstStyle/>
          <a:p>
            <a:pPr marL="0" marR="0" lvl="0" indent="0" algn="l" rtl="0">
              <a:lnSpc>
                <a:spcPct val="90000"/>
              </a:lnSpc>
              <a:spcBef>
                <a:spcPts val="0"/>
              </a:spcBef>
              <a:spcAft>
                <a:spcPts val="0"/>
              </a:spcAft>
              <a:buClr>
                <a:srgbClr val="E5A823"/>
              </a:buClr>
              <a:buSzPts val="2800"/>
              <a:buFont typeface="Helvetica Neue"/>
              <a:buNone/>
            </a:pPr>
            <a:r>
              <a:rPr lang="en-US" sz="2100" b="0" i="0" u="none" strike="noStrike" cap="none">
                <a:solidFill>
                  <a:srgbClr val="E5A823"/>
                </a:solidFill>
                <a:latin typeface="Helvetica Neue"/>
                <a:ea typeface="Helvetica Neue"/>
                <a:cs typeface="Helvetica Neue"/>
                <a:sym typeface="Helvetica Neue"/>
              </a:rPr>
              <a:t>Click to edit Master title style</a:t>
            </a:r>
            <a:endParaRPr sz="2100" b="0" i="0" u="none" strike="noStrike" cap="none">
              <a:solidFill>
                <a:srgbClr val="E5A823"/>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2135549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17921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Blank">
  <p:cSld name="1_Blank">
    <p:bg>
      <p:bgPr>
        <a:blipFill>
          <a:blip r:embed="rId2">
            <a:alphaModFix/>
          </a:blip>
          <a:stretch>
            <a:fillRect/>
          </a:stretch>
        </a:blipFill>
        <a:effectLst/>
      </p:bgPr>
    </p:bg>
    <p:spTree>
      <p:nvGrpSpPr>
        <p:cNvPr id="1" name="Shape 159"/>
        <p:cNvGrpSpPr/>
        <p:nvPr/>
      </p:nvGrpSpPr>
      <p:grpSpPr>
        <a:xfrm>
          <a:off x="0" y="0"/>
          <a:ext cx="0" cy="0"/>
          <a:chOff x="0" y="0"/>
          <a:chExt cx="0" cy="0"/>
        </a:xfrm>
      </p:grpSpPr>
      <p:sp>
        <p:nvSpPr>
          <p:cNvPr id="160" name="Google Shape;160;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52946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Date Placeholder 1"/>
          <p:cNvSpPr>
            <a:spLocks noGrp="1"/>
          </p:cNvSpPr>
          <p:nvPr>
            <p:ph type="dt" sz="half" idx="10"/>
          </p:nvPr>
        </p:nvSpPr>
        <p:spPr/>
        <p:txBody>
          <a:bodyPr/>
          <a:lstStyle>
            <a:lvl1pPr>
              <a:defRPr/>
            </a:lvl1pPr>
            <a:extLst/>
          </a:lstStyle>
          <a:p>
            <a:pPr>
              <a:defRPr/>
            </a:pPr>
            <a:endParaRPr lang="en-US"/>
          </a:p>
        </p:txBody>
      </p:sp>
      <p:sp>
        <p:nvSpPr>
          <p:cNvPr id="4" name="Footer Placeholder 2"/>
          <p:cNvSpPr>
            <a:spLocks noGrp="1"/>
          </p:cNvSpPr>
          <p:nvPr>
            <p:ph type="ftr" sz="quarter" idx="11"/>
          </p:nvPr>
        </p:nvSpPr>
        <p:spPr/>
        <p:txBody>
          <a:bodyPr/>
          <a:lstStyle>
            <a:lvl1pPr>
              <a:defRPr/>
            </a:lvl1pPr>
            <a:extLst/>
          </a:lstStyle>
          <a:p>
            <a:pPr>
              <a:defRPr/>
            </a:pPr>
            <a:endParaRPr lang="en-US"/>
          </a:p>
        </p:txBody>
      </p:sp>
      <p:sp>
        <p:nvSpPr>
          <p:cNvPr id="5" name="Slide Number Placeholder 3"/>
          <p:cNvSpPr>
            <a:spLocks noGrp="1"/>
          </p:cNvSpPr>
          <p:nvPr>
            <p:ph type="sldNum" sz="quarter" idx="12"/>
          </p:nvPr>
        </p:nvSpPr>
        <p:spPr/>
        <p:txBody>
          <a:bodyPr/>
          <a:lstStyle>
            <a:lvl1pPr>
              <a:defRPr/>
            </a:lvl1pPr>
            <a:extLst/>
          </a:lstStyle>
          <a:p>
            <a:pPr>
              <a:defRPr/>
            </a:pPr>
            <a:fld id="{4755F999-1BD3-4FB2-908D-01FDC43374C6}"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CB1E6B-E5C5-2449-8ACB-FCCFF0477732}"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692454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B1E6B-E5C5-2449-8ACB-FCCFF0477732}"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42323348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B1E6B-E5C5-2449-8ACB-FCCFF0477732}"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14584185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CB1E6B-E5C5-2449-8ACB-FCCFF0477732}"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20226118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CB1E6B-E5C5-2449-8ACB-FCCFF0477732}"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39941546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CB1E6B-E5C5-2449-8ACB-FCCFF0477732}"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15620539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B1E6B-E5C5-2449-8ACB-FCCFF0477732}"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31161600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CB1E6B-E5C5-2449-8ACB-FCCFF0477732}"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7033798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CB1E6B-E5C5-2449-8ACB-FCCFF0477732}"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15188671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B1E6B-E5C5-2449-8ACB-FCCFF0477732}"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94916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C431F8C2-A87D-43AC-9FC3-19C9558F58B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B1E6B-E5C5-2449-8ACB-FCCFF0477732}"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E7E628-D8CE-DA44-BFF7-C4887CBB62DB}" type="slidenum">
              <a:rPr lang="en-US" smtClean="0"/>
              <a:t>‹#›</a:t>
            </a:fld>
            <a:endParaRPr lang="en-US"/>
          </a:p>
        </p:txBody>
      </p:sp>
    </p:spTree>
    <p:extLst>
      <p:ext uri="{BB962C8B-B14F-4D97-AF65-F5344CB8AC3E}">
        <p14:creationId xmlns:p14="http://schemas.microsoft.com/office/powerpoint/2010/main" val="34295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a:t>Click icon to add picture</a:t>
            </a:r>
          </a:p>
        </p:txBody>
      </p:sp>
      <p:sp>
        <p:nvSpPr>
          <p:cNvPr id="7" name="Date Placeholder 4"/>
          <p:cNvSpPr>
            <a:spLocks noGrp="1"/>
          </p:cNvSpPr>
          <p:nvPr>
            <p:ph type="dt" sz="half" idx="10"/>
          </p:nvPr>
        </p:nvSpPr>
        <p:spPr/>
        <p:txBody>
          <a:bodyPr/>
          <a:lstStyle>
            <a:lvl1pPr>
              <a:defRPr/>
            </a:lvl1pPr>
            <a:extLst/>
          </a:lstStyle>
          <a:p>
            <a:pPr>
              <a:defRPr/>
            </a:pPr>
            <a:endParaRPr lang="en-US"/>
          </a:p>
        </p:txBody>
      </p:sp>
      <p:sp>
        <p:nvSpPr>
          <p:cNvPr id="8" name="Footer Placeholder 5"/>
          <p:cNvSpPr>
            <a:spLocks noGrp="1"/>
          </p:cNvSpPr>
          <p:nvPr>
            <p:ph type="ftr" sz="quarter" idx="11"/>
          </p:nvPr>
        </p:nvSpPr>
        <p:spPr/>
        <p:txBody>
          <a:bodyPr/>
          <a:lstStyle>
            <a:lvl1pPr>
              <a:defRPr/>
            </a:lvl1pPr>
            <a:extLst/>
          </a:lstStyle>
          <a:p>
            <a:pPr>
              <a:defRPr/>
            </a:pPr>
            <a:endParaRPr lang="en-US"/>
          </a:p>
        </p:txBody>
      </p:sp>
      <p:sp>
        <p:nvSpPr>
          <p:cNvPr id="9" name="Slide Number Placeholder 6"/>
          <p:cNvSpPr>
            <a:spLocks noGrp="1"/>
          </p:cNvSpPr>
          <p:nvPr>
            <p:ph type="sldNum" sz="quarter" idx="12"/>
          </p:nvPr>
        </p:nvSpPr>
        <p:spPr/>
        <p:txBody>
          <a:bodyPr/>
          <a:lstStyle>
            <a:lvl1pPr>
              <a:defRPr/>
            </a:lvl1pPr>
            <a:extLst/>
          </a:lstStyle>
          <a:p>
            <a:pPr>
              <a:defRPr/>
            </a:pPr>
            <a:fld id="{3A30712E-16C5-423E-A9F3-7C00B8EB8D4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7.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2.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p>
        </p:txBody>
      </p:sp>
      <p:sp>
        <p:nvSpPr>
          <p:cNvPr id="4103"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2FA53FF1-D667-4049-95F8-5444DEFB58A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49" r:id="rId1"/>
    <p:sldLayoutId id="2147484627" r:id="rId2"/>
    <p:sldLayoutId id="2147484650" r:id="rId3"/>
    <p:sldLayoutId id="2147484628" r:id="rId4"/>
    <p:sldLayoutId id="2147484629" r:id="rId5"/>
    <p:sldLayoutId id="2147484630" r:id="rId6"/>
    <p:sldLayoutId id="2147484651" r:id="rId7"/>
    <p:sldLayoutId id="2147484631" r:id="rId8"/>
    <p:sldLayoutId id="2147484652" r:id="rId9"/>
    <p:sldLayoutId id="2147484632" r:id="rId10"/>
    <p:sldLayoutId id="2147484633" r:id="rId11"/>
    <p:sldLayoutId id="2147484760" r:id="rId12"/>
  </p:sldLayoutIdLst>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p>
        </p:txBody>
      </p:sp>
      <p:sp>
        <p:nvSpPr>
          <p:cNvPr id="6151" name="Text Placeholder 3"/>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7BA016EF-C0E3-4FEA-8668-3FE250B89D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57" r:id="rId1"/>
    <p:sldLayoutId id="2147484642" r:id="rId2"/>
    <p:sldLayoutId id="2147484658" r:id="rId3"/>
    <p:sldLayoutId id="2147484643" r:id="rId4"/>
    <p:sldLayoutId id="2147484644" r:id="rId5"/>
    <p:sldLayoutId id="2147484645" r:id="rId6"/>
    <p:sldLayoutId id="2147484659" r:id="rId7"/>
    <p:sldLayoutId id="2147484646" r:id="rId8"/>
    <p:sldLayoutId id="2147484660" r:id="rId9"/>
    <p:sldLayoutId id="2147484647" r:id="rId10"/>
    <p:sldLayoutId id="2147484648" r:id="rId11"/>
  </p:sldLayoutIdLst>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1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F9CB1E6B-E5C5-2449-8ACB-FCCFF0477732}" type="datetimeFigureOut">
              <a:rPr lang="en-US" smtClean="0">
                <a:solidFill>
                  <a:prstClr val="black">
                    <a:tint val="75000"/>
                  </a:prstClr>
                </a:solidFill>
                <a:latin typeface="Times New Roman"/>
              </a:rPr>
              <a:pPr defTabSz="457200" fontAlgn="auto">
                <a:spcBef>
                  <a:spcPts val="0"/>
                </a:spcBef>
                <a:spcAft>
                  <a:spcPts val="0"/>
                </a:spcAft>
              </a:pPr>
              <a:t>11/8/2020</a:t>
            </a:fld>
            <a:endParaRPr lang="en-US" dirty="0">
              <a:solidFill>
                <a:prstClr val="black">
                  <a:tint val="75000"/>
                </a:prstClr>
              </a:solidFill>
              <a:latin typeface="Times New Roman"/>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Times New Roman"/>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4E7E628-D8CE-DA44-BFF7-C4887CBB62DB}" type="slidenum">
              <a:rPr lang="en-US" smtClean="0">
                <a:solidFill>
                  <a:prstClr val="black">
                    <a:tint val="75000"/>
                  </a:prstClr>
                </a:solidFill>
                <a:latin typeface="Times New Roman"/>
              </a:rPr>
              <a:pPr defTabSz="457200" fontAlgn="auto">
                <a:spcBef>
                  <a:spcPts val="0"/>
                </a:spcBef>
                <a:spcAft>
                  <a:spcPts val="0"/>
                </a:spcAft>
              </a:pPr>
              <a:t>‹#›</a:t>
            </a:fld>
            <a:endParaRPr lang="en-US" dirty="0">
              <a:solidFill>
                <a:prstClr val="black">
                  <a:tint val="75000"/>
                </a:prstClr>
              </a:solidFill>
              <a:latin typeface="Times New Roman"/>
            </a:endParaRPr>
          </a:p>
        </p:txBody>
      </p:sp>
    </p:spTree>
    <p:extLst>
      <p:ext uri="{BB962C8B-B14F-4D97-AF65-F5344CB8AC3E}">
        <p14:creationId xmlns:p14="http://schemas.microsoft.com/office/powerpoint/2010/main" val="2160229380"/>
      </p:ext>
    </p:extLst>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Lst>
  <p:txStyles>
    <p:titleStyle>
      <a:lvl1pPr algn="ctr" defTabSz="457200" rtl="0" eaLnBrk="1" latinLnBrk="0" hangingPunct="1">
        <a:spcBef>
          <a:spcPct val="0"/>
        </a:spcBef>
        <a:buNone/>
        <a:defRPr sz="4400" kern="1200">
          <a:solidFill>
            <a:schemeClr val="tx1"/>
          </a:solidFill>
          <a:latin typeface="+mn-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97FCF1B-9846-4B8A-9AFB-1706687CD60B}" type="datetimeFigureOut">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11/8/2020</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BF7022C-953A-47C7-9E0C-A22354820B59}" type="slidenum">
              <a:rPr kumimoji="0" lang="en-US" sz="900" b="0" i="0" u="none" strike="noStrike" kern="1200" cap="none" spc="0" normalizeH="0" baseline="0" noProof="0" smtClean="0">
                <a:ln>
                  <a:noFill/>
                </a:ln>
                <a:solidFill>
                  <a:prstClr val="black">
                    <a:tint val="75000"/>
                  </a:prst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9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Tree>
    <p:extLst>
      <p:ext uri="{BB962C8B-B14F-4D97-AF65-F5344CB8AC3E}">
        <p14:creationId xmlns:p14="http://schemas.microsoft.com/office/powerpoint/2010/main" val="230163075"/>
      </p:ext>
    </p:extLst>
  </p:cSld>
  <p:clrMap bg1="lt1" tx1="dk1" bg2="lt2" tx2="dk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a:spcAft>
                <a:spcPts val="0"/>
              </a:spcAft>
            </a:pPr>
            <a:fld id="{00000000-1234-1234-1234-123412341234}" type="slidenum">
              <a:rPr lang="en-US" smtClean="0"/>
              <a:pPr>
                <a:spcAft>
                  <a:spcPts val="0"/>
                </a:spcAft>
              </a:pPr>
              <a:t>‹#›</a:t>
            </a:fld>
            <a:endParaRPr lang="en-US"/>
          </a:p>
        </p:txBody>
      </p:sp>
    </p:spTree>
    <p:extLst>
      <p:ext uri="{BB962C8B-B14F-4D97-AF65-F5344CB8AC3E}">
        <p14:creationId xmlns:p14="http://schemas.microsoft.com/office/powerpoint/2010/main" val="2412326163"/>
      </p:ext>
    </p:extLst>
  </p:cSld>
  <p:clrMap bg1="lt1" tx1="dk1" bg2="dk2" tx2="lt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9"/>
        <p:cNvGrpSpPr/>
        <p:nvPr/>
      </p:nvGrpSpPr>
      <p:grpSpPr>
        <a:xfrm>
          <a:off x="0" y="0"/>
          <a:ext cx="0" cy="0"/>
          <a:chOff x="0" y="0"/>
          <a:chExt cx="0" cy="0"/>
        </a:xfrm>
      </p:grpSpPr>
      <p:sp>
        <p:nvSpPr>
          <p:cNvPr id="90" name="Google Shape;90;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2" name="Google Shape;92;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3" name="Google Shape;93;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94" name="Google Shape;9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15320034"/>
      </p:ext>
    </p:extLst>
  </p:cSld>
  <p:clrMap bg1="lt1" tx1="dk1" bg2="dk2" tx2="lt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 id="214748478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CB1E6B-E5C5-2449-8ACB-FCCFF0477732}" type="datetimeFigureOut">
              <a:rPr lang="en-US" smtClean="0"/>
              <a:t>11/8/2020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E7E628-D8CE-DA44-BFF7-C4887CBB62DB}" type="slidenum">
              <a:rPr lang="en-US" smtClean="0"/>
              <a:t>‹#›</a:t>
            </a:fld>
            <a:endParaRPr lang="en-US"/>
          </a:p>
        </p:txBody>
      </p:sp>
    </p:spTree>
    <p:extLst>
      <p:ext uri="{BB962C8B-B14F-4D97-AF65-F5344CB8AC3E}">
        <p14:creationId xmlns:p14="http://schemas.microsoft.com/office/powerpoint/2010/main" val="1677136572"/>
      </p:ext>
    </p:extLst>
  </p:cSld>
  <p:clrMap bg1="lt1" tx1="dk1" bg2="lt2" tx2="dk2" accent1="accent1" accent2="accent2" accent3="accent3" accent4="accent4" accent5="accent5" accent6="accent6" hlink="hlink" folHlink="folHlink"/>
  <p:sldLayoutIdLst>
    <p:sldLayoutId id="2147484787" r:id="rId1"/>
    <p:sldLayoutId id="2147484788" r:id="rId2"/>
    <p:sldLayoutId id="2147484789" r:id="rId3"/>
    <p:sldLayoutId id="2147484790" r:id="rId4"/>
    <p:sldLayoutId id="2147484791" r:id="rId5"/>
    <p:sldLayoutId id="2147484792" r:id="rId6"/>
    <p:sldLayoutId id="2147484793" r:id="rId7"/>
    <p:sldLayoutId id="2147484794" r:id="rId8"/>
    <p:sldLayoutId id="2147484795" r:id="rId9"/>
    <p:sldLayoutId id="2147484796" r:id="rId10"/>
    <p:sldLayoutId id="214748479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hyperlink" Target="http://en.wikipedia.org/wiki/Image:Hercules.propeller.arp.jpg" TargetMode="External"/><Relationship Id="rId3" Type="http://schemas.openxmlformats.org/officeDocument/2006/relationships/image" Target="../media/image23.jpeg"/><Relationship Id="rId7" Type="http://schemas.openxmlformats.org/officeDocument/2006/relationships/diagramColors" Target="../diagrams/colors1.xml"/><Relationship Id="rId12" Type="http://schemas.openxmlformats.org/officeDocument/2006/relationships/image" Target="../media/image25.jpeg"/><Relationship Id="rId2" Type="http://schemas.openxmlformats.org/officeDocument/2006/relationships/hyperlink" Target="http://en.wikipedia.org/wiki/Image:F-15_vertical_deploy.jpg" TargetMode="External"/><Relationship Id="rId16" Type="http://schemas.openxmlformats.org/officeDocument/2006/relationships/image" Target="../media/image27.jpeg"/><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hyperlink" Target="http://en.wikipedia.org/wiki/Image:Engine.f15.arp.750pix.jpg" TargetMode="External"/><Relationship Id="rId5" Type="http://schemas.openxmlformats.org/officeDocument/2006/relationships/diagramLayout" Target="../diagrams/layout1.xml"/><Relationship Id="rId15" Type="http://schemas.openxmlformats.org/officeDocument/2006/relationships/hyperlink" Target="http://en.wikipedia.org/wiki/Image:NASA-SSME-test-firing.jpg" TargetMode="External"/><Relationship Id="rId10" Type="http://schemas.openxmlformats.org/officeDocument/2006/relationships/image" Target="../media/image24.jpeg"/><Relationship Id="rId4" Type="http://schemas.openxmlformats.org/officeDocument/2006/relationships/diagramData" Target="../diagrams/data1.xml"/><Relationship Id="rId9" Type="http://schemas.openxmlformats.org/officeDocument/2006/relationships/hyperlink" Target="http://upload.wikimedia.org/wikipedia/en/f/fc/Aerody1.jpg" TargetMode="External"/><Relationship Id="rId14" Type="http://schemas.openxmlformats.org/officeDocument/2006/relationships/image" Target="../media/image26.jpeg"/></Relationships>
</file>

<file path=ppt/slides/_rels/slide18.xml.rels><?xml version="1.0" encoding="UTF-8" standalone="yes"?>
<Relationships xmlns="http://schemas.openxmlformats.org/package/2006/relationships"><Relationship Id="rId8" Type="http://schemas.openxmlformats.org/officeDocument/2006/relationships/hyperlink" Target="http://en.wikipedia.org/wiki/Image:Torres_Petronas_Mayo_2004.jpg" TargetMode="External"/><Relationship Id="rId13" Type="http://schemas.openxmlformats.org/officeDocument/2006/relationships/image" Target="../media/image31.jpeg"/><Relationship Id="rId3" Type="http://schemas.openxmlformats.org/officeDocument/2006/relationships/diagramLayout" Target="../diagrams/layout2.xml"/><Relationship Id="rId7" Type="http://schemas.openxmlformats.org/officeDocument/2006/relationships/image" Target="../media/image28.jpeg"/><Relationship Id="rId12" Type="http://schemas.openxmlformats.org/officeDocument/2006/relationships/hyperlink" Target="http://en.wikipedia.org/wiki/Image:Chuquicamata-002.jpg" TargetMode="Externa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11" Type="http://schemas.openxmlformats.org/officeDocument/2006/relationships/image" Target="../media/image30.jpeg"/><Relationship Id="rId5" Type="http://schemas.openxmlformats.org/officeDocument/2006/relationships/diagramColors" Target="../diagrams/colors2.xml"/><Relationship Id="rId10" Type="http://schemas.openxmlformats.org/officeDocument/2006/relationships/hyperlink" Target="http://en.wikipedia.org/wiki/Image:Hoover_dam_from_air.jpg" TargetMode="External"/><Relationship Id="rId4" Type="http://schemas.openxmlformats.org/officeDocument/2006/relationships/diagramQuickStyle" Target="../diagrams/quickStyle2.xml"/><Relationship Id="rId9" Type="http://schemas.openxmlformats.org/officeDocument/2006/relationships/image" Target="../media/image29.jpeg"/></Relationships>
</file>

<file path=ppt/slides/_rels/slide1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upload.wikimedia.org/wikipedia/commons/f/fc/Principe-de-Asturias_Wasp_Forrestal_Invincible_1991_DN-ST-92-01129s.jpg" TargetMode="External"/><Relationship Id="rId7" Type="http://schemas.openxmlformats.org/officeDocument/2006/relationships/hyperlink" Target="http://images.google.com/imgres?imgurl=http://guardtransmission.com/gears_web2.jpg&amp;imgrefurl=http://guardtransmission.com/products.htm&amp;h=456&amp;w=600&amp;sz=61&amp;hl=en&amp;start=270&amp;um=1&amp;tbnid=eF8eOdMlctbElM:&amp;tbnh=103&amp;tbnw=135&amp;prev=/images?q=gears&amp;start=260&amp;ndsp=20&amp;svnum=10&amp;um=1&amp;hl=en&amp;rls=GGLJ,GGLJ:2006-36,GGLJ:en&amp;sa=N" TargetMode="External"/><Relationship Id="rId2" Type="http://schemas.openxmlformats.org/officeDocument/2006/relationships/image" Target="../media/image32.jpeg"/><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hyperlink" Target="http://en.wikipedia.org/wiki/Image:Volkswagen_W16.jpg" TargetMode="External"/><Relationship Id="rId4" Type="http://schemas.openxmlformats.org/officeDocument/2006/relationships/image" Target="../media/image33.jpeg"/><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hyperlink" Target="http://en.wikipedia.org/wiki/Image:Mecha.gif"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hyperlink" Target="http://images.google.com/imgres?imgurl=http://apache.ece.arizona.edu/~ece220/Course_Notes/transistor.JPG&amp;imgrefurl=http://mooed.wordpress.com/category/thoughts/&amp;h=737&amp;w=695&amp;sz=27&amp;hl=en&amp;start=8&amp;um=1&amp;tbnid=vr7e13K5AwQS1M:&amp;tbnh=141&amp;tbnw=133&amp;prev=/images?q=transistor&amp;svnum=10&amp;um=1&amp;hl=en&amp;rls=GGLJ,GGLJ:2006-36,GGLJ:en&amp;sa=G" TargetMode="External"/><Relationship Id="rId18" Type="http://schemas.openxmlformats.org/officeDocument/2006/relationships/image" Target="../media/image47.jpeg"/><Relationship Id="rId3" Type="http://schemas.openxmlformats.org/officeDocument/2006/relationships/diagramLayout" Target="../diagrams/layout3.xml"/><Relationship Id="rId21" Type="http://schemas.openxmlformats.org/officeDocument/2006/relationships/hyperlink" Target="http://images.google.com/imgres?imgurl=http://www.diracdelta.co.uk/science/source/i/n/integrated%20circuit/ic-002.jpg&amp;imgrefurl=http://www.diracdelta.co.uk/science/source/i/n/integrated%20circuit/source.html&amp;h=234&amp;w=300&amp;sz=42&amp;hl=en&amp;start=2&amp;um=1&amp;tbnid=_838Wruj74FUtM:&amp;tbnh=90&amp;tbnw=116&amp;prev=/images?q=large+scale+integration&amp;svnum=10&amp;um=1&amp;hl=en&amp;rls=GGLJ,GGLJ:2006-36,GGLJ:en" TargetMode="External"/><Relationship Id="rId7" Type="http://schemas.openxmlformats.org/officeDocument/2006/relationships/hyperlink" Target="http://images.google.com/imgres?imgurl=http://ocw.mit.edu/NR/rdonlyres/Global/2/24935D45-21B0-40C8-BDB4-C5D5058AA3DA/0/chp_electric_power_lines_1.jpg&amp;imgrefurl=http://ocw.mit.edu/OcwWeb/Electrical-Engineering-and-Computer-Science/6-061Introduction-to-Electric-Power-SystemsSpring2003/CourseHome/&amp;h=240&amp;w=230&amp;sz=12&amp;hl=en&amp;start=3&amp;um=1&amp;tbnid=YfCnw9-V-qTgAM:&amp;tbnh=110&amp;tbnw=105&amp;prev=/images?q=electrical+power&amp;svnum=10&amp;um=1&amp;hl=en&amp;rls=GGLJ,GGLJ:2006-36,GGLJ:en&amp;sa=G" TargetMode="External"/><Relationship Id="rId12" Type="http://schemas.openxmlformats.org/officeDocument/2006/relationships/image" Target="../media/image44.jpeg"/><Relationship Id="rId17" Type="http://schemas.openxmlformats.org/officeDocument/2006/relationships/hyperlink" Target="http://images.google.com/imgres?imgurl=http://www.b2beye.biz/images/productos/b2beye_telecomunications.jpg&amp;imgrefurl=http://www.b2beye.biz/es/seller/customers_domains.asp?id=1422&amp;h=160&amp;w=135&amp;sz=8&amp;hl=en&amp;start=68&amp;um=1&amp;tbnid=wnCixba75CYxKM:&amp;tbnh=98&amp;tbnw=83&amp;prev=/images?q=telecomunications&amp;start=60&amp;ndsp=20&amp;svnum=10&amp;um=1&amp;hl=en&amp;rls=GGLJ,GGLJ:2006-36,GGLJ:en&amp;sa=N" TargetMode="External"/><Relationship Id="rId2" Type="http://schemas.openxmlformats.org/officeDocument/2006/relationships/diagramData" Target="../diagrams/data3.xml"/><Relationship Id="rId16" Type="http://schemas.openxmlformats.org/officeDocument/2006/relationships/image" Target="../media/image46.jpeg"/><Relationship Id="rId20" Type="http://schemas.openxmlformats.org/officeDocument/2006/relationships/image" Target="../media/image48.jpeg"/><Relationship Id="rId1" Type="http://schemas.openxmlformats.org/officeDocument/2006/relationships/slideLayout" Target="../slideLayouts/slideLayout12.xml"/><Relationship Id="rId6" Type="http://schemas.microsoft.com/office/2007/relationships/diagramDrawing" Target="../diagrams/drawing3.xml"/><Relationship Id="rId11" Type="http://schemas.openxmlformats.org/officeDocument/2006/relationships/hyperlink" Target="http://images.google.com/imgres?imgurl=http://www.pmel.noaa.gov/edd/images/electronics_lab.jpg&amp;imgrefurl=http://www.pmel.noaa.gov/edd/facilities.html&amp;h=1704&amp;w=2272&amp;sz=480&amp;hl=en&amp;start=33&amp;um=1&amp;tbnid=2cwEr0JDUSDNAM:&amp;tbnh=113&amp;tbnw=150&amp;prev=/images?q=electronics&amp;start=20&amp;ndsp=20&amp;svnum=10&amp;um=1&amp;hl=en&amp;rls=GGLJ,GGLJ:2006-36,GGLJ:en&amp;sa=N" TargetMode="External"/><Relationship Id="rId5" Type="http://schemas.openxmlformats.org/officeDocument/2006/relationships/diagramColors" Target="../diagrams/colors3.xml"/><Relationship Id="rId15" Type="http://schemas.openxmlformats.org/officeDocument/2006/relationships/hyperlink" Target="http://images.google.com/imgres?imgurl=http://www.aerelink.com/img/home%20main%20graphic.jpg&amp;imgrefurl=http://www.aerelink.com/&amp;h=460&amp;w=280&amp;sz=169&amp;hl=en&amp;start=20&amp;um=1&amp;tbnid=stTN5caS2_NhUM:&amp;tbnh=128&amp;tbnw=78&amp;prev=/images?q=telecomunications&amp;ndsp=20&amp;svnum=10&amp;um=1&amp;hl=en&amp;rls=GGLJ,GGLJ:2006-36,GGLJ:en&amp;sa=N" TargetMode="External"/><Relationship Id="rId10" Type="http://schemas.openxmlformats.org/officeDocument/2006/relationships/image" Target="../media/image43.jpeg"/><Relationship Id="rId19" Type="http://schemas.openxmlformats.org/officeDocument/2006/relationships/hyperlink" Target="http://images.google.com/imgres?imgurl=http://www-03.ibm.com/ibm/history/exhibits/vintage/images/4506VV2124.jpg&amp;imgrefurl=http://www-03.ibm.com/ibm/history/exhibits/vintage/vintage_4506VV2124.html&amp;h=322&amp;w=443&amp;sz=27&amp;hl=en&amp;start=99&amp;tbnid=cCzjDHnq03o6sM:&amp;tbnh=92&amp;tbnw=127&amp;prev=/images?q=+computer+logical+circuits+&amp;start=80&amp;gbv=2&amp;ndsp=20&amp;svnum=10&amp;hl=en&amp;sa=N" TargetMode="External"/><Relationship Id="rId4" Type="http://schemas.openxmlformats.org/officeDocument/2006/relationships/diagramQuickStyle" Target="../diagrams/quickStyle3.xml"/><Relationship Id="rId9" Type="http://schemas.openxmlformats.org/officeDocument/2006/relationships/hyperlink" Target="http://images.google.com/imgres?imgurl=http://www.old-picture.com/middle-east/pictures/Electric-Power.jpg&amp;imgrefurl=http://www.old-picture.com/middle-east/Electric-Power-Plant-Old.htm&amp;h=477&amp;w=650&amp;sz=68&amp;hl=en&amp;start=37&amp;um=1&amp;tbnid=eqjC4SO8LkS2sM:&amp;tbnh=101&amp;tbnw=137&amp;prev=/images?q=electrical+power&amp;start=20&amp;ndsp=20&amp;svnum=10&amp;um=1&amp;hl=en&amp;rls=GGLJ,GGLJ:2006-36,GGLJ:en&amp;sa=N" TargetMode="External"/><Relationship Id="rId14" Type="http://schemas.openxmlformats.org/officeDocument/2006/relationships/image" Target="../media/image45.jpeg"/><Relationship Id="rId22"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8" Type="http://schemas.openxmlformats.org/officeDocument/2006/relationships/hyperlink" Target="http://images.google.com/imgres?imgurl=http://genomicsgtl.energy.gov/pubs/2003abstracts/html/images/Frame1_(4)_VPBKGD.JPG&amp;imgrefurl=http://genomicsgtl.energy.gov/pubs/2003abstracts/html/Modeling-Comp.shtml&amp;h=408&amp;w=295&amp;sz=31&amp;hl=en&amp;start=7&amp;um=1&amp;tbnid=c5TQv9I8Tbo_rM:&amp;tbnh=125&amp;tbnw=90&amp;prev=/images?q=biochemical&amp;svnum=10&amp;um=1&amp;hl=en&amp;rls=GGLJ,GGLJ:2006-36,GGLJ:en" TargetMode="External"/><Relationship Id="rId13" Type="http://schemas.openxmlformats.org/officeDocument/2006/relationships/image" Target="../media/image56.jpeg"/><Relationship Id="rId3" Type="http://schemas.openxmlformats.org/officeDocument/2006/relationships/diagramLayout" Target="../diagrams/layout4.xml"/><Relationship Id="rId7" Type="http://schemas.openxmlformats.org/officeDocument/2006/relationships/image" Target="../media/image53.jpeg"/><Relationship Id="rId12" Type="http://schemas.openxmlformats.org/officeDocument/2006/relationships/hyperlink" Target="http://images.google.com/imgres?imgurl=http://www.hydrocarbons-technology.com/contractor_images/wanchi/4s-Formosa_Petrolium.jpg&amp;imgrefurl=http://www.hydrocarbons-technology.com/contractors/pipes/wanchi/&amp;h=102&amp;w=150&amp;sz=5&amp;hl=en&amp;start=12&amp;um=1&amp;tbnid=E63zu3Uj-WVvUM:&amp;tbnh=65&amp;tbnw=96&amp;prev=/images?q=petrolium&amp;ndsp=20&amp;svnum=10&amp;um=1&amp;hl=en&amp;rls=GGLJ,GGLJ:2006-36,GGLJ:en&amp;sa=N" TargetMode="Externa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11" Type="http://schemas.openxmlformats.org/officeDocument/2006/relationships/image" Target="../media/image55.jpeg"/><Relationship Id="rId5" Type="http://schemas.openxmlformats.org/officeDocument/2006/relationships/diagramColors" Target="../diagrams/colors4.xml"/><Relationship Id="rId15" Type="http://schemas.openxmlformats.org/officeDocument/2006/relationships/image" Target="../media/image57.jpeg"/><Relationship Id="rId10" Type="http://schemas.openxmlformats.org/officeDocument/2006/relationships/hyperlink" Target="http://images.google.com/imgres?imgurl=http://www.engr.sjsu.edu/WofMatE/images/vel_mod.jpg&amp;imgrefurl=http://www.engr.sjsu.edu/WofMatE/polymers.htm&amp;h=333&amp;w=400&amp;sz=38&amp;hl=en&amp;start=63&amp;um=1&amp;tbnid=trQATOHrhdrRyM:&amp;tbnh=103&amp;tbnw=124&amp;prev=/images?q=polymers&amp;start=60&amp;ndsp=20&amp;svnum=10&amp;um=1&amp;hl=en&amp;rls=GGLJ,GGLJ:2006-36,GGLJ:en&amp;sa=N" TargetMode="External"/><Relationship Id="rId4" Type="http://schemas.openxmlformats.org/officeDocument/2006/relationships/diagramQuickStyle" Target="../diagrams/quickStyle4.xml"/><Relationship Id="rId9" Type="http://schemas.openxmlformats.org/officeDocument/2006/relationships/image" Target="../media/image54.jpeg"/><Relationship Id="rId14" Type="http://schemas.openxmlformats.org/officeDocument/2006/relationships/hyperlink" Target="http://images.google.com/imgres?imgurl=http://cache.eb.com/eb/image?id=615&amp;rendTypeId=4&amp;imgrefurl=http://www.britannica.com/eb/art-157/Spray-washing-of-harvested-tomatoes-prior-to-processing&amp;h=300&amp;w=441&amp;sz=70&amp;hl=en&amp;start=13&amp;um=1&amp;tbnid=Rp9KQ1qCTxoaRM:&amp;tbnh=86&amp;tbnw=127&amp;prev=/images?q=food+processing&amp;svnum=10&amp;um=1&amp;hl=en&amp;rls=GGLJ,GGLJ:2006-36,GGLJ:en"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60.jpeg"/><Relationship Id="rId13" Type="http://schemas.openxmlformats.org/officeDocument/2006/relationships/hyperlink" Target="http://images.google.com/imgres?imgurl=http://www.openrussia.ru/imgs/products/logos/9148.jpg&amp;imgrefurl=http://www.openrussia.ru/catalogitems/9148/Silicon-Ingots.htm&amp;h=180&amp;w=180&amp;sz=7&amp;hl=en&amp;start=5&amp;um=1&amp;tbnid=cJmVZiF7kP9XeM:&amp;tbnh=101&amp;tbnw=101&amp;prev=/images?q=silicon+ingot&amp;svnum=10&amp;um=1&amp;hl=en&amp;rls=GGLJ,GGLJ:2006-36,GGLJ:en&amp;sa=X" TargetMode="External"/><Relationship Id="rId3" Type="http://schemas.openxmlformats.org/officeDocument/2006/relationships/hyperlink" Target="http://images.google.com/imgres?imgurl=http://www.research-in-germany.de/coremedia/generator/dachportal/en/Environment_20and_20Energy/Pics/Solar_20Mover,property=BigImage,slc=dachportal_2Fen.jpg&amp;imgrefurl=http://www.research-in-germany.de/coremedia/generator/dachportal/en/Environment_20and_20Energy/Pics/Solar_20Mover,templateId=popup.html&amp;h=388&amp;w=600&amp;sz=52&amp;hl=en&amp;start=14&amp;um=1&amp;tbnid=-uAp2Cr5ZvucOM:&amp;tbnh=87&amp;tbnw=135&amp;prev=/images?q=solar&amp;ndsp=20&amp;svnum=10&amp;um=1&amp;hl=en&amp;rls=GGLJ,GGLJ:2006-36,GGLJ:en&amp;sa=N" TargetMode="External"/><Relationship Id="rId7" Type="http://schemas.openxmlformats.org/officeDocument/2006/relationships/hyperlink" Target="http://images.google.com/imgres?imgurl=http://www.cstl.nist.gov/div837/Division/images/semi3.gif&amp;imgrefurl=http://www.cstl.nist.gov/div837/Division/programs/microelect/microelect1.htm&amp;h=409&amp;w=395&amp;sz=84&amp;hl=en&amp;start=6&amp;um=1&amp;tbnid=QfrAMS-Y9CtZeM:&amp;tbnh=125&amp;tbnw=121&amp;prev=/images?q=microelectronics&amp;svnum=10&amp;um=1&amp;hl=en&amp;rls=GGLJ,GGLJ:2006-36,GGLJ:en" TargetMode="External"/><Relationship Id="rId12"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59.jpeg"/><Relationship Id="rId11" Type="http://schemas.openxmlformats.org/officeDocument/2006/relationships/hyperlink" Target="http://images.google.com/imgres?imgurl=http://www.frontendplace.nl/bb/wp-content/uploads/2006/09/metals.jpg&amp;imgrefurl=http://www.frontendplace.nl/bb/?cat=2&amp;h=300&amp;w=450&amp;sz=28&amp;hl=en&amp;start=117&amp;um=1&amp;tbnid=rA8PHPicv1jn1M:&amp;tbnh=85&amp;tbnw=127&amp;prev=/images?q=metals&amp;start=100&amp;ndsp=20&amp;svnum=10&amp;um=1&amp;hl=en&amp;rls=GGLJ,GGLJ:2006-36,GGLJ:en&amp;sa=N" TargetMode="External"/><Relationship Id="rId5" Type="http://schemas.openxmlformats.org/officeDocument/2006/relationships/hyperlink" Target="http://images.google.com/imgres?imgurl=http://www.pv.unsw.edu.au/images/future-students/solar-cell_p-n.jpg&amp;imgrefurl=http://www.pv.unsw.edu.au/future-students/pv-devices/how-they-work.asp&amp;h=370&amp;w=557&amp;sz=30&amp;hl=en&amp;start=25&amp;um=1&amp;tbnid=EanFtxBvNHnzCM:&amp;tbnh=88&amp;tbnw=133&amp;prev=/images?q=solar+cells&amp;start=20&amp;ndsp=20&amp;svnum=10&amp;um=1&amp;hl=en&amp;rls=GGLJ,GGLJ:2006-36,GGLJ:en&amp;sa=N" TargetMode="External"/><Relationship Id="rId10" Type="http://schemas.openxmlformats.org/officeDocument/2006/relationships/image" Target="../media/image61.jpeg"/><Relationship Id="rId4" Type="http://schemas.openxmlformats.org/officeDocument/2006/relationships/image" Target="../media/image58.jpeg"/><Relationship Id="rId9" Type="http://schemas.openxmlformats.org/officeDocument/2006/relationships/hyperlink" Target="http://images.google.com/imgres?imgurl=http://www.aositilt.com/ceramicparts.jpg&amp;imgrefurl=http://www.aositilt.com/ceramicmachining.htm&amp;h=1248&amp;w=1664&amp;sz=423&amp;hl=en&amp;start=106&amp;um=1&amp;tbnid=VFs2Ri1BNtt6hM:&amp;tbnh=113&amp;tbnw=150&amp;prev=/images?q=ceramics+engineering&amp;start=100&amp;ndsp=20&amp;svnum=10&amp;um=1&amp;hl=en&amp;rls=GGLJ,GGLJ:2006-36,GGLJ:en&amp;sa=N" TargetMode="External"/><Relationship Id="rId14" Type="http://schemas.openxmlformats.org/officeDocument/2006/relationships/image" Target="../media/image63.jpeg"/></Relationships>
</file>

<file path=ppt/slides/_rels/slide25.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image" Target="../media/image67.jpeg"/><Relationship Id="rId5" Type="http://schemas.openxmlformats.org/officeDocument/2006/relationships/diagramQuickStyle" Target="../diagrams/quickStyle5.xml"/><Relationship Id="rId10" Type="http://schemas.openxmlformats.org/officeDocument/2006/relationships/image" Target="../media/image66.jpeg"/><Relationship Id="rId4" Type="http://schemas.openxmlformats.org/officeDocument/2006/relationships/diagramLayout" Target="../diagrams/layout5.xml"/><Relationship Id="rId9"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emf"/><Relationship Id="rId7" Type="http://schemas.openxmlformats.org/officeDocument/2006/relationships/image" Target="../media/image77.jpeg"/><Relationship Id="rId2" Type="http://schemas.openxmlformats.org/officeDocument/2006/relationships/notesSlide" Target="../notesSlides/notesSlide13.xml"/><Relationship Id="rId1" Type="http://schemas.openxmlformats.org/officeDocument/2006/relationships/slideLayout" Target="../slideLayouts/slideLayout71.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jpeg"/><Relationship Id="rId4" Type="http://schemas.openxmlformats.org/officeDocument/2006/relationships/image" Target="../media/image74.png"/><Relationship Id="rId9" Type="http://schemas.openxmlformats.org/officeDocument/2006/relationships/image" Target="../media/image79.png"/></Relationships>
</file>

<file path=ppt/slides/_rels/slide2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8" Type="http://schemas.openxmlformats.org/officeDocument/2006/relationships/image" Target="../media/image91.jpg"/><Relationship Id="rId3" Type="http://schemas.openxmlformats.org/officeDocument/2006/relationships/image" Target="../media/image86.jpg"/><Relationship Id="rId7" Type="http://schemas.openxmlformats.org/officeDocument/2006/relationships/image" Target="../media/image90.jpg"/><Relationship Id="rId2" Type="http://schemas.openxmlformats.org/officeDocument/2006/relationships/notesSlide" Target="../notesSlides/notesSlide25.xml"/><Relationship Id="rId1" Type="http://schemas.openxmlformats.org/officeDocument/2006/relationships/slideLayout" Target="../slideLayouts/slideLayout48.xml"/><Relationship Id="rId6" Type="http://schemas.openxmlformats.org/officeDocument/2006/relationships/image" Target="../media/image89.jpg"/><Relationship Id="rId5" Type="http://schemas.openxmlformats.org/officeDocument/2006/relationships/image" Target="../media/image88.jpg"/><Relationship Id="rId4" Type="http://schemas.openxmlformats.org/officeDocument/2006/relationships/image" Target="../media/image87.jpg"/><Relationship Id="rId9" Type="http://schemas.openxmlformats.org/officeDocument/2006/relationships/image" Target="../media/image92.jpg"/></Relationships>
</file>

<file path=ppt/slides/_rels/slide49.xml.rels><?xml version="1.0" encoding="UTF-8" standalone="yes"?>
<Relationships xmlns="http://schemas.openxmlformats.org/package/2006/relationships"><Relationship Id="rId3" Type="http://schemas.openxmlformats.org/officeDocument/2006/relationships/hyperlink" Target="https://sjsu.campus.eab.com/" TargetMode="External"/><Relationship Id="rId2" Type="http://schemas.openxmlformats.org/officeDocument/2006/relationships/notesSlide" Target="../notesSlides/notesSlide26.xml"/><Relationship Id="rId1" Type="http://schemas.openxmlformats.org/officeDocument/2006/relationships/slideLayout" Target="../slideLayouts/slideLayout48.xml"/><Relationship Id="rId4" Type="http://schemas.openxmlformats.org/officeDocument/2006/relationships/hyperlink" Target="http://sjsu.joinhandshake.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www.sjsu.edu/careercenter" TargetMode="External"/><Relationship Id="rId2" Type="http://schemas.openxmlformats.org/officeDocument/2006/relationships/notesSlide" Target="../notesSlides/notesSlide27.xml"/><Relationship Id="rId1" Type="http://schemas.openxmlformats.org/officeDocument/2006/relationships/slideLayout" Target="../slideLayouts/slideLayout48.xml"/><Relationship Id="rId5" Type="http://schemas.openxmlformats.org/officeDocument/2006/relationships/image" Target="../media/image93.png"/><Relationship Id="rId4" Type="http://schemas.openxmlformats.org/officeDocument/2006/relationships/hyperlink" Target="https://www.sjsu.edu/careercenter/resources/index.php"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8.xml"/><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9.xml"/><Relationship Id="rId1" Type="http://schemas.openxmlformats.org/officeDocument/2006/relationships/slideLayout" Target="../slideLayouts/slideLayout48.xml"/><Relationship Id="rId4" Type="http://schemas.openxmlformats.org/officeDocument/2006/relationships/image" Target="../media/image96.png"/></Relationships>
</file>

<file path=ppt/slides/_rels/slide53.xml.rels><?xml version="1.0" encoding="UTF-8" standalone="yes"?>
<Relationships xmlns="http://schemas.openxmlformats.org/package/2006/relationships"><Relationship Id="rId3" Type="http://schemas.openxmlformats.org/officeDocument/2006/relationships/hyperlink" Target="https://sjsu.campus.eab.com/" TargetMode="External"/><Relationship Id="rId7" Type="http://schemas.openxmlformats.org/officeDocument/2006/relationships/image" Target="../media/image97.png"/><Relationship Id="rId2" Type="http://schemas.openxmlformats.org/officeDocument/2006/relationships/notesSlide" Target="../notesSlides/notesSlide30.xml"/><Relationship Id="rId1" Type="http://schemas.openxmlformats.org/officeDocument/2006/relationships/slideLayout" Target="../slideLayouts/slideLayout59.xml"/><Relationship Id="rId6" Type="http://schemas.openxmlformats.org/officeDocument/2006/relationships/hyperlink" Target="mailto:careerhelp@sjsu.edu" TargetMode="External"/><Relationship Id="rId5" Type="http://schemas.openxmlformats.org/officeDocument/2006/relationships/hyperlink" Target="http://www.sjsu.joinhandshake.com/" TargetMode="External"/><Relationship Id="rId4" Type="http://schemas.openxmlformats.org/officeDocument/2006/relationships/hyperlink" Target="http://www.sjsu.edu/careercenter"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5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99.jpeg"/><Relationship Id="rId7" Type="http://schemas.openxmlformats.org/officeDocument/2006/relationships/image" Target="../media/image103.jpeg"/><Relationship Id="rId2" Type="http://schemas.openxmlformats.org/officeDocument/2006/relationships/notesSlide" Target="../notesSlides/notesSlide34.xml"/><Relationship Id="rId1" Type="http://schemas.openxmlformats.org/officeDocument/2006/relationships/slideLayout" Target="../slideLayouts/slideLayout39.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F1CFCA-5D38-43A8-B092-CA868576E19E}"/>
              </a:ext>
            </a:extLst>
          </p:cNvPr>
          <p:cNvSpPr>
            <a:spLocks noGrp="1"/>
          </p:cNvSpPr>
          <p:nvPr>
            <p:ph type="sldNum" sz="quarter" idx="12"/>
          </p:nvPr>
        </p:nvSpPr>
        <p:spPr/>
        <p:txBody>
          <a:bodyPr/>
          <a:lstStyle/>
          <a:p>
            <a:pPr>
              <a:defRPr/>
            </a:pPr>
            <a:fld id="{2529AB91-65D9-4361-8205-C76A699A435C}" type="slidenum">
              <a:rPr lang="en-US" smtClean="0"/>
              <a:pPr>
                <a:defRPr/>
              </a:pPr>
              <a:t>1</a:t>
            </a:fld>
            <a:endParaRPr lang="en-US" dirty="0"/>
          </a:p>
        </p:txBody>
      </p:sp>
      <p:pic>
        <p:nvPicPr>
          <p:cNvPr id="4" name="Picture 3">
            <a:extLst>
              <a:ext uri="{FF2B5EF4-FFF2-40B4-BE49-F238E27FC236}">
                <a16:creationId xmlns:a16="http://schemas.microsoft.com/office/drawing/2014/main" id="{30BF0F95-67A2-4F81-AC02-10FBC07C3D18}"/>
              </a:ext>
            </a:extLst>
          </p:cNvPr>
          <p:cNvPicPr>
            <a:picLocks noChangeAspect="1"/>
          </p:cNvPicPr>
          <p:nvPr/>
        </p:nvPicPr>
        <p:blipFill>
          <a:blip r:embed="rId2"/>
          <a:stretch>
            <a:fillRect/>
          </a:stretch>
        </p:blipFill>
        <p:spPr>
          <a:xfrm>
            <a:off x="457200" y="679759"/>
            <a:ext cx="8348663" cy="4323306"/>
          </a:xfrm>
          <a:prstGeom prst="rect">
            <a:avLst/>
          </a:prstGeom>
        </p:spPr>
      </p:pic>
    </p:spTree>
    <p:extLst>
      <p:ext uri="{BB962C8B-B14F-4D97-AF65-F5344CB8AC3E}">
        <p14:creationId xmlns:p14="http://schemas.microsoft.com/office/powerpoint/2010/main" val="1649656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777875"/>
            <a:ext cx="8229600" cy="3200400"/>
          </a:xfrm>
        </p:spPr>
        <p:txBody>
          <a:bodyPr/>
          <a:lstStyle/>
          <a:p>
            <a:pPr algn="ctr" eaLnBrk="1" fontAlgn="auto" hangingPunct="1">
              <a:spcAft>
                <a:spcPts val="0"/>
              </a:spcAft>
              <a:defRPr/>
            </a:pPr>
            <a:r>
              <a:rPr lang="en-US" dirty="0">
                <a:solidFill>
                  <a:srgbClr val="0000FF"/>
                </a:solidFill>
              </a:rPr>
              <a:t>Where do you see your self</a:t>
            </a:r>
            <a:br>
              <a:rPr lang="en-US" dirty="0">
                <a:solidFill>
                  <a:srgbClr val="0000FF"/>
                </a:solidFill>
              </a:rPr>
            </a:br>
            <a:r>
              <a:rPr lang="en-US" dirty="0">
                <a:solidFill>
                  <a:srgbClr val="0000FF"/>
                </a:solidFill>
              </a:rPr>
              <a:t> 5 to 10 years from now?</a:t>
            </a:r>
            <a:br>
              <a:rPr lang="en-US" dirty="0">
                <a:solidFill>
                  <a:srgbClr val="0000FF"/>
                </a:solidFill>
              </a:rPr>
            </a:br>
            <a:endParaRPr lang="en-US" sz="9600" dirty="0">
              <a:solidFill>
                <a:srgbClr val="0000FF"/>
              </a:solidFill>
            </a:endParaRPr>
          </a:p>
        </p:txBody>
      </p:sp>
      <p:sp>
        <p:nvSpPr>
          <p:cNvPr id="30723" name="Rectangle 3"/>
          <p:cNvSpPr>
            <a:spLocks noGrp="1" noChangeArrowheads="1"/>
          </p:cNvSpPr>
          <p:nvPr>
            <p:ph idx="1"/>
          </p:nvPr>
        </p:nvSpPr>
        <p:spPr>
          <a:xfrm>
            <a:off x="457200" y="3581400"/>
            <a:ext cx="8229600" cy="2544763"/>
          </a:xfrm>
        </p:spPr>
        <p:txBody>
          <a:bodyPr/>
          <a:lstStyle/>
          <a:p>
            <a:pPr eaLnBrk="1" hangingPunct="1">
              <a:buFontTx/>
              <a:buNone/>
            </a:pPr>
            <a:r>
              <a:rPr lang="en-US" sz="1000"/>
              <a:t>‘</a:t>
            </a:r>
          </a:p>
        </p:txBody>
      </p:sp>
      <p:sp>
        <p:nvSpPr>
          <p:cNvPr id="21506" name="Slide Number Placeholder 5"/>
          <p:cNvSpPr>
            <a:spLocks noGrp="1"/>
          </p:cNvSpPr>
          <p:nvPr>
            <p:ph type="sldNum" sz="quarter" idx="12"/>
          </p:nvPr>
        </p:nvSpPr>
        <p:spPr/>
        <p:txBody>
          <a:bodyPr/>
          <a:lstStyle/>
          <a:p>
            <a:pPr>
              <a:defRPr/>
            </a:pPr>
            <a:fld id="{484F8EEC-C6BC-46D3-8A6D-0384F7FE35EB}" type="slidenum">
              <a:rPr lang="en-US"/>
              <a:pPr>
                <a:defRPr/>
              </a:pPr>
              <a:t>10</a:t>
            </a:fld>
            <a:endParaRPr lang="en-US"/>
          </a:p>
        </p:txBody>
      </p:sp>
      <p:pic>
        <p:nvPicPr>
          <p:cNvPr id="30725" name="Picture 5" descr="Image Preview"/>
          <p:cNvPicPr>
            <a:picLocks noChangeAspect="1" noChangeArrowheads="1"/>
          </p:cNvPicPr>
          <p:nvPr/>
        </p:nvPicPr>
        <p:blipFill>
          <a:blip r:embed="rId2" cstate="print"/>
          <a:srcRect/>
          <a:stretch>
            <a:fillRect/>
          </a:stretch>
        </p:blipFill>
        <p:spPr bwMode="auto">
          <a:xfrm>
            <a:off x="3657600" y="2606675"/>
            <a:ext cx="1714500" cy="1905000"/>
          </a:xfrm>
          <a:prstGeom prst="rect">
            <a:avLst/>
          </a:prstGeom>
          <a:noFill/>
          <a:ln w="9525">
            <a:noFill/>
            <a:miter lim="800000"/>
            <a:headEnd/>
            <a:tailEnd/>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381000" y="457200"/>
            <a:ext cx="8458200" cy="914400"/>
          </a:xfrm>
        </p:spPr>
        <p:txBody>
          <a:bodyPr>
            <a:normAutofit fontScale="90000"/>
          </a:bodyPr>
          <a:lstStyle/>
          <a:p>
            <a:pPr eaLnBrk="1" fontAlgn="auto" hangingPunct="1">
              <a:spcAft>
                <a:spcPts val="0"/>
              </a:spcAft>
              <a:defRPr/>
            </a:pPr>
            <a:r>
              <a:rPr lang="en-US" sz="3200" dirty="0">
                <a:solidFill>
                  <a:schemeClr val="bg1"/>
                </a:solidFill>
              </a:rPr>
              <a:t>Engineering Education Timeline</a:t>
            </a:r>
            <a:br>
              <a:rPr lang="en-US" sz="4000" dirty="0">
                <a:solidFill>
                  <a:schemeClr val="accent1">
                    <a:tint val="88000"/>
                    <a:satMod val="150000"/>
                  </a:schemeClr>
                </a:solidFill>
              </a:rPr>
            </a:br>
            <a:endParaRPr lang="en-US" sz="3200" dirty="0">
              <a:solidFill>
                <a:schemeClr val="accent2"/>
              </a:solidFill>
            </a:endParaRPr>
          </a:p>
        </p:txBody>
      </p:sp>
      <p:sp>
        <p:nvSpPr>
          <p:cNvPr id="31747" name="Rectangle 3"/>
          <p:cNvSpPr>
            <a:spLocks noGrp="1" noChangeArrowheads="1"/>
          </p:cNvSpPr>
          <p:nvPr>
            <p:ph idx="1"/>
          </p:nvPr>
        </p:nvSpPr>
        <p:spPr>
          <a:xfrm>
            <a:off x="1371600" y="1143000"/>
            <a:ext cx="7772400" cy="5029200"/>
          </a:xfrm>
        </p:spPr>
        <p:txBody>
          <a:bodyPr/>
          <a:lstStyle/>
          <a:p>
            <a:pPr eaLnBrk="1" hangingPunct="1">
              <a:buFontTx/>
              <a:buNone/>
            </a:pPr>
            <a:r>
              <a:rPr lang="en-US"/>
              <a:t>  </a:t>
            </a:r>
          </a:p>
        </p:txBody>
      </p:sp>
      <p:sp>
        <p:nvSpPr>
          <p:cNvPr id="22530" name="Slide Number Placeholder 5"/>
          <p:cNvSpPr>
            <a:spLocks noGrp="1"/>
          </p:cNvSpPr>
          <p:nvPr>
            <p:ph type="sldNum" sz="quarter" idx="12"/>
          </p:nvPr>
        </p:nvSpPr>
        <p:spPr/>
        <p:txBody>
          <a:bodyPr/>
          <a:lstStyle/>
          <a:p>
            <a:pPr>
              <a:defRPr/>
            </a:pPr>
            <a:fld id="{8BB098C8-6BBD-47BA-A270-8FE16AFCED5F}" type="slidenum">
              <a:rPr lang="en-US"/>
              <a:pPr>
                <a:defRPr/>
              </a:pPr>
              <a:t>11</a:t>
            </a:fld>
            <a:endParaRPr lang="en-US"/>
          </a:p>
        </p:txBody>
      </p:sp>
      <p:sp>
        <p:nvSpPr>
          <p:cNvPr id="31749" name="Line 4"/>
          <p:cNvSpPr>
            <a:spLocks noChangeShapeType="1"/>
          </p:cNvSpPr>
          <p:nvPr/>
        </p:nvSpPr>
        <p:spPr bwMode="auto">
          <a:xfrm flipV="1">
            <a:off x="914400" y="1447800"/>
            <a:ext cx="0" cy="3962400"/>
          </a:xfrm>
          <a:prstGeom prst="line">
            <a:avLst/>
          </a:prstGeom>
          <a:noFill/>
          <a:ln w="57150">
            <a:solidFill>
              <a:schemeClr val="tx1"/>
            </a:solidFill>
            <a:round/>
            <a:headEnd/>
            <a:tailEnd type="triangle" w="med" len="med"/>
          </a:ln>
        </p:spPr>
        <p:txBody>
          <a:bodyPr/>
          <a:lstStyle/>
          <a:p>
            <a:endParaRPr lang="en-US"/>
          </a:p>
        </p:txBody>
      </p:sp>
      <p:sp>
        <p:nvSpPr>
          <p:cNvPr id="31750" name="Line 5"/>
          <p:cNvSpPr>
            <a:spLocks noChangeShapeType="1"/>
          </p:cNvSpPr>
          <p:nvPr/>
        </p:nvSpPr>
        <p:spPr bwMode="auto">
          <a:xfrm>
            <a:off x="914400" y="5410200"/>
            <a:ext cx="6934200" cy="0"/>
          </a:xfrm>
          <a:prstGeom prst="line">
            <a:avLst/>
          </a:prstGeom>
          <a:noFill/>
          <a:ln w="57150">
            <a:solidFill>
              <a:schemeClr val="tx1"/>
            </a:solidFill>
            <a:round/>
            <a:headEnd/>
            <a:tailEnd type="triangle" w="med" len="med"/>
          </a:ln>
        </p:spPr>
        <p:txBody>
          <a:bodyPr/>
          <a:lstStyle/>
          <a:p>
            <a:endParaRPr lang="en-US"/>
          </a:p>
        </p:txBody>
      </p:sp>
      <p:sp>
        <p:nvSpPr>
          <p:cNvPr id="31751" name="Text Box 6"/>
          <p:cNvSpPr txBox="1">
            <a:spLocks noChangeArrowheads="1"/>
          </p:cNvSpPr>
          <p:nvPr/>
        </p:nvSpPr>
        <p:spPr bwMode="auto">
          <a:xfrm>
            <a:off x="5105400" y="5562600"/>
            <a:ext cx="1747838" cy="457200"/>
          </a:xfrm>
          <a:prstGeom prst="rect">
            <a:avLst/>
          </a:prstGeom>
          <a:noFill/>
          <a:ln w="9525">
            <a:noFill/>
            <a:miter lim="800000"/>
            <a:headEnd/>
            <a:tailEnd/>
          </a:ln>
        </p:spPr>
        <p:txBody>
          <a:bodyPr wrap="none">
            <a:spAutoFit/>
          </a:bodyPr>
          <a:lstStyle/>
          <a:p>
            <a:r>
              <a:rPr lang="en-US" sz="2400">
                <a:latin typeface="Times New Roman" pitchFamily="18" charset="0"/>
              </a:rPr>
              <a:t>Time (years)</a:t>
            </a:r>
          </a:p>
        </p:txBody>
      </p:sp>
      <p:sp>
        <p:nvSpPr>
          <p:cNvPr id="31753" name="Text Box 13"/>
          <p:cNvSpPr txBox="1">
            <a:spLocks noChangeArrowheads="1"/>
          </p:cNvSpPr>
          <p:nvPr/>
        </p:nvSpPr>
        <p:spPr bwMode="auto">
          <a:xfrm>
            <a:off x="990600" y="4191000"/>
            <a:ext cx="2895600" cy="457200"/>
          </a:xfrm>
          <a:prstGeom prst="rect">
            <a:avLst/>
          </a:prstGeom>
          <a:noFill/>
          <a:ln w="9525">
            <a:noFill/>
            <a:miter lim="800000"/>
            <a:headEnd/>
            <a:tailEnd/>
          </a:ln>
        </p:spPr>
        <p:txBody>
          <a:bodyPr>
            <a:spAutoFit/>
          </a:bodyPr>
          <a:lstStyle/>
          <a:p>
            <a:r>
              <a:rPr lang="en-US" sz="2400">
                <a:latin typeface="Times New Roman" pitchFamily="18" charset="0"/>
              </a:rPr>
              <a:t>		</a:t>
            </a:r>
          </a:p>
        </p:txBody>
      </p:sp>
      <p:sp>
        <p:nvSpPr>
          <p:cNvPr id="31754" name="Text Box 14"/>
          <p:cNvSpPr txBox="1">
            <a:spLocks noChangeArrowheads="1"/>
          </p:cNvSpPr>
          <p:nvPr/>
        </p:nvSpPr>
        <p:spPr bwMode="auto">
          <a:xfrm>
            <a:off x="1355725" y="4003675"/>
            <a:ext cx="184150" cy="457200"/>
          </a:xfrm>
          <a:prstGeom prst="rect">
            <a:avLst/>
          </a:prstGeom>
          <a:noFill/>
          <a:ln w="9525">
            <a:noFill/>
            <a:miter lim="800000"/>
            <a:headEnd/>
            <a:tailEnd/>
          </a:ln>
        </p:spPr>
        <p:txBody>
          <a:bodyPr wrap="none">
            <a:spAutoFit/>
          </a:bodyPr>
          <a:lstStyle/>
          <a:p>
            <a:endParaRPr lang="en-US" sz="2400">
              <a:latin typeface="Times New Roman" pitchFamily="18" charset="0"/>
            </a:endParaRPr>
          </a:p>
        </p:txBody>
      </p:sp>
      <p:sp>
        <p:nvSpPr>
          <p:cNvPr id="31755" name="Text Box 17"/>
          <p:cNvSpPr txBox="1">
            <a:spLocks noChangeArrowheads="1"/>
          </p:cNvSpPr>
          <p:nvPr/>
        </p:nvSpPr>
        <p:spPr bwMode="auto">
          <a:xfrm>
            <a:off x="990600" y="4114800"/>
            <a:ext cx="685800" cy="457200"/>
          </a:xfrm>
          <a:prstGeom prst="rect">
            <a:avLst/>
          </a:prstGeom>
          <a:noFill/>
          <a:ln w="9525">
            <a:noFill/>
            <a:miter lim="800000"/>
            <a:headEnd/>
            <a:tailEnd/>
          </a:ln>
        </p:spPr>
        <p:txBody>
          <a:bodyPr>
            <a:spAutoFit/>
          </a:bodyPr>
          <a:lstStyle/>
          <a:p>
            <a:r>
              <a:rPr lang="en-US" sz="2400" b="1">
                <a:latin typeface="Times New Roman" pitchFamily="18" charset="0"/>
              </a:rPr>
              <a:t>Fr.</a:t>
            </a:r>
          </a:p>
        </p:txBody>
      </p:sp>
      <p:sp>
        <p:nvSpPr>
          <p:cNvPr id="31756" name="Line 18"/>
          <p:cNvSpPr>
            <a:spLocks noChangeShapeType="1"/>
          </p:cNvSpPr>
          <p:nvPr/>
        </p:nvSpPr>
        <p:spPr bwMode="auto">
          <a:xfrm>
            <a:off x="1676400" y="3429000"/>
            <a:ext cx="0" cy="2133600"/>
          </a:xfrm>
          <a:prstGeom prst="line">
            <a:avLst/>
          </a:prstGeom>
          <a:noFill/>
          <a:ln w="9525">
            <a:solidFill>
              <a:schemeClr val="tx1"/>
            </a:solidFill>
            <a:round/>
            <a:headEnd/>
            <a:tailEnd/>
          </a:ln>
        </p:spPr>
        <p:txBody>
          <a:bodyPr/>
          <a:lstStyle/>
          <a:p>
            <a:endParaRPr lang="en-US"/>
          </a:p>
        </p:txBody>
      </p:sp>
      <p:sp>
        <p:nvSpPr>
          <p:cNvPr id="31757" name="Text Box 19"/>
          <p:cNvSpPr txBox="1">
            <a:spLocks noChangeArrowheads="1"/>
          </p:cNvSpPr>
          <p:nvPr/>
        </p:nvSpPr>
        <p:spPr bwMode="auto">
          <a:xfrm>
            <a:off x="1752600" y="4114800"/>
            <a:ext cx="506413" cy="457200"/>
          </a:xfrm>
          <a:prstGeom prst="rect">
            <a:avLst/>
          </a:prstGeom>
          <a:noFill/>
          <a:ln w="9525">
            <a:noFill/>
            <a:miter lim="800000"/>
            <a:headEnd/>
            <a:tailEnd/>
          </a:ln>
        </p:spPr>
        <p:txBody>
          <a:bodyPr wrap="none">
            <a:spAutoFit/>
          </a:bodyPr>
          <a:lstStyle/>
          <a:p>
            <a:r>
              <a:rPr lang="en-US" sz="2400" b="1">
                <a:latin typeface="Times New Roman" pitchFamily="18" charset="0"/>
              </a:rPr>
              <a:t>So</a:t>
            </a:r>
          </a:p>
        </p:txBody>
      </p:sp>
      <p:sp>
        <p:nvSpPr>
          <p:cNvPr id="31758" name="Text Box 20"/>
          <p:cNvSpPr txBox="1">
            <a:spLocks noChangeArrowheads="1"/>
          </p:cNvSpPr>
          <p:nvPr/>
        </p:nvSpPr>
        <p:spPr bwMode="auto">
          <a:xfrm>
            <a:off x="2514600" y="4114800"/>
            <a:ext cx="471488" cy="457200"/>
          </a:xfrm>
          <a:prstGeom prst="rect">
            <a:avLst/>
          </a:prstGeom>
          <a:noFill/>
          <a:ln w="9525">
            <a:noFill/>
            <a:miter lim="800000"/>
            <a:headEnd/>
            <a:tailEnd/>
          </a:ln>
        </p:spPr>
        <p:txBody>
          <a:bodyPr wrap="none">
            <a:spAutoFit/>
          </a:bodyPr>
          <a:lstStyle/>
          <a:p>
            <a:r>
              <a:rPr lang="en-US" sz="2400" b="1">
                <a:latin typeface="Times New Roman" pitchFamily="18" charset="0"/>
              </a:rPr>
              <a:t>Jr</a:t>
            </a:r>
          </a:p>
        </p:txBody>
      </p:sp>
      <p:sp>
        <p:nvSpPr>
          <p:cNvPr id="31759" name="Line 21"/>
          <p:cNvSpPr>
            <a:spLocks noChangeShapeType="1"/>
          </p:cNvSpPr>
          <p:nvPr/>
        </p:nvSpPr>
        <p:spPr bwMode="auto">
          <a:xfrm>
            <a:off x="2438400" y="3429000"/>
            <a:ext cx="0" cy="2133600"/>
          </a:xfrm>
          <a:prstGeom prst="line">
            <a:avLst/>
          </a:prstGeom>
          <a:noFill/>
          <a:ln w="9525">
            <a:solidFill>
              <a:schemeClr val="tx1"/>
            </a:solidFill>
            <a:round/>
            <a:headEnd/>
            <a:tailEnd/>
          </a:ln>
        </p:spPr>
        <p:txBody>
          <a:bodyPr/>
          <a:lstStyle/>
          <a:p>
            <a:endParaRPr lang="en-US"/>
          </a:p>
        </p:txBody>
      </p:sp>
      <p:sp>
        <p:nvSpPr>
          <p:cNvPr id="31760" name="Line 22"/>
          <p:cNvSpPr>
            <a:spLocks noChangeShapeType="1"/>
          </p:cNvSpPr>
          <p:nvPr/>
        </p:nvSpPr>
        <p:spPr bwMode="auto">
          <a:xfrm>
            <a:off x="3124200" y="3429000"/>
            <a:ext cx="0" cy="2133600"/>
          </a:xfrm>
          <a:prstGeom prst="line">
            <a:avLst/>
          </a:prstGeom>
          <a:noFill/>
          <a:ln w="9525">
            <a:solidFill>
              <a:schemeClr val="tx1"/>
            </a:solidFill>
            <a:round/>
            <a:headEnd/>
            <a:tailEnd/>
          </a:ln>
        </p:spPr>
        <p:txBody>
          <a:bodyPr/>
          <a:lstStyle/>
          <a:p>
            <a:endParaRPr lang="en-US"/>
          </a:p>
        </p:txBody>
      </p:sp>
      <p:sp>
        <p:nvSpPr>
          <p:cNvPr id="31761" name="Text Box 23"/>
          <p:cNvSpPr txBox="1">
            <a:spLocks noChangeArrowheads="1"/>
          </p:cNvSpPr>
          <p:nvPr/>
        </p:nvSpPr>
        <p:spPr bwMode="auto">
          <a:xfrm>
            <a:off x="3124200" y="4114800"/>
            <a:ext cx="488950" cy="457200"/>
          </a:xfrm>
          <a:prstGeom prst="rect">
            <a:avLst/>
          </a:prstGeom>
          <a:noFill/>
          <a:ln w="9525">
            <a:noFill/>
            <a:miter lim="800000"/>
            <a:headEnd/>
            <a:tailEnd/>
          </a:ln>
        </p:spPr>
        <p:txBody>
          <a:bodyPr wrap="none">
            <a:spAutoFit/>
          </a:bodyPr>
          <a:lstStyle/>
          <a:p>
            <a:r>
              <a:rPr lang="en-US" sz="2400" b="1">
                <a:latin typeface="Times New Roman" pitchFamily="18" charset="0"/>
              </a:rPr>
              <a:t>Sr</a:t>
            </a:r>
          </a:p>
        </p:txBody>
      </p:sp>
      <p:sp>
        <p:nvSpPr>
          <p:cNvPr id="31762" name="Line 24"/>
          <p:cNvSpPr>
            <a:spLocks noChangeShapeType="1"/>
          </p:cNvSpPr>
          <p:nvPr/>
        </p:nvSpPr>
        <p:spPr bwMode="auto">
          <a:xfrm>
            <a:off x="3886200" y="3429000"/>
            <a:ext cx="0" cy="2133600"/>
          </a:xfrm>
          <a:prstGeom prst="line">
            <a:avLst/>
          </a:prstGeom>
          <a:noFill/>
          <a:ln w="9525">
            <a:solidFill>
              <a:schemeClr val="tx1"/>
            </a:solidFill>
            <a:round/>
            <a:headEnd/>
            <a:tailEnd/>
          </a:ln>
        </p:spPr>
        <p:txBody>
          <a:bodyPr/>
          <a:lstStyle/>
          <a:p>
            <a:endParaRPr lang="en-US"/>
          </a:p>
        </p:txBody>
      </p:sp>
      <p:sp>
        <p:nvSpPr>
          <p:cNvPr id="31763" name="AutoShape 26"/>
          <p:cNvSpPr>
            <a:spLocks noChangeArrowheads="1"/>
          </p:cNvSpPr>
          <p:nvPr/>
        </p:nvSpPr>
        <p:spPr bwMode="auto">
          <a:xfrm>
            <a:off x="4038600" y="4114800"/>
            <a:ext cx="914400" cy="304800"/>
          </a:xfrm>
          <a:prstGeom prst="notched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sp>
        <p:nvSpPr>
          <p:cNvPr id="31764" name="TextBox 21"/>
          <p:cNvSpPr txBox="1">
            <a:spLocks noChangeArrowheads="1"/>
          </p:cNvSpPr>
          <p:nvPr/>
        </p:nvSpPr>
        <p:spPr bwMode="auto">
          <a:xfrm>
            <a:off x="5181600" y="4038600"/>
            <a:ext cx="1792288" cy="461963"/>
          </a:xfrm>
          <a:prstGeom prst="rect">
            <a:avLst/>
          </a:prstGeom>
          <a:noFill/>
          <a:ln w="9525">
            <a:noFill/>
            <a:miter lim="800000"/>
            <a:headEnd/>
            <a:tailEnd/>
          </a:ln>
        </p:spPr>
        <p:txBody>
          <a:bodyPr wrap="none">
            <a:spAutoFit/>
          </a:bodyPr>
          <a:lstStyle/>
          <a:p>
            <a:r>
              <a:rPr lang="en-US" sz="2400"/>
              <a:t>What Next?</a:t>
            </a:r>
          </a:p>
        </p:txBody>
      </p:sp>
      <p:pic>
        <p:nvPicPr>
          <p:cNvPr id="22552" name="Picture 24" descr="http://www.psychologytoday.com/files/u114/cdl_f.jpg"/>
          <p:cNvPicPr>
            <a:picLocks noChangeAspect="1" noChangeArrowheads="1"/>
          </p:cNvPicPr>
          <p:nvPr/>
        </p:nvPicPr>
        <p:blipFill>
          <a:blip r:embed="rId3" cstate="print"/>
          <a:srcRect/>
          <a:stretch>
            <a:fillRect/>
          </a:stretch>
        </p:blipFill>
        <p:spPr bwMode="auto">
          <a:xfrm>
            <a:off x="7620000" y="152400"/>
            <a:ext cx="1296988" cy="2159000"/>
          </a:xfrm>
          <a:prstGeom prst="rect">
            <a:avLst/>
          </a:prstGeom>
          <a:noFill/>
          <a:ln w="9525">
            <a:noFill/>
            <a:miter lim="800000"/>
            <a:headEnd/>
            <a:tailEnd/>
          </a:ln>
        </p:spPr>
      </p:pic>
      <p:pic>
        <p:nvPicPr>
          <p:cNvPr id="22554" name="Picture 26" descr="http://2.bp.blogspot.com/_k0Njx5dZCls/TECYxOXvAoI/AAAAAAAAAGs/fqIQO4ZqnSY/s320/civil-engineer.jpg"/>
          <p:cNvPicPr>
            <a:picLocks noChangeAspect="1" noChangeArrowheads="1"/>
          </p:cNvPicPr>
          <p:nvPr/>
        </p:nvPicPr>
        <p:blipFill>
          <a:blip r:embed="rId4" cstate="print"/>
          <a:srcRect/>
          <a:stretch>
            <a:fillRect/>
          </a:stretch>
        </p:blipFill>
        <p:spPr bwMode="auto">
          <a:xfrm>
            <a:off x="7162800" y="2362200"/>
            <a:ext cx="1981200" cy="1557338"/>
          </a:xfrm>
          <a:prstGeom prst="rect">
            <a:avLst/>
          </a:prstGeom>
          <a:noFill/>
          <a:ln w="9525">
            <a:noFill/>
            <a:miter lim="800000"/>
            <a:headEnd/>
            <a:tailEnd/>
          </a:ln>
        </p:spPr>
      </p:pic>
      <p:sp>
        <p:nvSpPr>
          <p:cNvPr id="25" name="TextBox 24"/>
          <p:cNvSpPr txBox="1">
            <a:spLocks noChangeArrowheads="1"/>
          </p:cNvSpPr>
          <p:nvPr/>
        </p:nvSpPr>
        <p:spPr bwMode="auto">
          <a:xfrm>
            <a:off x="7620000" y="2057400"/>
            <a:ext cx="1295400" cy="307975"/>
          </a:xfrm>
          <a:prstGeom prst="rect">
            <a:avLst/>
          </a:prstGeom>
          <a:noFill/>
          <a:ln w="9525">
            <a:noFill/>
            <a:miter lim="800000"/>
            <a:headEnd/>
            <a:tailEnd/>
          </a:ln>
        </p:spPr>
        <p:txBody>
          <a:bodyPr>
            <a:spAutoFit/>
          </a:bodyPr>
          <a:lstStyle/>
          <a:p>
            <a:r>
              <a:rPr lang="en-US" sz="1400">
                <a:solidFill>
                  <a:schemeClr val="bg1"/>
                </a:solidFill>
              </a:rPr>
              <a:t>grad school</a:t>
            </a:r>
          </a:p>
        </p:txBody>
      </p:sp>
      <p:sp>
        <p:nvSpPr>
          <p:cNvPr id="27" name="TextBox 26"/>
          <p:cNvSpPr txBox="1">
            <a:spLocks noChangeArrowheads="1"/>
          </p:cNvSpPr>
          <p:nvPr/>
        </p:nvSpPr>
        <p:spPr bwMode="auto">
          <a:xfrm>
            <a:off x="7924800" y="3657600"/>
            <a:ext cx="762000" cy="307975"/>
          </a:xfrm>
          <a:prstGeom prst="rect">
            <a:avLst/>
          </a:prstGeom>
          <a:noFill/>
          <a:ln w="9525">
            <a:noFill/>
            <a:miter lim="800000"/>
            <a:headEnd/>
            <a:tailEnd/>
          </a:ln>
        </p:spPr>
        <p:txBody>
          <a:bodyPr>
            <a:spAutoFit/>
          </a:bodyPr>
          <a:lstStyle/>
          <a:p>
            <a:r>
              <a:rPr lang="en-US" sz="1400"/>
              <a:t>work</a:t>
            </a:r>
          </a:p>
        </p:txBody>
      </p:sp>
      <p:sp>
        <p:nvSpPr>
          <p:cNvPr id="28" name="TextBox 27"/>
          <p:cNvSpPr txBox="1">
            <a:spLocks noChangeArrowheads="1"/>
          </p:cNvSpPr>
          <p:nvPr/>
        </p:nvSpPr>
        <p:spPr bwMode="auto">
          <a:xfrm>
            <a:off x="7315200" y="5029200"/>
            <a:ext cx="1295400" cy="307975"/>
          </a:xfrm>
          <a:prstGeom prst="rect">
            <a:avLst/>
          </a:prstGeom>
          <a:noFill/>
          <a:ln w="9525">
            <a:noFill/>
            <a:miter lim="800000"/>
            <a:headEnd/>
            <a:tailEnd/>
          </a:ln>
        </p:spPr>
        <p:txBody>
          <a:bodyPr>
            <a:spAutoFit/>
          </a:bodyPr>
          <a:lstStyle/>
          <a:p>
            <a:r>
              <a:rPr lang="en-US" sz="1400" b="1">
                <a:solidFill>
                  <a:srgbClr val="FFFF00"/>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52"/>
                                        </p:tgtEl>
                                        <p:attrNameLst>
                                          <p:attrName>style.visibility</p:attrName>
                                        </p:attrNameLst>
                                      </p:cBhvr>
                                      <p:to>
                                        <p:strVal val="visible"/>
                                      </p:to>
                                    </p:set>
                                    <p:anim calcmode="lin" valueType="num">
                                      <p:cBhvr additive="base">
                                        <p:cTn id="7" dur="500" fill="hold"/>
                                        <p:tgtEl>
                                          <p:spTgt spid="22552"/>
                                        </p:tgtEl>
                                        <p:attrNameLst>
                                          <p:attrName>ppt_x</p:attrName>
                                        </p:attrNameLst>
                                      </p:cBhvr>
                                      <p:tavLst>
                                        <p:tav tm="0">
                                          <p:val>
                                            <p:strVal val="#ppt_x"/>
                                          </p:val>
                                        </p:tav>
                                        <p:tav tm="100000">
                                          <p:val>
                                            <p:strVal val="#ppt_x"/>
                                          </p:val>
                                        </p:tav>
                                      </p:tavLst>
                                    </p:anim>
                                    <p:anim calcmode="lin" valueType="num">
                                      <p:cBhvr additive="base">
                                        <p:cTn id="8" dur="500" fill="hold"/>
                                        <p:tgtEl>
                                          <p:spTgt spid="225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554"/>
                                        </p:tgtEl>
                                        <p:attrNameLst>
                                          <p:attrName>style.visibility</p:attrName>
                                        </p:attrNameLst>
                                      </p:cBhvr>
                                      <p:to>
                                        <p:strVal val="visible"/>
                                      </p:to>
                                    </p:set>
                                    <p:anim calcmode="lin" valueType="num">
                                      <p:cBhvr additive="base">
                                        <p:cTn id="17" dur="500" fill="hold"/>
                                        <p:tgtEl>
                                          <p:spTgt spid="22554"/>
                                        </p:tgtEl>
                                        <p:attrNameLst>
                                          <p:attrName>ppt_x</p:attrName>
                                        </p:attrNameLst>
                                      </p:cBhvr>
                                      <p:tavLst>
                                        <p:tav tm="0">
                                          <p:val>
                                            <p:strVal val="#ppt_x"/>
                                          </p:val>
                                        </p:tav>
                                        <p:tav tm="100000">
                                          <p:val>
                                            <p:strVal val="#ppt_x"/>
                                          </p:val>
                                        </p:tav>
                                      </p:tavLst>
                                    </p:anim>
                                    <p:anim calcmode="lin" valueType="num">
                                      <p:cBhvr additive="base">
                                        <p:cTn id="18" dur="500" fill="hold"/>
                                        <p:tgtEl>
                                          <p:spTgt spid="2255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p:txBody>
          <a:bodyPr/>
          <a:lstStyle/>
          <a:p>
            <a:pPr>
              <a:defRPr/>
            </a:pPr>
            <a:fld id="{B8F57A69-161C-483E-9E78-53625138F81E}" type="slidenum">
              <a:rPr lang="en-US"/>
              <a:pPr>
                <a:defRPr/>
              </a:pPr>
              <a:t>12</a:t>
            </a:fld>
            <a:endParaRPr lang="en-US"/>
          </a:p>
        </p:txBody>
      </p:sp>
      <p:sp>
        <p:nvSpPr>
          <p:cNvPr id="3" name="Content Placeholder 2">
            <a:extLst>
              <a:ext uri="{FF2B5EF4-FFF2-40B4-BE49-F238E27FC236}">
                <a16:creationId xmlns:a16="http://schemas.microsoft.com/office/drawing/2014/main" id="{27F5F810-F28B-4B17-B71A-FC20B8C9A72A}"/>
              </a:ext>
            </a:extLst>
          </p:cNvPr>
          <p:cNvSpPr>
            <a:spLocks noGrp="1"/>
          </p:cNvSpPr>
          <p:nvPr>
            <p:ph idx="1"/>
          </p:nvPr>
        </p:nvSpPr>
        <p:spPr>
          <a:xfrm>
            <a:off x="393383" y="1335024"/>
            <a:ext cx="8183880" cy="4187952"/>
          </a:xfrm>
        </p:spPr>
        <p:txBody>
          <a:bodyPr/>
          <a:lstStyle/>
          <a:p>
            <a:pPr marL="265176" indent="-265176" algn="ctr" eaLnBrk="1" fontAlgn="auto" hangingPunct="1">
              <a:spcAft>
                <a:spcPts val="0"/>
              </a:spcAft>
              <a:buFont typeface="Wingdings 2"/>
              <a:buNone/>
              <a:defRPr/>
            </a:pPr>
            <a:r>
              <a:rPr lang="en-US" sz="3200" b="1" dirty="0">
                <a:solidFill>
                  <a:srgbClr val="CC0000"/>
                </a:solidFill>
              </a:rPr>
              <a:t>Maybe you would like to work for an Engineering Company</a:t>
            </a:r>
          </a:p>
          <a:p>
            <a:pPr marL="265176" indent="-265176" algn="ctr" eaLnBrk="1" fontAlgn="auto" hangingPunct="1">
              <a:spcAft>
                <a:spcPts val="0"/>
              </a:spcAft>
              <a:buFont typeface="Wingdings 2"/>
              <a:buNone/>
              <a:defRPr/>
            </a:pPr>
            <a:endParaRPr lang="en-US" sz="3200" b="1" dirty="0">
              <a:solidFill>
                <a:srgbClr val="CC0000"/>
              </a:solidFill>
            </a:endParaRPr>
          </a:p>
          <a:p>
            <a:pPr marL="265176" indent="-265176" algn="ctr" eaLnBrk="1" fontAlgn="auto" hangingPunct="1">
              <a:spcAft>
                <a:spcPts val="0"/>
              </a:spcAft>
              <a:buFont typeface="Wingdings 2"/>
              <a:buNone/>
              <a:defRPr/>
            </a:pPr>
            <a:r>
              <a:rPr lang="en-US" sz="3200" b="1" dirty="0">
                <a:solidFill>
                  <a:srgbClr val="CC0000"/>
                </a:solidFill>
              </a:rPr>
              <a:t>OR</a:t>
            </a:r>
          </a:p>
          <a:p>
            <a:pPr marL="265176" indent="-265176" algn="ctr" eaLnBrk="1" fontAlgn="auto" hangingPunct="1">
              <a:spcAft>
                <a:spcPts val="0"/>
              </a:spcAft>
              <a:buFont typeface="Wingdings 2"/>
              <a:buNone/>
              <a:defRPr/>
            </a:pPr>
            <a:endParaRPr lang="en-US" sz="3200" b="1" dirty="0">
              <a:solidFill>
                <a:srgbClr val="CC0000"/>
              </a:solidFill>
            </a:endParaRPr>
          </a:p>
          <a:p>
            <a:pPr marL="265176" indent="-265176" algn="ctr" eaLnBrk="1" fontAlgn="auto" hangingPunct="1">
              <a:spcAft>
                <a:spcPts val="0"/>
              </a:spcAft>
              <a:buNone/>
              <a:defRPr/>
            </a:pPr>
            <a:r>
              <a:rPr lang="en-US" sz="3200" b="1" dirty="0">
                <a:solidFill>
                  <a:srgbClr val="CC0000"/>
                </a:solidFill>
              </a:rPr>
              <a:t>Maybe you would like to be a “Professional” Engineer</a:t>
            </a:r>
            <a:endParaRPr lang="en-US" sz="3200" dirty="0"/>
          </a:p>
        </p:txBody>
      </p:sp>
    </p:spTree>
    <p:extLst>
      <p:ext uri="{BB962C8B-B14F-4D97-AF65-F5344CB8AC3E}">
        <p14:creationId xmlns:p14="http://schemas.microsoft.com/office/powerpoint/2010/main" val="13180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914400"/>
            <a:ext cx="8305800" cy="533400"/>
          </a:xfrm>
        </p:spPr>
        <p:txBody>
          <a:bodyPr>
            <a:normAutofit fontScale="90000"/>
          </a:bodyPr>
          <a:lstStyle/>
          <a:p>
            <a:pPr algn="ctr" eaLnBrk="1" fontAlgn="auto" hangingPunct="1">
              <a:spcAft>
                <a:spcPts val="0"/>
              </a:spcAft>
              <a:defRPr/>
            </a:pPr>
            <a:r>
              <a:rPr lang="en-US" sz="3200" dirty="0">
                <a:solidFill>
                  <a:schemeClr val="bg1"/>
                </a:solidFill>
              </a:rPr>
              <a:t>From Student to Engineer</a:t>
            </a:r>
            <a:br>
              <a:rPr lang="en-US" sz="3200" dirty="0">
                <a:solidFill>
                  <a:schemeClr val="bg1"/>
                </a:solidFill>
              </a:rPr>
            </a:br>
            <a:r>
              <a:rPr lang="en-US" sz="3200" dirty="0">
                <a:solidFill>
                  <a:schemeClr val="bg1"/>
                </a:solidFill>
              </a:rPr>
              <a:t>Step 1</a:t>
            </a:r>
          </a:p>
        </p:txBody>
      </p:sp>
      <p:sp>
        <p:nvSpPr>
          <p:cNvPr id="24578" name="Slide Number Placeholder 5"/>
          <p:cNvSpPr>
            <a:spLocks noGrp="1"/>
          </p:cNvSpPr>
          <p:nvPr>
            <p:ph type="sldNum" sz="quarter" idx="12"/>
          </p:nvPr>
        </p:nvSpPr>
        <p:spPr/>
        <p:txBody>
          <a:bodyPr/>
          <a:lstStyle/>
          <a:p>
            <a:pPr>
              <a:defRPr/>
            </a:pPr>
            <a:fld id="{2291F818-3715-4B43-A214-A33B32E1C790}" type="slidenum">
              <a:rPr lang="en-US"/>
              <a:pPr>
                <a:defRPr/>
              </a:pPr>
              <a:t>13</a:t>
            </a:fld>
            <a:endParaRPr lang="en-US"/>
          </a:p>
        </p:txBody>
      </p:sp>
      <p:sp>
        <p:nvSpPr>
          <p:cNvPr id="34820" name="AutoShape 3"/>
          <p:cNvSpPr>
            <a:spLocks noChangeArrowheads="1"/>
          </p:cNvSpPr>
          <p:nvPr/>
        </p:nvSpPr>
        <p:spPr bwMode="auto">
          <a:xfrm>
            <a:off x="975360" y="1600200"/>
            <a:ext cx="6888480" cy="32766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en-US" sz="2400"/>
          </a:p>
          <a:p>
            <a:pPr algn="ctr"/>
            <a:endParaRPr lang="en-US" sz="2400"/>
          </a:p>
          <a:p>
            <a:pPr algn="ctr"/>
            <a:r>
              <a:rPr lang="en-US" sz="2800" b="1"/>
              <a:t>BS/MS</a:t>
            </a:r>
          </a:p>
          <a:p>
            <a:pPr algn="ctr"/>
            <a:endParaRPr lang="en-US" sz="2800" b="1"/>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p:txBody>
      </p:sp>
      <p:sp>
        <p:nvSpPr>
          <p:cNvPr id="34821" name="AutoShape 4"/>
          <p:cNvSpPr>
            <a:spLocks noChangeArrowheads="1"/>
          </p:cNvSpPr>
          <p:nvPr/>
        </p:nvSpPr>
        <p:spPr bwMode="auto">
          <a:xfrm>
            <a:off x="1508760" y="2225040"/>
            <a:ext cx="2438400" cy="2438400"/>
          </a:xfrm>
          <a:prstGeom prst="flowChartProcess">
            <a:avLst/>
          </a:prstGeom>
          <a:solidFill>
            <a:schemeClr val="accent1"/>
          </a:solidFill>
          <a:ln w="9525">
            <a:solidFill>
              <a:schemeClr val="tx1"/>
            </a:solidFill>
            <a:miter lim="800000"/>
            <a:headEnd/>
            <a:tailEnd/>
          </a:ln>
        </p:spPr>
        <p:txBody>
          <a:bodyPr wrap="none" anchor="ctr"/>
          <a:lstStyle/>
          <a:p>
            <a:endParaRPr lang="en-US" sz="2400" dirty="0">
              <a:solidFill>
                <a:srgbClr val="CC0000"/>
              </a:solidFill>
            </a:endParaRPr>
          </a:p>
          <a:p>
            <a:endParaRPr lang="en-US" sz="2400" dirty="0">
              <a:solidFill>
                <a:srgbClr val="CC0000"/>
              </a:solidFill>
            </a:endParaRPr>
          </a:p>
          <a:p>
            <a:endParaRPr lang="en-US" sz="2400" dirty="0">
              <a:solidFill>
                <a:srgbClr val="CC0000"/>
              </a:solidFill>
            </a:endParaRPr>
          </a:p>
          <a:p>
            <a:endParaRPr lang="en-US" sz="2400" b="1" dirty="0">
              <a:solidFill>
                <a:srgbClr val="CC0000"/>
              </a:solidFill>
            </a:endParaRPr>
          </a:p>
          <a:p>
            <a:endParaRPr lang="en-US" sz="2400" b="1" dirty="0">
              <a:solidFill>
                <a:srgbClr val="CC0000"/>
              </a:solidFill>
            </a:endParaRPr>
          </a:p>
          <a:p>
            <a:endParaRPr lang="en-US" sz="2400" b="1" dirty="0">
              <a:solidFill>
                <a:srgbClr val="CC0000"/>
              </a:solidFill>
            </a:endParaRPr>
          </a:p>
          <a:p>
            <a:r>
              <a:rPr lang="en-US" sz="2400" b="1" dirty="0">
                <a:solidFill>
                  <a:schemeClr val="bg1"/>
                </a:solidFill>
              </a:rPr>
              <a:t>Majors</a:t>
            </a:r>
          </a:p>
          <a:p>
            <a:r>
              <a:rPr lang="en-US" sz="2400" b="1" dirty="0">
                <a:solidFill>
                  <a:srgbClr val="0070C0"/>
                </a:solidFill>
              </a:rPr>
              <a:t>ME, EE, CE</a:t>
            </a:r>
          </a:p>
          <a:p>
            <a:r>
              <a:rPr lang="en-US" sz="2400" b="1" dirty="0">
                <a:solidFill>
                  <a:srgbClr val="0070C0"/>
                </a:solidFill>
              </a:rPr>
              <a:t>ISE, SWR.E, </a:t>
            </a:r>
          </a:p>
          <a:p>
            <a:r>
              <a:rPr lang="en-US" sz="2400" b="1" dirty="0" err="1">
                <a:solidFill>
                  <a:srgbClr val="0070C0"/>
                </a:solidFill>
              </a:rPr>
              <a:t>Comp.E</a:t>
            </a:r>
            <a:r>
              <a:rPr lang="en-US" sz="2400" b="1" dirty="0">
                <a:solidFill>
                  <a:srgbClr val="0070C0"/>
                </a:solidFill>
              </a:rPr>
              <a:t> …</a:t>
            </a:r>
          </a:p>
          <a:p>
            <a:endParaRPr lang="en-US" sz="2400" b="1" dirty="0"/>
          </a:p>
          <a:p>
            <a:endParaRPr lang="en-US" sz="2400" dirty="0"/>
          </a:p>
          <a:p>
            <a:endParaRPr lang="en-US" sz="2400" dirty="0"/>
          </a:p>
          <a:p>
            <a:endParaRPr lang="en-US" sz="2400" dirty="0"/>
          </a:p>
          <a:p>
            <a:endParaRPr lang="en-US" sz="2400" dirty="0"/>
          </a:p>
          <a:p>
            <a:endParaRPr lang="en-US" sz="2400" dirty="0"/>
          </a:p>
        </p:txBody>
      </p:sp>
      <p:sp>
        <p:nvSpPr>
          <p:cNvPr id="34822" name="Rectangle 4"/>
          <p:cNvSpPr>
            <a:spLocks noChangeArrowheads="1"/>
          </p:cNvSpPr>
          <p:nvPr/>
        </p:nvSpPr>
        <p:spPr bwMode="auto">
          <a:xfrm>
            <a:off x="4526280" y="2270760"/>
            <a:ext cx="2971800" cy="2286000"/>
          </a:xfrm>
          <a:prstGeom prst="rect">
            <a:avLst/>
          </a:prstGeom>
          <a:solidFill>
            <a:schemeClr val="accent1"/>
          </a:solidFill>
          <a:ln w="9525">
            <a:solidFill>
              <a:schemeClr val="tx1"/>
            </a:solidFill>
            <a:miter lim="800000"/>
            <a:headEnd/>
            <a:tailEnd/>
          </a:ln>
        </p:spPr>
        <p:txBody>
          <a:bodyPr wrap="none" anchor="ctr"/>
          <a:lstStyle/>
          <a:p>
            <a:pPr algn="ctr"/>
            <a:endParaRPr lang="en-US" sz="2400" b="1">
              <a:solidFill>
                <a:srgbClr val="CC0000"/>
              </a:solidFill>
            </a:endParaRPr>
          </a:p>
          <a:p>
            <a:pPr algn="ctr"/>
            <a:r>
              <a:rPr lang="en-US" sz="2400" b="1">
                <a:solidFill>
                  <a:schemeClr val="bg1"/>
                </a:solidFill>
              </a:rPr>
              <a:t>Specialization</a:t>
            </a:r>
          </a:p>
          <a:p>
            <a:pPr algn="ctr"/>
            <a:endParaRPr lang="en-US" sz="2400" b="1">
              <a:solidFill>
                <a:srgbClr val="CC0000"/>
              </a:solidFill>
            </a:endParaRPr>
          </a:p>
          <a:p>
            <a:pPr algn="ctr"/>
            <a:endParaRPr lang="en-US" sz="2400" b="1">
              <a:solidFill>
                <a:srgbClr val="CC0000"/>
              </a:solidFill>
            </a:endParaRPr>
          </a:p>
          <a:p>
            <a:pPr algn="ctr"/>
            <a:endParaRPr lang="en-US" sz="2400" b="1">
              <a:solidFill>
                <a:srgbClr val="CC0000"/>
              </a:solidFill>
            </a:endParaRPr>
          </a:p>
          <a:p>
            <a:pPr algn="ctr"/>
            <a:endParaRPr lang="en-US" sz="2400" b="1">
              <a:solidFill>
                <a:srgbClr val="CC0000"/>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2"/>
          </p:nvPr>
        </p:nvSpPr>
        <p:spPr>
          <a:xfrm>
            <a:off x="8348663" y="6111875"/>
            <a:ext cx="457200" cy="379506"/>
          </a:xfrm>
        </p:spPr>
        <p:txBody>
          <a:bodyPr/>
          <a:lstStyle/>
          <a:p>
            <a:pPr>
              <a:defRPr/>
            </a:pPr>
            <a:fld id="{51EDC0EF-DE7B-4F37-AC26-4D38F0ECB950}" type="slidenum">
              <a:rPr lang="en-US">
                <a:solidFill>
                  <a:srgbClr val="E3DED1">
                    <a:shade val="50000"/>
                  </a:srgbClr>
                </a:solidFill>
              </a:rPr>
              <a:pPr>
                <a:defRPr/>
              </a:pPr>
              <a:t>14</a:t>
            </a:fld>
            <a:endParaRPr lang="en-US">
              <a:solidFill>
                <a:srgbClr val="E3DED1">
                  <a:shade val="50000"/>
                </a:srgbClr>
              </a:solidFill>
            </a:endParaRPr>
          </a:p>
        </p:txBody>
      </p:sp>
      <p:sp>
        <p:nvSpPr>
          <p:cNvPr id="32771" name="TextBox 2"/>
          <p:cNvSpPr txBox="1">
            <a:spLocks noChangeArrowheads="1"/>
          </p:cNvSpPr>
          <p:nvPr/>
        </p:nvSpPr>
        <p:spPr bwMode="auto">
          <a:xfrm>
            <a:off x="2362200" y="1106487"/>
            <a:ext cx="1295400" cy="4585871"/>
          </a:xfrm>
          <a:prstGeom prst="rect">
            <a:avLst/>
          </a:prstGeom>
          <a:noFill/>
          <a:ln w="28575">
            <a:solidFill>
              <a:srgbClr val="FF0000"/>
            </a:solidFill>
            <a:miter lim="800000"/>
            <a:headEnd/>
            <a:tailEnd/>
          </a:ln>
        </p:spPr>
        <p:txBody>
          <a:bodyPr>
            <a:spAutoFit/>
          </a:bodyPr>
          <a:lstStyle/>
          <a:p>
            <a:r>
              <a:rPr lang="en-US" sz="1600" dirty="0">
                <a:solidFill>
                  <a:prstClr val="black"/>
                </a:solidFill>
              </a:rPr>
              <a:t>E10</a:t>
            </a:r>
          </a:p>
          <a:p>
            <a:r>
              <a:rPr lang="en-US" sz="1600" dirty="0">
                <a:solidFill>
                  <a:prstClr val="black"/>
                </a:solidFill>
              </a:rPr>
              <a:t>EE98</a:t>
            </a:r>
          </a:p>
          <a:p>
            <a:r>
              <a:rPr lang="en-US" sz="1600" dirty="0">
                <a:solidFill>
                  <a:prstClr val="black"/>
                </a:solidFill>
              </a:rPr>
              <a:t>ME20</a:t>
            </a:r>
          </a:p>
          <a:p>
            <a:r>
              <a:rPr lang="en-US" sz="1600" dirty="0">
                <a:solidFill>
                  <a:prstClr val="black"/>
                </a:solidFill>
              </a:rPr>
              <a:t>Math30</a:t>
            </a:r>
          </a:p>
          <a:p>
            <a:r>
              <a:rPr lang="en-US" sz="1600" dirty="0">
                <a:solidFill>
                  <a:prstClr val="black"/>
                </a:solidFill>
              </a:rPr>
              <a:t>MATE25</a:t>
            </a:r>
          </a:p>
          <a:p>
            <a:r>
              <a:rPr lang="en-US" sz="1600" dirty="0">
                <a:solidFill>
                  <a:prstClr val="black"/>
                </a:solidFill>
              </a:rPr>
              <a:t>MATE115</a:t>
            </a:r>
          </a:p>
          <a:p>
            <a:r>
              <a:rPr lang="en-US" sz="1600" dirty="0">
                <a:solidFill>
                  <a:prstClr val="black"/>
                </a:solidFill>
              </a:rPr>
              <a:t>CHE115</a:t>
            </a:r>
          </a:p>
          <a:p>
            <a:r>
              <a:rPr lang="en-US" sz="1600" dirty="0">
                <a:solidFill>
                  <a:prstClr val="black"/>
                </a:solidFill>
              </a:rPr>
              <a:t>EE97</a:t>
            </a:r>
          </a:p>
          <a:p>
            <a:r>
              <a:rPr lang="en-US" sz="1600" dirty="0">
                <a:solidFill>
                  <a:prstClr val="black"/>
                </a:solidFill>
              </a:rPr>
              <a:t>EE98</a:t>
            </a:r>
          </a:p>
          <a:p>
            <a:r>
              <a:rPr lang="en-US" sz="1600" dirty="0">
                <a:solidFill>
                  <a:prstClr val="black"/>
                </a:solidFill>
              </a:rPr>
              <a:t>EE110</a:t>
            </a:r>
          </a:p>
          <a:p>
            <a:r>
              <a:rPr lang="en-US" sz="1600" dirty="0">
                <a:solidFill>
                  <a:prstClr val="black"/>
                </a:solidFill>
              </a:rPr>
              <a:t>CMPE30</a:t>
            </a:r>
          </a:p>
          <a:p>
            <a:r>
              <a:rPr lang="en-US" sz="1600" dirty="0">
                <a:solidFill>
                  <a:prstClr val="black"/>
                </a:solidFill>
              </a:rPr>
              <a:t>CMPE110</a:t>
            </a:r>
          </a:p>
          <a:p>
            <a:r>
              <a:rPr lang="en-US" sz="1600" dirty="0">
                <a:solidFill>
                  <a:prstClr val="black"/>
                </a:solidFill>
              </a:rPr>
              <a:t>CMPE125</a:t>
            </a:r>
          </a:p>
          <a:p>
            <a:r>
              <a:rPr lang="en-US" sz="1600" dirty="0">
                <a:solidFill>
                  <a:prstClr val="black"/>
                </a:solidFill>
              </a:rPr>
              <a:t>CE99</a:t>
            </a:r>
          </a:p>
          <a:p>
            <a:r>
              <a:rPr lang="en-US" sz="1600" dirty="0">
                <a:solidFill>
                  <a:prstClr val="black"/>
                </a:solidFill>
              </a:rPr>
              <a:t>CE112</a:t>
            </a:r>
          </a:p>
          <a:p>
            <a:r>
              <a:rPr lang="en-US" sz="1600" dirty="0">
                <a:solidFill>
                  <a:prstClr val="black"/>
                </a:solidFill>
              </a:rPr>
              <a:t>CE160</a:t>
            </a:r>
          </a:p>
          <a:p>
            <a:r>
              <a:rPr lang="en-US" sz="1600" dirty="0">
                <a:solidFill>
                  <a:prstClr val="black"/>
                </a:solidFill>
              </a:rPr>
              <a:t>……..</a:t>
            </a:r>
            <a:endParaRPr lang="en-US" dirty="0">
              <a:solidFill>
                <a:prstClr val="black"/>
              </a:solidFill>
            </a:endParaRPr>
          </a:p>
          <a:p>
            <a:endParaRPr lang="en-US" dirty="0">
              <a:solidFill>
                <a:prstClr val="black"/>
              </a:solidFill>
            </a:endParaRPr>
          </a:p>
        </p:txBody>
      </p:sp>
      <p:sp>
        <p:nvSpPr>
          <p:cNvPr id="32772" name="TextBox 3"/>
          <p:cNvSpPr txBox="1">
            <a:spLocks noChangeArrowheads="1"/>
          </p:cNvSpPr>
          <p:nvPr/>
        </p:nvSpPr>
        <p:spPr bwMode="auto">
          <a:xfrm>
            <a:off x="3733800" y="1106487"/>
            <a:ext cx="1066800" cy="4770537"/>
          </a:xfrm>
          <a:prstGeom prst="rect">
            <a:avLst/>
          </a:prstGeom>
          <a:solidFill>
            <a:schemeClr val="bg1"/>
          </a:solidFill>
          <a:ln w="28575">
            <a:solidFill>
              <a:srgbClr val="FF0000"/>
            </a:solidFill>
            <a:miter lim="800000"/>
            <a:headEnd/>
            <a:tailEnd/>
          </a:ln>
        </p:spPr>
        <p:txBody>
          <a:bodyPr>
            <a:spAutoFit/>
          </a:bodyPr>
          <a:lstStyle/>
          <a:p>
            <a:r>
              <a:rPr lang="en-US" sz="1600" dirty="0">
                <a:solidFill>
                  <a:prstClr val="black"/>
                </a:solidFill>
              </a:rPr>
              <a:t>BSME</a:t>
            </a: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r>
              <a:rPr lang="en-US" sz="1600" dirty="0">
                <a:solidFill>
                  <a:prstClr val="black"/>
                </a:solidFill>
              </a:rPr>
              <a:t>BSEE</a:t>
            </a: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r>
              <a:rPr lang="en-US" sz="1600" dirty="0">
                <a:solidFill>
                  <a:prstClr val="black"/>
                </a:solidFill>
              </a:rPr>
              <a:t>BSCMPE</a:t>
            </a: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r>
              <a:rPr lang="en-US" sz="1600" dirty="0">
                <a:solidFill>
                  <a:prstClr val="black"/>
                </a:solidFill>
              </a:rPr>
              <a:t>BSCHE</a:t>
            </a: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endParaRPr lang="en-US" sz="1600" dirty="0">
              <a:solidFill>
                <a:prstClr val="black"/>
              </a:solidFill>
            </a:endParaRPr>
          </a:p>
          <a:p>
            <a:r>
              <a:rPr lang="en-US" sz="1600" dirty="0">
                <a:solidFill>
                  <a:prstClr val="black"/>
                </a:solidFill>
              </a:rPr>
              <a:t>BSCE</a:t>
            </a:r>
          </a:p>
          <a:p>
            <a:endParaRPr lang="en-US" sz="1600" dirty="0">
              <a:solidFill>
                <a:prstClr val="black"/>
              </a:solidFill>
            </a:endParaRPr>
          </a:p>
        </p:txBody>
      </p:sp>
      <p:sp>
        <p:nvSpPr>
          <p:cNvPr id="32773" name="TextBox 4"/>
          <p:cNvSpPr txBox="1">
            <a:spLocks noChangeArrowheads="1"/>
          </p:cNvSpPr>
          <p:nvPr/>
        </p:nvSpPr>
        <p:spPr bwMode="auto">
          <a:xfrm>
            <a:off x="5943600" y="1106487"/>
            <a:ext cx="1981200" cy="4801314"/>
          </a:xfrm>
          <a:prstGeom prst="rect">
            <a:avLst/>
          </a:prstGeom>
          <a:noFill/>
          <a:ln w="28575">
            <a:solidFill>
              <a:srgbClr val="FF0000"/>
            </a:solidFill>
            <a:miter lim="800000"/>
            <a:headEnd/>
            <a:tailEnd/>
          </a:ln>
        </p:spPr>
        <p:txBody>
          <a:bodyPr>
            <a:spAutoFit/>
          </a:bodyPr>
          <a:lstStyle/>
          <a:p>
            <a:r>
              <a:rPr lang="en-US" dirty="0">
                <a:solidFill>
                  <a:prstClr val="black"/>
                </a:solidFill>
              </a:rPr>
              <a:t>Solid Mechanics</a:t>
            </a:r>
          </a:p>
          <a:p>
            <a:endParaRPr lang="en-US" dirty="0">
              <a:solidFill>
                <a:prstClr val="black"/>
              </a:solidFill>
            </a:endParaRPr>
          </a:p>
          <a:p>
            <a:r>
              <a:rPr lang="en-US" dirty="0">
                <a:solidFill>
                  <a:prstClr val="black"/>
                </a:solidFill>
              </a:rPr>
              <a:t>Fluid Mechanics</a:t>
            </a:r>
          </a:p>
          <a:p>
            <a:endParaRPr lang="en-US" dirty="0">
              <a:solidFill>
                <a:prstClr val="black"/>
              </a:solidFill>
            </a:endParaRPr>
          </a:p>
          <a:p>
            <a:r>
              <a:rPr lang="en-US" dirty="0">
                <a:solidFill>
                  <a:prstClr val="black"/>
                </a:solidFill>
              </a:rPr>
              <a:t>Thermodynamics</a:t>
            </a:r>
          </a:p>
          <a:p>
            <a:endParaRPr lang="en-US" dirty="0">
              <a:solidFill>
                <a:prstClr val="black"/>
              </a:solidFill>
            </a:endParaRPr>
          </a:p>
          <a:p>
            <a:r>
              <a:rPr lang="en-US" dirty="0">
                <a:solidFill>
                  <a:prstClr val="black"/>
                </a:solidFill>
              </a:rPr>
              <a:t>Control Syst.</a:t>
            </a:r>
          </a:p>
          <a:p>
            <a:endParaRPr lang="en-US" dirty="0">
              <a:solidFill>
                <a:prstClr val="black"/>
              </a:solidFill>
            </a:endParaRPr>
          </a:p>
          <a:p>
            <a:r>
              <a:rPr lang="en-US" dirty="0">
                <a:solidFill>
                  <a:prstClr val="black"/>
                </a:solidFill>
              </a:rPr>
              <a:t>Digital Syst.</a:t>
            </a:r>
          </a:p>
          <a:p>
            <a:endParaRPr lang="en-US" dirty="0">
              <a:solidFill>
                <a:prstClr val="black"/>
              </a:solidFill>
            </a:endParaRPr>
          </a:p>
          <a:p>
            <a:r>
              <a:rPr lang="en-US" dirty="0" err="1">
                <a:solidFill>
                  <a:prstClr val="black"/>
                </a:solidFill>
              </a:rPr>
              <a:t>Commun</a:t>
            </a:r>
            <a:r>
              <a:rPr lang="en-US" dirty="0">
                <a:solidFill>
                  <a:prstClr val="black"/>
                </a:solidFill>
              </a:rPr>
              <a:t>. Syst.</a:t>
            </a:r>
          </a:p>
          <a:p>
            <a:r>
              <a:rPr lang="en-US" dirty="0">
                <a:solidFill>
                  <a:prstClr val="black"/>
                </a:solidFill>
              </a:rPr>
              <a:t>  ;;</a:t>
            </a:r>
          </a:p>
          <a:p>
            <a:r>
              <a:rPr lang="en-US" dirty="0">
                <a:solidFill>
                  <a:prstClr val="black"/>
                </a:solidFill>
              </a:rPr>
              <a:t>  ;;  ‘’     </a:t>
            </a:r>
          </a:p>
          <a:p>
            <a:endParaRPr lang="en-US" dirty="0">
              <a:solidFill>
                <a:prstClr val="black"/>
              </a:solidFill>
            </a:endParaRPr>
          </a:p>
          <a:p>
            <a:r>
              <a:rPr lang="en-US" dirty="0">
                <a:solidFill>
                  <a:prstClr val="black"/>
                </a:solidFill>
              </a:rPr>
              <a:t>Structural </a:t>
            </a:r>
            <a:r>
              <a:rPr lang="en-US" dirty="0" err="1">
                <a:solidFill>
                  <a:prstClr val="black"/>
                </a:solidFill>
              </a:rPr>
              <a:t>Engr</a:t>
            </a:r>
            <a:endParaRPr lang="en-US" dirty="0">
              <a:solidFill>
                <a:prstClr val="black"/>
              </a:solidFill>
            </a:endParaRPr>
          </a:p>
          <a:p>
            <a:r>
              <a:rPr lang="en-US" dirty="0">
                <a:solidFill>
                  <a:prstClr val="black"/>
                </a:solidFill>
              </a:rPr>
              <a:t>Geotechnical</a:t>
            </a:r>
          </a:p>
          <a:p>
            <a:r>
              <a:rPr lang="en-US" dirty="0">
                <a:solidFill>
                  <a:prstClr val="black"/>
                </a:solidFill>
              </a:rPr>
              <a:t>Transportation</a:t>
            </a:r>
          </a:p>
        </p:txBody>
      </p:sp>
      <p:sp>
        <p:nvSpPr>
          <p:cNvPr id="32799" name="TextBox 74"/>
          <p:cNvSpPr txBox="1">
            <a:spLocks noChangeArrowheads="1"/>
          </p:cNvSpPr>
          <p:nvPr/>
        </p:nvSpPr>
        <p:spPr bwMode="auto">
          <a:xfrm>
            <a:off x="250825" y="2917031"/>
            <a:ext cx="2263775" cy="369888"/>
          </a:xfrm>
          <a:prstGeom prst="rect">
            <a:avLst/>
          </a:prstGeom>
          <a:noFill/>
          <a:ln w="9525">
            <a:noFill/>
            <a:miter lim="800000"/>
            <a:headEnd/>
            <a:tailEnd/>
          </a:ln>
        </p:spPr>
        <p:txBody>
          <a:bodyPr>
            <a:spAutoFit/>
          </a:bodyPr>
          <a:lstStyle/>
          <a:p>
            <a:r>
              <a:rPr lang="en-US" i="1" dirty="0">
                <a:solidFill>
                  <a:prstClr val="black"/>
                </a:solidFill>
              </a:rPr>
              <a:t>From Student </a:t>
            </a:r>
          </a:p>
        </p:txBody>
      </p:sp>
      <p:sp>
        <p:nvSpPr>
          <p:cNvPr id="76" name="Left Brace 75"/>
          <p:cNvSpPr/>
          <p:nvPr/>
        </p:nvSpPr>
        <p:spPr>
          <a:xfrm>
            <a:off x="1752600" y="1262293"/>
            <a:ext cx="435607" cy="4300307"/>
          </a:xfrm>
          <a:prstGeom prst="leftBrace">
            <a:avLst>
              <a:gd name="adj1" fmla="val 8333"/>
              <a:gd name="adj2" fmla="val 50000"/>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2804" name="TextBox 67"/>
          <p:cNvSpPr txBox="1">
            <a:spLocks noChangeArrowheads="1"/>
          </p:cNvSpPr>
          <p:nvPr/>
        </p:nvSpPr>
        <p:spPr bwMode="auto">
          <a:xfrm>
            <a:off x="2286000" y="300335"/>
            <a:ext cx="5029200" cy="523220"/>
          </a:xfrm>
          <a:prstGeom prst="rect">
            <a:avLst/>
          </a:prstGeom>
          <a:noFill/>
          <a:ln w="9525">
            <a:noFill/>
            <a:miter lim="800000"/>
            <a:headEnd/>
            <a:tailEnd/>
          </a:ln>
        </p:spPr>
        <p:txBody>
          <a:bodyPr wrap="square">
            <a:spAutoFit/>
          </a:bodyPr>
          <a:lstStyle/>
          <a:p>
            <a:pPr algn="ctr"/>
            <a:r>
              <a:rPr lang="en-US" sz="2800" b="1" dirty="0">
                <a:solidFill>
                  <a:prstClr val="black"/>
                </a:solidFill>
              </a:rPr>
              <a:t>Timeline</a:t>
            </a:r>
          </a:p>
        </p:txBody>
      </p:sp>
      <p:sp>
        <p:nvSpPr>
          <p:cNvPr id="32805" name="TextBox 36"/>
          <p:cNvSpPr txBox="1">
            <a:spLocks noChangeArrowheads="1"/>
          </p:cNvSpPr>
          <p:nvPr/>
        </p:nvSpPr>
        <p:spPr bwMode="auto">
          <a:xfrm>
            <a:off x="0" y="6553200"/>
            <a:ext cx="2286000" cy="261938"/>
          </a:xfrm>
          <a:prstGeom prst="rect">
            <a:avLst/>
          </a:prstGeom>
          <a:noFill/>
          <a:ln w="9525">
            <a:noFill/>
            <a:miter lim="800000"/>
            <a:headEnd/>
            <a:tailEnd/>
          </a:ln>
        </p:spPr>
        <p:txBody>
          <a:bodyPr>
            <a:spAutoFit/>
          </a:bodyPr>
          <a:lstStyle/>
          <a:p>
            <a:r>
              <a:rPr lang="en-US" sz="1100">
                <a:solidFill>
                  <a:prstClr val="black"/>
                </a:solidFill>
              </a:rPr>
              <a:t>© 2004 J. Athanasiou</a:t>
            </a:r>
          </a:p>
        </p:txBody>
      </p:sp>
      <p:sp>
        <p:nvSpPr>
          <p:cNvPr id="32807" name="TextBox 41"/>
          <p:cNvSpPr txBox="1">
            <a:spLocks noChangeArrowheads="1"/>
          </p:cNvSpPr>
          <p:nvPr/>
        </p:nvSpPr>
        <p:spPr bwMode="auto">
          <a:xfrm>
            <a:off x="2514600" y="744990"/>
            <a:ext cx="1143000" cy="369888"/>
          </a:xfrm>
          <a:prstGeom prst="rect">
            <a:avLst/>
          </a:prstGeom>
          <a:noFill/>
          <a:ln w="9525">
            <a:noFill/>
            <a:miter lim="800000"/>
            <a:headEnd/>
            <a:tailEnd/>
          </a:ln>
        </p:spPr>
        <p:txBody>
          <a:bodyPr>
            <a:spAutoFit/>
          </a:bodyPr>
          <a:lstStyle/>
          <a:p>
            <a:r>
              <a:rPr lang="en-US" dirty="0">
                <a:solidFill>
                  <a:srgbClr val="0070C0"/>
                </a:solidFill>
              </a:rPr>
              <a:t>Courses</a:t>
            </a:r>
          </a:p>
        </p:txBody>
      </p:sp>
      <p:sp>
        <p:nvSpPr>
          <p:cNvPr id="32808" name="TextBox 43"/>
          <p:cNvSpPr txBox="1">
            <a:spLocks noChangeArrowheads="1"/>
          </p:cNvSpPr>
          <p:nvPr/>
        </p:nvSpPr>
        <p:spPr bwMode="auto">
          <a:xfrm>
            <a:off x="3810000" y="744990"/>
            <a:ext cx="1143000" cy="369888"/>
          </a:xfrm>
          <a:prstGeom prst="rect">
            <a:avLst/>
          </a:prstGeom>
          <a:noFill/>
          <a:ln w="9525">
            <a:noFill/>
            <a:miter lim="800000"/>
            <a:headEnd/>
            <a:tailEnd/>
          </a:ln>
        </p:spPr>
        <p:txBody>
          <a:bodyPr>
            <a:spAutoFit/>
          </a:bodyPr>
          <a:lstStyle/>
          <a:p>
            <a:r>
              <a:rPr lang="en-US" dirty="0">
                <a:solidFill>
                  <a:srgbClr val="0070C0"/>
                </a:solidFill>
              </a:rPr>
              <a:t>Degree</a:t>
            </a:r>
          </a:p>
        </p:txBody>
      </p:sp>
      <p:sp>
        <p:nvSpPr>
          <p:cNvPr id="32809" name="TextBox 44"/>
          <p:cNvSpPr txBox="1">
            <a:spLocks noChangeArrowheads="1"/>
          </p:cNvSpPr>
          <p:nvPr/>
        </p:nvSpPr>
        <p:spPr bwMode="auto">
          <a:xfrm>
            <a:off x="6096000" y="744990"/>
            <a:ext cx="1676400" cy="369888"/>
          </a:xfrm>
          <a:prstGeom prst="rect">
            <a:avLst/>
          </a:prstGeom>
          <a:noFill/>
          <a:ln w="9525">
            <a:noFill/>
            <a:miter lim="800000"/>
            <a:headEnd/>
            <a:tailEnd/>
          </a:ln>
        </p:spPr>
        <p:txBody>
          <a:bodyPr>
            <a:spAutoFit/>
          </a:bodyPr>
          <a:lstStyle/>
          <a:p>
            <a:r>
              <a:rPr lang="en-US" dirty="0">
                <a:solidFill>
                  <a:srgbClr val="0070C0"/>
                </a:solidFill>
              </a:rPr>
              <a:t>Specialization</a:t>
            </a:r>
          </a:p>
        </p:txBody>
      </p:sp>
      <p:sp>
        <p:nvSpPr>
          <p:cNvPr id="44" name="Right Arrow 43"/>
          <p:cNvSpPr/>
          <p:nvPr/>
        </p:nvSpPr>
        <p:spPr>
          <a:xfrm>
            <a:off x="4965192" y="30446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7913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457200" y="822325"/>
            <a:ext cx="8305800" cy="533400"/>
          </a:xfrm>
        </p:spPr>
        <p:txBody>
          <a:bodyPr>
            <a:normAutofit fontScale="90000"/>
          </a:bodyPr>
          <a:lstStyle/>
          <a:p>
            <a:pPr algn="ctr" eaLnBrk="1" fontAlgn="auto" hangingPunct="1">
              <a:spcAft>
                <a:spcPts val="0"/>
              </a:spcAft>
              <a:defRPr/>
            </a:pPr>
            <a:r>
              <a:rPr lang="en-US" sz="3200" dirty="0">
                <a:solidFill>
                  <a:schemeClr val="accent1">
                    <a:tint val="88000"/>
                    <a:satMod val="150000"/>
                  </a:schemeClr>
                </a:solidFill>
              </a:rPr>
              <a:t> </a:t>
            </a:r>
            <a:r>
              <a:rPr lang="en-US" sz="3200" dirty="0">
                <a:solidFill>
                  <a:schemeClr val="bg1"/>
                </a:solidFill>
              </a:rPr>
              <a:t>From Student to Engineer</a:t>
            </a:r>
            <a:br>
              <a:rPr lang="en-US" sz="3200" dirty="0">
                <a:solidFill>
                  <a:schemeClr val="bg1"/>
                </a:solidFill>
              </a:rPr>
            </a:br>
            <a:r>
              <a:rPr lang="en-US" sz="3200" dirty="0">
                <a:solidFill>
                  <a:schemeClr val="bg1"/>
                </a:solidFill>
              </a:rPr>
              <a:t>Step 3</a:t>
            </a:r>
          </a:p>
        </p:txBody>
      </p:sp>
      <p:sp>
        <p:nvSpPr>
          <p:cNvPr id="41986" name="Slide Number Placeholder 5"/>
          <p:cNvSpPr>
            <a:spLocks noGrp="1"/>
          </p:cNvSpPr>
          <p:nvPr>
            <p:ph type="sldNum" sz="quarter" idx="12"/>
          </p:nvPr>
        </p:nvSpPr>
        <p:spPr/>
        <p:txBody>
          <a:bodyPr/>
          <a:lstStyle/>
          <a:p>
            <a:pPr>
              <a:defRPr/>
            </a:pPr>
            <a:fld id="{09CDDA08-AADA-430C-885C-53875625C70A}" type="slidenum">
              <a:rPr lang="en-US"/>
              <a:pPr>
                <a:defRPr/>
              </a:pPr>
              <a:t>15</a:t>
            </a:fld>
            <a:endParaRPr lang="en-US"/>
          </a:p>
        </p:txBody>
      </p:sp>
      <p:sp>
        <p:nvSpPr>
          <p:cNvPr id="53252" name="AutoShape 3"/>
          <p:cNvSpPr>
            <a:spLocks noChangeArrowheads="1"/>
          </p:cNvSpPr>
          <p:nvPr/>
        </p:nvSpPr>
        <p:spPr bwMode="auto">
          <a:xfrm>
            <a:off x="457200" y="1676400"/>
            <a:ext cx="3505200" cy="40386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en-US" sz="2400"/>
          </a:p>
          <a:p>
            <a:pPr algn="ctr"/>
            <a:endParaRPr lang="en-US" sz="2400"/>
          </a:p>
          <a:p>
            <a:pPr algn="ctr"/>
            <a:r>
              <a:rPr lang="en-US" sz="2800" b="1"/>
              <a:t>BS/MS</a:t>
            </a:r>
          </a:p>
          <a:p>
            <a:pPr algn="ctr"/>
            <a:endParaRPr lang="en-US" sz="2800" b="1"/>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p:txBody>
      </p:sp>
      <p:sp>
        <p:nvSpPr>
          <p:cNvPr id="53253" name="AutoShape 4"/>
          <p:cNvSpPr>
            <a:spLocks noChangeArrowheads="1"/>
          </p:cNvSpPr>
          <p:nvPr/>
        </p:nvSpPr>
        <p:spPr bwMode="auto">
          <a:xfrm>
            <a:off x="609600" y="2743200"/>
            <a:ext cx="1066800" cy="2209800"/>
          </a:xfrm>
          <a:prstGeom prst="flowChartProcess">
            <a:avLst/>
          </a:prstGeom>
          <a:solidFill>
            <a:schemeClr val="accent1"/>
          </a:solidFill>
          <a:ln w="9525">
            <a:solidFill>
              <a:schemeClr val="tx1"/>
            </a:solidFill>
            <a:miter lim="800000"/>
            <a:headEnd/>
            <a:tailEnd/>
          </a:ln>
        </p:spPr>
        <p:txBody>
          <a:bodyPr wrap="none" anchor="ctr"/>
          <a:lstStyle/>
          <a:p>
            <a:endParaRPr lang="en-US" sz="2400">
              <a:solidFill>
                <a:srgbClr val="CC0000"/>
              </a:solidFill>
            </a:endParaRPr>
          </a:p>
          <a:p>
            <a:endParaRPr lang="en-US" sz="2400">
              <a:solidFill>
                <a:srgbClr val="CC0000"/>
              </a:solidFill>
            </a:endParaRPr>
          </a:p>
          <a:p>
            <a:endParaRPr lang="en-US" sz="2400">
              <a:solidFill>
                <a:srgbClr val="CC0000"/>
              </a:solidFill>
            </a:endParaRPr>
          </a:p>
          <a:p>
            <a:r>
              <a:rPr lang="en-US" sz="2400">
                <a:solidFill>
                  <a:srgbClr val="CC0000"/>
                </a:solidFill>
              </a:rPr>
              <a:t>Majors</a:t>
            </a:r>
          </a:p>
          <a:p>
            <a:endParaRPr lang="en-US" sz="2400"/>
          </a:p>
          <a:p>
            <a:endParaRPr lang="en-US" sz="2400"/>
          </a:p>
          <a:p>
            <a:endParaRPr lang="en-US" sz="2400"/>
          </a:p>
          <a:p>
            <a:endParaRPr lang="en-US" sz="2400"/>
          </a:p>
          <a:p>
            <a:endParaRPr lang="en-US" sz="2400"/>
          </a:p>
          <a:p>
            <a:endParaRPr lang="en-US" sz="2400"/>
          </a:p>
        </p:txBody>
      </p:sp>
      <p:sp>
        <p:nvSpPr>
          <p:cNvPr id="53254" name="AutoShape 5"/>
          <p:cNvSpPr>
            <a:spLocks noChangeArrowheads="1"/>
          </p:cNvSpPr>
          <p:nvPr/>
        </p:nvSpPr>
        <p:spPr bwMode="auto">
          <a:xfrm>
            <a:off x="1858963" y="2743200"/>
            <a:ext cx="1905000" cy="2209800"/>
          </a:xfrm>
          <a:prstGeom prst="flowChartProcess">
            <a:avLst/>
          </a:prstGeom>
          <a:solidFill>
            <a:schemeClr val="accent1"/>
          </a:solidFill>
          <a:ln w="9525">
            <a:solidFill>
              <a:schemeClr val="tx1"/>
            </a:solidFill>
            <a:miter lim="800000"/>
            <a:headEnd/>
            <a:tailEnd/>
          </a:ln>
        </p:spPr>
        <p:txBody>
          <a:bodyPr wrap="none" anchor="ctr"/>
          <a:lstStyle/>
          <a:p>
            <a:pPr algn="ctr"/>
            <a:endParaRPr lang="en-US" sz="2400">
              <a:solidFill>
                <a:schemeClr val="accent2"/>
              </a:solidFill>
            </a:endParaRPr>
          </a:p>
          <a:p>
            <a:pPr algn="ctr"/>
            <a:endParaRPr lang="en-US" sz="2400">
              <a:solidFill>
                <a:schemeClr val="accent2"/>
              </a:solidFill>
            </a:endParaRPr>
          </a:p>
          <a:p>
            <a:pPr algn="ctr"/>
            <a:endParaRPr lang="en-US" sz="2400">
              <a:solidFill>
                <a:schemeClr val="accent2"/>
              </a:solidFill>
            </a:endParaRPr>
          </a:p>
          <a:p>
            <a:pPr algn="ctr"/>
            <a:r>
              <a:rPr lang="en-US" sz="2400">
                <a:solidFill>
                  <a:schemeClr val="accent2"/>
                </a:solidFill>
              </a:rPr>
              <a:t>Specialization</a:t>
            </a:r>
          </a:p>
          <a:p>
            <a:pPr algn="ctr"/>
            <a:endParaRPr lang="en-US" sz="2400">
              <a:solidFill>
                <a:schemeClr val="accent2"/>
              </a:solidFill>
            </a:endParaRPr>
          </a:p>
          <a:p>
            <a:pPr algn="ctr"/>
            <a:endParaRPr lang="en-US" sz="2400">
              <a:solidFill>
                <a:schemeClr val="accent2"/>
              </a:solidFill>
            </a:endParaRPr>
          </a:p>
          <a:p>
            <a:pPr algn="ctr"/>
            <a:endParaRPr lang="en-US" sz="2400">
              <a:solidFill>
                <a:schemeClr val="accent2"/>
              </a:solidFill>
            </a:endParaRPr>
          </a:p>
          <a:p>
            <a:pPr algn="ctr"/>
            <a:endParaRPr lang="en-US" sz="2400"/>
          </a:p>
          <a:p>
            <a:pPr algn="ctr"/>
            <a:endParaRPr lang="en-US" sz="2400"/>
          </a:p>
          <a:p>
            <a:pPr algn="ctr"/>
            <a:endParaRPr lang="en-US" sz="2400"/>
          </a:p>
        </p:txBody>
      </p:sp>
      <p:sp>
        <p:nvSpPr>
          <p:cNvPr id="53255" name="AutoShape 6"/>
          <p:cNvSpPr>
            <a:spLocks noChangeArrowheads="1"/>
          </p:cNvSpPr>
          <p:nvPr/>
        </p:nvSpPr>
        <p:spPr bwMode="auto">
          <a:xfrm>
            <a:off x="4572000" y="1752600"/>
            <a:ext cx="2011363" cy="3962400"/>
          </a:xfrm>
          <a:prstGeom prst="flowChartAlternateProcess">
            <a:avLst/>
          </a:prstGeom>
          <a:solidFill>
            <a:schemeClr val="accent2"/>
          </a:solidFill>
          <a:ln w="9525">
            <a:solidFill>
              <a:schemeClr val="tx1"/>
            </a:solidFill>
            <a:miter lim="800000"/>
            <a:headEnd/>
            <a:tailEnd/>
          </a:ln>
        </p:spPr>
        <p:txBody>
          <a:bodyPr wrap="none" anchor="ctr"/>
          <a:lstStyle/>
          <a:p>
            <a:pPr algn="ctr"/>
            <a:endParaRPr lang="en-US" sz="2400"/>
          </a:p>
          <a:p>
            <a:pPr algn="ctr"/>
            <a:r>
              <a:rPr lang="en-US" sz="2400">
                <a:solidFill>
                  <a:srgbClr val="FFFFFF"/>
                </a:solidFill>
              </a:rPr>
              <a:t>Functional    </a:t>
            </a:r>
          </a:p>
          <a:p>
            <a:pPr algn="ctr"/>
            <a:r>
              <a:rPr lang="en-US" sz="2400">
                <a:solidFill>
                  <a:srgbClr val="FFFFFF"/>
                </a:solidFill>
              </a:rPr>
              <a:t>(Job) </a:t>
            </a:r>
          </a:p>
          <a:p>
            <a:pPr algn="ctr"/>
            <a:r>
              <a:rPr lang="en-US" sz="2400">
                <a:solidFill>
                  <a:srgbClr val="FFFFFF"/>
                </a:solidFill>
              </a:rPr>
              <a:t>Classification</a:t>
            </a:r>
          </a:p>
          <a:p>
            <a:pPr algn="ctr"/>
            <a:endParaRPr lang="en-US" sz="2400"/>
          </a:p>
          <a:p>
            <a:pPr algn="ctr"/>
            <a:endParaRPr lang="en-US" sz="2400"/>
          </a:p>
          <a:p>
            <a:pPr algn="ctr"/>
            <a:endParaRPr lang="en-US" sz="2400"/>
          </a:p>
        </p:txBody>
      </p:sp>
      <p:sp>
        <p:nvSpPr>
          <p:cNvPr id="53256" name="AutoShape 7"/>
          <p:cNvSpPr>
            <a:spLocks noChangeArrowheads="1"/>
          </p:cNvSpPr>
          <p:nvPr/>
        </p:nvSpPr>
        <p:spPr bwMode="auto">
          <a:xfrm>
            <a:off x="6643688" y="3581400"/>
            <a:ext cx="533400"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99"/>
          </a:solidFill>
          <a:ln w="9525">
            <a:solidFill>
              <a:schemeClr val="tx1"/>
            </a:solidFill>
            <a:miter lim="800000"/>
            <a:headEnd/>
            <a:tailEnd/>
          </a:ln>
        </p:spPr>
        <p:txBody>
          <a:bodyPr wrap="none" anchor="ctr"/>
          <a:lstStyle/>
          <a:p>
            <a:endParaRPr lang="en-US"/>
          </a:p>
        </p:txBody>
      </p:sp>
      <p:sp>
        <p:nvSpPr>
          <p:cNvPr id="53257" name="AutoShape 8"/>
          <p:cNvSpPr>
            <a:spLocks noChangeArrowheads="1"/>
          </p:cNvSpPr>
          <p:nvPr/>
        </p:nvSpPr>
        <p:spPr bwMode="auto">
          <a:xfrm>
            <a:off x="7177088" y="1752600"/>
            <a:ext cx="1600200" cy="4038600"/>
          </a:xfrm>
          <a:prstGeom prst="flowChartAlternateProcess">
            <a:avLst/>
          </a:prstGeom>
          <a:solidFill>
            <a:srgbClr val="CC0000"/>
          </a:solidFill>
          <a:ln w="9525">
            <a:solidFill>
              <a:schemeClr val="tx1"/>
            </a:solidFill>
            <a:miter lim="800000"/>
            <a:headEnd/>
            <a:tailEnd/>
          </a:ln>
        </p:spPr>
        <p:txBody>
          <a:bodyPr wrap="none" anchor="ctr"/>
          <a:lstStyle/>
          <a:p>
            <a:pPr algn="ctr"/>
            <a:r>
              <a:rPr lang="en-US" sz="2400">
                <a:solidFill>
                  <a:srgbClr val="FFFFFF"/>
                </a:solidFill>
              </a:rPr>
              <a:t>Company </a:t>
            </a:r>
          </a:p>
          <a:p>
            <a:pPr algn="ctr"/>
            <a:r>
              <a:rPr lang="en-US" sz="2400">
                <a:solidFill>
                  <a:srgbClr val="FFFFFF"/>
                </a:solidFill>
              </a:rPr>
              <a:t>Levels</a:t>
            </a:r>
          </a:p>
          <a:p>
            <a:pPr algn="ctr"/>
            <a:endParaRPr lang="en-US" sz="2400"/>
          </a:p>
          <a:p>
            <a:pPr algn="ctr"/>
            <a:endParaRPr lang="en-US" sz="2400"/>
          </a:p>
        </p:txBody>
      </p:sp>
      <p:sp>
        <p:nvSpPr>
          <p:cNvPr id="53258" name="AutoShape 9"/>
          <p:cNvSpPr>
            <a:spLocks noChangeArrowheads="1"/>
          </p:cNvSpPr>
          <p:nvPr/>
        </p:nvSpPr>
        <p:spPr bwMode="auto">
          <a:xfrm>
            <a:off x="3962400" y="3505200"/>
            <a:ext cx="609600"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53259" name="AutoShape 10"/>
          <p:cNvSpPr>
            <a:spLocks noChangeArrowheads="1"/>
          </p:cNvSpPr>
          <p:nvPr/>
        </p:nvSpPr>
        <p:spPr bwMode="auto">
          <a:xfrm rot="20133363" flipV="1">
            <a:off x="3976688" y="3059113"/>
            <a:ext cx="592137"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rot="10800000" wrap="none" anchor="ctr"/>
          <a:lstStyle/>
          <a:p>
            <a:endParaRPr lang="en-US"/>
          </a:p>
        </p:txBody>
      </p:sp>
      <p:sp>
        <p:nvSpPr>
          <p:cNvPr id="53260" name="AutoShape 11"/>
          <p:cNvSpPr>
            <a:spLocks noChangeArrowheads="1"/>
          </p:cNvSpPr>
          <p:nvPr/>
        </p:nvSpPr>
        <p:spPr bwMode="auto">
          <a:xfrm rot="1083628">
            <a:off x="3965575" y="4243388"/>
            <a:ext cx="609600" cy="304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53261" name="AutoShape 12"/>
          <p:cNvSpPr>
            <a:spLocks noChangeArrowheads="1"/>
          </p:cNvSpPr>
          <p:nvPr/>
        </p:nvSpPr>
        <p:spPr bwMode="auto">
          <a:xfrm rot="-1458609">
            <a:off x="6643688" y="2971800"/>
            <a:ext cx="5334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99"/>
          </a:solidFill>
          <a:ln w="9525">
            <a:solidFill>
              <a:schemeClr val="tx1"/>
            </a:solidFill>
            <a:miter lim="800000"/>
            <a:headEnd/>
            <a:tailEnd/>
          </a:ln>
        </p:spPr>
        <p:txBody>
          <a:bodyPr wrap="none" anchor="ctr"/>
          <a:lstStyle/>
          <a:p>
            <a:endParaRPr lang="en-US"/>
          </a:p>
        </p:txBody>
      </p:sp>
      <p:sp>
        <p:nvSpPr>
          <p:cNvPr id="53262" name="AutoShape 13"/>
          <p:cNvSpPr>
            <a:spLocks noChangeArrowheads="1"/>
          </p:cNvSpPr>
          <p:nvPr/>
        </p:nvSpPr>
        <p:spPr bwMode="auto">
          <a:xfrm rot="1926376">
            <a:off x="6643688" y="4343400"/>
            <a:ext cx="533400" cy="381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99"/>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1776969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1"/>
          <p:cNvSpPr>
            <a:spLocks noGrp="1"/>
          </p:cNvSpPr>
          <p:nvPr>
            <p:ph type="sldNum" sz="quarter" idx="12"/>
          </p:nvPr>
        </p:nvSpPr>
        <p:spPr>
          <a:xfrm>
            <a:off x="8704763" y="6630894"/>
            <a:ext cx="457200" cy="379506"/>
          </a:xfrm>
        </p:spPr>
        <p:txBody>
          <a:bodyPr/>
          <a:lstStyle/>
          <a:p>
            <a:pPr>
              <a:defRPr/>
            </a:pPr>
            <a:fld id="{51EDC0EF-DE7B-4F37-AC26-4D38F0ECB950}" type="slidenum">
              <a:rPr lang="en-US">
                <a:solidFill>
                  <a:srgbClr val="E3DED1">
                    <a:shade val="50000"/>
                  </a:srgbClr>
                </a:solidFill>
              </a:rPr>
              <a:pPr>
                <a:defRPr/>
              </a:pPr>
              <a:t>16</a:t>
            </a:fld>
            <a:endParaRPr lang="en-US">
              <a:solidFill>
                <a:srgbClr val="E3DED1">
                  <a:shade val="50000"/>
                </a:srgbClr>
              </a:solidFill>
            </a:endParaRPr>
          </a:p>
        </p:txBody>
      </p:sp>
      <p:sp>
        <p:nvSpPr>
          <p:cNvPr id="32774" name="TextBox 7"/>
          <p:cNvSpPr txBox="1">
            <a:spLocks noChangeArrowheads="1"/>
          </p:cNvSpPr>
          <p:nvPr/>
        </p:nvSpPr>
        <p:spPr bwMode="auto">
          <a:xfrm>
            <a:off x="1956300" y="1336581"/>
            <a:ext cx="1838965" cy="4801314"/>
          </a:xfrm>
          <a:prstGeom prst="rect">
            <a:avLst/>
          </a:prstGeom>
          <a:noFill/>
          <a:ln w="28575">
            <a:solidFill>
              <a:srgbClr val="FF0000"/>
            </a:solidFill>
            <a:miter lim="800000"/>
            <a:headEnd/>
            <a:tailEnd/>
          </a:ln>
        </p:spPr>
        <p:txBody>
          <a:bodyPr wrap="none">
            <a:spAutoFit/>
          </a:bodyPr>
          <a:lstStyle/>
          <a:p>
            <a:r>
              <a:rPr lang="en-US" dirty="0">
                <a:solidFill>
                  <a:prstClr val="black"/>
                </a:solidFill>
              </a:rPr>
              <a:t>Analytical E.</a:t>
            </a:r>
          </a:p>
          <a:p>
            <a:endParaRPr lang="en-US" dirty="0">
              <a:solidFill>
                <a:prstClr val="black"/>
              </a:solidFill>
            </a:endParaRPr>
          </a:p>
          <a:p>
            <a:r>
              <a:rPr lang="en-US" dirty="0">
                <a:solidFill>
                  <a:prstClr val="black"/>
                </a:solidFill>
              </a:rPr>
              <a:t>Research E.</a:t>
            </a:r>
          </a:p>
          <a:p>
            <a:r>
              <a:rPr lang="en-US" dirty="0">
                <a:solidFill>
                  <a:prstClr val="black"/>
                </a:solidFill>
              </a:rPr>
              <a:t>Design E.</a:t>
            </a:r>
          </a:p>
          <a:p>
            <a:endParaRPr lang="en-US" dirty="0">
              <a:solidFill>
                <a:prstClr val="black"/>
              </a:solidFill>
            </a:endParaRPr>
          </a:p>
          <a:p>
            <a:r>
              <a:rPr lang="en-US" dirty="0">
                <a:solidFill>
                  <a:prstClr val="black"/>
                </a:solidFill>
              </a:rPr>
              <a:t>Experimental E.</a:t>
            </a:r>
          </a:p>
          <a:p>
            <a:r>
              <a:rPr lang="en-US" dirty="0">
                <a:solidFill>
                  <a:prstClr val="black"/>
                </a:solidFill>
              </a:rPr>
              <a:t>Development E.</a:t>
            </a:r>
          </a:p>
          <a:p>
            <a:endParaRPr lang="en-US" dirty="0">
              <a:solidFill>
                <a:prstClr val="black"/>
              </a:solidFill>
            </a:endParaRPr>
          </a:p>
          <a:p>
            <a:r>
              <a:rPr lang="en-US" dirty="0">
                <a:solidFill>
                  <a:prstClr val="black"/>
                </a:solidFill>
              </a:rPr>
              <a:t>Test Engr.</a:t>
            </a:r>
          </a:p>
          <a:p>
            <a:endParaRPr lang="en-US" dirty="0">
              <a:solidFill>
                <a:prstClr val="black"/>
              </a:solidFill>
            </a:endParaRPr>
          </a:p>
          <a:p>
            <a:r>
              <a:rPr lang="en-US" dirty="0">
                <a:solidFill>
                  <a:prstClr val="black"/>
                </a:solidFill>
              </a:rPr>
              <a:t>Product Eng.</a:t>
            </a:r>
          </a:p>
          <a:p>
            <a:r>
              <a:rPr lang="en-US" dirty="0" err="1">
                <a:solidFill>
                  <a:prstClr val="black"/>
                </a:solidFill>
              </a:rPr>
              <a:t>Mfg</a:t>
            </a:r>
            <a:r>
              <a:rPr lang="en-US" dirty="0">
                <a:solidFill>
                  <a:prstClr val="black"/>
                </a:solidFill>
              </a:rPr>
              <a:t> E</a:t>
            </a:r>
          </a:p>
          <a:p>
            <a:endParaRPr lang="en-US" dirty="0">
              <a:solidFill>
                <a:prstClr val="black"/>
              </a:solidFill>
            </a:endParaRPr>
          </a:p>
          <a:p>
            <a:r>
              <a:rPr lang="en-US" dirty="0">
                <a:solidFill>
                  <a:prstClr val="black"/>
                </a:solidFill>
              </a:rPr>
              <a:t>Quality E</a:t>
            </a:r>
          </a:p>
          <a:p>
            <a:endParaRPr lang="en-US" dirty="0">
              <a:solidFill>
                <a:prstClr val="black"/>
              </a:solidFill>
            </a:endParaRPr>
          </a:p>
          <a:p>
            <a:r>
              <a:rPr lang="en-US" dirty="0">
                <a:solidFill>
                  <a:prstClr val="black"/>
                </a:solidFill>
              </a:rPr>
              <a:t>Sales/Marketing</a:t>
            </a:r>
          </a:p>
          <a:p>
            <a:endParaRPr lang="en-US" dirty="0">
              <a:solidFill>
                <a:prstClr val="black"/>
              </a:solidFill>
            </a:endParaRPr>
          </a:p>
        </p:txBody>
      </p:sp>
      <p:sp>
        <p:nvSpPr>
          <p:cNvPr id="32775" name="TextBox 8"/>
          <p:cNvSpPr txBox="1">
            <a:spLocks noChangeArrowheads="1"/>
          </p:cNvSpPr>
          <p:nvPr/>
        </p:nvSpPr>
        <p:spPr bwMode="auto">
          <a:xfrm>
            <a:off x="5080500" y="1310274"/>
            <a:ext cx="1524000" cy="4801314"/>
          </a:xfrm>
          <a:prstGeom prst="rect">
            <a:avLst/>
          </a:prstGeom>
          <a:noFill/>
          <a:ln w="28575">
            <a:solidFill>
              <a:srgbClr val="CC0000"/>
            </a:solidFill>
            <a:miter lim="800000"/>
            <a:headEnd/>
            <a:tailEnd/>
          </a:ln>
        </p:spPr>
        <p:txBody>
          <a:bodyPr>
            <a:spAutoFit/>
          </a:bodyPr>
          <a:lstStyle/>
          <a:p>
            <a:r>
              <a:rPr lang="en-US" dirty="0">
                <a:solidFill>
                  <a:prstClr val="black"/>
                </a:solidFill>
              </a:rPr>
              <a:t>CEO</a:t>
            </a:r>
          </a:p>
          <a:p>
            <a:r>
              <a:rPr lang="en-US" dirty="0">
                <a:solidFill>
                  <a:prstClr val="black"/>
                </a:solidFill>
              </a:rPr>
              <a:t>CTO</a:t>
            </a:r>
          </a:p>
          <a:p>
            <a:r>
              <a:rPr lang="en-US" dirty="0">
                <a:solidFill>
                  <a:prstClr val="black"/>
                </a:solidFill>
              </a:rPr>
              <a:t>CFO</a:t>
            </a:r>
          </a:p>
          <a:p>
            <a:r>
              <a:rPr lang="en-US" dirty="0">
                <a:solidFill>
                  <a:prstClr val="black"/>
                </a:solidFill>
              </a:rPr>
              <a:t>“”</a:t>
            </a:r>
          </a:p>
          <a:p>
            <a:r>
              <a:rPr lang="en-US" dirty="0">
                <a:solidFill>
                  <a:prstClr val="black"/>
                </a:solidFill>
              </a:rPr>
              <a:t>“”</a:t>
            </a:r>
          </a:p>
          <a:p>
            <a:r>
              <a:rPr lang="en-US" dirty="0">
                <a:solidFill>
                  <a:prstClr val="black"/>
                </a:solidFill>
              </a:rPr>
              <a:t>VP of..</a:t>
            </a:r>
          </a:p>
          <a:p>
            <a:endParaRPr lang="en-US" dirty="0">
              <a:solidFill>
                <a:prstClr val="black"/>
              </a:solidFill>
            </a:endParaRPr>
          </a:p>
          <a:p>
            <a:r>
              <a:rPr lang="en-US" dirty="0">
                <a:solidFill>
                  <a:prstClr val="black"/>
                </a:solidFill>
              </a:rPr>
              <a:t>Director Of..</a:t>
            </a:r>
          </a:p>
          <a:p>
            <a:r>
              <a:rPr lang="en-US" dirty="0" err="1">
                <a:solidFill>
                  <a:prstClr val="black"/>
                </a:solidFill>
              </a:rPr>
              <a:t>Prgrm</a:t>
            </a:r>
            <a:r>
              <a:rPr lang="en-US" dirty="0">
                <a:solidFill>
                  <a:prstClr val="black"/>
                </a:solidFill>
              </a:rPr>
              <a:t> </a:t>
            </a:r>
            <a:r>
              <a:rPr lang="en-US" dirty="0" err="1">
                <a:solidFill>
                  <a:prstClr val="black"/>
                </a:solidFill>
              </a:rPr>
              <a:t>Mngr</a:t>
            </a:r>
            <a:endParaRPr lang="en-US" dirty="0">
              <a:solidFill>
                <a:prstClr val="black"/>
              </a:solidFill>
            </a:endParaRPr>
          </a:p>
          <a:p>
            <a:r>
              <a:rPr lang="en-US" dirty="0" err="1">
                <a:solidFill>
                  <a:prstClr val="black"/>
                </a:solidFill>
              </a:rPr>
              <a:t>Proj</a:t>
            </a:r>
            <a:r>
              <a:rPr lang="en-US" dirty="0">
                <a:solidFill>
                  <a:prstClr val="black"/>
                </a:solidFill>
              </a:rPr>
              <a:t>. </a:t>
            </a:r>
            <a:r>
              <a:rPr lang="en-US" dirty="0" err="1">
                <a:solidFill>
                  <a:prstClr val="black"/>
                </a:solidFill>
              </a:rPr>
              <a:t>Mngr</a:t>
            </a:r>
            <a:endParaRPr lang="en-US" dirty="0">
              <a:solidFill>
                <a:prstClr val="black"/>
              </a:solidFill>
            </a:endParaRPr>
          </a:p>
          <a:p>
            <a:endParaRPr lang="en-US" dirty="0">
              <a:solidFill>
                <a:prstClr val="black"/>
              </a:solidFill>
            </a:endParaRPr>
          </a:p>
          <a:p>
            <a:r>
              <a:rPr lang="en-US" dirty="0" err="1">
                <a:solidFill>
                  <a:prstClr val="black"/>
                </a:solidFill>
              </a:rPr>
              <a:t>Sr</a:t>
            </a:r>
            <a:r>
              <a:rPr lang="en-US" dirty="0">
                <a:solidFill>
                  <a:prstClr val="black"/>
                </a:solidFill>
              </a:rPr>
              <a:t> </a:t>
            </a:r>
            <a:r>
              <a:rPr lang="en-US" dirty="0" err="1">
                <a:solidFill>
                  <a:prstClr val="black"/>
                </a:solidFill>
              </a:rPr>
              <a:t>Engr</a:t>
            </a:r>
            <a:endParaRPr lang="en-US" dirty="0">
              <a:solidFill>
                <a:prstClr val="black"/>
              </a:solidFill>
            </a:endParaRPr>
          </a:p>
          <a:p>
            <a:endParaRPr lang="en-US" dirty="0">
              <a:solidFill>
                <a:prstClr val="black"/>
              </a:solidFill>
            </a:endParaRPr>
          </a:p>
          <a:p>
            <a:r>
              <a:rPr lang="en-US" dirty="0">
                <a:solidFill>
                  <a:prstClr val="black"/>
                </a:solidFill>
              </a:rPr>
              <a:t>Advisory</a:t>
            </a:r>
          </a:p>
          <a:p>
            <a:endParaRPr lang="en-US" dirty="0">
              <a:solidFill>
                <a:prstClr val="black"/>
              </a:solidFill>
            </a:endParaRPr>
          </a:p>
          <a:p>
            <a:r>
              <a:rPr lang="en-US" dirty="0">
                <a:solidFill>
                  <a:prstClr val="black"/>
                </a:solidFill>
              </a:rPr>
              <a:t>Staff E. </a:t>
            </a:r>
          </a:p>
          <a:p>
            <a:r>
              <a:rPr lang="en-US" dirty="0">
                <a:solidFill>
                  <a:prstClr val="black"/>
                </a:solidFill>
              </a:rPr>
              <a:t>Engr.</a:t>
            </a:r>
          </a:p>
        </p:txBody>
      </p:sp>
      <p:sp>
        <p:nvSpPr>
          <p:cNvPr id="78" name="Left Brace 77"/>
          <p:cNvSpPr/>
          <p:nvPr/>
        </p:nvSpPr>
        <p:spPr>
          <a:xfrm rot="10800000">
            <a:off x="6756901" y="1473219"/>
            <a:ext cx="435607" cy="4665437"/>
          </a:xfrm>
          <a:prstGeom prst="leftBrace">
            <a:avLst>
              <a:gd name="adj1" fmla="val 0"/>
              <a:gd name="adj2" fmla="val 50000"/>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endParaRPr>
          </a:p>
        </p:txBody>
      </p:sp>
      <p:sp>
        <p:nvSpPr>
          <p:cNvPr id="32803" name="TextBox 78"/>
          <p:cNvSpPr txBox="1">
            <a:spLocks noChangeArrowheads="1"/>
          </p:cNvSpPr>
          <p:nvPr/>
        </p:nvSpPr>
        <p:spPr bwMode="auto">
          <a:xfrm>
            <a:off x="7412083" y="3511784"/>
            <a:ext cx="2024063" cy="646331"/>
          </a:xfrm>
          <a:prstGeom prst="rect">
            <a:avLst/>
          </a:prstGeom>
          <a:noFill/>
          <a:ln w="9525">
            <a:noFill/>
            <a:miter lim="800000"/>
            <a:headEnd/>
            <a:tailEnd/>
          </a:ln>
        </p:spPr>
        <p:txBody>
          <a:bodyPr wrap="square">
            <a:spAutoFit/>
          </a:bodyPr>
          <a:lstStyle/>
          <a:p>
            <a:r>
              <a:rPr lang="en-US" b="1" i="1" dirty="0">
                <a:solidFill>
                  <a:prstClr val="black"/>
                </a:solidFill>
              </a:rPr>
              <a:t>Company </a:t>
            </a:r>
          </a:p>
          <a:p>
            <a:r>
              <a:rPr lang="en-US" b="1" i="1" dirty="0">
                <a:solidFill>
                  <a:prstClr val="black"/>
                </a:solidFill>
              </a:rPr>
              <a:t>Levels</a:t>
            </a:r>
          </a:p>
        </p:txBody>
      </p:sp>
      <p:sp>
        <p:nvSpPr>
          <p:cNvPr id="32804" name="TextBox 67"/>
          <p:cNvSpPr txBox="1">
            <a:spLocks noChangeArrowheads="1"/>
          </p:cNvSpPr>
          <p:nvPr/>
        </p:nvSpPr>
        <p:spPr bwMode="auto">
          <a:xfrm>
            <a:off x="3048000" y="304800"/>
            <a:ext cx="3407408" cy="523220"/>
          </a:xfrm>
          <a:prstGeom prst="rect">
            <a:avLst/>
          </a:prstGeom>
          <a:noFill/>
          <a:ln w="9525">
            <a:noFill/>
            <a:miter lim="800000"/>
            <a:headEnd/>
            <a:tailEnd/>
          </a:ln>
        </p:spPr>
        <p:txBody>
          <a:bodyPr wrap="square">
            <a:spAutoFit/>
          </a:bodyPr>
          <a:lstStyle/>
          <a:p>
            <a:pPr algn="ctr"/>
            <a:r>
              <a:rPr lang="en-US" sz="2800" b="1" dirty="0">
                <a:solidFill>
                  <a:prstClr val="black"/>
                </a:solidFill>
              </a:rPr>
              <a:t>Timeline</a:t>
            </a:r>
          </a:p>
        </p:txBody>
      </p:sp>
      <p:sp>
        <p:nvSpPr>
          <p:cNvPr id="32810" name="TextBox 45"/>
          <p:cNvSpPr txBox="1">
            <a:spLocks noChangeArrowheads="1"/>
          </p:cNvSpPr>
          <p:nvPr/>
        </p:nvSpPr>
        <p:spPr bwMode="auto">
          <a:xfrm>
            <a:off x="2032500" y="823819"/>
            <a:ext cx="1676400" cy="369888"/>
          </a:xfrm>
          <a:prstGeom prst="rect">
            <a:avLst/>
          </a:prstGeom>
          <a:noFill/>
          <a:ln w="9525">
            <a:noFill/>
            <a:miter lim="800000"/>
            <a:headEnd/>
            <a:tailEnd/>
          </a:ln>
        </p:spPr>
        <p:txBody>
          <a:bodyPr>
            <a:spAutoFit/>
          </a:bodyPr>
          <a:lstStyle/>
          <a:p>
            <a:r>
              <a:rPr lang="en-US" dirty="0">
                <a:solidFill>
                  <a:srgbClr val="0070C0"/>
                </a:solidFill>
              </a:rPr>
              <a:t>Entry Level </a:t>
            </a:r>
          </a:p>
        </p:txBody>
      </p:sp>
      <p:sp>
        <p:nvSpPr>
          <p:cNvPr id="32811" name="TextBox 46"/>
          <p:cNvSpPr txBox="1">
            <a:spLocks noChangeArrowheads="1"/>
          </p:cNvSpPr>
          <p:nvPr/>
        </p:nvSpPr>
        <p:spPr bwMode="auto">
          <a:xfrm>
            <a:off x="5309100" y="823819"/>
            <a:ext cx="1447800" cy="369888"/>
          </a:xfrm>
          <a:prstGeom prst="rect">
            <a:avLst/>
          </a:prstGeom>
          <a:noFill/>
          <a:ln w="9525">
            <a:noFill/>
            <a:miter lim="800000"/>
            <a:headEnd/>
            <a:tailEnd/>
          </a:ln>
        </p:spPr>
        <p:txBody>
          <a:bodyPr>
            <a:spAutoFit/>
          </a:bodyPr>
          <a:lstStyle/>
          <a:p>
            <a:r>
              <a:rPr lang="en-US" dirty="0">
                <a:solidFill>
                  <a:srgbClr val="0070C0"/>
                </a:solidFill>
              </a:rPr>
              <a:t>Sr. Level</a:t>
            </a:r>
          </a:p>
        </p:txBody>
      </p:sp>
      <p:sp>
        <p:nvSpPr>
          <p:cNvPr id="2" name="Right Arrow 1"/>
          <p:cNvSpPr/>
          <p:nvPr/>
        </p:nvSpPr>
        <p:spPr>
          <a:xfrm>
            <a:off x="3998478" y="34217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5388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9" descr="180px-F-15_vertical_deploy">
            <a:hlinkClick r:id="rId2" tooltip="&quot;F-15 vertical deploy.jpg&quot;"/>
          </p:cNvPr>
          <p:cNvPicPr>
            <a:picLocks noGrp="1" noChangeAspect="1" noChangeArrowheads="1"/>
          </p:cNvPicPr>
          <p:nvPr>
            <p:ph type="title"/>
          </p:nvPr>
        </p:nvPicPr>
        <p:blipFill>
          <a:blip r:embed="rId3" cstate="print"/>
          <a:srcRect/>
          <a:stretch>
            <a:fillRect/>
          </a:stretch>
        </p:blipFill>
        <p:spPr bwMode="auto">
          <a:xfrm>
            <a:off x="304800" y="228600"/>
            <a:ext cx="1243013" cy="1905000"/>
          </a:xfrm>
        </p:spPr>
      </p:pic>
      <p:graphicFrame>
        <p:nvGraphicFramePr>
          <p:cNvPr id="3" name="Diagram 2"/>
          <p:cNvGraphicFramePr/>
          <p:nvPr/>
        </p:nvGraphicFramePr>
        <p:xfrm>
          <a:off x="304800" y="2819400"/>
          <a:ext cx="8229600" cy="335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5"/>
          <p:cNvSpPr>
            <a:spLocks noGrp="1"/>
          </p:cNvSpPr>
          <p:nvPr>
            <p:ph type="sldNum" sz="quarter" idx="12"/>
          </p:nvPr>
        </p:nvSpPr>
        <p:spPr/>
        <p:txBody>
          <a:bodyPr/>
          <a:lstStyle/>
          <a:p>
            <a:pPr>
              <a:defRPr/>
            </a:pPr>
            <a:fld id="{9F2A5138-7527-4C10-9330-3E0EA9FE5F06}" type="slidenum">
              <a:rPr lang="en-US" smtClean="0"/>
              <a:pPr>
                <a:defRPr/>
              </a:pPr>
              <a:t>17</a:t>
            </a:fld>
            <a:endParaRPr lang="en-US"/>
          </a:p>
        </p:txBody>
      </p:sp>
      <p:pic>
        <p:nvPicPr>
          <p:cNvPr id="1039" name="Picture 20" descr="Image:Aerody1.jpg">
            <a:hlinkClick r:id="rId9"/>
          </p:cNvPr>
          <p:cNvPicPr>
            <a:picLocks noChangeAspect="1" noChangeArrowheads="1"/>
          </p:cNvPicPr>
          <p:nvPr/>
        </p:nvPicPr>
        <p:blipFill>
          <a:blip r:embed="rId10" cstate="print"/>
          <a:srcRect/>
          <a:stretch>
            <a:fillRect/>
          </a:stretch>
        </p:blipFill>
        <p:spPr bwMode="auto">
          <a:xfrm>
            <a:off x="1676400" y="228600"/>
            <a:ext cx="1524000" cy="1905000"/>
          </a:xfrm>
          <a:prstGeom prst="rect">
            <a:avLst/>
          </a:prstGeom>
          <a:noFill/>
          <a:ln w="9525">
            <a:noFill/>
            <a:miter lim="800000"/>
            <a:headEnd/>
            <a:tailEnd/>
          </a:ln>
        </p:spPr>
      </p:pic>
      <p:pic>
        <p:nvPicPr>
          <p:cNvPr id="1040" name="Picture 21" descr="A Pratt &amp; Whitney F100 turbofan engine for the F-15 Eagle and the F-16 Falcon is tested at Robins Air Force Base, Georgia, USA. The tunnel behind the engine muffles noise and allows exhaust to escape.">
            <a:hlinkClick r:id="rId11" tooltip="&quot;A Pratt &amp; Whitney F100 turbofan engine for the F-15 Eagle and the F-16 Falcon is tested at Robins Air Force Base, Georgia, USA. The tunnel behind the engine muffles noise and allows exhaust to escape.&quot;"/>
          </p:cNvPr>
          <p:cNvPicPr>
            <a:picLocks noChangeAspect="1" noChangeArrowheads="1"/>
          </p:cNvPicPr>
          <p:nvPr/>
        </p:nvPicPr>
        <p:blipFill>
          <a:blip r:embed="rId12" cstate="print"/>
          <a:srcRect/>
          <a:stretch>
            <a:fillRect/>
          </a:stretch>
        </p:blipFill>
        <p:spPr bwMode="auto">
          <a:xfrm>
            <a:off x="3276600" y="228600"/>
            <a:ext cx="1714500" cy="1905000"/>
          </a:xfrm>
          <a:prstGeom prst="rect">
            <a:avLst/>
          </a:prstGeom>
          <a:noFill/>
          <a:ln w="9525">
            <a:noFill/>
            <a:miter lim="800000"/>
            <a:headEnd/>
            <a:tailEnd/>
          </a:ln>
        </p:spPr>
      </p:pic>
      <p:pic>
        <p:nvPicPr>
          <p:cNvPr id="1041" name="Picture 22" descr="The propellers of an RAF Hercules C.4 in feather position">
            <a:hlinkClick r:id="rId13" tooltip="&quot;The propellers of an RAF Hercules C.4 in feather position&quot;"/>
          </p:cNvPr>
          <p:cNvPicPr>
            <a:picLocks noChangeAspect="1" noChangeArrowheads="1"/>
          </p:cNvPicPr>
          <p:nvPr/>
        </p:nvPicPr>
        <p:blipFill>
          <a:blip r:embed="rId14" cstate="print"/>
          <a:srcRect/>
          <a:stretch>
            <a:fillRect/>
          </a:stretch>
        </p:blipFill>
        <p:spPr bwMode="auto">
          <a:xfrm>
            <a:off x="5105400" y="304800"/>
            <a:ext cx="1752600" cy="1828800"/>
          </a:xfrm>
          <a:prstGeom prst="rect">
            <a:avLst/>
          </a:prstGeom>
          <a:noFill/>
          <a:ln w="9525">
            <a:noFill/>
            <a:miter lim="800000"/>
            <a:headEnd/>
            <a:tailEnd/>
          </a:ln>
        </p:spPr>
      </p:pic>
      <p:pic>
        <p:nvPicPr>
          <p:cNvPr id="1042" name="Picture 23" descr="A remote camera captures a close-up view of a Space Shuttle Main Engine during a test firing at the John C. Stennis Space Center in Hancock County, Mississippi">
            <a:hlinkClick r:id="rId15" tooltip="&quot;A remote camera captures a close-up view of a Space Shuttle Main Engine during a test firing at the John C. Stennis Space Center in Hancock County, Mississippi&quot;"/>
          </p:cNvPr>
          <p:cNvPicPr>
            <a:picLocks noChangeAspect="1" noChangeArrowheads="1"/>
          </p:cNvPicPr>
          <p:nvPr/>
        </p:nvPicPr>
        <p:blipFill>
          <a:blip r:embed="rId16" cstate="print"/>
          <a:srcRect/>
          <a:stretch>
            <a:fillRect/>
          </a:stretch>
        </p:blipFill>
        <p:spPr bwMode="auto">
          <a:xfrm>
            <a:off x="7010400" y="228600"/>
            <a:ext cx="1714500" cy="1905000"/>
          </a:xfrm>
          <a:prstGeom prst="rect">
            <a:avLst/>
          </a:prstGeom>
          <a:noFill/>
          <a:ln w="9525">
            <a:noFill/>
            <a:miter lim="800000"/>
            <a:headEnd/>
            <a:tailEnd/>
          </a:ln>
        </p:spPr>
      </p:pic>
      <p:sp>
        <p:nvSpPr>
          <p:cNvPr id="4" name="TextBox 3"/>
          <p:cNvSpPr txBox="1"/>
          <p:nvPr/>
        </p:nvSpPr>
        <p:spPr>
          <a:xfrm>
            <a:off x="762000" y="2743200"/>
            <a:ext cx="2608406" cy="646331"/>
          </a:xfrm>
          <a:prstGeom prst="rect">
            <a:avLst/>
          </a:prstGeom>
          <a:solidFill>
            <a:schemeClr val="bg1"/>
          </a:solidFill>
        </p:spPr>
        <p:txBody>
          <a:bodyPr wrap="none" rtlCol="0">
            <a:spAutoFit/>
          </a:bodyPr>
          <a:lstStyle/>
          <a:p>
            <a:r>
              <a:rPr lang="en-US" dirty="0"/>
              <a:t>Engineering for aviation</a:t>
            </a:r>
          </a:p>
          <a:p>
            <a:r>
              <a:rPr lang="en-US" dirty="0"/>
              <a:t>and space exploration</a:t>
            </a:r>
          </a:p>
        </p:txBody>
      </p:sp>
      <p:sp>
        <p:nvSpPr>
          <p:cNvPr id="10" name="TextBox 9"/>
          <p:cNvSpPr txBox="1"/>
          <p:nvPr/>
        </p:nvSpPr>
        <p:spPr>
          <a:xfrm>
            <a:off x="5744669" y="2719579"/>
            <a:ext cx="2531462" cy="1200329"/>
          </a:xfrm>
          <a:prstGeom prst="rect">
            <a:avLst/>
          </a:prstGeom>
          <a:solidFill>
            <a:schemeClr val="bg1"/>
          </a:solidFill>
        </p:spPr>
        <p:txBody>
          <a:bodyPr wrap="none" rtlCol="0">
            <a:spAutoFit/>
          </a:bodyPr>
          <a:lstStyle/>
          <a:p>
            <a:r>
              <a:rPr lang="en-US" dirty="0"/>
              <a:t>Structural design</a:t>
            </a:r>
          </a:p>
          <a:p>
            <a:r>
              <a:rPr lang="en-US" dirty="0"/>
              <a:t>Guidance Systems</a:t>
            </a:r>
          </a:p>
          <a:p>
            <a:r>
              <a:rPr lang="en-US" dirty="0"/>
              <a:t>Navigation and Control</a:t>
            </a:r>
          </a:p>
          <a:p>
            <a:r>
              <a:rPr lang="en-US" dirty="0"/>
              <a:t>Instrumentation</a:t>
            </a:r>
          </a:p>
        </p:txBody>
      </p:sp>
    </p:spTree>
    <p:extLst>
      <p:ext uri="{BB962C8B-B14F-4D97-AF65-F5344CB8AC3E}">
        <p14:creationId xmlns:p14="http://schemas.microsoft.com/office/powerpoint/2010/main" val="940174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a:xfrm>
            <a:off x="228600" y="274638"/>
            <a:ext cx="8686800" cy="2773362"/>
          </a:xfrm>
        </p:spPr>
        <p:txBody>
          <a:bodyPr/>
          <a:lstStyle/>
          <a:p>
            <a:pPr eaLnBrk="1" fontAlgn="auto" hangingPunct="1">
              <a:spcAft>
                <a:spcPts val="0"/>
              </a:spcAft>
              <a:defRPr/>
            </a:pPr>
            <a:r>
              <a:rPr lang="en-US">
                <a:solidFill>
                  <a:schemeClr val="accent1">
                    <a:tint val="88000"/>
                    <a:satMod val="150000"/>
                  </a:schemeClr>
                </a:solidFill>
              </a:rPr>
              <a:t>.</a:t>
            </a:r>
          </a:p>
        </p:txBody>
      </p:sp>
      <p:sp>
        <p:nvSpPr>
          <p:cNvPr id="25602" name="Slide Number Placeholder 5"/>
          <p:cNvSpPr>
            <a:spLocks noGrp="1"/>
          </p:cNvSpPr>
          <p:nvPr>
            <p:ph type="sldNum" sz="quarter" idx="12"/>
          </p:nvPr>
        </p:nvSpPr>
        <p:spPr/>
        <p:txBody>
          <a:bodyPr/>
          <a:lstStyle/>
          <a:p>
            <a:pPr>
              <a:defRPr/>
            </a:pPr>
            <a:fld id="{F7F2D840-392F-4076-B8A6-F8E588BBA404}" type="slidenum">
              <a:rPr lang="en-US" smtClean="0"/>
              <a:pPr>
                <a:defRPr/>
              </a:pPr>
              <a:t>18</a:t>
            </a:fld>
            <a:endParaRPr lang="en-US"/>
          </a:p>
        </p:txBody>
      </p:sp>
      <p:graphicFrame>
        <p:nvGraphicFramePr>
          <p:cNvPr id="9" name="Diagram 8"/>
          <p:cNvGraphicFramePr/>
          <p:nvPr>
            <p:extLst/>
          </p:nvPr>
        </p:nvGraphicFramePr>
        <p:xfrm>
          <a:off x="228600" y="2667000"/>
          <a:ext cx="86868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5845" name="Picture 19" descr="denverairport"/>
          <p:cNvPicPr>
            <a:picLocks noChangeAspect="1" noChangeArrowheads="1"/>
          </p:cNvPicPr>
          <p:nvPr/>
        </p:nvPicPr>
        <p:blipFill>
          <a:blip r:embed="rId7" cstate="print"/>
          <a:srcRect/>
          <a:stretch>
            <a:fillRect/>
          </a:stretch>
        </p:blipFill>
        <p:spPr bwMode="auto">
          <a:xfrm>
            <a:off x="228600" y="457200"/>
            <a:ext cx="1905000" cy="1905000"/>
          </a:xfrm>
          <a:prstGeom prst="rect">
            <a:avLst/>
          </a:prstGeom>
          <a:noFill/>
          <a:ln w="9525">
            <a:noFill/>
            <a:miter lim="800000"/>
            <a:headEnd/>
            <a:tailEnd/>
          </a:ln>
        </p:spPr>
      </p:pic>
      <p:pic>
        <p:nvPicPr>
          <p:cNvPr id="35846" name="Picture 20" descr="The Petronas Twin Towers, the tallest buildings from 1999-2004 and still the world's tallest twin towers.">
            <a:hlinkClick r:id="rId8" tooltip="The Petronas Twin Towers, the tallest buildings from 1999-2004 and still the world's tallest twin towers."/>
          </p:cNvPr>
          <p:cNvPicPr>
            <a:picLocks noChangeAspect="1" noChangeArrowheads="1"/>
          </p:cNvPicPr>
          <p:nvPr/>
        </p:nvPicPr>
        <p:blipFill>
          <a:blip r:embed="rId9" cstate="print"/>
          <a:srcRect/>
          <a:stretch>
            <a:fillRect/>
          </a:stretch>
        </p:blipFill>
        <p:spPr bwMode="auto">
          <a:xfrm>
            <a:off x="2209800" y="457200"/>
            <a:ext cx="2133600" cy="1905000"/>
          </a:xfrm>
          <a:prstGeom prst="rect">
            <a:avLst/>
          </a:prstGeom>
          <a:noFill/>
          <a:ln w="9525">
            <a:noFill/>
            <a:miter lim="800000"/>
            <a:headEnd/>
            <a:tailEnd/>
          </a:ln>
        </p:spPr>
      </p:pic>
      <p:pic>
        <p:nvPicPr>
          <p:cNvPr id="35847" name="Picture 21" descr="Hoover Dam">
            <a:hlinkClick r:id="rId10" tooltip="Hoover Dam"/>
          </p:cNvPr>
          <p:cNvPicPr>
            <a:picLocks noChangeAspect="1" noChangeArrowheads="1"/>
          </p:cNvPicPr>
          <p:nvPr/>
        </p:nvPicPr>
        <p:blipFill>
          <a:blip r:embed="rId11" cstate="print"/>
          <a:srcRect/>
          <a:stretch>
            <a:fillRect/>
          </a:stretch>
        </p:blipFill>
        <p:spPr bwMode="auto">
          <a:xfrm>
            <a:off x="4419600" y="457200"/>
            <a:ext cx="2286000" cy="1905000"/>
          </a:xfrm>
          <a:prstGeom prst="rect">
            <a:avLst/>
          </a:prstGeom>
          <a:noFill/>
          <a:ln w="9525">
            <a:noFill/>
            <a:miter lim="800000"/>
            <a:headEnd/>
            <a:tailEnd/>
          </a:ln>
        </p:spPr>
      </p:pic>
      <p:pic>
        <p:nvPicPr>
          <p:cNvPr id="35848" name="Picture 22" descr="Chuquicamata, the largest open pit copper mine in the world, Chile.">
            <a:hlinkClick r:id="rId12" tooltip="&quot;Chuquicamata, the largest open pit copper mine in the world, Chile.&quot;"/>
          </p:cNvPr>
          <p:cNvPicPr>
            <a:picLocks noChangeAspect="1" noChangeArrowheads="1"/>
          </p:cNvPicPr>
          <p:nvPr/>
        </p:nvPicPr>
        <p:blipFill>
          <a:blip r:embed="rId13" cstate="print"/>
          <a:srcRect/>
          <a:stretch>
            <a:fillRect/>
          </a:stretch>
        </p:blipFill>
        <p:spPr bwMode="auto">
          <a:xfrm>
            <a:off x="6781800" y="457200"/>
            <a:ext cx="2057400" cy="1905000"/>
          </a:xfrm>
          <a:prstGeom prst="rect">
            <a:avLst/>
          </a:prstGeom>
          <a:noFill/>
          <a:ln w="9525">
            <a:noFill/>
            <a:miter lim="800000"/>
            <a:headEnd/>
            <a:tailEnd/>
          </a:ln>
        </p:spPr>
      </p:pic>
      <p:sp>
        <p:nvSpPr>
          <p:cNvPr id="10" name="TextBox 9"/>
          <p:cNvSpPr txBox="1"/>
          <p:nvPr/>
        </p:nvSpPr>
        <p:spPr>
          <a:xfrm>
            <a:off x="762000" y="2743200"/>
            <a:ext cx="2954655" cy="646331"/>
          </a:xfrm>
          <a:prstGeom prst="rect">
            <a:avLst/>
          </a:prstGeom>
          <a:solidFill>
            <a:schemeClr val="bg1"/>
          </a:solidFill>
        </p:spPr>
        <p:txBody>
          <a:bodyPr wrap="none" rtlCol="0">
            <a:spAutoFit/>
          </a:bodyPr>
          <a:lstStyle/>
          <a:p>
            <a:r>
              <a:rPr lang="en-US" dirty="0"/>
              <a:t>Plan, design and supervise</a:t>
            </a:r>
          </a:p>
          <a:p>
            <a:r>
              <a:rPr lang="en-US" dirty="0"/>
              <a:t>construction</a:t>
            </a:r>
          </a:p>
        </p:txBody>
      </p:sp>
      <p:sp>
        <p:nvSpPr>
          <p:cNvPr id="11" name="TextBox 10"/>
          <p:cNvSpPr txBox="1"/>
          <p:nvPr/>
        </p:nvSpPr>
        <p:spPr>
          <a:xfrm>
            <a:off x="5867400" y="2561272"/>
            <a:ext cx="1210588" cy="1477328"/>
          </a:xfrm>
          <a:prstGeom prst="rect">
            <a:avLst/>
          </a:prstGeom>
          <a:solidFill>
            <a:schemeClr val="bg1"/>
          </a:solidFill>
        </p:spPr>
        <p:txBody>
          <a:bodyPr wrap="none" rtlCol="0">
            <a:spAutoFit/>
          </a:bodyPr>
          <a:lstStyle/>
          <a:p>
            <a:r>
              <a:rPr lang="en-US" dirty="0"/>
              <a:t>Highways</a:t>
            </a:r>
          </a:p>
          <a:p>
            <a:r>
              <a:rPr lang="en-US" dirty="0"/>
              <a:t>Bridges</a:t>
            </a:r>
          </a:p>
          <a:p>
            <a:r>
              <a:rPr lang="en-US" dirty="0"/>
              <a:t>Tunnels</a:t>
            </a:r>
          </a:p>
          <a:p>
            <a:r>
              <a:rPr lang="en-US" dirty="0"/>
              <a:t>Airports</a:t>
            </a:r>
          </a:p>
          <a:p>
            <a:r>
              <a:rPr lang="en-US" dirty="0" err="1"/>
              <a:t>Resevoirs</a:t>
            </a:r>
            <a:endParaRPr lang="en-US" dirty="0"/>
          </a:p>
        </p:txBody>
      </p:sp>
    </p:spTree>
    <p:extLst>
      <p:ext uri="{BB962C8B-B14F-4D97-AF65-F5344CB8AC3E}">
        <p14:creationId xmlns:p14="http://schemas.microsoft.com/office/powerpoint/2010/main" val="153231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4"/>
          <p:cNvSpPr>
            <a:spLocks noGrp="1" noChangeArrowheads="1"/>
          </p:cNvSpPr>
          <p:nvPr>
            <p:ph type="title"/>
          </p:nvPr>
        </p:nvSpPr>
        <p:spPr>
          <a:xfrm>
            <a:off x="457200" y="274638"/>
            <a:ext cx="8229600" cy="3306762"/>
          </a:xfrm>
        </p:spPr>
        <p:txBody>
          <a:bodyPr/>
          <a:lstStyle/>
          <a:p>
            <a:pPr eaLnBrk="1" fontAlgn="auto" hangingPunct="1">
              <a:spcAft>
                <a:spcPts val="0"/>
              </a:spcAft>
              <a:defRPr/>
            </a:pPr>
            <a:r>
              <a:rPr lang="en-US" dirty="0">
                <a:solidFill>
                  <a:schemeClr val="accent1">
                    <a:tint val="88000"/>
                    <a:satMod val="150000"/>
                  </a:schemeClr>
                </a:solidFill>
              </a:rPr>
              <a:t>.</a:t>
            </a:r>
          </a:p>
        </p:txBody>
      </p:sp>
      <p:grpSp>
        <p:nvGrpSpPr>
          <p:cNvPr id="36867" name="Organization Chart 7"/>
          <p:cNvGrpSpPr>
            <a:grpSpLocks noChangeAspect="1"/>
          </p:cNvGrpSpPr>
          <p:nvPr/>
        </p:nvGrpSpPr>
        <p:grpSpPr bwMode="auto">
          <a:xfrm>
            <a:off x="457200" y="3581400"/>
            <a:ext cx="8229600" cy="2528888"/>
            <a:chOff x="288" y="1017"/>
            <a:chExt cx="3888" cy="720"/>
          </a:xfrm>
        </p:grpSpPr>
        <p:cxnSp>
          <p:nvCxnSpPr>
            <p:cNvPr id="36874" name="_s2052"/>
            <p:cNvCxnSpPr>
              <a:cxnSpLocks noChangeShapeType="1"/>
              <a:stCxn id="36882" idx="0"/>
              <a:endCxn id="36878" idx="2"/>
            </p:cNvCxnSpPr>
            <p:nvPr/>
          </p:nvCxnSpPr>
          <p:spPr bwMode="auto">
            <a:xfrm rot="5400000" flipH="1">
              <a:off x="2916" y="621"/>
              <a:ext cx="144" cy="1512"/>
            </a:xfrm>
            <a:prstGeom prst="bentConnector3">
              <a:avLst>
                <a:gd name="adj1" fmla="val 12722"/>
              </a:avLst>
            </a:prstGeom>
            <a:noFill/>
            <a:ln w="28575">
              <a:solidFill>
                <a:schemeClr val="tx1"/>
              </a:solidFill>
              <a:miter lim="800000"/>
              <a:headEnd/>
              <a:tailEnd/>
            </a:ln>
          </p:spPr>
        </p:cxnSp>
        <p:cxnSp>
          <p:nvCxnSpPr>
            <p:cNvPr id="36875" name="_s2053"/>
            <p:cNvCxnSpPr>
              <a:cxnSpLocks noChangeShapeType="1"/>
              <a:stCxn id="36881" idx="0"/>
              <a:endCxn id="36878" idx="2"/>
            </p:cNvCxnSpPr>
            <p:nvPr/>
          </p:nvCxnSpPr>
          <p:spPr bwMode="auto">
            <a:xfrm rot="5400000" flipH="1">
              <a:off x="2412" y="1125"/>
              <a:ext cx="144" cy="504"/>
            </a:xfrm>
            <a:prstGeom prst="bentConnector3">
              <a:avLst>
                <a:gd name="adj1" fmla="val 12722"/>
              </a:avLst>
            </a:prstGeom>
            <a:noFill/>
            <a:ln w="28575">
              <a:solidFill>
                <a:schemeClr val="tx1"/>
              </a:solidFill>
              <a:miter lim="800000"/>
              <a:headEnd/>
              <a:tailEnd/>
            </a:ln>
          </p:spPr>
        </p:cxnSp>
        <p:cxnSp>
          <p:nvCxnSpPr>
            <p:cNvPr id="36876" name="_s2054"/>
            <p:cNvCxnSpPr>
              <a:cxnSpLocks noChangeShapeType="1"/>
              <a:stCxn id="36880" idx="0"/>
              <a:endCxn id="36878" idx="2"/>
            </p:cNvCxnSpPr>
            <p:nvPr/>
          </p:nvCxnSpPr>
          <p:spPr bwMode="auto">
            <a:xfrm rot="-5400000">
              <a:off x="1908" y="1125"/>
              <a:ext cx="144" cy="504"/>
            </a:xfrm>
            <a:prstGeom prst="bentConnector3">
              <a:avLst>
                <a:gd name="adj1" fmla="val 12722"/>
              </a:avLst>
            </a:prstGeom>
            <a:noFill/>
            <a:ln w="28575">
              <a:solidFill>
                <a:schemeClr val="tx1"/>
              </a:solidFill>
              <a:miter lim="800000"/>
              <a:headEnd/>
              <a:tailEnd/>
            </a:ln>
          </p:spPr>
        </p:cxnSp>
        <p:cxnSp>
          <p:nvCxnSpPr>
            <p:cNvPr id="36877" name="_s2055"/>
            <p:cNvCxnSpPr>
              <a:cxnSpLocks noChangeShapeType="1"/>
              <a:stCxn id="36879" idx="0"/>
              <a:endCxn id="36878" idx="2"/>
            </p:cNvCxnSpPr>
            <p:nvPr/>
          </p:nvCxnSpPr>
          <p:spPr bwMode="auto">
            <a:xfrm rot="-5400000">
              <a:off x="1404" y="621"/>
              <a:ext cx="144" cy="1512"/>
            </a:xfrm>
            <a:prstGeom prst="bentConnector3">
              <a:avLst>
                <a:gd name="adj1" fmla="val 12722"/>
              </a:avLst>
            </a:prstGeom>
            <a:noFill/>
            <a:ln w="28575">
              <a:solidFill>
                <a:schemeClr val="tx1"/>
              </a:solidFill>
              <a:miter lim="800000"/>
              <a:headEnd/>
              <a:tailEnd/>
            </a:ln>
          </p:spPr>
        </p:cxnSp>
        <p:sp>
          <p:nvSpPr>
            <p:cNvPr id="36878" name="_s2056"/>
            <p:cNvSpPr>
              <a:spLocks noChangeArrowheads="1"/>
            </p:cNvSpPr>
            <p:nvPr/>
          </p:nvSpPr>
          <p:spPr bwMode="auto">
            <a:xfrm>
              <a:off x="1800" y="1017"/>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800" b="1"/>
                <a:t>ME</a:t>
              </a:r>
            </a:p>
          </p:txBody>
        </p:sp>
        <p:sp>
          <p:nvSpPr>
            <p:cNvPr id="36879" name="_s2057"/>
            <p:cNvSpPr>
              <a:spLocks noChangeArrowheads="1"/>
            </p:cNvSpPr>
            <p:nvPr/>
          </p:nvSpPr>
          <p:spPr bwMode="auto">
            <a:xfrm>
              <a:off x="288"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400"/>
                <a:t>Fluid </a:t>
              </a:r>
            </a:p>
            <a:p>
              <a:pPr algn="ctr"/>
              <a:r>
                <a:rPr lang="en-US" sz="2400"/>
                <a:t>Dynamics</a:t>
              </a:r>
            </a:p>
          </p:txBody>
        </p:sp>
        <p:sp>
          <p:nvSpPr>
            <p:cNvPr id="36880" name="_s2058"/>
            <p:cNvSpPr>
              <a:spLocks noChangeArrowheads="1"/>
            </p:cNvSpPr>
            <p:nvPr/>
          </p:nvSpPr>
          <p:spPr bwMode="auto">
            <a:xfrm>
              <a:off x="1296"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400"/>
                <a:t>Thermo-</a:t>
              </a:r>
            </a:p>
            <a:p>
              <a:pPr algn="ctr"/>
              <a:r>
                <a:rPr lang="en-US" sz="2400"/>
                <a:t>dynamics</a:t>
              </a:r>
            </a:p>
          </p:txBody>
        </p:sp>
        <p:sp>
          <p:nvSpPr>
            <p:cNvPr id="36881" name="_s2059"/>
            <p:cNvSpPr>
              <a:spLocks noChangeArrowheads="1"/>
            </p:cNvSpPr>
            <p:nvPr/>
          </p:nvSpPr>
          <p:spPr bwMode="auto">
            <a:xfrm>
              <a:off x="2304"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400"/>
                <a:t>Mechanical</a:t>
              </a:r>
            </a:p>
            <a:p>
              <a:pPr algn="ctr"/>
              <a:r>
                <a:rPr lang="en-US" sz="2400"/>
                <a:t>Design</a:t>
              </a:r>
            </a:p>
          </p:txBody>
        </p:sp>
        <p:sp>
          <p:nvSpPr>
            <p:cNvPr id="36882" name="_s2060"/>
            <p:cNvSpPr>
              <a:spLocks noChangeArrowheads="1"/>
            </p:cNvSpPr>
            <p:nvPr/>
          </p:nvSpPr>
          <p:spPr bwMode="auto">
            <a:xfrm>
              <a:off x="3312"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200">
                  <a:solidFill>
                    <a:schemeClr val="bg1"/>
                  </a:solidFill>
                </a:rPr>
                <a:t>Mechatronics</a:t>
              </a:r>
            </a:p>
          </p:txBody>
        </p:sp>
      </p:grpSp>
      <p:sp>
        <p:nvSpPr>
          <p:cNvPr id="2061" name="Slide Number Placeholder 5"/>
          <p:cNvSpPr>
            <a:spLocks noGrp="1"/>
          </p:cNvSpPr>
          <p:nvPr>
            <p:ph type="sldNum" sz="quarter" idx="12"/>
          </p:nvPr>
        </p:nvSpPr>
        <p:spPr/>
        <p:txBody>
          <a:bodyPr/>
          <a:lstStyle/>
          <a:p>
            <a:pPr>
              <a:defRPr/>
            </a:pPr>
            <a:fld id="{900FC266-E90E-4B40-84CD-B5863198C660}" type="slidenum">
              <a:rPr lang="en-US" smtClean="0"/>
              <a:pPr>
                <a:defRPr/>
              </a:pPr>
              <a:t>19</a:t>
            </a:fld>
            <a:endParaRPr lang="en-US"/>
          </a:p>
        </p:txBody>
      </p:sp>
      <p:pic>
        <p:nvPicPr>
          <p:cNvPr id="36869" name="Picture 19"/>
          <p:cNvPicPr>
            <a:picLocks noChangeAspect="1" noChangeArrowheads="1"/>
          </p:cNvPicPr>
          <p:nvPr/>
        </p:nvPicPr>
        <p:blipFill>
          <a:blip r:embed="rId2" cstate="print"/>
          <a:srcRect/>
          <a:stretch>
            <a:fillRect/>
          </a:stretch>
        </p:blipFill>
        <p:spPr bwMode="auto">
          <a:xfrm>
            <a:off x="228600" y="228600"/>
            <a:ext cx="3048000" cy="2133600"/>
          </a:xfrm>
          <a:prstGeom prst="rect">
            <a:avLst/>
          </a:prstGeom>
          <a:noFill/>
          <a:ln w="9525">
            <a:noFill/>
            <a:miter lim="800000"/>
            <a:headEnd/>
            <a:tailEnd/>
          </a:ln>
        </p:spPr>
      </p:pic>
      <p:pic>
        <p:nvPicPr>
          <p:cNvPr id="36870" name="Picture 20" descr="Image:Principe-de-Asturias Wasp Forrestal Invincible 1991 DN-ST-92-01129s.jpg">
            <a:hlinkClick r:id="rId3"/>
          </p:cNvPr>
          <p:cNvPicPr>
            <a:picLocks noChangeAspect="1" noChangeArrowheads="1"/>
          </p:cNvPicPr>
          <p:nvPr/>
        </p:nvPicPr>
        <p:blipFill>
          <a:blip r:embed="rId4" cstate="print"/>
          <a:srcRect/>
          <a:stretch>
            <a:fillRect/>
          </a:stretch>
        </p:blipFill>
        <p:spPr bwMode="auto">
          <a:xfrm>
            <a:off x="6172200" y="365125"/>
            <a:ext cx="2590800" cy="2057400"/>
          </a:xfrm>
          <a:prstGeom prst="rect">
            <a:avLst/>
          </a:prstGeom>
          <a:noFill/>
          <a:ln w="9525">
            <a:noFill/>
            <a:miter lim="800000"/>
            <a:headEnd/>
            <a:tailEnd/>
          </a:ln>
        </p:spPr>
      </p:pic>
      <p:pic>
        <p:nvPicPr>
          <p:cNvPr id="36871" name="Picture 21" descr="Mechanical engineers design and build engines and power plants...">
            <a:hlinkClick r:id="rId5" tooltip="&quot;Mechanical engineers design and build engines and power plants...&quot;"/>
          </p:cNvPr>
          <p:cNvPicPr>
            <a:picLocks noChangeAspect="1" noChangeArrowheads="1"/>
          </p:cNvPicPr>
          <p:nvPr/>
        </p:nvPicPr>
        <p:blipFill>
          <a:blip r:embed="rId6" cstate="print"/>
          <a:srcRect/>
          <a:stretch>
            <a:fillRect/>
          </a:stretch>
        </p:blipFill>
        <p:spPr bwMode="auto">
          <a:xfrm>
            <a:off x="381000" y="2438400"/>
            <a:ext cx="2743200" cy="1752600"/>
          </a:xfrm>
          <a:prstGeom prst="rect">
            <a:avLst/>
          </a:prstGeom>
          <a:noFill/>
          <a:ln w="9525">
            <a:noFill/>
            <a:miter lim="800000"/>
            <a:headEnd/>
            <a:tailEnd/>
          </a:ln>
        </p:spPr>
      </p:pic>
      <p:pic>
        <p:nvPicPr>
          <p:cNvPr id="36872" name="Picture 24" descr="gears_web2">
            <a:hlinkClick r:id="rId7"/>
          </p:cNvPr>
          <p:cNvPicPr>
            <a:picLocks noChangeAspect="1" noChangeArrowheads="1"/>
          </p:cNvPicPr>
          <p:nvPr/>
        </p:nvPicPr>
        <p:blipFill>
          <a:blip r:embed="rId8" cstate="print"/>
          <a:srcRect/>
          <a:stretch>
            <a:fillRect/>
          </a:stretch>
        </p:blipFill>
        <p:spPr bwMode="auto">
          <a:xfrm>
            <a:off x="7239000" y="2514600"/>
            <a:ext cx="1752600" cy="1336675"/>
          </a:xfrm>
          <a:prstGeom prst="rect">
            <a:avLst/>
          </a:prstGeom>
          <a:noFill/>
          <a:ln w="9525">
            <a:noFill/>
            <a:miter lim="800000"/>
            <a:headEnd/>
            <a:tailEnd/>
          </a:ln>
        </p:spPr>
      </p:pic>
      <p:pic>
        <p:nvPicPr>
          <p:cNvPr id="36873" name="Picture 20" descr="http://www.conserve-energy-future.com/Images/Solar_Power.jpg"/>
          <p:cNvPicPr>
            <a:picLocks noChangeAspect="1" noChangeArrowheads="1"/>
          </p:cNvPicPr>
          <p:nvPr/>
        </p:nvPicPr>
        <p:blipFill>
          <a:blip r:embed="rId9" cstate="print"/>
          <a:srcRect/>
          <a:stretch>
            <a:fillRect/>
          </a:stretch>
        </p:blipFill>
        <p:spPr bwMode="auto">
          <a:xfrm>
            <a:off x="3382963" y="457200"/>
            <a:ext cx="2662237" cy="1600200"/>
          </a:xfrm>
          <a:prstGeom prst="rect">
            <a:avLst/>
          </a:prstGeom>
          <a:noFill/>
          <a:ln w="9525">
            <a:noFill/>
            <a:miter lim="800000"/>
            <a:headEnd/>
            <a:tailEnd/>
          </a:ln>
        </p:spPr>
      </p:pic>
      <p:sp>
        <p:nvSpPr>
          <p:cNvPr id="19" name="TextBox 18"/>
          <p:cNvSpPr txBox="1"/>
          <p:nvPr/>
        </p:nvSpPr>
        <p:spPr>
          <a:xfrm>
            <a:off x="381000" y="2373216"/>
            <a:ext cx="3801041" cy="646331"/>
          </a:xfrm>
          <a:prstGeom prst="rect">
            <a:avLst/>
          </a:prstGeom>
          <a:solidFill>
            <a:schemeClr val="bg1"/>
          </a:solidFill>
        </p:spPr>
        <p:txBody>
          <a:bodyPr wrap="none" rtlCol="0">
            <a:spAutoFit/>
          </a:bodyPr>
          <a:lstStyle/>
          <a:p>
            <a:r>
              <a:rPr lang="en-US" dirty="0"/>
              <a:t>Research, design and production</a:t>
            </a:r>
          </a:p>
          <a:p>
            <a:r>
              <a:rPr lang="en-US" dirty="0"/>
              <a:t>of any machinery with moving parts</a:t>
            </a:r>
          </a:p>
        </p:txBody>
      </p:sp>
      <p:sp>
        <p:nvSpPr>
          <p:cNvPr id="20" name="TextBox 19"/>
          <p:cNvSpPr txBox="1"/>
          <p:nvPr/>
        </p:nvSpPr>
        <p:spPr>
          <a:xfrm>
            <a:off x="5481145" y="2362200"/>
            <a:ext cx="3565913" cy="1754326"/>
          </a:xfrm>
          <a:prstGeom prst="rect">
            <a:avLst/>
          </a:prstGeom>
          <a:solidFill>
            <a:schemeClr val="bg1"/>
          </a:solidFill>
        </p:spPr>
        <p:txBody>
          <a:bodyPr wrap="none" rtlCol="0">
            <a:spAutoFit/>
          </a:bodyPr>
          <a:lstStyle/>
          <a:p>
            <a:r>
              <a:rPr lang="en-US" dirty="0"/>
              <a:t>Power producing machines</a:t>
            </a:r>
          </a:p>
          <a:p>
            <a:r>
              <a:rPr lang="en-US" dirty="0"/>
              <a:t>    (generators, turbines, hybrid)</a:t>
            </a:r>
          </a:p>
          <a:p>
            <a:r>
              <a:rPr lang="en-US" dirty="0"/>
              <a:t>Power using machines</a:t>
            </a:r>
          </a:p>
          <a:p>
            <a:r>
              <a:rPr lang="en-US" dirty="0"/>
              <a:t>    (HVAC, power tools, industrial </a:t>
            </a:r>
          </a:p>
          <a:p>
            <a:r>
              <a:rPr lang="en-US" dirty="0"/>
              <a:t>    equipment)</a:t>
            </a:r>
          </a:p>
          <a:p>
            <a:endParaRPr lang="en-US" dirty="0"/>
          </a:p>
        </p:txBody>
      </p:sp>
    </p:spTree>
    <p:extLst>
      <p:ext uri="{BB962C8B-B14F-4D97-AF65-F5344CB8AC3E}">
        <p14:creationId xmlns:p14="http://schemas.microsoft.com/office/powerpoint/2010/main" val="117788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ctrTitle"/>
          </p:nvPr>
        </p:nvSpPr>
        <p:spPr>
          <a:xfrm>
            <a:off x="685800" y="609600"/>
            <a:ext cx="7772400" cy="1143000"/>
          </a:xfrm>
        </p:spPr>
        <p:txBody>
          <a:bodyPr>
            <a:normAutofit fontScale="90000"/>
          </a:bodyPr>
          <a:lstStyle/>
          <a:p>
            <a:pPr eaLnBrk="1" fontAlgn="auto" hangingPunct="1">
              <a:spcAft>
                <a:spcPts val="0"/>
              </a:spcAft>
              <a:defRPr/>
            </a:pPr>
            <a:r>
              <a:rPr lang="en-US" dirty="0">
                <a:solidFill>
                  <a:schemeClr val="accent2"/>
                </a:solidFill>
              </a:rPr>
              <a:t>The Engineering Profession</a:t>
            </a:r>
          </a:p>
        </p:txBody>
      </p:sp>
      <p:sp>
        <p:nvSpPr>
          <p:cNvPr id="11268" name="Rectangle 3"/>
          <p:cNvSpPr>
            <a:spLocks noGrp="1" noChangeArrowheads="1"/>
          </p:cNvSpPr>
          <p:nvPr>
            <p:ph type="subTitle" idx="1"/>
          </p:nvPr>
        </p:nvSpPr>
        <p:spPr>
          <a:xfrm>
            <a:off x="1295400" y="1981200"/>
            <a:ext cx="6400800" cy="3962400"/>
          </a:xfrm>
        </p:spPr>
        <p:txBody>
          <a:bodyPr>
            <a:normAutofit/>
          </a:bodyPr>
          <a:lstStyle/>
          <a:p>
            <a:pPr eaLnBrk="1" fontAlgn="auto" hangingPunct="1">
              <a:spcAft>
                <a:spcPts val="0"/>
              </a:spcAft>
              <a:buFont typeface="Wingdings 2"/>
              <a:buNone/>
              <a:defRPr/>
            </a:pPr>
            <a:r>
              <a:rPr lang="en-US" dirty="0"/>
              <a:t>E10 - Introduction to Engineering</a:t>
            </a:r>
          </a:p>
          <a:p>
            <a:pPr eaLnBrk="1" fontAlgn="auto" hangingPunct="1">
              <a:spcAft>
                <a:spcPts val="0"/>
              </a:spcAft>
              <a:buFont typeface="Wingdings 2"/>
              <a:buNone/>
              <a:defRPr/>
            </a:pPr>
            <a:endParaRPr lang="en-US" sz="1600" dirty="0"/>
          </a:p>
          <a:p>
            <a:pPr eaLnBrk="1" fontAlgn="auto" hangingPunct="1">
              <a:spcAft>
                <a:spcPts val="0"/>
              </a:spcAft>
              <a:buFont typeface="Wingdings 2"/>
              <a:buNone/>
              <a:defRPr/>
            </a:pPr>
            <a:r>
              <a:rPr lang="en-US" sz="2800" dirty="0">
                <a:solidFill>
                  <a:schemeClr val="accent2"/>
                </a:solidFill>
              </a:rPr>
              <a:t>Charles W. Davidson</a:t>
            </a:r>
          </a:p>
          <a:p>
            <a:pPr eaLnBrk="1" fontAlgn="auto" hangingPunct="1">
              <a:spcAft>
                <a:spcPts val="0"/>
              </a:spcAft>
              <a:buFont typeface="Wingdings 2"/>
              <a:buNone/>
              <a:defRPr/>
            </a:pPr>
            <a:r>
              <a:rPr lang="en-US" sz="2800" dirty="0">
                <a:solidFill>
                  <a:schemeClr val="accent2"/>
                </a:solidFill>
              </a:rPr>
              <a:t>College of Engineering</a:t>
            </a:r>
          </a:p>
          <a:p>
            <a:pPr eaLnBrk="1" fontAlgn="auto" hangingPunct="1">
              <a:spcAft>
                <a:spcPts val="0"/>
              </a:spcAft>
              <a:buFont typeface="Wingdings 2"/>
              <a:buNone/>
              <a:defRPr/>
            </a:pPr>
            <a:endParaRPr lang="en-US" sz="1600" dirty="0">
              <a:solidFill>
                <a:schemeClr val="accent2"/>
              </a:solidFill>
            </a:endParaRPr>
          </a:p>
        </p:txBody>
      </p:sp>
      <p:sp>
        <p:nvSpPr>
          <p:cNvPr id="11266" name="Slide Number Placeholder 5"/>
          <p:cNvSpPr>
            <a:spLocks noGrp="1"/>
          </p:cNvSpPr>
          <p:nvPr>
            <p:ph type="sldNum" sz="quarter" idx="12"/>
          </p:nvPr>
        </p:nvSpPr>
        <p:spPr/>
        <p:txBody>
          <a:bodyPr/>
          <a:lstStyle/>
          <a:p>
            <a:pPr>
              <a:defRPr/>
            </a:pPr>
            <a:fld id="{8C3A8D86-4A31-41AE-A677-FDEE87A24D47}" type="slidenum">
              <a:rPr lang="en-US"/>
              <a:pPr>
                <a:defRPr/>
              </a:pPr>
              <a:t>2</a:t>
            </a:fld>
            <a:endParaRPr lang="en-US"/>
          </a:p>
        </p:txBody>
      </p:sp>
      <p:pic>
        <p:nvPicPr>
          <p:cNvPr id="20485" name="Picture 1030"/>
          <p:cNvPicPr>
            <a:picLocks noChangeAspect="1" noChangeArrowheads="1"/>
          </p:cNvPicPr>
          <p:nvPr/>
        </p:nvPicPr>
        <p:blipFill>
          <a:blip r:embed="rId3" cstate="print"/>
          <a:srcRect/>
          <a:stretch>
            <a:fillRect/>
          </a:stretch>
        </p:blipFill>
        <p:spPr bwMode="auto">
          <a:xfrm>
            <a:off x="3657600" y="3886200"/>
            <a:ext cx="2057400" cy="2123237"/>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flipV="1">
            <a:off x="2286000" y="5562600"/>
            <a:ext cx="914400" cy="60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324600" y="3276600"/>
            <a:ext cx="1295400" cy="533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627" name="Rectangle 2"/>
          <p:cNvSpPr>
            <a:spLocks noGrp="1" noChangeArrowheads="1"/>
          </p:cNvSpPr>
          <p:nvPr>
            <p:ph type="title"/>
          </p:nvPr>
        </p:nvSpPr>
        <p:spPr>
          <a:xfrm>
            <a:off x="457200" y="274638"/>
            <a:ext cx="8229600" cy="563562"/>
          </a:xfrm>
        </p:spPr>
        <p:txBody>
          <a:bodyPr/>
          <a:lstStyle/>
          <a:p>
            <a:pPr eaLnBrk="1" fontAlgn="auto" hangingPunct="1">
              <a:spcAft>
                <a:spcPts val="0"/>
              </a:spcAft>
              <a:defRPr/>
            </a:pPr>
            <a:r>
              <a:rPr lang="en-US" sz="2800" dirty="0" err="1">
                <a:solidFill>
                  <a:schemeClr val="bg1"/>
                </a:solidFill>
              </a:rPr>
              <a:t>Mechatronics</a:t>
            </a:r>
            <a:endParaRPr lang="en-US" sz="2800" dirty="0">
              <a:solidFill>
                <a:schemeClr val="bg1"/>
              </a:solidFill>
            </a:endParaRPr>
          </a:p>
        </p:txBody>
      </p:sp>
      <p:sp>
        <p:nvSpPr>
          <p:cNvPr id="37893" name="Rectangle 3"/>
          <p:cNvSpPr>
            <a:spLocks noGrp="1" noChangeArrowheads="1"/>
          </p:cNvSpPr>
          <p:nvPr>
            <p:ph idx="1"/>
          </p:nvPr>
        </p:nvSpPr>
        <p:spPr>
          <a:xfrm>
            <a:off x="304800" y="685800"/>
            <a:ext cx="8839200" cy="5440363"/>
          </a:xfrm>
        </p:spPr>
        <p:txBody>
          <a:bodyPr/>
          <a:lstStyle/>
          <a:p>
            <a:pPr marL="609600" indent="-609600" eaLnBrk="1" hangingPunct="1">
              <a:buFontTx/>
              <a:buNone/>
            </a:pPr>
            <a:r>
              <a:rPr lang="en-US" sz="2400">
                <a:solidFill>
                  <a:srgbClr val="FFFF00"/>
                </a:solidFill>
              </a:rPr>
              <a:t>Mechanical</a:t>
            </a:r>
            <a:r>
              <a:rPr lang="en-US" sz="2400"/>
              <a:t>, </a:t>
            </a:r>
            <a:r>
              <a:rPr lang="en-US" sz="2400">
                <a:solidFill>
                  <a:schemeClr val="accent2"/>
                </a:solidFill>
              </a:rPr>
              <a:t>Electronic</a:t>
            </a:r>
            <a:r>
              <a:rPr lang="en-US" sz="2400"/>
              <a:t>, </a:t>
            </a:r>
            <a:r>
              <a:rPr lang="en-US" sz="2400" b="1"/>
              <a:t>Control</a:t>
            </a:r>
            <a:r>
              <a:rPr lang="en-US" sz="2400"/>
              <a:t> &amp; </a:t>
            </a:r>
            <a:r>
              <a:rPr lang="en-US" sz="2400">
                <a:solidFill>
                  <a:srgbClr val="008000"/>
                </a:solidFill>
              </a:rPr>
              <a:t>Computing</a:t>
            </a:r>
            <a:r>
              <a:rPr lang="en-US" sz="2400"/>
              <a:t> systems</a:t>
            </a:r>
          </a:p>
          <a:p>
            <a:pPr marL="609600" indent="-609600" eaLnBrk="1" hangingPunct="1">
              <a:buFontTx/>
              <a:buNone/>
            </a:pPr>
            <a:endParaRPr lang="en-US" sz="2400"/>
          </a:p>
        </p:txBody>
      </p:sp>
      <p:cxnSp>
        <p:nvCxnSpPr>
          <p:cNvPr id="10" name="Straight Connector 9"/>
          <p:cNvCxnSpPr>
            <a:endCxn id="26635" idx="3"/>
          </p:cNvCxnSpPr>
          <p:nvPr/>
        </p:nvCxnSpPr>
        <p:spPr>
          <a:xfrm flipH="1" flipV="1">
            <a:off x="2895600" y="2451100"/>
            <a:ext cx="990600" cy="3683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626" name="Slide Number Placeholder 5"/>
          <p:cNvSpPr>
            <a:spLocks noGrp="1"/>
          </p:cNvSpPr>
          <p:nvPr>
            <p:ph type="sldNum" sz="quarter" idx="12"/>
          </p:nvPr>
        </p:nvSpPr>
        <p:spPr/>
        <p:txBody>
          <a:bodyPr/>
          <a:lstStyle/>
          <a:p>
            <a:pPr>
              <a:defRPr/>
            </a:pPr>
            <a:fld id="{AD0AFBD0-983B-4AED-9544-0CF8D5D71BD3}" type="slidenum">
              <a:rPr lang="en-US"/>
              <a:pPr>
                <a:defRPr/>
              </a:pPr>
              <a:t>20</a:t>
            </a:fld>
            <a:endParaRPr lang="en-US"/>
          </a:p>
        </p:txBody>
      </p:sp>
      <p:pic>
        <p:nvPicPr>
          <p:cNvPr id="37896" name="Picture 11" descr="http://www.fev.com/data/images/ch_Mechatronic1.gif"/>
          <p:cNvPicPr>
            <a:picLocks noChangeAspect="1" noChangeArrowheads="1"/>
          </p:cNvPicPr>
          <p:nvPr/>
        </p:nvPicPr>
        <p:blipFill>
          <a:blip r:embed="rId2" cstate="print"/>
          <a:srcRect/>
          <a:stretch>
            <a:fillRect/>
          </a:stretch>
        </p:blipFill>
        <p:spPr bwMode="auto">
          <a:xfrm>
            <a:off x="228600" y="1371600"/>
            <a:ext cx="2667000" cy="2160588"/>
          </a:xfrm>
          <a:prstGeom prst="rect">
            <a:avLst/>
          </a:prstGeom>
          <a:noFill/>
          <a:ln w="9525">
            <a:noFill/>
            <a:miter lim="800000"/>
            <a:headEnd/>
            <a:tailEnd/>
          </a:ln>
        </p:spPr>
      </p:pic>
      <p:pic>
        <p:nvPicPr>
          <p:cNvPr id="37897" name="Picture 13" descr="http://www.mechatronics.canterbury.ac.nz/graphics/mars-rover3.jpg"/>
          <p:cNvPicPr>
            <a:picLocks noChangeAspect="1" noChangeArrowheads="1"/>
          </p:cNvPicPr>
          <p:nvPr/>
        </p:nvPicPr>
        <p:blipFill>
          <a:blip r:embed="rId3" cstate="print"/>
          <a:srcRect/>
          <a:stretch>
            <a:fillRect/>
          </a:stretch>
        </p:blipFill>
        <p:spPr bwMode="auto">
          <a:xfrm>
            <a:off x="6324600" y="1295400"/>
            <a:ext cx="2076450" cy="1752600"/>
          </a:xfrm>
          <a:prstGeom prst="rect">
            <a:avLst/>
          </a:prstGeom>
          <a:noFill/>
          <a:ln w="9525">
            <a:noFill/>
            <a:miter lim="800000"/>
            <a:headEnd/>
            <a:tailEnd/>
          </a:ln>
        </p:spPr>
      </p:pic>
      <p:cxnSp>
        <p:nvCxnSpPr>
          <p:cNvPr id="14" name="Straight Connector 13"/>
          <p:cNvCxnSpPr/>
          <p:nvPr/>
        </p:nvCxnSpPr>
        <p:spPr>
          <a:xfrm flipV="1">
            <a:off x="5410200" y="2057400"/>
            <a:ext cx="914400" cy="609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7899" name="Picture 4" descr="Aerial Venn diagram from RPI's website describes the various fields that make up Mechatronics">
            <a:hlinkClick r:id="rId4" tooltip="&quot;Aerial Venn diagram from RPI's website describes the various fields that make up Mechatronics&quot;"/>
          </p:cNvPr>
          <p:cNvPicPr>
            <a:picLocks noChangeAspect="1" noChangeArrowheads="1"/>
          </p:cNvPicPr>
          <p:nvPr/>
        </p:nvPicPr>
        <p:blipFill>
          <a:blip r:embed="rId5" cstate="print"/>
          <a:srcRect/>
          <a:stretch>
            <a:fillRect/>
          </a:stretch>
        </p:blipFill>
        <p:spPr bwMode="auto">
          <a:xfrm>
            <a:off x="2590800" y="2514600"/>
            <a:ext cx="4267200" cy="3911600"/>
          </a:xfrm>
          <a:prstGeom prst="rect">
            <a:avLst/>
          </a:prstGeom>
          <a:noFill/>
          <a:ln w="9525">
            <a:noFill/>
            <a:miter lim="800000"/>
            <a:headEnd/>
            <a:tailEnd/>
          </a:ln>
        </p:spPr>
      </p:pic>
      <p:pic>
        <p:nvPicPr>
          <p:cNvPr id="37900" name="Picture 15" descr="Bio Mechatronics"/>
          <p:cNvPicPr>
            <a:picLocks noChangeAspect="1" noChangeArrowheads="1"/>
          </p:cNvPicPr>
          <p:nvPr/>
        </p:nvPicPr>
        <p:blipFill>
          <a:blip r:embed="rId6" cstate="print"/>
          <a:srcRect/>
          <a:stretch>
            <a:fillRect/>
          </a:stretch>
        </p:blipFill>
        <p:spPr bwMode="auto">
          <a:xfrm>
            <a:off x="7086600" y="3581400"/>
            <a:ext cx="1847850" cy="1838325"/>
          </a:xfrm>
          <a:prstGeom prst="rect">
            <a:avLst/>
          </a:prstGeom>
          <a:noFill/>
          <a:ln w="9525">
            <a:noFill/>
            <a:miter lim="800000"/>
            <a:headEnd/>
            <a:tailEnd/>
          </a:ln>
        </p:spPr>
      </p:pic>
      <p:pic>
        <p:nvPicPr>
          <p:cNvPr id="37901" name="Picture 17" descr="july pjm 3a"/>
          <p:cNvPicPr>
            <a:picLocks noChangeAspect="1" noChangeArrowheads="1"/>
          </p:cNvPicPr>
          <p:nvPr/>
        </p:nvPicPr>
        <p:blipFill>
          <a:blip r:embed="rId7" cstate="print"/>
          <a:srcRect/>
          <a:stretch>
            <a:fillRect/>
          </a:stretch>
        </p:blipFill>
        <p:spPr bwMode="auto">
          <a:xfrm>
            <a:off x="0" y="4876800"/>
            <a:ext cx="2489200" cy="1876425"/>
          </a:xfrm>
          <a:prstGeom prst="rect">
            <a:avLst/>
          </a:prstGeom>
          <a:noFill/>
          <a:ln w="9525">
            <a:noFill/>
            <a:miter lim="800000"/>
            <a:headEnd/>
            <a:tailEnd/>
          </a:ln>
        </p:spPr>
      </p:pic>
    </p:spTree>
    <p:extLst>
      <p:ext uri="{BB962C8B-B14F-4D97-AF65-F5344CB8AC3E}">
        <p14:creationId xmlns:p14="http://schemas.microsoft.com/office/powerpoint/2010/main" val="240583310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6" name="Rectangle 4"/>
          <p:cNvSpPr>
            <a:spLocks noGrp="1" noChangeArrowheads="1"/>
          </p:cNvSpPr>
          <p:nvPr>
            <p:ph type="title"/>
          </p:nvPr>
        </p:nvSpPr>
        <p:spPr>
          <a:xfrm>
            <a:off x="0" y="274638"/>
            <a:ext cx="8686800" cy="2773362"/>
          </a:xfrm>
        </p:spPr>
        <p:txBody>
          <a:bodyPr/>
          <a:lstStyle/>
          <a:p>
            <a:pPr eaLnBrk="1" fontAlgn="auto" hangingPunct="1">
              <a:spcAft>
                <a:spcPts val="0"/>
              </a:spcAft>
              <a:defRPr/>
            </a:pPr>
            <a:r>
              <a:rPr lang="en-US" dirty="0">
                <a:solidFill>
                  <a:schemeClr val="accent1">
                    <a:tint val="88000"/>
                    <a:satMod val="150000"/>
                  </a:schemeClr>
                </a:solidFill>
              </a:rPr>
              <a:t>.</a:t>
            </a:r>
          </a:p>
        </p:txBody>
      </p:sp>
      <p:graphicFrame>
        <p:nvGraphicFramePr>
          <p:cNvPr id="2" name="Diagram 1"/>
          <p:cNvGraphicFramePr/>
          <p:nvPr/>
        </p:nvGraphicFramePr>
        <p:xfrm>
          <a:off x="457200" y="3048000"/>
          <a:ext cx="8229600" cy="306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85" name="Slide Number Placeholder 5"/>
          <p:cNvSpPr>
            <a:spLocks noGrp="1"/>
          </p:cNvSpPr>
          <p:nvPr>
            <p:ph type="sldNum" sz="quarter" idx="12"/>
          </p:nvPr>
        </p:nvSpPr>
        <p:spPr/>
        <p:txBody>
          <a:bodyPr/>
          <a:lstStyle/>
          <a:p>
            <a:pPr>
              <a:defRPr/>
            </a:pPr>
            <a:fld id="{9ACD747D-DC0D-49AB-A0FF-0B191C8EE563}" type="slidenum">
              <a:rPr lang="en-US" smtClean="0"/>
              <a:pPr>
                <a:defRPr/>
              </a:pPr>
              <a:t>21</a:t>
            </a:fld>
            <a:endParaRPr lang="en-US"/>
          </a:p>
        </p:txBody>
      </p:sp>
      <p:pic>
        <p:nvPicPr>
          <p:cNvPr id="2063" name="Picture 16" descr="chp_electric_power_lines_1">
            <a:hlinkClick r:id="rId7"/>
          </p:cNvPr>
          <p:cNvPicPr>
            <a:picLocks noChangeAspect="1" noChangeArrowheads="1"/>
          </p:cNvPicPr>
          <p:nvPr/>
        </p:nvPicPr>
        <p:blipFill>
          <a:blip r:embed="rId8" cstate="print"/>
          <a:srcRect/>
          <a:stretch>
            <a:fillRect/>
          </a:stretch>
        </p:blipFill>
        <p:spPr bwMode="auto">
          <a:xfrm>
            <a:off x="152400" y="304800"/>
            <a:ext cx="1447800" cy="1295400"/>
          </a:xfrm>
          <a:prstGeom prst="rect">
            <a:avLst/>
          </a:prstGeom>
          <a:noFill/>
          <a:ln w="9525">
            <a:noFill/>
            <a:miter lim="800000"/>
            <a:headEnd/>
            <a:tailEnd/>
          </a:ln>
        </p:spPr>
      </p:pic>
      <p:pic>
        <p:nvPicPr>
          <p:cNvPr id="2064" name="Picture 18" descr="Electric-Power">
            <a:hlinkClick r:id="rId9"/>
          </p:cNvPr>
          <p:cNvPicPr>
            <a:picLocks noChangeAspect="1" noChangeArrowheads="1"/>
          </p:cNvPicPr>
          <p:nvPr/>
        </p:nvPicPr>
        <p:blipFill>
          <a:blip r:embed="rId10" cstate="print"/>
          <a:srcRect/>
          <a:stretch>
            <a:fillRect/>
          </a:stretch>
        </p:blipFill>
        <p:spPr bwMode="auto">
          <a:xfrm>
            <a:off x="1676400" y="304800"/>
            <a:ext cx="1447800" cy="1266825"/>
          </a:xfrm>
          <a:prstGeom prst="rect">
            <a:avLst/>
          </a:prstGeom>
          <a:noFill/>
          <a:ln w="9525">
            <a:noFill/>
            <a:miter lim="800000"/>
            <a:headEnd/>
            <a:tailEnd/>
          </a:ln>
        </p:spPr>
      </p:pic>
      <p:pic>
        <p:nvPicPr>
          <p:cNvPr id="2065" name="Picture 20" descr="electronics_lab">
            <a:hlinkClick r:id="rId11"/>
          </p:cNvPr>
          <p:cNvPicPr>
            <a:picLocks noChangeAspect="1" noChangeArrowheads="1"/>
          </p:cNvPicPr>
          <p:nvPr/>
        </p:nvPicPr>
        <p:blipFill>
          <a:blip r:embed="rId12" cstate="print"/>
          <a:srcRect/>
          <a:stretch>
            <a:fillRect/>
          </a:stretch>
        </p:blipFill>
        <p:spPr bwMode="auto">
          <a:xfrm>
            <a:off x="3200400" y="304800"/>
            <a:ext cx="1600200" cy="1295400"/>
          </a:xfrm>
          <a:prstGeom prst="rect">
            <a:avLst/>
          </a:prstGeom>
          <a:noFill/>
          <a:ln w="9525">
            <a:noFill/>
            <a:miter lim="800000"/>
            <a:headEnd/>
            <a:tailEnd/>
          </a:ln>
        </p:spPr>
      </p:pic>
      <p:pic>
        <p:nvPicPr>
          <p:cNvPr id="2066" name="Picture 22" descr="transistor">
            <a:hlinkClick r:id="rId13"/>
          </p:cNvPr>
          <p:cNvPicPr>
            <a:picLocks noChangeAspect="1" noChangeArrowheads="1"/>
          </p:cNvPicPr>
          <p:nvPr/>
        </p:nvPicPr>
        <p:blipFill>
          <a:blip r:embed="rId14" cstate="print"/>
          <a:srcRect/>
          <a:stretch>
            <a:fillRect/>
          </a:stretch>
        </p:blipFill>
        <p:spPr bwMode="auto">
          <a:xfrm>
            <a:off x="4876800" y="304800"/>
            <a:ext cx="1066800" cy="1295400"/>
          </a:xfrm>
          <a:prstGeom prst="rect">
            <a:avLst/>
          </a:prstGeom>
          <a:noFill/>
          <a:ln w="9525">
            <a:noFill/>
            <a:miter lim="800000"/>
            <a:headEnd/>
            <a:tailEnd/>
          </a:ln>
        </p:spPr>
      </p:pic>
      <p:pic>
        <p:nvPicPr>
          <p:cNvPr id="2067" name="Picture 30" descr="home%2520main%2520graphic">
            <a:hlinkClick r:id="rId15"/>
          </p:cNvPr>
          <p:cNvPicPr>
            <a:picLocks noChangeAspect="1" noChangeArrowheads="1"/>
          </p:cNvPicPr>
          <p:nvPr/>
        </p:nvPicPr>
        <p:blipFill>
          <a:blip r:embed="rId16" cstate="print"/>
          <a:srcRect/>
          <a:stretch>
            <a:fillRect/>
          </a:stretch>
        </p:blipFill>
        <p:spPr bwMode="auto">
          <a:xfrm>
            <a:off x="7129463" y="1752600"/>
            <a:ext cx="1557337" cy="1752600"/>
          </a:xfrm>
          <a:prstGeom prst="rect">
            <a:avLst/>
          </a:prstGeom>
          <a:noFill/>
          <a:ln w="9525">
            <a:noFill/>
            <a:miter lim="800000"/>
            <a:headEnd/>
            <a:tailEnd/>
          </a:ln>
        </p:spPr>
      </p:pic>
      <p:pic>
        <p:nvPicPr>
          <p:cNvPr id="2068" name="Picture 32" descr="b2beye_telecomunications">
            <a:hlinkClick r:id="rId17"/>
          </p:cNvPr>
          <p:cNvPicPr>
            <a:picLocks noChangeAspect="1" noChangeArrowheads="1"/>
          </p:cNvPicPr>
          <p:nvPr/>
        </p:nvPicPr>
        <p:blipFill>
          <a:blip r:embed="rId18" cstate="print"/>
          <a:srcRect/>
          <a:stretch>
            <a:fillRect/>
          </a:stretch>
        </p:blipFill>
        <p:spPr bwMode="auto">
          <a:xfrm>
            <a:off x="228600" y="1981200"/>
            <a:ext cx="1582738" cy="1676400"/>
          </a:xfrm>
          <a:prstGeom prst="rect">
            <a:avLst/>
          </a:prstGeom>
          <a:noFill/>
          <a:ln w="9525">
            <a:noFill/>
            <a:miter lim="800000"/>
            <a:headEnd/>
            <a:tailEnd/>
          </a:ln>
        </p:spPr>
      </p:pic>
      <p:pic>
        <p:nvPicPr>
          <p:cNvPr id="2069" name="Picture 33" descr="4506VV2124">
            <a:hlinkClick r:id="rId19"/>
          </p:cNvPr>
          <p:cNvPicPr>
            <a:picLocks noChangeAspect="1" noChangeArrowheads="1"/>
          </p:cNvPicPr>
          <p:nvPr/>
        </p:nvPicPr>
        <p:blipFill>
          <a:blip r:embed="rId20" cstate="print"/>
          <a:srcRect/>
          <a:stretch>
            <a:fillRect/>
          </a:stretch>
        </p:blipFill>
        <p:spPr bwMode="auto">
          <a:xfrm>
            <a:off x="5943600" y="304800"/>
            <a:ext cx="1371600" cy="1371600"/>
          </a:xfrm>
          <a:prstGeom prst="rect">
            <a:avLst/>
          </a:prstGeom>
          <a:noFill/>
          <a:ln w="9525">
            <a:noFill/>
            <a:miter lim="800000"/>
            <a:headEnd/>
            <a:tailEnd/>
          </a:ln>
        </p:spPr>
      </p:pic>
      <p:pic>
        <p:nvPicPr>
          <p:cNvPr id="2070" name="Picture 35" descr="ic-002">
            <a:hlinkClick r:id="rId21"/>
          </p:cNvPr>
          <p:cNvPicPr>
            <a:picLocks noChangeAspect="1" noChangeArrowheads="1"/>
          </p:cNvPicPr>
          <p:nvPr/>
        </p:nvPicPr>
        <p:blipFill>
          <a:blip r:embed="rId22" cstate="print"/>
          <a:srcRect/>
          <a:stretch>
            <a:fillRect/>
          </a:stretch>
        </p:blipFill>
        <p:spPr bwMode="auto">
          <a:xfrm>
            <a:off x="7391400" y="304800"/>
            <a:ext cx="1447800" cy="1371600"/>
          </a:xfrm>
          <a:prstGeom prst="rect">
            <a:avLst/>
          </a:prstGeom>
          <a:noFill/>
          <a:ln w="9525">
            <a:noFill/>
            <a:miter lim="800000"/>
            <a:headEnd/>
            <a:tailEnd/>
          </a:ln>
        </p:spPr>
      </p:pic>
      <p:sp>
        <p:nvSpPr>
          <p:cNvPr id="13" name="TextBox 12"/>
          <p:cNvSpPr txBox="1"/>
          <p:nvPr/>
        </p:nvSpPr>
        <p:spPr>
          <a:xfrm>
            <a:off x="381000" y="2457272"/>
            <a:ext cx="3467616" cy="923330"/>
          </a:xfrm>
          <a:prstGeom prst="rect">
            <a:avLst/>
          </a:prstGeom>
          <a:solidFill>
            <a:schemeClr val="bg1"/>
          </a:solidFill>
        </p:spPr>
        <p:txBody>
          <a:bodyPr wrap="none" rtlCol="0">
            <a:spAutoFit/>
          </a:bodyPr>
          <a:lstStyle/>
          <a:p>
            <a:r>
              <a:rPr lang="en-US" dirty="0"/>
              <a:t>Research and design large</a:t>
            </a:r>
          </a:p>
          <a:p>
            <a:r>
              <a:rPr lang="en-US" dirty="0"/>
              <a:t>scale power grids to power drills</a:t>
            </a:r>
          </a:p>
          <a:p>
            <a:r>
              <a:rPr lang="en-US" dirty="0"/>
              <a:t>to integrated circuits</a:t>
            </a:r>
          </a:p>
        </p:txBody>
      </p:sp>
      <p:sp>
        <p:nvSpPr>
          <p:cNvPr id="14" name="TextBox 13"/>
          <p:cNvSpPr txBox="1"/>
          <p:nvPr/>
        </p:nvSpPr>
        <p:spPr>
          <a:xfrm>
            <a:off x="5195303" y="2027872"/>
            <a:ext cx="3672800" cy="1477328"/>
          </a:xfrm>
          <a:prstGeom prst="rect">
            <a:avLst/>
          </a:prstGeom>
          <a:solidFill>
            <a:schemeClr val="bg1"/>
          </a:solidFill>
        </p:spPr>
        <p:txBody>
          <a:bodyPr wrap="none" rtlCol="0">
            <a:spAutoFit/>
          </a:bodyPr>
          <a:lstStyle/>
          <a:p>
            <a:r>
              <a:rPr lang="en-US" dirty="0"/>
              <a:t>Computers</a:t>
            </a:r>
          </a:p>
          <a:p>
            <a:r>
              <a:rPr lang="en-US" dirty="0"/>
              <a:t>Communications</a:t>
            </a:r>
          </a:p>
          <a:p>
            <a:r>
              <a:rPr lang="en-US" dirty="0"/>
              <a:t>   (Satellites, phone, antennas…)</a:t>
            </a:r>
          </a:p>
          <a:p>
            <a:r>
              <a:rPr lang="en-US" dirty="0"/>
              <a:t>Robotics</a:t>
            </a:r>
          </a:p>
          <a:p>
            <a:r>
              <a:rPr lang="en-US" dirty="0"/>
              <a:t>Microelectronics </a:t>
            </a:r>
          </a:p>
        </p:txBody>
      </p:sp>
    </p:spTree>
    <p:extLst>
      <p:ext uri="{BB962C8B-B14F-4D97-AF65-F5344CB8AC3E}">
        <p14:creationId xmlns:p14="http://schemas.microsoft.com/office/powerpoint/2010/main" val="33548178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Rectangle 4"/>
          <p:cNvSpPr>
            <a:spLocks noGrp="1" noChangeArrowheads="1"/>
          </p:cNvSpPr>
          <p:nvPr>
            <p:ph type="title"/>
          </p:nvPr>
        </p:nvSpPr>
        <p:spPr>
          <a:xfrm>
            <a:off x="457200" y="274638"/>
            <a:ext cx="8229600" cy="3306762"/>
          </a:xfrm>
        </p:spPr>
        <p:txBody>
          <a:bodyPr/>
          <a:lstStyle/>
          <a:p>
            <a:pPr eaLnBrk="1" fontAlgn="auto" hangingPunct="1">
              <a:spcAft>
                <a:spcPts val="0"/>
              </a:spcAft>
              <a:defRPr/>
            </a:pPr>
            <a:r>
              <a:rPr lang="en-US" dirty="0">
                <a:solidFill>
                  <a:schemeClr val="accent1">
                    <a:tint val="88000"/>
                    <a:satMod val="150000"/>
                  </a:schemeClr>
                </a:solidFill>
              </a:rPr>
              <a:t>.</a:t>
            </a:r>
          </a:p>
        </p:txBody>
      </p:sp>
      <p:grpSp>
        <p:nvGrpSpPr>
          <p:cNvPr id="38915" name="Organization Chart 7"/>
          <p:cNvGrpSpPr>
            <a:grpSpLocks noChangeAspect="1"/>
          </p:cNvGrpSpPr>
          <p:nvPr/>
        </p:nvGrpSpPr>
        <p:grpSpPr bwMode="auto">
          <a:xfrm>
            <a:off x="457200" y="3581400"/>
            <a:ext cx="8229600" cy="2528888"/>
            <a:chOff x="288" y="1017"/>
            <a:chExt cx="3888" cy="720"/>
          </a:xfrm>
        </p:grpSpPr>
        <p:cxnSp>
          <p:nvCxnSpPr>
            <p:cNvPr id="38921" name="_s2052"/>
            <p:cNvCxnSpPr>
              <a:cxnSpLocks noChangeShapeType="1"/>
              <a:stCxn id="38929" idx="0"/>
              <a:endCxn id="38925" idx="2"/>
            </p:cNvCxnSpPr>
            <p:nvPr/>
          </p:nvCxnSpPr>
          <p:spPr bwMode="auto">
            <a:xfrm rot="16200000" flipV="1">
              <a:off x="2862" y="567"/>
              <a:ext cx="144" cy="1620"/>
            </a:xfrm>
            <a:prstGeom prst="bentConnector3">
              <a:avLst>
                <a:gd name="adj1" fmla="val 50000"/>
              </a:avLst>
            </a:prstGeom>
            <a:noFill/>
            <a:ln w="28575">
              <a:solidFill>
                <a:schemeClr val="tx1"/>
              </a:solidFill>
              <a:miter lim="800000"/>
              <a:headEnd/>
              <a:tailEnd/>
            </a:ln>
          </p:spPr>
        </p:cxnSp>
        <p:cxnSp>
          <p:nvCxnSpPr>
            <p:cNvPr id="38922" name="_s2053"/>
            <p:cNvCxnSpPr>
              <a:cxnSpLocks noChangeShapeType="1"/>
              <a:stCxn id="38928" idx="0"/>
              <a:endCxn id="38925" idx="2"/>
            </p:cNvCxnSpPr>
            <p:nvPr/>
          </p:nvCxnSpPr>
          <p:spPr bwMode="auto">
            <a:xfrm rot="16200000" flipV="1">
              <a:off x="2358" y="1071"/>
              <a:ext cx="144" cy="612"/>
            </a:xfrm>
            <a:prstGeom prst="bentConnector3">
              <a:avLst>
                <a:gd name="adj1" fmla="val 50000"/>
              </a:avLst>
            </a:prstGeom>
            <a:noFill/>
            <a:ln w="28575">
              <a:solidFill>
                <a:schemeClr val="tx1"/>
              </a:solidFill>
              <a:miter lim="800000"/>
              <a:headEnd/>
              <a:tailEnd/>
            </a:ln>
          </p:spPr>
        </p:cxnSp>
        <p:cxnSp>
          <p:nvCxnSpPr>
            <p:cNvPr id="38923" name="_s2054"/>
            <p:cNvCxnSpPr>
              <a:cxnSpLocks noChangeShapeType="1"/>
              <a:stCxn id="38927" idx="0"/>
              <a:endCxn id="38925" idx="2"/>
            </p:cNvCxnSpPr>
            <p:nvPr/>
          </p:nvCxnSpPr>
          <p:spPr bwMode="auto">
            <a:xfrm rot="5400000" flipH="1" flipV="1">
              <a:off x="1854" y="1179"/>
              <a:ext cx="144" cy="396"/>
            </a:xfrm>
            <a:prstGeom prst="bentConnector3">
              <a:avLst>
                <a:gd name="adj1" fmla="val 50000"/>
              </a:avLst>
            </a:prstGeom>
            <a:noFill/>
            <a:ln w="28575">
              <a:solidFill>
                <a:schemeClr val="tx1"/>
              </a:solidFill>
              <a:miter lim="800000"/>
              <a:headEnd/>
              <a:tailEnd/>
            </a:ln>
          </p:spPr>
        </p:cxnSp>
        <p:cxnSp>
          <p:nvCxnSpPr>
            <p:cNvPr id="38924" name="_s2055"/>
            <p:cNvCxnSpPr>
              <a:cxnSpLocks noChangeShapeType="1"/>
              <a:stCxn id="38926" idx="0"/>
              <a:endCxn id="38925" idx="2"/>
            </p:cNvCxnSpPr>
            <p:nvPr/>
          </p:nvCxnSpPr>
          <p:spPr bwMode="auto">
            <a:xfrm rot="5400000" flipH="1" flipV="1">
              <a:off x="1350" y="675"/>
              <a:ext cx="144" cy="1404"/>
            </a:xfrm>
            <a:prstGeom prst="bentConnector3">
              <a:avLst>
                <a:gd name="adj1" fmla="val 50000"/>
              </a:avLst>
            </a:prstGeom>
            <a:noFill/>
            <a:ln w="28575">
              <a:solidFill>
                <a:schemeClr val="tx1"/>
              </a:solidFill>
              <a:miter lim="800000"/>
              <a:headEnd/>
              <a:tailEnd/>
            </a:ln>
          </p:spPr>
        </p:cxnSp>
        <p:sp>
          <p:nvSpPr>
            <p:cNvPr id="38925" name="_s2056"/>
            <p:cNvSpPr>
              <a:spLocks noChangeArrowheads="1"/>
            </p:cNvSpPr>
            <p:nvPr/>
          </p:nvSpPr>
          <p:spPr bwMode="auto">
            <a:xfrm>
              <a:off x="1303" y="1017"/>
              <a:ext cx="1642"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800" b="1"/>
                <a:t>Computer OR</a:t>
              </a:r>
              <a:br>
                <a:rPr lang="en-US" sz="2800" b="1"/>
              </a:br>
              <a:r>
                <a:rPr lang="en-US" sz="2800" b="1"/>
                <a:t> Software E</a:t>
              </a:r>
            </a:p>
          </p:txBody>
        </p:sp>
        <p:sp>
          <p:nvSpPr>
            <p:cNvPr id="38926" name="_s2057"/>
            <p:cNvSpPr>
              <a:spLocks noChangeArrowheads="1"/>
            </p:cNvSpPr>
            <p:nvPr/>
          </p:nvSpPr>
          <p:spPr bwMode="auto">
            <a:xfrm>
              <a:off x="288"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400"/>
                <a:t>Hardware </a:t>
              </a:r>
              <a:br>
                <a:rPr lang="en-US" sz="2400"/>
              </a:br>
              <a:r>
                <a:rPr lang="en-US" sz="2400"/>
                <a:t>Design</a:t>
              </a:r>
            </a:p>
          </p:txBody>
        </p:sp>
        <p:sp>
          <p:nvSpPr>
            <p:cNvPr id="38927" name="_s2058"/>
            <p:cNvSpPr>
              <a:spLocks noChangeArrowheads="1"/>
            </p:cNvSpPr>
            <p:nvPr/>
          </p:nvSpPr>
          <p:spPr bwMode="auto">
            <a:xfrm>
              <a:off x="1296"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400"/>
                <a:t>Software </a:t>
              </a:r>
              <a:br>
                <a:rPr lang="en-US" sz="2400"/>
              </a:br>
              <a:r>
                <a:rPr lang="en-US" sz="2400"/>
                <a:t>Design</a:t>
              </a:r>
            </a:p>
          </p:txBody>
        </p:sp>
        <p:sp>
          <p:nvSpPr>
            <p:cNvPr id="38928" name="_s2059"/>
            <p:cNvSpPr>
              <a:spLocks noChangeArrowheads="1"/>
            </p:cNvSpPr>
            <p:nvPr/>
          </p:nvSpPr>
          <p:spPr bwMode="auto">
            <a:xfrm>
              <a:off x="2304"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400"/>
                <a:t>Networks</a:t>
              </a:r>
            </a:p>
          </p:txBody>
        </p:sp>
        <p:sp>
          <p:nvSpPr>
            <p:cNvPr id="38929" name="_s2060"/>
            <p:cNvSpPr>
              <a:spLocks noChangeArrowheads="1"/>
            </p:cNvSpPr>
            <p:nvPr/>
          </p:nvSpPr>
          <p:spPr bwMode="auto">
            <a:xfrm>
              <a:off x="3312"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200"/>
                <a:t>Databases</a:t>
              </a:r>
            </a:p>
          </p:txBody>
        </p:sp>
      </p:grpSp>
      <p:sp>
        <p:nvSpPr>
          <p:cNvPr id="2061" name="Slide Number Placeholder 5"/>
          <p:cNvSpPr>
            <a:spLocks noGrp="1"/>
          </p:cNvSpPr>
          <p:nvPr>
            <p:ph type="sldNum" sz="quarter" idx="12"/>
          </p:nvPr>
        </p:nvSpPr>
        <p:spPr/>
        <p:txBody>
          <a:bodyPr/>
          <a:lstStyle/>
          <a:p>
            <a:pPr>
              <a:defRPr/>
            </a:pPr>
            <a:fld id="{C5066B03-A783-4324-825D-FCF729D27EFC}" type="slidenum">
              <a:rPr lang="en-US" smtClean="0"/>
              <a:pPr>
                <a:defRPr/>
              </a:pPr>
              <a:t>22</a:t>
            </a:fld>
            <a:endParaRPr lang="en-US"/>
          </a:p>
        </p:txBody>
      </p:sp>
      <p:sp>
        <p:nvSpPr>
          <p:cNvPr id="38917" name="AutoShape 2" descr="data:image/jpeg;base64,/9j/4AAQSkZJRgABAQAAAQABAAD/2wCEAAkGBxQSERAQEBMTFRUXFBMYFhUXGBUYIBYaFxgYFxURFxkaHygiGxwlHBYVIjIhJyktLi4xGB8zODstNygtLysBCgoKDg0OGxAQFywkHBw3NywsLDEsLCwsLCwsLC4sNyw4LCwtLCswLCwsLC4rLCwsLCssLCwtLCwsNCwsKzcrLP/AABEIAN4A4wMBIgACEQEDEQH/xAAbAAEAAwEBAQEAAAAAAAAAAAAABAUGAwIHAf/EAE0QAAIBAwICBgMKCwYDCQAAAAECAwAEERIhBTEGEyJBUWEUMnIjMzRCU3FzgZLRQ1JUYpGTsbKz0tMHFSRjdII1obQWg4SiwcLD4vD/xAAXAQEBAQEAAAAAAAAAAAAAAAAAAQID/8QAHhEBAQEBAAICAwAAAAAAAAAAAAERAgMxMkEEEiH/2gAMAwEAAhEDEQA/APuFKUoFKUoFKUoFKUoFKUoFKUoFKUoFfOLeQXEk7Xskze7XKxhJZIxCkUzRhhHGRuML7ruVJ3wN6+j1896OWqyPIrd09+QQcFT6U3aUjkef6SKQWk/Cbhoj/jbmZdPuaK8cOscxqnjTWTj4wIz3+NZ3hfTO4tJDBeRyMoOyyEdagJOCJWwsox+Ng7E6mO1aSeCS21OCdO5Zk0jzLSRN2W8Sy4Y+FSUuRKdM8UTmMy4JXPaVwgZQ2dOR3Z+ugteEcYhuk1wSBgMBhuGQkZ0yIcMjY7iBU6sRw+XVxmFiFB9Bu12UDYS2mFJG5AycZ5ZNbegUpSgUpSgUpSgUpSgUpSgUpSgUpSgUpSgUpSgUpSgUpSgUpQ0FZxzjSWoj1K7vK+iKJANUj6S2gFiFXZScsQKy/AY3gdjMmHL3Lui5YqJpjKrLge6KAcHAznu549/2muQLFh8rIoOMgs8LhFOdssdgO8kAbkVy4NxQzwgzozBGI1KfdIyAO0DzYYPtdx10F3x65WS1mZCCOrfBByDse8VVJPg3B8JJv+cy1+XthJKubcpMrHErxtokClT68Z7LOOzzwcZwBU7o/aFWmuJcorSS6VdSpPbzqwwyOW3jz+e2pENbCeG4iv0jEpWKaN4NQVyshifWhbslwYQNDFc6juCMHUcJ4rHcoXiLdliroysjRsACUdGAKnBB8wQRkEGqTjPF2CkQ7fnd/wBXhVb/AGcXmW4hk6tV2MtnPa9HgBBPz1FbulKUClKUClKUClKUClKUClKUClKUClKUClKUClKUClKUEbiV8kEMs8pISNGdiAScKMnAG5PlWYWOTiKiS4IS2Pq2qsDr/wBVIux35xKdPMMW5DVXdqksbxSqHR1KsrDIYEYKkVkbno5cWrdbYu0qd8LsOsAA2CSNtKNvVkIO5w45UHu66PGON47XQYWBD2U+TC4I9WPYmDu5ZT83O9UFldPbyGERytzJt5ApnUDYtG2dF5EBjdSZAMBgxO2o4V0milLJJ7m6kBwwZNJOwEisA0ee4nsnbSzVa8R4dFOhSdFdNj2vikbh1PxCDyYYIoPl1vKhkzbRSRAPpV7Vi6x5I0pPbNpltzuMhAMcztVy3SLswiRnlmeNNMajW77DJCjkM82OFGdyKlWFpbXN5NayN6QIo10TnImhZiQYPSUIYjTpIzhvEtkGtRwjovbWy6YI9OcamyWZ8bAu7ZLbeJ2oMjZ8MluxruiYo9TD0eNu0dDMp66Ve7I9VMDxLCtTwuwVAkcKKiLjCqAoUDuAFSODWS9W2cn3a47/APOkq1VQNgMUH7SlKBSlKBSlKBSofE+KQ26q9xLHErMFVnYKCxyQoJ8gT9RqWDncUH7SlKBSlKBSlQuK8WhtlDTuFycKuCzOeeiNFyzt5KCaCbSspNd3d1sM2cP+1p3H/NIQf9zb/ENeILa5td7WQzR98Fw7MfMxznLqfJ9QPLs86z+0XGupVRwnpDFO3VHVFOBkwSgK+BzZdysijI7SFh51b1pClKUClKUClKUFZxngMN1pMqkOudEqHS6Z5hXG+D3qcqe8Gs9D0NuDqinvmNsDlY4kMTNtjDuG7I8owuTuMZIraUoK7hnBooFVIlVVX1VUBQPPA7/OrGlKCDwb3tvprn+PJU6oPBve2+muf48lTqBSlKBSlcL28jhRpZnWNFGWdiFA+cmg71XcY45b2oBuZVjznAOSSB6zBRk6RzJxgDc4qi4nx+4lQtZxPHFkDr5EOtgSO1FAdwvPtuNuYRxVM3CUUa2Il63BkndyysAc9W7gEkEahqICLzAU7ENJ0etTck8QuV7UilbeJh7zbtjAIP4STAZ/9q/F3/TwSW1OrhzKE77OQnq/+4YAmA+QBTb1Rkmray4ikhC7o+M6Gxkj8ZSNnXlupOM74O1UvSy/Vpbfh5k6pZyTLJnT7mOVur90kp7I79KyEbgUEnhnSqGaNZAlwMlgR1Mj4ZGKMA8YZGwyndWINKuoIVRVRFCqoCqoGAoAwFA7gBX5QdKUpQZ2+4tNLcS2lpojMejrZ5O1jUquFhiHrnSwyzEBSRs3KvfD+CJExkJaWYjDTynU7eWcAKv5qgL5VmeKXUkV9fNFH1vu8AKBgrn/AA0W8WogM4xnSSMjO9aqz4llmi1I0i41ISFdcjIyoznPcdh89c71/caxM6quVw6oMsfq7z8wrpNdcwv6apL45yTWOrnpZNUnSu/6z0cBVAW8sSpwCwPpUIyD8XYkbeJr6NXy3jn4D/V2P/Vw19Sq+C2y6dzKUpSuzBSlKBSlKBSlKBSlKCDwb3tvprn+PJU6oPBve2+muf48lTqBSlKBXzt+IoeK33pStKsEsKwkgstuGt4n1IucamZ3y2NXIAnIWtP0k6SLa6YwhklZWZVyEVVUgGSWVtkXJA2BbfYGs1wzg11K91dOq+7Or7ZjORGsTLErg6k0RxD3TSGIJwowaDaQkOoZCGB5Eb5qHLw1WLPCwR87lcMrH89M4J8xg+dVnCbUKoRXdJFAD7aSe7LxtkEbYB32Gxrhwi1WzmIHaMkTaSDpVRGydgpuT64wxYnY8snJHS4s5VBVYlXfOGIMPj1gOQ6N7IBz3Nzqkvx1cNwHc3EkqMJZJFGkgLgIkRzsAAAXLN55JJ0t7cFxuazPGfUk9lv2Gitz0XYmysiSSTbQZJ3z7mu5r8p0V+A2X+mt/wCGtKC0pSlBgb2zSa74nFKupWlt87kEEW8RV1YbqwO4I5V4tuBTRzwSSNDdIjDRJLHi4hB27Mq7OBkcwDjNSGI9P4iCcZlhA3wfg0XLzxk/VUvhVuYYhG0hkIJ7RBGxOQNyTt8/6OVcLctbxLkl3Pzmot02a5zy9pvaP7a5tJXG9NyKDj4yIQDg+l2O+23+Kh332r6N6FJ+UyfYh/kr5zx9sCEnkLux/wCqhr6mDncV2/H+NZ8ntC9Ck/KZPsQ/yU9Ck/KZPsQ/yVOpXdzQfQpPymT7EP8AJT0KT8pk+xD/ACVOpQQfQpPymT7EP8leJrWUKxFzJsCfUh7h7FWNc7n1H9lv2UHiwlLxRO3NkRj85AJrvUXhPvEH0Uf7oqVQKUpQQeDe9t9Nc/x5KnVB4N72301z/HkqdQK43quY3ELKkhU6GZSwVsbEqCMjyyK7UoMRwmOOGdW4qr+lnspcTMrwtvkLbsFVIiSR2WVXOPj4zW3rncQLIrJIqurAhlYAhgeYIOxFZTi/RORU/wAHNLoGf8JJLIImB5ojr24/LdkHLTyICXxu+WV3hjRS0ZAaZifc2Kq+mPSQxbSy53Ub/GwRVA8pE0as7PpFwNTYyfgx3wAOZPIAVAtIokcwmIxyEljAx6iXO2WUKwinHLtoe7vNdZgpliSMFcJOW161Iy0PaOvc8vPltQWfpFVPSR9FvLIdI7BChjjWSMKo2J3J54rra3ZkJWyQTsNjO/ZhQjY4PORhvsueW5SrXhnRxRIJp2NzP3O42Q/5Ue4Tv33bxY0Go4HB1VtbxEgmOKNCfEooUn9IpUi3gwoB50oO1KUoPnXSC3Zb25VuyZnikhLZAlCQojorctalSdJ3xgjHrL4sOISB1ic+OzAavqOQSPqf2zW+4nw2K4jMU6LIhwcHuI5MpG6sO5hgjurLz9FLiP4NcLKm+I7kEsPACZN8e0jN5muPfF9xudRDupe2/tN+01WpxJ5iUtE60g4MhOmJPHL4OojfsoD4HHOrmPoQ8zGS+lVgST6PHqEYzvh2OGm7+elT+LWhh4KFAUEBQMAKuMDwA7q5Tw9fbd7jK2PR8a1luGM8oIK5GlIztvFFkgHI2Zizedbu0Qqig8wP/wAK8W9mqbgb+JqRXfjjHPq6UpSujJSlKBXO59R/Zb9ldK53PqP7LfsoOPCfeIPoo/3RUqovCfeIPoo/3RUqgUpSgg8G97b6a5/jyVOqDwb3tvprn+PJU6gUpSgUpSgjcQ4fFOnVzxpIv4rqGGe4jPI+dZXhvQe1kjtpJevdeqBMTzSuhLhSxKsSSOyOznT5cq2dQeB/Brf6KP8AdFB0j4fGoCquABgAbADwAHKpEcYX1QBXqlApSlApSlApSlApSlApSlApSlApSlAqp47xuKAdWxLyuraIIxrkfuyFHJckZZsKO8iravl9nfmK9uBDjXLeziYsrFdIEnVFmxscxhANQ58jgCgvre2u5o41nlNsiqoEVuwLkqMBpJiN+46FAHcS42rsOMXdqMXEfpUYxieIaZFHjNCoOr2ox/sA3qTwvjMcwXOY2JZQG5MVJUhG21bg7bHvxVp1dB4seJmZBLCIpEPJllyPMerz8q79dL8kn6z/AOtU91wEa2nt3a3nPrSRgYk5bTRnsybADJGoDkRSLpE8GE4jGI+4XMeTCx/Oz2oD5P2eQDE0FzwyFkjw+AS8rYByBrkdwM4HcwqVXgTKdwy4+cV+9YPEfpFB6pXnrB4j9Ip1g8R+kUHqleesHiP0inWDxH6RQeqg8D+DW/0Uf7oqZ1g8R+kVD4H8GtvoY/3RQTqUpQKUpQKUpQVvFOOwW5CyyDWRlYlDPIw8VjQFiPPFeIuklq0PpHpESxgkMzsE0kc0cPgqw71OCKy/E3KcSunjB1lLVcgZ20TuQy/HHZ5DB8N6srZrZ3E8sUKykaRPpQ5GfVWbGV3+KcHPjQXvCuMQXIZreVJApw2k7qeYyOYyNx4g5qdXzXpD0Su1l9KtpZJWHI6gsqDIOFYYDLy7BGk96tWh4Vxu5iMEXEYgDKwRJUKZ1HOlJYwdiceuuQTzCUGppSlApSlApSq2KWZ3nCvEqpJoAMbMfURskiQd7HuoLKsF0l6GSGSee2YukxLTW2oIS2lRqjY9k7rr0OPWZu0AxB2PVz/Kw/qX/q06uf5WH9S/9Wg+WWd5pkxInvetvQhG3uYYMJdetdSKfXB3Q7gE860PBOOyI0NsWEkmmQyo7AlCukjQ6rg5DZ3yNsDG+NBxno+boKJzCSpykixyI8Z8Y5FmDL54O/I5FYvjHRW4tI2Kt1tuFBdoI1jlBUkh3QbSAEk5j0vg4w22A3dhxmGZBIjdynSwIYBuRx4HB3G2xqm6ScVYxyKnZBVs+JGD3931VjuG8djjJUHGVjjihQmRxoMg6nSBqLLvkEZA51cjg894MXPuELAgwqQ0sgI3WRxlYwdwQmT+cKDT9EoYWsrP3OPIt4M5Vfk1q39Dh+Ti+yv3VCsOAwKu8EPdgdWmwHLuqV/c9v8AIQ/q0+6g9+hw/JxfZX7qehw/JxfZX7q8f3Pb/IQ/q0+6n9z2/wAhD+rT7qD36HD8nF9lfup6HD8nF9lfurx/c9v8hD+rT7qf3Pb/ACEP6tPuoOnoEXyUf2V+6pCjAAGw8KhcFUCCMAAAagANsAMcACp1ApSlApSlApSqjpZxN7a0lmiCmQGNUD506pJFjDMAQSBrzjIzjmKCguf+Kzf+F/g3VXl7wxTmRSUdubJjtd3bUgq+23aBI7sVn7SxJ1XayyTuxQyNhQ8bKGC6I1GNAVyNO5IOQWzmrZOLjSDJgL8ou6HHeT8T5m27smtRKgcNlIZAMKClq5ReyoY9ZqKryXOkcvCofGH1XNi3jdw/tNOHSZkQLvm3t9OO/wB9xj56t/8As6rxgTFtYKsrIxUxsu4ZGHeD47HljGc5VqKVkuDcfmFxJZOPStEQkWePq0LDVoKyKWC6ht2kwDnkMVfenSfks32oP6lBPpUD06T8lm+1B/Up6dJ+Szfag/qUE+oHDPXu/p//AIoqenSfks32oP6lfvCkb3d3Qprl1BSVJxoRd9JI5qe+gnUpSgVA478Gn9g1PqBx34NP7BoJC2UYkaYRoJGAVpNK6mA5KWxkgZO3nXYKPAV+0oFKUoFKUoFKUoIXB/eU+dv3jU2oXB/eU+dv3jU2gUpSgUpSgj8Qvo4I2mndY41GWdiAB9Z/ZWW45xVL63e0i1RXDdXJDFcK0JmEUiSjRqG4IXHeVz2gOVVfBOJJPO8vECRcROxWN9ktASQuIzjSxA9+bOrJ0tg6a119w6OZOrmjV0JBw2+43D55hhzBGCMUGD6I6w8o1SI0e2CAHibOTFIu+2+dJypzqXPOrLiXFYCzw3gmtZHOlbiLVGJfxWXmHbC7Aa2A8OVe+MdG5VKyRtJNoGEcMouYl37CyP2blM/g5t+/VnFUUrXMnWPHJJIAAsoijMijG4S64dL7pG2/xMkjfPKg13DreFHNwZUl7KLGqLo06C2dS5OGy2O7GOVc+O8VHVszuscYGWJIAA/OJrKcHnkZTDZw6tLEFijwwx+I7QztviNQSNgcc60XDujihlluGNxMMFSwwkZ8Yotwp59o5bzoIHQ+OT0l7oI6R9T1aM40mQlw5YIe1p25kDPd419HjbIB8QDVZBZs252FWgGNhQftKUoFKUoFKUoFQOO/Bp/YNT6gcd+DT+waCfSlKBSlKBSlKCNxG+jgiknmbRGilmbc4A8hufmFUn/a9VIeW2uYoCBi4ZVwOXadFJkjXf1mUAYOcd/Xp7/w+69lf31qotLp4dTdkR9ZIADsnZdl9bfqm29g57iaCVw3pdAIlwly6AnVKsEuhcscNqIGsbjdA2O/Faazu0mRZYXWRGGVdCGBHiCKzPFbG2vVWKfVFJ8TJ0Nk/iH1JPmGfqNUvDOit1ayySRXcSLk5ftESHA2mi5MRgDOdeOTAbUH0alVPRrixuYmd1VWSV420klSUPrrqAODkHBGR586tqBSlKCt4xwOG50mVe2nvcqkpJGe8o67jzHI8iCKzTQXfD9wDcQD4yJ2lH+ZCg/80Q5nJj7629KDOWXSm1khMxlRVCliSylSBsWDg4YA4zvtnfFUiXj3l7aXVvDohhL+7uNLTq0bp1KD1mj1Mrb4U6VI1cxprnorZyTi5ktomlznUV5ttiRl5MwwMMRkYq1SFRuABQe6AUpQKUpQKUpQKUpQKUpQKgcd+DT+wan1A478Gn9g0E+lKUClKUClKUFB09/4fdeyv76164AuUbPys/8AFesxxO7SfiF3b3rM0MckaQxglVUiGGYzMo98YNKME506QQPWItizwdsMuhsESfg5M8mcj3tu7V6p257AWVK5cbhWLrUjGlGt7glATpypjwwTkp7TcgM5qRNLhGXxZz+yq3jt5r6wFWVltrjV3jfqsdobb4yAcHyq04dZCYLIx7ILDT4nOdz4UpD+zw+4XP8Aq5//AG1qaw/ShYrYS3Nu5huQhPuWMSaFyFnj9VxgYye0B6pFbDh05khikOMvGjHHLLKCcfpqKkUpSgUpSgUpSgUpSgUpSgVS9LuLvaWzTRhNWuJdUmoIgdwrSSEclCknPjirqudwyhGMhUJg6i2MYxvqztjFBlbPi965Cl7RHPJGjl7Xmh63DjG+247wKmdbf/j2f6qb+rWSaRetWLhStNbk5eKQe4gblTauRqUZxg7xYGFIIxWp4ZLcLJoMUjJpY9tkbByoULJq7QI1bNk7DlQejxS8hOqaGOeP43o4ZZE8xG7HrB8zBttg1W/CuLQ3KF7eRXAOGG4ZG56JEOGRvzWANcHunH4E/bT76oOLxddIXihK3KLtLDMiSKO4OcFWXfOiQFTjltQbOoHHfg0/sGqropxi5ntIZpYgzNryysi5AdlGRk4bAGe7Oan35mljeMQ41DGS67Z7zigtaUpQKUpQKzc3Skux9Cga6RCRJKroikjYxQM200meYBCjBBYHao39oFvM6waEeS3DObmJASZBgaA6qdbx51alXJOVyrDIqTwPjEE6IIyi/FVQRp7OQY4yNtsHs8xjcLQYnpFAs01zd27M6l0aePQ4mtJBGkQaWHGvqiIkOoDK4LdpSSughupFhSayKSagrFNa6JQQdTqSdJYnG+pc53O1X3E+CxzFWcFZE9SaMlHjzuQrjcgkbqcqe/NY7jPR6SLrC4zG+eskiiEiPnOWu7Id52zLDgk7sABQSIbu0kd4ZYZrOaUYdVGkOFHcrDBHaxrQEDPrVoJuKDTojGhQMDHh/wClYe34ZcosTW8MtxExDRdRcRzwcyNSNMVki27vVGSOYq9tuicsmGv+2PyePV1Y8pG2M3zHC+R50FPes15ris11ghlac5ESZypw/wCFYb9lM7jBK19C4ChRFizkKijPsgLn668wWLYCqoVQMAcgAOQAqytrcIPEnmaDtSlKBSlKBSlKBSlKBSlKBWW/tDtme3gcIzpFcxyyqoDnQiv29B9fSxR9OD6vIkYrU0oMVw65VUEkbIEftg5JifVv1iyjJjJ8HyNwAat14tjC6ZA55R6SWPmuMhl3HaB0jvIrjfdFsM0tjJ6OzElo9OuKQk5LNHkFWO/aQjOckNWSup7pLqKySOCKaQSZKSydWwGnLOBGpJ78Y8sjnV1MariPEAqs9xIsSKMsquAQP8yXknzLv51n3nnuwI7SMQ2+ffXUqp59qOLZpDn4zaV3yC1Wth0PCssty4uJVIILDCRnxii3Cnn2jlvOtHFw/vY/UPvqKi9FOGC2t0gQsVUbFsZZiSzyHHeWJJ8zVzX4BjYV+0ClKUClKUCqHjXRaKdmljJhmOMyIARJjcCaM9mUbcz2h8UrV9Sgw7cZuLDs3yZi7p1JKfrG3jP5su2+A55V7uOlpuBo4YnXHbMx7MUeeeXx2mH4qgkHnp51tGUEEEAgjBB7x4GvMMKooVFVVAwFUAADwAHKgpuh/DXt7cRO+s65HL406nlkeVyBkkDU5xkmrylKBSlKBSlKD//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38918" name="Picture 6" descr="http://whiptail.com/wp-content/uploads/2012/05/database.jpeg"/>
          <p:cNvPicPr>
            <a:picLocks noChangeAspect="1" noChangeArrowheads="1"/>
          </p:cNvPicPr>
          <p:nvPr/>
        </p:nvPicPr>
        <p:blipFill>
          <a:blip r:embed="rId2" cstate="print"/>
          <a:srcRect/>
          <a:stretch>
            <a:fillRect/>
          </a:stretch>
        </p:blipFill>
        <p:spPr bwMode="auto">
          <a:xfrm>
            <a:off x="2193925" y="274638"/>
            <a:ext cx="3971925" cy="1203325"/>
          </a:xfrm>
          <a:prstGeom prst="rect">
            <a:avLst/>
          </a:prstGeom>
          <a:noFill/>
          <a:ln w="9525">
            <a:noFill/>
            <a:miter lim="800000"/>
            <a:headEnd/>
            <a:tailEnd/>
          </a:ln>
        </p:spPr>
      </p:pic>
      <p:pic>
        <p:nvPicPr>
          <p:cNvPr id="38919" name="Picture 8" descr="http://lm-technologies.com/wp-content/uploads/2013/07/hardware_img.jpg"/>
          <p:cNvPicPr>
            <a:picLocks noChangeAspect="1" noChangeArrowheads="1"/>
          </p:cNvPicPr>
          <p:nvPr/>
        </p:nvPicPr>
        <p:blipFill>
          <a:blip r:embed="rId3" cstate="print"/>
          <a:srcRect/>
          <a:stretch>
            <a:fillRect/>
          </a:stretch>
        </p:blipFill>
        <p:spPr bwMode="auto">
          <a:xfrm>
            <a:off x="320675" y="1279525"/>
            <a:ext cx="2857500" cy="2143125"/>
          </a:xfrm>
          <a:prstGeom prst="rect">
            <a:avLst/>
          </a:prstGeom>
          <a:noFill/>
          <a:ln w="9525">
            <a:noFill/>
            <a:miter lim="800000"/>
            <a:headEnd/>
            <a:tailEnd/>
          </a:ln>
        </p:spPr>
      </p:pic>
      <p:pic>
        <p:nvPicPr>
          <p:cNvPr id="38920" name="Picture 4" descr="http://www.yevol.com/en/networking/illustrations/network2.gif"/>
          <p:cNvPicPr>
            <a:picLocks noChangeAspect="1" noChangeArrowheads="1"/>
          </p:cNvPicPr>
          <p:nvPr/>
        </p:nvPicPr>
        <p:blipFill>
          <a:blip r:embed="rId4" cstate="print"/>
          <a:srcRect/>
          <a:stretch>
            <a:fillRect/>
          </a:stretch>
        </p:blipFill>
        <p:spPr bwMode="auto">
          <a:xfrm>
            <a:off x="5851525" y="457200"/>
            <a:ext cx="2857500" cy="2789238"/>
          </a:xfrm>
          <a:prstGeom prst="rect">
            <a:avLst/>
          </a:prstGeom>
          <a:noFill/>
          <a:ln w="9525">
            <a:noFill/>
            <a:miter lim="800000"/>
            <a:headEnd/>
            <a:tailEnd/>
          </a:ln>
        </p:spPr>
      </p:pic>
      <p:sp>
        <p:nvSpPr>
          <p:cNvPr id="18" name="TextBox 17"/>
          <p:cNvSpPr txBox="1"/>
          <p:nvPr/>
        </p:nvSpPr>
        <p:spPr>
          <a:xfrm>
            <a:off x="562304" y="2204544"/>
            <a:ext cx="3762568" cy="923330"/>
          </a:xfrm>
          <a:prstGeom prst="rect">
            <a:avLst/>
          </a:prstGeom>
          <a:solidFill>
            <a:schemeClr val="bg1"/>
          </a:solidFill>
        </p:spPr>
        <p:txBody>
          <a:bodyPr wrap="none" rtlCol="0">
            <a:spAutoFit/>
          </a:bodyPr>
          <a:lstStyle/>
          <a:p>
            <a:r>
              <a:rPr lang="en-US" dirty="0"/>
              <a:t>Research and design related to</a:t>
            </a:r>
          </a:p>
          <a:p>
            <a:r>
              <a:rPr lang="en-US" dirty="0"/>
              <a:t>computer HW and SW applications</a:t>
            </a:r>
          </a:p>
          <a:p>
            <a:endParaRPr lang="en-US" dirty="0"/>
          </a:p>
        </p:txBody>
      </p:sp>
      <p:sp>
        <p:nvSpPr>
          <p:cNvPr id="19" name="TextBox 18"/>
          <p:cNvSpPr txBox="1"/>
          <p:nvPr/>
        </p:nvSpPr>
        <p:spPr>
          <a:xfrm>
            <a:off x="6225518" y="1981200"/>
            <a:ext cx="2146742" cy="1754326"/>
          </a:xfrm>
          <a:prstGeom prst="rect">
            <a:avLst/>
          </a:prstGeom>
          <a:solidFill>
            <a:schemeClr val="bg1"/>
          </a:solidFill>
        </p:spPr>
        <p:txBody>
          <a:bodyPr wrap="none" rtlCol="0">
            <a:spAutoFit/>
          </a:bodyPr>
          <a:lstStyle/>
          <a:p>
            <a:r>
              <a:rPr lang="en-US" dirty="0"/>
              <a:t>ICs</a:t>
            </a:r>
          </a:p>
          <a:p>
            <a:r>
              <a:rPr lang="en-US" dirty="0"/>
              <a:t>Boards</a:t>
            </a:r>
          </a:p>
          <a:p>
            <a:r>
              <a:rPr lang="en-US" dirty="0" err="1"/>
              <a:t>SoC</a:t>
            </a:r>
            <a:endParaRPr lang="en-US" dirty="0"/>
          </a:p>
          <a:p>
            <a:r>
              <a:rPr lang="en-US" dirty="0"/>
              <a:t>Operating Systems</a:t>
            </a:r>
          </a:p>
          <a:p>
            <a:r>
              <a:rPr lang="en-US" dirty="0"/>
              <a:t>Networks</a:t>
            </a:r>
          </a:p>
          <a:p>
            <a:r>
              <a:rPr lang="en-US" dirty="0"/>
              <a:t>Apps</a:t>
            </a:r>
          </a:p>
        </p:txBody>
      </p:sp>
    </p:spTree>
    <p:extLst>
      <p:ext uri="{BB962C8B-B14F-4D97-AF65-F5344CB8AC3E}">
        <p14:creationId xmlns:p14="http://schemas.microsoft.com/office/powerpoint/2010/main" val="2731593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8" name="Rectangle 4"/>
          <p:cNvSpPr>
            <a:spLocks noGrp="1" noChangeArrowheads="1"/>
          </p:cNvSpPr>
          <p:nvPr>
            <p:ph type="title"/>
          </p:nvPr>
        </p:nvSpPr>
        <p:spPr>
          <a:xfrm>
            <a:off x="457200" y="274638"/>
            <a:ext cx="8229600" cy="3154362"/>
          </a:xfrm>
        </p:spPr>
        <p:txBody>
          <a:bodyPr/>
          <a:lstStyle/>
          <a:p>
            <a:pPr eaLnBrk="1" fontAlgn="auto" hangingPunct="1">
              <a:spcAft>
                <a:spcPts val="0"/>
              </a:spcAft>
              <a:defRPr/>
            </a:pPr>
            <a:r>
              <a:rPr lang="en-US" sz="800" dirty="0">
                <a:solidFill>
                  <a:schemeClr val="accent1">
                    <a:tint val="88000"/>
                    <a:satMod val="150000"/>
                  </a:schemeClr>
                </a:solidFill>
              </a:rPr>
              <a:t>.</a:t>
            </a:r>
          </a:p>
        </p:txBody>
      </p:sp>
      <p:graphicFrame>
        <p:nvGraphicFramePr>
          <p:cNvPr id="2" name="Diagram 1"/>
          <p:cNvGraphicFramePr/>
          <p:nvPr/>
        </p:nvGraphicFramePr>
        <p:xfrm>
          <a:off x="457200" y="3733800"/>
          <a:ext cx="8229600" cy="2376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07" name="Slide Number Placeholder 5"/>
          <p:cNvSpPr>
            <a:spLocks noGrp="1"/>
          </p:cNvSpPr>
          <p:nvPr>
            <p:ph type="sldNum" sz="quarter" idx="12"/>
          </p:nvPr>
        </p:nvSpPr>
        <p:spPr/>
        <p:txBody>
          <a:bodyPr/>
          <a:lstStyle/>
          <a:p>
            <a:pPr>
              <a:defRPr/>
            </a:pPr>
            <a:fld id="{F8099C7D-7307-4D07-AA0F-C3D157EA3BA8}" type="slidenum">
              <a:rPr lang="en-US" smtClean="0"/>
              <a:pPr>
                <a:defRPr/>
              </a:pPr>
              <a:t>23</a:t>
            </a:fld>
            <a:endParaRPr lang="en-US"/>
          </a:p>
        </p:txBody>
      </p:sp>
      <p:pic>
        <p:nvPicPr>
          <p:cNvPr id="3085" name="Picture 16" descr="rag2-a"/>
          <p:cNvPicPr>
            <a:picLocks noChangeAspect="1" noChangeArrowheads="1"/>
          </p:cNvPicPr>
          <p:nvPr/>
        </p:nvPicPr>
        <p:blipFill>
          <a:blip r:embed="rId7" cstate="print"/>
          <a:srcRect/>
          <a:stretch>
            <a:fillRect/>
          </a:stretch>
        </p:blipFill>
        <p:spPr bwMode="auto">
          <a:xfrm>
            <a:off x="381000" y="228600"/>
            <a:ext cx="2590800" cy="1943100"/>
          </a:xfrm>
          <a:prstGeom prst="rect">
            <a:avLst/>
          </a:prstGeom>
          <a:noFill/>
          <a:ln w="9525">
            <a:noFill/>
            <a:miter lim="800000"/>
            <a:headEnd/>
            <a:tailEnd/>
          </a:ln>
        </p:spPr>
      </p:pic>
      <p:pic>
        <p:nvPicPr>
          <p:cNvPr id="3086" name="Picture 18" descr="Frame1_(4)_VPBKGD">
            <a:hlinkClick r:id="rId8"/>
          </p:cNvPr>
          <p:cNvPicPr>
            <a:picLocks noChangeAspect="1" noChangeArrowheads="1"/>
          </p:cNvPicPr>
          <p:nvPr/>
        </p:nvPicPr>
        <p:blipFill>
          <a:blip r:embed="rId9" cstate="print"/>
          <a:srcRect/>
          <a:stretch>
            <a:fillRect/>
          </a:stretch>
        </p:blipFill>
        <p:spPr bwMode="auto">
          <a:xfrm>
            <a:off x="3048000" y="228600"/>
            <a:ext cx="1481138" cy="1981200"/>
          </a:xfrm>
          <a:prstGeom prst="rect">
            <a:avLst/>
          </a:prstGeom>
          <a:noFill/>
          <a:ln w="9525">
            <a:noFill/>
            <a:miter lim="800000"/>
            <a:headEnd/>
            <a:tailEnd/>
          </a:ln>
        </p:spPr>
      </p:pic>
      <p:pic>
        <p:nvPicPr>
          <p:cNvPr id="3087" name="Picture 20" descr="vel_mod">
            <a:hlinkClick r:id="rId10"/>
          </p:cNvPr>
          <p:cNvPicPr>
            <a:picLocks noChangeAspect="1" noChangeArrowheads="1"/>
          </p:cNvPicPr>
          <p:nvPr/>
        </p:nvPicPr>
        <p:blipFill>
          <a:blip r:embed="rId11" cstate="print"/>
          <a:srcRect/>
          <a:stretch>
            <a:fillRect/>
          </a:stretch>
        </p:blipFill>
        <p:spPr bwMode="auto">
          <a:xfrm>
            <a:off x="4572000" y="228600"/>
            <a:ext cx="1981200" cy="1981200"/>
          </a:xfrm>
          <a:prstGeom prst="rect">
            <a:avLst/>
          </a:prstGeom>
          <a:noFill/>
          <a:ln w="9525">
            <a:noFill/>
            <a:miter lim="800000"/>
            <a:headEnd/>
            <a:tailEnd/>
          </a:ln>
        </p:spPr>
      </p:pic>
      <p:pic>
        <p:nvPicPr>
          <p:cNvPr id="3088" name="Picture 22" descr="4s-Formosa_Petrolium">
            <a:hlinkClick r:id="rId12"/>
          </p:cNvPr>
          <p:cNvPicPr>
            <a:picLocks noChangeAspect="1" noChangeArrowheads="1"/>
          </p:cNvPicPr>
          <p:nvPr/>
        </p:nvPicPr>
        <p:blipFill>
          <a:blip r:embed="rId13" cstate="print"/>
          <a:srcRect/>
          <a:stretch>
            <a:fillRect/>
          </a:stretch>
        </p:blipFill>
        <p:spPr bwMode="auto">
          <a:xfrm>
            <a:off x="6705600" y="304800"/>
            <a:ext cx="2209800" cy="1905000"/>
          </a:xfrm>
          <a:prstGeom prst="rect">
            <a:avLst/>
          </a:prstGeom>
          <a:noFill/>
          <a:ln w="9525">
            <a:noFill/>
            <a:miter lim="800000"/>
            <a:headEnd/>
            <a:tailEnd/>
          </a:ln>
        </p:spPr>
      </p:pic>
      <p:pic>
        <p:nvPicPr>
          <p:cNvPr id="3089" name="Picture 24" descr="image%3Fid%3D615%26rendTypeId%3D4">
            <a:hlinkClick r:id="rId14"/>
          </p:cNvPr>
          <p:cNvPicPr>
            <a:picLocks noChangeAspect="1" noChangeArrowheads="1"/>
          </p:cNvPicPr>
          <p:nvPr/>
        </p:nvPicPr>
        <p:blipFill>
          <a:blip r:embed="rId15" cstate="print"/>
          <a:srcRect/>
          <a:stretch>
            <a:fillRect/>
          </a:stretch>
        </p:blipFill>
        <p:spPr bwMode="auto">
          <a:xfrm>
            <a:off x="381000" y="2286000"/>
            <a:ext cx="2514600" cy="1703388"/>
          </a:xfrm>
          <a:prstGeom prst="rect">
            <a:avLst/>
          </a:prstGeom>
          <a:noFill/>
          <a:ln w="9525">
            <a:noFill/>
            <a:miter lim="800000"/>
            <a:headEnd/>
            <a:tailEnd/>
          </a:ln>
        </p:spPr>
      </p:pic>
      <p:sp>
        <p:nvSpPr>
          <p:cNvPr id="10" name="TextBox 9"/>
          <p:cNvSpPr txBox="1"/>
          <p:nvPr/>
        </p:nvSpPr>
        <p:spPr>
          <a:xfrm>
            <a:off x="533400" y="2375338"/>
            <a:ext cx="3583032" cy="923330"/>
          </a:xfrm>
          <a:prstGeom prst="rect">
            <a:avLst/>
          </a:prstGeom>
          <a:solidFill>
            <a:schemeClr val="bg1"/>
          </a:solidFill>
        </p:spPr>
        <p:txBody>
          <a:bodyPr wrap="none" rtlCol="0">
            <a:spAutoFit/>
          </a:bodyPr>
          <a:lstStyle/>
          <a:p>
            <a:r>
              <a:rPr lang="en-US" dirty="0"/>
              <a:t>Solve problems for production or </a:t>
            </a:r>
          </a:p>
          <a:p>
            <a:r>
              <a:rPr lang="en-US" dirty="0"/>
              <a:t>use of chemicals</a:t>
            </a:r>
          </a:p>
          <a:p>
            <a:endParaRPr lang="en-US" dirty="0"/>
          </a:p>
        </p:txBody>
      </p:sp>
      <p:sp>
        <p:nvSpPr>
          <p:cNvPr id="11" name="TextBox 10"/>
          <p:cNvSpPr txBox="1"/>
          <p:nvPr/>
        </p:nvSpPr>
        <p:spPr>
          <a:xfrm>
            <a:off x="6391587" y="2359572"/>
            <a:ext cx="1826141" cy="2585323"/>
          </a:xfrm>
          <a:prstGeom prst="rect">
            <a:avLst/>
          </a:prstGeom>
          <a:solidFill>
            <a:schemeClr val="bg1"/>
          </a:solidFill>
        </p:spPr>
        <p:txBody>
          <a:bodyPr wrap="none" rtlCol="0">
            <a:spAutoFit/>
          </a:bodyPr>
          <a:lstStyle/>
          <a:p>
            <a:r>
              <a:rPr lang="en-US" dirty="0"/>
              <a:t>For producing </a:t>
            </a:r>
          </a:p>
          <a:p>
            <a:r>
              <a:rPr lang="en-US" dirty="0"/>
              <a:t>   Energy</a:t>
            </a:r>
          </a:p>
          <a:p>
            <a:r>
              <a:rPr lang="en-US" dirty="0"/>
              <a:t>   Food</a:t>
            </a:r>
          </a:p>
          <a:p>
            <a:r>
              <a:rPr lang="en-US" dirty="0"/>
              <a:t>   Clothing</a:t>
            </a:r>
          </a:p>
          <a:p>
            <a:r>
              <a:rPr lang="en-US" dirty="0"/>
              <a:t>   Healthcare</a:t>
            </a:r>
          </a:p>
          <a:p>
            <a:r>
              <a:rPr lang="en-US" dirty="0"/>
              <a:t>   Biotechnology</a:t>
            </a:r>
          </a:p>
          <a:p>
            <a:r>
              <a:rPr lang="en-US" dirty="0"/>
              <a:t>   Batteries</a:t>
            </a:r>
          </a:p>
          <a:p>
            <a:endParaRPr lang="en-US" dirty="0"/>
          </a:p>
          <a:p>
            <a:endParaRPr lang="en-US" dirty="0"/>
          </a:p>
        </p:txBody>
      </p:sp>
    </p:spTree>
    <p:extLst>
      <p:ext uri="{BB962C8B-B14F-4D97-AF65-F5344CB8AC3E}">
        <p14:creationId xmlns:p14="http://schemas.microsoft.com/office/powerpoint/2010/main" val="1695841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4"/>
          <p:cNvSpPr>
            <a:spLocks noGrp="1" noChangeArrowheads="1"/>
          </p:cNvSpPr>
          <p:nvPr>
            <p:ph type="title"/>
          </p:nvPr>
        </p:nvSpPr>
        <p:spPr>
          <a:xfrm>
            <a:off x="457200" y="274638"/>
            <a:ext cx="8229600" cy="3459162"/>
          </a:xfrm>
        </p:spPr>
        <p:txBody>
          <a:bodyPr/>
          <a:lstStyle/>
          <a:p>
            <a:pPr eaLnBrk="1" fontAlgn="auto" hangingPunct="1">
              <a:spcAft>
                <a:spcPts val="0"/>
              </a:spcAft>
              <a:defRPr/>
            </a:pPr>
            <a:r>
              <a:rPr lang="en-US" sz="800" dirty="0">
                <a:solidFill>
                  <a:schemeClr val="accent1">
                    <a:tint val="88000"/>
                    <a:satMod val="150000"/>
                  </a:schemeClr>
                </a:solidFill>
              </a:rPr>
              <a:t>.</a:t>
            </a:r>
          </a:p>
        </p:txBody>
      </p:sp>
      <p:grpSp>
        <p:nvGrpSpPr>
          <p:cNvPr id="39939" name="Organization Chart 7"/>
          <p:cNvGrpSpPr>
            <a:grpSpLocks noChangeAspect="1"/>
          </p:cNvGrpSpPr>
          <p:nvPr/>
        </p:nvGrpSpPr>
        <p:grpSpPr bwMode="auto">
          <a:xfrm>
            <a:off x="533400" y="3429000"/>
            <a:ext cx="8229600" cy="3048000"/>
            <a:chOff x="288" y="1017"/>
            <a:chExt cx="2880" cy="720"/>
          </a:xfrm>
        </p:grpSpPr>
        <p:cxnSp>
          <p:nvCxnSpPr>
            <p:cNvPr id="39947" name="_s5124"/>
            <p:cNvCxnSpPr>
              <a:cxnSpLocks noChangeShapeType="1"/>
              <a:stCxn id="39953" idx="0"/>
              <a:endCxn id="39950" idx="2"/>
            </p:cNvCxnSpPr>
            <p:nvPr/>
          </p:nvCxnSpPr>
          <p:spPr bwMode="auto">
            <a:xfrm rot="5400000" flipH="1">
              <a:off x="2160" y="873"/>
              <a:ext cx="144" cy="1008"/>
            </a:xfrm>
            <a:prstGeom prst="bentConnector3">
              <a:avLst>
                <a:gd name="adj1" fmla="val 12722"/>
              </a:avLst>
            </a:prstGeom>
            <a:noFill/>
            <a:ln w="28575">
              <a:solidFill>
                <a:schemeClr val="tx1"/>
              </a:solidFill>
              <a:miter lim="800000"/>
              <a:headEnd/>
              <a:tailEnd/>
            </a:ln>
          </p:spPr>
        </p:cxnSp>
        <p:cxnSp>
          <p:nvCxnSpPr>
            <p:cNvPr id="39948" name="_s5125"/>
            <p:cNvCxnSpPr>
              <a:cxnSpLocks noChangeShapeType="1"/>
              <a:stCxn id="39952" idx="0"/>
              <a:endCxn id="39950" idx="2"/>
            </p:cNvCxnSpPr>
            <p:nvPr/>
          </p:nvCxnSpPr>
          <p:spPr bwMode="auto">
            <a:xfrm rot="-5400000">
              <a:off x="1657" y="1376"/>
              <a:ext cx="144" cy="1"/>
            </a:xfrm>
            <a:prstGeom prst="straightConnector1">
              <a:avLst/>
            </a:prstGeom>
            <a:noFill/>
            <a:ln w="28575">
              <a:solidFill>
                <a:schemeClr val="tx1"/>
              </a:solidFill>
              <a:round/>
              <a:headEnd/>
              <a:tailEnd/>
            </a:ln>
          </p:spPr>
        </p:cxnSp>
        <p:cxnSp>
          <p:nvCxnSpPr>
            <p:cNvPr id="39949" name="_s5126"/>
            <p:cNvCxnSpPr>
              <a:cxnSpLocks noChangeShapeType="1"/>
              <a:stCxn id="39951" idx="0"/>
              <a:endCxn id="39950" idx="2"/>
            </p:cNvCxnSpPr>
            <p:nvPr/>
          </p:nvCxnSpPr>
          <p:spPr bwMode="auto">
            <a:xfrm rot="-5400000">
              <a:off x="1152" y="873"/>
              <a:ext cx="144" cy="1008"/>
            </a:xfrm>
            <a:prstGeom prst="bentConnector3">
              <a:avLst>
                <a:gd name="adj1" fmla="val 12722"/>
              </a:avLst>
            </a:prstGeom>
            <a:noFill/>
            <a:ln w="28575">
              <a:solidFill>
                <a:schemeClr val="tx1"/>
              </a:solidFill>
              <a:miter lim="800000"/>
              <a:headEnd/>
              <a:tailEnd/>
            </a:ln>
          </p:spPr>
        </p:cxnSp>
        <p:sp>
          <p:nvSpPr>
            <p:cNvPr id="39950" name="_s5127"/>
            <p:cNvSpPr>
              <a:spLocks noChangeArrowheads="1"/>
            </p:cNvSpPr>
            <p:nvPr/>
          </p:nvSpPr>
          <p:spPr bwMode="auto">
            <a:xfrm>
              <a:off x="1296" y="1017"/>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100" b="1"/>
                <a:t>Mat. E</a:t>
              </a:r>
            </a:p>
          </p:txBody>
        </p:sp>
        <p:sp>
          <p:nvSpPr>
            <p:cNvPr id="39951" name="_s5128"/>
            <p:cNvSpPr>
              <a:spLocks noChangeArrowheads="1"/>
            </p:cNvSpPr>
            <p:nvPr/>
          </p:nvSpPr>
          <p:spPr bwMode="auto">
            <a:xfrm>
              <a:off x="288"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100"/>
                <a:t>Semiconductors</a:t>
              </a:r>
            </a:p>
          </p:txBody>
        </p:sp>
        <p:sp>
          <p:nvSpPr>
            <p:cNvPr id="39952" name="_s5129"/>
            <p:cNvSpPr>
              <a:spLocks noChangeArrowheads="1"/>
            </p:cNvSpPr>
            <p:nvPr/>
          </p:nvSpPr>
          <p:spPr bwMode="auto">
            <a:xfrm>
              <a:off x="1296"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100"/>
                <a:t>Microelectronics</a:t>
              </a:r>
            </a:p>
          </p:txBody>
        </p:sp>
        <p:sp>
          <p:nvSpPr>
            <p:cNvPr id="39953" name="_s5130"/>
            <p:cNvSpPr>
              <a:spLocks noChangeArrowheads="1"/>
            </p:cNvSpPr>
            <p:nvPr/>
          </p:nvSpPr>
          <p:spPr bwMode="auto">
            <a:xfrm>
              <a:off x="2304" y="1449"/>
              <a:ext cx="864"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r>
                <a:rPr lang="en-US" sz="2100"/>
                <a:t>Ceramics</a:t>
              </a:r>
            </a:p>
          </p:txBody>
        </p:sp>
      </p:grpSp>
      <p:sp>
        <p:nvSpPr>
          <p:cNvPr id="5131" name="Slide Number Placeholder 5"/>
          <p:cNvSpPr>
            <a:spLocks noGrp="1"/>
          </p:cNvSpPr>
          <p:nvPr>
            <p:ph type="sldNum" sz="quarter" idx="12"/>
          </p:nvPr>
        </p:nvSpPr>
        <p:spPr/>
        <p:txBody>
          <a:bodyPr/>
          <a:lstStyle/>
          <a:p>
            <a:pPr>
              <a:defRPr/>
            </a:pPr>
            <a:fld id="{4E45C1CD-1ED2-4E54-804A-13196E298D6A}" type="slidenum">
              <a:rPr lang="en-US" smtClean="0"/>
              <a:pPr>
                <a:defRPr/>
              </a:pPr>
              <a:t>24</a:t>
            </a:fld>
            <a:endParaRPr lang="en-US"/>
          </a:p>
        </p:txBody>
      </p:sp>
      <p:pic>
        <p:nvPicPr>
          <p:cNvPr id="39941" name="Picture 16" descr="Solar_20Mover,property%3DBigImage,slc%3Ddachportal_2Fen">
            <a:hlinkClick r:id="rId3"/>
          </p:cNvPr>
          <p:cNvPicPr>
            <a:picLocks noChangeAspect="1" noChangeArrowheads="1"/>
          </p:cNvPicPr>
          <p:nvPr/>
        </p:nvPicPr>
        <p:blipFill>
          <a:blip r:embed="rId4" cstate="print"/>
          <a:srcRect/>
          <a:stretch>
            <a:fillRect/>
          </a:stretch>
        </p:blipFill>
        <p:spPr bwMode="auto">
          <a:xfrm>
            <a:off x="304800" y="304800"/>
            <a:ext cx="1981200" cy="1276350"/>
          </a:xfrm>
          <a:prstGeom prst="rect">
            <a:avLst/>
          </a:prstGeom>
          <a:noFill/>
          <a:ln w="9525">
            <a:noFill/>
            <a:miter lim="800000"/>
            <a:headEnd/>
            <a:tailEnd/>
          </a:ln>
        </p:spPr>
      </p:pic>
      <p:pic>
        <p:nvPicPr>
          <p:cNvPr id="39942" name="Picture 18" descr="solar-cell_p-n">
            <a:hlinkClick r:id="rId5"/>
          </p:cNvPr>
          <p:cNvPicPr>
            <a:picLocks noChangeAspect="1" noChangeArrowheads="1"/>
          </p:cNvPicPr>
          <p:nvPr/>
        </p:nvPicPr>
        <p:blipFill>
          <a:blip r:embed="rId6" cstate="print"/>
          <a:srcRect/>
          <a:stretch>
            <a:fillRect/>
          </a:stretch>
        </p:blipFill>
        <p:spPr bwMode="auto">
          <a:xfrm>
            <a:off x="2514600" y="304800"/>
            <a:ext cx="1905000" cy="1260475"/>
          </a:xfrm>
          <a:prstGeom prst="rect">
            <a:avLst/>
          </a:prstGeom>
          <a:noFill/>
          <a:ln w="9525">
            <a:noFill/>
            <a:miter lim="800000"/>
            <a:headEnd/>
            <a:tailEnd/>
          </a:ln>
        </p:spPr>
      </p:pic>
      <p:pic>
        <p:nvPicPr>
          <p:cNvPr id="39943" name="Picture 20" descr="semi3">
            <a:hlinkClick r:id="rId7"/>
          </p:cNvPr>
          <p:cNvPicPr>
            <a:picLocks noChangeAspect="1" noChangeArrowheads="1"/>
          </p:cNvPicPr>
          <p:nvPr/>
        </p:nvPicPr>
        <p:blipFill>
          <a:blip r:embed="rId8" cstate="print"/>
          <a:srcRect/>
          <a:stretch>
            <a:fillRect/>
          </a:stretch>
        </p:blipFill>
        <p:spPr bwMode="auto">
          <a:xfrm>
            <a:off x="4648200" y="304800"/>
            <a:ext cx="1447800" cy="1447800"/>
          </a:xfrm>
          <a:prstGeom prst="rect">
            <a:avLst/>
          </a:prstGeom>
          <a:noFill/>
          <a:ln w="9525">
            <a:noFill/>
            <a:miter lim="800000"/>
            <a:headEnd/>
            <a:tailEnd/>
          </a:ln>
        </p:spPr>
      </p:pic>
      <p:pic>
        <p:nvPicPr>
          <p:cNvPr id="39944" name="Picture 22" descr="ceramicparts">
            <a:hlinkClick r:id="rId9"/>
          </p:cNvPr>
          <p:cNvPicPr>
            <a:picLocks noChangeAspect="1" noChangeArrowheads="1"/>
          </p:cNvPicPr>
          <p:nvPr/>
        </p:nvPicPr>
        <p:blipFill>
          <a:blip r:embed="rId10" cstate="print"/>
          <a:srcRect/>
          <a:stretch>
            <a:fillRect/>
          </a:stretch>
        </p:blipFill>
        <p:spPr bwMode="auto">
          <a:xfrm>
            <a:off x="6705600" y="304800"/>
            <a:ext cx="1905000" cy="1435100"/>
          </a:xfrm>
          <a:prstGeom prst="rect">
            <a:avLst/>
          </a:prstGeom>
          <a:noFill/>
          <a:ln w="9525">
            <a:noFill/>
            <a:miter lim="800000"/>
            <a:headEnd/>
            <a:tailEnd/>
          </a:ln>
        </p:spPr>
      </p:pic>
      <p:pic>
        <p:nvPicPr>
          <p:cNvPr id="39945" name="Picture 24" descr="metals">
            <a:hlinkClick r:id="rId11"/>
          </p:cNvPr>
          <p:cNvPicPr>
            <a:picLocks noChangeAspect="1" noChangeArrowheads="1"/>
          </p:cNvPicPr>
          <p:nvPr/>
        </p:nvPicPr>
        <p:blipFill>
          <a:blip r:embed="rId12" cstate="print"/>
          <a:srcRect/>
          <a:stretch>
            <a:fillRect/>
          </a:stretch>
        </p:blipFill>
        <p:spPr bwMode="auto">
          <a:xfrm>
            <a:off x="6400800" y="1981200"/>
            <a:ext cx="2286000" cy="1676400"/>
          </a:xfrm>
          <a:prstGeom prst="rect">
            <a:avLst/>
          </a:prstGeom>
          <a:noFill/>
          <a:ln w="9525">
            <a:noFill/>
            <a:miter lim="800000"/>
            <a:headEnd/>
            <a:tailEnd/>
          </a:ln>
        </p:spPr>
      </p:pic>
      <p:pic>
        <p:nvPicPr>
          <p:cNvPr id="39946" name="Picture 26" descr="9148">
            <a:hlinkClick r:id="rId13"/>
          </p:cNvPr>
          <p:cNvPicPr>
            <a:picLocks noChangeAspect="1" noChangeArrowheads="1"/>
          </p:cNvPicPr>
          <p:nvPr/>
        </p:nvPicPr>
        <p:blipFill>
          <a:blip r:embed="rId14" cstate="print"/>
          <a:srcRect/>
          <a:stretch>
            <a:fillRect/>
          </a:stretch>
        </p:blipFill>
        <p:spPr bwMode="auto">
          <a:xfrm>
            <a:off x="304800" y="1828800"/>
            <a:ext cx="1905000" cy="1905000"/>
          </a:xfrm>
          <a:prstGeom prst="rect">
            <a:avLst/>
          </a:prstGeom>
          <a:noFill/>
          <a:ln w="9525">
            <a:noFill/>
            <a:miter lim="800000"/>
            <a:headEnd/>
            <a:tailEnd/>
          </a:ln>
        </p:spPr>
      </p:pic>
      <p:sp>
        <p:nvSpPr>
          <p:cNvPr id="18" name="TextBox 17"/>
          <p:cNvSpPr txBox="1"/>
          <p:nvPr/>
        </p:nvSpPr>
        <p:spPr>
          <a:xfrm>
            <a:off x="752946" y="1942237"/>
            <a:ext cx="2249334" cy="2031325"/>
          </a:xfrm>
          <a:prstGeom prst="rect">
            <a:avLst/>
          </a:prstGeom>
          <a:solidFill>
            <a:schemeClr val="bg1"/>
          </a:solidFill>
        </p:spPr>
        <p:txBody>
          <a:bodyPr wrap="none" rtlCol="0">
            <a:spAutoFit/>
          </a:bodyPr>
          <a:lstStyle/>
          <a:p>
            <a:r>
              <a:rPr lang="en-US" dirty="0"/>
              <a:t>Create new material</a:t>
            </a:r>
          </a:p>
          <a:p>
            <a:r>
              <a:rPr lang="en-US" dirty="0"/>
              <a:t>  Metals</a:t>
            </a:r>
          </a:p>
          <a:p>
            <a:r>
              <a:rPr lang="en-US" dirty="0"/>
              <a:t>  Ceramics</a:t>
            </a:r>
          </a:p>
          <a:p>
            <a:r>
              <a:rPr lang="en-US" dirty="0"/>
              <a:t>  Plastics</a:t>
            </a:r>
          </a:p>
          <a:p>
            <a:r>
              <a:rPr lang="en-US" dirty="0"/>
              <a:t>  Semiconductors</a:t>
            </a:r>
          </a:p>
          <a:p>
            <a:r>
              <a:rPr lang="en-US" dirty="0"/>
              <a:t>  Composites</a:t>
            </a:r>
          </a:p>
          <a:p>
            <a:endParaRPr lang="en-US" dirty="0"/>
          </a:p>
        </p:txBody>
      </p:sp>
    </p:spTree>
    <p:extLst>
      <p:ext uri="{BB962C8B-B14F-4D97-AF65-F5344CB8AC3E}">
        <p14:creationId xmlns:p14="http://schemas.microsoft.com/office/powerpoint/2010/main" val="11728460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4"/>
          <p:cNvSpPr>
            <a:spLocks noGrp="1" noChangeArrowheads="1"/>
          </p:cNvSpPr>
          <p:nvPr>
            <p:ph type="title"/>
          </p:nvPr>
        </p:nvSpPr>
        <p:spPr>
          <a:xfrm>
            <a:off x="457200" y="274638"/>
            <a:ext cx="8229600" cy="3459162"/>
          </a:xfrm>
        </p:spPr>
        <p:txBody>
          <a:bodyPr/>
          <a:lstStyle/>
          <a:p>
            <a:pPr eaLnBrk="1" fontAlgn="auto" hangingPunct="1">
              <a:spcAft>
                <a:spcPts val="0"/>
              </a:spcAft>
              <a:defRPr/>
            </a:pPr>
            <a:r>
              <a:rPr lang="en-US" sz="800">
                <a:solidFill>
                  <a:schemeClr val="accent1">
                    <a:tint val="88000"/>
                    <a:satMod val="150000"/>
                  </a:schemeClr>
                </a:solidFill>
              </a:rPr>
              <a:t>.</a:t>
            </a:r>
          </a:p>
        </p:txBody>
      </p:sp>
      <p:sp>
        <p:nvSpPr>
          <p:cNvPr id="27650" name="Slide Number Placeholder 5"/>
          <p:cNvSpPr>
            <a:spLocks noGrp="1"/>
          </p:cNvSpPr>
          <p:nvPr>
            <p:ph type="sldNum" sz="quarter" idx="12"/>
          </p:nvPr>
        </p:nvSpPr>
        <p:spPr/>
        <p:txBody>
          <a:bodyPr/>
          <a:lstStyle/>
          <a:p>
            <a:pPr>
              <a:defRPr/>
            </a:pPr>
            <a:fld id="{D78B85E6-FC34-4560-AC72-2E6DF93FDE26}" type="slidenum">
              <a:rPr lang="en-US" smtClean="0"/>
              <a:pPr>
                <a:defRPr/>
              </a:pPr>
              <a:t>25</a:t>
            </a:fld>
            <a:endParaRPr lang="en-US"/>
          </a:p>
        </p:txBody>
      </p:sp>
      <p:graphicFrame>
        <p:nvGraphicFramePr>
          <p:cNvPr id="11" name="Diagram 10"/>
          <p:cNvGraphicFramePr/>
          <p:nvPr>
            <p:extLst/>
          </p:nvPr>
        </p:nvGraphicFramePr>
        <p:xfrm>
          <a:off x="533400" y="3429000"/>
          <a:ext cx="82296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65" name="Picture 11" descr="biomeidcal devices.jpg"/>
          <p:cNvPicPr>
            <a:picLocks noChangeAspect="1"/>
          </p:cNvPicPr>
          <p:nvPr/>
        </p:nvPicPr>
        <p:blipFill>
          <a:blip r:embed="rId8" cstate="print"/>
          <a:srcRect/>
          <a:stretch>
            <a:fillRect/>
          </a:stretch>
        </p:blipFill>
        <p:spPr bwMode="auto">
          <a:xfrm>
            <a:off x="5867400" y="304800"/>
            <a:ext cx="2943225" cy="2943225"/>
          </a:xfrm>
          <a:prstGeom prst="rect">
            <a:avLst/>
          </a:prstGeom>
          <a:noFill/>
          <a:ln w="9525">
            <a:noFill/>
            <a:miter lim="800000"/>
            <a:headEnd/>
            <a:tailEnd/>
          </a:ln>
        </p:spPr>
      </p:pic>
      <p:pic>
        <p:nvPicPr>
          <p:cNvPr id="40966" name="Picture 12" descr="An_Artificial_Heart.jpg"/>
          <p:cNvPicPr>
            <a:picLocks noChangeAspect="1"/>
          </p:cNvPicPr>
          <p:nvPr/>
        </p:nvPicPr>
        <p:blipFill>
          <a:blip r:embed="rId9" cstate="print"/>
          <a:srcRect/>
          <a:stretch>
            <a:fillRect/>
          </a:stretch>
        </p:blipFill>
        <p:spPr bwMode="auto">
          <a:xfrm>
            <a:off x="3429000" y="274638"/>
            <a:ext cx="2362200" cy="1606550"/>
          </a:xfrm>
          <a:prstGeom prst="rect">
            <a:avLst/>
          </a:prstGeom>
          <a:noFill/>
          <a:ln w="9525">
            <a:noFill/>
            <a:miter lim="800000"/>
            <a:headEnd/>
            <a:tailEnd/>
          </a:ln>
        </p:spPr>
      </p:pic>
      <p:sp>
        <p:nvSpPr>
          <p:cNvPr id="40967" name="AutoShape 9" descr="data:image/jpeg;base64,/9j/4AAQSkZJRgABAQAAAQABAAD/2wCEAAkGBhQSEBQUEhQUFRUVFRQUFBUVFRQVFRUUFBUVFBQUFBQXHCYeFxkjGRQUHy8gIygpLCwsFR4xNTAqNSYrLCkBCQoKDgwOGg8PGiwkHBwsLCkpLCwsLCwpLCwsKSwsKSkpLCksLCwsKSwsLCkpLCwpLCwpLCwpLCkpLCksLCwpLP/AABEIALcBEwMBIgACEQEDEQH/xAAbAAACAwEBAQAAAAAAAAAAAAADBAACBQEGB//EAEIQAAEDAQQHBQUGBgAGAwAAAAEAAhEDBBIhMQVBUWFxgZEGEyKhsTJSwdHwQmJykuHxBxQjM4KiFRdTc7LSFiRD/8QAGgEAAwEBAQEAAAAAAAAAAAAAAQIDBAAFBv/EACgRAAICAgICAgEDBQAAAAAAAAABAhEDIRIxQVEEExQiMvBhcYGRsf/aAAwDAQACEQMRAD8A+YsKM1yUaxGYCFKjWpDTagRRwSrahRG1uP1wS0OpIaa0/WKYdZXtEkOA2kFo6lJ0bXBBaSCCCCJkEYgg6ivR/wDMO3FhYbQ9zSIN4U3EjeXNJSOxrMccPiiNekzaCNX1yVDaju6fNFJs5tI0g5WBWY2udqK217QOX6ouLRykmaIqq4rJFlqB/ZXZV3yksceFVd71JX1O9K6zqHL28/Dou98ePAn0SXfqd9vRsFDza43IgrrLdUXaLiXAAnfrwTKhHZq98qmrsw9OiE2yjXJ4ud81cWFnut5gH1T8URc2Q2ojPrqVTaiqGxt1COBLfQoJs0ZOcOc+spuCF+xhXWlDdaUFzHbQeI+RQiTsHI/MI8TuYU1cZHMaip/MIbGzu4on8nKlKSRWMHI53yq6uFf+TOv91Zlh2rlNSdIMoOKtirq4Q3VIM6tfzTVXR8b0uaK6Uq7DGN9HC9VL1UNjDpwUIS8h+JwvVC5WKoV1ncQThiorwojyOoC2mrCmjNpogpprI0A7tS4me6XDTQ5B4i5YoGoxaqwjZ1FQSu95tXVENBTZwFuxEZUGqOipC53aDSGTYy2qrB6TucVBUcNaRoomPSpJSgtG0dCrC1BJsdUMFyqU/orT7KTSDZ7PWnXVFQuGGQuvGCzq1cFxMBskmBMCdQxJgbyhY1EJWjoylgXbfQfXkst9SNZ6fNatjtZdDWMygS4/AKsE+yGVpaNFjE3ZrC+p7DXO4DDrkE3ouwjAuieHwxHqvU2MtAGvjj+ySefj0hIYr7PM0ex1d3uN4vBPRspj/l7UIxq0x/jUPndXsWWuFV9u3rP+TlfRX6YHi3/w8dqtFAnZJB6FIWrsLWZsPAj4kL2dttl4Q7EbDj6rCruLf7b3M3A+H8pwVYZcj7JyhjR5n/gj6bpeDHAjzyW3YW2IU5q/zF/HCm1hbuxLpPRWOnHtwqtvD32YHm35K/d0qrbzII2jAjjsPFUlBS3IEcjjqLMWvaabpDAd17MDVO9L3Fp2jRmw/XFJOYRgQqYoKC0JlyOb2BurL0haQKgaB+Licvretiu8MYXHIDrsC8uHlzi45/Eo5Xqg4I27D1HT8ErUtZH2fNFJVHZz1WZM2NCht79VJ3X9FUWypMGmBxP6J0qpVOS9E+D9iwru1gKJj6yXELDxHWUkdtFWpsTTGISkCMRbuFV9BP8AdrjqaRTKcDLfSQXNWlUpJWpTVVIjKAoQuQiuaq3U9iUVCsF0BWa1K2MkcuyrCimKVFO0rFKjKdF4wsx30EB1NbtexLOrUYQjOxnCguiez5ry4uutBjKSeHVa1o0XTszLzQHOkAX3ADe4lxwA3Zq2j3GlQBMgAFxw24/JYFWq6vVLnctzdQC0QVmbLOhg2cVDeJZeJ8RaajvM+HZkVsWCmGYALOoiMAn6Dk8+jKns3rLWWky1YYLAoVU5TtCySiXUqNdtuds81DbSdUc5WZ/Mqr7QgoDPIxytaUjWrIb66XqVVaMSEpEq1Eg9ha6/TN127I7iNaM96CXLVFGZs09HaYFXwuF2oM26nb2/JGr0QV5+0UL2IMOGLSMwVqaI0r3oLH4VG5/eHvBc4+h4zvsxu0FMtAH2SZGwOGorAa0he60pYu8pubrzHEZfW9eJe0jlgVCZtxvRQypBRGiQu3UmijsDG9VLd5R7i4WptCi93iojXVEdHGxTCZYEvTTDCs8i8QoUIXA5QlIUBVGpWo1NuQKidE5ITexBLU08IRaqpkWgYCNSYuNaj0mpWx4oastJatCkkLMFqUCseRmuCKV6OCx7VZsecLeqHBIimDUbOUyeAxS427Gn0Z/aS3yG0m7i7gPZHx5BIUad0R1VDU7yq5+qTHD7I6QiyvYiqR4WWVsNTKapvSbCt3s7oA2g33yKQPNx2BBggm3SKWChUrGKTSd+oL0dk7HPP9ypG5onzwC3bNRbTaGsAa0agri3XThiotvwjWoRXZnt7Etj2n9GfJLWjsgR7Lxwc0t82mPJbLu1bA/uzdvwCG3/ABQcjEK79JXjiI5yli5eRpKJ4i36Lq0vaBjlHJww5GFnGr5Zg4EHeF9HcQRBgg6swV5nT3ZsRfpYRqzgbtZbuzGrYrxa8mWePyjzbnIZK5JkgiCMx54HWIxldCskZGzrUC20HNirTwczHiNcpymxO0bPKokTvYSx2sVqYeNeY2EZheY05ZLtY7HieufnitLR39C0upH2amLNztXUSOQV+0tnmmHe6Y5O/UBZ8kaPQwSt0eWo4GPqUYtQ6gxnb6603dkSsrdM3LaFoXIRy1Vuo2LQG6uolxRdYKHmFGa5LNKI1yRodMYDlLyEHKXkKHsIXITyulyo4rkgNg3KhCuVVOIcARqaGEWmlY8R2gU9TqLOpuR21VlmjREcfWWdpCrDHn7sfmIb8UV1VZ2lqngA95zfKSjij+tAyuoNitnZDfXcd6vCMdGP7vvCBdgOBDvEASAP2VKbDGEO1H7LgRqOonovX4tdng8lJ6YzovR5r1m0xkcXHY0Zr6ZZaIY0NaIDRAC812IsMMfUIxc66Nwbn5+i9U1uClLbNWNcUDqPSjrQq2+s8EBoBBzJOXALNq2ghviid0jDmpvukW465MNXrNkEgSMiuN0oJzXnbbbCcism0HmhxFcj6TZbcCnw6V8s0bpx9FwvEuZrBxLd7d25fRdG2sPaCDMpk/DOa8owe1GiLv8AUYNuA5lzfVw3hw1rDpGV9AtdC+wt25HY4YtPWF4R1nuvc2IEyBsDsY5GW/4rVB2jBnjTtBqDVqWamsptrY04vbOyZPQYpylpPDwse7eYYP8AbHoCrIyi3ayxnu21W+1TcDO7V5wi26KtnLhk9l4cYveq5bLS+q11NxDRdkhrS6Qcv6jsJw1BLdnjes90ybjnsx2HxD/yKnkVmnC6aPLVM45/P4JygPChPZBI+sCj2cYLzJM9qKKOaqXEw4KsIWdQK4oiLqNgooCrgoIKuCqE0woK7KECuyhQ1l5XCVWV0lA44VxdXETiBEahqwKVjIO1yuHpcFOWGxGpOMARs181NxspyrsHfSmkj7H4j6LeZocfeP1uVbRoIOjMQZH0V2NOMraEySUoNJmYLZ4O770tbAEPpgCBBAvcfRUs1GLzmua4ZGCDtdI16pnktQdn3nJwPL5FQ9lKh1UyduR6wvQeZM8tYJLpf8PWdm6N2zUhtbPM4rbFPwrM0RDaVNh9oNDTAJEjfELcZS8AUbNVUYVsGPU/D4rA0k5eo0nZ4xheXt4RQj0zCrtSVVq0a4SFUJhRV7F6/sTajdLPdOH4TiPiOS8iV6XsO2ajzqho9VOWi0do9uvF9orI3v8AxNBkOicRm1+WX/6u6L2i8j2tqBtVpx2YAk4sGzgFpx9mTN0JUKQDXBl3eGgARgZEDPOcsAUxYaIcXBxyDSIdtx5rO/nGxDadXEC9LRMjO6cICL3zDlRq6s3M561qRgntUa1osbWUb3ivFwAkiIhxOHIa1i9mnw+u37zT1vD4BHNXOKLxslzMPPFK6BP/ANivgRg3ZtOxJldlMCa7Mu1iHu4u+KtZtarbD/Ud+J3qVezZFeRM+giXcqq5VUoSsKLqi44VBVwVrs0XTa3Ekuw3AE8k1T7NXmzOP3VdujOkefldlaVXQRvFrDeI3EeaVqaMqt9qm8RruujrC60EBKi4ouCdUXFEAnVJXFxKFHO98YG6VuaCrQH4TJHoVl2aw1Khimxzz91pPovVdn+yleHd5TuyRF4gHXOAMox7BNqtkp3PdjgmabmgiCRGrHHj1WvS7I+86OH6p2n2foszx4n4CFXlRn430ZdlrNnMTBT1K8chhvDk81tNnstHIAKrrXsCSWRDxxMoKTyRiBBxw3EZ8062yYe3G6UmKpKvOClzvwV4V5KmmCRe5oL9EWVwxaZ1kFwx6oVotzG654Y/osy06axhox2e0egyTRU/CFm4eWNWnsnZyJBeB+ID/wAgsC0dm6MnxvHNjvgExUrVX5+EfexP5Rh5qrLCM3ku4nD8owV+L8shyXhALD2JY6XOe+7OAgCcBjM5TI5L0OiNCUqEhmEmcccckXRgFw8cOiYcEzxp9iLI10WqUiF4PtTaZtAGy95BjB5tcvaWm2GmxxByGA1EnAea+bWuv3lRz5m8TH4QcI4kl3+StBNGfNJVQRtdEZXSYKIwqhlNBlZL9nDL7Q/7wHS8fiEN9a60nYCUTQwuWNzzm6+7r4R6BJN6L4lbMZ75JO34mU1QHhHVZVd90XnGGjM+XxTDNPUDlUA4hw+C89xb6R7Kml2zQKqUs3StE5VGfmA9UQWppyc08HApOL9Dck+mWUXL6i4I5pB96iWglsmZbjjM4zqOtbOjrLFnbSvum5dvtwOWY2HFKUuzrjRY5z6cPAcGl4Dtwu7V1tBzHNJBwBAkHXGvLUvSrVM8vlvTNTQTe6Hd3jUDSfE83nHH0+aetFXvWnwG62dcSAJJII4iN8rz9ntppVQXeyZx47ei9PZ7aHNImZBMcv2QeNPYfsklRzsxZ7Pab7aTSCyL7nNAgHIyDjOrFNaY7L2Nj2tc0y4HETIOQkAZa8E32RtHhcXCC9xBN2GgtAwgcfND0ZbH1tIVi6nNGmwNY8YsvtcQRJxLizUNm8RRfHjt0Rl8ibdHk7f2NAvd2fED4RPhdlGJxBJ27l2x/wAOLQ723U2cy4+WHmvT6VArOZADQQ5xgEC5e8DiCMzBC1qWkXQGtbkAMDJ5zCxzpSa9GyDk4KXs8/Y/4YUR/cqVH7hDB8T5rZsvZWyUsqTJ2u8Z/wBpRKttd9H5JZ1clI5V4HUW+2aZrsaIAw2DAIL9I7AkC5dbTJy/TqkcpMooRWwr7W460F1Qq5pQJJ+uJwS9S2sGA8R2AEn65FFYpsDzQj0XXC+NfT55IL6jznDBtccRy1eSZsVhl7S684YzMAZYYZ58VePx15M8/lPwKVNIgZR6nkP3StWrUfqMbXGByb+y3NI2VjBLGtbOwRrasd79mP1tVVCMekS5yn2xR1l95xO4eEeWJ5lUdDcBA3AfLNGqT+3zSRtQJLaYvnXGQ/E84DzKDCkEDkSi28cMd+oc1KNgnGoZ+6MG8zm7yG5PtgCBh5LlH2By9DFkwEI5KRNcNxcQBtJAC8/pvtaMadHE5F31kPMqiRPkkrZztZpi9/SYeJGzIn1A4k6l5x4gDmPL9F1gxJJknEldr+yOI+SczuXJ2UaiBDaiBcKgFulwbTb7T3BoWtppwp0G0xlgOTR+yW0HZ+8qOrH2Wy2nvP2nfDmqaWqd5WujJmB4/v6LPmlSN/xoXIy3WQPbDoI2ESPqUu/QNM/Zb0j0Wx3ShprzPslemeu8cWtowanZyn7vQlLv7Ms1Xuo+S9IWKhaqLPNeSb+Pjfg8z/8AGx7zvJRejuKJ/wAmfsT8XH6PXWe0NyMjL6xWpZrLTPslw4R8IXn9AaULmsqABpiC2ZGHhIxzBheppCi8SBcP3THlkV6i2ePJUJ2rQrXZ3SOEemCD/wAIc0S31WsLzPZde3EQeowT9Ag+0wExOEc0WhVJoxdHaWdZmubUaS0+LwiSHD6z1L0PZe2sfRwmTeeMPskgSTlmuCzUztHH9UaxaMpWcvc2AXjxnIQJMxOGZR/oK2nthLXY2m8+DeMTvjAZ7kGhZn+LDBzSMTAE7AiHSTWeyJx4YziZJ+oS9fTLRgTJ2MwbO5xxPJTeNXZVZJVQtRsjmtexzQDLIcPZMTOJiM0UWKBLjHkOp+Sq20VXiWNDAftOwP8AsLx6JDSFqoUcbTXl3ugkH8ol/op/TFbZVZ5vS7HH2ykzAeI7hJPM58gqOqVXZNDBtfnyBk+QXlbb/ENjJFmox95/hnkDePNy83btP2iufHUddn2R4WflGfOUjywjqJWODJPctf3Pc2u30Wuh1R9ap/06YLjzDZI5uai0HVXZNZZ27ofUPGPCOZcvLWKxPpY0nkE55FpGqWlaNLTVoZ7TKb+rD54Ixy32CWGut/z/AEems1ia0zi53vPN53LU3/EBaNJy8pS7WAf3KNVu8APHlCBa+3pm7Z6D3n3ni6wfPqFVTj4ISxy8nptMvwxOAEmTA1yT0GexeI0r23osltKaz/uYMHF+XSVkdo2Wi0U79d73Q5puNwptbOOAzhYndgYDJGr2K58dIat2lq9o/uPut/6dOWt/yObuavYdKVqIim8ho+yYLeTTlyhKKwKakReSRu0+2VYZtpnk4ejlyp2wrnIMbvDST/s74LFBXQupHfYw9ptdSqZqOLoynGOAyHRWaPr5oAR2FEW2+wrSrWj+2d0HzVWK1o/tu4FKMjjQqd2arxTZxe73W/NVoF1QhtPF0CTqaNp+S3rDYm0mwMScXOObjtPyQk6Hxws5aKraFHwiA0Q0b9Xz6rAoVgBvOJO0lU07pLvH3Wnwsw4u1ngk2VFhzfq0ev8AHjwVmq2uCr3wsxrleVl+s1cx8lUKU70qd+UOAeSGlEr36i7izuSJo3S76UAQW7Dqk4wQvdscWReBggG8BeGI1xiOYhfOGrZPaisXMDneAXQQ1oxaInyXpY8qjqR5mXC5U4/5PoNlqg5EFatkOIXmKGn7M6kxveNDscHeEjHXOST7SdpalmtDP5d7S00wXNN14DpPMYRhK0ynFKzGsUpS40e6Y/uwb5OZMuiMTg0R0CFUr1qgIa0MYcy7wA/m8R5BeI0X/EqqwO71neE4tIIZd3QBkktIdu7TV9kikPuYu/OcekKX340tFF8TK3uj3VppUqQvWisBum4DwJlzuQCxbX2+oUpFmp3j70XBzcZe7yXhHMe83nEknMuJJPM4orLKBnis8vkyf7VRrh8OC/e7NDSPa21V5HeFgP2afh6u9o9VjiyOzP6p5rEVoWdty22aoxjFVFUZ7bPGpWNNaPdqGgFwRmwW83ROMYLVo2wHPBeVtGiA43mucx2pzSWnyz5rtOtaqWplZv5H9R4T0WiLVdmWcXfR7SnTadQyOX6Jaq5rdnqVgUO09Mf3W1KRj7THEcnMkFAr9oJ/tUar97h3bf8AbxeStHRmmrN+raQYAnP4FYmktCNcb1OGu1j7J5fZPDosutbbS/NzKUGYa28eZfn0CszStobn3dTk5h8pHkqLvsk42toUr0HUzD2luycjwORVQVqt7RgiKtF4GuLtRvPI+SETZH5VO7Owks/1qCOidMg8foRBVwVoDQBIllVrh+H4tJUHZ6p71Pq7/wBV1oThIRBRWFP0+zjvtVGjg0n1IWjZez1Ie1ef+IwOjY85Qckho45Mx7OwvMMBcd2richzWzS0OGscakON13h+yMD+YrUp0w0Q0ADYAAOgVLWf6b/wu9CpOVmmGNLsydE0WU6UNEYk/RSGnNLQO7YfEcz7o180u/SJayBmTgfksss16zmpuWjTGFMEAitUuKwaos0JkVg5SFLqWh7Oh6kqqiFBskqLkri6jrKNKKwpamUwxOyaC93KuyjBVWlFa5JQ6YUNCuxgGSq1FauoNlwFYKoRAFwToCuAuNCuAhQbIoF0BXDF1AONKuFA1CrWkN3pkrFbS7CkDWla9qGQQalYuzQXFWjj9kJZPRSoJMyhlqIQuXFZGdglwsBzEo11S6iChYaPZMgXTtaS09Wpim6q32a1Tg6Hj/YE+auGqwCNsHFBaelbQ3MUn8nMPqR5J+z6dd9uhU4sLHjzLT5JWz0Cc0+zBSlMpHFewje0NH7TnM/7jHt8yI81evpGm+k+5UY7wu9l7Tq2AoMoL7KwmSxs7YEpOaH+rfZhmgTj03fqqmzrafRGxBdSGxLyLcTJNJcurTdSGxCdQCWw0I3VwtTRoBUdRXBFiFUo7qSGaa44FCiuWKLjhJjkwwrqiLEQZhR2qKJWOEaUZiiiAwQK7XKKLghGlXaoouOLgLj6oaMV1RGKtit0hOpbCcskFRRaUkjK22WVIUUTCnYUhRRcAkLsKKLgHQ1Hs9mnNdUSydIeKtjzaatCiizmg4quKiiByKFDcFFFwwFzUMtUUXBBlqG4KKLgAnITlFFxxSVFFEDj/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0968" name="Picture 11" descr="http://bic.beckman.illinois.edu/images/BICISL3twbInstalled.jpg"/>
          <p:cNvPicPr>
            <a:picLocks noChangeAspect="1" noChangeArrowheads="1"/>
          </p:cNvPicPr>
          <p:nvPr/>
        </p:nvPicPr>
        <p:blipFill>
          <a:blip r:embed="rId10" cstate="print"/>
          <a:srcRect/>
          <a:stretch>
            <a:fillRect/>
          </a:stretch>
        </p:blipFill>
        <p:spPr bwMode="auto">
          <a:xfrm>
            <a:off x="255696" y="312683"/>
            <a:ext cx="3114675" cy="2078037"/>
          </a:xfrm>
          <a:prstGeom prst="rect">
            <a:avLst/>
          </a:prstGeom>
          <a:noFill/>
          <a:ln w="9525">
            <a:noFill/>
            <a:miter lim="800000"/>
            <a:headEnd/>
            <a:tailEnd/>
          </a:ln>
        </p:spPr>
      </p:pic>
      <p:pic>
        <p:nvPicPr>
          <p:cNvPr id="40969" name="Picture 13" descr="http://viterbivoices.usc.edu/wp-content/uploads/2012/11/Bio_Medical_Hand.jpg"/>
          <p:cNvPicPr>
            <a:picLocks noChangeAspect="1" noChangeArrowheads="1"/>
          </p:cNvPicPr>
          <p:nvPr/>
        </p:nvPicPr>
        <p:blipFill>
          <a:blip r:embed="rId11" cstate="print"/>
          <a:srcRect/>
          <a:stretch>
            <a:fillRect/>
          </a:stretch>
        </p:blipFill>
        <p:spPr bwMode="auto">
          <a:xfrm>
            <a:off x="457200" y="2378075"/>
            <a:ext cx="1646238" cy="1717675"/>
          </a:xfrm>
          <a:prstGeom prst="rect">
            <a:avLst/>
          </a:prstGeom>
          <a:noFill/>
          <a:ln w="9525">
            <a:noFill/>
            <a:miter lim="800000"/>
            <a:headEnd/>
            <a:tailEnd/>
          </a:ln>
        </p:spPr>
      </p:pic>
      <p:sp>
        <p:nvSpPr>
          <p:cNvPr id="10" name="TextBox 9"/>
          <p:cNvSpPr txBox="1"/>
          <p:nvPr/>
        </p:nvSpPr>
        <p:spPr>
          <a:xfrm>
            <a:off x="609600" y="2057400"/>
            <a:ext cx="3570208" cy="1754326"/>
          </a:xfrm>
          <a:prstGeom prst="rect">
            <a:avLst/>
          </a:prstGeom>
          <a:solidFill>
            <a:schemeClr val="bg1"/>
          </a:solidFill>
        </p:spPr>
        <p:txBody>
          <a:bodyPr wrap="none" rtlCol="0">
            <a:spAutoFit/>
          </a:bodyPr>
          <a:lstStyle/>
          <a:p>
            <a:r>
              <a:rPr lang="en-US" dirty="0"/>
              <a:t>Develop devices and processes</a:t>
            </a:r>
          </a:p>
          <a:p>
            <a:r>
              <a:rPr lang="en-US" dirty="0"/>
              <a:t>to solve medical and health</a:t>
            </a:r>
          </a:p>
          <a:p>
            <a:r>
              <a:rPr lang="en-US" dirty="0"/>
              <a:t>related problems.</a:t>
            </a:r>
          </a:p>
          <a:p>
            <a:r>
              <a:rPr lang="en-US" dirty="0"/>
              <a:t>Combining biology/medicine with</a:t>
            </a:r>
          </a:p>
          <a:p>
            <a:r>
              <a:rPr lang="en-US" dirty="0"/>
              <a:t>Engineering </a:t>
            </a:r>
          </a:p>
          <a:p>
            <a:endParaRPr lang="en-US" dirty="0"/>
          </a:p>
        </p:txBody>
      </p:sp>
      <p:sp>
        <p:nvSpPr>
          <p:cNvPr id="12" name="TextBox 11"/>
          <p:cNvSpPr txBox="1"/>
          <p:nvPr/>
        </p:nvSpPr>
        <p:spPr>
          <a:xfrm>
            <a:off x="6019800" y="2209800"/>
            <a:ext cx="1762021" cy="1200329"/>
          </a:xfrm>
          <a:prstGeom prst="rect">
            <a:avLst/>
          </a:prstGeom>
          <a:solidFill>
            <a:schemeClr val="bg1"/>
          </a:solidFill>
        </p:spPr>
        <p:txBody>
          <a:bodyPr wrap="none" rtlCol="0">
            <a:spAutoFit/>
          </a:bodyPr>
          <a:lstStyle/>
          <a:p>
            <a:r>
              <a:rPr lang="en-US" dirty="0"/>
              <a:t>MRI</a:t>
            </a:r>
          </a:p>
          <a:p>
            <a:r>
              <a:rPr lang="en-US" dirty="0"/>
              <a:t>Artificial organs</a:t>
            </a:r>
          </a:p>
          <a:p>
            <a:r>
              <a:rPr lang="en-US" dirty="0"/>
              <a:t>Prosthetics</a:t>
            </a:r>
          </a:p>
          <a:p>
            <a:endParaRPr lang="en-US" dirty="0"/>
          </a:p>
        </p:txBody>
      </p:sp>
    </p:spTree>
    <p:extLst>
      <p:ext uri="{BB962C8B-B14F-4D97-AF65-F5344CB8AC3E}">
        <p14:creationId xmlns:p14="http://schemas.microsoft.com/office/powerpoint/2010/main" val="39828525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EFA6EBD6-F39F-42DB-B141-B32FEE105EEF}"/>
              </a:ext>
            </a:extLst>
          </p:cNvPr>
          <p:cNvSpPr txBox="1"/>
          <p:nvPr/>
        </p:nvSpPr>
        <p:spPr>
          <a:xfrm>
            <a:off x="5856755" y="3705417"/>
            <a:ext cx="3222594" cy="625684"/>
          </a:xfrm>
          <a:prstGeom prst="rect">
            <a:avLst/>
          </a:prstGeom>
          <a:solidFill>
            <a:sysClr val="window" lastClr="FFFFFF"/>
          </a:solidFill>
        </p:spPr>
        <p:txBody>
          <a:bodyPr wrap="square" rtlCol="0">
            <a:spAutoFit/>
          </a:bodyPr>
          <a:lstStyle/>
          <a:p>
            <a:pPr defTabSz="792510">
              <a:defRPr/>
            </a:pPr>
            <a:r>
              <a:rPr lang="en-US" sz="1733" kern="0" dirty="0">
                <a:solidFill>
                  <a:prstClr val="black"/>
                </a:solidFill>
              </a:rPr>
              <a:t>Engineering-related Career</a:t>
            </a:r>
          </a:p>
          <a:p>
            <a:pPr defTabSz="792510">
              <a:defRPr/>
            </a:pPr>
            <a:r>
              <a:rPr lang="en-US" sz="1733" kern="0" dirty="0">
                <a:solidFill>
                  <a:prstClr val="black"/>
                </a:solidFill>
              </a:rPr>
              <a:t>Minor W</a:t>
            </a:r>
            <a:r>
              <a:rPr lang="en-US" sz="1733" kern="0" dirty="0" err="1">
                <a:solidFill>
                  <a:prstClr val="black"/>
                </a:solidFill>
              </a:rPr>
              <a:t>ithin</a:t>
            </a:r>
            <a:r>
              <a:rPr lang="en-US" sz="1733" kern="0" dirty="0">
                <a:solidFill>
                  <a:prstClr val="black"/>
                </a:solidFill>
              </a:rPr>
              <a:t> 120 Units</a:t>
            </a:r>
          </a:p>
        </p:txBody>
      </p:sp>
      <p:sp>
        <p:nvSpPr>
          <p:cNvPr id="23" name="TextBox 22">
            <a:extLst>
              <a:ext uri="{FF2B5EF4-FFF2-40B4-BE49-F238E27FC236}">
                <a16:creationId xmlns:a16="http://schemas.microsoft.com/office/drawing/2014/main" id="{ABD13698-9D12-45BF-BAF8-DF27C6277CE1}"/>
              </a:ext>
            </a:extLst>
          </p:cNvPr>
          <p:cNvSpPr txBox="1"/>
          <p:nvPr/>
        </p:nvSpPr>
        <p:spPr>
          <a:xfrm>
            <a:off x="81099" y="3711306"/>
            <a:ext cx="2727029" cy="625684"/>
          </a:xfrm>
          <a:prstGeom prst="rect">
            <a:avLst/>
          </a:prstGeom>
          <a:solidFill>
            <a:sysClr val="window" lastClr="FFFFFF"/>
          </a:solidFill>
        </p:spPr>
        <p:txBody>
          <a:bodyPr wrap="none" rtlCol="0">
            <a:spAutoFit/>
          </a:bodyPr>
          <a:lstStyle/>
          <a:p>
            <a:pPr defTabSz="792510">
              <a:defRPr/>
            </a:pPr>
            <a:r>
              <a:rPr lang="en-US" sz="1733" kern="0" dirty="0">
                <a:solidFill>
                  <a:prstClr val="black"/>
                </a:solidFill>
              </a:rPr>
              <a:t>Broadly Focused</a:t>
            </a:r>
          </a:p>
          <a:p>
            <a:pPr defTabSz="792510">
              <a:defRPr/>
            </a:pPr>
            <a:r>
              <a:rPr lang="en-US" sz="1733" kern="0" dirty="0">
                <a:solidFill>
                  <a:prstClr val="black"/>
                </a:solidFill>
              </a:rPr>
              <a:t>Engineering Management</a:t>
            </a:r>
          </a:p>
        </p:txBody>
      </p:sp>
      <p:sp>
        <p:nvSpPr>
          <p:cNvPr id="13" name="Rectangle 4">
            <a:extLst>
              <a:ext uri="{FF2B5EF4-FFF2-40B4-BE49-F238E27FC236}">
                <a16:creationId xmlns:a16="http://schemas.microsoft.com/office/drawing/2014/main" id="{2E48D04E-EDCC-49B1-85A1-AA1EB510D040}"/>
              </a:ext>
            </a:extLst>
          </p:cNvPr>
          <p:cNvSpPr txBox="1">
            <a:spLocks noChangeArrowheads="1"/>
          </p:cNvSpPr>
          <p:nvPr/>
        </p:nvSpPr>
        <p:spPr>
          <a:xfrm>
            <a:off x="89887" y="360700"/>
            <a:ext cx="8709951" cy="3210042"/>
          </a:xfrm>
          <a:prstGeom prst="rect">
            <a:avLst/>
          </a:prstGeom>
        </p:spPr>
        <p:txBody>
          <a:bodyPr vert="horz" anchor="b">
            <a:normAutofit/>
          </a:bodyPr>
          <a:lst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a:lstStyle>
          <a:p>
            <a:pPr defTabSz="792510" eaLnBrk="1" fontAlgn="auto" hangingPunct="1">
              <a:spcAft>
                <a:spcPts val="0"/>
              </a:spcAft>
              <a:defRPr/>
            </a:pPr>
            <a:r>
              <a:rPr lang="en-US" sz="693">
                <a:solidFill>
                  <a:srgbClr val="F07F09">
                    <a:tint val="88000"/>
                    <a:satMod val="150000"/>
                  </a:srgbClr>
                </a:solidFill>
                <a:latin typeface="Verdana"/>
              </a:rPr>
              <a:t>.</a:t>
            </a:r>
            <a:endParaRPr lang="en-US" sz="693" dirty="0">
              <a:solidFill>
                <a:srgbClr val="F07F09">
                  <a:tint val="88000"/>
                  <a:satMod val="150000"/>
                </a:srgbClr>
              </a:solidFill>
              <a:latin typeface="Verdana"/>
            </a:endParaRPr>
          </a:p>
        </p:txBody>
      </p:sp>
      <p:sp>
        <p:nvSpPr>
          <p:cNvPr id="14" name="Slide Number Placeholder 5">
            <a:extLst>
              <a:ext uri="{FF2B5EF4-FFF2-40B4-BE49-F238E27FC236}">
                <a16:creationId xmlns:a16="http://schemas.microsoft.com/office/drawing/2014/main" id="{72389969-8512-4BCF-8C30-E468E2FD5409}"/>
              </a:ext>
            </a:extLst>
          </p:cNvPr>
          <p:cNvSpPr txBox="1">
            <a:spLocks/>
          </p:cNvSpPr>
          <p:nvPr/>
        </p:nvSpPr>
        <p:spPr>
          <a:xfrm>
            <a:off x="8441964" y="5777556"/>
            <a:ext cx="483886" cy="338830"/>
          </a:xfrm>
          <a:prstGeom prst="rect">
            <a:avLst/>
          </a:prstGeom>
        </p:spPr>
        <p:txBody>
          <a:bodyPr vert="horz" anchor="b"/>
          <a:lstStyle>
            <a:defPPr>
              <a:defRPr lang="en-US"/>
            </a:defPPr>
            <a:lvl1pPr algn="r" rtl="0" eaLnBrk="1" fontAlgn="base" latinLnBrk="0" hangingPunct="1">
              <a:spcBef>
                <a:spcPct val="0"/>
              </a:spcBef>
              <a:spcAft>
                <a:spcPct val="0"/>
              </a:spcAft>
              <a:defRPr kumimoji="0" sz="1000" kern="1200">
                <a:solidFill>
                  <a:schemeClr val="bg2">
                    <a:shade val="50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defTabSz="792510">
              <a:defRPr/>
            </a:pPr>
            <a:fld id="{D78B85E6-FC34-4560-AC72-2E6DF93FDE26}" type="slidenum">
              <a:rPr lang="en-US" sz="867">
                <a:solidFill>
                  <a:srgbClr val="E3DED1">
                    <a:shade val="50000"/>
                  </a:srgbClr>
                </a:solidFill>
              </a:rPr>
              <a:pPr defTabSz="792510">
                <a:defRPr/>
              </a:pPr>
              <a:t>26</a:t>
            </a:fld>
            <a:endParaRPr lang="en-US" sz="867">
              <a:solidFill>
                <a:srgbClr val="E3DED1">
                  <a:shade val="50000"/>
                </a:srgbClr>
              </a:solidFill>
            </a:endParaRPr>
          </a:p>
        </p:txBody>
      </p:sp>
      <p:sp>
        <p:nvSpPr>
          <p:cNvPr id="25" name="Freeform: Shape 24">
            <a:extLst>
              <a:ext uri="{FF2B5EF4-FFF2-40B4-BE49-F238E27FC236}">
                <a16:creationId xmlns:a16="http://schemas.microsoft.com/office/drawing/2014/main" id="{ED7D4FFC-5E8F-4870-ABEB-756F675195D5}"/>
              </a:ext>
            </a:extLst>
          </p:cNvPr>
          <p:cNvSpPr/>
          <p:nvPr/>
        </p:nvSpPr>
        <p:spPr>
          <a:xfrm>
            <a:off x="4409599" y="4258672"/>
            <a:ext cx="2820659" cy="429227"/>
          </a:xfrm>
          <a:custGeom>
            <a:avLst/>
            <a:gdLst/>
            <a:ahLst/>
            <a:cxnLst/>
            <a:rect l="0" t="0" r="0" b="0"/>
            <a:pathLst>
              <a:path>
                <a:moveTo>
                  <a:pt x="0" y="0"/>
                </a:moveTo>
                <a:lnTo>
                  <a:pt x="0" y="252629"/>
                </a:lnTo>
                <a:lnTo>
                  <a:pt x="2911251" y="252629"/>
                </a:lnTo>
                <a:lnTo>
                  <a:pt x="2911251" y="505258"/>
                </a:lnTo>
              </a:path>
            </a:pathLst>
          </a:custGeom>
          <a:noFill/>
          <a:ln w="42500" cap="flat" cmpd="sng" algn="ctr">
            <a:solidFill>
              <a:srgbClr val="F07F09">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6" name="Freeform: Shape 25">
            <a:extLst>
              <a:ext uri="{FF2B5EF4-FFF2-40B4-BE49-F238E27FC236}">
                <a16:creationId xmlns:a16="http://schemas.microsoft.com/office/drawing/2014/main" id="{D91DC9E8-CBB7-474B-8D27-2F0BC3E15B4E}"/>
              </a:ext>
            </a:extLst>
          </p:cNvPr>
          <p:cNvSpPr/>
          <p:nvPr/>
        </p:nvSpPr>
        <p:spPr>
          <a:xfrm>
            <a:off x="4370162" y="3914706"/>
            <a:ext cx="277564" cy="656906"/>
          </a:xfrm>
          <a:custGeom>
            <a:avLst/>
            <a:gdLst/>
            <a:ahLst/>
            <a:cxnLst/>
            <a:rect l="0" t="0" r="0" b="0"/>
            <a:pathLst>
              <a:path>
                <a:moveTo>
                  <a:pt x="45720" y="0"/>
                </a:moveTo>
                <a:lnTo>
                  <a:pt x="45720" y="505258"/>
                </a:lnTo>
              </a:path>
            </a:pathLst>
          </a:custGeom>
          <a:noFill/>
          <a:ln w="42500" cap="flat" cmpd="sng" algn="ctr">
            <a:solidFill>
              <a:srgbClr val="F07F09">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7" name="Freeform: Shape 26">
            <a:extLst>
              <a:ext uri="{FF2B5EF4-FFF2-40B4-BE49-F238E27FC236}">
                <a16:creationId xmlns:a16="http://schemas.microsoft.com/office/drawing/2014/main" id="{30BADDA0-401F-456F-AC18-67C34035616F}"/>
              </a:ext>
            </a:extLst>
          </p:cNvPr>
          <p:cNvSpPr/>
          <p:nvPr/>
        </p:nvSpPr>
        <p:spPr>
          <a:xfrm>
            <a:off x="1512218" y="4266045"/>
            <a:ext cx="3610105" cy="414480"/>
          </a:xfrm>
          <a:custGeom>
            <a:avLst/>
            <a:gdLst/>
            <a:ahLst/>
            <a:cxnLst/>
            <a:rect l="0" t="0" r="0" b="0"/>
            <a:pathLst>
              <a:path>
                <a:moveTo>
                  <a:pt x="2911251" y="0"/>
                </a:moveTo>
                <a:lnTo>
                  <a:pt x="2911251" y="252629"/>
                </a:lnTo>
                <a:lnTo>
                  <a:pt x="0" y="252629"/>
                </a:lnTo>
                <a:lnTo>
                  <a:pt x="0" y="505258"/>
                </a:lnTo>
              </a:path>
            </a:pathLst>
          </a:custGeom>
          <a:noFill/>
          <a:ln w="42500" cap="flat" cmpd="sng" algn="ctr">
            <a:solidFill>
              <a:srgbClr val="F07F09">
                <a:shade val="60000"/>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sp>
      <p:sp>
        <p:nvSpPr>
          <p:cNvPr id="28" name="Freeform: Shape 27">
            <a:extLst>
              <a:ext uri="{FF2B5EF4-FFF2-40B4-BE49-F238E27FC236}">
                <a16:creationId xmlns:a16="http://schemas.microsoft.com/office/drawing/2014/main" id="{7C3FE423-181F-4102-A0E0-37B6CDF68334}"/>
              </a:ext>
            </a:extLst>
          </p:cNvPr>
          <p:cNvSpPr/>
          <p:nvPr/>
        </p:nvSpPr>
        <p:spPr>
          <a:xfrm>
            <a:off x="2770909" y="2430862"/>
            <a:ext cx="3106031" cy="1649147"/>
          </a:xfrm>
          <a:custGeom>
            <a:avLst/>
            <a:gdLst>
              <a:gd name="connsiteX0" fmla="*/ 0 w 2754701"/>
              <a:gd name="connsiteY0" fmla="*/ 0 h 1480970"/>
              <a:gd name="connsiteX1" fmla="*/ 2754701 w 2754701"/>
              <a:gd name="connsiteY1" fmla="*/ 0 h 1480970"/>
              <a:gd name="connsiteX2" fmla="*/ 2754701 w 2754701"/>
              <a:gd name="connsiteY2" fmla="*/ 1480970 h 1480970"/>
              <a:gd name="connsiteX3" fmla="*/ 0 w 2754701"/>
              <a:gd name="connsiteY3" fmla="*/ 1480970 h 1480970"/>
              <a:gd name="connsiteX4" fmla="*/ 0 w 2754701"/>
              <a:gd name="connsiteY4" fmla="*/ 0 h 14809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4701" h="1480970">
                <a:moveTo>
                  <a:pt x="0" y="0"/>
                </a:moveTo>
                <a:lnTo>
                  <a:pt x="2754701" y="0"/>
                </a:lnTo>
                <a:lnTo>
                  <a:pt x="2754701" y="1480970"/>
                </a:lnTo>
                <a:lnTo>
                  <a:pt x="0" y="1480970"/>
                </a:lnTo>
                <a:lnTo>
                  <a:pt x="0" y="0"/>
                </a:lnTo>
                <a:close/>
              </a:path>
            </a:pathLst>
          </a:cu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9812" tIns="19812" rIns="19812" bIns="19812" numCol="1" spcCol="1270" anchor="ctr" anchorCtr="0">
            <a:noAutofit/>
          </a:bodyPr>
          <a:lstStyle/>
          <a:p>
            <a:pPr algn="ctr" defTabSz="792510"/>
            <a:r>
              <a:rPr lang="en-US" sz="3120" dirty="0">
                <a:solidFill>
                  <a:sysClr val="windowText" lastClr="000000"/>
                </a:solidFill>
                <a:latin typeface="Arial" charset="0"/>
              </a:rPr>
              <a:t>General  Engineering</a:t>
            </a:r>
          </a:p>
        </p:txBody>
      </p:sp>
      <p:sp>
        <p:nvSpPr>
          <p:cNvPr id="29" name="Freeform: Shape 28">
            <a:extLst>
              <a:ext uri="{FF2B5EF4-FFF2-40B4-BE49-F238E27FC236}">
                <a16:creationId xmlns:a16="http://schemas.microsoft.com/office/drawing/2014/main" id="{CBB2A824-94D1-4195-AB24-D19F46C2CB26}"/>
              </a:ext>
            </a:extLst>
          </p:cNvPr>
          <p:cNvSpPr/>
          <p:nvPr/>
        </p:nvSpPr>
        <p:spPr>
          <a:xfrm>
            <a:off x="53504" y="4650893"/>
            <a:ext cx="2820659" cy="1680635"/>
          </a:xfrm>
          <a:custGeom>
            <a:avLst/>
            <a:gdLst>
              <a:gd name="connsiteX0" fmla="*/ 0 w 2202563"/>
              <a:gd name="connsiteY0" fmla="*/ 0 h 1101281"/>
              <a:gd name="connsiteX1" fmla="*/ 2202563 w 2202563"/>
              <a:gd name="connsiteY1" fmla="*/ 0 h 1101281"/>
              <a:gd name="connsiteX2" fmla="*/ 2202563 w 2202563"/>
              <a:gd name="connsiteY2" fmla="*/ 1101281 h 1101281"/>
              <a:gd name="connsiteX3" fmla="*/ 0 w 2202563"/>
              <a:gd name="connsiteY3" fmla="*/ 1101281 h 1101281"/>
              <a:gd name="connsiteX4" fmla="*/ 0 w 2202563"/>
              <a:gd name="connsiteY4" fmla="*/ 0 h 110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563" h="1101281">
                <a:moveTo>
                  <a:pt x="0" y="0"/>
                </a:moveTo>
                <a:lnTo>
                  <a:pt x="2202563" y="0"/>
                </a:lnTo>
                <a:lnTo>
                  <a:pt x="2202563" y="1101281"/>
                </a:lnTo>
                <a:lnTo>
                  <a:pt x="0" y="1101281"/>
                </a:lnTo>
                <a:lnTo>
                  <a:pt x="0" y="0"/>
                </a:lnTo>
                <a:close/>
              </a:path>
            </a:pathLst>
          </a:cu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7060" tIns="17060" rIns="17060" bIns="17060" numCol="1" spcCol="1270" anchor="ctr" anchorCtr="0">
            <a:noAutofit/>
          </a:bodyPr>
          <a:lstStyle/>
          <a:p>
            <a:pPr algn="ctr" defTabSz="792510"/>
            <a:r>
              <a:rPr lang="en-US" sz="2687" dirty="0">
                <a:solidFill>
                  <a:sysClr val="windowText" lastClr="000000"/>
                </a:solidFill>
                <a:latin typeface="Arial" charset="0"/>
              </a:rPr>
              <a:t>Career-Related Engineering Electives</a:t>
            </a:r>
          </a:p>
        </p:txBody>
      </p:sp>
      <p:sp>
        <p:nvSpPr>
          <p:cNvPr id="30" name="Freeform: Shape 29">
            <a:extLst>
              <a:ext uri="{FF2B5EF4-FFF2-40B4-BE49-F238E27FC236}">
                <a16:creationId xmlns:a16="http://schemas.microsoft.com/office/drawing/2014/main" id="{0EDD780B-1A80-4928-A0EB-BEAE1F876C6C}"/>
              </a:ext>
            </a:extLst>
          </p:cNvPr>
          <p:cNvSpPr/>
          <p:nvPr/>
        </p:nvSpPr>
        <p:spPr>
          <a:xfrm>
            <a:off x="3244037" y="4687898"/>
            <a:ext cx="2614430" cy="1643628"/>
          </a:xfrm>
          <a:custGeom>
            <a:avLst/>
            <a:gdLst>
              <a:gd name="connsiteX0" fmla="*/ 0 w 2202563"/>
              <a:gd name="connsiteY0" fmla="*/ 0 h 1101281"/>
              <a:gd name="connsiteX1" fmla="*/ 2202563 w 2202563"/>
              <a:gd name="connsiteY1" fmla="*/ 0 h 1101281"/>
              <a:gd name="connsiteX2" fmla="*/ 2202563 w 2202563"/>
              <a:gd name="connsiteY2" fmla="*/ 1101281 h 1101281"/>
              <a:gd name="connsiteX3" fmla="*/ 0 w 2202563"/>
              <a:gd name="connsiteY3" fmla="*/ 1101281 h 1101281"/>
              <a:gd name="connsiteX4" fmla="*/ 0 w 2202563"/>
              <a:gd name="connsiteY4" fmla="*/ 0 h 110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563" h="1101281">
                <a:moveTo>
                  <a:pt x="0" y="0"/>
                </a:moveTo>
                <a:lnTo>
                  <a:pt x="2202563" y="0"/>
                </a:lnTo>
                <a:lnTo>
                  <a:pt x="2202563" y="1101281"/>
                </a:lnTo>
                <a:lnTo>
                  <a:pt x="0" y="1101281"/>
                </a:lnTo>
                <a:lnTo>
                  <a:pt x="0" y="0"/>
                </a:lnTo>
                <a:close/>
              </a:path>
            </a:pathLst>
          </a:custGeom>
          <a:solidFill>
            <a:srgbClr val="F07F09">
              <a:hueOff val="0"/>
              <a:satOff val="0"/>
              <a:lumOff val="0"/>
              <a:alphaOff val="0"/>
            </a:srgbClr>
          </a:solidFill>
          <a:ln w="425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7060" tIns="17060" rIns="17060" bIns="17060" numCol="1" spcCol="1270" anchor="ctr" anchorCtr="0">
            <a:noAutofit/>
          </a:bodyPr>
          <a:lstStyle/>
          <a:p>
            <a:pPr algn="ctr" defTabSz="792510"/>
            <a:r>
              <a:rPr lang="en-US" sz="2687" dirty="0">
                <a:solidFill>
                  <a:sysClr val="windowText" lastClr="000000"/>
                </a:solidFill>
                <a:latin typeface="Arial" charset="0"/>
              </a:rPr>
              <a:t>Customized Technical Electives</a:t>
            </a:r>
          </a:p>
        </p:txBody>
      </p:sp>
      <p:sp>
        <p:nvSpPr>
          <p:cNvPr id="31" name="Freeform: Shape 30">
            <a:extLst>
              <a:ext uri="{FF2B5EF4-FFF2-40B4-BE49-F238E27FC236}">
                <a16:creationId xmlns:a16="http://schemas.microsoft.com/office/drawing/2014/main" id="{6FC0B65B-E96E-4631-A778-B3C988B3BA1D}"/>
              </a:ext>
            </a:extLst>
          </p:cNvPr>
          <p:cNvSpPr/>
          <p:nvPr/>
        </p:nvSpPr>
        <p:spPr>
          <a:xfrm>
            <a:off x="6069291" y="4673151"/>
            <a:ext cx="2800693" cy="1643628"/>
          </a:xfrm>
          <a:custGeom>
            <a:avLst/>
            <a:gdLst>
              <a:gd name="connsiteX0" fmla="*/ 0 w 2202563"/>
              <a:gd name="connsiteY0" fmla="*/ 0 h 1101281"/>
              <a:gd name="connsiteX1" fmla="*/ 2202563 w 2202563"/>
              <a:gd name="connsiteY1" fmla="*/ 0 h 1101281"/>
              <a:gd name="connsiteX2" fmla="*/ 2202563 w 2202563"/>
              <a:gd name="connsiteY2" fmla="*/ 1101281 h 1101281"/>
              <a:gd name="connsiteX3" fmla="*/ 0 w 2202563"/>
              <a:gd name="connsiteY3" fmla="*/ 1101281 h 1101281"/>
              <a:gd name="connsiteX4" fmla="*/ 0 w 2202563"/>
              <a:gd name="connsiteY4" fmla="*/ 0 h 1101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2563" h="1101281">
                <a:moveTo>
                  <a:pt x="0" y="0"/>
                </a:moveTo>
                <a:lnTo>
                  <a:pt x="2202563" y="0"/>
                </a:lnTo>
                <a:lnTo>
                  <a:pt x="2202563" y="1101281"/>
                </a:lnTo>
                <a:lnTo>
                  <a:pt x="0" y="1101281"/>
                </a:lnTo>
                <a:lnTo>
                  <a:pt x="0" y="0"/>
                </a:lnTo>
                <a:close/>
              </a:path>
            </a:pathLst>
          </a:custGeom>
          <a:solidFill>
            <a:srgbClr val="FFFF00"/>
          </a:solidFill>
          <a:ln w="425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7060" tIns="17060" rIns="17060" bIns="17060" numCol="1" spcCol="1270" anchor="ctr" anchorCtr="0">
            <a:noAutofit/>
          </a:bodyPr>
          <a:lstStyle/>
          <a:p>
            <a:pPr algn="ctr" defTabSz="792510"/>
            <a:r>
              <a:rPr lang="en-US" sz="2687" dirty="0">
                <a:solidFill>
                  <a:sysClr val="windowText" lastClr="000000"/>
                </a:solidFill>
                <a:latin typeface="Arial" charset="0"/>
              </a:rPr>
              <a:t>Minor in Non-Engineering Program </a:t>
            </a:r>
          </a:p>
        </p:txBody>
      </p:sp>
      <p:sp>
        <p:nvSpPr>
          <p:cNvPr id="16" name="AutoShape 9" descr="data:image/jpeg;base64,/9j/4AAQSkZJRgABAQAAAQABAAD/2wCEAAkGBhQSEBQUEhQUFRUVFRQUFBUVFRQVFRUUFBUVFBQUFBQXHCYeFxkjGRQUHy8gIygpLCwsFR4xNTAqNSYrLCkBCQoKDgwOGg8PGiwkHBwsLCkpLCwsLCwpLCwsKSwsKSkpLCksLCwsKSwsLCkpLCwpLCwpLCwpLCkpLCksLCwpLP/AABEIALcBEwMBIgACEQEDEQH/xAAbAAACAwEBAQAAAAAAAAAAAAADBAACBQEGB//EAEIQAAEDAQQHBQUGBgAGAwAAAAEAAhEDBBIhMQVBUWFxgZEGEyKhsTJSwdHwQmJykuHxBxQjM4KiFRdTc7LSFiRD/8QAGgEAAwEBAQEAAAAAAAAAAAAAAQIDBAAFBv/EACgRAAICAgICAgEDBQAAAAAAAAABAhEDIRIxQVEEExQiMvBhcYGRsf/aAAwDAQACEQMRAD8A+YsKM1yUaxGYCFKjWpDTagRRwSrahRG1uP1wS0OpIaa0/WKYdZXtEkOA2kFo6lJ0bXBBaSCCCCJkEYgg6ivR/wDMO3FhYbQ9zSIN4U3EjeXNJSOxrMccPiiNekzaCNX1yVDaju6fNFJs5tI0g5WBWY2udqK217QOX6ouLRykmaIqq4rJFlqB/ZXZV3yksceFVd71JX1O9K6zqHL28/Dou98ePAn0SXfqd9vRsFDza43IgrrLdUXaLiXAAnfrwTKhHZq98qmrsw9OiE2yjXJ4ud81cWFnut5gH1T8URc2Q2ojPrqVTaiqGxt1COBLfQoJs0ZOcOc+spuCF+xhXWlDdaUFzHbQeI+RQiTsHI/MI8TuYU1cZHMaip/MIbGzu4on8nKlKSRWMHI53yq6uFf+TOv91Zlh2rlNSdIMoOKtirq4Q3VIM6tfzTVXR8b0uaK6Uq7DGN9HC9VL1UNjDpwUIS8h+JwvVC5WKoV1ncQThiorwojyOoC2mrCmjNpogpprI0A7tS4me6XDTQ5B4i5YoGoxaqwjZ1FQSu95tXVENBTZwFuxEZUGqOipC53aDSGTYy2qrB6TucVBUcNaRoomPSpJSgtG0dCrC1BJsdUMFyqU/orT7KTSDZ7PWnXVFQuGGQuvGCzq1cFxMBskmBMCdQxJgbyhY1EJWjoylgXbfQfXkst9SNZ6fNatjtZdDWMygS4/AKsE+yGVpaNFjE3ZrC+p7DXO4DDrkE3ouwjAuieHwxHqvU2MtAGvjj+ySefj0hIYr7PM0ex1d3uN4vBPRspj/l7UIxq0x/jUPndXsWWuFV9u3rP+TlfRX6YHi3/w8dqtFAnZJB6FIWrsLWZsPAj4kL2dttl4Q7EbDj6rCruLf7b3M3A+H8pwVYZcj7JyhjR5n/gj6bpeDHAjzyW3YW2IU5q/zF/HCm1hbuxLpPRWOnHtwqtvD32YHm35K/d0qrbzII2jAjjsPFUlBS3IEcjjqLMWvaabpDAd17MDVO9L3Fp2jRmw/XFJOYRgQqYoKC0JlyOb2BurL0haQKgaB+Licvretiu8MYXHIDrsC8uHlzi45/Eo5Xqg4I27D1HT8ErUtZH2fNFJVHZz1WZM2NCht79VJ3X9FUWypMGmBxP6J0qpVOS9E+D9iwru1gKJj6yXELDxHWUkdtFWpsTTGISkCMRbuFV9BP8AdrjqaRTKcDLfSQXNWlUpJWpTVVIjKAoQuQiuaq3U9iUVCsF0BWa1K2MkcuyrCimKVFO0rFKjKdF4wsx30EB1NbtexLOrUYQjOxnCguiez5ry4uutBjKSeHVa1o0XTszLzQHOkAX3ADe4lxwA3Zq2j3GlQBMgAFxw24/JYFWq6vVLnctzdQC0QVmbLOhg2cVDeJZeJ8RaajvM+HZkVsWCmGYALOoiMAn6Dk8+jKns3rLWWky1YYLAoVU5TtCySiXUqNdtuds81DbSdUc5WZ/Mqr7QgoDPIxytaUjWrIb66XqVVaMSEpEq1Eg9ha6/TN127I7iNaM96CXLVFGZs09HaYFXwuF2oM26nb2/JGr0QV5+0UL2IMOGLSMwVqaI0r3oLH4VG5/eHvBc4+h4zvsxu0FMtAH2SZGwOGorAa0he60pYu8pubrzHEZfW9eJe0jlgVCZtxvRQypBRGiQu3UmijsDG9VLd5R7i4WptCi93iojXVEdHGxTCZYEvTTDCs8i8QoUIXA5QlIUBVGpWo1NuQKidE5ITexBLU08IRaqpkWgYCNSYuNaj0mpWx4oastJatCkkLMFqUCseRmuCKV6OCx7VZsecLeqHBIimDUbOUyeAxS427Gn0Z/aS3yG0m7i7gPZHx5BIUad0R1VDU7yq5+qTHD7I6QiyvYiqR4WWVsNTKapvSbCt3s7oA2g33yKQPNx2BBggm3SKWChUrGKTSd+oL0dk7HPP9ypG5onzwC3bNRbTaGsAa0agri3XThiotvwjWoRXZnt7Etj2n9GfJLWjsgR7Lxwc0t82mPJbLu1bA/uzdvwCG3/ABQcjEK79JXjiI5yli5eRpKJ4i36Lq0vaBjlHJww5GFnGr5Zg4EHeF9HcQRBgg6swV5nT3ZsRfpYRqzgbtZbuzGrYrxa8mWePyjzbnIZK5JkgiCMx54HWIxldCskZGzrUC20HNirTwczHiNcpymxO0bPKokTvYSx2sVqYeNeY2EZheY05ZLtY7HieufnitLR39C0upH2amLNztXUSOQV+0tnmmHe6Y5O/UBZ8kaPQwSt0eWo4GPqUYtQ6gxnb6603dkSsrdM3LaFoXIRy1Vuo2LQG6uolxRdYKHmFGa5LNKI1yRodMYDlLyEHKXkKHsIXITyulyo4rkgNg3KhCuVVOIcARqaGEWmlY8R2gU9TqLOpuR21VlmjREcfWWdpCrDHn7sfmIb8UV1VZ2lqngA95zfKSjij+tAyuoNitnZDfXcd6vCMdGP7vvCBdgOBDvEASAP2VKbDGEO1H7LgRqOonovX4tdng8lJ6YzovR5r1m0xkcXHY0Zr6ZZaIY0NaIDRAC812IsMMfUIxc66Nwbn5+i9U1uClLbNWNcUDqPSjrQq2+s8EBoBBzJOXALNq2ghviid0jDmpvukW465MNXrNkEgSMiuN0oJzXnbbbCcism0HmhxFcj6TZbcCnw6V8s0bpx9FwvEuZrBxLd7d25fRdG2sPaCDMpk/DOa8owe1GiLv8AUYNuA5lzfVw3hw1rDpGV9AtdC+wt25HY4YtPWF4R1nuvc2IEyBsDsY5GW/4rVB2jBnjTtBqDVqWamsptrY04vbOyZPQYpylpPDwse7eYYP8AbHoCrIyi3ayxnu21W+1TcDO7V5wi26KtnLhk9l4cYveq5bLS+q11NxDRdkhrS6Qcv6jsJw1BLdnjes90ybjnsx2HxD/yKnkVmnC6aPLVM45/P4JygPChPZBI+sCj2cYLzJM9qKKOaqXEw4KsIWdQK4oiLqNgooCrgoIKuCqE0woK7KECuyhQ1l5XCVWV0lA44VxdXETiBEahqwKVjIO1yuHpcFOWGxGpOMARs181NxspyrsHfSmkj7H4j6LeZocfeP1uVbRoIOjMQZH0V2NOMraEySUoNJmYLZ4O770tbAEPpgCBBAvcfRUs1GLzmua4ZGCDtdI16pnktQdn3nJwPL5FQ9lKh1UyduR6wvQeZM8tYJLpf8PWdm6N2zUhtbPM4rbFPwrM0RDaVNh9oNDTAJEjfELcZS8AUbNVUYVsGPU/D4rA0k5eo0nZ4xheXt4RQj0zCrtSVVq0a4SFUJhRV7F6/sTajdLPdOH4TiPiOS8iV6XsO2ajzqho9VOWi0do9uvF9orI3v8AxNBkOicRm1+WX/6u6L2i8j2tqBtVpx2YAk4sGzgFpx9mTN0JUKQDXBl3eGgARgZEDPOcsAUxYaIcXBxyDSIdtx5rO/nGxDadXEC9LRMjO6cICL3zDlRq6s3M561qRgntUa1osbWUb3ivFwAkiIhxOHIa1i9mnw+u37zT1vD4BHNXOKLxslzMPPFK6BP/ANivgRg3ZtOxJldlMCa7Mu1iHu4u+KtZtarbD/Ud+J3qVezZFeRM+giXcqq5VUoSsKLqi44VBVwVrs0XTa3Ekuw3AE8k1T7NXmzOP3VdujOkefldlaVXQRvFrDeI3EeaVqaMqt9qm8RruujrC60EBKi4ouCdUXFEAnVJXFxKFHO98YG6VuaCrQH4TJHoVl2aw1Khimxzz91pPovVdn+yleHd5TuyRF4gHXOAMox7BNqtkp3PdjgmabmgiCRGrHHj1WvS7I+86OH6p2n2foszx4n4CFXlRn430ZdlrNnMTBT1K8chhvDk81tNnstHIAKrrXsCSWRDxxMoKTyRiBBxw3EZ8062yYe3G6UmKpKvOClzvwV4V5KmmCRe5oL9EWVwxaZ1kFwx6oVotzG654Y/osy06axhox2e0egyTRU/CFm4eWNWnsnZyJBeB+ID/wAgsC0dm6MnxvHNjvgExUrVX5+EfexP5Rh5qrLCM3ku4nD8owV+L8shyXhALD2JY6XOe+7OAgCcBjM5TI5L0OiNCUqEhmEmcccckXRgFw8cOiYcEzxp9iLI10WqUiF4PtTaZtAGy95BjB5tcvaWm2GmxxByGA1EnAea+bWuv3lRz5m8TH4QcI4kl3+StBNGfNJVQRtdEZXSYKIwqhlNBlZL9nDL7Q/7wHS8fiEN9a60nYCUTQwuWNzzm6+7r4R6BJN6L4lbMZ75JO34mU1QHhHVZVd90XnGGjM+XxTDNPUDlUA4hw+C89xb6R7Kml2zQKqUs3StE5VGfmA9UQWppyc08HApOL9Dck+mWUXL6i4I5pB96iWglsmZbjjM4zqOtbOjrLFnbSvum5dvtwOWY2HFKUuzrjRY5z6cPAcGl4Dtwu7V1tBzHNJBwBAkHXGvLUvSrVM8vlvTNTQTe6Hd3jUDSfE83nHH0+aetFXvWnwG62dcSAJJII4iN8rz9ntppVQXeyZx47ei9PZ7aHNImZBMcv2QeNPYfsklRzsxZ7Pab7aTSCyL7nNAgHIyDjOrFNaY7L2Nj2tc0y4HETIOQkAZa8E32RtHhcXCC9xBN2GgtAwgcfND0ZbH1tIVi6nNGmwNY8YsvtcQRJxLizUNm8RRfHjt0Rl8ibdHk7f2NAvd2fED4RPhdlGJxBJ27l2x/wAOLQ723U2cy4+WHmvT6VArOZADQQ5xgEC5e8DiCMzBC1qWkXQGtbkAMDJ5zCxzpSa9GyDk4KXs8/Y/4YUR/cqVH7hDB8T5rZsvZWyUsqTJ2u8Z/wBpRKttd9H5JZ1clI5V4HUW+2aZrsaIAw2DAIL9I7AkC5dbTJy/TqkcpMooRWwr7W460F1Qq5pQJJ+uJwS9S2sGA8R2AEn65FFYpsDzQj0XXC+NfT55IL6jznDBtccRy1eSZsVhl7S684YzMAZYYZ58VePx15M8/lPwKVNIgZR6nkP3StWrUfqMbXGByb+y3NI2VjBLGtbOwRrasd79mP1tVVCMekS5yn2xR1l95xO4eEeWJ5lUdDcBA3AfLNGqT+3zSRtQJLaYvnXGQ/E84DzKDCkEDkSi28cMd+oc1KNgnGoZ+6MG8zm7yG5PtgCBh5LlH2By9DFkwEI5KRNcNxcQBtJAC8/pvtaMadHE5F31kPMqiRPkkrZztZpi9/SYeJGzIn1A4k6l5x4gDmPL9F1gxJJknEldr+yOI+SczuXJ2UaiBDaiBcKgFulwbTb7T3BoWtppwp0G0xlgOTR+yW0HZ+8qOrH2Wy2nvP2nfDmqaWqd5WujJmB4/v6LPmlSN/xoXIy3WQPbDoI2ESPqUu/QNM/Zb0j0Wx3ShprzPslemeu8cWtowanZyn7vQlLv7Ms1Xuo+S9IWKhaqLPNeSb+Pjfg8z/8AGx7zvJRejuKJ/wAmfsT8XH6PXWe0NyMjL6xWpZrLTPslw4R8IXn9AaULmsqABpiC2ZGHhIxzBheppCi8SBcP3THlkV6i2ePJUJ2rQrXZ3SOEemCD/wAIc0S31WsLzPZde3EQeowT9Ag+0wExOEc0WhVJoxdHaWdZmubUaS0+LwiSHD6z1L0PZe2sfRwmTeeMPskgSTlmuCzUztHH9UaxaMpWcvc2AXjxnIQJMxOGZR/oK2nthLXY2m8+DeMTvjAZ7kGhZn+LDBzSMTAE7AiHSTWeyJx4YziZJ+oS9fTLRgTJ2MwbO5xxPJTeNXZVZJVQtRsjmtexzQDLIcPZMTOJiM0UWKBLjHkOp+Sq20VXiWNDAftOwP8AsLx6JDSFqoUcbTXl3ugkH8ol/op/TFbZVZ5vS7HH2ykzAeI7hJPM58gqOqVXZNDBtfnyBk+QXlbb/ENjJFmox95/hnkDePNy83btP2iufHUddn2R4WflGfOUjywjqJWODJPctf3Pc2u30Wuh1R9ap/06YLjzDZI5uai0HVXZNZZ27ofUPGPCOZcvLWKxPpY0nkE55FpGqWlaNLTVoZ7TKb+rD54Ixy32CWGut/z/AEems1ia0zi53vPN53LU3/EBaNJy8pS7WAf3KNVu8APHlCBa+3pm7Z6D3n3ni6wfPqFVTj4ISxy8nptMvwxOAEmTA1yT0GexeI0r23osltKaz/uYMHF+XSVkdo2Wi0U79d73Q5puNwptbOOAzhYndgYDJGr2K58dIat2lq9o/uPut/6dOWt/yObuavYdKVqIim8ho+yYLeTTlyhKKwKakReSRu0+2VYZtpnk4ejlyp2wrnIMbvDST/s74LFBXQupHfYw9ptdSqZqOLoynGOAyHRWaPr5oAR2FEW2+wrSrWj+2d0HzVWK1o/tu4FKMjjQqd2arxTZxe73W/NVoF1QhtPF0CTqaNp+S3rDYm0mwMScXOObjtPyQk6Hxws5aKraFHwiA0Q0b9Xz6rAoVgBvOJO0lU07pLvH3Wnwsw4u1ngk2VFhzfq0ev8AHjwVmq2uCr3wsxrleVl+s1cx8lUKU70qd+UOAeSGlEr36i7izuSJo3S76UAQW7Dqk4wQvdscWReBggG8BeGI1xiOYhfOGrZPaisXMDneAXQQ1oxaInyXpY8qjqR5mXC5U4/5PoNlqg5EFatkOIXmKGn7M6kxveNDscHeEjHXOST7SdpalmtDP5d7S00wXNN14DpPMYRhK0ynFKzGsUpS40e6Y/uwb5OZMuiMTg0R0CFUr1qgIa0MYcy7wA/m8R5BeI0X/EqqwO71neE4tIIZd3QBkktIdu7TV9kikPuYu/OcekKX340tFF8TK3uj3VppUqQvWisBum4DwJlzuQCxbX2+oUpFmp3j70XBzcZe7yXhHMe83nEknMuJJPM4orLKBnis8vkyf7VRrh8OC/e7NDSPa21V5HeFgP2afh6u9o9VjiyOzP6p5rEVoWdty22aoxjFVFUZ7bPGpWNNaPdqGgFwRmwW83ROMYLVo2wHPBeVtGiA43mucx2pzSWnyz5rtOtaqWplZv5H9R4T0WiLVdmWcXfR7SnTadQyOX6Jaq5rdnqVgUO09Mf3W1KRj7THEcnMkFAr9oJ/tUar97h3bf8AbxeStHRmmrN+raQYAnP4FYmktCNcb1OGu1j7J5fZPDosutbbS/NzKUGYa28eZfn0CszStobn3dTk5h8pHkqLvsk42toUr0HUzD2luycjwORVQVqt7RgiKtF4GuLtRvPI+SETZH5VO7Owks/1qCOidMg8foRBVwVoDQBIllVrh+H4tJUHZ6p71Pq7/wBV1oThIRBRWFP0+zjvtVGjg0n1IWjZez1Ie1ef+IwOjY85Qckho45Mx7OwvMMBcd2richzWzS0OGscakON13h+yMD+YrUp0w0Q0ADYAAOgVLWf6b/wu9CpOVmmGNLsydE0WU6UNEYk/RSGnNLQO7YfEcz7o180u/SJayBmTgfksss16zmpuWjTGFMEAitUuKwaos0JkVg5SFLqWh7Oh6kqqiFBskqLkri6jrKNKKwpamUwxOyaC93KuyjBVWlFa5JQ6YUNCuxgGSq1FauoNlwFYKoRAFwToCuAuNCuAhQbIoF0BXDF1AONKuFA1CrWkN3pkrFbS7CkDWla9qGQQalYuzQXFWjj9kJZPRSoJMyhlqIQuXFZGdglwsBzEo11S6iChYaPZMgXTtaS09Wpim6q32a1Tg6Hj/YE+auGqwCNsHFBaelbQ3MUn8nMPqR5J+z6dd9uhU4sLHjzLT5JWz0Cc0+zBSlMpHFewje0NH7TnM/7jHt8yI81evpGm+k+5UY7wu9l7Tq2AoMoL7KwmSxs7YEpOaH+rfZhmgTj03fqqmzrafRGxBdSGxLyLcTJNJcurTdSGxCdQCWw0I3VwtTRoBUdRXBFiFUo7qSGaa44FCiuWKLjhJjkwwrqiLEQZhR2qKJWOEaUZiiiAwQK7XKKLghGlXaoouOLgLj6oaMV1RGKtit0hOpbCcskFRRaUkjK22WVIUUTCnYUhRRcAkLsKKLgHQ1Hs9mnNdUSydIeKtjzaatCiizmg4quKiiByKFDcFFFwwFzUMtUUXBBlqG4KKLgAnITlFFxxSVFFEDj/9k=">
            <a:extLst>
              <a:ext uri="{FF2B5EF4-FFF2-40B4-BE49-F238E27FC236}">
                <a16:creationId xmlns:a16="http://schemas.microsoft.com/office/drawing/2014/main" id="{05E29A93-3C5B-4018-B567-C8FC953D4AA7}"/>
              </a:ext>
            </a:extLst>
          </p:cNvPr>
          <p:cNvSpPr>
            <a:spLocks noChangeAspect="1" noChangeArrowheads="1"/>
          </p:cNvSpPr>
          <p:nvPr/>
        </p:nvSpPr>
        <p:spPr bwMode="auto">
          <a:xfrm>
            <a:off x="-229344" y="-485419"/>
            <a:ext cx="322591" cy="282850"/>
          </a:xfrm>
          <a:prstGeom prst="rect">
            <a:avLst/>
          </a:prstGeom>
          <a:noFill/>
          <a:ln w="9525">
            <a:noFill/>
            <a:miter lim="800000"/>
            <a:headEnd/>
            <a:tailEnd/>
          </a:ln>
        </p:spPr>
        <p:txBody>
          <a:bodyPr/>
          <a:lstStyle/>
          <a:p>
            <a:pPr defTabSz="792510"/>
            <a:endParaRPr lang="en-US" sz="1560">
              <a:solidFill>
                <a:prstClr val="black"/>
              </a:solidFill>
            </a:endParaRPr>
          </a:p>
        </p:txBody>
      </p:sp>
      <p:pic>
        <p:nvPicPr>
          <p:cNvPr id="17" name="Picture 28" descr="Image result for astronaut">
            <a:extLst>
              <a:ext uri="{FF2B5EF4-FFF2-40B4-BE49-F238E27FC236}">
                <a16:creationId xmlns:a16="http://schemas.microsoft.com/office/drawing/2014/main" id="{035AD18A-DCEB-4FEC-B3AC-A52E7F748F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850" y="539362"/>
            <a:ext cx="3246054" cy="19669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Image result for general engineering">
            <a:extLst>
              <a:ext uri="{FF2B5EF4-FFF2-40B4-BE49-F238E27FC236}">
                <a16:creationId xmlns:a16="http://schemas.microsoft.com/office/drawing/2014/main" id="{10FE326F-833B-419D-9B25-41DAC01B76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240"/>
          <a:stretch/>
        </p:blipFill>
        <p:spPr bwMode="auto">
          <a:xfrm>
            <a:off x="3311999" y="510776"/>
            <a:ext cx="2671455" cy="20044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Image result for general engineering">
            <a:extLst>
              <a:ext uri="{FF2B5EF4-FFF2-40B4-BE49-F238E27FC236}">
                <a16:creationId xmlns:a16="http://schemas.microsoft.com/office/drawing/2014/main" id="{F0CD9B11-3B35-4441-80AD-470D9CFF6C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2865" y="2075584"/>
            <a:ext cx="3278483" cy="161754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Image result for general engineering">
            <a:extLst>
              <a:ext uri="{FF2B5EF4-FFF2-40B4-BE49-F238E27FC236}">
                <a16:creationId xmlns:a16="http://schemas.microsoft.com/office/drawing/2014/main" id="{8BF9E308-98D1-4784-80B8-77C816201B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6062" y="510778"/>
            <a:ext cx="3143428" cy="157519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general engineering">
            <a:extLst>
              <a:ext uri="{FF2B5EF4-FFF2-40B4-BE49-F238E27FC236}">
                <a16:creationId xmlns:a16="http://schemas.microsoft.com/office/drawing/2014/main" id="{18262035-24DC-4CE6-8A05-E37D471ACF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183" y="2062277"/>
            <a:ext cx="2772265" cy="161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18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C2B7CB5-DD90-47FA-9373-19F1BB35FADF}"/>
              </a:ext>
            </a:extLst>
          </p:cNvPr>
          <p:cNvSpPr txBox="1">
            <a:spLocks/>
          </p:cNvSpPr>
          <p:nvPr/>
        </p:nvSpPr>
        <p:spPr>
          <a:xfrm>
            <a:off x="68154" y="1197550"/>
            <a:ext cx="9007693" cy="4049417"/>
          </a:xfrm>
          <a:prstGeom prst="rect">
            <a:avLst/>
          </a:prstGeom>
        </p:spPr>
        <p:txBody>
          <a:bodyPr vert="horz" lIns="79248" tIns="39624" rIns="79248" bIns="39624"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fontAlgn="auto">
              <a:buClr>
                <a:srgbClr val="4F81BD"/>
              </a:buClr>
              <a:buNone/>
            </a:pPr>
            <a:r>
              <a:rPr lang="en-US" dirty="0">
                <a:solidFill>
                  <a:prstClr val="black">
                    <a:lumMod val="85000"/>
                    <a:lumOff val="15000"/>
                  </a:prstClr>
                </a:solidFill>
                <a:latin typeface="Times New Roman" panose="02020603050405020304" pitchFamily="18" charset="0"/>
                <a:cs typeface="Times New Roman" panose="02020603050405020304" pitchFamily="18" charset="0"/>
              </a:rPr>
              <a:t>Engineering Employment Opportunities for Non-Traditional Majors</a:t>
            </a:r>
          </a:p>
          <a:p>
            <a:pPr marL="628421" lvl="1" indent="-331236" fontAlgn="auto">
              <a:buClr>
                <a:srgbClr val="4F81BD"/>
              </a:buClr>
            </a:pPr>
            <a:r>
              <a:rPr lang="en-US" sz="2200" dirty="0">
                <a:solidFill>
                  <a:prstClr val="black">
                    <a:lumMod val="85000"/>
                    <a:lumOff val="15000"/>
                  </a:prstClr>
                </a:solidFill>
                <a:latin typeface="Times New Roman" panose="02020603050405020304" pitchFamily="18" charset="0"/>
                <a:cs typeface="Times New Roman" panose="02020603050405020304" pitchFamily="18" charset="0"/>
              </a:rPr>
              <a:t>Interdisciplinary Engineering, Multidisciplinary Engineering or Integrated Engineering </a:t>
            </a:r>
            <a:endParaRPr lang="en-US" sz="2600" dirty="0">
              <a:solidFill>
                <a:prstClr val="black">
                  <a:lumMod val="85000"/>
                  <a:lumOff val="15000"/>
                </a:prstClr>
              </a:solidFill>
              <a:latin typeface="Times New Roman" panose="02020603050405020304" pitchFamily="18" charset="0"/>
              <a:cs typeface="Times New Roman" panose="02020603050405020304" pitchFamily="18" charset="0"/>
            </a:endParaRPr>
          </a:p>
          <a:p>
            <a:pPr marL="0" indent="0" fontAlgn="auto">
              <a:buClr>
                <a:srgbClr val="4F81BD"/>
              </a:buClr>
              <a:buNone/>
            </a:pPr>
            <a:r>
              <a:rPr lang="en-US" dirty="0">
                <a:solidFill>
                  <a:prstClr val="black">
                    <a:lumMod val="85000"/>
                    <a:lumOff val="15000"/>
                  </a:prstClr>
                </a:solidFill>
                <a:latin typeface="Times New Roman" panose="02020603050405020304" pitchFamily="18" charset="0"/>
                <a:cs typeface="Times New Roman" panose="02020603050405020304" pitchFamily="18" charset="0"/>
              </a:rPr>
              <a:t>Related Job Titles </a:t>
            </a:r>
          </a:p>
          <a:p>
            <a:pPr marL="628421" lvl="1" indent="-331236" fontAlgn="auto">
              <a:buClr>
                <a:srgbClr val="4F81BD"/>
              </a:buClr>
            </a:pPr>
            <a:r>
              <a:rPr lang="en-US" dirty="0">
                <a:solidFill>
                  <a:prstClr val="black">
                    <a:lumMod val="85000"/>
                    <a:lumOff val="15000"/>
                  </a:prstClr>
                </a:solidFill>
                <a:latin typeface="Times New Roman" panose="02020603050405020304" pitchFamily="18" charset="0"/>
                <a:cs typeface="Times New Roman" panose="02020603050405020304" pitchFamily="18" charset="0"/>
              </a:rPr>
              <a:t>Project or Engineering Management</a:t>
            </a:r>
          </a:p>
          <a:p>
            <a:pPr marL="628421" lvl="1" indent="-331236" fontAlgn="auto">
              <a:buClr>
                <a:srgbClr val="4F81BD"/>
              </a:buClr>
            </a:pPr>
            <a:r>
              <a:rPr lang="en-US" dirty="0">
                <a:solidFill>
                  <a:prstClr val="black">
                    <a:lumMod val="85000"/>
                    <a:lumOff val="15000"/>
                  </a:prstClr>
                </a:solidFill>
                <a:latin typeface="Times New Roman" panose="02020603050405020304" pitchFamily="18" charset="0"/>
                <a:cs typeface="Times New Roman" panose="02020603050405020304" pitchFamily="18" charset="0"/>
              </a:rPr>
              <a:t>Quality Engineer</a:t>
            </a:r>
          </a:p>
          <a:p>
            <a:pPr marL="628421" lvl="1" indent="-331236" fontAlgn="auto">
              <a:buClr>
                <a:srgbClr val="4F81BD"/>
              </a:buClr>
            </a:pPr>
            <a:r>
              <a:rPr lang="en-US" dirty="0">
                <a:solidFill>
                  <a:prstClr val="black">
                    <a:lumMod val="85000"/>
                    <a:lumOff val="15000"/>
                  </a:prstClr>
                </a:solidFill>
                <a:latin typeface="Times New Roman" panose="02020603050405020304" pitchFamily="18" charset="0"/>
                <a:cs typeface="Times New Roman" panose="02020603050405020304" pitchFamily="18" charset="0"/>
              </a:rPr>
              <a:t>Test Engineer</a:t>
            </a:r>
          </a:p>
          <a:p>
            <a:pPr marL="628421" lvl="1" indent="-331236" fontAlgn="auto">
              <a:buClr>
                <a:srgbClr val="4F81BD"/>
              </a:buClr>
            </a:pPr>
            <a:r>
              <a:rPr lang="en-US" dirty="0">
                <a:solidFill>
                  <a:prstClr val="black">
                    <a:lumMod val="85000"/>
                    <a:lumOff val="15000"/>
                  </a:prstClr>
                </a:solidFill>
                <a:latin typeface="Times New Roman" panose="02020603050405020304" pitchFamily="18" charset="0"/>
                <a:cs typeface="Times New Roman" panose="02020603050405020304" pitchFamily="18" charset="0"/>
              </a:rPr>
              <a:t>Patent Attorney</a:t>
            </a:r>
          </a:p>
          <a:p>
            <a:pPr marL="628421" lvl="1" indent="-331236" fontAlgn="auto">
              <a:buClr>
                <a:srgbClr val="4F81BD"/>
              </a:buClr>
            </a:pPr>
            <a:r>
              <a:rPr lang="en-US" dirty="0">
                <a:solidFill>
                  <a:prstClr val="black">
                    <a:lumMod val="85000"/>
                    <a:lumOff val="15000"/>
                  </a:prstClr>
                </a:solidFill>
                <a:latin typeface="Times New Roman" panose="02020603050405020304" pitchFamily="18" charset="0"/>
                <a:cs typeface="Times New Roman" panose="02020603050405020304" pitchFamily="18" charset="0"/>
              </a:rPr>
              <a:t>Astronaut</a:t>
            </a:r>
          </a:p>
          <a:p>
            <a:pPr marL="628421" lvl="1" indent="-331236" fontAlgn="auto">
              <a:buClr>
                <a:srgbClr val="4F81BD"/>
              </a:buClr>
            </a:pPr>
            <a:r>
              <a:rPr lang="en-US" dirty="0">
                <a:solidFill>
                  <a:prstClr val="black">
                    <a:lumMod val="85000"/>
                    <a:lumOff val="15000"/>
                  </a:prstClr>
                </a:solidFill>
                <a:latin typeface="Times New Roman" panose="02020603050405020304" pitchFamily="18" charset="0"/>
                <a:cs typeface="Times New Roman" panose="02020603050405020304" pitchFamily="18" charset="0"/>
              </a:rPr>
              <a:t>More, . . .</a:t>
            </a:r>
          </a:p>
        </p:txBody>
      </p:sp>
      <p:grpSp>
        <p:nvGrpSpPr>
          <p:cNvPr id="7" name="Group 6"/>
          <p:cNvGrpSpPr/>
          <p:nvPr/>
        </p:nvGrpSpPr>
        <p:grpSpPr>
          <a:xfrm>
            <a:off x="2948425" y="3389938"/>
            <a:ext cx="5945115" cy="3010862"/>
            <a:chOff x="2628355" y="2746685"/>
            <a:chExt cx="5945115" cy="3010862"/>
          </a:xfrm>
        </p:grpSpPr>
        <p:pic>
          <p:nvPicPr>
            <p:cNvPr id="11" name="Picture 10"/>
            <p:cNvPicPr>
              <a:picLocks noChangeAspect="1"/>
            </p:cNvPicPr>
            <p:nvPr/>
          </p:nvPicPr>
          <p:blipFill>
            <a:blip r:embed="rId3"/>
            <a:stretch>
              <a:fillRect/>
            </a:stretch>
          </p:blipFill>
          <p:spPr>
            <a:xfrm>
              <a:off x="6891319" y="2935407"/>
              <a:ext cx="1682151" cy="1664155"/>
            </a:xfrm>
            <a:prstGeom prst="rect">
              <a:avLst/>
            </a:prstGeom>
          </p:spPr>
        </p:pic>
        <p:pic>
          <p:nvPicPr>
            <p:cNvPr id="1026" name="Picture 2" descr="Public Service Commission of West Virgi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067" y="2746685"/>
              <a:ext cx="3491865" cy="9823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5122488" y="3179951"/>
              <a:ext cx="1394398" cy="1394398"/>
            </a:xfrm>
            <a:prstGeom prst="rect">
              <a:avLst/>
            </a:prstGeom>
          </p:spPr>
        </p:pic>
        <p:pic>
          <p:nvPicPr>
            <p:cNvPr id="5" name="Picture 4"/>
            <p:cNvPicPr>
              <a:picLocks noChangeAspect="1"/>
            </p:cNvPicPr>
            <p:nvPr/>
          </p:nvPicPr>
          <p:blipFill>
            <a:blip r:embed="rId6"/>
            <a:stretch>
              <a:fillRect/>
            </a:stretch>
          </p:blipFill>
          <p:spPr>
            <a:xfrm>
              <a:off x="2962470" y="3480737"/>
              <a:ext cx="1963017" cy="1295392"/>
            </a:xfrm>
            <a:prstGeom prst="rect">
              <a:avLst/>
            </a:prstGeom>
          </p:spPr>
        </p:pic>
        <p:pic>
          <p:nvPicPr>
            <p:cNvPr id="1034" name="Picture 10" descr="PG&amp;E says no service disconnections for non-payment | KRC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9923" y="4419327"/>
              <a:ext cx="1594216" cy="8973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8"/>
            <a:stretch>
              <a:fillRect/>
            </a:stretch>
          </p:blipFill>
          <p:spPr>
            <a:xfrm>
              <a:off x="2628355" y="4503617"/>
              <a:ext cx="1865684" cy="996120"/>
            </a:xfrm>
            <a:prstGeom prst="rect">
              <a:avLst/>
            </a:prstGeom>
          </p:spPr>
        </p:pic>
        <p:pic>
          <p:nvPicPr>
            <p:cNvPr id="12" name="Picture 11"/>
            <p:cNvPicPr>
              <a:picLocks noChangeAspect="1"/>
            </p:cNvPicPr>
            <p:nvPr/>
          </p:nvPicPr>
          <p:blipFill>
            <a:blip r:embed="rId9"/>
            <a:stretch>
              <a:fillRect/>
            </a:stretch>
          </p:blipFill>
          <p:spPr>
            <a:xfrm>
              <a:off x="3966692" y="5040261"/>
              <a:ext cx="1247997" cy="698878"/>
            </a:xfrm>
            <a:prstGeom prst="rect">
              <a:avLst/>
            </a:prstGeom>
          </p:spPr>
        </p:pic>
        <p:pic>
          <p:nvPicPr>
            <p:cNvPr id="1036" name="Picture 12" descr="Stocks - Wall Street Lower After Trump Warning of Painful Weeks By ..."/>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32376" y="3875362"/>
              <a:ext cx="2026477" cy="13501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11"/>
            <a:stretch>
              <a:fillRect/>
            </a:stretch>
          </p:blipFill>
          <p:spPr>
            <a:xfrm>
              <a:off x="5566532" y="5017394"/>
              <a:ext cx="2091557" cy="740153"/>
            </a:xfrm>
            <a:prstGeom prst="rect">
              <a:avLst/>
            </a:prstGeom>
          </p:spPr>
        </p:pic>
      </p:grpSp>
    </p:spTree>
    <p:extLst>
      <p:ext uri="{BB962C8B-B14F-4D97-AF65-F5344CB8AC3E}">
        <p14:creationId xmlns:p14="http://schemas.microsoft.com/office/powerpoint/2010/main" val="1314513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5E7DD6-FDD1-4A0D-9652-84159822E401}"/>
              </a:ext>
            </a:extLst>
          </p:cNvPr>
          <p:cNvPicPr>
            <a:picLocks noChangeAspect="1"/>
          </p:cNvPicPr>
          <p:nvPr/>
        </p:nvPicPr>
        <p:blipFill>
          <a:blip r:embed="rId2"/>
          <a:stretch>
            <a:fillRect/>
          </a:stretch>
        </p:blipFill>
        <p:spPr>
          <a:xfrm>
            <a:off x="1446192" y="1156116"/>
            <a:ext cx="5952385" cy="4910032"/>
          </a:xfrm>
          <a:prstGeom prst="rect">
            <a:avLst/>
          </a:prstGeom>
        </p:spPr>
      </p:pic>
    </p:spTree>
    <p:extLst>
      <p:ext uri="{BB962C8B-B14F-4D97-AF65-F5344CB8AC3E}">
        <p14:creationId xmlns:p14="http://schemas.microsoft.com/office/powerpoint/2010/main" val="703963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32335"/>
            <a:ext cx="9125999" cy="861616"/>
          </a:xfrm>
        </p:spPr>
        <p:txBody>
          <a:bodyPr>
            <a:noAutofit/>
          </a:bodyPr>
          <a:lstStyle/>
          <a:p>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Bachelor of Science Degree in General Engineering </a:t>
            </a:r>
            <a:b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en-US" sz="2800" b="1" dirty="0"/>
          </a:p>
        </p:txBody>
      </p:sp>
      <p:sp>
        <p:nvSpPr>
          <p:cNvPr id="3" name="Rectangle 2"/>
          <p:cNvSpPr/>
          <p:nvPr/>
        </p:nvSpPr>
        <p:spPr>
          <a:xfrm>
            <a:off x="586628" y="1763143"/>
            <a:ext cx="8307990" cy="3416320"/>
          </a:xfrm>
          <a:prstGeom prst="rect">
            <a:avLst/>
          </a:prstGeom>
        </p:spPr>
        <p:txBody>
          <a:bodyPr wrap="square">
            <a:spAutoFit/>
          </a:bodyPr>
          <a:lstStyle/>
          <a:p>
            <a:pPr marL="461963" indent="-461963" defTabSz="457200" fontAlgn="auto">
              <a:spcBef>
                <a:spcPts val="0"/>
              </a:spcBef>
              <a:spcAft>
                <a:spcPts val="0"/>
              </a:spcAft>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61963" indent="-461963" defTabSz="457200" fontAlgn="auto">
              <a:spcBef>
                <a:spcPts val="0"/>
              </a:spcBef>
              <a:spcAft>
                <a:spcPts val="0"/>
              </a:spcAft>
              <a:buFont typeface="Wingdings" panose="05000000000000000000" pitchFamily="2" charset="2"/>
              <a:buChar char="q"/>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Intended for Students:</a:t>
            </a:r>
          </a:p>
          <a:p>
            <a:pPr marL="742950" lvl="1" indent="-285750" defTabSz="457200" fontAlgn="auto">
              <a:spcBef>
                <a:spcPts val="0"/>
              </a:spcBef>
              <a:spcAft>
                <a:spcPts val="0"/>
              </a:spcAft>
              <a:buFont typeface="Wingdings" panose="05000000000000000000" pitchFamily="2" charset="2"/>
              <a:buChar char="§"/>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With strong skills in Math and the Sciences </a:t>
            </a:r>
          </a:p>
          <a:p>
            <a:pPr marL="742950" lvl="1" indent="-285750" defTabSz="457200" fontAlgn="auto">
              <a:spcBef>
                <a:spcPts val="0"/>
              </a:spcBef>
              <a:spcAft>
                <a:spcPts val="0"/>
              </a:spcAft>
              <a:buFont typeface="Wingdings" panose="05000000000000000000" pitchFamily="2" charset="2"/>
              <a:buChar char="§"/>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Interested in applying engineering practices across different fields of study or emerging technologies </a:t>
            </a:r>
          </a:p>
          <a:p>
            <a:pPr marL="261069" indent="-261069" defTabSz="457200" fontAlgn="auto">
              <a:spcBef>
                <a:spcPts val="0"/>
              </a:spcBef>
              <a:spcAft>
                <a:spcPts val="0"/>
              </a:spcAft>
              <a:buFont typeface="Wingdings" panose="05000000000000000000" pitchFamily="2" charset="2"/>
              <a:buChar char="q"/>
            </a:pP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61963" indent="-461963" defTabSz="457200" fontAlgn="auto">
              <a:spcBef>
                <a:spcPts val="0"/>
              </a:spcBef>
              <a:spcAft>
                <a:spcPts val="0"/>
              </a:spcAft>
              <a:buFont typeface="Wingdings" panose="05000000000000000000" pitchFamily="2" charset="2"/>
              <a:buChar char="q"/>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Similar Curriculum First Two Years as Other Majors</a:t>
            </a:r>
          </a:p>
          <a:p>
            <a:pPr marL="461963" indent="-461963" defTabSz="457200" fontAlgn="auto">
              <a:spcBef>
                <a:spcPts val="0"/>
              </a:spcBef>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461963" indent="-461963" defTabSz="457200" fontAlgn="auto">
              <a:spcBef>
                <a:spcPts val="0"/>
              </a:spcBef>
              <a:spcAft>
                <a:spcPts val="0"/>
              </a:spcAft>
              <a:buFont typeface="Wingdings" panose="05000000000000000000" pitchFamily="2" charset="2"/>
              <a:buChar char="q"/>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Minor Degree Encouraged in a Non-Engineering Discipline</a:t>
            </a:r>
            <a:endPar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15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78"/>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304800" y="304800"/>
            <a:ext cx="8610600" cy="5638800"/>
          </a:xfrm>
          <a:prstGeom prst="rect">
            <a:avLst/>
          </a:prstGeom>
          <a:noFill/>
          <a:ln>
            <a:noFill/>
          </a:ln>
        </p:spPr>
      </p:pic>
    </p:spTree>
    <p:extLst>
      <p:ext uri="{BB962C8B-B14F-4D97-AF65-F5344CB8AC3E}">
        <p14:creationId xmlns:p14="http://schemas.microsoft.com/office/powerpoint/2010/main" val="1471310759"/>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8D0961-03A4-4E80-8A84-C60DDAE4CDBE}"/>
              </a:ext>
            </a:extLst>
          </p:cNvPr>
          <p:cNvPicPr>
            <a:picLocks noChangeAspect="1"/>
          </p:cNvPicPr>
          <p:nvPr/>
        </p:nvPicPr>
        <p:blipFill>
          <a:blip r:embed="rId2"/>
          <a:stretch>
            <a:fillRect/>
          </a:stretch>
        </p:blipFill>
        <p:spPr>
          <a:xfrm>
            <a:off x="28131" y="457200"/>
            <a:ext cx="9087739" cy="5943600"/>
          </a:xfrm>
          <a:prstGeom prst="rect">
            <a:avLst/>
          </a:prstGeom>
        </p:spPr>
      </p:pic>
    </p:spTree>
    <p:extLst>
      <p:ext uri="{BB962C8B-B14F-4D97-AF65-F5344CB8AC3E}">
        <p14:creationId xmlns:p14="http://schemas.microsoft.com/office/powerpoint/2010/main" val="127278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B7BD7F0-AD63-44CE-A0B4-00B63CA1667D}"/>
              </a:ext>
            </a:extLst>
          </p:cNvPr>
          <p:cNvSpPr>
            <a:spLocks noGrp="1"/>
          </p:cNvSpPr>
          <p:nvPr>
            <p:ph type="title"/>
          </p:nvPr>
        </p:nvSpPr>
        <p:spPr>
          <a:xfrm>
            <a:off x="251889" y="1902887"/>
            <a:ext cx="6835140" cy="861616"/>
          </a:xfrm>
        </p:spPr>
        <p:txBody>
          <a:bodyPr>
            <a:noAutofit/>
          </a:bodyPr>
          <a:lstStyle/>
          <a:p>
            <a:pPr algn="l"/>
            <a:br>
              <a:rPr lang="en-US" b="1" dirty="0">
                <a:latin typeface="Times New Roman" panose="02020603050405020304" pitchFamily="18" charset="0"/>
                <a:cs typeface="Times New Roman" panose="02020603050405020304" pitchFamily="18" charset="0"/>
              </a:rPr>
            </a:br>
            <a:r>
              <a:rPr lang="en-US" sz="2800" u="sng" dirty="0">
                <a:latin typeface="Times New Roman" panose="02020603050405020304" pitchFamily="18" charset="0"/>
                <a:cs typeface="Times New Roman" panose="02020603050405020304" pitchFamily="18" charset="0"/>
              </a:rPr>
              <a:t>Electives</a:t>
            </a:r>
            <a:br>
              <a:rPr lang="en-US" sz="3600" u="sng" dirty="0">
                <a:latin typeface="Times New Roman" panose="02020603050405020304" pitchFamily="18" charset="0"/>
                <a:cs typeface="Times New Roman" panose="02020603050405020304" pitchFamily="18" charset="0"/>
              </a:rPr>
            </a:br>
            <a:endParaRPr lang="en-US" b="1" u="sng" dirty="0"/>
          </a:p>
        </p:txBody>
      </p:sp>
      <p:sp>
        <p:nvSpPr>
          <p:cNvPr id="2" name="TextBox 1">
            <a:extLst>
              <a:ext uri="{FF2B5EF4-FFF2-40B4-BE49-F238E27FC236}">
                <a16:creationId xmlns:a16="http://schemas.microsoft.com/office/drawing/2014/main" id="{615384D8-00D0-4E78-822F-C5CFD0E644D9}"/>
              </a:ext>
            </a:extLst>
          </p:cNvPr>
          <p:cNvSpPr txBox="1"/>
          <p:nvPr/>
        </p:nvSpPr>
        <p:spPr>
          <a:xfrm>
            <a:off x="389447" y="2732887"/>
            <a:ext cx="6214978" cy="3416320"/>
          </a:xfrm>
          <a:prstGeom prst="rect">
            <a:avLst/>
          </a:prstGeom>
          <a:noFill/>
        </p:spPr>
        <p:txBody>
          <a:bodyPr wrap="square" rtlCol="0">
            <a:spAutoFit/>
          </a:bodyPr>
          <a:lstStyle/>
          <a:p>
            <a:pPr marL="297191" indent="-297191" defTabSz="457200" fontAlgn="auto">
              <a:spcBef>
                <a:spcPts val="0"/>
              </a:spcBef>
              <a:spcAft>
                <a:spcPts val="0"/>
              </a:spcAft>
              <a:buFont typeface="Wingdings" panose="05000000000000000000" pitchFamily="2" charset="2"/>
              <a:buChar char="q"/>
            </a:pPr>
            <a:r>
              <a:rPr lang="en-US" sz="2400" dirty="0">
                <a:solidFill>
                  <a:prstClr val="black"/>
                </a:solidFill>
                <a:latin typeface="Times New Roman" panose="02020603050405020304" pitchFamily="18" charset="0"/>
                <a:cs typeface="Times New Roman" panose="02020603050405020304" pitchFamily="18" charset="0"/>
              </a:rPr>
              <a:t>	Depth Area Electives (12 Units)</a:t>
            </a:r>
          </a:p>
          <a:p>
            <a:pPr marL="891574" lvl="2" indent="-297191" defTabSz="457200" fontAlgn="auto">
              <a:spcBef>
                <a:spcPts val="0"/>
              </a:spcBef>
              <a:spcAft>
                <a:spcPts val="0"/>
              </a:spcAft>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Four-course set in an Engineering area</a:t>
            </a:r>
          </a:p>
          <a:p>
            <a:pPr marL="891574" lvl="2" indent="-297191" defTabSz="457200" fontAlgn="auto">
              <a:spcBef>
                <a:spcPts val="0"/>
              </a:spcBef>
              <a:spcAft>
                <a:spcPts val="0"/>
              </a:spcAft>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Pre-approved by Major </a:t>
            </a:r>
            <a:r>
              <a:rPr lang="en-US" sz="2400" dirty="0" err="1">
                <a:solidFill>
                  <a:prstClr val="black"/>
                </a:solidFill>
                <a:latin typeface="Times New Roman" panose="02020603050405020304" pitchFamily="18" charset="0"/>
                <a:cs typeface="Times New Roman" panose="02020603050405020304" pitchFamily="18" charset="0"/>
              </a:rPr>
              <a:t>Depts</a:t>
            </a:r>
            <a:endParaRPr lang="en-US" sz="2400" dirty="0">
              <a:solidFill>
                <a:prstClr val="black"/>
              </a:solidFill>
              <a:latin typeface="Times New Roman" panose="02020603050405020304" pitchFamily="18" charset="0"/>
              <a:cs typeface="Times New Roman" panose="02020603050405020304" pitchFamily="18" charset="0"/>
            </a:endParaRPr>
          </a:p>
          <a:p>
            <a:pPr marL="297191" indent="-297191" defTabSz="457200" fontAlgn="auto">
              <a:spcBef>
                <a:spcPts val="0"/>
              </a:spcBef>
              <a:spcAft>
                <a:spcPts val="0"/>
              </a:spcAft>
              <a:buFont typeface="Wingdings" panose="05000000000000000000" pitchFamily="2" charset="2"/>
              <a:buChar char="q"/>
            </a:pPr>
            <a:r>
              <a:rPr lang="en-US" sz="2400" dirty="0">
                <a:solidFill>
                  <a:prstClr val="black"/>
                </a:solidFill>
                <a:latin typeface="Times New Roman" panose="02020603050405020304" pitchFamily="18" charset="0"/>
                <a:cs typeface="Times New Roman" panose="02020603050405020304" pitchFamily="18" charset="0"/>
              </a:rPr>
              <a:t>	Technical Electives (6 Units)</a:t>
            </a:r>
          </a:p>
          <a:p>
            <a:pPr marL="891574" lvl="2" indent="-297191" defTabSz="457200" fontAlgn="auto">
              <a:spcBef>
                <a:spcPts val="0"/>
              </a:spcBef>
              <a:spcAft>
                <a:spcPts val="0"/>
              </a:spcAft>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Two courses in engineering, science or business</a:t>
            </a:r>
          </a:p>
          <a:p>
            <a:pPr marL="297191" indent="-297191" defTabSz="457200" fontAlgn="auto">
              <a:spcBef>
                <a:spcPts val="0"/>
              </a:spcBef>
              <a:spcAft>
                <a:spcPts val="0"/>
              </a:spcAft>
              <a:buFont typeface="Wingdings" panose="05000000000000000000" pitchFamily="2" charset="2"/>
              <a:buChar char="q"/>
            </a:pPr>
            <a:r>
              <a:rPr lang="en-US" sz="2400" dirty="0">
                <a:solidFill>
                  <a:prstClr val="black"/>
                </a:solidFill>
                <a:latin typeface="Times New Roman" panose="02020603050405020304" pitchFamily="18" charset="0"/>
                <a:cs typeface="Times New Roman" panose="02020603050405020304" pitchFamily="18" charset="0"/>
              </a:rPr>
              <a:t>	Breadth Electives or Minor (12 Units)</a:t>
            </a:r>
          </a:p>
          <a:p>
            <a:pPr marL="895702" indent="-297191" defTabSz="457200" fontAlgn="auto">
              <a:spcBef>
                <a:spcPts val="0"/>
              </a:spcBef>
              <a:spcAft>
                <a:spcPts val="0"/>
              </a:spcAft>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Not limited to engineering or science</a:t>
            </a:r>
          </a:p>
          <a:p>
            <a:pPr marL="895702" indent="-297191" defTabSz="457200" fontAlgn="auto">
              <a:spcBef>
                <a:spcPts val="0"/>
              </a:spcBef>
              <a:spcAft>
                <a:spcPts val="0"/>
              </a:spcAft>
              <a:buFont typeface="Wingdings" panose="05000000000000000000" pitchFamily="2" charset="2"/>
              <a:buChar char="§"/>
            </a:pPr>
            <a:r>
              <a:rPr lang="en-US" sz="2400" dirty="0">
                <a:solidFill>
                  <a:prstClr val="black"/>
                </a:solidFill>
                <a:latin typeface="Times New Roman" panose="02020603050405020304" pitchFamily="18" charset="0"/>
                <a:cs typeface="Times New Roman" panose="02020603050405020304" pitchFamily="18" charset="0"/>
              </a:rPr>
              <a:t>Recommended for Minor Program	</a:t>
            </a:r>
            <a:endParaRPr lang="en-US" dirty="0">
              <a:solidFill>
                <a:prstClr val="black"/>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76345F5D-8E6C-4477-968C-E62811085B67}"/>
              </a:ext>
            </a:extLst>
          </p:cNvPr>
          <p:cNvSpPr txBox="1">
            <a:spLocks/>
          </p:cNvSpPr>
          <p:nvPr/>
        </p:nvSpPr>
        <p:spPr>
          <a:xfrm>
            <a:off x="1" y="1472079"/>
            <a:ext cx="8661201" cy="8616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a:solidFill>
                  <a:prstClr val="black"/>
                </a:solidFill>
                <a:latin typeface="Times New Roman" panose="02020603050405020304" pitchFamily="18" charset="0"/>
                <a:cs typeface="Times New Roman" panose="02020603050405020304" pitchFamily="18" charset="0"/>
              </a:rPr>
              <a:t>General Engineering - </a:t>
            </a:r>
            <a:r>
              <a:rPr lang="en-US" sz="3200" dirty="0">
                <a:solidFill>
                  <a:prstClr val="black"/>
                </a:solidFill>
                <a:latin typeface="Times New Roman" panose="02020603050405020304" pitchFamily="18" charset="0"/>
                <a:cs typeface="Times New Roman" panose="02020603050405020304" pitchFamily="18" charset="0"/>
              </a:rPr>
              <a:t>Upper Division Curriculum</a:t>
            </a:r>
            <a:br>
              <a:rPr lang="en-US" sz="3200" dirty="0">
                <a:solidFill>
                  <a:prstClr val="black"/>
                </a:solidFill>
                <a:latin typeface="Times New Roman" panose="02020603050405020304" pitchFamily="18" charset="0"/>
                <a:cs typeface="Times New Roman" panose="02020603050405020304" pitchFamily="18" charset="0"/>
              </a:rPr>
            </a:br>
            <a:endParaRPr lang="en-US" sz="3200" b="1" dirty="0">
              <a:solidFill>
                <a:prstClr val="black"/>
              </a:solidFill>
              <a:latin typeface="Calibri"/>
            </a:endParaRPr>
          </a:p>
        </p:txBody>
      </p:sp>
    </p:spTree>
    <p:extLst>
      <p:ext uri="{BB962C8B-B14F-4D97-AF65-F5344CB8AC3E}">
        <p14:creationId xmlns:p14="http://schemas.microsoft.com/office/powerpoint/2010/main" val="2639155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B7BD7F0-AD63-44CE-A0B4-00B63CA1667D}"/>
              </a:ext>
            </a:extLst>
          </p:cNvPr>
          <p:cNvSpPr>
            <a:spLocks noGrp="1"/>
          </p:cNvSpPr>
          <p:nvPr>
            <p:ph type="title"/>
          </p:nvPr>
        </p:nvSpPr>
        <p:spPr>
          <a:xfrm>
            <a:off x="224180" y="1845492"/>
            <a:ext cx="6835140" cy="861616"/>
          </a:xfrm>
        </p:spPr>
        <p:txBody>
          <a:bodyPr>
            <a:normAutofit fontScale="90000"/>
          </a:bodyPr>
          <a:lstStyle/>
          <a:p>
            <a:pPr algn="l"/>
            <a:br>
              <a:rPr lang="en-US" b="1"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Depth Area Electives - Examples</a:t>
            </a:r>
            <a:br>
              <a:rPr lang="en-US" dirty="0">
                <a:latin typeface="Times New Roman" panose="02020603050405020304" pitchFamily="18" charset="0"/>
                <a:cs typeface="Times New Roman" panose="02020603050405020304" pitchFamily="18" charset="0"/>
              </a:rPr>
            </a:br>
            <a:endParaRPr lang="en-US" b="1" dirty="0"/>
          </a:p>
        </p:txBody>
      </p:sp>
      <p:sp>
        <p:nvSpPr>
          <p:cNvPr id="2" name="TextBox 1">
            <a:extLst>
              <a:ext uri="{FF2B5EF4-FFF2-40B4-BE49-F238E27FC236}">
                <a16:creationId xmlns:a16="http://schemas.microsoft.com/office/drawing/2014/main" id="{615384D8-00D0-4E78-822F-C5CFD0E644D9}"/>
              </a:ext>
            </a:extLst>
          </p:cNvPr>
          <p:cNvSpPr txBox="1"/>
          <p:nvPr/>
        </p:nvSpPr>
        <p:spPr>
          <a:xfrm>
            <a:off x="534261" y="2571929"/>
            <a:ext cx="6214978" cy="4001095"/>
          </a:xfrm>
          <a:prstGeom prst="rect">
            <a:avLst/>
          </a:prstGeom>
          <a:noFill/>
        </p:spPr>
        <p:txBody>
          <a:bodyPr wrap="square" rtlCol="0">
            <a:spAutoFit/>
          </a:bodyPr>
          <a:lstStyle/>
          <a:p>
            <a:pPr defTabSz="457200" fontAlgn="auto">
              <a:spcBef>
                <a:spcPts val="0"/>
              </a:spcBef>
              <a:spcAft>
                <a:spcPts val="0"/>
              </a:spcAft>
            </a:pPr>
            <a:r>
              <a:rPr lang="en-US" sz="2400" dirty="0">
                <a:solidFill>
                  <a:prstClr val="black"/>
                </a:solidFill>
                <a:latin typeface="Times New Roman" panose="02020603050405020304" pitchFamily="18" charset="0"/>
                <a:cs typeface="Times New Roman" panose="02020603050405020304" pitchFamily="18" charset="0"/>
              </a:rPr>
              <a:t>Electrical Engineering - Digital Area</a:t>
            </a:r>
          </a:p>
          <a:p>
            <a:pPr lvl="1" defTabSz="457200" fontAlgn="auto">
              <a:spcBef>
                <a:spcPts val="0"/>
              </a:spcBef>
              <a:spcAft>
                <a:spcPts val="0"/>
              </a:spcAft>
            </a:pPr>
            <a:r>
              <a:rPr lang="en-US" sz="2000" dirty="0">
                <a:solidFill>
                  <a:prstClr val="black"/>
                </a:solidFill>
                <a:latin typeface="Calibri"/>
              </a:rPr>
              <a:t>EE112 - Intro to Signal Processing</a:t>
            </a:r>
          </a:p>
          <a:p>
            <a:pPr lvl="1" defTabSz="457200" fontAlgn="auto">
              <a:spcBef>
                <a:spcPts val="0"/>
              </a:spcBef>
              <a:spcAft>
                <a:spcPts val="0"/>
              </a:spcAft>
            </a:pPr>
            <a:r>
              <a:rPr lang="es-ES" sz="2000" dirty="0">
                <a:solidFill>
                  <a:prstClr val="black"/>
                </a:solidFill>
                <a:latin typeface="Calibri"/>
              </a:rPr>
              <a:t>EE118 - Digital </a:t>
            </a:r>
            <a:r>
              <a:rPr lang="es-ES" sz="2000" dirty="0" err="1">
                <a:solidFill>
                  <a:prstClr val="black"/>
                </a:solidFill>
                <a:latin typeface="Calibri"/>
              </a:rPr>
              <a:t>Logic</a:t>
            </a:r>
            <a:r>
              <a:rPr lang="es-ES" sz="2000" dirty="0">
                <a:solidFill>
                  <a:prstClr val="black"/>
                </a:solidFill>
                <a:latin typeface="Calibri"/>
              </a:rPr>
              <a:t> </a:t>
            </a:r>
            <a:r>
              <a:rPr lang="es-ES" sz="2000" dirty="0" err="1">
                <a:solidFill>
                  <a:prstClr val="black"/>
                </a:solidFill>
                <a:latin typeface="Calibri"/>
              </a:rPr>
              <a:t>Circuit</a:t>
            </a:r>
            <a:r>
              <a:rPr lang="es-ES" sz="2000" dirty="0">
                <a:solidFill>
                  <a:prstClr val="black"/>
                </a:solidFill>
                <a:latin typeface="Calibri"/>
              </a:rPr>
              <a:t> </a:t>
            </a:r>
            <a:r>
              <a:rPr lang="es-ES" sz="2000" dirty="0" err="1">
                <a:solidFill>
                  <a:prstClr val="black"/>
                </a:solidFill>
                <a:latin typeface="Calibri"/>
              </a:rPr>
              <a:t>Design</a:t>
            </a:r>
            <a:endParaRPr lang="es-ES" sz="2000" dirty="0">
              <a:solidFill>
                <a:prstClr val="black"/>
              </a:solidFill>
              <a:latin typeface="Calibri"/>
            </a:endParaRPr>
          </a:p>
          <a:p>
            <a:pPr lvl="1" defTabSz="457200" fontAlgn="auto">
              <a:spcBef>
                <a:spcPts val="0"/>
              </a:spcBef>
              <a:spcAft>
                <a:spcPts val="0"/>
              </a:spcAft>
            </a:pPr>
            <a:r>
              <a:rPr lang="en-US" sz="2000" dirty="0">
                <a:solidFill>
                  <a:prstClr val="black"/>
                </a:solidFill>
                <a:latin typeface="Calibri"/>
              </a:rPr>
              <a:t>EE120 - Microprocessor Based System Design</a:t>
            </a:r>
          </a:p>
          <a:p>
            <a:pPr lvl="1" defTabSz="457200" fontAlgn="auto">
              <a:spcBef>
                <a:spcPts val="0"/>
              </a:spcBef>
              <a:spcAft>
                <a:spcPts val="0"/>
              </a:spcAft>
            </a:pPr>
            <a:r>
              <a:rPr lang="en-US" sz="2000" dirty="0">
                <a:solidFill>
                  <a:prstClr val="black"/>
                </a:solidFill>
                <a:latin typeface="Calibri"/>
              </a:rPr>
              <a:t>EE138 - Embedded Control System Design</a:t>
            </a:r>
          </a:p>
          <a:p>
            <a:pPr lvl="1" indent="-348100" defTabSz="457200" fontAlgn="auto">
              <a:spcBef>
                <a:spcPts val="0"/>
              </a:spcBef>
              <a:spcAft>
                <a:spcPts val="0"/>
              </a:spcAft>
            </a:pPr>
            <a:endParaRPr lang="en-US" dirty="0">
              <a:solidFill>
                <a:prstClr val="black"/>
              </a:solidFill>
              <a:latin typeface="Times New Roman" panose="02020603050405020304" pitchFamily="18" charset="0"/>
              <a:cs typeface="Times New Roman" panose="02020603050405020304" pitchFamily="18" charset="0"/>
            </a:endParaRPr>
          </a:p>
          <a:p>
            <a:pPr marL="463550" lvl="1" indent="-463550" defTabSz="457200" fontAlgn="auto">
              <a:spcBef>
                <a:spcPts val="0"/>
              </a:spcBef>
              <a:spcAft>
                <a:spcPts val="0"/>
              </a:spcAft>
            </a:pPr>
            <a:r>
              <a:rPr lang="en-US" sz="2400" dirty="0">
                <a:solidFill>
                  <a:prstClr val="black"/>
                </a:solidFill>
                <a:latin typeface="Times New Roman" panose="02020603050405020304" pitchFamily="18" charset="0"/>
                <a:cs typeface="Times New Roman" panose="02020603050405020304" pitchFamily="18" charset="0"/>
              </a:rPr>
              <a:t>Civil Engineering - Construction and Traffic</a:t>
            </a:r>
          </a:p>
          <a:p>
            <a:pPr lvl="1" defTabSz="457200" fontAlgn="auto">
              <a:spcBef>
                <a:spcPts val="0"/>
              </a:spcBef>
              <a:spcAft>
                <a:spcPts val="0"/>
              </a:spcAft>
            </a:pPr>
            <a:r>
              <a:rPr lang="en-US" sz="2000" dirty="0">
                <a:solidFill>
                  <a:prstClr val="black"/>
                </a:solidFill>
                <a:latin typeface="Calibri"/>
              </a:rPr>
              <a:t>CE122 - Traffic Engineering</a:t>
            </a:r>
          </a:p>
          <a:p>
            <a:pPr lvl="1" defTabSz="457200" fontAlgn="auto">
              <a:spcBef>
                <a:spcPts val="0"/>
              </a:spcBef>
              <a:spcAft>
                <a:spcPts val="0"/>
              </a:spcAft>
            </a:pPr>
            <a:r>
              <a:rPr lang="en-US" sz="2000" dirty="0">
                <a:solidFill>
                  <a:prstClr val="black"/>
                </a:solidFill>
                <a:latin typeface="Calibri"/>
              </a:rPr>
              <a:t>CE130 - Civil Engineering Economic Analysis</a:t>
            </a:r>
          </a:p>
          <a:p>
            <a:pPr lvl="1" defTabSz="457200" fontAlgn="auto">
              <a:spcBef>
                <a:spcPts val="0"/>
              </a:spcBef>
              <a:spcAft>
                <a:spcPts val="0"/>
              </a:spcAft>
            </a:pPr>
            <a:r>
              <a:rPr lang="en-US" sz="2000" dirty="0">
                <a:solidFill>
                  <a:prstClr val="black"/>
                </a:solidFill>
                <a:latin typeface="Calibri"/>
              </a:rPr>
              <a:t>CE131 - Introduction to Construction Engineering</a:t>
            </a:r>
          </a:p>
          <a:p>
            <a:pPr lvl="1" defTabSz="457200" fontAlgn="auto">
              <a:spcBef>
                <a:spcPts val="0"/>
              </a:spcBef>
              <a:spcAft>
                <a:spcPts val="0"/>
              </a:spcAft>
            </a:pPr>
            <a:r>
              <a:rPr lang="en-US" sz="2000" dirty="0">
                <a:solidFill>
                  <a:prstClr val="black"/>
                </a:solidFill>
                <a:latin typeface="Calibri"/>
              </a:rPr>
              <a:t>CE134 - Project Management for Construction</a:t>
            </a:r>
          </a:p>
          <a:p>
            <a:pPr lvl="1" defTabSz="457200"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			</a:t>
            </a:r>
          </a:p>
        </p:txBody>
      </p:sp>
      <p:sp>
        <p:nvSpPr>
          <p:cNvPr id="4" name="Title 1">
            <a:extLst>
              <a:ext uri="{FF2B5EF4-FFF2-40B4-BE49-F238E27FC236}">
                <a16:creationId xmlns:a16="http://schemas.microsoft.com/office/drawing/2014/main" id="{2550E8DB-7EDB-40A2-9D1A-2362ABD22575}"/>
              </a:ext>
            </a:extLst>
          </p:cNvPr>
          <p:cNvSpPr txBox="1">
            <a:spLocks/>
          </p:cNvSpPr>
          <p:nvPr/>
        </p:nvSpPr>
        <p:spPr>
          <a:xfrm>
            <a:off x="1" y="1472079"/>
            <a:ext cx="8661201" cy="8616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a:solidFill>
                  <a:prstClr val="black"/>
                </a:solidFill>
                <a:latin typeface="Times New Roman" panose="02020603050405020304" pitchFamily="18" charset="0"/>
                <a:cs typeface="Times New Roman" panose="02020603050405020304" pitchFamily="18" charset="0"/>
              </a:rPr>
              <a:t>General Engineering - </a:t>
            </a:r>
            <a:r>
              <a:rPr lang="en-US" sz="3200" dirty="0">
                <a:solidFill>
                  <a:prstClr val="black"/>
                </a:solidFill>
                <a:latin typeface="Times New Roman" panose="02020603050405020304" pitchFamily="18" charset="0"/>
                <a:cs typeface="Times New Roman" panose="02020603050405020304" pitchFamily="18" charset="0"/>
              </a:rPr>
              <a:t>Upper Division Curriculum</a:t>
            </a:r>
            <a:br>
              <a:rPr lang="en-US" sz="3200" dirty="0">
                <a:solidFill>
                  <a:prstClr val="black"/>
                </a:solidFill>
                <a:latin typeface="Times New Roman" panose="02020603050405020304" pitchFamily="18" charset="0"/>
                <a:cs typeface="Times New Roman" panose="02020603050405020304" pitchFamily="18" charset="0"/>
              </a:rPr>
            </a:br>
            <a:endParaRPr lang="en-US" sz="3200" b="1" dirty="0">
              <a:solidFill>
                <a:prstClr val="black"/>
              </a:solidFill>
              <a:latin typeface="Calibri"/>
            </a:endParaRPr>
          </a:p>
        </p:txBody>
      </p:sp>
    </p:spTree>
    <p:extLst>
      <p:ext uri="{BB962C8B-B14F-4D97-AF65-F5344CB8AC3E}">
        <p14:creationId xmlns:p14="http://schemas.microsoft.com/office/powerpoint/2010/main" val="1739547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B7BD7F0-AD63-44CE-A0B4-00B63CA1667D}"/>
              </a:ext>
            </a:extLst>
          </p:cNvPr>
          <p:cNvSpPr>
            <a:spLocks noGrp="1"/>
          </p:cNvSpPr>
          <p:nvPr>
            <p:ph type="title"/>
          </p:nvPr>
        </p:nvSpPr>
        <p:spPr>
          <a:xfrm>
            <a:off x="224180" y="1845492"/>
            <a:ext cx="6835140" cy="861616"/>
          </a:xfrm>
        </p:spPr>
        <p:txBody>
          <a:bodyPr>
            <a:normAutofit fontScale="90000"/>
          </a:bodyPr>
          <a:lstStyle/>
          <a:p>
            <a:pPr algn="l"/>
            <a:br>
              <a:rPr lang="en-US" b="1"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Depth Area Electives – Examples (</a:t>
            </a:r>
            <a:r>
              <a:rPr lang="en-US" sz="3100" dirty="0" err="1">
                <a:latin typeface="Times New Roman" panose="02020603050405020304" pitchFamily="18" charset="0"/>
                <a:cs typeface="Times New Roman" panose="02020603050405020304" pitchFamily="18" charset="0"/>
              </a:rPr>
              <a:t>cont</a:t>
            </a:r>
            <a:r>
              <a:rPr lang="en-US" sz="3100"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b="1" dirty="0"/>
          </a:p>
        </p:txBody>
      </p:sp>
      <p:sp>
        <p:nvSpPr>
          <p:cNvPr id="2" name="TextBox 1">
            <a:extLst>
              <a:ext uri="{FF2B5EF4-FFF2-40B4-BE49-F238E27FC236}">
                <a16:creationId xmlns:a16="http://schemas.microsoft.com/office/drawing/2014/main" id="{615384D8-00D0-4E78-822F-C5CFD0E644D9}"/>
              </a:ext>
            </a:extLst>
          </p:cNvPr>
          <p:cNvSpPr txBox="1"/>
          <p:nvPr/>
        </p:nvSpPr>
        <p:spPr>
          <a:xfrm>
            <a:off x="534261" y="2571928"/>
            <a:ext cx="6214978" cy="4339650"/>
          </a:xfrm>
          <a:prstGeom prst="rect">
            <a:avLst/>
          </a:prstGeom>
          <a:noFill/>
        </p:spPr>
        <p:txBody>
          <a:bodyPr wrap="square" rtlCol="0">
            <a:spAutoFit/>
          </a:bodyPr>
          <a:lstStyle/>
          <a:p>
            <a:pPr defTabSz="457200" fontAlgn="auto">
              <a:spcBef>
                <a:spcPts val="0"/>
              </a:spcBef>
              <a:spcAft>
                <a:spcPts val="0"/>
              </a:spcAft>
            </a:pPr>
            <a:r>
              <a:rPr lang="en-US" sz="2400" dirty="0">
                <a:solidFill>
                  <a:prstClr val="black"/>
                </a:solidFill>
                <a:latin typeface="Times New Roman" panose="02020603050405020304" pitchFamily="18" charset="0"/>
                <a:cs typeface="Times New Roman" panose="02020603050405020304" pitchFamily="18" charset="0"/>
              </a:rPr>
              <a:t>Aerospace Area  	</a:t>
            </a:r>
            <a:r>
              <a:rPr lang="en-US" sz="2000" dirty="0">
                <a:solidFill>
                  <a:prstClr val="black"/>
                </a:solidFill>
                <a:latin typeface="Calibri"/>
              </a:rPr>
              <a:t>	</a:t>
            </a:r>
          </a:p>
          <a:p>
            <a:pPr defTabSz="457200" fontAlgn="auto">
              <a:spcBef>
                <a:spcPts val="0"/>
              </a:spcBef>
              <a:spcAft>
                <a:spcPts val="0"/>
              </a:spcAft>
            </a:pPr>
            <a:r>
              <a:rPr lang="en-US" sz="2000" dirty="0">
                <a:solidFill>
                  <a:prstClr val="black"/>
                </a:solidFill>
                <a:latin typeface="Calibri"/>
              </a:rPr>
              <a:t>	AE100 - Fundamentals of AE</a:t>
            </a:r>
          </a:p>
          <a:p>
            <a:pPr defTabSz="457200" fontAlgn="auto">
              <a:spcBef>
                <a:spcPts val="0"/>
              </a:spcBef>
              <a:spcAft>
                <a:spcPts val="0"/>
              </a:spcAft>
            </a:pPr>
            <a:r>
              <a:rPr lang="en-US" sz="2000" dirty="0">
                <a:solidFill>
                  <a:prstClr val="black"/>
                </a:solidFill>
                <a:latin typeface="Calibri"/>
              </a:rPr>
              <a:t>	AE165 - Aerospace Flight Mechanics</a:t>
            </a:r>
          </a:p>
          <a:p>
            <a:pPr defTabSz="457200" fontAlgn="auto">
              <a:spcBef>
                <a:spcPts val="0"/>
              </a:spcBef>
              <a:spcAft>
                <a:spcPts val="0"/>
              </a:spcAft>
            </a:pPr>
            <a:r>
              <a:rPr lang="en-US" sz="2000" dirty="0">
                <a:solidFill>
                  <a:prstClr val="black"/>
                </a:solidFill>
                <a:latin typeface="Calibri"/>
              </a:rPr>
              <a:t>	AE110 - Space Systems Engineering</a:t>
            </a:r>
          </a:p>
          <a:p>
            <a:pPr defTabSz="457200" fontAlgn="auto">
              <a:spcBef>
                <a:spcPts val="0"/>
              </a:spcBef>
              <a:spcAft>
                <a:spcPts val="0"/>
              </a:spcAft>
            </a:pPr>
            <a:r>
              <a:rPr lang="en-US" sz="2000" dirty="0">
                <a:solidFill>
                  <a:prstClr val="black"/>
                </a:solidFill>
                <a:latin typeface="Calibri"/>
              </a:rPr>
              <a:t>	AE166 – Rocketry</a:t>
            </a:r>
          </a:p>
          <a:p>
            <a:pPr defTabSz="457200" fontAlgn="auto">
              <a:spcBef>
                <a:spcPts val="0"/>
              </a:spcBef>
              <a:spcAft>
                <a:spcPts val="0"/>
              </a:spcAft>
            </a:pPr>
            <a:endParaRPr lang="en-US" sz="2000" dirty="0">
              <a:solidFill>
                <a:prstClr val="black"/>
              </a:solidFill>
              <a:latin typeface="Calibri"/>
            </a:endParaRPr>
          </a:p>
          <a:p>
            <a:pPr defTabSz="457200" fontAlgn="auto">
              <a:spcBef>
                <a:spcPts val="0"/>
              </a:spcBef>
              <a:spcAft>
                <a:spcPts val="0"/>
              </a:spcAft>
            </a:pPr>
            <a:r>
              <a:rPr lang="en-US" sz="2400" dirty="0">
                <a:solidFill>
                  <a:prstClr val="black"/>
                </a:solidFill>
                <a:latin typeface="Times New Roman" panose="02020603050405020304" pitchFamily="18" charset="0"/>
                <a:cs typeface="Times New Roman" panose="02020603050405020304" pitchFamily="18" charset="0"/>
              </a:rPr>
              <a:t>Systems Engineering Area </a:t>
            </a:r>
            <a:r>
              <a:rPr lang="en-US" dirty="0">
                <a:solidFill>
                  <a:prstClr val="black"/>
                </a:solidFill>
                <a:latin typeface="Calibri"/>
              </a:rPr>
              <a:t>	</a:t>
            </a:r>
          </a:p>
          <a:p>
            <a:pPr defTabSz="457200" fontAlgn="auto">
              <a:spcBef>
                <a:spcPts val="0"/>
              </a:spcBef>
              <a:spcAft>
                <a:spcPts val="0"/>
              </a:spcAft>
            </a:pPr>
            <a:r>
              <a:rPr lang="en-US" sz="2000" dirty="0">
                <a:solidFill>
                  <a:prstClr val="black"/>
                </a:solidFill>
                <a:latin typeface="Calibri"/>
              </a:rPr>
              <a:t>	ISE120 - Work methods design and measurement</a:t>
            </a:r>
          </a:p>
          <a:p>
            <a:pPr defTabSz="457200" fontAlgn="auto">
              <a:spcBef>
                <a:spcPts val="0"/>
              </a:spcBef>
              <a:spcAft>
                <a:spcPts val="0"/>
              </a:spcAft>
            </a:pPr>
            <a:r>
              <a:rPr lang="en-US" sz="2000" dirty="0">
                <a:solidFill>
                  <a:prstClr val="black"/>
                </a:solidFill>
                <a:latin typeface="Calibri"/>
              </a:rPr>
              <a:t>	ISE131 - Statistical process control and improvement</a:t>
            </a:r>
          </a:p>
          <a:p>
            <a:pPr defTabSz="457200" fontAlgn="auto">
              <a:spcBef>
                <a:spcPts val="0"/>
              </a:spcBef>
              <a:spcAft>
                <a:spcPts val="0"/>
              </a:spcAft>
            </a:pPr>
            <a:r>
              <a:rPr lang="en-US" sz="2000" dirty="0">
                <a:solidFill>
                  <a:prstClr val="black"/>
                </a:solidFill>
                <a:latin typeface="Calibri"/>
              </a:rPr>
              <a:t>	ISE140 - Operations planning and control</a:t>
            </a:r>
          </a:p>
          <a:p>
            <a:pPr defTabSz="457200" fontAlgn="auto">
              <a:spcBef>
                <a:spcPts val="0"/>
              </a:spcBef>
              <a:spcAft>
                <a:spcPts val="0"/>
              </a:spcAft>
            </a:pPr>
            <a:r>
              <a:rPr lang="en-US" sz="2000" dirty="0">
                <a:solidFill>
                  <a:prstClr val="black"/>
                </a:solidFill>
                <a:latin typeface="Calibri"/>
              </a:rPr>
              <a:t>	ISE151 - Introduction to Engineering Management</a:t>
            </a:r>
          </a:p>
          <a:p>
            <a:pPr defTabSz="457200" fontAlgn="auto">
              <a:spcBef>
                <a:spcPts val="0"/>
              </a:spcBef>
              <a:spcAft>
                <a:spcPts val="0"/>
              </a:spcAft>
            </a:pPr>
            <a:endParaRPr lang="en-US" sz="2000" dirty="0">
              <a:solidFill>
                <a:prstClr val="black"/>
              </a:solidFill>
              <a:latin typeface="Calibri"/>
            </a:endParaRPr>
          </a:p>
          <a:p>
            <a:pPr defTabSz="457200" fontAlgn="auto">
              <a:spcBef>
                <a:spcPts val="0"/>
              </a:spcBef>
              <a:spcAft>
                <a:spcPts val="0"/>
              </a:spcAft>
            </a:pP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2550E8DB-7EDB-40A2-9D1A-2362ABD22575}"/>
              </a:ext>
            </a:extLst>
          </p:cNvPr>
          <p:cNvSpPr txBox="1">
            <a:spLocks/>
          </p:cNvSpPr>
          <p:nvPr/>
        </p:nvSpPr>
        <p:spPr>
          <a:xfrm>
            <a:off x="1" y="1472079"/>
            <a:ext cx="8661201" cy="8616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a:solidFill>
                  <a:prstClr val="black"/>
                </a:solidFill>
                <a:latin typeface="Times New Roman" panose="02020603050405020304" pitchFamily="18" charset="0"/>
                <a:cs typeface="Times New Roman" panose="02020603050405020304" pitchFamily="18" charset="0"/>
              </a:rPr>
              <a:t>General Engineering - </a:t>
            </a:r>
            <a:r>
              <a:rPr lang="en-US" sz="3200" dirty="0">
                <a:solidFill>
                  <a:prstClr val="black"/>
                </a:solidFill>
                <a:latin typeface="Times New Roman" panose="02020603050405020304" pitchFamily="18" charset="0"/>
                <a:cs typeface="Times New Roman" panose="02020603050405020304" pitchFamily="18" charset="0"/>
              </a:rPr>
              <a:t>Upper Division Curriculum</a:t>
            </a:r>
            <a:br>
              <a:rPr lang="en-US" sz="3200" dirty="0">
                <a:solidFill>
                  <a:prstClr val="black"/>
                </a:solidFill>
                <a:latin typeface="Times New Roman" panose="02020603050405020304" pitchFamily="18" charset="0"/>
                <a:cs typeface="Times New Roman" panose="02020603050405020304" pitchFamily="18" charset="0"/>
              </a:rPr>
            </a:br>
            <a:endParaRPr lang="en-US" sz="3200" b="1" dirty="0">
              <a:solidFill>
                <a:prstClr val="black"/>
              </a:solidFill>
              <a:latin typeface="Calibri"/>
            </a:endParaRPr>
          </a:p>
        </p:txBody>
      </p:sp>
    </p:spTree>
    <p:extLst>
      <p:ext uri="{BB962C8B-B14F-4D97-AF65-F5344CB8AC3E}">
        <p14:creationId xmlns:p14="http://schemas.microsoft.com/office/powerpoint/2010/main" val="3562871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B7BD7F0-AD63-44CE-A0B4-00B63CA1667D}"/>
              </a:ext>
            </a:extLst>
          </p:cNvPr>
          <p:cNvSpPr>
            <a:spLocks noGrp="1"/>
          </p:cNvSpPr>
          <p:nvPr>
            <p:ph type="title"/>
          </p:nvPr>
        </p:nvSpPr>
        <p:spPr>
          <a:xfrm>
            <a:off x="224180" y="2027248"/>
            <a:ext cx="6835140" cy="861616"/>
          </a:xfrm>
        </p:spPr>
        <p:txBody>
          <a:bodyPr>
            <a:normAutofit fontScale="90000"/>
          </a:bodyPr>
          <a:lstStyle/>
          <a:p>
            <a:pPr algn="l"/>
            <a:br>
              <a:rPr lang="en-US" b="1"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Depth Area Electives – Examples (</a:t>
            </a:r>
            <a:r>
              <a:rPr lang="en-US" sz="3100" dirty="0" err="1">
                <a:latin typeface="Times New Roman" panose="02020603050405020304" pitchFamily="18" charset="0"/>
                <a:cs typeface="Times New Roman" panose="02020603050405020304" pitchFamily="18" charset="0"/>
              </a:rPr>
              <a:t>cont</a:t>
            </a:r>
            <a:r>
              <a:rPr lang="en-US" sz="3100"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b="1" dirty="0"/>
          </a:p>
        </p:txBody>
      </p:sp>
      <p:sp>
        <p:nvSpPr>
          <p:cNvPr id="2" name="TextBox 1">
            <a:extLst>
              <a:ext uri="{FF2B5EF4-FFF2-40B4-BE49-F238E27FC236}">
                <a16:creationId xmlns:a16="http://schemas.microsoft.com/office/drawing/2014/main" id="{615384D8-00D0-4E78-822F-C5CFD0E644D9}"/>
              </a:ext>
            </a:extLst>
          </p:cNvPr>
          <p:cNvSpPr txBox="1"/>
          <p:nvPr/>
        </p:nvSpPr>
        <p:spPr>
          <a:xfrm>
            <a:off x="534261" y="2872871"/>
            <a:ext cx="6214978" cy="3108543"/>
          </a:xfrm>
          <a:prstGeom prst="rect">
            <a:avLst/>
          </a:prstGeom>
          <a:noFill/>
        </p:spPr>
        <p:txBody>
          <a:bodyPr wrap="square" rtlCol="0">
            <a:spAutoFit/>
          </a:bodyPr>
          <a:lstStyle/>
          <a:p>
            <a:pPr defTabSz="457200" fontAlgn="auto">
              <a:spcBef>
                <a:spcPts val="0"/>
              </a:spcBef>
              <a:spcAft>
                <a:spcPts val="0"/>
              </a:spcAft>
            </a:pPr>
            <a:r>
              <a:rPr lang="en-US" sz="2400" dirty="0">
                <a:solidFill>
                  <a:prstClr val="black"/>
                </a:solidFill>
                <a:latin typeface="Times New Roman" panose="02020603050405020304" pitchFamily="18" charset="0"/>
                <a:cs typeface="Times New Roman" panose="02020603050405020304" pitchFamily="18" charset="0"/>
              </a:rPr>
              <a:t>Mechanical Engineering Area</a:t>
            </a:r>
          </a:p>
          <a:p>
            <a:pPr defTabSz="457200" fontAlgn="auto">
              <a:spcBef>
                <a:spcPts val="0"/>
              </a:spcBef>
              <a:spcAft>
                <a:spcPts val="0"/>
              </a:spcAft>
            </a:pPr>
            <a:r>
              <a:rPr lang="en-US" sz="2400" dirty="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Calibri"/>
                <a:cs typeface="Times New Roman" panose="02020603050405020304" pitchFamily="18" charset="0"/>
              </a:rPr>
              <a:t>ME20 - Design and Graphics (2)</a:t>
            </a:r>
          </a:p>
          <a:p>
            <a:pPr lvl="1" defTabSz="457200" fontAlgn="auto">
              <a:spcBef>
                <a:spcPts val="0"/>
              </a:spcBef>
              <a:spcAft>
                <a:spcPts val="0"/>
              </a:spcAft>
            </a:pPr>
            <a:r>
              <a:rPr lang="en-US" sz="2000" dirty="0">
                <a:solidFill>
                  <a:prstClr val="black"/>
                </a:solidFill>
                <a:latin typeface="Calibri"/>
              </a:rPr>
              <a:t>ME41-  Machine shop safety (1)</a:t>
            </a:r>
            <a:endParaRPr lang="en-US" dirty="0">
              <a:solidFill>
                <a:prstClr val="black"/>
              </a:solidFill>
              <a:latin typeface="Calibri"/>
            </a:endParaRPr>
          </a:p>
          <a:p>
            <a:pPr lvl="1" defTabSz="457200" fontAlgn="auto">
              <a:spcBef>
                <a:spcPts val="0"/>
              </a:spcBef>
              <a:spcAft>
                <a:spcPts val="0"/>
              </a:spcAft>
            </a:pPr>
            <a:r>
              <a:rPr lang="en-US" sz="2000" dirty="0">
                <a:solidFill>
                  <a:prstClr val="black"/>
                </a:solidFill>
                <a:latin typeface="Calibri"/>
              </a:rPr>
              <a:t>ME 101 - Dynamics (3)</a:t>
            </a:r>
            <a:endParaRPr lang="en-US" dirty="0">
              <a:solidFill>
                <a:prstClr val="black"/>
              </a:solidFill>
              <a:latin typeface="Calibri"/>
            </a:endParaRPr>
          </a:p>
          <a:p>
            <a:pPr lvl="1" defTabSz="457200" fontAlgn="auto">
              <a:spcBef>
                <a:spcPts val="0"/>
              </a:spcBef>
              <a:spcAft>
                <a:spcPts val="0"/>
              </a:spcAft>
            </a:pPr>
            <a:r>
              <a:rPr lang="en-US" sz="2000" dirty="0">
                <a:solidFill>
                  <a:prstClr val="black"/>
                </a:solidFill>
                <a:latin typeface="Calibri"/>
              </a:rPr>
              <a:t>ME180 - Workshop for ME101 (1)</a:t>
            </a:r>
            <a:endParaRPr lang="en-US" dirty="0">
              <a:solidFill>
                <a:prstClr val="black"/>
              </a:solidFill>
              <a:latin typeface="Calibri"/>
            </a:endParaRPr>
          </a:p>
          <a:p>
            <a:pPr lvl="1" defTabSz="457200" fontAlgn="auto">
              <a:spcBef>
                <a:spcPts val="0"/>
              </a:spcBef>
              <a:spcAft>
                <a:spcPts val="0"/>
              </a:spcAft>
            </a:pPr>
            <a:r>
              <a:rPr lang="en-US" sz="2000" dirty="0">
                <a:solidFill>
                  <a:prstClr val="black"/>
                </a:solidFill>
                <a:latin typeface="Calibri"/>
              </a:rPr>
              <a:t>ME120 - Experimental method (2)</a:t>
            </a:r>
            <a:endParaRPr lang="en-US" dirty="0">
              <a:solidFill>
                <a:prstClr val="black"/>
              </a:solidFill>
              <a:latin typeface="Calibri"/>
            </a:endParaRPr>
          </a:p>
          <a:p>
            <a:pPr lvl="1" defTabSz="457200" fontAlgn="auto">
              <a:spcBef>
                <a:spcPts val="0"/>
              </a:spcBef>
              <a:spcAft>
                <a:spcPts val="0"/>
              </a:spcAft>
            </a:pPr>
            <a:r>
              <a:rPr lang="en-US" sz="2000" dirty="0">
                <a:solidFill>
                  <a:prstClr val="black"/>
                </a:solidFill>
                <a:latin typeface="Calibri"/>
              </a:rPr>
              <a:t>ME111 - Fluid Mechanics (3) </a:t>
            </a:r>
            <a:endParaRPr lang="en-US" dirty="0">
              <a:solidFill>
                <a:prstClr val="black"/>
              </a:solidFill>
              <a:latin typeface="Calibri"/>
            </a:endParaRPr>
          </a:p>
          <a:p>
            <a:pPr marL="463550" lvl="1" indent="-463550" defTabSz="457200" fontAlgn="auto">
              <a:spcBef>
                <a:spcPts val="0"/>
              </a:spcBef>
              <a:spcAft>
                <a:spcPts val="0"/>
              </a:spcAft>
            </a:pPr>
            <a:endParaRPr lang="en-US" sz="2000" dirty="0">
              <a:solidFill>
                <a:prstClr val="black"/>
              </a:solidFill>
              <a:latin typeface="Calibri"/>
            </a:endParaRPr>
          </a:p>
          <a:p>
            <a:pPr lvl="1" defTabSz="457200"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			</a:t>
            </a:r>
          </a:p>
        </p:txBody>
      </p:sp>
      <p:sp>
        <p:nvSpPr>
          <p:cNvPr id="4" name="Title 1">
            <a:extLst>
              <a:ext uri="{FF2B5EF4-FFF2-40B4-BE49-F238E27FC236}">
                <a16:creationId xmlns:a16="http://schemas.microsoft.com/office/drawing/2014/main" id="{2550E8DB-7EDB-40A2-9D1A-2362ABD22575}"/>
              </a:ext>
            </a:extLst>
          </p:cNvPr>
          <p:cNvSpPr txBox="1">
            <a:spLocks/>
          </p:cNvSpPr>
          <p:nvPr/>
        </p:nvSpPr>
        <p:spPr>
          <a:xfrm>
            <a:off x="-104172" y="1416559"/>
            <a:ext cx="8661201" cy="8616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a:solidFill>
                  <a:prstClr val="black"/>
                </a:solidFill>
                <a:latin typeface="Times New Roman" panose="02020603050405020304" pitchFamily="18" charset="0"/>
                <a:cs typeface="Times New Roman" panose="02020603050405020304" pitchFamily="18" charset="0"/>
              </a:rPr>
              <a:t>General Engineering - </a:t>
            </a:r>
            <a:r>
              <a:rPr lang="en-US" sz="3200" dirty="0">
                <a:solidFill>
                  <a:prstClr val="black"/>
                </a:solidFill>
                <a:latin typeface="Times New Roman" panose="02020603050405020304" pitchFamily="18" charset="0"/>
                <a:cs typeface="Times New Roman" panose="02020603050405020304" pitchFamily="18" charset="0"/>
              </a:rPr>
              <a:t>Upper Division Curriculum</a:t>
            </a:r>
            <a:br>
              <a:rPr lang="en-US" sz="3200" dirty="0">
                <a:solidFill>
                  <a:prstClr val="black"/>
                </a:solidFill>
                <a:latin typeface="Times New Roman" panose="02020603050405020304" pitchFamily="18" charset="0"/>
                <a:cs typeface="Times New Roman" panose="02020603050405020304" pitchFamily="18" charset="0"/>
              </a:rPr>
            </a:br>
            <a:endParaRPr lang="en-US" sz="3200" b="1" dirty="0">
              <a:solidFill>
                <a:prstClr val="black"/>
              </a:solidFill>
              <a:latin typeface="Calibri"/>
            </a:endParaRPr>
          </a:p>
        </p:txBody>
      </p:sp>
    </p:spTree>
    <p:extLst>
      <p:ext uri="{BB962C8B-B14F-4D97-AF65-F5344CB8AC3E}">
        <p14:creationId xmlns:p14="http://schemas.microsoft.com/office/powerpoint/2010/main" val="4174921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B7BD7F0-AD63-44CE-A0B4-00B63CA1667D}"/>
              </a:ext>
            </a:extLst>
          </p:cNvPr>
          <p:cNvSpPr>
            <a:spLocks noGrp="1"/>
          </p:cNvSpPr>
          <p:nvPr>
            <p:ph type="title"/>
          </p:nvPr>
        </p:nvSpPr>
        <p:spPr>
          <a:xfrm>
            <a:off x="224180" y="2027248"/>
            <a:ext cx="6835140" cy="861616"/>
          </a:xfrm>
        </p:spPr>
        <p:txBody>
          <a:bodyPr>
            <a:normAutofit fontScale="90000"/>
          </a:bodyPr>
          <a:lstStyle/>
          <a:p>
            <a:pPr algn="l"/>
            <a:br>
              <a:rPr lang="en-US" b="1"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Depth Area Electives – Examples (</a:t>
            </a:r>
            <a:r>
              <a:rPr lang="en-US" sz="3100" dirty="0" err="1">
                <a:latin typeface="Times New Roman" panose="02020603050405020304" pitchFamily="18" charset="0"/>
                <a:cs typeface="Times New Roman" panose="02020603050405020304" pitchFamily="18" charset="0"/>
              </a:rPr>
              <a:t>cont</a:t>
            </a:r>
            <a:r>
              <a:rPr lang="en-US" sz="3100"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b="1" dirty="0"/>
          </a:p>
        </p:txBody>
      </p:sp>
      <p:sp>
        <p:nvSpPr>
          <p:cNvPr id="2" name="TextBox 1">
            <a:extLst>
              <a:ext uri="{FF2B5EF4-FFF2-40B4-BE49-F238E27FC236}">
                <a16:creationId xmlns:a16="http://schemas.microsoft.com/office/drawing/2014/main" id="{615384D8-00D0-4E78-822F-C5CFD0E644D9}"/>
              </a:ext>
            </a:extLst>
          </p:cNvPr>
          <p:cNvSpPr txBox="1"/>
          <p:nvPr/>
        </p:nvSpPr>
        <p:spPr>
          <a:xfrm>
            <a:off x="534261" y="2872871"/>
            <a:ext cx="7469096" cy="2431435"/>
          </a:xfrm>
          <a:prstGeom prst="rect">
            <a:avLst/>
          </a:prstGeom>
          <a:noFill/>
        </p:spPr>
        <p:txBody>
          <a:bodyPr wrap="square" rtlCol="0">
            <a:spAutoFit/>
          </a:bodyPr>
          <a:lstStyle/>
          <a:p>
            <a:pPr defTabSz="457200" fontAlgn="auto">
              <a:spcBef>
                <a:spcPts val="0"/>
              </a:spcBef>
              <a:spcAft>
                <a:spcPts val="0"/>
              </a:spcAft>
            </a:pPr>
            <a:r>
              <a:rPr lang="en-US" sz="2400" dirty="0">
                <a:solidFill>
                  <a:prstClr val="black"/>
                </a:solidFill>
                <a:latin typeface="Times New Roman" panose="02020603050405020304" pitchFamily="18" charset="0"/>
                <a:cs typeface="Times New Roman" panose="02020603050405020304" pitchFamily="18" charset="0"/>
              </a:rPr>
              <a:t>Computer Engineering Area</a:t>
            </a:r>
            <a:r>
              <a:rPr lang="en-US" dirty="0">
                <a:solidFill>
                  <a:prstClr val="black"/>
                </a:solidFill>
                <a:latin typeface="Calibri"/>
              </a:rPr>
              <a:t>	</a:t>
            </a:r>
          </a:p>
          <a:p>
            <a:pPr defTabSz="457200" fontAlgn="auto">
              <a:spcBef>
                <a:spcPts val="0"/>
              </a:spcBef>
              <a:spcAft>
                <a:spcPts val="0"/>
              </a:spcAft>
            </a:pPr>
            <a:r>
              <a:rPr lang="en-US" sz="2000" dirty="0">
                <a:solidFill>
                  <a:prstClr val="black"/>
                </a:solidFill>
                <a:latin typeface="Calibri"/>
              </a:rPr>
              <a:t>	CMPE 050 - Object-Oriented Concepts and Methodology</a:t>
            </a:r>
          </a:p>
          <a:p>
            <a:pPr defTabSz="457200" fontAlgn="auto">
              <a:spcBef>
                <a:spcPts val="0"/>
              </a:spcBef>
              <a:spcAft>
                <a:spcPts val="0"/>
              </a:spcAft>
            </a:pPr>
            <a:r>
              <a:rPr lang="en-US" sz="2000" dirty="0">
                <a:solidFill>
                  <a:prstClr val="black"/>
                </a:solidFill>
                <a:latin typeface="Calibri"/>
              </a:rPr>
              <a:t>	CMPE 120 - Computer Organization and Architecture.</a:t>
            </a:r>
            <a:br>
              <a:rPr lang="en-US" sz="2000" dirty="0">
                <a:solidFill>
                  <a:prstClr val="black"/>
                </a:solidFill>
                <a:latin typeface="Calibri"/>
              </a:rPr>
            </a:br>
            <a:r>
              <a:rPr lang="en-US" sz="2000" dirty="0">
                <a:solidFill>
                  <a:prstClr val="black"/>
                </a:solidFill>
                <a:latin typeface="Calibri"/>
              </a:rPr>
              <a:t>	CMPE 126 - Algorithms and Data Structure Design</a:t>
            </a:r>
            <a:br>
              <a:rPr lang="en-US" sz="2000" dirty="0">
                <a:solidFill>
                  <a:prstClr val="black"/>
                </a:solidFill>
                <a:latin typeface="Calibri"/>
              </a:rPr>
            </a:br>
            <a:r>
              <a:rPr lang="en-US" sz="2000" dirty="0">
                <a:solidFill>
                  <a:prstClr val="black"/>
                </a:solidFill>
                <a:latin typeface="Calibri"/>
              </a:rPr>
              <a:t>	CMPE 138 - Database Systems I</a:t>
            </a:r>
          </a:p>
          <a:p>
            <a:pPr marL="463550" lvl="1" indent="-463550" defTabSz="457200" fontAlgn="auto">
              <a:spcBef>
                <a:spcPts val="0"/>
              </a:spcBef>
              <a:spcAft>
                <a:spcPts val="0"/>
              </a:spcAft>
            </a:pPr>
            <a:endParaRPr lang="en-US" sz="2000" dirty="0">
              <a:solidFill>
                <a:prstClr val="black"/>
              </a:solidFill>
              <a:latin typeface="Calibri"/>
            </a:endParaRPr>
          </a:p>
          <a:p>
            <a:pPr lvl="1" defTabSz="457200"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			</a:t>
            </a:r>
          </a:p>
        </p:txBody>
      </p:sp>
      <p:sp>
        <p:nvSpPr>
          <p:cNvPr id="4" name="Title 1">
            <a:extLst>
              <a:ext uri="{FF2B5EF4-FFF2-40B4-BE49-F238E27FC236}">
                <a16:creationId xmlns:a16="http://schemas.microsoft.com/office/drawing/2014/main" id="{2550E8DB-7EDB-40A2-9D1A-2362ABD22575}"/>
              </a:ext>
            </a:extLst>
          </p:cNvPr>
          <p:cNvSpPr txBox="1">
            <a:spLocks/>
          </p:cNvSpPr>
          <p:nvPr/>
        </p:nvSpPr>
        <p:spPr>
          <a:xfrm>
            <a:off x="-104172" y="1416559"/>
            <a:ext cx="8661201" cy="8616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a:solidFill>
                  <a:prstClr val="black"/>
                </a:solidFill>
                <a:latin typeface="Times New Roman" panose="02020603050405020304" pitchFamily="18" charset="0"/>
                <a:cs typeface="Times New Roman" panose="02020603050405020304" pitchFamily="18" charset="0"/>
              </a:rPr>
              <a:t>General Engineering - </a:t>
            </a:r>
            <a:r>
              <a:rPr lang="en-US" sz="3200" dirty="0">
                <a:solidFill>
                  <a:prstClr val="black"/>
                </a:solidFill>
                <a:latin typeface="Times New Roman" panose="02020603050405020304" pitchFamily="18" charset="0"/>
                <a:cs typeface="Times New Roman" panose="02020603050405020304" pitchFamily="18" charset="0"/>
              </a:rPr>
              <a:t>Upper Division Curriculum</a:t>
            </a:r>
            <a:br>
              <a:rPr lang="en-US" sz="3200" dirty="0">
                <a:solidFill>
                  <a:prstClr val="black"/>
                </a:solidFill>
                <a:latin typeface="Times New Roman" panose="02020603050405020304" pitchFamily="18" charset="0"/>
                <a:cs typeface="Times New Roman" panose="02020603050405020304" pitchFamily="18" charset="0"/>
              </a:rPr>
            </a:br>
            <a:endParaRPr lang="en-US" sz="3200" b="1" dirty="0">
              <a:solidFill>
                <a:prstClr val="black"/>
              </a:solidFill>
              <a:latin typeface="Calibri"/>
            </a:endParaRPr>
          </a:p>
        </p:txBody>
      </p:sp>
    </p:spTree>
    <p:extLst>
      <p:ext uri="{BB962C8B-B14F-4D97-AF65-F5344CB8AC3E}">
        <p14:creationId xmlns:p14="http://schemas.microsoft.com/office/powerpoint/2010/main" val="3468049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384D8-00D0-4E78-822F-C5CFD0E644D9}"/>
              </a:ext>
            </a:extLst>
          </p:cNvPr>
          <p:cNvSpPr txBox="1"/>
          <p:nvPr/>
        </p:nvSpPr>
        <p:spPr>
          <a:xfrm>
            <a:off x="282493" y="2025202"/>
            <a:ext cx="8464343" cy="3986989"/>
          </a:xfrm>
          <a:prstGeom prst="rect">
            <a:avLst/>
          </a:prstGeom>
          <a:noFill/>
        </p:spPr>
        <p:txBody>
          <a:bodyPr wrap="square" rtlCol="0">
            <a:spAutoFit/>
          </a:bodyPr>
          <a:lstStyle/>
          <a:p>
            <a:pPr marL="45404" defTabSz="457200" fontAlgn="auto">
              <a:spcBef>
                <a:spcPts val="0"/>
              </a:spcBef>
              <a:spcAft>
                <a:spcPts val="0"/>
              </a:spcAft>
            </a:pPr>
            <a:r>
              <a:rPr lang="en-US" sz="2080" dirty="0">
                <a:solidFill>
                  <a:prstClr val="black"/>
                </a:solidFill>
                <a:latin typeface="Times New Roman" panose="02020603050405020304" pitchFamily="18" charset="0"/>
                <a:cs typeface="Times New Roman" panose="02020603050405020304" pitchFamily="18" charset="0"/>
              </a:rPr>
              <a:t> </a:t>
            </a:r>
            <a:r>
              <a:rPr lang="en-US" sz="2773" dirty="0">
                <a:solidFill>
                  <a:prstClr val="black"/>
                </a:solidFill>
                <a:latin typeface="Times New Roman" panose="02020603050405020304" pitchFamily="18" charset="0"/>
                <a:cs typeface="Times New Roman" panose="02020603050405020304" pitchFamily="18" charset="0"/>
              </a:rPr>
              <a:t>Minor Degree Program Examples</a:t>
            </a:r>
            <a:endParaRPr lang="en-US" sz="2080" dirty="0">
              <a:solidFill>
                <a:prstClr val="black"/>
              </a:solidFill>
              <a:latin typeface="Times New Roman" panose="02020603050405020304" pitchFamily="18" charset="0"/>
              <a:cs typeface="Times New Roman" panose="02020603050405020304" pitchFamily="18" charset="0"/>
            </a:endParaRPr>
          </a:p>
          <a:p>
            <a:pPr marL="45404" defTabSz="457200" fontAlgn="auto">
              <a:spcBef>
                <a:spcPts val="0"/>
              </a:spcBef>
              <a:spcAft>
                <a:spcPts val="0"/>
              </a:spcAft>
            </a:pPr>
            <a:endParaRPr lang="en-US" sz="2080" dirty="0">
              <a:solidFill>
                <a:prstClr val="black"/>
              </a:solidFill>
              <a:latin typeface="Times New Roman" panose="02020603050405020304" pitchFamily="18" charset="0"/>
              <a:cs typeface="Times New Roman" panose="02020603050405020304" pitchFamily="18" charset="0"/>
            </a:endParaRPr>
          </a:p>
          <a:p>
            <a:pPr marL="1090613" indent="-461963" defTabSz="457200" fontAlgn="auto">
              <a:spcBef>
                <a:spcPts val="0"/>
              </a:spcBef>
              <a:spcAft>
                <a:spcPts val="0"/>
              </a:spcAft>
              <a:buFont typeface="Wingdings" panose="05000000000000000000" pitchFamily="2" charset="2"/>
              <a:buChar char="q"/>
            </a:pPr>
            <a:r>
              <a:rPr lang="en-US" sz="2427" dirty="0">
                <a:solidFill>
                  <a:prstClr val="black"/>
                </a:solidFill>
                <a:latin typeface="Times New Roman" panose="02020603050405020304" pitchFamily="18" charset="0"/>
                <a:cs typeface="Times New Roman" panose="02020603050405020304" pitchFamily="18" charset="0"/>
              </a:rPr>
              <a:t>Computer Science</a:t>
            </a:r>
          </a:p>
          <a:p>
            <a:pPr marL="1090613" lvl="1" indent="-461963" defTabSz="457200" fontAlgn="auto">
              <a:spcBef>
                <a:spcPts val="0"/>
              </a:spcBef>
              <a:spcAft>
                <a:spcPts val="0"/>
              </a:spcAft>
              <a:buFont typeface="Wingdings" panose="05000000000000000000" pitchFamily="2" charset="2"/>
              <a:buChar char="q"/>
            </a:pPr>
            <a:endParaRPr lang="en-US" sz="2080" dirty="0">
              <a:solidFill>
                <a:prstClr val="black"/>
              </a:solidFill>
              <a:latin typeface="Times New Roman" panose="02020603050405020304" pitchFamily="18" charset="0"/>
              <a:cs typeface="Times New Roman" panose="02020603050405020304" pitchFamily="18" charset="0"/>
            </a:endParaRPr>
          </a:p>
          <a:p>
            <a:pPr marL="1090613" lvl="1" indent="-461963" defTabSz="457200" fontAlgn="auto">
              <a:spcBef>
                <a:spcPts val="0"/>
              </a:spcBef>
              <a:spcAft>
                <a:spcPts val="0"/>
              </a:spcAft>
              <a:buFont typeface="Wingdings" panose="05000000000000000000" pitchFamily="2" charset="2"/>
              <a:buChar char="q"/>
            </a:pPr>
            <a:r>
              <a:rPr lang="en-US" sz="2427" dirty="0">
                <a:solidFill>
                  <a:prstClr val="black"/>
                </a:solidFill>
                <a:latin typeface="Times New Roman" panose="02020603050405020304" pitchFamily="18" charset="0"/>
                <a:cs typeface="Times New Roman" panose="02020603050405020304" pitchFamily="18" charset="0"/>
              </a:rPr>
              <a:t>Business</a:t>
            </a:r>
          </a:p>
          <a:p>
            <a:pPr marL="1090613" lvl="1" indent="-461963" defTabSz="457200" fontAlgn="auto">
              <a:spcBef>
                <a:spcPts val="0"/>
              </a:spcBef>
              <a:spcAft>
                <a:spcPts val="0"/>
              </a:spcAft>
              <a:buFont typeface="Wingdings" panose="05000000000000000000" pitchFamily="2" charset="2"/>
              <a:buChar char="q"/>
            </a:pPr>
            <a:endParaRPr lang="en-US" sz="2427" dirty="0">
              <a:solidFill>
                <a:prstClr val="black"/>
              </a:solidFill>
              <a:latin typeface="Times New Roman" panose="02020603050405020304" pitchFamily="18" charset="0"/>
              <a:cs typeface="Times New Roman" panose="02020603050405020304" pitchFamily="18" charset="0"/>
            </a:endParaRPr>
          </a:p>
          <a:p>
            <a:pPr marL="1090613" lvl="1" indent="-461963" defTabSz="457200" fontAlgn="auto">
              <a:spcBef>
                <a:spcPts val="0"/>
              </a:spcBef>
              <a:spcAft>
                <a:spcPts val="0"/>
              </a:spcAft>
              <a:buFont typeface="Wingdings" panose="05000000000000000000" pitchFamily="2" charset="2"/>
              <a:buChar char="q"/>
            </a:pPr>
            <a:r>
              <a:rPr lang="en-US" sz="2427" dirty="0">
                <a:solidFill>
                  <a:prstClr val="black"/>
                </a:solidFill>
                <a:latin typeface="Times New Roman" panose="02020603050405020304" pitchFamily="18" charset="0"/>
                <a:cs typeface="Times New Roman" panose="02020603050405020304" pitchFamily="18" charset="0"/>
              </a:rPr>
              <a:t>Bio-Informatics</a:t>
            </a:r>
          </a:p>
          <a:p>
            <a:pPr marL="1090613" lvl="1" indent="-461963" defTabSz="457200" fontAlgn="auto">
              <a:spcBef>
                <a:spcPts val="0"/>
              </a:spcBef>
              <a:spcAft>
                <a:spcPts val="0"/>
              </a:spcAft>
              <a:buFont typeface="Wingdings" panose="05000000000000000000" pitchFamily="2" charset="2"/>
              <a:buChar char="q"/>
            </a:pPr>
            <a:endParaRPr lang="en-US" sz="2427" dirty="0">
              <a:solidFill>
                <a:prstClr val="black"/>
              </a:solidFill>
              <a:latin typeface="Times New Roman" panose="02020603050405020304" pitchFamily="18" charset="0"/>
              <a:cs typeface="Times New Roman" panose="02020603050405020304" pitchFamily="18" charset="0"/>
            </a:endParaRPr>
          </a:p>
          <a:p>
            <a:pPr marL="1090613" lvl="1" indent="-461963" defTabSz="457200" fontAlgn="auto">
              <a:spcBef>
                <a:spcPts val="0"/>
              </a:spcBef>
              <a:spcAft>
                <a:spcPts val="0"/>
              </a:spcAft>
              <a:buFont typeface="Wingdings" panose="05000000000000000000" pitchFamily="2" charset="2"/>
              <a:buChar char="q"/>
            </a:pPr>
            <a:r>
              <a:rPr lang="en-US" sz="2427" dirty="0">
                <a:solidFill>
                  <a:prstClr val="black"/>
                </a:solidFill>
                <a:latin typeface="Times New Roman" panose="02020603050405020304" pitchFamily="18" charset="0"/>
                <a:cs typeface="Times New Roman" panose="02020603050405020304" pitchFamily="18" charset="0"/>
              </a:rPr>
              <a:t>Applied Computing for Behavioral and Social Scientists</a:t>
            </a:r>
            <a:r>
              <a:rPr lang="en-US" sz="3120" dirty="0">
                <a:solidFill>
                  <a:prstClr val="black"/>
                </a:solidFill>
                <a:latin typeface="Times New Roman" panose="02020603050405020304" pitchFamily="18" charset="0"/>
                <a:cs typeface="Times New Roman" panose="02020603050405020304" pitchFamily="18" charset="0"/>
              </a:rPr>
              <a:t>			</a:t>
            </a:r>
          </a:p>
        </p:txBody>
      </p:sp>
      <p:sp>
        <p:nvSpPr>
          <p:cNvPr id="6" name="Title 1">
            <a:extLst>
              <a:ext uri="{FF2B5EF4-FFF2-40B4-BE49-F238E27FC236}">
                <a16:creationId xmlns:a16="http://schemas.microsoft.com/office/drawing/2014/main" id="{E30F8983-9F65-4E07-BEFA-55737DDA7929}"/>
              </a:ext>
            </a:extLst>
          </p:cNvPr>
          <p:cNvSpPr txBox="1">
            <a:spLocks/>
          </p:cNvSpPr>
          <p:nvPr/>
        </p:nvSpPr>
        <p:spPr>
          <a:xfrm>
            <a:off x="1" y="1472079"/>
            <a:ext cx="8661201" cy="8616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200" b="1" dirty="0">
                <a:solidFill>
                  <a:prstClr val="black"/>
                </a:solidFill>
                <a:latin typeface="Times New Roman" panose="02020603050405020304" pitchFamily="18" charset="0"/>
                <a:cs typeface="Times New Roman" panose="02020603050405020304" pitchFamily="18" charset="0"/>
              </a:rPr>
              <a:t>General Engineering - </a:t>
            </a:r>
            <a:r>
              <a:rPr lang="en-US" sz="3200" dirty="0">
                <a:solidFill>
                  <a:prstClr val="black"/>
                </a:solidFill>
                <a:latin typeface="Times New Roman" panose="02020603050405020304" pitchFamily="18" charset="0"/>
                <a:cs typeface="Times New Roman" panose="02020603050405020304" pitchFamily="18" charset="0"/>
              </a:rPr>
              <a:t>Upper Division Curriculum</a:t>
            </a:r>
            <a:br>
              <a:rPr lang="en-US" sz="3200" dirty="0">
                <a:solidFill>
                  <a:prstClr val="black"/>
                </a:solidFill>
                <a:latin typeface="Times New Roman" panose="02020603050405020304" pitchFamily="18" charset="0"/>
                <a:cs typeface="Times New Roman" panose="02020603050405020304" pitchFamily="18" charset="0"/>
              </a:rPr>
            </a:br>
            <a:endParaRPr lang="en-US" sz="3200" b="1" dirty="0">
              <a:solidFill>
                <a:prstClr val="black"/>
              </a:solidFill>
              <a:latin typeface="Calibri"/>
            </a:endParaRPr>
          </a:p>
        </p:txBody>
      </p:sp>
    </p:spTree>
    <p:extLst>
      <p:ext uri="{BB962C8B-B14F-4D97-AF65-F5344CB8AC3E}">
        <p14:creationId xmlns:p14="http://schemas.microsoft.com/office/powerpoint/2010/main" val="3913163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5384D8-00D0-4E78-822F-C5CFD0E644D9}"/>
              </a:ext>
            </a:extLst>
          </p:cNvPr>
          <p:cNvSpPr txBox="1"/>
          <p:nvPr/>
        </p:nvSpPr>
        <p:spPr>
          <a:xfrm>
            <a:off x="-263950" y="2130218"/>
            <a:ext cx="9143999" cy="2017027"/>
          </a:xfrm>
          <a:prstGeom prst="rect">
            <a:avLst/>
          </a:prstGeom>
          <a:noFill/>
        </p:spPr>
        <p:txBody>
          <a:bodyPr wrap="square" rtlCol="0">
            <a:spAutoFit/>
          </a:bodyPr>
          <a:lstStyle/>
          <a:p>
            <a:pPr marL="45404" defTabSz="457200" fontAlgn="auto">
              <a:spcBef>
                <a:spcPts val="0"/>
              </a:spcBef>
              <a:spcAft>
                <a:spcPts val="0"/>
              </a:spcAft>
            </a:pPr>
            <a:r>
              <a:rPr lang="en-US" sz="2080" dirty="0">
                <a:solidFill>
                  <a:prstClr val="black"/>
                </a:solidFill>
                <a:latin typeface="Times New Roman" panose="02020603050405020304" pitchFamily="18" charset="0"/>
                <a:cs typeface="Times New Roman" panose="02020603050405020304" pitchFamily="18" charset="0"/>
              </a:rPr>
              <a:t> </a:t>
            </a:r>
          </a:p>
          <a:p>
            <a:pPr marL="1090613" lvl="1" indent="-461963" defTabSz="457200" fontAlgn="auto">
              <a:spcBef>
                <a:spcPts val="0"/>
              </a:spcBef>
              <a:spcAft>
                <a:spcPts val="0"/>
              </a:spcAft>
              <a:buFont typeface="Wingdings" panose="05000000000000000000" pitchFamily="2" charset="2"/>
              <a:buChar char="q"/>
            </a:pPr>
            <a:endParaRPr lang="en-US" sz="2080" dirty="0">
              <a:solidFill>
                <a:prstClr val="black"/>
              </a:solidFill>
              <a:latin typeface="Times New Roman" panose="02020603050405020304" pitchFamily="18" charset="0"/>
              <a:cs typeface="Times New Roman" panose="02020603050405020304" pitchFamily="18" charset="0"/>
            </a:endParaRPr>
          </a:p>
          <a:p>
            <a:pPr marL="628650" lvl="1" defTabSz="457200" fontAlgn="auto">
              <a:spcBef>
                <a:spcPts val="0"/>
              </a:spcBef>
              <a:spcAft>
                <a:spcPts val="0"/>
              </a:spcAft>
            </a:pPr>
            <a:r>
              <a:rPr lang="en-US" sz="2800" dirty="0">
                <a:solidFill>
                  <a:prstClr val="black"/>
                </a:solidFill>
                <a:latin typeface="Times New Roman" panose="02020603050405020304" pitchFamily="18" charset="0"/>
                <a:cs typeface="Times New Roman" panose="02020603050405020304" pitchFamily="18" charset="0"/>
              </a:rPr>
              <a:t>Name Change Fall 2021:  </a:t>
            </a:r>
            <a:r>
              <a:rPr lang="en-US" sz="2800" b="1" dirty="0">
                <a:solidFill>
                  <a:prstClr val="black"/>
                </a:solidFill>
                <a:latin typeface="Times New Roman" panose="02020603050405020304" pitchFamily="18" charset="0"/>
                <a:cs typeface="Times New Roman" panose="02020603050405020304" pitchFamily="18" charset="0"/>
              </a:rPr>
              <a:t>Interdisciplinary Engineering</a:t>
            </a:r>
          </a:p>
          <a:p>
            <a:pPr marL="1090613" lvl="1" indent="-461963" defTabSz="457200" fontAlgn="auto">
              <a:spcBef>
                <a:spcPts val="0"/>
              </a:spcBef>
              <a:spcAft>
                <a:spcPts val="0"/>
              </a:spcAft>
              <a:buFont typeface="Wingdings" panose="05000000000000000000" pitchFamily="2" charset="2"/>
              <a:buChar char="q"/>
            </a:pPr>
            <a:endParaRPr lang="en-US" sz="2427" dirty="0">
              <a:solidFill>
                <a:prstClr val="black"/>
              </a:solidFill>
              <a:latin typeface="Times New Roman" panose="02020603050405020304" pitchFamily="18" charset="0"/>
              <a:cs typeface="Times New Roman" panose="02020603050405020304" pitchFamily="18" charset="0"/>
            </a:endParaRPr>
          </a:p>
          <a:p>
            <a:pPr marL="628650" lvl="1" defTabSz="457200" fontAlgn="auto">
              <a:spcBef>
                <a:spcPts val="0"/>
              </a:spcBef>
              <a:spcAft>
                <a:spcPts val="0"/>
              </a:spcAft>
            </a:pPr>
            <a:r>
              <a:rPr lang="en-US" sz="312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74852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27"/>
          <p:cNvSpPr>
            <a:spLocks noGrp="1" noChangeArrowheads="1"/>
          </p:cNvSpPr>
          <p:nvPr>
            <p:ph idx="1"/>
          </p:nvPr>
        </p:nvSpPr>
        <p:spPr>
          <a:xfrm>
            <a:off x="503238" y="1901825"/>
            <a:ext cx="8183562" cy="1603375"/>
          </a:xfrm>
        </p:spPr>
        <p:txBody>
          <a:bodyPr>
            <a:normAutofit/>
          </a:bodyPr>
          <a:lstStyle/>
          <a:p>
            <a:pPr marL="265176" indent="-265176" algn="ctr" eaLnBrk="1" fontAlgn="auto" hangingPunct="1">
              <a:spcAft>
                <a:spcPts val="0"/>
              </a:spcAft>
              <a:buFont typeface="Wingdings 2"/>
              <a:buNone/>
              <a:defRPr/>
            </a:pPr>
            <a:r>
              <a:rPr lang="en-US" b="1" dirty="0">
                <a:solidFill>
                  <a:srgbClr val="CC0000"/>
                </a:solidFill>
              </a:rPr>
              <a:t>Maybe you would like to be a “Professional” Engineer</a:t>
            </a:r>
            <a:endParaRPr lang="en-US" dirty="0">
              <a:solidFill>
                <a:srgbClr val="CC0000"/>
              </a:solidFill>
            </a:endParaRPr>
          </a:p>
          <a:p>
            <a:pPr marL="265176" indent="-265176" eaLnBrk="1" fontAlgn="auto" hangingPunct="1">
              <a:spcAft>
                <a:spcPts val="0"/>
              </a:spcAft>
              <a:buFontTx/>
              <a:buChar char="•"/>
              <a:defRPr/>
            </a:pPr>
            <a:endParaRPr lang="en-US" dirty="0"/>
          </a:p>
          <a:p>
            <a:pPr marL="0" indent="0" eaLnBrk="1" fontAlgn="auto" hangingPunct="1">
              <a:spcAft>
                <a:spcPts val="0"/>
              </a:spcAft>
              <a:buNone/>
              <a:defRPr/>
            </a:pPr>
            <a:endParaRPr lang="en-US" dirty="0"/>
          </a:p>
          <a:p>
            <a:pPr marL="265176" indent="-265176" eaLnBrk="1" fontAlgn="auto" hangingPunct="1">
              <a:spcAft>
                <a:spcPts val="0"/>
              </a:spcAft>
              <a:buFont typeface="Wingdings 2"/>
              <a:buNone/>
              <a:defRPr/>
            </a:pPr>
            <a:endParaRPr lang="en-US" sz="1200" dirty="0"/>
          </a:p>
        </p:txBody>
      </p:sp>
      <p:sp>
        <p:nvSpPr>
          <p:cNvPr id="29698" name="Slide Number Placeholder 5"/>
          <p:cNvSpPr>
            <a:spLocks noGrp="1"/>
          </p:cNvSpPr>
          <p:nvPr>
            <p:ph type="sldNum" sz="quarter" idx="12"/>
          </p:nvPr>
        </p:nvSpPr>
        <p:spPr/>
        <p:txBody>
          <a:bodyPr/>
          <a:lstStyle/>
          <a:p>
            <a:pPr>
              <a:defRPr/>
            </a:pPr>
            <a:fld id="{B8F57A69-161C-483E-9E78-53625138F81E}" type="slidenum">
              <a:rPr lang="en-US"/>
              <a:pPr>
                <a:defRPr/>
              </a:pPr>
              <a:t>38</a:t>
            </a:fld>
            <a:endParaRPr lang="en-US"/>
          </a:p>
        </p:txBody>
      </p:sp>
    </p:spTree>
    <p:extLst>
      <p:ext uri="{BB962C8B-B14F-4D97-AF65-F5344CB8AC3E}">
        <p14:creationId xmlns:p14="http://schemas.microsoft.com/office/powerpoint/2010/main" val="107651847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152400"/>
            <a:ext cx="8183563" cy="914400"/>
          </a:xfrm>
        </p:spPr>
        <p:txBody>
          <a:bodyPr>
            <a:normAutofit fontScale="90000"/>
          </a:bodyPr>
          <a:lstStyle/>
          <a:p>
            <a:pPr eaLnBrk="1" fontAlgn="auto" hangingPunct="1">
              <a:spcAft>
                <a:spcPts val="0"/>
              </a:spcAft>
              <a:defRPr/>
            </a:pPr>
            <a:r>
              <a:rPr lang="en-US" sz="3200" dirty="0">
                <a:solidFill>
                  <a:schemeClr val="bg1"/>
                </a:solidFill>
              </a:rPr>
              <a:t>What do we mean by a Profession?</a:t>
            </a:r>
            <a:endParaRPr lang="en-US" sz="3200" baseline="30000" dirty="0">
              <a:solidFill>
                <a:schemeClr val="bg1"/>
              </a:solidFill>
            </a:endParaRPr>
          </a:p>
        </p:txBody>
      </p:sp>
      <p:sp>
        <p:nvSpPr>
          <p:cNvPr id="5" name="Rectangle 70"/>
          <p:cNvSpPr>
            <a:spLocks noGrp="1" noChangeArrowheads="1"/>
          </p:cNvSpPr>
          <p:nvPr>
            <p:ph type="sldNum" sz="quarter" idx="12"/>
          </p:nvPr>
        </p:nvSpPr>
        <p:spPr/>
        <p:txBody>
          <a:bodyPr/>
          <a:lstStyle/>
          <a:p>
            <a:pPr>
              <a:defRPr/>
            </a:pPr>
            <a:fld id="{73300A7D-04C9-4837-9E8C-D730F157CE9E}" type="slidenum">
              <a:rPr lang="en-US"/>
              <a:pPr>
                <a:defRPr/>
              </a:pPr>
              <a:t>39</a:t>
            </a:fld>
            <a:endParaRPr lang="en-US" dirty="0"/>
          </a:p>
        </p:txBody>
      </p:sp>
      <p:sp>
        <p:nvSpPr>
          <p:cNvPr id="3075" name="Rectangle 3"/>
          <p:cNvSpPr>
            <a:spLocks noGrp="1" noChangeArrowheads="1"/>
          </p:cNvSpPr>
          <p:nvPr>
            <p:ph type="subTitle" idx="4294967295"/>
          </p:nvPr>
        </p:nvSpPr>
        <p:spPr>
          <a:xfrm>
            <a:off x="576263" y="1371600"/>
            <a:ext cx="8229600" cy="5486400"/>
          </a:xfrm>
        </p:spPr>
        <p:txBody>
          <a:bodyPr/>
          <a:lstStyle/>
          <a:p>
            <a:pPr marL="261938" indent="-261938" eaLnBrk="1" hangingPunct="1">
              <a:lnSpc>
                <a:spcPct val="90000"/>
              </a:lnSpc>
              <a:spcBef>
                <a:spcPts val="600"/>
              </a:spcBef>
              <a:spcAft>
                <a:spcPts val="400"/>
              </a:spcAft>
              <a:buClr>
                <a:schemeClr val="tx1"/>
              </a:buClr>
              <a:buSzPct val="90000"/>
              <a:buFontTx/>
              <a:buAutoNum type="arabicPeriod"/>
            </a:pPr>
            <a:r>
              <a:rPr lang="en-US" sz="2400" dirty="0"/>
              <a:t>Requires specialized &amp; highly skilled </a:t>
            </a:r>
            <a:r>
              <a:rPr lang="en-US" sz="2400" b="1" dirty="0">
                <a:solidFill>
                  <a:srgbClr val="00B050"/>
                </a:solidFill>
              </a:rPr>
              <a:t>knowledge</a:t>
            </a:r>
          </a:p>
          <a:p>
            <a:pPr marL="261938" indent="-261938" eaLnBrk="1" hangingPunct="1">
              <a:lnSpc>
                <a:spcPct val="90000"/>
              </a:lnSpc>
              <a:spcBef>
                <a:spcPts val="600"/>
              </a:spcBef>
              <a:spcAft>
                <a:spcPts val="400"/>
              </a:spcAft>
              <a:buClr>
                <a:schemeClr val="tx1"/>
              </a:buClr>
              <a:buSzPct val="90000"/>
              <a:buFontTx/>
              <a:buAutoNum type="arabicPeriod"/>
            </a:pPr>
            <a:r>
              <a:rPr lang="en-US" sz="2400" dirty="0"/>
              <a:t>Requires </a:t>
            </a:r>
            <a:r>
              <a:rPr lang="en-US" sz="2400" b="1" dirty="0">
                <a:solidFill>
                  <a:srgbClr val="00B050"/>
                </a:solidFill>
              </a:rPr>
              <a:t>academic training</a:t>
            </a:r>
          </a:p>
          <a:p>
            <a:pPr marL="261938" indent="-261938" eaLnBrk="1" hangingPunct="1">
              <a:lnSpc>
                <a:spcPct val="90000"/>
              </a:lnSpc>
              <a:spcBef>
                <a:spcPts val="600"/>
              </a:spcBef>
              <a:spcAft>
                <a:spcPts val="400"/>
              </a:spcAft>
              <a:buClr>
                <a:schemeClr val="tx1"/>
              </a:buClr>
              <a:buSzPct val="90000"/>
              <a:buFontTx/>
              <a:buAutoNum type="arabicPeriod"/>
            </a:pPr>
            <a:r>
              <a:rPr lang="en-US" sz="2400" b="1" dirty="0">
                <a:solidFill>
                  <a:srgbClr val="00B050"/>
                </a:solidFill>
              </a:rPr>
              <a:t>Regulated</a:t>
            </a:r>
            <a:r>
              <a:rPr lang="en-US" sz="2400" dirty="0">
                <a:solidFill>
                  <a:srgbClr val="FFFF00"/>
                </a:solidFill>
              </a:rPr>
              <a:t> </a:t>
            </a:r>
            <a:r>
              <a:rPr lang="en-US" sz="2400" dirty="0"/>
              <a:t>by professional bodies</a:t>
            </a:r>
          </a:p>
          <a:p>
            <a:pPr marL="261938" indent="-261938" eaLnBrk="1" hangingPunct="1">
              <a:lnSpc>
                <a:spcPct val="90000"/>
              </a:lnSpc>
              <a:spcBef>
                <a:spcPts val="600"/>
              </a:spcBef>
              <a:spcAft>
                <a:spcPts val="400"/>
              </a:spcAft>
              <a:buClr>
                <a:schemeClr val="tx1"/>
              </a:buClr>
              <a:buSzPct val="90000"/>
              <a:buFontTx/>
              <a:buAutoNum type="arabicPeriod"/>
            </a:pPr>
            <a:r>
              <a:rPr lang="en-US" sz="2400" dirty="0"/>
              <a:t>Requires</a:t>
            </a:r>
            <a:r>
              <a:rPr lang="en-US" sz="2400" dirty="0">
                <a:solidFill>
                  <a:srgbClr val="FF0066"/>
                </a:solidFill>
              </a:rPr>
              <a:t> </a:t>
            </a:r>
            <a:r>
              <a:rPr lang="en-US" sz="2400" b="1" dirty="0">
                <a:solidFill>
                  <a:srgbClr val="00B050"/>
                </a:solidFill>
              </a:rPr>
              <a:t>examination of competence</a:t>
            </a:r>
            <a:endParaRPr lang="en-US" sz="1600" b="1" dirty="0">
              <a:solidFill>
                <a:srgbClr val="FFFF00"/>
              </a:solidFill>
            </a:endParaRPr>
          </a:p>
          <a:p>
            <a:pPr marL="261938" indent="-261938" eaLnBrk="1" hangingPunct="1">
              <a:lnSpc>
                <a:spcPct val="90000"/>
              </a:lnSpc>
              <a:spcBef>
                <a:spcPts val="600"/>
              </a:spcBef>
              <a:spcAft>
                <a:spcPts val="400"/>
              </a:spcAft>
              <a:buClr>
                <a:schemeClr val="tx1"/>
              </a:buClr>
              <a:buSzPct val="90000"/>
              <a:buFontTx/>
              <a:buAutoNum type="arabicPeriod"/>
            </a:pPr>
            <a:r>
              <a:rPr lang="en-US" sz="2400" dirty="0"/>
              <a:t>Function of professional work is </a:t>
            </a:r>
            <a:r>
              <a:rPr lang="en-US" sz="2400" b="1" dirty="0">
                <a:solidFill>
                  <a:srgbClr val="00B050"/>
                </a:solidFill>
              </a:rPr>
              <a:t>vital to society</a:t>
            </a:r>
          </a:p>
          <a:p>
            <a:pPr marL="261938" indent="-261938" eaLnBrk="1" hangingPunct="1">
              <a:lnSpc>
                <a:spcPct val="90000"/>
              </a:lnSpc>
              <a:spcBef>
                <a:spcPts val="600"/>
              </a:spcBef>
              <a:spcAft>
                <a:spcPts val="400"/>
              </a:spcAft>
              <a:buClr>
                <a:schemeClr val="tx1"/>
              </a:buClr>
              <a:buSzPct val="90000"/>
              <a:buFontTx/>
              <a:buAutoNum type="arabicPeriod"/>
            </a:pPr>
            <a:r>
              <a:rPr lang="en-US" sz="2400" dirty="0"/>
              <a:t>Perform under a standard of professional behavior that requires adherence to the highest principles of </a:t>
            </a:r>
            <a:r>
              <a:rPr lang="en-US" sz="2400" b="1" dirty="0">
                <a:solidFill>
                  <a:srgbClr val="00B050"/>
                </a:solidFill>
              </a:rPr>
              <a:t>legal and ethical conduct</a:t>
            </a:r>
            <a:endParaRPr lang="en-US" sz="1600" b="1" dirty="0">
              <a:solidFill>
                <a:srgbClr val="00B050"/>
              </a:solidFill>
            </a:endParaRPr>
          </a:p>
          <a:p>
            <a:pPr marL="261938" indent="-261938" eaLnBrk="1" hangingPunct="1">
              <a:lnSpc>
                <a:spcPct val="90000"/>
              </a:lnSpc>
              <a:spcBef>
                <a:spcPts val="600"/>
              </a:spcBef>
              <a:spcAft>
                <a:spcPts val="400"/>
              </a:spcAft>
              <a:buClr>
                <a:schemeClr val="tx1"/>
              </a:buClr>
              <a:buSzPct val="90000"/>
              <a:buFontTx/>
              <a:buAutoNum type="arabicPeriod"/>
            </a:pPr>
            <a:r>
              <a:rPr lang="en-US" sz="2400" dirty="0"/>
              <a:t>Requires </a:t>
            </a:r>
            <a:r>
              <a:rPr lang="en-US" sz="2400" b="1" dirty="0">
                <a:solidFill>
                  <a:srgbClr val="00B050"/>
                </a:solidFill>
              </a:rPr>
              <a:t>continuing education </a:t>
            </a:r>
            <a:r>
              <a:rPr lang="en-US" sz="2400" dirty="0"/>
              <a:t>to keep current with rapidly changing technology</a:t>
            </a:r>
            <a:endParaRPr lang="en-US" sz="2400" dirty="0">
              <a:solidFill>
                <a:srgbClr val="FFFF00"/>
              </a:solidFill>
            </a:endParaRPr>
          </a:p>
          <a:p>
            <a:pPr marL="261938" indent="-261938" eaLnBrk="1" hangingPunct="1">
              <a:lnSpc>
                <a:spcPct val="90000"/>
              </a:lnSpc>
              <a:spcBef>
                <a:spcPts val="600"/>
              </a:spcBef>
              <a:spcAft>
                <a:spcPts val="400"/>
              </a:spcAft>
              <a:buClr>
                <a:schemeClr val="tx1"/>
              </a:buClr>
              <a:buSzPct val="90000"/>
              <a:buFontTx/>
              <a:buAutoNum type="arabicPeriod"/>
            </a:pPr>
            <a:endParaRPr lang="en-US" sz="2400" dirty="0">
              <a:solidFill>
                <a:srgbClr val="FFFF00"/>
              </a:solidFill>
            </a:endParaRPr>
          </a:p>
        </p:txBody>
      </p:sp>
    </p:spTree>
    <p:extLst>
      <p:ext uri="{BB962C8B-B14F-4D97-AF65-F5344CB8AC3E}">
        <p14:creationId xmlns:p14="http://schemas.microsoft.com/office/powerpoint/2010/main" val="249722381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5800" y="439271"/>
            <a:ext cx="7924800" cy="6066503"/>
            <a:chOff x="685800" y="439271"/>
            <a:chExt cx="7924800" cy="6066503"/>
          </a:xfrm>
        </p:grpSpPr>
        <p:grpSp>
          <p:nvGrpSpPr>
            <p:cNvPr id="3" name="Group 2"/>
            <p:cNvGrpSpPr/>
            <p:nvPr/>
          </p:nvGrpSpPr>
          <p:grpSpPr>
            <a:xfrm>
              <a:off x="685800" y="439271"/>
              <a:ext cx="7924800" cy="6066503"/>
              <a:chOff x="685800" y="439271"/>
              <a:chExt cx="7924800" cy="6066503"/>
            </a:xfrm>
          </p:grpSpPr>
          <p:pic>
            <p:nvPicPr>
              <p:cNvPr id="1026" name="Picture 2" descr="Image result for what engineers 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39271"/>
                <a:ext cx="7924800" cy="60665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19 Years Later and the Cast of Mission: Impossible Still (Kind of) Looks the Sam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304" y="1847076"/>
                <a:ext cx="2041184" cy="1547350"/>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File:Mission Impossible (1996 film)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3451" y="3061845"/>
              <a:ext cx="1484151" cy="23653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Slide Number Placeholder 1"/>
          <p:cNvSpPr>
            <a:spLocks noGrp="1"/>
          </p:cNvSpPr>
          <p:nvPr>
            <p:ph type="sldNum" sz="quarter" idx="12"/>
          </p:nvPr>
        </p:nvSpPr>
        <p:spPr/>
        <p:txBody>
          <a:bodyPr/>
          <a:lstStyle/>
          <a:p>
            <a:pPr>
              <a:defRPr/>
            </a:pPr>
            <a:fld id="{4755F999-1BD3-4FB2-908D-01FDC43374C6}" type="slidenum">
              <a:rPr lang="en-US" smtClean="0"/>
              <a:pPr>
                <a:defRPr/>
              </a:pPr>
              <a:t>4</a:t>
            </a:fld>
            <a:endParaRPr lang="en-US" dirty="0"/>
          </a:p>
        </p:txBody>
      </p:sp>
      <p:sp>
        <p:nvSpPr>
          <p:cNvPr id="5" name="Rectangle 4"/>
          <p:cNvSpPr/>
          <p:nvPr/>
        </p:nvSpPr>
        <p:spPr>
          <a:xfrm>
            <a:off x="685800" y="6550223"/>
            <a:ext cx="7924800" cy="307777"/>
          </a:xfrm>
          <a:prstGeom prst="rect">
            <a:avLst/>
          </a:prstGeom>
        </p:spPr>
        <p:txBody>
          <a:bodyPr wrap="square">
            <a:spAutoFit/>
          </a:bodyPr>
          <a:lstStyle/>
          <a:p>
            <a:r>
              <a:rPr lang="en-US" sz="1400" dirty="0"/>
              <a:t>http://whatmyfriendsthinkido.net/what-my-friends-think-i-do-engineer/</a:t>
            </a:r>
          </a:p>
        </p:txBody>
      </p:sp>
      <p:sp>
        <p:nvSpPr>
          <p:cNvPr id="6" name="Rectangle 5"/>
          <p:cNvSpPr/>
          <p:nvPr/>
        </p:nvSpPr>
        <p:spPr>
          <a:xfrm>
            <a:off x="1219200" y="1828800"/>
            <a:ext cx="2209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66800" y="3952973"/>
            <a:ext cx="2209800" cy="1990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23501" y="1828800"/>
            <a:ext cx="2209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93649" y="3962400"/>
            <a:ext cx="2209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91200" y="3952972"/>
            <a:ext cx="2209800" cy="1990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22996" y="1714500"/>
            <a:ext cx="22098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52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411163" y="304800"/>
            <a:ext cx="8458200" cy="1066800"/>
          </a:xfrm>
        </p:spPr>
        <p:txBody>
          <a:bodyPr>
            <a:normAutofit fontScale="90000"/>
          </a:bodyPr>
          <a:lstStyle/>
          <a:p>
            <a:pPr eaLnBrk="1" fontAlgn="auto" hangingPunct="1">
              <a:spcAft>
                <a:spcPts val="0"/>
              </a:spcAft>
              <a:defRPr/>
            </a:pPr>
            <a:r>
              <a:rPr lang="en-US" sz="4000" i="1" dirty="0">
                <a:solidFill>
                  <a:schemeClr val="bg1"/>
                </a:solidFill>
              </a:rPr>
              <a:t>The Engineering Profession</a:t>
            </a:r>
            <a:br>
              <a:rPr lang="en-US" sz="2800" i="1" dirty="0">
                <a:solidFill>
                  <a:schemeClr val="bg1"/>
                </a:solidFill>
              </a:rPr>
            </a:br>
            <a:r>
              <a:rPr lang="en-US" sz="2400" i="1" dirty="0">
                <a:solidFill>
                  <a:schemeClr val="bg1"/>
                </a:solidFill>
              </a:rPr>
              <a:t>Training</a:t>
            </a:r>
            <a:r>
              <a:rPr lang="en-US" sz="2400" dirty="0">
                <a:solidFill>
                  <a:schemeClr val="bg1"/>
                </a:solidFill>
              </a:rPr>
              <a:t>, </a:t>
            </a:r>
            <a:r>
              <a:rPr lang="en-US" sz="2400" i="1" dirty="0">
                <a:solidFill>
                  <a:schemeClr val="bg1"/>
                </a:solidFill>
              </a:rPr>
              <a:t>Qualifications</a:t>
            </a:r>
            <a:r>
              <a:rPr lang="en-US" sz="2400" dirty="0">
                <a:solidFill>
                  <a:schemeClr val="bg1"/>
                </a:solidFill>
              </a:rPr>
              <a:t>, </a:t>
            </a:r>
            <a:r>
              <a:rPr lang="en-US" sz="2400" i="1" dirty="0">
                <a:solidFill>
                  <a:schemeClr val="bg1"/>
                </a:solidFill>
              </a:rPr>
              <a:t>Advancements, Licensure</a:t>
            </a:r>
          </a:p>
        </p:txBody>
      </p:sp>
      <p:sp>
        <p:nvSpPr>
          <p:cNvPr id="11267" name="Rectangle 1027"/>
          <p:cNvSpPr>
            <a:spLocks noGrp="1" noChangeArrowheads="1"/>
          </p:cNvSpPr>
          <p:nvPr>
            <p:ph idx="1"/>
          </p:nvPr>
        </p:nvSpPr>
        <p:spPr>
          <a:xfrm>
            <a:off x="381000" y="1981200"/>
            <a:ext cx="8458200" cy="3535363"/>
          </a:xfrm>
        </p:spPr>
        <p:txBody>
          <a:bodyPr>
            <a:noAutofit/>
          </a:bodyPr>
          <a:lstStyle/>
          <a:p>
            <a:pPr marL="265176" indent="-265176" eaLnBrk="1" fontAlgn="auto" hangingPunct="1">
              <a:lnSpc>
                <a:spcPct val="80000"/>
              </a:lnSpc>
              <a:spcAft>
                <a:spcPts val="0"/>
              </a:spcAft>
              <a:buFont typeface="Wingdings 2"/>
              <a:buChar char=""/>
              <a:defRPr/>
            </a:pPr>
            <a:endParaRPr lang="en-US" sz="2400" b="1" dirty="0">
              <a:solidFill>
                <a:schemeClr val="accent2">
                  <a:lumMod val="50000"/>
                </a:schemeClr>
              </a:solidFill>
            </a:endParaRPr>
          </a:p>
          <a:p>
            <a:pPr marL="265176" indent="-265176" eaLnBrk="1" fontAlgn="auto" hangingPunct="1">
              <a:lnSpc>
                <a:spcPct val="80000"/>
              </a:lnSpc>
              <a:spcAft>
                <a:spcPts val="0"/>
              </a:spcAft>
              <a:buFont typeface="Wingdings 2"/>
              <a:buChar char=""/>
              <a:defRPr/>
            </a:pPr>
            <a:r>
              <a:rPr lang="en-US" sz="2400" b="1" dirty="0">
                <a:solidFill>
                  <a:schemeClr val="accent2">
                    <a:lumMod val="50000"/>
                  </a:schemeClr>
                </a:solidFill>
              </a:rPr>
              <a:t>BS required for all entry level engineering jobs</a:t>
            </a:r>
          </a:p>
          <a:p>
            <a:pPr marL="265176" indent="-265176" eaLnBrk="1" fontAlgn="auto" hangingPunct="1">
              <a:lnSpc>
                <a:spcPct val="80000"/>
              </a:lnSpc>
              <a:spcAft>
                <a:spcPts val="0"/>
              </a:spcAft>
              <a:buFont typeface="Wingdings" pitchFamily="2" charset="2"/>
              <a:buNone/>
              <a:defRPr/>
            </a:pPr>
            <a:endParaRPr lang="en-US" sz="2400" b="1" dirty="0">
              <a:solidFill>
                <a:srgbClr val="FFFF00"/>
              </a:solidFill>
            </a:endParaRPr>
          </a:p>
          <a:p>
            <a:pPr marL="265176" indent="-265176" eaLnBrk="1" fontAlgn="auto" hangingPunct="1">
              <a:lnSpc>
                <a:spcPct val="80000"/>
              </a:lnSpc>
              <a:spcAft>
                <a:spcPts val="0"/>
              </a:spcAft>
              <a:buFont typeface="Wingdings" pitchFamily="2" charset="2"/>
              <a:buNone/>
              <a:defRPr/>
            </a:pPr>
            <a:endParaRPr lang="en-US" sz="2400" b="1" dirty="0">
              <a:solidFill>
                <a:srgbClr val="FFFF00"/>
              </a:solidFill>
            </a:endParaRPr>
          </a:p>
          <a:p>
            <a:pPr eaLnBrk="1" fontAlgn="auto" hangingPunct="1">
              <a:lnSpc>
                <a:spcPct val="80000"/>
              </a:lnSpc>
              <a:spcAft>
                <a:spcPts val="0"/>
              </a:spcAft>
              <a:defRPr/>
            </a:pPr>
            <a:r>
              <a:rPr lang="en-US" sz="2400" b="1" dirty="0"/>
              <a:t>To become a Professional Engineer (PE) requires a license</a:t>
            </a:r>
          </a:p>
          <a:p>
            <a:pPr marL="265176" indent="-265176" eaLnBrk="1" fontAlgn="auto" hangingPunct="1">
              <a:lnSpc>
                <a:spcPct val="80000"/>
              </a:lnSpc>
              <a:spcAft>
                <a:spcPts val="0"/>
              </a:spcAft>
              <a:buFont typeface="Wingdings" pitchFamily="2" charset="2"/>
              <a:buNone/>
              <a:defRPr/>
            </a:pPr>
            <a:r>
              <a:rPr lang="en-US" sz="1600" b="1" u="sng" dirty="0"/>
              <a:t>      </a:t>
            </a:r>
          </a:p>
        </p:txBody>
      </p:sp>
      <p:sp>
        <p:nvSpPr>
          <p:cNvPr id="6" name="Slide Number Placeholder 5"/>
          <p:cNvSpPr>
            <a:spLocks noGrp="1"/>
          </p:cNvSpPr>
          <p:nvPr>
            <p:ph type="sldNum" sz="quarter" idx="12"/>
          </p:nvPr>
        </p:nvSpPr>
        <p:spPr/>
        <p:txBody>
          <a:bodyPr/>
          <a:lstStyle/>
          <a:p>
            <a:pPr>
              <a:defRPr/>
            </a:pPr>
            <a:fld id="{3E067699-0183-421D-BD8A-50BA5446919F}" type="slidenum">
              <a:rPr lang="en-US"/>
              <a:pPr>
                <a:defRPr/>
              </a:pPr>
              <a:t>40</a:t>
            </a:fld>
            <a:endParaRPr lang="en-US" dirty="0"/>
          </a:p>
        </p:txBody>
      </p:sp>
      <p:sp>
        <p:nvSpPr>
          <p:cNvPr id="11271" name="Rectangle 1031"/>
          <p:cNvSpPr>
            <a:spLocks noChangeArrowheads="1"/>
          </p:cNvSpPr>
          <p:nvPr/>
        </p:nvSpPr>
        <p:spPr bwMode="auto">
          <a:xfrm>
            <a:off x="685800" y="4800600"/>
            <a:ext cx="7650480" cy="830263"/>
          </a:xfrm>
          <a:prstGeom prst="rect">
            <a:avLst/>
          </a:prstGeom>
          <a:solidFill>
            <a:srgbClr val="FFFF00"/>
          </a:solidFill>
          <a:ln w="9525">
            <a:noFill/>
            <a:miter lim="800000"/>
            <a:headEnd/>
            <a:tailEnd/>
          </a:ln>
        </p:spPr>
        <p:txBody>
          <a:bodyPr wrap="square">
            <a:spAutoFit/>
          </a:bodyPr>
          <a:lstStyle/>
          <a:p>
            <a:pPr algn="ctr"/>
            <a:r>
              <a:rPr lang="en-US" sz="2400" dirty="0">
                <a:solidFill>
                  <a:srgbClr val="00B050"/>
                </a:solidFill>
              </a:rPr>
              <a:t>All 50 states require licensure for engineers who offer their services directly to the public</a:t>
            </a:r>
            <a:r>
              <a:rPr lang="en-US" sz="1600" baseline="72000" dirty="0">
                <a:solidFill>
                  <a:srgbClr val="00B050"/>
                </a:solidFill>
              </a:rPr>
              <a:t>2</a:t>
            </a:r>
          </a:p>
        </p:txBody>
      </p:sp>
      <p:pic>
        <p:nvPicPr>
          <p:cNvPr id="21510" name="Picture 1032"/>
          <p:cNvPicPr>
            <a:picLocks noChangeAspect="1" noChangeArrowheads="1"/>
          </p:cNvPicPr>
          <p:nvPr/>
        </p:nvPicPr>
        <p:blipFill>
          <a:blip r:embed="rId2" cstate="print"/>
          <a:srcRect/>
          <a:stretch>
            <a:fillRect/>
          </a:stretch>
        </p:blipFill>
        <p:spPr bwMode="auto">
          <a:xfrm>
            <a:off x="7040563" y="1544638"/>
            <a:ext cx="673100" cy="695325"/>
          </a:xfrm>
          <a:prstGeom prst="rect">
            <a:avLst/>
          </a:prstGeom>
          <a:noFill/>
          <a:ln w="9525">
            <a:noFill/>
            <a:miter lim="800000"/>
            <a:headEnd/>
            <a:tailEnd/>
          </a:ln>
        </p:spPr>
      </p:pic>
    </p:spTree>
    <p:extLst>
      <p:ext uri="{BB962C8B-B14F-4D97-AF65-F5344CB8AC3E}">
        <p14:creationId xmlns:p14="http://schemas.microsoft.com/office/powerpoint/2010/main" val="1250395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 calcmode="lin" valueType="num">
                                      <p:cBhvr additive="base">
                                        <p:cTn id="7"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4" end="4"/>
                                            </p:txEl>
                                          </p:spTgt>
                                        </p:tgtEl>
                                        <p:attrNameLst>
                                          <p:attrName>style.visibility</p:attrName>
                                        </p:attrNameLst>
                                      </p:cBhvr>
                                      <p:to>
                                        <p:strVal val="visible"/>
                                      </p:to>
                                    </p:set>
                                    <p:anim calcmode="lin" valueType="num">
                                      <p:cBhvr additive="base">
                                        <p:cTn id="13"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457200" y="304800"/>
            <a:ext cx="8534400" cy="990600"/>
          </a:xfrm>
        </p:spPr>
        <p:txBody>
          <a:bodyPr/>
          <a:lstStyle/>
          <a:p>
            <a:pPr eaLnBrk="1" fontAlgn="auto" hangingPunct="1">
              <a:spcAft>
                <a:spcPts val="0"/>
              </a:spcAft>
              <a:defRPr/>
            </a:pPr>
            <a:r>
              <a:rPr lang="en-US" sz="2800" i="1" dirty="0">
                <a:solidFill>
                  <a:schemeClr val="bg1"/>
                </a:solidFill>
              </a:rPr>
              <a:t>Training</a:t>
            </a:r>
            <a:r>
              <a:rPr lang="en-US" sz="2800" dirty="0">
                <a:solidFill>
                  <a:schemeClr val="bg1"/>
                </a:solidFill>
              </a:rPr>
              <a:t>, </a:t>
            </a:r>
            <a:r>
              <a:rPr lang="en-US" sz="2800" i="1" dirty="0">
                <a:solidFill>
                  <a:schemeClr val="bg1"/>
                </a:solidFill>
              </a:rPr>
              <a:t>Qualifications</a:t>
            </a:r>
            <a:r>
              <a:rPr lang="en-US" sz="2800" dirty="0">
                <a:solidFill>
                  <a:schemeClr val="bg1"/>
                </a:solidFill>
              </a:rPr>
              <a:t>, </a:t>
            </a:r>
            <a:r>
              <a:rPr lang="en-US" sz="2800" i="1" dirty="0">
                <a:solidFill>
                  <a:schemeClr val="bg1"/>
                </a:solidFill>
              </a:rPr>
              <a:t>Advancements, Licensure</a:t>
            </a:r>
          </a:p>
        </p:txBody>
      </p:sp>
      <p:sp>
        <p:nvSpPr>
          <p:cNvPr id="5" name="Slide Number Placeholder 6"/>
          <p:cNvSpPr>
            <a:spLocks noGrp="1"/>
          </p:cNvSpPr>
          <p:nvPr>
            <p:ph type="sldNum" sz="quarter" idx="12"/>
          </p:nvPr>
        </p:nvSpPr>
        <p:spPr/>
        <p:txBody>
          <a:bodyPr/>
          <a:lstStyle/>
          <a:p>
            <a:pPr>
              <a:defRPr/>
            </a:pPr>
            <a:fld id="{1BBF7F9D-5E8A-4FDE-BA19-721969F53D67}" type="slidenum">
              <a:rPr lang="en-US"/>
              <a:pPr>
                <a:defRPr/>
              </a:pPr>
              <a:t>41</a:t>
            </a:fld>
            <a:endParaRPr lang="en-US" dirty="0"/>
          </a:p>
        </p:txBody>
      </p:sp>
      <p:graphicFrame>
        <p:nvGraphicFramePr>
          <p:cNvPr id="6" name="Diagram 5"/>
          <p:cNvGraphicFramePr/>
          <p:nvPr>
            <p:extLst/>
          </p:nvPr>
        </p:nvGraphicFramePr>
        <p:xfrm>
          <a:off x="533400" y="1447800"/>
          <a:ext cx="8001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2167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457200"/>
            <a:ext cx="8229600" cy="808038"/>
          </a:xfrm>
        </p:spPr>
        <p:txBody>
          <a:bodyPr>
            <a:normAutofit fontScale="90000"/>
          </a:bodyPr>
          <a:lstStyle/>
          <a:p>
            <a:pPr eaLnBrk="1" fontAlgn="auto" hangingPunct="1">
              <a:spcAft>
                <a:spcPts val="0"/>
              </a:spcAft>
              <a:defRPr/>
            </a:pPr>
            <a:r>
              <a:rPr lang="en-US" sz="4800" dirty="0">
                <a:solidFill>
                  <a:schemeClr val="bg1"/>
                </a:solidFill>
              </a:rPr>
              <a:t>Being a licensed engineer</a:t>
            </a:r>
          </a:p>
        </p:txBody>
      </p:sp>
      <p:sp>
        <p:nvSpPr>
          <p:cNvPr id="25603" name="Rectangle 3"/>
          <p:cNvSpPr>
            <a:spLocks noGrp="1" noChangeArrowheads="1"/>
          </p:cNvSpPr>
          <p:nvPr>
            <p:ph idx="1"/>
          </p:nvPr>
        </p:nvSpPr>
        <p:spPr>
          <a:xfrm>
            <a:off x="274638" y="1371600"/>
            <a:ext cx="8229600" cy="4830763"/>
          </a:xfrm>
        </p:spPr>
        <p:txBody>
          <a:bodyPr/>
          <a:lstStyle/>
          <a:p>
            <a:pPr eaLnBrk="1" hangingPunct="1">
              <a:lnSpc>
                <a:spcPct val="90000"/>
              </a:lnSpc>
            </a:pPr>
            <a:r>
              <a:rPr lang="en-US">
                <a:cs typeface="Times New Roman" pitchFamily="18" charset="0"/>
              </a:rPr>
              <a:t>The </a:t>
            </a:r>
            <a:r>
              <a:rPr lang="en-US" b="1">
                <a:cs typeface="Times New Roman" pitchFamily="18" charset="0"/>
              </a:rPr>
              <a:t>PE license </a:t>
            </a:r>
            <a:r>
              <a:rPr lang="en-US">
                <a:cs typeface="Times New Roman" pitchFamily="18" charset="0"/>
              </a:rPr>
              <a:t>allows you to call yourself a professional engineer</a:t>
            </a:r>
            <a:endParaRPr lang="en-US" b="1">
              <a:solidFill>
                <a:srgbClr val="FFFF00"/>
              </a:solidFill>
              <a:cs typeface="Times New Roman" pitchFamily="18" charset="0"/>
            </a:endParaRPr>
          </a:p>
          <a:p>
            <a:pPr eaLnBrk="1" hangingPunct="1">
              <a:lnSpc>
                <a:spcPct val="90000"/>
              </a:lnSpc>
              <a:buFont typeface="Wingdings" pitchFamily="2" charset="2"/>
              <a:buNone/>
            </a:pPr>
            <a:endParaRPr lang="en-US" b="1">
              <a:solidFill>
                <a:srgbClr val="FFFF00"/>
              </a:solidFill>
              <a:cs typeface="Times New Roman" pitchFamily="18" charset="0"/>
            </a:endParaRPr>
          </a:p>
          <a:p>
            <a:pPr eaLnBrk="1" hangingPunct="1">
              <a:lnSpc>
                <a:spcPct val="90000"/>
              </a:lnSpc>
            </a:pPr>
            <a:r>
              <a:rPr lang="en-US">
                <a:cs typeface="Times New Roman" pitchFamily="18" charset="0"/>
              </a:rPr>
              <a:t>Can have legal authority for engineering work (e.g. sign/stamp drawings, </a:t>
            </a:r>
            <a:br>
              <a:rPr lang="en-US">
                <a:cs typeface="Times New Roman" pitchFamily="18" charset="0"/>
              </a:rPr>
            </a:br>
            <a:r>
              <a:rPr lang="en-US">
                <a:cs typeface="Times New Roman" pitchFamily="18" charset="0"/>
              </a:rPr>
              <a:t>bid for government contracts, </a:t>
            </a:r>
            <a:br>
              <a:rPr lang="en-US">
                <a:cs typeface="Times New Roman" pitchFamily="18" charset="0"/>
              </a:rPr>
            </a:br>
            <a:r>
              <a:rPr lang="en-US">
                <a:cs typeface="Times New Roman" pitchFamily="18" charset="0"/>
              </a:rPr>
              <a:t>own company, serve as expert </a:t>
            </a:r>
            <a:br>
              <a:rPr lang="en-US">
                <a:cs typeface="Times New Roman" pitchFamily="18" charset="0"/>
              </a:rPr>
            </a:br>
            <a:r>
              <a:rPr lang="en-US">
                <a:cs typeface="Times New Roman" pitchFamily="18" charset="0"/>
              </a:rPr>
              <a:t>witness, etc.)</a:t>
            </a:r>
          </a:p>
          <a:p>
            <a:pPr eaLnBrk="1" hangingPunct="1">
              <a:lnSpc>
                <a:spcPct val="90000"/>
              </a:lnSpc>
            </a:pPr>
            <a:endParaRPr lang="en-US">
              <a:cs typeface="Times New Roman" pitchFamily="18" charset="0"/>
            </a:endParaRPr>
          </a:p>
          <a:p>
            <a:pPr eaLnBrk="1" hangingPunct="1">
              <a:lnSpc>
                <a:spcPct val="90000"/>
              </a:lnSpc>
            </a:pPr>
            <a:r>
              <a:rPr lang="en-US">
                <a:cs typeface="Times New Roman" pitchFamily="18" charset="0"/>
              </a:rPr>
              <a:t>Some states require at least one licensed engineer in a company. </a:t>
            </a:r>
            <a:br>
              <a:rPr lang="en-US">
                <a:cs typeface="Times New Roman" pitchFamily="18" charset="0"/>
              </a:rPr>
            </a:br>
            <a:endParaRPr lang="en-US">
              <a:cs typeface="Times New Roman" pitchFamily="18" charset="0"/>
            </a:endParaRPr>
          </a:p>
          <a:p>
            <a:pPr eaLnBrk="1" hangingPunct="1">
              <a:lnSpc>
                <a:spcPct val="90000"/>
              </a:lnSpc>
            </a:pPr>
            <a:endParaRPr lang="en-US"/>
          </a:p>
        </p:txBody>
      </p:sp>
      <p:sp>
        <p:nvSpPr>
          <p:cNvPr id="4" name="Slide Number Placeholder 5"/>
          <p:cNvSpPr>
            <a:spLocks noGrp="1"/>
          </p:cNvSpPr>
          <p:nvPr>
            <p:ph type="sldNum" sz="quarter" idx="12"/>
          </p:nvPr>
        </p:nvSpPr>
        <p:spPr/>
        <p:txBody>
          <a:bodyPr/>
          <a:lstStyle/>
          <a:p>
            <a:pPr>
              <a:defRPr/>
            </a:pPr>
            <a:fld id="{8D35E515-B6BC-4CCC-ADD7-EECA0FD450C8}" type="slidenum">
              <a:rPr lang="en-US"/>
              <a:pPr>
                <a:defRPr/>
              </a:pPr>
              <a:t>42</a:t>
            </a:fld>
            <a:endParaRPr lang="en-US" dirty="0"/>
          </a:p>
        </p:txBody>
      </p:sp>
      <p:pic>
        <p:nvPicPr>
          <p:cNvPr id="25605" name="Picture 6" descr="http://ts4.mm.bing.net/th?id=H.4963484431483019&amp;w=200&amp;h=180&amp;c=7&amp;rs=1&amp;pid=1.7"/>
          <p:cNvPicPr>
            <a:picLocks noChangeAspect="1" noChangeArrowheads="1"/>
          </p:cNvPicPr>
          <p:nvPr/>
        </p:nvPicPr>
        <p:blipFill>
          <a:blip r:embed="rId2" cstate="print"/>
          <a:srcRect/>
          <a:stretch>
            <a:fillRect/>
          </a:stretch>
        </p:blipFill>
        <p:spPr bwMode="auto">
          <a:xfrm>
            <a:off x="6675438" y="3154363"/>
            <a:ext cx="1905000" cy="1714500"/>
          </a:xfrm>
          <a:prstGeom prst="rect">
            <a:avLst/>
          </a:prstGeom>
          <a:noFill/>
          <a:ln w="9525">
            <a:noFill/>
            <a:miter lim="800000"/>
            <a:headEnd/>
            <a:tailEnd/>
          </a:ln>
        </p:spPr>
      </p:pic>
    </p:spTree>
    <p:extLst>
      <p:ext uri="{BB962C8B-B14F-4D97-AF65-F5344CB8AC3E}">
        <p14:creationId xmlns:p14="http://schemas.microsoft.com/office/powerpoint/2010/main" val="238152288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1027"/>
          <p:cNvSpPr>
            <a:spLocks noGrp="1" noChangeArrowheads="1"/>
          </p:cNvSpPr>
          <p:nvPr>
            <p:ph idx="1"/>
          </p:nvPr>
        </p:nvSpPr>
        <p:spPr>
          <a:xfrm>
            <a:off x="503238" y="530225"/>
            <a:ext cx="8183562" cy="4879975"/>
          </a:xfrm>
        </p:spPr>
        <p:txBody>
          <a:bodyPr>
            <a:normAutofit/>
          </a:bodyPr>
          <a:lstStyle/>
          <a:p>
            <a:pPr marL="265176" indent="-265176" eaLnBrk="1" fontAlgn="auto" hangingPunct="1">
              <a:spcAft>
                <a:spcPts val="0"/>
              </a:spcAft>
              <a:buFont typeface="Wingdings 2"/>
              <a:buNone/>
              <a:defRPr/>
            </a:pPr>
            <a:br>
              <a:rPr lang="en-US" sz="1800" dirty="0"/>
            </a:br>
            <a:r>
              <a:rPr lang="en-US" b="1" dirty="0">
                <a:solidFill>
                  <a:srgbClr val="CC0000"/>
                </a:solidFill>
              </a:rPr>
              <a:t>What are employers looking for in new graduates?</a:t>
            </a:r>
            <a:br>
              <a:rPr lang="en-US" dirty="0">
                <a:solidFill>
                  <a:srgbClr val="CC0000"/>
                </a:solidFill>
              </a:rPr>
            </a:br>
            <a:endParaRPr lang="en-US" dirty="0">
              <a:solidFill>
                <a:srgbClr val="CC0000"/>
              </a:solidFill>
            </a:endParaRPr>
          </a:p>
          <a:p>
            <a:pPr marL="265176" indent="-265176" eaLnBrk="1" fontAlgn="auto" hangingPunct="1">
              <a:spcAft>
                <a:spcPts val="0"/>
              </a:spcAft>
              <a:buFontTx/>
              <a:buChar char="•"/>
              <a:defRPr/>
            </a:pPr>
            <a:endParaRPr lang="en-US" dirty="0"/>
          </a:p>
          <a:p>
            <a:pPr marL="0" indent="0" eaLnBrk="1" fontAlgn="auto" hangingPunct="1">
              <a:spcAft>
                <a:spcPts val="0"/>
              </a:spcAft>
              <a:buNone/>
              <a:defRPr/>
            </a:pPr>
            <a:r>
              <a:rPr lang="en-US" dirty="0"/>
              <a:t>     </a:t>
            </a:r>
            <a:r>
              <a:rPr lang="en-US" dirty="0">
                <a:solidFill>
                  <a:srgbClr val="000099"/>
                </a:solidFill>
              </a:rPr>
              <a:t>Number One:  Matching Their Needs</a:t>
            </a:r>
          </a:p>
          <a:p>
            <a:pPr marL="0" indent="0" eaLnBrk="1" fontAlgn="auto" hangingPunct="1">
              <a:spcAft>
                <a:spcPts val="0"/>
              </a:spcAft>
              <a:buNone/>
              <a:defRPr/>
            </a:pPr>
            <a:r>
              <a:rPr lang="en-US" dirty="0">
                <a:solidFill>
                  <a:srgbClr val="000099"/>
                </a:solidFill>
              </a:rPr>
              <a:t>  </a:t>
            </a:r>
            <a:endParaRPr lang="en-US" dirty="0"/>
          </a:p>
          <a:p>
            <a:pPr marL="265176" indent="-265176" eaLnBrk="1" fontAlgn="auto" hangingPunct="1">
              <a:spcAft>
                <a:spcPts val="0"/>
              </a:spcAft>
              <a:buFontTx/>
              <a:buChar char="•"/>
              <a:defRPr/>
            </a:pPr>
            <a:endParaRPr lang="en-US" dirty="0"/>
          </a:p>
          <a:p>
            <a:pPr marL="265176" indent="-265176" eaLnBrk="1" fontAlgn="auto" hangingPunct="1">
              <a:spcAft>
                <a:spcPts val="0"/>
              </a:spcAft>
              <a:buFont typeface="Wingdings 2"/>
              <a:buNone/>
              <a:defRPr/>
            </a:pPr>
            <a:endParaRPr lang="en-US" sz="1200" dirty="0"/>
          </a:p>
        </p:txBody>
      </p:sp>
      <p:sp>
        <p:nvSpPr>
          <p:cNvPr id="29698" name="Slide Number Placeholder 5"/>
          <p:cNvSpPr>
            <a:spLocks noGrp="1"/>
          </p:cNvSpPr>
          <p:nvPr>
            <p:ph type="sldNum" sz="quarter" idx="12"/>
          </p:nvPr>
        </p:nvSpPr>
        <p:spPr/>
        <p:txBody>
          <a:bodyPr/>
          <a:lstStyle/>
          <a:p>
            <a:pPr>
              <a:defRPr/>
            </a:pPr>
            <a:fld id="{B8F57A69-161C-483E-9E78-53625138F81E}" type="slidenum">
              <a:rPr lang="en-US"/>
              <a:pPr>
                <a:defRPr/>
              </a:pPr>
              <a:t>43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 calcmode="lin" valueType="num">
                                      <p:cBhvr additive="base">
                                        <p:cTn id="7"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3">
                                            <p:txEl>
                                              <p:pRg st="3" end="3"/>
                                            </p:txEl>
                                          </p:spTgt>
                                        </p:tgtEl>
                                        <p:attrNameLst>
                                          <p:attrName>style.visibility</p:attrName>
                                        </p:attrNameLst>
                                      </p:cBhvr>
                                      <p:to>
                                        <p:strVal val="visible"/>
                                      </p:to>
                                    </p:set>
                                    <p:anim calcmode="lin" valueType="num">
                                      <p:cBhvr additive="base">
                                        <p:cTn id="1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p:txBody>
          <a:bodyPr/>
          <a:lstStyle/>
          <a:p>
            <a:pPr>
              <a:defRPr/>
            </a:pPr>
            <a:fld id="{385837F0-9E16-4322-8CA2-13F7329AF38C}" type="slidenum">
              <a:rPr lang="en-US"/>
              <a:pPr>
                <a:defRPr/>
              </a:pPr>
              <a:t>44</a:t>
            </a:fld>
            <a:endParaRPr lang="en-US"/>
          </a:p>
        </p:txBody>
      </p:sp>
      <p:sp>
        <p:nvSpPr>
          <p:cNvPr id="16388" name="Rectangle 4"/>
          <p:cNvSpPr>
            <a:spLocks noChangeArrowheads="1"/>
          </p:cNvSpPr>
          <p:nvPr/>
        </p:nvSpPr>
        <p:spPr bwMode="auto">
          <a:xfrm>
            <a:off x="407276" y="1447800"/>
            <a:ext cx="8229600" cy="4985980"/>
          </a:xfrm>
          <a:prstGeom prst="rect">
            <a:avLst/>
          </a:prstGeom>
          <a:solidFill>
            <a:schemeClr val="accent2"/>
          </a:solidFill>
          <a:ln w="9525">
            <a:noFill/>
            <a:miter lim="800000"/>
            <a:headEnd/>
            <a:tailEnd/>
          </a:ln>
        </p:spPr>
        <p:txBody>
          <a:bodyPr>
            <a:spAutoFit/>
          </a:bodyPr>
          <a:lstStyle/>
          <a:p>
            <a:pPr>
              <a:spcBef>
                <a:spcPct val="50000"/>
              </a:spcBef>
            </a:pPr>
            <a:r>
              <a:rPr lang="en-US" sz="2400" b="1" i="1" dirty="0">
                <a:solidFill>
                  <a:schemeClr val="bg1"/>
                </a:solidFill>
                <a:latin typeface="Verdana" panose="020B0604030504040204" pitchFamily="34" charset="0"/>
                <a:ea typeface="Verdana" panose="020B0604030504040204" pitchFamily="34" charset="0"/>
                <a:cs typeface="Verdana" panose="020B0604030504040204" pitchFamily="34" charset="0"/>
              </a:rPr>
              <a:t>Technical Competency</a:t>
            </a:r>
          </a:p>
          <a:p>
            <a:pPr lvl="1">
              <a:spcBef>
                <a:spcPct val="50000"/>
              </a:spcBef>
            </a:pPr>
            <a:r>
              <a:rPr lang="en-US" sz="2000" i="1" dirty="0">
                <a:solidFill>
                  <a:schemeClr val="bg1"/>
                </a:solidFill>
                <a:latin typeface="Verdana" panose="020B0604030504040204" pitchFamily="34" charset="0"/>
                <a:ea typeface="Verdana" panose="020B0604030504040204" pitchFamily="34" charset="0"/>
                <a:cs typeface="Verdana" panose="020B0604030504040204" pitchFamily="34" charset="0"/>
              </a:rPr>
              <a:t>Good grades are important</a:t>
            </a:r>
          </a:p>
          <a:p>
            <a:pPr lvl="1">
              <a:spcBef>
                <a:spcPct val="50000"/>
              </a:spcBef>
            </a:pPr>
            <a:r>
              <a:rPr lang="en-US" sz="2000" i="1" dirty="0">
                <a:solidFill>
                  <a:schemeClr val="bg1"/>
                </a:solidFill>
                <a:latin typeface="Verdana" panose="020B0604030504040204" pitchFamily="34" charset="0"/>
                <a:ea typeface="Verdana" panose="020B0604030504040204" pitchFamily="34" charset="0"/>
                <a:cs typeface="Verdana" panose="020B0604030504040204" pitchFamily="34" charset="0"/>
              </a:rPr>
              <a:t>What does a Viterbi Decoder do? </a:t>
            </a:r>
          </a:p>
          <a:p>
            <a:pPr lvl="1" indent="-393700">
              <a:spcBef>
                <a:spcPct val="50000"/>
              </a:spcBef>
              <a:tabLst>
                <a:tab pos="393700" algn="l"/>
              </a:tabLst>
            </a:pPr>
            <a:r>
              <a:rPr lang="en-US" sz="2400" b="1" i="1" dirty="0">
                <a:solidFill>
                  <a:schemeClr val="bg1"/>
                </a:solidFill>
                <a:latin typeface="Verdana" panose="020B0604030504040204" pitchFamily="34" charset="0"/>
                <a:ea typeface="Verdana" panose="020B0604030504040204" pitchFamily="34" charset="0"/>
                <a:cs typeface="Verdana" panose="020B0604030504040204" pitchFamily="34" charset="0"/>
              </a:rPr>
              <a:t>Work experience</a:t>
            </a:r>
          </a:p>
          <a:p>
            <a:pPr lvl="1" indent="-393700">
              <a:spcBef>
                <a:spcPct val="50000"/>
              </a:spcBef>
              <a:tabLst>
                <a:tab pos="393700" algn="l"/>
              </a:tabLst>
            </a:pPr>
            <a:r>
              <a:rPr lang="en-US" sz="2400" b="1"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4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i="1" dirty="0">
                <a:solidFill>
                  <a:schemeClr val="bg1"/>
                </a:solidFill>
                <a:latin typeface="Verdana" panose="020B0604030504040204" pitchFamily="34" charset="0"/>
                <a:ea typeface="Verdana" panose="020B0604030504040204" pitchFamily="34" charset="0"/>
                <a:cs typeface="Verdana" panose="020B0604030504040204" pitchFamily="34" charset="0"/>
              </a:rPr>
              <a:t>Internships</a:t>
            </a:r>
          </a:p>
          <a:p>
            <a:pPr>
              <a:spcBef>
                <a:spcPct val="50000"/>
              </a:spcBef>
            </a:pPr>
            <a:r>
              <a:rPr lang="en-US" sz="2000" i="1" dirty="0">
                <a:solidFill>
                  <a:schemeClr val="bg1"/>
                </a:solidFill>
                <a:latin typeface="Verdana" panose="020B0604030504040204" pitchFamily="34" charset="0"/>
                <a:ea typeface="Verdana" panose="020B0604030504040204" pitchFamily="34" charset="0"/>
                <a:cs typeface="Verdana" panose="020B0604030504040204" pitchFamily="34" charset="0"/>
              </a:rPr>
              <a:t>       Co-ops</a:t>
            </a:r>
          </a:p>
          <a:p>
            <a:pPr>
              <a:spcBef>
                <a:spcPct val="50000"/>
              </a:spcBef>
            </a:pPr>
            <a:r>
              <a:rPr lang="en-US" sz="2400" b="1" i="1" dirty="0">
                <a:solidFill>
                  <a:schemeClr val="bg1"/>
                </a:solidFill>
                <a:latin typeface="Verdana" panose="020B0604030504040204" pitchFamily="34" charset="0"/>
                <a:ea typeface="Verdana" panose="020B0604030504040204" pitchFamily="34" charset="0"/>
                <a:cs typeface="Verdana" panose="020B0604030504040204" pitchFamily="34" charset="0"/>
              </a:rPr>
              <a:t>Good communication skills:</a:t>
            </a:r>
          </a:p>
          <a:p>
            <a:pPr>
              <a:spcBef>
                <a:spcPct val="50000"/>
              </a:spcBef>
            </a:pP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i="1" dirty="0">
                <a:solidFill>
                  <a:schemeClr val="bg1"/>
                </a:solidFill>
                <a:latin typeface="Verdana" panose="020B0604030504040204" pitchFamily="34" charset="0"/>
                <a:ea typeface="Verdana" panose="020B0604030504040204" pitchFamily="34" charset="0"/>
                <a:cs typeface="Verdana" panose="020B0604030504040204" pitchFamily="34" charset="0"/>
              </a:rPr>
              <a:t>Written</a:t>
            </a:r>
          </a:p>
          <a:p>
            <a:pPr>
              <a:spcBef>
                <a:spcPct val="50000"/>
              </a:spcBef>
            </a:pPr>
            <a:r>
              <a:rPr lang="en-US" sz="2000" i="1" dirty="0">
                <a:solidFill>
                  <a:schemeClr val="bg1"/>
                </a:solidFill>
                <a:latin typeface="Verdana" panose="020B0604030504040204" pitchFamily="34" charset="0"/>
                <a:ea typeface="Verdana" panose="020B0604030504040204" pitchFamily="34" charset="0"/>
                <a:cs typeface="Verdana" panose="020B0604030504040204" pitchFamily="34" charset="0"/>
              </a:rPr>
              <a:t>       Verbal</a:t>
            </a:r>
          </a:p>
          <a:p>
            <a:pPr>
              <a:spcBef>
                <a:spcPct val="50000"/>
              </a:spcBef>
            </a:pPr>
            <a:r>
              <a:rPr lang="en-US" sz="2000" i="1" dirty="0">
                <a:solidFill>
                  <a:schemeClr val="bg1"/>
                </a:solidFill>
                <a:latin typeface="Verdana" panose="020B0604030504040204" pitchFamily="34" charset="0"/>
                <a:ea typeface="Verdana" panose="020B0604030504040204" pitchFamily="34" charset="0"/>
                <a:cs typeface="Verdana" panose="020B0604030504040204" pitchFamily="34" charset="0"/>
              </a:rPr>
              <a:t>       Ability to “think on your feet”</a:t>
            </a:r>
          </a:p>
        </p:txBody>
      </p:sp>
      <p:sp>
        <p:nvSpPr>
          <p:cNvPr id="3" name="TextBox 2"/>
          <p:cNvSpPr txBox="1"/>
          <p:nvPr/>
        </p:nvSpPr>
        <p:spPr>
          <a:xfrm>
            <a:off x="457200" y="533400"/>
            <a:ext cx="8196475" cy="1292662"/>
          </a:xfrm>
          <a:prstGeom prst="rect">
            <a:avLst/>
          </a:prstGeom>
          <a:noFill/>
        </p:spPr>
        <p:txBody>
          <a:bodyPr wrap="none" rtlCol="0">
            <a:spAutoFit/>
          </a:bodyPr>
          <a:lstStyle/>
          <a:p>
            <a:r>
              <a:rPr lang="en-US" sz="2600" b="1" dirty="0">
                <a:solidFill>
                  <a:srgbClr val="CC0000"/>
                </a:solidFill>
              </a:rPr>
              <a:t>What are employers looking for in new graduates?</a:t>
            </a:r>
            <a:br>
              <a:rPr lang="en-US" sz="2600" dirty="0">
                <a:solidFill>
                  <a:srgbClr val="CC0000"/>
                </a:solidFill>
              </a:rPr>
            </a:br>
            <a:endParaRPr lang="en-US" sz="2600" dirty="0">
              <a:solidFill>
                <a:srgbClr val="CC0000"/>
              </a:solidFill>
            </a:endParaRPr>
          </a:p>
          <a:p>
            <a:endParaRPr lang="en-US"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8">
                                            <p:txEl>
                                              <p:pRg st="1" end="1"/>
                                            </p:txEl>
                                          </p:spTgt>
                                        </p:tgtEl>
                                        <p:attrNameLst>
                                          <p:attrName>style.visibility</p:attrName>
                                        </p:attrNameLst>
                                      </p:cBhvr>
                                      <p:to>
                                        <p:strVal val="visible"/>
                                      </p:to>
                                    </p:set>
                                    <p:anim calcmode="lin" valueType="num">
                                      <p:cBhvr additive="base">
                                        <p:cTn id="13" dur="500" fill="hold"/>
                                        <p:tgtEl>
                                          <p:spTgt spid="163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anim calcmode="lin" valueType="num">
                                      <p:cBhvr additive="base">
                                        <p:cTn id="19" dur="5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8">
                                            <p:txEl>
                                              <p:pRg st="3" end="3"/>
                                            </p:txEl>
                                          </p:spTgt>
                                        </p:tgtEl>
                                        <p:attrNameLst>
                                          <p:attrName>style.visibility</p:attrName>
                                        </p:attrNameLst>
                                      </p:cBhvr>
                                      <p:to>
                                        <p:strVal val="visible"/>
                                      </p:to>
                                    </p:set>
                                    <p:anim calcmode="lin" valueType="num">
                                      <p:cBhvr additive="base">
                                        <p:cTn id="25" dur="500" fill="hold"/>
                                        <p:tgtEl>
                                          <p:spTgt spid="163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8">
                                            <p:txEl>
                                              <p:pRg st="4" end="4"/>
                                            </p:txEl>
                                          </p:spTgt>
                                        </p:tgtEl>
                                        <p:attrNameLst>
                                          <p:attrName>style.visibility</p:attrName>
                                        </p:attrNameLst>
                                      </p:cBhvr>
                                      <p:to>
                                        <p:strVal val="visible"/>
                                      </p:to>
                                    </p:set>
                                    <p:anim calcmode="lin" valueType="num">
                                      <p:cBhvr additive="base">
                                        <p:cTn id="31" dur="500" fill="hold"/>
                                        <p:tgtEl>
                                          <p:spTgt spid="163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8">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388">
                                            <p:txEl>
                                              <p:pRg st="5" end="5"/>
                                            </p:txEl>
                                          </p:spTgt>
                                        </p:tgtEl>
                                        <p:attrNameLst>
                                          <p:attrName>style.visibility</p:attrName>
                                        </p:attrNameLst>
                                      </p:cBhvr>
                                      <p:to>
                                        <p:strVal val="visible"/>
                                      </p:to>
                                    </p:set>
                                    <p:anim calcmode="lin" valueType="num">
                                      <p:cBhvr additive="base">
                                        <p:cTn id="35" dur="500" fill="hold"/>
                                        <p:tgtEl>
                                          <p:spTgt spid="1638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38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388">
                                            <p:txEl>
                                              <p:pRg st="6" end="6"/>
                                            </p:txEl>
                                          </p:spTgt>
                                        </p:tgtEl>
                                        <p:attrNameLst>
                                          <p:attrName>style.visibility</p:attrName>
                                        </p:attrNameLst>
                                      </p:cBhvr>
                                      <p:to>
                                        <p:strVal val="visible"/>
                                      </p:to>
                                    </p:set>
                                    <p:anim calcmode="lin" valueType="num">
                                      <p:cBhvr additive="base">
                                        <p:cTn id="41" dur="500" fill="hold"/>
                                        <p:tgtEl>
                                          <p:spTgt spid="16388">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388">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6388">
                                            <p:txEl>
                                              <p:pRg st="7" end="7"/>
                                            </p:txEl>
                                          </p:spTgt>
                                        </p:tgtEl>
                                        <p:attrNameLst>
                                          <p:attrName>style.visibility</p:attrName>
                                        </p:attrNameLst>
                                      </p:cBhvr>
                                      <p:to>
                                        <p:strVal val="visible"/>
                                      </p:to>
                                    </p:set>
                                    <p:anim calcmode="lin" valueType="num">
                                      <p:cBhvr additive="base">
                                        <p:cTn id="45" dur="500" fill="hold"/>
                                        <p:tgtEl>
                                          <p:spTgt spid="16388">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6388">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6388">
                                            <p:txEl>
                                              <p:pRg st="8" end="8"/>
                                            </p:txEl>
                                          </p:spTgt>
                                        </p:tgtEl>
                                        <p:attrNameLst>
                                          <p:attrName>style.visibility</p:attrName>
                                        </p:attrNameLst>
                                      </p:cBhvr>
                                      <p:to>
                                        <p:strVal val="visible"/>
                                      </p:to>
                                    </p:set>
                                    <p:anim calcmode="lin" valueType="num">
                                      <p:cBhvr additive="base">
                                        <p:cTn id="49" dur="500" fill="hold"/>
                                        <p:tgtEl>
                                          <p:spTgt spid="1638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8">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6388">
                                            <p:txEl>
                                              <p:pRg st="9" end="9"/>
                                            </p:txEl>
                                          </p:spTgt>
                                        </p:tgtEl>
                                        <p:attrNameLst>
                                          <p:attrName>style.visibility</p:attrName>
                                        </p:attrNameLst>
                                      </p:cBhvr>
                                      <p:to>
                                        <p:strVal val="visible"/>
                                      </p:to>
                                    </p:set>
                                    <p:anim calcmode="lin" valueType="num">
                                      <p:cBhvr additive="base">
                                        <p:cTn id="53" dur="500" fill="hold"/>
                                        <p:tgtEl>
                                          <p:spTgt spid="16388">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638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subTitle" idx="1"/>
          </p:nvPr>
        </p:nvSpPr>
        <p:spPr>
          <a:xfrm>
            <a:off x="457200" y="1143000"/>
            <a:ext cx="8305800" cy="5334000"/>
          </a:xfrm>
          <a:solidFill>
            <a:srgbClr val="000099"/>
          </a:solidFill>
        </p:spPr>
        <p:txBody>
          <a:bodyPr/>
          <a:lstStyle/>
          <a:p>
            <a:pPr marL="0" algn="l" eaLnBrk="1" hangingPunct="1">
              <a:spcBef>
                <a:spcPct val="0"/>
              </a:spcBef>
            </a:pPr>
            <a:r>
              <a:rPr lang="en-US" sz="2800" b="1" i="1" dirty="0">
                <a:solidFill>
                  <a:schemeClr val="bg1"/>
                </a:solidFill>
              </a:rPr>
              <a:t>Understanding of commercialization</a:t>
            </a:r>
            <a:br>
              <a:rPr lang="en-US" sz="2800" dirty="0">
                <a:solidFill>
                  <a:schemeClr val="bg1"/>
                </a:solidFill>
              </a:rPr>
            </a:br>
            <a:endParaRPr lang="en-US" sz="1400" dirty="0">
              <a:solidFill>
                <a:schemeClr val="bg1"/>
              </a:solidFill>
            </a:endParaRPr>
          </a:p>
          <a:p>
            <a:pPr marL="0" algn="l" eaLnBrk="1" hangingPunct="1">
              <a:spcBef>
                <a:spcPct val="0"/>
              </a:spcBef>
            </a:pPr>
            <a:r>
              <a:rPr lang="en-US" sz="2800" dirty="0">
                <a:solidFill>
                  <a:schemeClr val="bg1"/>
                </a:solidFill>
              </a:rPr>
              <a:t>       </a:t>
            </a:r>
            <a:r>
              <a:rPr lang="en-US" sz="2400" i="1" dirty="0">
                <a:solidFill>
                  <a:schemeClr val="bg1"/>
                </a:solidFill>
              </a:rPr>
              <a:t>Knowledge of the industry</a:t>
            </a:r>
          </a:p>
          <a:p>
            <a:pPr marL="0" algn="l" eaLnBrk="1" hangingPunct="1">
              <a:spcBef>
                <a:spcPct val="0"/>
              </a:spcBef>
            </a:pPr>
            <a:r>
              <a:rPr lang="en-US" sz="2400" i="1" dirty="0">
                <a:solidFill>
                  <a:schemeClr val="bg1"/>
                </a:solidFill>
              </a:rPr>
              <a:t>        Knowledge of the company</a:t>
            </a:r>
          </a:p>
          <a:p>
            <a:pPr marL="0" algn="l" eaLnBrk="1" hangingPunct="1">
              <a:spcBef>
                <a:spcPct val="0"/>
              </a:spcBef>
            </a:pPr>
            <a:r>
              <a:rPr lang="en-US" sz="2400" i="1" dirty="0">
                <a:solidFill>
                  <a:schemeClr val="bg1"/>
                </a:solidFill>
              </a:rPr>
              <a:t>        Customer or client comportment </a:t>
            </a:r>
          </a:p>
          <a:p>
            <a:pPr marL="0" algn="l" eaLnBrk="1" hangingPunct="1">
              <a:spcBef>
                <a:spcPct val="0"/>
              </a:spcBef>
            </a:pPr>
            <a:endParaRPr lang="en-US" sz="2400" b="1" i="1" dirty="0">
              <a:solidFill>
                <a:schemeClr val="bg1"/>
              </a:solidFill>
            </a:endParaRPr>
          </a:p>
          <a:p>
            <a:pPr marL="0" algn="l" eaLnBrk="1" hangingPunct="1">
              <a:spcBef>
                <a:spcPct val="0"/>
              </a:spcBef>
            </a:pPr>
            <a:r>
              <a:rPr lang="en-US" sz="2400" b="1" i="1" dirty="0">
                <a:solidFill>
                  <a:schemeClr val="bg1"/>
                </a:solidFill>
              </a:rPr>
              <a:t>Ability to think critically and </a:t>
            </a:r>
            <a:r>
              <a:rPr lang="en-US" sz="2400" b="1" i="1" u="sng" dirty="0">
                <a:solidFill>
                  <a:schemeClr val="bg1"/>
                </a:solidFill>
              </a:rPr>
              <a:t>creatively</a:t>
            </a:r>
            <a:r>
              <a:rPr lang="en-US" sz="2400" b="1" i="1" dirty="0">
                <a:solidFill>
                  <a:schemeClr val="bg1"/>
                </a:solidFill>
              </a:rPr>
              <a:t> as well as independently and cooperatively</a:t>
            </a:r>
          </a:p>
          <a:p>
            <a:pPr marL="0" algn="l" eaLnBrk="1" hangingPunct="1">
              <a:spcBef>
                <a:spcPct val="0"/>
              </a:spcBef>
            </a:pPr>
            <a:endParaRPr lang="en-US" i="1" dirty="0">
              <a:solidFill>
                <a:schemeClr val="bg1"/>
              </a:solidFill>
            </a:endParaRPr>
          </a:p>
          <a:p>
            <a:pPr marL="0" algn="l" eaLnBrk="1" hangingPunct="1">
              <a:spcBef>
                <a:spcPct val="0"/>
              </a:spcBef>
            </a:pPr>
            <a:endParaRPr lang="en-US" sz="1200" i="1" dirty="0">
              <a:solidFill>
                <a:schemeClr val="bg1"/>
              </a:solidFill>
            </a:endParaRPr>
          </a:p>
          <a:p>
            <a:pPr marL="0" algn="l" eaLnBrk="1" hangingPunct="1">
              <a:spcBef>
                <a:spcPct val="0"/>
              </a:spcBef>
            </a:pPr>
            <a:r>
              <a:rPr lang="en-US" sz="2400" b="1" i="1" dirty="0">
                <a:solidFill>
                  <a:schemeClr val="bg1"/>
                </a:solidFill>
              </a:rPr>
              <a:t>A multidisciplinary systems perspective</a:t>
            </a:r>
          </a:p>
          <a:p>
            <a:pPr marL="0" algn="l" eaLnBrk="1" hangingPunct="1">
              <a:spcBef>
                <a:spcPct val="0"/>
              </a:spcBef>
            </a:pPr>
            <a:endParaRPr lang="en-US" sz="2400" b="1" i="1" dirty="0">
              <a:solidFill>
                <a:schemeClr val="bg1"/>
              </a:solidFill>
            </a:endParaRPr>
          </a:p>
          <a:p>
            <a:pPr marL="0" algn="l" eaLnBrk="1" hangingPunct="1">
              <a:spcBef>
                <a:spcPct val="0"/>
              </a:spcBef>
            </a:pPr>
            <a:r>
              <a:rPr lang="en-US" sz="2400" b="1" i="1" dirty="0">
                <a:solidFill>
                  <a:schemeClr val="bg1"/>
                </a:solidFill>
              </a:rPr>
              <a:t>Value the importance of teamwork    </a:t>
            </a:r>
          </a:p>
          <a:p>
            <a:pPr marL="0" algn="l" eaLnBrk="1" hangingPunct="1">
              <a:spcBef>
                <a:spcPct val="0"/>
              </a:spcBef>
            </a:pPr>
            <a:r>
              <a:rPr lang="en-US" sz="2400" b="1" i="1" dirty="0">
                <a:solidFill>
                  <a:schemeClr val="bg1"/>
                </a:solidFill>
              </a:rPr>
              <a:t>                                                           </a:t>
            </a:r>
          </a:p>
          <a:p>
            <a:pPr marL="0" algn="l" eaLnBrk="1" hangingPunct="1">
              <a:spcBef>
                <a:spcPct val="0"/>
              </a:spcBef>
            </a:pPr>
            <a:r>
              <a:rPr lang="en-US" sz="2400" b="1" i="1" dirty="0">
                <a:solidFill>
                  <a:schemeClr val="bg1"/>
                </a:solidFill>
              </a:rPr>
              <a:t>Subscribe to ethical standards                              </a:t>
            </a:r>
          </a:p>
          <a:p>
            <a:pPr marL="0" algn="l" eaLnBrk="1" hangingPunct="1">
              <a:spcBef>
                <a:spcPct val="0"/>
              </a:spcBef>
            </a:pPr>
            <a:endParaRPr lang="en-US" sz="2400" b="1" i="1" dirty="0">
              <a:solidFill>
                <a:schemeClr val="bg1"/>
              </a:solidFill>
            </a:endParaRPr>
          </a:p>
          <a:p>
            <a:pPr marL="0" algn="l" eaLnBrk="1" hangingPunct="1">
              <a:spcBef>
                <a:spcPct val="0"/>
              </a:spcBef>
            </a:pPr>
            <a:endParaRPr lang="en-US" sz="2400" b="1" i="1" dirty="0">
              <a:solidFill>
                <a:schemeClr val="bg1"/>
              </a:solidFill>
            </a:endParaRPr>
          </a:p>
          <a:p>
            <a:pPr marL="0" algn="l" eaLnBrk="1" hangingPunct="1">
              <a:spcBef>
                <a:spcPct val="0"/>
              </a:spcBef>
            </a:pPr>
            <a:endParaRPr lang="en-US" sz="2400" b="1" i="1" dirty="0">
              <a:solidFill>
                <a:schemeClr val="bg1"/>
              </a:solidFill>
            </a:endParaRPr>
          </a:p>
        </p:txBody>
      </p:sp>
      <p:sp>
        <p:nvSpPr>
          <p:cNvPr id="32770" name="Slide Number Placeholder 5"/>
          <p:cNvSpPr>
            <a:spLocks noGrp="1"/>
          </p:cNvSpPr>
          <p:nvPr>
            <p:ph type="sldNum" sz="quarter" idx="12"/>
          </p:nvPr>
        </p:nvSpPr>
        <p:spPr/>
        <p:txBody>
          <a:bodyPr/>
          <a:lstStyle/>
          <a:p>
            <a:pPr>
              <a:defRPr/>
            </a:pPr>
            <a:fld id="{DC5FA71A-616F-4CB5-A1A4-BFEBC4D36B4F}" type="slidenum">
              <a:rPr lang="en-US"/>
              <a:pPr>
                <a:defRPr/>
              </a:pPr>
              <a:t>45</a:t>
            </a:fld>
            <a:endParaRPr lang="en-US"/>
          </a:p>
        </p:txBody>
      </p:sp>
      <p:sp>
        <p:nvSpPr>
          <p:cNvPr id="6" name="TextBox 5"/>
          <p:cNvSpPr txBox="1"/>
          <p:nvPr/>
        </p:nvSpPr>
        <p:spPr>
          <a:xfrm>
            <a:off x="457200" y="533400"/>
            <a:ext cx="8196475" cy="1292662"/>
          </a:xfrm>
          <a:prstGeom prst="rect">
            <a:avLst/>
          </a:prstGeom>
          <a:noFill/>
        </p:spPr>
        <p:txBody>
          <a:bodyPr wrap="none" rtlCol="0">
            <a:spAutoFit/>
          </a:bodyPr>
          <a:lstStyle/>
          <a:p>
            <a:r>
              <a:rPr lang="en-US" sz="2600" b="1" dirty="0">
                <a:solidFill>
                  <a:srgbClr val="CC0000"/>
                </a:solidFill>
              </a:rPr>
              <a:t>What are employers looking for in new graduates?</a:t>
            </a:r>
            <a:br>
              <a:rPr lang="en-US" sz="2600" dirty="0">
                <a:solidFill>
                  <a:srgbClr val="CC0000"/>
                </a:solidFill>
              </a:rPr>
            </a:br>
            <a:endParaRPr lang="en-US" sz="2600" dirty="0">
              <a:solidFill>
                <a:srgbClr val="CC0000"/>
              </a:solidFill>
            </a:endParaRPr>
          </a:p>
          <a:p>
            <a:endParaRPr lang="en-US"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397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971">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3971">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39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subTitle" idx="1"/>
          </p:nvPr>
        </p:nvSpPr>
        <p:spPr>
          <a:xfrm>
            <a:off x="381000" y="1143000"/>
            <a:ext cx="8305800" cy="5334000"/>
          </a:xfrm>
          <a:solidFill>
            <a:srgbClr val="000099"/>
          </a:solidFill>
        </p:spPr>
        <p:txBody>
          <a:bodyPr/>
          <a:lstStyle/>
          <a:p>
            <a:pPr marL="0" algn="l" eaLnBrk="1" hangingPunct="1">
              <a:lnSpc>
                <a:spcPct val="90000"/>
              </a:lnSpc>
              <a:spcBef>
                <a:spcPct val="0"/>
              </a:spcBef>
            </a:pPr>
            <a:endParaRPr lang="en-US" dirty="0">
              <a:solidFill>
                <a:schemeClr val="bg1"/>
              </a:solidFill>
            </a:endParaRPr>
          </a:p>
          <a:p>
            <a:pPr marL="0" algn="l" eaLnBrk="1" hangingPunct="1">
              <a:lnSpc>
                <a:spcPct val="90000"/>
              </a:lnSpc>
              <a:spcBef>
                <a:spcPct val="0"/>
              </a:spcBef>
            </a:pPr>
            <a:endParaRPr lang="en-US" sz="2400" b="1" i="1" dirty="0">
              <a:solidFill>
                <a:schemeClr val="bg1"/>
              </a:solidFill>
            </a:endParaRPr>
          </a:p>
          <a:p>
            <a:pPr marL="0" algn="l" eaLnBrk="1" hangingPunct="1">
              <a:lnSpc>
                <a:spcPct val="90000"/>
              </a:lnSpc>
              <a:spcBef>
                <a:spcPct val="0"/>
              </a:spcBef>
            </a:pPr>
            <a:r>
              <a:rPr lang="en-US" sz="2400" b="1" i="1" dirty="0">
                <a:solidFill>
                  <a:schemeClr val="bg1"/>
                </a:solidFill>
              </a:rPr>
              <a:t>Flexibility – the ability and the self- confidence to adapt. </a:t>
            </a:r>
          </a:p>
          <a:p>
            <a:pPr marL="0" algn="l" eaLnBrk="1" hangingPunct="1">
              <a:lnSpc>
                <a:spcPct val="90000"/>
              </a:lnSpc>
              <a:spcBef>
                <a:spcPct val="0"/>
              </a:spcBef>
            </a:pPr>
            <a:r>
              <a:rPr lang="en-US" sz="2400" b="1" i="1" dirty="0">
                <a:solidFill>
                  <a:schemeClr val="bg1"/>
                </a:solidFill>
              </a:rPr>
              <a:t>  	</a:t>
            </a:r>
          </a:p>
          <a:p>
            <a:pPr marL="0" algn="l" eaLnBrk="1" hangingPunct="1">
              <a:lnSpc>
                <a:spcPct val="90000"/>
              </a:lnSpc>
              <a:spcBef>
                <a:spcPct val="0"/>
              </a:spcBef>
            </a:pPr>
            <a:r>
              <a:rPr lang="en-US" sz="2400" b="1" i="1" dirty="0">
                <a:solidFill>
                  <a:schemeClr val="bg1"/>
                </a:solidFill>
              </a:rPr>
              <a:t>	</a:t>
            </a:r>
            <a:r>
              <a:rPr lang="en-US" b="1" i="1" dirty="0">
                <a:solidFill>
                  <a:schemeClr val="bg1"/>
                </a:solidFill>
              </a:rPr>
              <a:t> </a:t>
            </a:r>
            <a:r>
              <a:rPr lang="en-US" sz="2400" i="1" dirty="0">
                <a:solidFill>
                  <a:schemeClr val="bg1"/>
                </a:solidFill>
              </a:rPr>
              <a:t>Change projects, teams</a:t>
            </a:r>
          </a:p>
          <a:p>
            <a:pPr marL="0" algn="l" eaLnBrk="1" hangingPunct="1">
              <a:lnSpc>
                <a:spcPct val="90000"/>
              </a:lnSpc>
              <a:spcBef>
                <a:spcPct val="0"/>
              </a:spcBef>
            </a:pPr>
            <a:r>
              <a:rPr lang="en-US" sz="2400" i="1" dirty="0">
                <a:solidFill>
                  <a:schemeClr val="bg1"/>
                </a:solidFill>
              </a:rPr>
              <a:t>	 </a:t>
            </a:r>
          </a:p>
          <a:p>
            <a:pPr marL="0" algn="l" eaLnBrk="1" hangingPunct="1">
              <a:lnSpc>
                <a:spcPct val="90000"/>
              </a:lnSpc>
              <a:spcBef>
                <a:spcPct val="0"/>
              </a:spcBef>
            </a:pPr>
            <a:r>
              <a:rPr lang="en-US" sz="2400" i="1" dirty="0">
                <a:solidFill>
                  <a:schemeClr val="bg1"/>
                </a:solidFill>
              </a:rPr>
              <a:t>	  Relocate</a:t>
            </a:r>
          </a:p>
          <a:p>
            <a:pPr marL="0" algn="l" eaLnBrk="1" hangingPunct="1">
              <a:lnSpc>
                <a:spcPct val="90000"/>
              </a:lnSpc>
              <a:spcBef>
                <a:spcPct val="0"/>
              </a:spcBef>
            </a:pPr>
            <a:endParaRPr lang="en-US" sz="2400" i="1" dirty="0">
              <a:solidFill>
                <a:schemeClr val="bg1"/>
              </a:solidFill>
            </a:endParaRPr>
          </a:p>
          <a:p>
            <a:pPr marL="0" algn="l" eaLnBrk="1" hangingPunct="1">
              <a:lnSpc>
                <a:spcPct val="90000"/>
              </a:lnSpc>
              <a:spcBef>
                <a:spcPct val="0"/>
              </a:spcBef>
            </a:pPr>
            <a:r>
              <a:rPr lang="en-US" sz="2400" i="1" dirty="0">
                <a:solidFill>
                  <a:schemeClr val="bg1"/>
                </a:solidFill>
              </a:rPr>
              <a:t>	 Adopt another culture or language</a:t>
            </a:r>
          </a:p>
          <a:p>
            <a:pPr marL="0" algn="l" eaLnBrk="1" hangingPunct="1">
              <a:lnSpc>
                <a:spcPct val="90000"/>
              </a:lnSpc>
              <a:spcBef>
                <a:spcPct val="0"/>
              </a:spcBef>
            </a:pPr>
            <a:endParaRPr lang="en-US" b="1" i="1" dirty="0">
              <a:solidFill>
                <a:schemeClr val="bg1"/>
              </a:solidFill>
            </a:endParaRPr>
          </a:p>
          <a:p>
            <a:pPr marL="0" algn="l" eaLnBrk="1" hangingPunct="1">
              <a:lnSpc>
                <a:spcPct val="90000"/>
              </a:lnSpc>
              <a:spcBef>
                <a:spcPct val="0"/>
              </a:spcBef>
            </a:pPr>
            <a:r>
              <a:rPr lang="en-US" sz="2400" b="1" i="1" dirty="0">
                <a:solidFill>
                  <a:schemeClr val="bg1"/>
                </a:solidFill>
              </a:rPr>
              <a:t>Curiosity and a </a:t>
            </a:r>
            <a:r>
              <a:rPr lang="en-US" sz="2400" b="1" i="1" u="sng" dirty="0" err="1">
                <a:solidFill>
                  <a:srgbClr val="FF0066"/>
                </a:solidFill>
              </a:rPr>
              <a:t>L</a:t>
            </a:r>
            <a:r>
              <a:rPr lang="en-US" sz="2400" b="1" i="1" u="sng" dirty="0" err="1">
                <a:solidFill>
                  <a:schemeClr val="bg1"/>
                </a:solidFill>
              </a:rPr>
              <a:t>ife</a:t>
            </a:r>
            <a:r>
              <a:rPr lang="en-US" sz="2400" b="1" i="1" u="sng" dirty="0" err="1">
                <a:solidFill>
                  <a:srgbClr val="FF0066"/>
                </a:solidFill>
              </a:rPr>
              <a:t>L</a:t>
            </a:r>
            <a:r>
              <a:rPr lang="en-US" sz="2400" b="1" i="1" u="sng" dirty="0" err="1">
                <a:solidFill>
                  <a:schemeClr val="bg1"/>
                </a:solidFill>
              </a:rPr>
              <a:t>ong</a:t>
            </a:r>
            <a:r>
              <a:rPr lang="en-US" sz="2400" b="1" i="1" u="sng" dirty="0">
                <a:solidFill>
                  <a:schemeClr val="bg1"/>
                </a:solidFill>
              </a:rPr>
              <a:t> desire to </a:t>
            </a:r>
            <a:r>
              <a:rPr lang="en-US" sz="2400" b="1" i="1" u="sng" dirty="0">
                <a:solidFill>
                  <a:srgbClr val="FF0066"/>
                </a:solidFill>
              </a:rPr>
              <a:t>L</a:t>
            </a:r>
            <a:r>
              <a:rPr lang="en-US" sz="2400" b="1" i="1" u="sng" dirty="0">
                <a:solidFill>
                  <a:schemeClr val="bg1"/>
                </a:solidFill>
              </a:rPr>
              <a:t>earn</a:t>
            </a:r>
            <a:r>
              <a:rPr lang="en-US" sz="2400" b="1" i="1" dirty="0">
                <a:solidFill>
                  <a:schemeClr val="bg1"/>
                </a:solidFill>
              </a:rPr>
              <a:t>. (</a:t>
            </a:r>
            <a:r>
              <a:rPr lang="en-US" sz="2400" b="1" i="1" dirty="0">
                <a:solidFill>
                  <a:srgbClr val="FF3300"/>
                </a:solidFill>
              </a:rPr>
              <a:t>LLL</a:t>
            </a:r>
            <a:r>
              <a:rPr lang="en-US" sz="2400" b="1" i="1" dirty="0">
                <a:solidFill>
                  <a:schemeClr val="bg1"/>
                </a:solidFill>
              </a:rPr>
              <a:t>)</a:t>
            </a:r>
          </a:p>
          <a:p>
            <a:pPr marL="0" algn="l" eaLnBrk="1" hangingPunct="1">
              <a:lnSpc>
                <a:spcPct val="90000"/>
              </a:lnSpc>
              <a:spcBef>
                <a:spcPct val="0"/>
              </a:spcBef>
            </a:pPr>
            <a:r>
              <a:rPr lang="en-US" sz="2400" b="1" i="1" dirty="0">
                <a:solidFill>
                  <a:schemeClr val="bg1"/>
                </a:solidFill>
              </a:rPr>
              <a:t>	</a:t>
            </a:r>
            <a:r>
              <a:rPr lang="en-US" sz="2400" dirty="0">
                <a:solidFill>
                  <a:schemeClr val="bg1"/>
                </a:solidFill>
              </a:rPr>
              <a:t>"I have no particular talent. I am only      	  inquisitive." -- Albert Einstein</a:t>
            </a:r>
            <a:endParaRPr lang="en-US" sz="2400" b="1" i="1" dirty="0">
              <a:solidFill>
                <a:schemeClr val="bg1"/>
              </a:solidFill>
            </a:endParaRPr>
          </a:p>
          <a:p>
            <a:pPr marL="0" algn="l" eaLnBrk="1" hangingPunct="1">
              <a:lnSpc>
                <a:spcPct val="90000"/>
              </a:lnSpc>
              <a:spcBef>
                <a:spcPct val="0"/>
              </a:spcBef>
            </a:pPr>
            <a:endParaRPr lang="en-US" sz="2400" b="1" i="1" dirty="0">
              <a:solidFill>
                <a:schemeClr val="bg1"/>
              </a:solidFill>
            </a:endParaRPr>
          </a:p>
          <a:p>
            <a:pPr marL="0" algn="l" eaLnBrk="1" hangingPunct="1">
              <a:lnSpc>
                <a:spcPct val="90000"/>
              </a:lnSpc>
              <a:spcBef>
                <a:spcPct val="0"/>
              </a:spcBef>
            </a:pPr>
            <a:r>
              <a:rPr lang="en-US" sz="2400" b="1" i="1" dirty="0">
                <a:solidFill>
                  <a:schemeClr val="bg1"/>
                </a:solidFill>
              </a:rPr>
              <a:t>Well-rounded, T-Shaped</a:t>
            </a:r>
          </a:p>
          <a:p>
            <a:pPr marL="0" algn="l" eaLnBrk="1" hangingPunct="1">
              <a:lnSpc>
                <a:spcPct val="90000"/>
              </a:lnSpc>
              <a:spcBef>
                <a:spcPct val="0"/>
              </a:spcBef>
            </a:pPr>
            <a:endParaRPr lang="en-US" sz="2400" b="1" i="1" dirty="0">
              <a:solidFill>
                <a:schemeClr val="bg1"/>
              </a:solidFill>
            </a:endParaRPr>
          </a:p>
        </p:txBody>
      </p:sp>
      <p:sp>
        <p:nvSpPr>
          <p:cNvPr id="33794" name="Slide Number Placeholder 5"/>
          <p:cNvSpPr>
            <a:spLocks noGrp="1"/>
          </p:cNvSpPr>
          <p:nvPr>
            <p:ph type="sldNum" sz="quarter" idx="12"/>
          </p:nvPr>
        </p:nvSpPr>
        <p:spPr/>
        <p:txBody>
          <a:bodyPr/>
          <a:lstStyle/>
          <a:p>
            <a:pPr>
              <a:defRPr/>
            </a:pPr>
            <a:fld id="{EB06869E-DF4D-48C1-BE75-6809B49795A4}" type="slidenum">
              <a:rPr lang="en-US"/>
              <a:pPr>
                <a:defRPr/>
              </a:pPr>
              <a:t>46</a:t>
            </a:fld>
            <a:endParaRPr lang="en-US"/>
          </a:p>
        </p:txBody>
      </p:sp>
      <p:sp>
        <p:nvSpPr>
          <p:cNvPr id="7" name="TextBox 6"/>
          <p:cNvSpPr txBox="1"/>
          <p:nvPr/>
        </p:nvSpPr>
        <p:spPr>
          <a:xfrm>
            <a:off x="457200" y="533400"/>
            <a:ext cx="8196475" cy="1292662"/>
          </a:xfrm>
          <a:prstGeom prst="rect">
            <a:avLst/>
          </a:prstGeom>
          <a:noFill/>
        </p:spPr>
        <p:txBody>
          <a:bodyPr wrap="none" rtlCol="0">
            <a:spAutoFit/>
          </a:bodyPr>
          <a:lstStyle/>
          <a:p>
            <a:r>
              <a:rPr lang="en-US" sz="2600" b="1" dirty="0">
                <a:solidFill>
                  <a:srgbClr val="CC0000"/>
                </a:solidFill>
              </a:rPr>
              <a:t>What are employers looking for in new graduates?</a:t>
            </a:r>
            <a:br>
              <a:rPr lang="en-US" sz="2600" dirty="0">
                <a:solidFill>
                  <a:srgbClr val="CC0000"/>
                </a:solidFill>
              </a:rPr>
            </a:br>
            <a:endParaRPr lang="en-US" sz="2600" dirty="0">
              <a:solidFill>
                <a:srgbClr val="CC0000"/>
              </a:solidFill>
            </a:endParaRPr>
          </a:p>
          <a:p>
            <a:endParaRPr lang="en-US" sz="2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xEl>
                                              <p:pRg st="2" end="2"/>
                                            </p:txEl>
                                          </p:spTgt>
                                        </p:tgtEl>
                                        <p:attrNameLst>
                                          <p:attrName>style.visibility</p:attrName>
                                        </p:attrNameLst>
                                      </p:cBhvr>
                                      <p:to>
                                        <p:strVal val="visible"/>
                                      </p:to>
                                    </p:set>
                                    <p:anim calcmode="lin" valueType="num">
                                      <p:cBhvr additive="base">
                                        <p:cTn id="7"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6019">
                                            <p:txEl>
                                              <p:pRg st="3" end="3"/>
                                            </p:txEl>
                                          </p:spTgt>
                                        </p:tgtEl>
                                        <p:attrNameLst>
                                          <p:attrName>style.visibility</p:attrName>
                                        </p:attrNameLst>
                                      </p:cBhvr>
                                      <p:to>
                                        <p:strVal val="visible"/>
                                      </p:to>
                                    </p:set>
                                    <p:anim calcmode="lin" valueType="num">
                                      <p:cBhvr additive="base">
                                        <p:cTn id="11"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601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6019">
                                            <p:txEl>
                                              <p:pRg st="4" end="4"/>
                                            </p:txEl>
                                          </p:spTgt>
                                        </p:tgtEl>
                                        <p:attrNameLst>
                                          <p:attrName>style.visibility</p:attrName>
                                        </p:attrNameLst>
                                      </p:cBhvr>
                                      <p:to>
                                        <p:strVal val="visible"/>
                                      </p:to>
                                    </p:set>
                                    <p:anim calcmode="lin" valueType="num">
                                      <p:cBhvr additive="base">
                                        <p:cTn id="15"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601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6019">
                                            <p:txEl>
                                              <p:pRg st="5" end="5"/>
                                            </p:txEl>
                                          </p:spTgt>
                                        </p:tgtEl>
                                        <p:attrNameLst>
                                          <p:attrName>style.visibility</p:attrName>
                                        </p:attrNameLst>
                                      </p:cBhvr>
                                      <p:to>
                                        <p:strVal val="visible"/>
                                      </p:to>
                                    </p:set>
                                    <p:anim calcmode="lin" valueType="num">
                                      <p:cBhvr additive="base">
                                        <p:cTn id="19" dur="5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6019">
                                            <p:txEl>
                                              <p:pRg st="6" end="6"/>
                                            </p:txEl>
                                          </p:spTgt>
                                        </p:tgtEl>
                                        <p:attrNameLst>
                                          <p:attrName>style.visibility</p:attrName>
                                        </p:attrNameLst>
                                      </p:cBhvr>
                                      <p:to>
                                        <p:strVal val="visible"/>
                                      </p:to>
                                    </p:set>
                                    <p:anim calcmode="lin" valueType="num">
                                      <p:cBhvr additive="base">
                                        <p:cTn id="23" dur="500" fill="hold"/>
                                        <p:tgtEl>
                                          <p:spTgt spid="86019">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6019">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6019">
                                            <p:txEl>
                                              <p:pRg st="8" end="8"/>
                                            </p:txEl>
                                          </p:spTgt>
                                        </p:tgtEl>
                                        <p:attrNameLst>
                                          <p:attrName>style.visibility</p:attrName>
                                        </p:attrNameLst>
                                      </p:cBhvr>
                                      <p:to>
                                        <p:strVal val="visible"/>
                                      </p:to>
                                    </p:set>
                                    <p:anim calcmode="lin" valueType="num">
                                      <p:cBhvr additive="base">
                                        <p:cTn id="27" dur="500" fill="hold"/>
                                        <p:tgtEl>
                                          <p:spTgt spid="86019">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60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86019">
                                            <p:txEl>
                                              <p:pRg st="10" end="10"/>
                                            </p:txEl>
                                          </p:spTgt>
                                        </p:tgtEl>
                                        <p:attrNameLst>
                                          <p:attrName>style.visibility</p:attrName>
                                        </p:attrNameLst>
                                      </p:cBhvr>
                                      <p:to>
                                        <p:strVal val="visible"/>
                                      </p:to>
                                    </p:set>
                                    <p:anim calcmode="lin" valueType="num">
                                      <p:cBhvr additive="base">
                                        <p:cTn id="33" dur="500" fill="hold"/>
                                        <p:tgtEl>
                                          <p:spTgt spid="86019">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601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6019">
                                            <p:txEl>
                                              <p:pRg st="11" end="11"/>
                                            </p:txEl>
                                          </p:spTgt>
                                        </p:tgtEl>
                                        <p:attrNameLst>
                                          <p:attrName>style.visibility</p:attrName>
                                        </p:attrNameLst>
                                      </p:cBhvr>
                                      <p:to>
                                        <p:strVal val="visible"/>
                                      </p:to>
                                    </p:set>
                                    <p:anim calcmode="lin" valueType="num">
                                      <p:cBhvr additive="base">
                                        <p:cTn id="39" dur="500" fill="hold"/>
                                        <p:tgtEl>
                                          <p:spTgt spid="86019">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601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6019">
                                            <p:txEl>
                                              <p:pRg st="13" end="13"/>
                                            </p:txEl>
                                          </p:spTgt>
                                        </p:tgtEl>
                                        <p:attrNameLst>
                                          <p:attrName>style.visibility</p:attrName>
                                        </p:attrNameLst>
                                      </p:cBhvr>
                                      <p:to>
                                        <p:strVal val="visible"/>
                                      </p:to>
                                    </p:set>
                                    <p:anim calcmode="lin" valueType="num">
                                      <p:cBhvr additive="base">
                                        <p:cTn id="45" dur="500" fill="hold"/>
                                        <p:tgtEl>
                                          <p:spTgt spid="86019">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601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
          <p:cNvSpPr txBox="1">
            <a:spLocks noGrp="1"/>
          </p:cNvSpPr>
          <p:nvPr>
            <p:ph type="ctrTitle"/>
          </p:nvPr>
        </p:nvSpPr>
        <p:spPr>
          <a:xfrm>
            <a:off x="1247502" y="4214813"/>
            <a:ext cx="6949440" cy="807749"/>
          </a:xfrm>
          <a:prstGeom prst="rect">
            <a:avLst/>
          </a:prstGeom>
          <a:noFill/>
          <a:ln>
            <a:noFill/>
          </a:ln>
        </p:spPr>
        <p:txBody>
          <a:bodyPr spcFirstLastPara="1" wrap="square" lIns="68569" tIns="34275" rIns="68569" bIns="34275" anchor="b" anchorCtr="0">
            <a:noAutofit/>
          </a:bodyPr>
          <a:lstStyle/>
          <a:p>
            <a:r>
              <a:rPr lang="en-US"/>
              <a:t>Overview of Career Center Services</a:t>
            </a:r>
            <a:br>
              <a:rPr lang="en-US"/>
            </a:br>
            <a:r>
              <a:rPr lang="en-US" sz="2700"/>
              <a:t>by Kelly Masegian</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
          <p:cNvSpPr txBox="1">
            <a:spLocks noGrp="1"/>
          </p:cNvSpPr>
          <p:nvPr>
            <p:ph type="body" idx="1"/>
          </p:nvPr>
        </p:nvSpPr>
        <p:spPr>
          <a:xfrm>
            <a:off x="314325" y="1958682"/>
            <a:ext cx="8315325" cy="2056106"/>
          </a:xfrm>
          <a:prstGeom prst="rect">
            <a:avLst/>
          </a:prstGeom>
          <a:noFill/>
          <a:ln>
            <a:noFill/>
          </a:ln>
        </p:spPr>
        <p:txBody>
          <a:bodyPr spcFirstLastPara="1" wrap="square" lIns="68569" tIns="34275" rIns="68569" bIns="34275" anchor="t" anchorCtr="0">
            <a:noAutofit/>
          </a:bodyPr>
          <a:lstStyle/>
          <a:p>
            <a:pPr marL="57150" indent="0">
              <a:lnSpc>
                <a:spcPct val="115000"/>
              </a:lnSpc>
              <a:spcBef>
                <a:spcPts val="0"/>
              </a:spcBef>
              <a:buSzPts val="3750"/>
              <a:buNone/>
            </a:pPr>
            <a:r>
              <a:rPr lang="en-US" sz="2250" b="1"/>
              <a:t>We help students: </a:t>
            </a:r>
            <a:endParaRPr/>
          </a:p>
          <a:p>
            <a:pPr indent="-285750">
              <a:buSzPts val="3500"/>
            </a:pPr>
            <a:r>
              <a:rPr lang="en-US" sz="2100"/>
              <a:t>With career development during their time on-campus and beyond</a:t>
            </a:r>
            <a:endParaRPr sz="2100"/>
          </a:p>
          <a:p>
            <a:pPr indent="-285750">
              <a:buSzPts val="3500"/>
            </a:pPr>
            <a:r>
              <a:rPr lang="en-US" sz="2100"/>
              <a:t>Market your strengths to employers</a:t>
            </a:r>
            <a:endParaRPr sz="2100"/>
          </a:p>
          <a:p>
            <a:pPr indent="-285750">
              <a:buSzPts val="3500"/>
            </a:pPr>
            <a:r>
              <a:rPr lang="en-US" sz="2100"/>
              <a:t>Find opportunities to get real-world experience</a:t>
            </a:r>
            <a:endParaRPr sz="2100"/>
          </a:p>
        </p:txBody>
      </p:sp>
      <p:pic>
        <p:nvPicPr>
          <p:cNvPr id="173" name="Google Shape;173;p4"/>
          <p:cNvPicPr preferRelativeResize="0"/>
          <p:nvPr/>
        </p:nvPicPr>
        <p:blipFill rotWithShape="1">
          <a:blip r:embed="rId3">
            <a:alphaModFix/>
          </a:blip>
          <a:srcRect/>
          <a:stretch/>
        </p:blipFill>
        <p:spPr>
          <a:xfrm>
            <a:off x="3336131" y="4307681"/>
            <a:ext cx="1114425" cy="1114425"/>
          </a:xfrm>
          <a:prstGeom prst="rect">
            <a:avLst/>
          </a:prstGeom>
          <a:noFill/>
          <a:ln>
            <a:noFill/>
          </a:ln>
        </p:spPr>
      </p:pic>
      <p:pic>
        <p:nvPicPr>
          <p:cNvPr id="174" name="Google Shape;174;p4"/>
          <p:cNvPicPr preferRelativeResize="0"/>
          <p:nvPr/>
        </p:nvPicPr>
        <p:blipFill rotWithShape="1">
          <a:blip r:embed="rId4">
            <a:alphaModFix/>
          </a:blip>
          <a:srcRect/>
          <a:stretch/>
        </p:blipFill>
        <p:spPr>
          <a:xfrm>
            <a:off x="2221706" y="4307681"/>
            <a:ext cx="1114425" cy="1114425"/>
          </a:xfrm>
          <a:prstGeom prst="rect">
            <a:avLst/>
          </a:prstGeom>
          <a:noFill/>
          <a:ln>
            <a:noFill/>
          </a:ln>
        </p:spPr>
      </p:pic>
      <p:pic>
        <p:nvPicPr>
          <p:cNvPr id="175" name="Google Shape;175;p4"/>
          <p:cNvPicPr preferRelativeResize="0"/>
          <p:nvPr/>
        </p:nvPicPr>
        <p:blipFill rotWithShape="1">
          <a:blip r:embed="rId5">
            <a:alphaModFix/>
          </a:blip>
          <a:srcRect/>
          <a:stretch/>
        </p:blipFill>
        <p:spPr>
          <a:xfrm>
            <a:off x="1121569" y="4307681"/>
            <a:ext cx="1114425" cy="1114425"/>
          </a:xfrm>
          <a:prstGeom prst="rect">
            <a:avLst/>
          </a:prstGeom>
          <a:noFill/>
          <a:ln>
            <a:noFill/>
          </a:ln>
        </p:spPr>
      </p:pic>
      <p:pic>
        <p:nvPicPr>
          <p:cNvPr id="176" name="Google Shape;176;p4"/>
          <p:cNvPicPr preferRelativeResize="0"/>
          <p:nvPr/>
        </p:nvPicPr>
        <p:blipFill rotWithShape="1">
          <a:blip r:embed="rId6">
            <a:alphaModFix/>
          </a:blip>
          <a:srcRect/>
          <a:stretch/>
        </p:blipFill>
        <p:spPr>
          <a:xfrm>
            <a:off x="4450556" y="4307681"/>
            <a:ext cx="1114425" cy="1114425"/>
          </a:xfrm>
          <a:prstGeom prst="rect">
            <a:avLst/>
          </a:prstGeom>
          <a:noFill/>
          <a:ln>
            <a:noFill/>
          </a:ln>
        </p:spPr>
      </p:pic>
      <p:pic>
        <p:nvPicPr>
          <p:cNvPr id="177" name="Google Shape;177;p4"/>
          <p:cNvPicPr preferRelativeResize="0"/>
          <p:nvPr/>
        </p:nvPicPr>
        <p:blipFill rotWithShape="1">
          <a:blip r:embed="rId7">
            <a:alphaModFix/>
          </a:blip>
          <a:srcRect/>
          <a:stretch/>
        </p:blipFill>
        <p:spPr>
          <a:xfrm>
            <a:off x="6665119" y="4307681"/>
            <a:ext cx="1114425" cy="1114425"/>
          </a:xfrm>
          <a:prstGeom prst="rect">
            <a:avLst/>
          </a:prstGeom>
          <a:noFill/>
          <a:ln>
            <a:noFill/>
          </a:ln>
        </p:spPr>
      </p:pic>
      <p:pic>
        <p:nvPicPr>
          <p:cNvPr id="178" name="Google Shape;178;p4"/>
          <p:cNvPicPr preferRelativeResize="0"/>
          <p:nvPr/>
        </p:nvPicPr>
        <p:blipFill rotWithShape="1">
          <a:blip r:embed="rId8">
            <a:alphaModFix/>
          </a:blip>
          <a:srcRect/>
          <a:stretch/>
        </p:blipFill>
        <p:spPr>
          <a:xfrm>
            <a:off x="7144" y="4307681"/>
            <a:ext cx="1114425" cy="1114425"/>
          </a:xfrm>
          <a:prstGeom prst="rect">
            <a:avLst/>
          </a:prstGeom>
          <a:noFill/>
          <a:ln>
            <a:noFill/>
          </a:ln>
        </p:spPr>
      </p:pic>
      <p:pic>
        <p:nvPicPr>
          <p:cNvPr id="179" name="Google Shape;179;p4"/>
          <p:cNvPicPr preferRelativeResize="0"/>
          <p:nvPr/>
        </p:nvPicPr>
        <p:blipFill rotWithShape="1">
          <a:blip r:embed="rId9">
            <a:alphaModFix/>
          </a:blip>
          <a:srcRect/>
          <a:stretch/>
        </p:blipFill>
        <p:spPr>
          <a:xfrm>
            <a:off x="5543550" y="4307681"/>
            <a:ext cx="1121569" cy="1114425"/>
          </a:xfrm>
          <a:prstGeom prst="rect">
            <a:avLst/>
          </a:prstGeom>
          <a:noFill/>
          <a:ln>
            <a:noFill/>
          </a:ln>
        </p:spPr>
      </p:pic>
      <p:sp>
        <p:nvSpPr>
          <p:cNvPr id="180" name="Google Shape;180;p4"/>
          <p:cNvSpPr txBox="1">
            <a:spLocks noGrp="1"/>
          </p:cNvSpPr>
          <p:nvPr>
            <p:ph type="title"/>
          </p:nvPr>
        </p:nvSpPr>
        <p:spPr>
          <a:xfrm>
            <a:off x="4816240" y="1038418"/>
            <a:ext cx="3968063" cy="310014"/>
          </a:xfrm>
          <a:prstGeom prst="rect">
            <a:avLst/>
          </a:prstGeom>
          <a:noFill/>
          <a:ln>
            <a:noFill/>
          </a:ln>
        </p:spPr>
        <p:txBody>
          <a:bodyPr spcFirstLastPara="1" wrap="square" lIns="68569" tIns="34275" rIns="68569" bIns="34275" anchor="ctr" anchorCtr="0">
            <a:noAutofit/>
          </a:bodyPr>
          <a:lstStyle/>
          <a:p>
            <a:r>
              <a:rPr lang="en-US"/>
              <a:t>SJSU Career Center and You</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5"/>
          <p:cNvSpPr txBox="1">
            <a:spLocks noGrp="1"/>
          </p:cNvSpPr>
          <p:nvPr>
            <p:ph type="title"/>
          </p:nvPr>
        </p:nvSpPr>
        <p:spPr>
          <a:xfrm>
            <a:off x="5275745" y="869567"/>
            <a:ext cx="3523594" cy="680625"/>
          </a:xfrm>
          <a:prstGeom prst="rect">
            <a:avLst/>
          </a:prstGeom>
          <a:noFill/>
          <a:ln>
            <a:noFill/>
          </a:ln>
        </p:spPr>
        <p:txBody>
          <a:bodyPr spcFirstLastPara="1" wrap="square" lIns="91425" tIns="91425" rIns="91425" bIns="91425" anchor="ctr" anchorCtr="0">
            <a:noAutofit/>
          </a:bodyPr>
          <a:lstStyle/>
          <a:p>
            <a:r>
              <a:rPr lang="en-US"/>
              <a:t>How We Can Help You</a:t>
            </a:r>
            <a:endParaRPr b="1">
              <a:solidFill>
                <a:srgbClr val="FFFFFF"/>
              </a:solidFill>
              <a:latin typeface="Arial"/>
              <a:ea typeface="Arial"/>
              <a:cs typeface="Arial"/>
              <a:sym typeface="Arial"/>
            </a:endParaRPr>
          </a:p>
        </p:txBody>
      </p:sp>
      <p:sp>
        <p:nvSpPr>
          <p:cNvPr id="186" name="Google Shape;186;p5"/>
          <p:cNvSpPr txBox="1"/>
          <p:nvPr/>
        </p:nvSpPr>
        <p:spPr>
          <a:xfrm>
            <a:off x="3125122" y="2193131"/>
            <a:ext cx="2814809" cy="2514601"/>
          </a:xfrm>
          <a:prstGeom prst="rect">
            <a:avLst/>
          </a:prstGeom>
          <a:solidFill>
            <a:srgbClr val="E5A823"/>
          </a:solidFill>
          <a:ln>
            <a:noFill/>
          </a:ln>
        </p:spPr>
        <p:txBody>
          <a:bodyPr spcFirstLastPara="1" wrap="square" lIns="68569" tIns="68569" rIns="68569" bIns="68569" anchor="t" anchorCtr="0">
            <a:noAutofit/>
          </a:bodyPr>
          <a:lstStyle/>
          <a:p>
            <a:pPr algn="ctr" defTabSz="685800" fontAlgn="auto">
              <a:lnSpc>
                <a:spcPct val="90000"/>
              </a:lnSpc>
              <a:spcBef>
                <a:spcPts val="150"/>
              </a:spcBef>
              <a:spcAft>
                <a:spcPts val="0"/>
              </a:spcAft>
              <a:buClr>
                <a:srgbClr val="000000"/>
              </a:buClr>
              <a:buSzPts val="400"/>
            </a:pPr>
            <a:endParaRPr sz="300" b="1" kern="0">
              <a:solidFill>
                <a:srgbClr val="FFFFFF"/>
              </a:solidFill>
              <a:latin typeface="Calibri"/>
              <a:ea typeface="Calibri"/>
              <a:cs typeface="Calibri"/>
              <a:sym typeface="Calibri"/>
            </a:endParaRPr>
          </a:p>
          <a:p>
            <a:pPr algn="ctr" defTabSz="685800" fontAlgn="auto">
              <a:lnSpc>
                <a:spcPct val="90000"/>
              </a:lnSpc>
              <a:spcBef>
                <a:spcPts val="150"/>
              </a:spcBef>
              <a:spcAft>
                <a:spcPts val="0"/>
              </a:spcAft>
              <a:buClr>
                <a:srgbClr val="FFFFFF"/>
              </a:buClr>
              <a:buSzPts val="3200"/>
            </a:pPr>
            <a:r>
              <a:rPr lang="en-US" sz="2400" b="1" kern="0">
                <a:solidFill>
                  <a:srgbClr val="FFFFFF"/>
                </a:solidFill>
                <a:latin typeface="Calibri"/>
                <a:ea typeface="Calibri"/>
                <a:cs typeface="Calibri"/>
                <a:sym typeface="Calibri"/>
              </a:rPr>
              <a:t>Virtual </a:t>
            </a:r>
            <a:endParaRPr sz="1050" kern="0">
              <a:solidFill>
                <a:srgbClr val="000000"/>
              </a:solidFill>
              <a:latin typeface="Arial"/>
              <a:cs typeface="Arial"/>
              <a:sym typeface="Arial"/>
            </a:endParaRPr>
          </a:p>
          <a:p>
            <a:pPr algn="ctr" defTabSz="685800" fontAlgn="auto">
              <a:lnSpc>
                <a:spcPct val="90000"/>
              </a:lnSpc>
              <a:spcBef>
                <a:spcPts val="150"/>
              </a:spcBef>
              <a:spcAft>
                <a:spcPts val="0"/>
              </a:spcAft>
              <a:buClr>
                <a:srgbClr val="FFFFFF"/>
              </a:buClr>
              <a:buSzPts val="3200"/>
            </a:pPr>
            <a:r>
              <a:rPr lang="en-US" sz="2400" b="1" kern="0">
                <a:solidFill>
                  <a:srgbClr val="FFFFFF"/>
                </a:solidFill>
                <a:latin typeface="Calibri"/>
                <a:ea typeface="Calibri"/>
                <a:cs typeface="Calibri"/>
                <a:sym typeface="Calibri"/>
              </a:rPr>
              <a:t>Workshops</a:t>
            </a:r>
            <a:endParaRPr sz="1050" kern="0">
              <a:solidFill>
                <a:srgbClr val="000000"/>
              </a:solidFill>
              <a:latin typeface="Arial"/>
              <a:cs typeface="Arial"/>
              <a:sym typeface="Arial"/>
            </a:endParaRPr>
          </a:p>
          <a:p>
            <a:pPr algn="ctr" defTabSz="685800" fontAlgn="auto">
              <a:lnSpc>
                <a:spcPct val="90000"/>
              </a:lnSpc>
              <a:spcBef>
                <a:spcPts val="750"/>
              </a:spcBef>
              <a:spcAft>
                <a:spcPts val="0"/>
              </a:spcAft>
              <a:buClr>
                <a:srgbClr val="FFFFFF"/>
              </a:buClr>
              <a:buSzPts val="2400"/>
            </a:pPr>
            <a:r>
              <a:rPr lang="en-US" kern="0">
                <a:solidFill>
                  <a:srgbClr val="FFFFFF"/>
                </a:solidFill>
                <a:latin typeface="Calibri"/>
                <a:ea typeface="Calibri"/>
                <a:cs typeface="Calibri"/>
                <a:sym typeface="Calibri"/>
              </a:rPr>
              <a:t>Group sessions</a:t>
            </a:r>
            <a:endParaRPr sz="1350" kern="0">
              <a:solidFill>
                <a:srgbClr val="000000"/>
              </a:solidFill>
              <a:latin typeface="Calibri"/>
              <a:ea typeface="Calibri"/>
              <a:cs typeface="Calibri"/>
              <a:sym typeface="Calibri"/>
            </a:endParaRPr>
          </a:p>
        </p:txBody>
      </p:sp>
      <p:sp>
        <p:nvSpPr>
          <p:cNvPr id="187" name="Google Shape;187;p5"/>
          <p:cNvSpPr txBox="1"/>
          <p:nvPr/>
        </p:nvSpPr>
        <p:spPr>
          <a:xfrm>
            <a:off x="183638" y="2200275"/>
            <a:ext cx="2811694" cy="2514601"/>
          </a:xfrm>
          <a:prstGeom prst="rect">
            <a:avLst/>
          </a:prstGeom>
          <a:solidFill>
            <a:srgbClr val="0056A4"/>
          </a:solidFill>
          <a:ln w="19050" cap="flat" cmpd="sng">
            <a:solidFill>
              <a:srgbClr val="0056A4"/>
            </a:solidFill>
            <a:prstDash val="solid"/>
            <a:round/>
            <a:headEnd type="none" w="sm" len="sm"/>
            <a:tailEnd type="none" w="sm" len="sm"/>
          </a:ln>
        </p:spPr>
        <p:txBody>
          <a:bodyPr spcFirstLastPara="1" wrap="square" lIns="68569" tIns="68569" rIns="68569" bIns="68569" anchor="t" anchorCtr="0">
            <a:noAutofit/>
          </a:bodyPr>
          <a:lstStyle/>
          <a:p>
            <a:pPr algn="ctr" defTabSz="685800" fontAlgn="auto">
              <a:lnSpc>
                <a:spcPct val="90000"/>
              </a:lnSpc>
              <a:spcBef>
                <a:spcPts val="150"/>
              </a:spcBef>
              <a:spcAft>
                <a:spcPts val="0"/>
              </a:spcAft>
              <a:buClr>
                <a:srgbClr val="000000"/>
              </a:buClr>
            </a:pPr>
            <a:endParaRPr sz="450" b="1" kern="0">
              <a:solidFill>
                <a:srgbClr val="E5A823"/>
              </a:solidFill>
              <a:latin typeface="Calibri"/>
              <a:ea typeface="Calibri"/>
              <a:cs typeface="Calibri"/>
              <a:sym typeface="Calibri"/>
            </a:endParaRPr>
          </a:p>
          <a:p>
            <a:pPr algn="ctr" defTabSz="685800" fontAlgn="auto">
              <a:lnSpc>
                <a:spcPct val="90000"/>
              </a:lnSpc>
              <a:spcBef>
                <a:spcPts val="150"/>
              </a:spcBef>
              <a:spcAft>
                <a:spcPts val="0"/>
              </a:spcAft>
              <a:buClr>
                <a:srgbClr val="000000"/>
              </a:buClr>
            </a:pPr>
            <a:r>
              <a:rPr lang="en-US" sz="2250" b="1" kern="0">
                <a:solidFill>
                  <a:srgbClr val="FFFFFF"/>
                </a:solidFill>
                <a:latin typeface="Calibri"/>
                <a:ea typeface="Calibri"/>
                <a:cs typeface="Calibri"/>
                <a:sym typeface="Calibri"/>
              </a:rPr>
              <a:t>Virtual </a:t>
            </a:r>
            <a:endParaRPr sz="1050" kern="0">
              <a:solidFill>
                <a:srgbClr val="000000"/>
              </a:solidFill>
              <a:latin typeface="Arial"/>
              <a:cs typeface="Arial"/>
              <a:sym typeface="Arial"/>
            </a:endParaRPr>
          </a:p>
          <a:p>
            <a:pPr algn="ctr" defTabSz="685800" fontAlgn="auto">
              <a:lnSpc>
                <a:spcPct val="90000"/>
              </a:lnSpc>
              <a:spcBef>
                <a:spcPts val="150"/>
              </a:spcBef>
              <a:spcAft>
                <a:spcPts val="0"/>
              </a:spcAft>
              <a:buClr>
                <a:srgbClr val="000000"/>
              </a:buClr>
            </a:pPr>
            <a:r>
              <a:rPr lang="en-US" sz="2250" b="1" kern="0">
                <a:solidFill>
                  <a:srgbClr val="FFFFFF"/>
                </a:solidFill>
                <a:latin typeface="Calibri"/>
                <a:ea typeface="Calibri"/>
                <a:cs typeface="Calibri"/>
                <a:sym typeface="Calibri"/>
              </a:rPr>
              <a:t>Appointments</a:t>
            </a:r>
            <a:endParaRPr sz="2250" b="1" kern="0">
              <a:solidFill>
                <a:srgbClr val="FFFFFF"/>
              </a:solidFill>
              <a:latin typeface="Calibri"/>
              <a:ea typeface="Calibri"/>
              <a:cs typeface="Calibri"/>
              <a:sym typeface="Calibri"/>
            </a:endParaRPr>
          </a:p>
          <a:p>
            <a:pPr algn="ctr" defTabSz="685800" fontAlgn="auto">
              <a:lnSpc>
                <a:spcPct val="90000"/>
              </a:lnSpc>
              <a:spcBef>
                <a:spcPts val="750"/>
              </a:spcBef>
              <a:spcAft>
                <a:spcPts val="0"/>
              </a:spcAft>
              <a:buClr>
                <a:srgbClr val="000000"/>
              </a:buClr>
            </a:pPr>
            <a:r>
              <a:rPr lang="en-US" kern="0">
                <a:solidFill>
                  <a:srgbClr val="FFFFFF"/>
                </a:solidFill>
                <a:latin typeface="Calibri"/>
                <a:ea typeface="Calibri"/>
                <a:cs typeface="Calibri"/>
                <a:sym typeface="Calibri"/>
              </a:rPr>
              <a:t>One-on-One sessions</a:t>
            </a:r>
            <a:endParaRPr sz="1350" i="1" kern="0">
              <a:solidFill>
                <a:srgbClr val="FFFFFF"/>
              </a:solidFill>
              <a:latin typeface="Calibri"/>
              <a:ea typeface="Calibri"/>
              <a:cs typeface="Calibri"/>
              <a:sym typeface="Calibri"/>
            </a:endParaRPr>
          </a:p>
          <a:p>
            <a:pPr algn="ctr" defTabSz="685800" fontAlgn="auto">
              <a:lnSpc>
                <a:spcPct val="90000"/>
              </a:lnSpc>
              <a:spcBef>
                <a:spcPts val="750"/>
              </a:spcBef>
              <a:spcAft>
                <a:spcPts val="0"/>
              </a:spcAft>
              <a:buClr>
                <a:srgbClr val="000000"/>
              </a:buClr>
            </a:pPr>
            <a:endParaRPr sz="1350" i="1" kern="0">
              <a:solidFill>
                <a:srgbClr val="000000"/>
              </a:solidFill>
              <a:latin typeface="Calibri"/>
              <a:ea typeface="Calibri"/>
              <a:cs typeface="Calibri"/>
              <a:sym typeface="Calibri"/>
            </a:endParaRPr>
          </a:p>
          <a:p>
            <a:pPr algn="ctr" defTabSz="685800" fontAlgn="auto">
              <a:lnSpc>
                <a:spcPct val="90000"/>
              </a:lnSpc>
              <a:spcBef>
                <a:spcPts val="750"/>
              </a:spcBef>
              <a:spcAft>
                <a:spcPts val="0"/>
              </a:spcAft>
              <a:buClr>
                <a:srgbClr val="000000"/>
              </a:buClr>
              <a:buSzPts val="3200"/>
            </a:pPr>
            <a:endParaRPr sz="2400" b="1" kern="0">
              <a:solidFill>
                <a:srgbClr val="073763"/>
              </a:solidFill>
              <a:latin typeface="Calibri"/>
              <a:ea typeface="Calibri"/>
              <a:cs typeface="Calibri"/>
              <a:sym typeface="Calibri"/>
            </a:endParaRPr>
          </a:p>
          <a:p>
            <a:pPr algn="ctr" defTabSz="685800" fontAlgn="auto">
              <a:lnSpc>
                <a:spcPct val="90000"/>
              </a:lnSpc>
              <a:spcBef>
                <a:spcPts val="750"/>
              </a:spcBef>
              <a:spcAft>
                <a:spcPts val="0"/>
              </a:spcAft>
              <a:buClr>
                <a:srgbClr val="000000"/>
              </a:buClr>
              <a:buSzPts val="3200"/>
            </a:pPr>
            <a:endParaRPr sz="2400" b="1" kern="0">
              <a:solidFill>
                <a:srgbClr val="073763"/>
              </a:solidFill>
              <a:latin typeface="Calibri"/>
              <a:ea typeface="Calibri"/>
              <a:cs typeface="Calibri"/>
              <a:sym typeface="Calibri"/>
            </a:endParaRPr>
          </a:p>
          <a:p>
            <a:pPr algn="ctr" defTabSz="685800" fontAlgn="auto">
              <a:lnSpc>
                <a:spcPct val="90000"/>
              </a:lnSpc>
              <a:spcBef>
                <a:spcPts val="1575"/>
              </a:spcBef>
              <a:spcAft>
                <a:spcPts val="1575"/>
              </a:spcAft>
              <a:buClr>
                <a:srgbClr val="073763"/>
              </a:buClr>
              <a:buSzPts val="1800"/>
            </a:pPr>
            <a:r>
              <a:rPr lang="en-US" sz="1350" kern="0">
                <a:solidFill>
                  <a:srgbClr val="073763"/>
                </a:solidFill>
                <a:latin typeface="Calibri"/>
                <a:ea typeface="Calibri"/>
                <a:cs typeface="Calibri"/>
                <a:sym typeface="Calibri"/>
              </a:rPr>
              <a:t>	</a:t>
            </a:r>
            <a:endParaRPr sz="1350" kern="0">
              <a:solidFill>
                <a:srgbClr val="000000"/>
              </a:solidFill>
              <a:latin typeface="Calibri"/>
              <a:ea typeface="Calibri"/>
              <a:cs typeface="Calibri"/>
              <a:sym typeface="Calibri"/>
            </a:endParaRPr>
          </a:p>
        </p:txBody>
      </p:sp>
      <p:sp>
        <p:nvSpPr>
          <p:cNvPr id="188" name="Google Shape;188;p5"/>
          <p:cNvSpPr txBox="1"/>
          <p:nvPr/>
        </p:nvSpPr>
        <p:spPr>
          <a:xfrm>
            <a:off x="6077233" y="2200275"/>
            <a:ext cx="2814974" cy="2514601"/>
          </a:xfrm>
          <a:prstGeom prst="rect">
            <a:avLst/>
          </a:prstGeom>
          <a:solidFill>
            <a:srgbClr val="0056A4"/>
          </a:solidFill>
          <a:ln w="19050" cap="flat" cmpd="sng">
            <a:solidFill>
              <a:srgbClr val="0056A4"/>
            </a:solidFill>
            <a:prstDash val="solid"/>
            <a:round/>
            <a:headEnd type="none" w="sm" len="sm"/>
            <a:tailEnd type="none" w="sm" len="sm"/>
          </a:ln>
        </p:spPr>
        <p:txBody>
          <a:bodyPr spcFirstLastPara="1" wrap="square" lIns="68569" tIns="68569" rIns="68569" bIns="68569" anchor="t" anchorCtr="0">
            <a:noAutofit/>
          </a:bodyPr>
          <a:lstStyle/>
          <a:p>
            <a:pPr algn="ctr" defTabSz="685800" fontAlgn="auto">
              <a:lnSpc>
                <a:spcPct val="90000"/>
              </a:lnSpc>
              <a:spcBef>
                <a:spcPts val="750"/>
              </a:spcBef>
              <a:spcAft>
                <a:spcPts val="0"/>
              </a:spcAft>
              <a:buClr>
                <a:srgbClr val="000000"/>
              </a:buClr>
            </a:pPr>
            <a:r>
              <a:rPr lang="en-US" sz="2250" b="1" kern="0">
                <a:solidFill>
                  <a:srgbClr val="FFFFFF"/>
                </a:solidFill>
                <a:latin typeface="Calibri"/>
                <a:ea typeface="Calibri"/>
                <a:cs typeface="Calibri"/>
                <a:sym typeface="Calibri"/>
              </a:rPr>
              <a:t>Virtual Fairs &amp; Information Sessions</a:t>
            </a:r>
            <a:endParaRPr sz="2250" b="1" kern="0">
              <a:solidFill>
                <a:srgbClr val="FFFFFF"/>
              </a:solidFill>
              <a:latin typeface="Calibri"/>
              <a:ea typeface="Calibri"/>
              <a:cs typeface="Calibri"/>
              <a:sym typeface="Calibri"/>
            </a:endParaRPr>
          </a:p>
          <a:p>
            <a:pPr algn="ctr" defTabSz="685800" fontAlgn="auto">
              <a:lnSpc>
                <a:spcPct val="90000"/>
              </a:lnSpc>
              <a:spcBef>
                <a:spcPts val="750"/>
              </a:spcBef>
              <a:spcAft>
                <a:spcPts val="0"/>
              </a:spcAft>
              <a:buClr>
                <a:srgbClr val="000000"/>
              </a:buClr>
            </a:pPr>
            <a:r>
              <a:rPr lang="en-US" kern="0">
                <a:solidFill>
                  <a:srgbClr val="FFFFFF"/>
                </a:solidFill>
                <a:latin typeface="Calibri"/>
                <a:ea typeface="Calibri"/>
                <a:cs typeface="Calibri"/>
                <a:sym typeface="Calibri"/>
              </a:rPr>
              <a:t>Connect with Employers</a:t>
            </a:r>
            <a:endParaRPr kern="0">
              <a:solidFill>
                <a:srgbClr val="FFFFFF"/>
              </a:solidFill>
              <a:latin typeface="Calibri"/>
              <a:ea typeface="Calibri"/>
              <a:cs typeface="Calibri"/>
              <a:sym typeface="Calibri"/>
            </a:endParaRPr>
          </a:p>
          <a:p>
            <a:pPr algn="ctr" defTabSz="685800" fontAlgn="auto">
              <a:lnSpc>
                <a:spcPct val="90000"/>
              </a:lnSpc>
              <a:spcBef>
                <a:spcPts val="750"/>
              </a:spcBef>
              <a:spcAft>
                <a:spcPts val="0"/>
              </a:spcAft>
              <a:buClr>
                <a:srgbClr val="000000"/>
              </a:buClr>
              <a:buSzPts val="3200"/>
            </a:pPr>
            <a:endParaRPr sz="2400" b="1" kern="0">
              <a:solidFill>
                <a:srgbClr val="073763"/>
              </a:solidFill>
              <a:latin typeface="Calibri"/>
              <a:ea typeface="Calibri"/>
              <a:cs typeface="Calibri"/>
              <a:sym typeface="Calibri"/>
            </a:endParaRPr>
          </a:p>
          <a:p>
            <a:pPr algn="ctr" defTabSz="685800" fontAlgn="auto">
              <a:lnSpc>
                <a:spcPct val="90000"/>
              </a:lnSpc>
              <a:spcBef>
                <a:spcPts val="750"/>
              </a:spcBef>
              <a:spcAft>
                <a:spcPts val="0"/>
              </a:spcAft>
              <a:buClr>
                <a:srgbClr val="000000"/>
              </a:buClr>
              <a:buSzPts val="3200"/>
            </a:pPr>
            <a:endParaRPr sz="2400" b="1" kern="0">
              <a:solidFill>
                <a:srgbClr val="073763"/>
              </a:solidFill>
              <a:latin typeface="Calibri"/>
              <a:ea typeface="Calibri"/>
              <a:cs typeface="Calibri"/>
              <a:sym typeface="Calibri"/>
            </a:endParaRPr>
          </a:p>
          <a:p>
            <a:pPr algn="ctr" defTabSz="685800" fontAlgn="auto">
              <a:lnSpc>
                <a:spcPct val="90000"/>
              </a:lnSpc>
              <a:spcBef>
                <a:spcPts val="1575"/>
              </a:spcBef>
              <a:spcAft>
                <a:spcPts val="1575"/>
              </a:spcAft>
              <a:buClr>
                <a:srgbClr val="073763"/>
              </a:buClr>
              <a:buSzPts val="1800"/>
            </a:pPr>
            <a:r>
              <a:rPr lang="en-US" sz="1350" kern="0">
                <a:solidFill>
                  <a:srgbClr val="073763"/>
                </a:solidFill>
                <a:latin typeface="Calibri"/>
                <a:ea typeface="Calibri"/>
                <a:cs typeface="Calibri"/>
                <a:sym typeface="Calibri"/>
              </a:rPr>
              <a:t>	</a:t>
            </a:r>
            <a:endParaRPr sz="1350" kern="0">
              <a:solidFill>
                <a:srgbClr val="000000"/>
              </a:solidFill>
              <a:latin typeface="Calibri"/>
              <a:ea typeface="Calibri"/>
              <a:cs typeface="Calibri"/>
              <a:sym typeface="Calibri"/>
            </a:endParaRPr>
          </a:p>
        </p:txBody>
      </p:sp>
      <p:sp>
        <p:nvSpPr>
          <p:cNvPr id="189" name="Google Shape;189;p5"/>
          <p:cNvSpPr txBox="1"/>
          <p:nvPr/>
        </p:nvSpPr>
        <p:spPr>
          <a:xfrm>
            <a:off x="183638" y="3471862"/>
            <a:ext cx="2808580" cy="771524"/>
          </a:xfrm>
          <a:prstGeom prst="rect">
            <a:avLst/>
          </a:prstGeom>
          <a:solidFill>
            <a:srgbClr val="E5A823"/>
          </a:solidFill>
          <a:ln w="19050" cap="flat" cmpd="sng">
            <a:solidFill>
              <a:srgbClr val="E5A823"/>
            </a:solidFill>
            <a:prstDash val="solid"/>
            <a:round/>
            <a:headEnd type="none" w="sm" len="sm"/>
            <a:tailEnd type="none" w="sm" len="sm"/>
          </a:ln>
        </p:spPr>
        <p:txBody>
          <a:bodyPr spcFirstLastPara="1" wrap="square" lIns="68569" tIns="68569" rIns="68569" bIns="68569" anchor="b" anchorCtr="0">
            <a:noAutofit/>
          </a:bodyPr>
          <a:lstStyle/>
          <a:p>
            <a:pPr algn="ctr" defTabSz="685800" fontAlgn="auto">
              <a:lnSpc>
                <a:spcPct val="90000"/>
              </a:lnSpc>
              <a:spcBef>
                <a:spcPts val="750"/>
              </a:spcBef>
              <a:spcAft>
                <a:spcPts val="0"/>
              </a:spcAft>
              <a:buClr>
                <a:srgbClr val="000000"/>
              </a:buClr>
            </a:pPr>
            <a:r>
              <a:rPr lang="en-US" sz="1350" i="1" kern="0">
                <a:solidFill>
                  <a:srgbClr val="000000"/>
                </a:solidFill>
                <a:latin typeface="Calibri"/>
                <a:ea typeface="Calibri"/>
                <a:cs typeface="Calibri"/>
                <a:sym typeface="Calibri"/>
              </a:rPr>
              <a:t>Schedule online </a:t>
            </a:r>
            <a:r>
              <a:rPr lang="en-US" sz="1350" i="1" u="sng" kern="0">
                <a:solidFill>
                  <a:srgbClr val="0563C1"/>
                </a:solidFill>
                <a:latin typeface="Calibri"/>
                <a:ea typeface="Calibri"/>
                <a:cs typeface="Calibri"/>
                <a:sym typeface="Calibri"/>
                <a:hlinkClick r:id="rId3"/>
              </a:rPr>
              <a:t>https://sjsu.campus.eab.com/</a:t>
            </a:r>
            <a:endParaRPr sz="1350" i="1" kern="0">
              <a:solidFill>
                <a:srgbClr val="000000"/>
              </a:solidFill>
              <a:latin typeface="Calibri"/>
              <a:ea typeface="Calibri"/>
              <a:cs typeface="Calibri"/>
              <a:sym typeface="Calibri"/>
            </a:endParaRPr>
          </a:p>
          <a:p>
            <a:pPr algn="ctr" defTabSz="685800" fontAlgn="auto">
              <a:lnSpc>
                <a:spcPct val="90000"/>
              </a:lnSpc>
              <a:spcBef>
                <a:spcPts val="750"/>
              </a:spcBef>
              <a:spcAft>
                <a:spcPts val="0"/>
              </a:spcAft>
              <a:buClr>
                <a:srgbClr val="000000"/>
              </a:buClr>
            </a:pPr>
            <a:r>
              <a:rPr lang="en-US" sz="1350" i="1" kern="0">
                <a:solidFill>
                  <a:srgbClr val="000000"/>
                </a:solidFill>
                <a:latin typeface="Calibri"/>
                <a:ea typeface="Calibri"/>
                <a:cs typeface="Calibri"/>
                <a:sym typeface="Calibri"/>
              </a:rPr>
              <a:t> Career &gt; ESSC</a:t>
            </a:r>
            <a:endParaRPr sz="1350" i="1" kern="0">
              <a:solidFill>
                <a:srgbClr val="000000"/>
              </a:solidFill>
              <a:latin typeface="Calibri"/>
              <a:ea typeface="Calibri"/>
              <a:cs typeface="Calibri"/>
              <a:sym typeface="Calibri"/>
            </a:endParaRPr>
          </a:p>
        </p:txBody>
      </p:sp>
      <p:sp>
        <p:nvSpPr>
          <p:cNvPr id="190" name="Google Shape;190;p5"/>
          <p:cNvSpPr txBox="1"/>
          <p:nvPr/>
        </p:nvSpPr>
        <p:spPr>
          <a:xfrm>
            <a:off x="6080347" y="3471862"/>
            <a:ext cx="2814974" cy="771524"/>
          </a:xfrm>
          <a:prstGeom prst="rect">
            <a:avLst/>
          </a:prstGeom>
          <a:solidFill>
            <a:srgbClr val="E5A823"/>
          </a:solidFill>
          <a:ln w="19050" cap="flat" cmpd="sng">
            <a:solidFill>
              <a:srgbClr val="E5A823"/>
            </a:solidFill>
            <a:prstDash val="solid"/>
            <a:round/>
            <a:headEnd type="none" w="sm" len="sm"/>
            <a:tailEnd type="none" w="sm" len="sm"/>
          </a:ln>
        </p:spPr>
        <p:txBody>
          <a:bodyPr spcFirstLastPara="1" wrap="square" lIns="68569" tIns="68569" rIns="68569" bIns="68569" anchor="ctr" anchorCtr="0">
            <a:noAutofit/>
          </a:bodyPr>
          <a:lstStyle/>
          <a:p>
            <a:pPr algn="ctr" defTabSz="685800" fontAlgn="auto">
              <a:lnSpc>
                <a:spcPct val="90000"/>
              </a:lnSpc>
              <a:spcBef>
                <a:spcPts val="750"/>
              </a:spcBef>
              <a:spcAft>
                <a:spcPts val="0"/>
              </a:spcAft>
              <a:buClr>
                <a:srgbClr val="000000"/>
              </a:buClr>
            </a:pPr>
            <a:r>
              <a:rPr lang="en-US" sz="1350" i="1" kern="0">
                <a:solidFill>
                  <a:srgbClr val="000000"/>
                </a:solidFill>
                <a:latin typeface="Calibri"/>
                <a:ea typeface="Calibri"/>
                <a:cs typeface="Calibri"/>
                <a:sym typeface="Calibri"/>
              </a:rPr>
              <a:t>See the schedule on </a:t>
            </a:r>
            <a:r>
              <a:rPr lang="en-US" sz="1350" i="1" u="sng" kern="0">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sjsu.joinhandshake.com</a:t>
            </a:r>
            <a:r>
              <a:rPr lang="en-US" sz="1350" i="1" kern="0">
                <a:solidFill>
                  <a:srgbClr val="000000"/>
                </a:solidFill>
                <a:latin typeface="Calibri"/>
                <a:ea typeface="Calibri"/>
                <a:cs typeface="Calibri"/>
                <a:sym typeface="Calibri"/>
              </a:rPr>
              <a:t> under Events</a:t>
            </a:r>
            <a:endParaRPr sz="1350" i="1" kern="0">
              <a:solidFill>
                <a:srgbClr val="000000"/>
              </a:solidFill>
              <a:latin typeface="Calibri"/>
              <a:ea typeface="Calibri"/>
              <a:cs typeface="Calibri"/>
              <a:sym typeface="Calibri"/>
            </a:endParaRPr>
          </a:p>
        </p:txBody>
      </p:sp>
      <p:sp>
        <p:nvSpPr>
          <p:cNvPr id="191" name="Google Shape;191;p5"/>
          <p:cNvSpPr txBox="1"/>
          <p:nvPr/>
        </p:nvSpPr>
        <p:spPr>
          <a:xfrm>
            <a:off x="3129519" y="3471862"/>
            <a:ext cx="2803267" cy="771524"/>
          </a:xfrm>
          <a:prstGeom prst="rect">
            <a:avLst/>
          </a:prstGeom>
          <a:solidFill>
            <a:schemeClr val="lt1"/>
          </a:solidFill>
          <a:ln w="19050" cap="flat" cmpd="sng">
            <a:solidFill>
              <a:srgbClr val="E5A823"/>
            </a:solidFill>
            <a:prstDash val="solid"/>
            <a:round/>
            <a:headEnd type="none" w="sm" len="sm"/>
            <a:tailEnd type="none" w="sm" len="sm"/>
          </a:ln>
        </p:spPr>
        <p:txBody>
          <a:bodyPr spcFirstLastPara="1" wrap="square" lIns="68569" tIns="68569" rIns="68569" bIns="68569" anchor="ctr" anchorCtr="0">
            <a:noAutofit/>
          </a:bodyPr>
          <a:lstStyle/>
          <a:p>
            <a:pPr algn="ctr" defTabSz="685800" fontAlgn="auto">
              <a:lnSpc>
                <a:spcPct val="90000"/>
              </a:lnSpc>
              <a:spcBef>
                <a:spcPts val="750"/>
              </a:spcBef>
              <a:spcAft>
                <a:spcPts val="0"/>
              </a:spcAft>
              <a:buClr>
                <a:srgbClr val="000000"/>
              </a:buClr>
            </a:pPr>
            <a:r>
              <a:rPr lang="en-US" sz="1350" i="1" kern="0">
                <a:solidFill>
                  <a:srgbClr val="000000"/>
                </a:solidFill>
                <a:latin typeface="Calibri"/>
                <a:ea typeface="Calibri"/>
                <a:cs typeface="Calibri"/>
                <a:sym typeface="Calibri"/>
              </a:rPr>
              <a:t>Job Fair Success, Resume, Networking &amp; Informational Interview, Job/Internship Search and more</a:t>
            </a:r>
            <a:endParaRPr sz="1350" i="1" kern="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457200"/>
            <a:ext cx="8183563" cy="762000"/>
          </a:xfrm>
        </p:spPr>
        <p:txBody>
          <a:bodyPr/>
          <a:lstStyle/>
          <a:p>
            <a:pPr eaLnBrk="1" fontAlgn="auto" hangingPunct="1">
              <a:spcAft>
                <a:spcPts val="0"/>
              </a:spcAft>
              <a:defRPr/>
            </a:pPr>
            <a:r>
              <a:rPr lang="en-US" sz="4000" dirty="0">
                <a:solidFill>
                  <a:schemeClr val="bg1"/>
                </a:solidFill>
              </a:rPr>
              <a:t>What Is Engineering </a:t>
            </a:r>
            <a:endParaRPr lang="en-US" sz="2000" baseline="30000" dirty="0">
              <a:solidFill>
                <a:schemeClr val="bg1"/>
              </a:solidFill>
            </a:endParaRPr>
          </a:p>
        </p:txBody>
      </p:sp>
      <p:sp>
        <p:nvSpPr>
          <p:cNvPr id="4" name="Rectangle 28"/>
          <p:cNvSpPr>
            <a:spLocks noGrp="1" noChangeArrowheads="1"/>
          </p:cNvSpPr>
          <p:nvPr>
            <p:ph type="sldNum" sz="quarter" idx="12"/>
          </p:nvPr>
        </p:nvSpPr>
        <p:spPr/>
        <p:txBody>
          <a:bodyPr/>
          <a:lstStyle/>
          <a:p>
            <a:pPr>
              <a:defRPr/>
            </a:pPr>
            <a:fld id="{B50FAF05-16C0-4F01-B14B-26BCAF3B8678}" type="slidenum">
              <a:rPr lang="en-US"/>
              <a:pPr>
                <a:defRPr/>
              </a:pPr>
              <a:t>5</a:t>
            </a:fld>
            <a:endParaRPr lang="en-US" dirty="0"/>
          </a:p>
        </p:txBody>
      </p:sp>
      <p:sp>
        <p:nvSpPr>
          <p:cNvPr id="5" name="Rectangle 4"/>
          <p:cNvSpPr/>
          <p:nvPr/>
        </p:nvSpPr>
        <p:spPr>
          <a:xfrm>
            <a:off x="609600" y="1371600"/>
            <a:ext cx="7406481" cy="4299639"/>
          </a:xfrm>
          <a:prstGeom prst="rect">
            <a:avLst/>
          </a:prstGeom>
        </p:spPr>
        <p:txBody>
          <a:bodyPr wrap="square">
            <a:spAutoFit/>
          </a:bodyPr>
          <a:lstStyle/>
          <a:p>
            <a:pPr marL="0" marR="0">
              <a:lnSpc>
                <a:spcPct val="115000"/>
              </a:lnSpc>
              <a:spcBef>
                <a:spcPts val="0"/>
              </a:spcBef>
              <a:spcAft>
                <a:spcPts val="1000"/>
              </a:spcAft>
            </a:pP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the application of scientific knowledge about matter and energy for practical human uses such as construction, machinery, products, or systems.”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1000"/>
              </a:spcAft>
            </a:pP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Academic Press dictionary of science and technology.</a:t>
            </a: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San Diego,</a:t>
            </a:r>
            <a:b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b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Harcourt Brace Jovanovich, c1992. p.749. Q123.A33 1992</a:t>
            </a:r>
            <a:r>
              <a:rPr lang="en-US"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 the science by which the properties of matter and the sources of power in nature are made useful to humans in structures, machines, and products.”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1000"/>
              </a:spcAft>
            </a:pPr>
            <a:r>
              <a:rPr lang="en-US" sz="1600" i="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McGraw-Hill dictionary of scientific and technical terms.</a:t>
            </a:r>
            <a:b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br>
            <a:r>
              <a:rPr lang="en-US" sz="16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6th ed. New York, McGraw-Hill, c2003. p. 722. Q123.M15 2002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83839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6"/>
          <p:cNvSpPr txBox="1">
            <a:spLocks noGrp="1"/>
          </p:cNvSpPr>
          <p:nvPr>
            <p:ph type="title"/>
          </p:nvPr>
        </p:nvSpPr>
        <p:spPr>
          <a:xfrm>
            <a:off x="2868877" y="1049942"/>
            <a:ext cx="5911124" cy="310014"/>
          </a:xfrm>
          <a:prstGeom prst="rect">
            <a:avLst/>
          </a:prstGeom>
          <a:noFill/>
          <a:ln>
            <a:noFill/>
          </a:ln>
        </p:spPr>
        <p:txBody>
          <a:bodyPr spcFirstLastPara="1" wrap="square" lIns="68569" tIns="34275" rIns="68569" bIns="34275" anchor="ctr" anchorCtr="0">
            <a:noAutofit/>
          </a:bodyPr>
          <a:lstStyle/>
          <a:p>
            <a:r>
              <a:rPr lang="en-US"/>
              <a:t>Connect With Us</a:t>
            </a:r>
            <a:endParaRPr/>
          </a:p>
        </p:txBody>
      </p:sp>
      <p:sp>
        <p:nvSpPr>
          <p:cNvPr id="197" name="Google Shape;197;p6"/>
          <p:cNvSpPr txBox="1">
            <a:spLocks noGrp="1"/>
          </p:cNvSpPr>
          <p:nvPr>
            <p:ph type="body" idx="1"/>
          </p:nvPr>
        </p:nvSpPr>
        <p:spPr>
          <a:xfrm>
            <a:off x="4948966" y="1698861"/>
            <a:ext cx="3959291" cy="3641093"/>
          </a:xfrm>
          <a:prstGeom prst="rect">
            <a:avLst/>
          </a:prstGeom>
          <a:noFill/>
          <a:ln>
            <a:noFill/>
          </a:ln>
        </p:spPr>
        <p:txBody>
          <a:bodyPr spcFirstLastPara="1" wrap="square" lIns="68569" tIns="34275" rIns="68569" bIns="34275" anchor="t" anchorCtr="0">
            <a:normAutofit/>
          </a:bodyPr>
          <a:lstStyle/>
          <a:p>
            <a:pPr marL="0" indent="0">
              <a:spcBef>
                <a:spcPts val="0"/>
              </a:spcBef>
              <a:buSzPts val="2800"/>
              <a:buNone/>
            </a:pPr>
            <a:r>
              <a:rPr lang="en-US" sz="2100" b="1"/>
              <a:t>Our Website: </a:t>
            </a:r>
            <a:r>
              <a:rPr lang="en-US" sz="2100" u="sng">
                <a:solidFill>
                  <a:schemeClr val="hlink"/>
                </a:solidFill>
                <a:hlinkClick r:id="rId3"/>
              </a:rPr>
              <a:t>http://www.sjsu.edu/careercenter</a:t>
            </a:r>
            <a:endParaRPr sz="2100"/>
          </a:p>
          <a:p>
            <a:pPr marL="171450" indent="-38100">
              <a:buSzPts val="2800"/>
              <a:buNone/>
            </a:pPr>
            <a:endParaRPr sz="2100" b="1"/>
          </a:p>
          <a:p>
            <a:pPr marL="0" indent="0">
              <a:buSzPts val="2800"/>
              <a:buNone/>
            </a:pPr>
            <a:r>
              <a:rPr lang="en-US" sz="2100" b="1"/>
              <a:t>Features </a:t>
            </a:r>
            <a:r>
              <a:rPr lang="en-US" sz="2100" b="1" u="sng">
                <a:solidFill>
                  <a:schemeClr val="hlink"/>
                </a:solidFill>
                <a:hlinkClick r:id="rId4"/>
              </a:rPr>
              <a:t>Resources</a:t>
            </a:r>
            <a:r>
              <a:rPr lang="en-US" sz="2100" b="1"/>
              <a:t> for:</a:t>
            </a:r>
            <a:endParaRPr sz="1800"/>
          </a:p>
          <a:p>
            <a:pPr indent="-266700">
              <a:lnSpc>
                <a:spcPct val="115000"/>
              </a:lnSpc>
              <a:spcBef>
                <a:spcPts val="0"/>
              </a:spcBef>
              <a:buClr>
                <a:srgbClr val="000000"/>
              </a:buClr>
              <a:buSzPts val="2000"/>
            </a:pPr>
            <a:r>
              <a:rPr lang="en-US" sz="2100"/>
              <a:t>Major/Career Exploration</a:t>
            </a:r>
            <a:endParaRPr/>
          </a:p>
          <a:p>
            <a:pPr indent="-266700">
              <a:lnSpc>
                <a:spcPct val="115000"/>
              </a:lnSpc>
              <a:spcBef>
                <a:spcPts val="0"/>
              </a:spcBef>
              <a:buClr>
                <a:srgbClr val="000000"/>
              </a:buClr>
              <a:buSzPts val="2000"/>
            </a:pPr>
            <a:r>
              <a:rPr lang="en-US" sz="2100"/>
              <a:t>Resume/Cover Letter</a:t>
            </a:r>
            <a:endParaRPr/>
          </a:p>
          <a:p>
            <a:pPr indent="-266700">
              <a:lnSpc>
                <a:spcPct val="115000"/>
              </a:lnSpc>
              <a:spcBef>
                <a:spcPts val="0"/>
              </a:spcBef>
              <a:buClr>
                <a:srgbClr val="000000"/>
              </a:buClr>
              <a:buSzPts val="2000"/>
            </a:pPr>
            <a:r>
              <a:rPr lang="en-US" sz="2100"/>
              <a:t>Build Career Experience</a:t>
            </a:r>
            <a:endParaRPr/>
          </a:p>
          <a:p>
            <a:pPr indent="-266700">
              <a:lnSpc>
                <a:spcPct val="115000"/>
              </a:lnSpc>
              <a:spcBef>
                <a:spcPts val="0"/>
              </a:spcBef>
              <a:buClr>
                <a:srgbClr val="000000"/>
              </a:buClr>
              <a:buSzPts val="2000"/>
            </a:pPr>
            <a:r>
              <a:rPr lang="en-US" sz="2100"/>
              <a:t>Networking</a:t>
            </a:r>
            <a:endParaRPr/>
          </a:p>
          <a:p>
            <a:pPr indent="-266700">
              <a:lnSpc>
                <a:spcPct val="115000"/>
              </a:lnSpc>
              <a:spcBef>
                <a:spcPts val="0"/>
              </a:spcBef>
              <a:buClr>
                <a:srgbClr val="000000"/>
              </a:buClr>
              <a:buSzPts val="2000"/>
            </a:pPr>
            <a:r>
              <a:rPr lang="en-US" sz="2100"/>
              <a:t>Interview Preparation</a:t>
            </a:r>
            <a:endParaRPr/>
          </a:p>
          <a:p>
            <a:pPr indent="-266700">
              <a:lnSpc>
                <a:spcPct val="115000"/>
              </a:lnSpc>
              <a:spcBef>
                <a:spcPts val="0"/>
              </a:spcBef>
              <a:buClr>
                <a:srgbClr val="000000"/>
              </a:buClr>
              <a:buSzPts val="2000"/>
            </a:pPr>
            <a:r>
              <a:rPr lang="en-US" sz="2100"/>
              <a:t>and More</a:t>
            </a:r>
            <a:endParaRPr sz="1800"/>
          </a:p>
          <a:p>
            <a:pPr marL="171450" indent="-38100">
              <a:buSzPts val="2800"/>
              <a:buNone/>
            </a:pPr>
            <a:endParaRPr sz="2100"/>
          </a:p>
        </p:txBody>
      </p:sp>
      <p:pic>
        <p:nvPicPr>
          <p:cNvPr id="198" name="Google Shape;198;p6"/>
          <p:cNvPicPr preferRelativeResize="0"/>
          <p:nvPr/>
        </p:nvPicPr>
        <p:blipFill rotWithShape="1">
          <a:blip r:embed="rId5">
            <a:alphaModFix/>
          </a:blip>
          <a:srcRect/>
          <a:stretch/>
        </p:blipFill>
        <p:spPr>
          <a:xfrm>
            <a:off x="826416" y="1619170"/>
            <a:ext cx="3314654" cy="3800475"/>
          </a:xfrm>
          <a:prstGeom prst="rect">
            <a:avLst/>
          </a:prstGeom>
          <a:noFill/>
          <a:ln>
            <a:noFill/>
          </a:ln>
        </p:spPr>
      </p:pic>
      <p:sp>
        <p:nvSpPr>
          <p:cNvPr id="199" name="Google Shape;199;p6"/>
          <p:cNvSpPr/>
          <p:nvPr/>
        </p:nvSpPr>
        <p:spPr>
          <a:xfrm>
            <a:off x="3146989" y="4709494"/>
            <a:ext cx="939236" cy="783772"/>
          </a:xfrm>
          <a:prstGeom prst="roundRect">
            <a:avLst>
              <a:gd name="adj" fmla="val 16667"/>
            </a:avLst>
          </a:prstGeom>
          <a:noFill/>
          <a:ln w="38100" cap="flat" cmpd="sng">
            <a:solidFill>
              <a:srgbClr val="E5A823"/>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fontAlgn="auto">
              <a:spcBef>
                <a:spcPts val="0"/>
              </a:spcBef>
              <a:spcAft>
                <a:spcPts val="0"/>
              </a:spcAft>
              <a:buClr>
                <a:srgbClr val="000000"/>
              </a:buClr>
            </a:pPr>
            <a:endParaRPr sz="1350" kern="0">
              <a:solidFill>
                <a:srgbClr val="FFFFFF"/>
              </a:solidFill>
              <a:latin typeface="Calibri"/>
              <a:ea typeface="Calibri"/>
              <a:cs typeface="Calibri"/>
              <a:sym typeface="Calibri"/>
            </a:endParaRPr>
          </a:p>
        </p:txBody>
      </p:sp>
      <p:sp>
        <p:nvSpPr>
          <p:cNvPr id="200" name="Google Shape;200;p6"/>
          <p:cNvSpPr/>
          <p:nvPr/>
        </p:nvSpPr>
        <p:spPr>
          <a:xfrm>
            <a:off x="2037426" y="4709494"/>
            <a:ext cx="939236" cy="783772"/>
          </a:xfrm>
          <a:prstGeom prst="roundRect">
            <a:avLst>
              <a:gd name="adj" fmla="val 16667"/>
            </a:avLst>
          </a:prstGeom>
          <a:noFill/>
          <a:ln w="38100" cap="flat" cmpd="sng">
            <a:solidFill>
              <a:srgbClr val="E5A823"/>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fontAlgn="auto">
              <a:spcBef>
                <a:spcPts val="0"/>
              </a:spcBef>
              <a:spcAft>
                <a:spcPts val="0"/>
              </a:spcAft>
              <a:buClr>
                <a:srgbClr val="000000"/>
              </a:buClr>
            </a:pPr>
            <a:endParaRPr sz="1350" kern="0">
              <a:solidFill>
                <a:srgbClr val="FFFFFF"/>
              </a:solidFill>
              <a:latin typeface="Calibri"/>
              <a:ea typeface="Calibri"/>
              <a:cs typeface="Calibri"/>
              <a:sym typeface="Calibri"/>
            </a:endParaRPr>
          </a:p>
        </p:txBody>
      </p:sp>
      <p:sp>
        <p:nvSpPr>
          <p:cNvPr id="201" name="Google Shape;201;p6"/>
          <p:cNvSpPr/>
          <p:nvPr/>
        </p:nvSpPr>
        <p:spPr>
          <a:xfrm>
            <a:off x="913575" y="4709494"/>
            <a:ext cx="939236" cy="783772"/>
          </a:xfrm>
          <a:prstGeom prst="roundRect">
            <a:avLst>
              <a:gd name="adj" fmla="val 16667"/>
            </a:avLst>
          </a:prstGeom>
          <a:noFill/>
          <a:ln w="38100" cap="flat" cmpd="sng">
            <a:solidFill>
              <a:srgbClr val="E5A823"/>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fontAlgn="auto">
              <a:spcBef>
                <a:spcPts val="0"/>
              </a:spcBef>
              <a:spcAft>
                <a:spcPts val="0"/>
              </a:spcAft>
              <a:buClr>
                <a:srgbClr val="000000"/>
              </a:buClr>
            </a:pPr>
            <a:endParaRPr sz="1350" kern="0">
              <a:solidFill>
                <a:srgbClr val="FFFFFF"/>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10"/>
          <p:cNvPicPr preferRelativeResize="0"/>
          <p:nvPr/>
        </p:nvPicPr>
        <p:blipFill rotWithShape="1">
          <a:blip r:embed="rId3">
            <a:alphaModFix/>
          </a:blip>
          <a:srcRect/>
          <a:stretch/>
        </p:blipFill>
        <p:spPr>
          <a:xfrm>
            <a:off x="1" y="921544"/>
            <a:ext cx="9143999" cy="5143500"/>
          </a:xfrm>
          <a:prstGeom prst="rect">
            <a:avLst/>
          </a:prstGeom>
          <a:noFill/>
          <a:ln>
            <a:noFill/>
          </a:ln>
        </p:spPr>
      </p:pic>
      <p:sp>
        <p:nvSpPr>
          <p:cNvPr id="208" name="Google Shape;208;p10"/>
          <p:cNvSpPr/>
          <p:nvPr/>
        </p:nvSpPr>
        <p:spPr>
          <a:xfrm>
            <a:off x="350874" y="5673799"/>
            <a:ext cx="6794204" cy="276969"/>
          </a:xfrm>
          <a:prstGeom prst="rect">
            <a:avLst/>
          </a:prstGeom>
          <a:solidFill>
            <a:schemeClr val="lt1"/>
          </a:solidFill>
          <a:ln>
            <a:noFill/>
          </a:ln>
        </p:spPr>
        <p:txBody>
          <a:bodyPr spcFirstLastPara="1" wrap="square" lIns="68569" tIns="34275" rIns="68569" bIns="34275" anchor="t" anchorCtr="0">
            <a:spAutoFit/>
          </a:bodyPr>
          <a:lstStyle/>
          <a:p>
            <a:pPr defTabSz="685800" fontAlgn="auto">
              <a:spcBef>
                <a:spcPts val="0"/>
              </a:spcBef>
              <a:spcAft>
                <a:spcPts val="0"/>
              </a:spcAft>
              <a:buClr>
                <a:srgbClr val="000000"/>
              </a:buClr>
            </a:pPr>
            <a:r>
              <a:rPr lang="en-US" sz="1350" i="1" kern="0">
                <a:solidFill>
                  <a:srgbClr val="000000"/>
                </a:solidFill>
                <a:latin typeface="Calibri"/>
                <a:ea typeface="Calibri"/>
                <a:cs typeface="Calibri"/>
                <a:sym typeface="Calibri"/>
              </a:rPr>
              <a:t>For more details visit </a:t>
            </a:r>
            <a:r>
              <a:rPr lang="en-US" sz="1350" b="1" i="1" kern="0">
                <a:solidFill>
                  <a:srgbClr val="000000"/>
                </a:solidFill>
                <a:latin typeface="Calibri"/>
                <a:ea typeface="Calibri"/>
                <a:cs typeface="Calibri"/>
                <a:sym typeface="Calibri"/>
              </a:rPr>
              <a:t>sjsu.edu/careercenter</a:t>
            </a:r>
            <a:r>
              <a:rPr lang="en-US" sz="1350" i="1" kern="0">
                <a:solidFill>
                  <a:srgbClr val="000000"/>
                </a:solidFill>
                <a:latin typeface="Calibri"/>
                <a:ea typeface="Calibri"/>
                <a:cs typeface="Calibri"/>
                <a:sym typeface="Calibri"/>
              </a:rPr>
              <a:t> &gt; </a:t>
            </a:r>
            <a:r>
              <a:rPr lang="en-US" sz="1350" b="1" i="1" kern="0">
                <a:solidFill>
                  <a:srgbClr val="000000"/>
                </a:solidFill>
                <a:latin typeface="Calibri"/>
                <a:ea typeface="Calibri"/>
                <a:cs typeface="Calibri"/>
                <a:sym typeface="Calibri"/>
              </a:rPr>
              <a:t>resources</a:t>
            </a:r>
            <a:endParaRPr sz="1350" i="1" kern="0">
              <a:solidFill>
                <a:srgbClr val="000000"/>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5336382" y="922069"/>
            <a:ext cx="3464719" cy="460637"/>
          </a:xfrm>
          <a:prstGeom prst="rect">
            <a:avLst/>
          </a:prstGeom>
          <a:noFill/>
          <a:ln>
            <a:noFill/>
          </a:ln>
        </p:spPr>
        <p:txBody>
          <a:bodyPr spcFirstLastPara="1" wrap="square" lIns="91425" tIns="91425" rIns="91425" bIns="91425" anchor="ctr" anchorCtr="0">
            <a:noAutofit/>
          </a:bodyPr>
          <a:lstStyle/>
          <a:p>
            <a:pPr>
              <a:lnSpc>
                <a:spcPct val="115000"/>
              </a:lnSpc>
              <a:buSzPts val="3000"/>
            </a:pPr>
            <a:endParaRPr sz="2250"/>
          </a:p>
          <a:p>
            <a:pPr>
              <a:lnSpc>
                <a:spcPct val="115000"/>
              </a:lnSpc>
            </a:pPr>
            <a:r>
              <a:rPr lang="en-US" b="1">
                <a:latin typeface="Calibri"/>
                <a:ea typeface="Calibri"/>
                <a:cs typeface="Calibri"/>
                <a:sym typeface="Calibri"/>
              </a:rPr>
              <a:t>What is Handshake?</a:t>
            </a:r>
            <a:endParaRPr b="1">
              <a:latin typeface="Calibri"/>
              <a:ea typeface="Calibri"/>
              <a:cs typeface="Calibri"/>
              <a:sym typeface="Calibri"/>
            </a:endParaRPr>
          </a:p>
          <a:p>
            <a:endParaRPr/>
          </a:p>
        </p:txBody>
      </p:sp>
      <p:sp>
        <p:nvSpPr>
          <p:cNvPr id="214" name="Google Shape;214;p11"/>
          <p:cNvSpPr txBox="1">
            <a:spLocks noGrp="1"/>
          </p:cNvSpPr>
          <p:nvPr>
            <p:ph type="body" idx="1"/>
          </p:nvPr>
        </p:nvSpPr>
        <p:spPr>
          <a:xfrm>
            <a:off x="227334" y="3876808"/>
            <a:ext cx="8163559" cy="1677126"/>
          </a:xfrm>
          <a:prstGeom prst="rect">
            <a:avLst/>
          </a:prstGeom>
          <a:noFill/>
          <a:ln>
            <a:noFill/>
          </a:ln>
        </p:spPr>
        <p:txBody>
          <a:bodyPr spcFirstLastPara="1" wrap="square" lIns="91425" tIns="91425" rIns="91425" bIns="91425" anchor="t" anchorCtr="0">
            <a:noAutofit/>
          </a:bodyPr>
          <a:lstStyle/>
          <a:p>
            <a:pPr marL="171450" indent="-171450">
              <a:lnSpc>
                <a:spcPct val="115000"/>
              </a:lnSpc>
              <a:spcBef>
                <a:spcPts val="0"/>
              </a:spcBef>
              <a:buSzPts val="3000"/>
            </a:pPr>
            <a:r>
              <a:rPr lang="en-US" sz="1800"/>
              <a:t>Online database for career opportunities exclusive to SJSU students</a:t>
            </a:r>
            <a:endParaRPr sz="1800"/>
          </a:p>
          <a:p>
            <a:pPr marL="171450" indent="-171450">
              <a:lnSpc>
                <a:spcPct val="115000"/>
              </a:lnSpc>
              <a:spcBef>
                <a:spcPts val="0"/>
              </a:spcBef>
              <a:buSzPts val="3000"/>
            </a:pPr>
            <a:r>
              <a:rPr lang="en-US" sz="1800"/>
              <a:t>Full-time, part-time, internships, volunteer work</a:t>
            </a:r>
            <a:endParaRPr sz="1800"/>
          </a:p>
          <a:p>
            <a:pPr marL="171450" indent="-171450">
              <a:lnSpc>
                <a:spcPct val="115000"/>
              </a:lnSpc>
              <a:spcBef>
                <a:spcPts val="0"/>
              </a:spcBef>
              <a:buSzPts val="3000"/>
            </a:pPr>
            <a:r>
              <a:rPr lang="en-US" sz="1800"/>
              <a:t>Sort by major, job type, location, keywords and more!</a:t>
            </a:r>
            <a:endParaRPr sz="1800"/>
          </a:p>
          <a:p>
            <a:pPr marL="171450" indent="-171450">
              <a:lnSpc>
                <a:spcPct val="115000"/>
              </a:lnSpc>
              <a:spcBef>
                <a:spcPts val="0"/>
              </a:spcBef>
              <a:buSzPts val="3000"/>
            </a:pPr>
            <a:r>
              <a:rPr lang="en-US" sz="1800"/>
              <a:t>Follow employer events</a:t>
            </a:r>
            <a:endParaRPr/>
          </a:p>
          <a:p>
            <a:pPr marL="171450" indent="0">
              <a:lnSpc>
                <a:spcPct val="115000"/>
              </a:lnSpc>
              <a:spcBef>
                <a:spcPts val="0"/>
              </a:spcBef>
              <a:buNone/>
            </a:pPr>
            <a:endParaRPr sz="1800"/>
          </a:p>
          <a:p>
            <a:pPr marL="0" indent="0">
              <a:spcBef>
                <a:spcPts val="1575"/>
              </a:spcBef>
              <a:spcAft>
                <a:spcPts val="1575"/>
              </a:spcAft>
              <a:buSzPts val="2400"/>
              <a:buNone/>
            </a:pPr>
            <a:endParaRPr sz="1800" b="1">
              <a:solidFill>
                <a:srgbClr val="073763"/>
              </a:solidFill>
            </a:endParaRPr>
          </a:p>
        </p:txBody>
      </p:sp>
      <p:pic>
        <p:nvPicPr>
          <p:cNvPr id="215" name="Google Shape;215;p11"/>
          <p:cNvPicPr preferRelativeResize="0"/>
          <p:nvPr/>
        </p:nvPicPr>
        <p:blipFill rotWithShape="1">
          <a:blip r:embed="rId3">
            <a:alphaModFix/>
          </a:blip>
          <a:srcRect/>
          <a:stretch/>
        </p:blipFill>
        <p:spPr>
          <a:xfrm>
            <a:off x="336885" y="1481336"/>
            <a:ext cx="6350406" cy="1090701"/>
          </a:xfrm>
          <a:prstGeom prst="rect">
            <a:avLst/>
          </a:prstGeom>
          <a:noFill/>
          <a:ln>
            <a:noFill/>
          </a:ln>
        </p:spPr>
      </p:pic>
      <p:sp>
        <p:nvSpPr>
          <p:cNvPr id="216" name="Google Shape;216;p11"/>
          <p:cNvSpPr/>
          <p:nvPr/>
        </p:nvSpPr>
        <p:spPr>
          <a:xfrm>
            <a:off x="4309114" y="2210672"/>
            <a:ext cx="1177285" cy="324450"/>
          </a:xfrm>
          <a:prstGeom prst="rect">
            <a:avLst/>
          </a:prstGeom>
          <a:noFill/>
          <a:ln w="76200"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pPr defTabSz="685800" fontAlgn="auto">
              <a:spcBef>
                <a:spcPts val="0"/>
              </a:spcBef>
              <a:spcAft>
                <a:spcPts val="0"/>
              </a:spcAft>
              <a:buClr>
                <a:srgbClr val="000000"/>
              </a:buClr>
              <a:buSzPts val="1800"/>
            </a:pPr>
            <a:endParaRPr sz="1350" kern="0">
              <a:solidFill>
                <a:srgbClr val="000000"/>
              </a:solidFill>
              <a:latin typeface="Calibri"/>
              <a:ea typeface="Calibri"/>
              <a:cs typeface="Calibri"/>
              <a:sym typeface="Calibri"/>
            </a:endParaRPr>
          </a:p>
        </p:txBody>
      </p:sp>
      <p:pic>
        <p:nvPicPr>
          <p:cNvPr id="217" name="Google Shape;217;p11"/>
          <p:cNvPicPr preferRelativeResize="0"/>
          <p:nvPr/>
        </p:nvPicPr>
        <p:blipFill rotWithShape="1">
          <a:blip r:embed="rId4">
            <a:alphaModFix/>
          </a:blip>
          <a:srcRect/>
          <a:stretch/>
        </p:blipFill>
        <p:spPr>
          <a:xfrm>
            <a:off x="1419727" y="2715041"/>
            <a:ext cx="6485021" cy="1130597"/>
          </a:xfrm>
          <a:prstGeom prst="rect">
            <a:avLst/>
          </a:prstGeom>
          <a:noFill/>
          <a:ln>
            <a:noFill/>
          </a:ln>
        </p:spPr>
      </p:pic>
      <p:sp>
        <p:nvSpPr>
          <p:cNvPr id="218" name="Google Shape;218;p11"/>
          <p:cNvSpPr/>
          <p:nvPr/>
        </p:nvSpPr>
        <p:spPr>
          <a:xfrm>
            <a:off x="2993653" y="3040118"/>
            <a:ext cx="1177285" cy="324450"/>
          </a:xfrm>
          <a:prstGeom prst="rect">
            <a:avLst/>
          </a:prstGeom>
          <a:noFill/>
          <a:ln w="76200" cap="flat" cmpd="sng">
            <a:solidFill>
              <a:srgbClr val="F1C232"/>
            </a:solidFill>
            <a:prstDash val="solid"/>
            <a:round/>
            <a:headEnd type="none" w="sm" len="sm"/>
            <a:tailEnd type="none" w="sm" len="sm"/>
          </a:ln>
        </p:spPr>
        <p:txBody>
          <a:bodyPr spcFirstLastPara="1" wrap="square" lIns="68569" tIns="68569" rIns="68569" bIns="68569" anchor="ctr" anchorCtr="0">
            <a:noAutofit/>
          </a:bodyPr>
          <a:lstStyle/>
          <a:p>
            <a:pPr defTabSz="685800" fontAlgn="auto">
              <a:spcBef>
                <a:spcPts val="0"/>
              </a:spcBef>
              <a:spcAft>
                <a:spcPts val="0"/>
              </a:spcAft>
              <a:buClr>
                <a:srgbClr val="000000"/>
              </a:buClr>
              <a:buSzPts val="1800"/>
            </a:pPr>
            <a:endParaRPr sz="1350" kern="0">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p:nvPr/>
        </p:nvSpPr>
        <p:spPr>
          <a:xfrm>
            <a:off x="6519358" y="994836"/>
            <a:ext cx="2280689" cy="353851"/>
          </a:xfrm>
          <a:prstGeom prst="rect">
            <a:avLst/>
          </a:prstGeom>
          <a:noFill/>
          <a:ln>
            <a:noFill/>
          </a:ln>
        </p:spPr>
        <p:txBody>
          <a:bodyPr spcFirstLastPara="1" wrap="square" lIns="68456" tIns="34219" rIns="68456" bIns="34219" anchor="ctr" anchorCtr="0">
            <a:noAutofit/>
          </a:bodyPr>
          <a:lstStyle/>
          <a:p>
            <a:pPr algn="r" defTabSz="685800" fontAlgn="auto">
              <a:spcBef>
                <a:spcPts val="0"/>
              </a:spcBef>
              <a:spcAft>
                <a:spcPts val="0"/>
              </a:spcAft>
              <a:buClr>
                <a:srgbClr val="FFFFFF"/>
              </a:buClr>
              <a:buSzPts val="800"/>
            </a:pPr>
            <a:r>
              <a:rPr lang="en-US" sz="2400" b="1" kern="0">
                <a:solidFill>
                  <a:srgbClr val="E5A823"/>
                </a:solidFill>
                <a:latin typeface="Calibri"/>
                <a:ea typeface="Calibri"/>
                <a:cs typeface="Calibri"/>
                <a:sym typeface="Calibri"/>
              </a:rPr>
              <a:t>Career Advising</a:t>
            </a:r>
            <a:endParaRPr sz="1050" kern="0">
              <a:solidFill>
                <a:srgbClr val="000000"/>
              </a:solidFill>
              <a:latin typeface="Arial"/>
              <a:cs typeface="Arial"/>
              <a:sym typeface="Arial"/>
            </a:endParaRPr>
          </a:p>
        </p:txBody>
      </p:sp>
      <p:sp>
        <p:nvSpPr>
          <p:cNvPr id="224" name="Google Shape;224;p22"/>
          <p:cNvSpPr/>
          <p:nvPr/>
        </p:nvSpPr>
        <p:spPr>
          <a:xfrm>
            <a:off x="4903556" y="2022104"/>
            <a:ext cx="4055806" cy="3439373"/>
          </a:xfrm>
          <a:prstGeom prst="rect">
            <a:avLst/>
          </a:prstGeom>
          <a:noFill/>
          <a:ln>
            <a:noFill/>
          </a:ln>
        </p:spPr>
        <p:txBody>
          <a:bodyPr spcFirstLastPara="1" wrap="square" lIns="68569" tIns="34275" rIns="68569" bIns="34275" anchor="t" anchorCtr="0">
            <a:spAutoFit/>
          </a:bodyPr>
          <a:lstStyle/>
          <a:p>
            <a:pPr algn="ctr" defTabSz="685800" fontAlgn="auto">
              <a:spcBef>
                <a:spcPts val="0"/>
              </a:spcBef>
              <a:spcAft>
                <a:spcPts val="0"/>
              </a:spcAft>
              <a:buClr>
                <a:srgbClr val="0563C1"/>
              </a:buClr>
              <a:buSzPts val="2800"/>
            </a:pPr>
            <a:r>
              <a:rPr lang="en-US" sz="2100" b="1" u="sng" kern="0">
                <a:solidFill>
                  <a:srgbClr val="0563C1"/>
                </a:solidFill>
                <a:latin typeface="Calibri"/>
                <a:ea typeface="Calibri"/>
                <a:cs typeface="Calibri"/>
                <a:sym typeface="Calibri"/>
                <a:hlinkClick r:id="rId3"/>
              </a:rPr>
              <a:t>https://sjsu.campus.eab.com/</a:t>
            </a:r>
            <a:endParaRPr sz="2100" b="1" kern="0">
              <a:solidFill>
                <a:srgbClr val="000000"/>
              </a:solidFill>
              <a:latin typeface="Calibri"/>
              <a:ea typeface="Calibri"/>
              <a:cs typeface="Calibri"/>
              <a:sym typeface="Calibri"/>
            </a:endParaRPr>
          </a:p>
          <a:p>
            <a:pPr algn="ctr" defTabSz="685800" fontAlgn="auto">
              <a:spcBef>
                <a:spcPts val="0"/>
              </a:spcBef>
              <a:spcAft>
                <a:spcPts val="0"/>
              </a:spcAft>
              <a:buClr>
                <a:srgbClr val="0563C1"/>
              </a:buClr>
              <a:buSzPts val="2800"/>
            </a:pPr>
            <a:r>
              <a:rPr lang="en-US" sz="2100" b="1" u="sng" kern="0">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www.sjsu.edu/careercenter</a:t>
            </a:r>
            <a:endParaRPr sz="2100" b="1" u="sng" kern="0">
              <a:solidFill>
                <a:srgbClr val="0563C1"/>
              </a:solidFill>
              <a:latin typeface="Calibri"/>
              <a:ea typeface="Calibri"/>
              <a:cs typeface="Calibri"/>
              <a:sym typeface="Calibri"/>
            </a:endParaRPr>
          </a:p>
          <a:p>
            <a:pPr algn="ctr" defTabSz="685800" fontAlgn="auto">
              <a:spcBef>
                <a:spcPts val="0"/>
              </a:spcBef>
              <a:spcAft>
                <a:spcPts val="0"/>
              </a:spcAft>
              <a:buClr>
                <a:srgbClr val="0563C1"/>
              </a:buClr>
              <a:buSzPts val="2800"/>
            </a:pPr>
            <a:r>
              <a:rPr lang="en-US" sz="2100" b="1" u="sng" kern="0">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www.sjsu.joinhandshake.com</a:t>
            </a:r>
            <a:endParaRPr sz="2100" b="1" u="sng" kern="0">
              <a:solidFill>
                <a:srgbClr val="0563C1"/>
              </a:solidFill>
              <a:latin typeface="Calibri"/>
              <a:ea typeface="Calibri"/>
              <a:cs typeface="Calibri"/>
              <a:sym typeface="Calibri"/>
            </a:endParaRPr>
          </a:p>
          <a:p>
            <a:pPr algn="ctr" defTabSz="685800" fontAlgn="auto">
              <a:spcBef>
                <a:spcPts val="0"/>
              </a:spcBef>
              <a:spcAft>
                <a:spcPts val="0"/>
              </a:spcAft>
              <a:buClr>
                <a:srgbClr val="000000"/>
              </a:buClr>
              <a:buSzPts val="2800"/>
            </a:pPr>
            <a:endParaRPr sz="2100" b="1" kern="0">
              <a:solidFill>
                <a:srgbClr val="073763"/>
              </a:solidFill>
              <a:latin typeface="Calibri"/>
              <a:ea typeface="Calibri"/>
              <a:cs typeface="Calibri"/>
              <a:sym typeface="Calibri"/>
            </a:endParaRPr>
          </a:p>
          <a:p>
            <a:pPr algn="ctr" defTabSz="685800" fontAlgn="auto">
              <a:spcBef>
                <a:spcPts val="0"/>
              </a:spcBef>
              <a:spcAft>
                <a:spcPts val="0"/>
              </a:spcAft>
              <a:buClr>
                <a:srgbClr val="000000"/>
              </a:buClr>
              <a:buSzPts val="2800"/>
            </a:pPr>
            <a:r>
              <a:rPr lang="en-US" sz="2100" b="1" kern="0">
                <a:solidFill>
                  <a:srgbClr val="000000"/>
                </a:solidFill>
                <a:latin typeface="Calibri"/>
                <a:ea typeface="Calibri"/>
                <a:cs typeface="Calibri"/>
                <a:sym typeface="Calibri"/>
              </a:rPr>
              <a:t>Questions? Feel free to email me:</a:t>
            </a:r>
            <a:endParaRPr sz="1050" kern="0">
              <a:solidFill>
                <a:srgbClr val="000000"/>
              </a:solidFill>
              <a:latin typeface="Arial"/>
              <a:cs typeface="Arial"/>
              <a:sym typeface="Arial"/>
            </a:endParaRPr>
          </a:p>
          <a:p>
            <a:pPr algn="ctr" defTabSz="685800" fontAlgn="auto">
              <a:spcBef>
                <a:spcPts val="0"/>
              </a:spcBef>
              <a:spcAft>
                <a:spcPts val="0"/>
              </a:spcAft>
              <a:buClr>
                <a:srgbClr val="000000"/>
              </a:buClr>
              <a:buSzPts val="2800"/>
            </a:pPr>
            <a:r>
              <a:rPr lang="en-US" sz="2100" b="1" kern="0">
                <a:solidFill>
                  <a:srgbClr val="000000"/>
                </a:solidFill>
                <a:latin typeface="Calibri"/>
                <a:ea typeface="Calibri"/>
                <a:cs typeface="Calibri"/>
                <a:sym typeface="Calibri"/>
              </a:rPr>
              <a:t>kelly.masegian@sjsu.edu</a:t>
            </a:r>
            <a:endParaRPr sz="1050" kern="0">
              <a:solidFill>
                <a:srgbClr val="000000"/>
              </a:solidFill>
              <a:latin typeface="Arial"/>
              <a:cs typeface="Arial"/>
              <a:sym typeface="Arial"/>
            </a:endParaRPr>
          </a:p>
          <a:p>
            <a:pPr algn="ctr" defTabSz="685800" fontAlgn="auto">
              <a:spcBef>
                <a:spcPts val="0"/>
              </a:spcBef>
              <a:spcAft>
                <a:spcPts val="0"/>
              </a:spcAft>
              <a:buClr>
                <a:srgbClr val="000000"/>
              </a:buClr>
              <a:buSzPts val="2800"/>
            </a:pPr>
            <a:r>
              <a:rPr lang="en-US" sz="2100" b="1" kern="0">
                <a:solidFill>
                  <a:srgbClr val="000000"/>
                </a:solidFill>
                <a:latin typeface="Calibri"/>
                <a:ea typeface="Calibri"/>
                <a:cs typeface="Calibri"/>
                <a:sym typeface="Calibri"/>
              </a:rPr>
              <a:t>Career Center</a:t>
            </a:r>
            <a:endParaRPr sz="2100" b="1" kern="0">
              <a:solidFill>
                <a:srgbClr val="000000"/>
              </a:solidFill>
              <a:latin typeface="Calibri"/>
              <a:ea typeface="Calibri"/>
              <a:cs typeface="Calibri"/>
              <a:sym typeface="Calibri"/>
            </a:endParaRPr>
          </a:p>
          <a:p>
            <a:pPr algn="ctr" defTabSz="685800" fontAlgn="auto">
              <a:spcBef>
                <a:spcPts val="0"/>
              </a:spcBef>
              <a:spcAft>
                <a:spcPts val="0"/>
              </a:spcAft>
              <a:buClr>
                <a:srgbClr val="000000"/>
              </a:buClr>
              <a:buSzPts val="700"/>
            </a:pPr>
            <a:r>
              <a:rPr lang="en-US" sz="2100" kern="0">
                <a:solidFill>
                  <a:srgbClr val="000000"/>
                </a:solidFill>
                <a:latin typeface="Calibri"/>
                <a:ea typeface="Calibri"/>
                <a:cs typeface="Calibri"/>
                <a:sym typeface="Calibri"/>
              </a:rPr>
              <a:t>ADM Bldg, Room 255</a:t>
            </a:r>
            <a:endParaRPr sz="2100" kern="0">
              <a:solidFill>
                <a:srgbClr val="000000"/>
              </a:solidFill>
              <a:latin typeface="Calibri"/>
              <a:ea typeface="Calibri"/>
              <a:cs typeface="Calibri"/>
              <a:sym typeface="Calibri"/>
            </a:endParaRPr>
          </a:p>
          <a:p>
            <a:pPr algn="ctr" defTabSz="685800" fontAlgn="auto">
              <a:spcBef>
                <a:spcPts val="0"/>
              </a:spcBef>
              <a:spcAft>
                <a:spcPts val="0"/>
              </a:spcAft>
              <a:buClr>
                <a:srgbClr val="000000"/>
              </a:buClr>
              <a:buSzPts val="700"/>
            </a:pPr>
            <a:r>
              <a:rPr lang="en-US" sz="2100" kern="0">
                <a:solidFill>
                  <a:srgbClr val="000000"/>
                </a:solidFill>
                <a:latin typeface="Calibri"/>
                <a:ea typeface="Calibri"/>
                <a:cs typeface="Calibri"/>
                <a:sym typeface="Calibri"/>
              </a:rPr>
              <a:t>Phone: 408-924-6031</a:t>
            </a:r>
            <a:endParaRPr sz="2100" u="sng" kern="0">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endParaRPr>
          </a:p>
          <a:p>
            <a:pPr algn="ctr" defTabSz="685800" fontAlgn="auto">
              <a:spcBef>
                <a:spcPts val="0"/>
              </a:spcBef>
              <a:spcAft>
                <a:spcPts val="0"/>
              </a:spcAft>
              <a:buClr>
                <a:srgbClr val="000000"/>
              </a:buClr>
              <a:buSzPts val="2000"/>
            </a:pPr>
            <a:endParaRPr sz="1500" kern="0">
              <a:solidFill>
                <a:srgbClr val="073763"/>
              </a:solidFill>
              <a:latin typeface="Calibri"/>
              <a:ea typeface="Calibri"/>
              <a:cs typeface="Calibri"/>
              <a:sym typeface="Calibri"/>
            </a:endParaRPr>
          </a:p>
          <a:p>
            <a:pPr algn="ctr" defTabSz="685800" fontAlgn="auto">
              <a:spcBef>
                <a:spcPts val="0"/>
              </a:spcBef>
              <a:spcAft>
                <a:spcPts val="0"/>
              </a:spcAft>
              <a:buClr>
                <a:srgbClr val="000000"/>
              </a:buClr>
              <a:buSzPts val="2000"/>
            </a:pPr>
            <a:endParaRPr sz="1500" kern="0">
              <a:solidFill>
                <a:srgbClr val="073763"/>
              </a:solidFill>
              <a:latin typeface="Calibri"/>
              <a:ea typeface="Calibri"/>
              <a:cs typeface="Calibri"/>
              <a:sym typeface="Calibri"/>
            </a:endParaRPr>
          </a:p>
        </p:txBody>
      </p:sp>
      <p:pic>
        <p:nvPicPr>
          <p:cNvPr id="225" name="Google Shape;225;p22"/>
          <p:cNvPicPr preferRelativeResize="0"/>
          <p:nvPr/>
        </p:nvPicPr>
        <p:blipFill rotWithShape="1">
          <a:blip r:embed="rId7">
            <a:alphaModFix/>
          </a:blip>
          <a:srcRect/>
          <a:stretch/>
        </p:blipFill>
        <p:spPr>
          <a:xfrm>
            <a:off x="439332" y="2029861"/>
            <a:ext cx="4251043" cy="2798279"/>
          </a:xfrm>
          <a:prstGeom prst="rect">
            <a:avLst/>
          </a:prstGeom>
          <a:noFill/>
          <a:ln>
            <a:noFill/>
          </a:ln>
        </p:spPr>
      </p:pic>
      <p:sp>
        <p:nvSpPr>
          <p:cNvPr id="226" name="Google Shape;226;p22"/>
          <p:cNvSpPr/>
          <p:nvPr/>
        </p:nvSpPr>
        <p:spPr>
          <a:xfrm>
            <a:off x="1957387" y="3028950"/>
            <a:ext cx="692945" cy="457200"/>
          </a:xfrm>
          <a:prstGeom prst="rect">
            <a:avLst/>
          </a:prstGeom>
          <a:noFill/>
          <a:ln w="76200" cap="flat" cmpd="sng">
            <a:solidFill>
              <a:srgbClr val="2959AB"/>
            </a:solidFill>
            <a:prstDash val="solid"/>
            <a:round/>
            <a:headEnd type="none" w="sm" len="sm"/>
            <a:tailEnd type="none" w="sm" len="sm"/>
          </a:ln>
        </p:spPr>
        <p:txBody>
          <a:bodyPr spcFirstLastPara="1" wrap="square" lIns="68569" tIns="68569" rIns="68569" bIns="68569" anchor="ctr" anchorCtr="0">
            <a:noAutofit/>
          </a:bodyPr>
          <a:lstStyle/>
          <a:p>
            <a:pPr defTabSz="685800" fontAlgn="auto">
              <a:spcBef>
                <a:spcPts val="0"/>
              </a:spcBef>
              <a:spcAft>
                <a:spcPts val="0"/>
              </a:spcAft>
              <a:buClr>
                <a:srgbClr val="000000"/>
              </a:buClr>
            </a:pPr>
            <a:endParaRPr sz="1350" kern="0">
              <a:solidFill>
                <a:srgbClr val="000000"/>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4"/>
          <p:cNvSpPr/>
          <p:nvPr/>
        </p:nvSpPr>
        <p:spPr>
          <a:xfrm>
            <a:off x="2547050" y="2398858"/>
            <a:ext cx="3925209" cy="1050257"/>
          </a:xfrm>
          <a:prstGeom prst="rect">
            <a:avLst/>
          </a:prstGeom>
          <a:noFill/>
          <a:ln>
            <a:noFill/>
          </a:ln>
        </p:spPr>
        <p:txBody>
          <a:bodyPr spcFirstLastPara="1" wrap="square" lIns="68569" tIns="34275" rIns="68569" bIns="34275" anchor="t" anchorCtr="0">
            <a:spAutoFit/>
          </a:bodyPr>
          <a:lstStyle/>
          <a:p>
            <a:pPr algn="ctr" defTabSz="685800" fontAlgn="auto">
              <a:spcBef>
                <a:spcPts val="0"/>
              </a:spcBef>
              <a:spcAft>
                <a:spcPts val="0"/>
              </a:spcAft>
              <a:buClr>
                <a:srgbClr val="000000"/>
              </a:buClr>
            </a:pPr>
            <a:r>
              <a:rPr lang="en-US" sz="6375" b="1" kern="0">
                <a:solidFill>
                  <a:srgbClr val="E5A823"/>
                </a:solidFill>
                <a:latin typeface="Calibri"/>
                <a:ea typeface="Calibri"/>
                <a:cs typeface="Calibri"/>
                <a:sym typeface="Calibri"/>
              </a:rPr>
              <a:t>Thank you!</a:t>
            </a:r>
            <a:endParaRPr sz="1050" kern="0">
              <a:solidFill>
                <a:srgbClr val="000000"/>
              </a:solidFill>
              <a:latin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ctrTitle"/>
          </p:nvPr>
        </p:nvSpPr>
        <p:spPr>
          <a:xfrm>
            <a:off x="457200" y="914400"/>
            <a:ext cx="8382000" cy="1295400"/>
          </a:xfrm>
        </p:spPr>
        <p:txBody>
          <a:bodyPr>
            <a:normAutofit fontScale="90000"/>
          </a:bodyPr>
          <a:lstStyle/>
          <a:p>
            <a:pPr algn="l" eaLnBrk="1" fontAlgn="auto" hangingPunct="1">
              <a:spcAft>
                <a:spcPts val="0"/>
              </a:spcAft>
              <a:defRPr/>
            </a:pPr>
            <a:r>
              <a:rPr lang="en-US" sz="3100" dirty="0">
                <a:solidFill>
                  <a:srgbClr val="000099"/>
                </a:solidFill>
              </a:rPr>
              <a:t>Bachelor</a:t>
            </a:r>
            <a:r>
              <a:rPr lang="en-US" sz="5300" dirty="0">
                <a:solidFill>
                  <a:srgbClr val="000099"/>
                </a:solidFill>
              </a:rPr>
              <a:t> </a:t>
            </a:r>
            <a:r>
              <a:rPr lang="en-US" sz="3200" dirty="0">
                <a:solidFill>
                  <a:srgbClr val="000099"/>
                </a:solidFill>
              </a:rPr>
              <a:t>of Science</a:t>
            </a:r>
            <a:r>
              <a:rPr lang="en-US" sz="4000" dirty="0">
                <a:solidFill>
                  <a:srgbClr val="000099"/>
                </a:solidFill>
              </a:rPr>
              <a:t> </a:t>
            </a:r>
            <a:r>
              <a:rPr lang="en-US" sz="3200" dirty="0">
                <a:solidFill>
                  <a:srgbClr val="000099"/>
                </a:solidFill>
              </a:rPr>
              <a:t>in Engineering</a:t>
            </a:r>
            <a:r>
              <a:rPr lang="en-US" sz="4000" dirty="0">
                <a:solidFill>
                  <a:srgbClr val="000099"/>
                </a:solidFill>
              </a:rPr>
              <a:t>:</a:t>
            </a:r>
            <a:br>
              <a:rPr lang="en-US" sz="4000" dirty="0">
                <a:solidFill>
                  <a:srgbClr val="000099"/>
                </a:solidFill>
              </a:rPr>
            </a:br>
            <a:br>
              <a:rPr lang="en-US" sz="4000" dirty="0"/>
            </a:br>
            <a:r>
              <a:rPr lang="en-US" sz="3100" dirty="0">
                <a:solidFill>
                  <a:srgbClr val="CC0000"/>
                </a:solidFill>
              </a:rPr>
              <a:t>The Key to Many Doors</a:t>
            </a:r>
            <a:endParaRPr lang="en-US" sz="1400" baseline="30000" dirty="0">
              <a:solidFill>
                <a:srgbClr val="CC0000"/>
              </a:solidFill>
            </a:endParaRPr>
          </a:p>
        </p:txBody>
      </p:sp>
      <p:pic>
        <p:nvPicPr>
          <p:cNvPr id="55299" name="Picture 3" descr="Static SAM Graphic"/>
          <p:cNvPicPr>
            <a:picLocks noGrp="1" noChangeAspect="1" noChangeArrowheads="1"/>
          </p:cNvPicPr>
          <p:nvPr>
            <p:ph type="subTitle" idx="1"/>
          </p:nvPr>
        </p:nvPicPr>
        <p:blipFill>
          <a:blip r:embed="rId2" cstate="print"/>
          <a:srcRect/>
          <a:stretch>
            <a:fillRect/>
          </a:stretch>
        </p:blipFill>
        <p:spPr>
          <a:xfrm>
            <a:off x="5486400" y="2819400"/>
            <a:ext cx="1069975" cy="1584325"/>
          </a:xfrm>
          <a:noFill/>
        </p:spPr>
      </p:pic>
      <p:sp>
        <p:nvSpPr>
          <p:cNvPr id="44034" name="Slide Number Placeholder 5"/>
          <p:cNvSpPr>
            <a:spLocks noGrp="1"/>
          </p:cNvSpPr>
          <p:nvPr>
            <p:ph type="sldNum" sz="quarter" idx="12"/>
          </p:nvPr>
        </p:nvSpPr>
        <p:spPr/>
        <p:txBody>
          <a:bodyPr/>
          <a:lstStyle/>
          <a:p>
            <a:pPr>
              <a:defRPr/>
            </a:pPr>
            <a:fld id="{10BA6165-0C62-4F81-881D-D40F393E8818}" type="slidenum">
              <a:rPr lang="en-US"/>
              <a:pPr>
                <a:defRPr/>
              </a:pPr>
              <a:t>55</a:t>
            </a:fld>
            <a:endParaRPr lang="en-US"/>
          </a:p>
        </p:txBody>
      </p:sp>
      <p:pic>
        <p:nvPicPr>
          <p:cNvPr id="55301" name="Picture 4" descr="Static SAM Graphic"/>
          <p:cNvPicPr>
            <a:picLocks noChangeAspect="1" noChangeArrowheads="1"/>
          </p:cNvPicPr>
          <p:nvPr/>
        </p:nvPicPr>
        <p:blipFill>
          <a:blip r:embed="rId2" cstate="print"/>
          <a:srcRect/>
          <a:stretch>
            <a:fillRect/>
          </a:stretch>
        </p:blipFill>
        <p:spPr bwMode="auto">
          <a:xfrm>
            <a:off x="6705600" y="2667000"/>
            <a:ext cx="1035050" cy="1143000"/>
          </a:xfrm>
          <a:prstGeom prst="rect">
            <a:avLst/>
          </a:prstGeom>
          <a:noFill/>
          <a:ln w="9525">
            <a:noFill/>
            <a:miter lim="800000"/>
            <a:headEnd/>
            <a:tailEnd/>
          </a:ln>
        </p:spPr>
      </p:pic>
      <p:pic>
        <p:nvPicPr>
          <p:cNvPr id="55302" name="Picture 5" descr="Static SAM Graphic"/>
          <p:cNvPicPr>
            <a:picLocks noChangeAspect="1" noChangeArrowheads="1"/>
          </p:cNvPicPr>
          <p:nvPr/>
        </p:nvPicPr>
        <p:blipFill>
          <a:blip r:embed="rId2" cstate="print"/>
          <a:srcRect/>
          <a:stretch>
            <a:fillRect/>
          </a:stretch>
        </p:blipFill>
        <p:spPr bwMode="auto">
          <a:xfrm>
            <a:off x="3581400" y="3276600"/>
            <a:ext cx="1822450" cy="2165350"/>
          </a:xfrm>
          <a:prstGeom prst="rect">
            <a:avLst/>
          </a:prstGeom>
          <a:noFill/>
          <a:ln w="9525">
            <a:noFill/>
            <a:miter lim="800000"/>
            <a:headEnd/>
            <a:tailEnd/>
          </a:ln>
        </p:spPr>
      </p:pic>
      <p:pic>
        <p:nvPicPr>
          <p:cNvPr id="55303" name="Picture 6" descr="Static SAM Graphic"/>
          <p:cNvPicPr>
            <a:picLocks noChangeAspect="1" noChangeArrowheads="1"/>
          </p:cNvPicPr>
          <p:nvPr/>
        </p:nvPicPr>
        <p:blipFill>
          <a:blip r:embed="rId2" cstate="print"/>
          <a:srcRect/>
          <a:stretch>
            <a:fillRect/>
          </a:stretch>
        </p:blipFill>
        <p:spPr bwMode="auto">
          <a:xfrm>
            <a:off x="304800" y="3505200"/>
            <a:ext cx="2827338" cy="3124200"/>
          </a:xfrm>
          <a:prstGeom prst="rect">
            <a:avLst/>
          </a:prstGeom>
          <a:noFill/>
          <a:ln w="9525">
            <a:noFill/>
            <a:miter lim="800000"/>
            <a:headEnd/>
            <a:tailEnd/>
          </a:ln>
        </p:spPr>
      </p:pic>
      <p:pic>
        <p:nvPicPr>
          <p:cNvPr id="55304" name="Picture 7" descr="Static SAM Graphic"/>
          <p:cNvPicPr>
            <a:picLocks noChangeAspect="1" noChangeArrowheads="1"/>
          </p:cNvPicPr>
          <p:nvPr/>
        </p:nvPicPr>
        <p:blipFill>
          <a:blip r:embed="rId2" cstate="print"/>
          <a:srcRect/>
          <a:stretch>
            <a:fillRect/>
          </a:stretch>
        </p:blipFill>
        <p:spPr bwMode="auto">
          <a:xfrm>
            <a:off x="7848600" y="2286000"/>
            <a:ext cx="787400" cy="869950"/>
          </a:xfrm>
          <a:prstGeom prst="rect">
            <a:avLst/>
          </a:prstGeom>
          <a:noFill/>
          <a:ln w="9525">
            <a:noFill/>
            <a:miter lim="800000"/>
            <a:headEnd/>
            <a:tailEnd/>
          </a:ln>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a:xfrm>
            <a:off x="1066800" y="4343400"/>
            <a:ext cx="8183562" cy="1052512"/>
          </a:xfrm>
        </p:spPr>
        <p:txBody>
          <a:bodyPr/>
          <a:lstStyle/>
          <a:p>
            <a:pPr eaLnBrk="1" fontAlgn="auto" hangingPunct="1">
              <a:spcAft>
                <a:spcPts val="0"/>
              </a:spcAft>
              <a:defRPr/>
            </a:pPr>
            <a:r>
              <a:rPr lang="en-US" dirty="0">
                <a:solidFill>
                  <a:schemeClr val="accent1">
                    <a:tint val="88000"/>
                    <a:satMod val="150000"/>
                  </a:schemeClr>
                </a:solidFill>
              </a:rPr>
              <a:t>The Engineering Profession</a:t>
            </a:r>
          </a:p>
        </p:txBody>
      </p:sp>
      <p:sp>
        <p:nvSpPr>
          <p:cNvPr id="51202" name="Slide Number Placeholder 5"/>
          <p:cNvSpPr>
            <a:spLocks noGrp="1"/>
          </p:cNvSpPr>
          <p:nvPr>
            <p:ph type="sldNum" sz="quarter" idx="12"/>
          </p:nvPr>
        </p:nvSpPr>
        <p:spPr/>
        <p:txBody>
          <a:bodyPr/>
          <a:lstStyle/>
          <a:p>
            <a:pPr>
              <a:defRPr/>
            </a:pPr>
            <a:fld id="{332FA297-C63C-45AA-810A-C15AC4526DCD}" type="slidenum">
              <a:rPr lang="en-US"/>
              <a:pPr>
                <a:defRPr/>
              </a:pPr>
              <a:t>56</a:t>
            </a:fld>
            <a:endParaRPr lang="en-US"/>
          </a:p>
        </p:txBody>
      </p:sp>
      <p:pic>
        <p:nvPicPr>
          <p:cNvPr id="59397" name="Picture 4"/>
          <p:cNvPicPr>
            <a:picLocks noChangeAspect="1" noChangeArrowheads="1"/>
          </p:cNvPicPr>
          <p:nvPr/>
        </p:nvPicPr>
        <p:blipFill>
          <a:blip r:embed="rId2" cstate="print"/>
          <a:srcRect/>
          <a:stretch>
            <a:fillRect/>
          </a:stretch>
        </p:blipFill>
        <p:spPr bwMode="auto">
          <a:xfrm>
            <a:off x="3810000" y="2552700"/>
            <a:ext cx="1403350" cy="1447800"/>
          </a:xfrm>
          <a:prstGeom prst="rect">
            <a:avLst/>
          </a:prstGeom>
          <a:noFill/>
          <a:ln w="9525">
            <a:noFill/>
            <a:miter lim="800000"/>
            <a:headEnd/>
            <a:tailEnd/>
          </a:ln>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755F999-1BD3-4FB2-908D-01FDC43374C6}" type="slidenum">
              <a:rPr lang="en-US" smtClean="0"/>
              <a:pPr>
                <a:defRPr/>
              </a:pPr>
              <a:t>57</a:t>
            </a:fld>
            <a:endParaRPr lang="en-US" dirty="0"/>
          </a:p>
        </p:txBody>
      </p:sp>
      <p:sp>
        <p:nvSpPr>
          <p:cNvPr id="3" name="TextBox 2"/>
          <p:cNvSpPr txBox="1"/>
          <p:nvPr/>
        </p:nvSpPr>
        <p:spPr>
          <a:xfrm>
            <a:off x="2819400" y="2514600"/>
            <a:ext cx="3384260" cy="1107996"/>
          </a:xfrm>
          <a:prstGeom prst="rect">
            <a:avLst/>
          </a:prstGeom>
          <a:noFill/>
        </p:spPr>
        <p:txBody>
          <a:bodyPr wrap="none" rtlCol="0">
            <a:spAutoFit/>
          </a:bodyPr>
          <a:lstStyle/>
          <a:p>
            <a:r>
              <a:rPr lang="en-US" sz="6600" dirty="0"/>
              <a:t>Back Up</a:t>
            </a:r>
          </a:p>
        </p:txBody>
      </p:sp>
    </p:spTree>
    <p:extLst>
      <p:ext uri="{BB962C8B-B14F-4D97-AF65-F5344CB8AC3E}">
        <p14:creationId xmlns:p14="http://schemas.microsoft.com/office/powerpoint/2010/main" val="32621908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593725" y="503238"/>
            <a:ext cx="7772400" cy="533400"/>
          </a:xfrm>
        </p:spPr>
        <p:txBody>
          <a:bodyPr>
            <a:normAutofit fontScale="90000"/>
          </a:bodyPr>
          <a:lstStyle/>
          <a:p>
            <a:pPr eaLnBrk="1" fontAlgn="auto" hangingPunct="1">
              <a:spcAft>
                <a:spcPts val="0"/>
              </a:spcAft>
              <a:defRPr/>
            </a:pPr>
            <a:r>
              <a:rPr lang="en-US" sz="3200" i="1" dirty="0">
                <a:solidFill>
                  <a:schemeClr val="bg1"/>
                </a:solidFill>
              </a:rPr>
              <a:t>Directions After BS “Engineering”</a:t>
            </a:r>
          </a:p>
        </p:txBody>
      </p:sp>
      <p:sp>
        <p:nvSpPr>
          <p:cNvPr id="74755" name="Rectangle 3"/>
          <p:cNvSpPr>
            <a:spLocks noGrp="1" noChangeArrowheads="1"/>
          </p:cNvSpPr>
          <p:nvPr>
            <p:ph idx="1"/>
          </p:nvPr>
        </p:nvSpPr>
        <p:spPr>
          <a:xfrm>
            <a:off x="609600" y="1143000"/>
            <a:ext cx="8229600" cy="4953000"/>
          </a:xfrm>
        </p:spPr>
        <p:txBody>
          <a:bodyPr>
            <a:normAutofit/>
          </a:bodyPr>
          <a:lstStyle/>
          <a:p>
            <a:pPr marL="609600" indent="-609600" eaLnBrk="1" fontAlgn="auto" hangingPunct="1">
              <a:spcAft>
                <a:spcPts val="0"/>
              </a:spcAft>
              <a:buClr>
                <a:schemeClr val="bg1"/>
              </a:buClr>
              <a:buFont typeface="Wingdings 2"/>
              <a:buChar char=""/>
              <a:defRPr/>
            </a:pPr>
            <a:r>
              <a:rPr lang="en-US" dirty="0">
                <a:solidFill>
                  <a:srgbClr val="000099"/>
                </a:solidFill>
              </a:rPr>
              <a:t>Advanced Degrees-Academic Institutions </a:t>
            </a:r>
            <a:br>
              <a:rPr lang="en-US" dirty="0">
                <a:solidFill>
                  <a:srgbClr val="000099"/>
                </a:solidFill>
              </a:rPr>
            </a:br>
            <a:r>
              <a:rPr lang="en-US" sz="2000" dirty="0"/>
              <a:t>(Teaching, researching, publishing, community involvement)</a:t>
            </a:r>
          </a:p>
          <a:p>
            <a:pPr marL="609600" indent="-609600" eaLnBrk="1" fontAlgn="auto" hangingPunct="1">
              <a:spcAft>
                <a:spcPts val="0"/>
              </a:spcAft>
              <a:buClr>
                <a:schemeClr val="bg1"/>
              </a:buClr>
              <a:buFont typeface="Wingdings 2"/>
              <a:buChar char=""/>
              <a:defRPr/>
            </a:pPr>
            <a:r>
              <a:rPr lang="en-US" dirty="0">
                <a:solidFill>
                  <a:srgbClr val="008000"/>
                </a:solidFill>
              </a:rPr>
              <a:t>Engineering Management </a:t>
            </a:r>
            <a:r>
              <a:rPr lang="en-US" sz="2000" dirty="0">
                <a:solidFill>
                  <a:srgbClr val="008000"/>
                </a:solidFill>
              </a:rPr>
              <a:t>(</a:t>
            </a:r>
            <a:r>
              <a:rPr lang="en-US" sz="2000" dirty="0"/>
              <a:t>MSE/MBA</a:t>
            </a:r>
            <a:r>
              <a:rPr lang="en-US" sz="2000" dirty="0">
                <a:solidFill>
                  <a:srgbClr val="008000"/>
                </a:solidFill>
              </a:rPr>
              <a:t>)</a:t>
            </a:r>
          </a:p>
          <a:p>
            <a:pPr marL="609600" indent="-609600" eaLnBrk="1" fontAlgn="auto" hangingPunct="1">
              <a:spcAft>
                <a:spcPts val="0"/>
              </a:spcAft>
              <a:buClr>
                <a:schemeClr val="bg1"/>
              </a:buClr>
              <a:buFont typeface="Wingdings 2"/>
              <a:buChar char=""/>
              <a:defRPr/>
            </a:pPr>
            <a:r>
              <a:rPr lang="en-US" dirty="0">
                <a:solidFill>
                  <a:srgbClr val="000099"/>
                </a:solidFill>
              </a:rPr>
              <a:t>Medicine </a:t>
            </a:r>
            <a:r>
              <a:rPr lang="en-US" sz="2000" dirty="0"/>
              <a:t>(Bioengineering, prosthetics, ”Bionic Man/Woman”)</a:t>
            </a:r>
          </a:p>
          <a:p>
            <a:pPr marL="609600" indent="-609600" eaLnBrk="1" fontAlgn="auto" hangingPunct="1">
              <a:spcAft>
                <a:spcPts val="0"/>
              </a:spcAft>
              <a:buClr>
                <a:schemeClr val="bg1"/>
              </a:buClr>
              <a:buFont typeface="Wingdings 2"/>
              <a:buChar char=""/>
              <a:defRPr/>
            </a:pPr>
            <a:r>
              <a:rPr lang="en-US" dirty="0">
                <a:solidFill>
                  <a:srgbClr val="008000"/>
                </a:solidFill>
              </a:rPr>
              <a:t>Government, Defense, </a:t>
            </a:r>
            <a:r>
              <a:rPr lang="en-US" dirty="0" err="1">
                <a:solidFill>
                  <a:srgbClr val="008000"/>
                </a:solidFill>
              </a:rPr>
              <a:t>CalTrans</a:t>
            </a:r>
            <a:endParaRPr lang="en-US" dirty="0">
              <a:solidFill>
                <a:srgbClr val="008000"/>
              </a:solidFill>
            </a:endParaRPr>
          </a:p>
          <a:p>
            <a:pPr marL="609600" indent="-609600" eaLnBrk="1" fontAlgn="auto" hangingPunct="1">
              <a:spcAft>
                <a:spcPts val="0"/>
              </a:spcAft>
              <a:buClr>
                <a:schemeClr val="bg1"/>
              </a:buClr>
              <a:buFont typeface="Wingdings 2"/>
              <a:buChar char=""/>
              <a:defRPr/>
            </a:pPr>
            <a:r>
              <a:rPr lang="en-US" dirty="0">
                <a:solidFill>
                  <a:srgbClr val="CC0000"/>
                </a:solidFill>
              </a:rPr>
              <a:t>Engineering Consultant (PE)</a:t>
            </a:r>
          </a:p>
          <a:p>
            <a:pPr marL="609600" indent="-609600" eaLnBrk="1" fontAlgn="auto" hangingPunct="1">
              <a:spcAft>
                <a:spcPts val="0"/>
              </a:spcAft>
              <a:buClr>
                <a:schemeClr val="bg1"/>
              </a:buClr>
              <a:buFont typeface="Wingdings 2"/>
              <a:buChar char=""/>
              <a:defRPr/>
            </a:pPr>
            <a:r>
              <a:rPr lang="en-US" dirty="0">
                <a:solidFill>
                  <a:srgbClr val="000099"/>
                </a:solidFill>
              </a:rPr>
              <a:t>Your Own Business </a:t>
            </a:r>
          </a:p>
        </p:txBody>
      </p:sp>
      <p:sp>
        <p:nvSpPr>
          <p:cNvPr id="45058" name="Slide Number Placeholder 5"/>
          <p:cNvSpPr>
            <a:spLocks noGrp="1"/>
          </p:cNvSpPr>
          <p:nvPr>
            <p:ph type="sldNum" sz="quarter" idx="12"/>
          </p:nvPr>
        </p:nvSpPr>
        <p:spPr/>
        <p:txBody>
          <a:bodyPr/>
          <a:lstStyle/>
          <a:p>
            <a:pPr>
              <a:defRPr/>
            </a:pPr>
            <a:fld id="{E4429640-E1D2-40B4-97BC-4259E3F2AFB5}" type="slidenum">
              <a:rPr lang="en-US"/>
              <a:pPr>
                <a:defRPr/>
              </a:pPr>
              <a:t>58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4755">
                                            <p:txEl>
                                              <p:pRg st="1" end="1"/>
                                            </p:txEl>
                                          </p:spTgt>
                                        </p:tgtEl>
                                        <p:attrNameLst>
                                          <p:attrName>style.visibility</p:attrName>
                                        </p:attrNameLst>
                                      </p:cBhvr>
                                      <p:to>
                                        <p:strVal val="visible"/>
                                      </p:to>
                                    </p:set>
                                    <p:anim calcmode="lin" valueType="num">
                                      <p:cBhvr additive="base">
                                        <p:cTn id="11"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47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anim calcmode="lin" valueType="num">
                                      <p:cBhvr additive="base">
                                        <p:cTn id="15" dur="5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47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4755">
                                            <p:txEl>
                                              <p:pRg st="3" end="3"/>
                                            </p:txEl>
                                          </p:spTgt>
                                        </p:tgtEl>
                                        <p:attrNameLst>
                                          <p:attrName>style.visibility</p:attrName>
                                        </p:attrNameLst>
                                      </p:cBhvr>
                                      <p:to>
                                        <p:strVal val="visible"/>
                                      </p:to>
                                    </p:set>
                                    <p:anim calcmode="lin" valueType="num">
                                      <p:cBhvr additive="base">
                                        <p:cTn id="19"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4755">
                                            <p:txEl>
                                              <p:pRg st="4" end="4"/>
                                            </p:txEl>
                                          </p:spTgt>
                                        </p:tgtEl>
                                        <p:attrNameLst>
                                          <p:attrName>style.visibility</p:attrName>
                                        </p:attrNameLst>
                                      </p:cBhvr>
                                      <p:to>
                                        <p:strVal val="visible"/>
                                      </p:to>
                                    </p:set>
                                    <p:anim calcmode="lin" valueType="num">
                                      <p:cBhvr additive="base">
                                        <p:cTn id="23"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475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4755">
                                            <p:txEl>
                                              <p:pRg st="5" end="5"/>
                                            </p:txEl>
                                          </p:spTgt>
                                        </p:tgtEl>
                                        <p:attrNameLst>
                                          <p:attrName>style.visibility</p:attrName>
                                        </p:attrNameLst>
                                      </p:cBhvr>
                                      <p:to>
                                        <p:strVal val="visible"/>
                                      </p:to>
                                    </p:set>
                                    <p:anim calcmode="lin" valueType="num">
                                      <p:cBhvr additive="base">
                                        <p:cTn id="27" dur="500" fill="hold"/>
                                        <p:tgtEl>
                                          <p:spTgt spid="7475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47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p:txBody>
          <a:bodyPr/>
          <a:lstStyle/>
          <a:p>
            <a:pPr>
              <a:defRPr/>
            </a:pPr>
            <a:fld id="{83DADF57-43C0-4FE5-B7C7-87C98DA647F2}" type="slidenum">
              <a:rPr lang="en-US"/>
              <a:pPr>
                <a:defRPr/>
              </a:pPr>
              <a:t>59</a:t>
            </a:fld>
            <a:endParaRPr lang="en-US"/>
          </a:p>
        </p:txBody>
      </p:sp>
      <p:sp>
        <p:nvSpPr>
          <p:cNvPr id="49155" name="AutoShape 4"/>
          <p:cNvSpPr>
            <a:spLocks noChangeArrowheads="1"/>
          </p:cNvSpPr>
          <p:nvPr/>
        </p:nvSpPr>
        <p:spPr bwMode="auto">
          <a:xfrm>
            <a:off x="533400" y="1295400"/>
            <a:ext cx="3505200" cy="4953000"/>
          </a:xfrm>
          <a:prstGeom prst="flowChartAlternateProcess">
            <a:avLst/>
          </a:prstGeom>
          <a:solidFill>
            <a:schemeClr val="accent2"/>
          </a:solidFill>
          <a:ln w="9525">
            <a:solidFill>
              <a:schemeClr val="tx1"/>
            </a:solidFill>
            <a:miter lim="800000"/>
            <a:headEnd/>
            <a:tailEnd/>
          </a:ln>
        </p:spPr>
        <p:txBody>
          <a:bodyPr wrap="none" anchor="ctr"/>
          <a:lstStyle/>
          <a:p>
            <a:pPr marL="342900" indent="-342900"/>
            <a:r>
              <a:rPr lang="en-US" sz="2400" b="1" i="1">
                <a:solidFill>
                  <a:srgbClr val="FFFFFF"/>
                </a:solidFill>
              </a:rPr>
              <a:t>1.   Research</a:t>
            </a:r>
          </a:p>
          <a:p>
            <a:pPr marL="342900" indent="-342900"/>
            <a:r>
              <a:rPr lang="en-US" sz="2400" b="1" i="1">
                <a:solidFill>
                  <a:srgbClr val="FFFFFF"/>
                </a:solidFill>
              </a:rPr>
              <a:t>2.   Experimental</a:t>
            </a:r>
          </a:p>
          <a:p>
            <a:pPr marL="342900" indent="-342900"/>
            <a:r>
              <a:rPr lang="en-US" sz="2400" b="1" i="1">
                <a:solidFill>
                  <a:srgbClr val="FFFFFF"/>
                </a:solidFill>
              </a:rPr>
              <a:t>3.   Analytical</a:t>
            </a:r>
          </a:p>
          <a:p>
            <a:pPr marL="342900" indent="-342900"/>
            <a:r>
              <a:rPr lang="en-US" sz="2400" b="1" i="1">
                <a:solidFill>
                  <a:srgbClr val="FFFFFF"/>
                </a:solidFill>
              </a:rPr>
              <a:t>4.   Design</a:t>
            </a:r>
          </a:p>
          <a:p>
            <a:pPr marL="342900" indent="-342900"/>
            <a:r>
              <a:rPr lang="en-US" sz="2400" b="1" i="1">
                <a:solidFill>
                  <a:srgbClr val="FFFFFF"/>
                </a:solidFill>
              </a:rPr>
              <a:t>5.   Development</a:t>
            </a:r>
          </a:p>
          <a:p>
            <a:pPr marL="342900" indent="-342900"/>
            <a:r>
              <a:rPr lang="en-US" sz="2400" b="1" i="1">
                <a:solidFill>
                  <a:srgbClr val="FFFFFF"/>
                </a:solidFill>
              </a:rPr>
              <a:t>6.   Testing</a:t>
            </a:r>
          </a:p>
          <a:p>
            <a:pPr marL="342900" indent="-342900"/>
            <a:r>
              <a:rPr lang="en-US" sz="2400" b="1" i="1">
                <a:solidFill>
                  <a:srgbClr val="FFFFFF"/>
                </a:solidFill>
              </a:rPr>
              <a:t>7.   Production</a:t>
            </a:r>
          </a:p>
          <a:p>
            <a:pPr marL="342900" indent="-342900"/>
            <a:endParaRPr lang="en-US" sz="2400" b="1" i="1"/>
          </a:p>
          <a:p>
            <a:pPr marL="342900" indent="-342900"/>
            <a:endParaRPr lang="en-US" sz="2400" b="1" i="1"/>
          </a:p>
          <a:p>
            <a:pPr marL="342900" indent="-342900"/>
            <a:endParaRPr lang="en-US" sz="2400"/>
          </a:p>
        </p:txBody>
      </p:sp>
      <p:sp>
        <p:nvSpPr>
          <p:cNvPr id="47108" name="AutoShape 5"/>
          <p:cNvSpPr>
            <a:spLocks noChangeArrowheads="1"/>
          </p:cNvSpPr>
          <p:nvPr/>
        </p:nvSpPr>
        <p:spPr bwMode="auto">
          <a:xfrm>
            <a:off x="4038600" y="1295400"/>
            <a:ext cx="4724400" cy="4953000"/>
          </a:xfrm>
          <a:prstGeom prst="flowChartAlternateProcess">
            <a:avLst/>
          </a:prstGeom>
          <a:solidFill>
            <a:schemeClr val="accent2"/>
          </a:solidFill>
          <a:ln w="9525">
            <a:solidFill>
              <a:schemeClr val="tx1"/>
            </a:solidFill>
            <a:miter lim="800000"/>
            <a:headEnd/>
            <a:tailEnd/>
          </a:ln>
        </p:spPr>
        <p:txBody>
          <a:bodyPr wrap="none" anchor="ctr"/>
          <a:lstStyle/>
          <a:p>
            <a:pPr>
              <a:defRPr/>
            </a:pPr>
            <a:r>
              <a:rPr lang="en-US" sz="2400" b="1" i="1" dirty="0"/>
              <a:t>  </a:t>
            </a:r>
          </a:p>
          <a:p>
            <a:pPr>
              <a:defRPr/>
            </a:pPr>
            <a:r>
              <a:rPr lang="en-US" sz="2400" b="1" i="1" dirty="0"/>
              <a:t>  </a:t>
            </a:r>
          </a:p>
          <a:p>
            <a:pPr>
              <a:defRPr/>
            </a:pPr>
            <a:r>
              <a:rPr lang="en-US" sz="2400" b="1" i="1" dirty="0"/>
              <a:t>  </a:t>
            </a:r>
            <a:r>
              <a:rPr lang="en-US" sz="2400" b="1" i="1" dirty="0">
                <a:solidFill>
                  <a:srgbClr val="FFFFFF"/>
                </a:solidFill>
              </a:rPr>
              <a:t>8.   Operations</a:t>
            </a:r>
          </a:p>
          <a:p>
            <a:pPr>
              <a:defRPr/>
            </a:pPr>
            <a:r>
              <a:rPr lang="en-US" sz="2400" b="1" i="1" dirty="0">
                <a:solidFill>
                  <a:srgbClr val="FFFFFF"/>
                </a:solidFill>
              </a:rPr>
              <a:t>  9.   Sales/Marketing</a:t>
            </a:r>
          </a:p>
          <a:p>
            <a:pPr>
              <a:defRPr/>
            </a:pPr>
            <a:r>
              <a:rPr lang="en-US" sz="2400" b="1" i="1" dirty="0">
                <a:solidFill>
                  <a:srgbClr val="FFFFFF"/>
                </a:solidFill>
              </a:rPr>
              <a:t>10.   Customer (large systems)</a:t>
            </a:r>
          </a:p>
          <a:p>
            <a:pPr>
              <a:defRPr/>
            </a:pPr>
            <a:r>
              <a:rPr lang="en-US" sz="2400" b="1" i="1" dirty="0">
                <a:solidFill>
                  <a:srgbClr val="FFFFFF"/>
                </a:solidFill>
              </a:rPr>
              <a:t>11.   Management</a:t>
            </a:r>
          </a:p>
          <a:p>
            <a:pPr>
              <a:defRPr/>
            </a:pPr>
            <a:r>
              <a:rPr lang="en-US" sz="2400" b="1" i="1" dirty="0">
                <a:solidFill>
                  <a:srgbClr val="FFFFFF"/>
                </a:solidFill>
              </a:rPr>
              <a:t>12.   Consulting</a:t>
            </a:r>
          </a:p>
          <a:p>
            <a:pPr marL="457200" indent="-457200">
              <a:buFontTx/>
              <a:buAutoNum type="arabicPeriod" startAt="13"/>
              <a:defRPr/>
            </a:pPr>
            <a:r>
              <a:rPr lang="en-US" sz="2400" b="1" i="1" dirty="0">
                <a:solidFill>
                  <a:srgbClr val="FFFFFF"/>
                </a:solidFill>
              </a:rPr>
              <a:t>  Construction</a:t>
            </a:r>
          </a:p>
          <a:p>
            <a:pPr marL="457200" indent="-457200">
              <a:buFontTx/>
              <a:buAutoNum type="arabicPeriod" startAt="13"/>
              <a:defRPr/>
            </a:pPr>
            <a:r>
              <a:rPr lang="en-US" sz="2400" b="1" i="1" dirty="0">
                <a:solidFill>
                  <a:srgbClr val="FFFFFF"/>
                </a:solidFill>
              </a:rPr>
              <a:t>  Safety</a:t>
            </a:r>
          </a:p>
          <a:p>
            <a:pPr>
              <a:defRPr/>
            </a:pPr>
            <a:endParaRPr lang="en-US" sz="2400" b="1" i="1" dirty="0">
              <a:solidFill>
                <a:srgbClr val="FFFFFF"/>
              </a:solidFill>
            </a:endParaRPr>
          </a:p>
          <a:p>
            <a:pPr>
              <a:defRPr/>
            </a:pPr>
            <a:endParaRPr lang="en-US" sz="2400" b="1" i="1" dirty="0">
              <a:solidFill>
                <a:srgbClr val="FFFFFF"/>
              </a:solidFill>
            </a:endParaRPr>
          </a:p>
          <a:p>
            <a:pPr>
              <a:defRPr/>
            </a:pPr>
            <a:endParaRPr lang="en-US" sz="2400" b="1" i="1" dirty="0"/>
          </a:p>
          <a:p>
            <a:pPr>
              <a:defRPr/>
            </a:pPr>
            <a:endParaRPr lang="en-US" sz="2400" b="1" i="1" dirty="0"/>
          </a:p>
          <a:p>
            <a:pPr>
              <a:defRPr/>
            </a:pPr>
            <a:endParaRPr lang="en-US" sz="2400" b="1" i="1" dirty="0"/>
          </a:p>
          <a:p>
            <a:pPr>
              <a:defRPr/>
            </a:pPr>
            <a:endParaRPr lang="en-US" sz="2400" dirty="0"/>
          </a:p>
        </p:txBody>
      </p:sp>
      <p:sp>
        <p:nvSpPr>
          <p:cNvPr id="49157" name="Rectangle 6"/>
          <p:cNvSpPr>
            <a:spLocks noChangeArrowheads="1"/>
          </p:cNvSpPr>
          <p:nvPr/>
        </p:nvSpPr>
        <p:spPr bwMode="auto">
          <a:xfrm>
            <a:off x="533400" y="457200"/>
            <a:ext cx="8077200" cy="533400"/>
          </a:xfrm>
          <a:prstGeom prst="rect">
            <a:avLst/>
          </a:prstGeom>
          <a:solidFill>
            <a:schemeClr val="accent2"/>
          </a:solidFill>
          <a:ln w="9525">
            <a:solidFill>
              <a:schemeClr val="tx1"/>
            </a:solidFill>
            <a:miter lim="800000"/>
            <a:headEnd/>
            <a:tailEnd/>
          </a:ln>
        </p:spPr>
        <p:txBody>
          <a:bodyPr wrap="none" anchor="ctr"/>
          <a:lstStyle/>
          <a:p>
            <a:pPr algn="ctr"/>
            <a:r>
              <a:rPr lang="en-US" sz="2800" i="1">
                <a:solidFill>
                  <a:srgbClr val="FFFFFF"/>
                </a:solidFill>
              </a:rPr>
              <a:t>Functional Classification - </a:t>
            </a:r>
            <a:r>
              <a:rPr lang="en-US" sz="2800" i="1">
                <a:solidFill>
                  <a:srgbClr val="FFFF00"/>
                </a:solidFill>
              </a:rPr>
              <a:t>All majors</a:t>
            </a:r>
          </a:p>
        </p:txBody>
      </p:sp>
    </p:spTree>
    <p:extLst>
      <p:ext uri="{BB962C8B-B14F-4D97-AF65-F5344CB8AC3E}">
        <p14:creationId xmlns:p14="http://schemas.microsoft.com/office/powerpoint/2010/main" val="2523217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48640" y="617062"/>
            <a:ext cx="8183563" cy="762000"/>
          </a:xfrm>
        </p:spPr>
        <p:txBody>
          <a:bodyPr/>
          <a:lstStyle/>
          <a:p>
            <a:pPr eaLnBrk="1" fontAlgn="auto" hangingPunct="1">
              <a:spcAft>
                <a:spcPts val="0"/>
              </a:spcAft>
              <a:defRPr/>
            </a:pPr>
            <a:r>
              <a:rPr lang="en-US" sz="4000" dirty="0">
                <a:solidFill>
                  <a:schemeClr val="bg1"/>
                </a:solidFill>
              </a:rPr>
              <a:t>What Do Engineers Do? </a:t>
            </a:r>
            <a:endParaRPr lang="en-US" sz="2000" baseline="30000" dirty="0">
              <a:solidFill>
                <a:schemeClr val="bg1"/>
              </a:solidFill>
            </a:endParaRPr>
          </a:p>
        </p:txBody>
      </p:sp>
      <p:sp>
        <p:nvSpPr>
          <p:cNvPr id="4099" name="Rectangle 3"/>
          <p:cNvSpPr>
            <a:spLocks noGrp="1" noChangeArrowheads="1"/>
          </p:cNvSpPr>
          <p:nvPr>
            <p:ph idx="1"/>
          </p:nvPr>
        </p:nvSpPr>
        <p:spPr>
          <a:xfrm>
            <a:off x="609600" y="1905317"/>
            <a:ext cx="5486400" cy="4876800"/>
          </a:xfrm>
        </p:spPr>
        <p:txBody>
          <a:bodyPr>
            <a:normAutofit/>
          </a:bodyPr>
          <a:lstStyle/>
          <a:p>
            <a:pPr marL="0" indent="0" eaLnBrk="1" fontAlgn="auto" hangingPunct="1">
              <a:spcBef>
                <a:spcPts val="400"/>
              </a:spcBef>
              <a:spcAft>
                <a:spcPts val="800"/>
              </a:spcAft>
              <a:buClr>
                <a:schemeClr val="tx1"/>
              </a:buClr>
              <a:buFont typeface="Wingdings 2"/>
              <a:buNone/>
              <a:defRPr/>
            </a:pPr>
            <a:r>
              <a:rPr lang="en-US" sz="2400" b="1" dirty="0">
                <a:solidFill>
                  <a:srgbClr val="7030A0"/>
                </a:solidFill>
              </a:rPr>
              <a:t>Apply the Principles of Science and Mathematics to:</a:t>
            </a:r>
            <a:endParaRPr lang="en-US" sz="2400" dirty="0">
              <a:solidFill>
                <a:srgbClr val="7030A0"/>
              </a:solidFill>
            </a:endParaRPr>
          </a:p>
          <a:p>
            <a:pPr marL="520700" indent="-520700" eaLnBrk="1" fontAlgn="auto" hangingPunct="1">
              <a:lnSpc>
                <a:spcPct val="90000"/>
              </a:lnSpc>
              <a:spcBef>
                <a:spcPts val="400"/>
              </a:spcBef>
              <a:spcAft>
                <a:spcPts val="600"/>
              </a:spcAft>
              <a:buClr>
                <a:schemeClr val="tx1"/>
              </a:buClr>
              <a:buFont typeface="Wingdings" panose="05000000000000000000" pitchFamily="2" charset="2"/>
              <a:buChar char="q"/>
              <a:defRPr/>
            </a:pPr>
            <a:r>
              <a:rPr lang="en-US" sz="2400" b="1" dirty="0">
                <a:solidFill>
                  <a:srgbClr val="00B050"/>
                </a:solidFill>
              </a:rPr>
              <a:t>Innovate</a:t>
            </a:r>
            <a:r>
              <a:rPr lang="en-US" sz="2400" dirty="0">
                <a:solidFill>
                  <a:srgbClr val="00B050"/>
                </a:solidFill>
              </a:rPr>
              <a:t>, </a:t>
            </a:r>
            <a:r>
              <a:rPr lang="en-US" sz="2400" b="1" dirty="0">
                <a:solidFill>
                  <a:srgbClr val="00B050"/>
                </a:solidFill>
              </a:rPr>
              <a:t>Design</a:t>
            </a:r>
            <a:r>
              <a:rPr lang="en-US" sz="2400" dirty="0">
                <a:solidFill>
                  <a:srgbClr val="00B050"/>
                </a:solidFill>
              </a:rPr>
              <a:t>, </a:t>
            </a:r>
            <a:r>
              <a:rPr lang="en-US" sz="2400" b="1" dirty="0">
                <a:solidFill>
                  <a:srgbClr val="00B050"/>
                </a:solidFill>
              </a:rPr>
              <a:t>Build</a:t>
            </a:r>
            <a:r>
              <a:rPr lang="en-US" sz="2400" dirty="0">
                <a:solidFill>
                  <a:srgbClr val="00B050"/>
                </a:solidFill>
              </a:rPr>
              <a:t> and </a:t>
            </a:r>
            <a:r>
              <a:rPr lang="en-US" sz="2400" b="1" dirty="0">
                <a:solidFill>
                  <a:srgbClr val="00B050"/>
                </a:solidFill>
              </a:rPr>
              <a:t>Analyze  Technical Systems and Products for the Benefit of Mankind</a:t>
            </a:r>
          </a:p>
          <a:p>
            <a:pPr eaLnBrk="1" fontAlgn="auto" hangingPunct="1">
              <a:lnSpc>
                <a:spcPct val="90000"/>
              </a:lnSpc>
              <a:spcBef>
                <a:spcPts val="400"/>
              </a:spcBef>
              <a:spcAft>
                <a:spcPts val="600"/>
              </a:spcAft>
              <a:buClr>
                <a:schemeClr val="tx1"/>
              </a:buClr>
              <a:buFont typeface="Wingdings" panose="05000000000000000000" pitchFamily="2" charset="2"/>
              <a:buChar char="q"/>
              <a:defRPr/>
            </a:pPr>
            <a:endParaRPr lang="en-US" sz="2400" b="1" dirty="0">
              <a:solidFill>
                <a:srgbClr val="00B050"/>
              </a:solidFill>
            </a:endParaRPr>
          </a:p>
          <a:p>
            <a:pPr marL="0" indent="0" eaLnBrk="1" fontAlgn="auto" hangingPunct="1">
              <a:lnSpc>
                <a:spcPct val="90000"/>
              </a:lnSpc>
              <a:spcBef>
                <a:spcPts val="400"/>
              </a:spcBef>
              <a:spcAft>
                <a:spcPts val="600"/>
              </a:spcAft>
              <a:buClr>
                <a:schemeClr val="tx1"/>
              </a:buClr>
              <a:buNone/>
              <a:defRPr/>
            </a:pPr>
            <a:endParaRPr lang="en-US" sz="1800" dirty="0"/>
          </a:p>
          <a:p>
            <a:pPr marL="228600" indent="-228600" eaLnBrk="1" fontAlgn="auto" hangingPunct="1">
              <a:lnSpc>
                <a:spcPct val="90000"/>
              </a:lnSpc>
              <a:spcAft>
                <a:spcPts val="0"/>
              </a:spcAft>
              <a:buFontTx/>
              <a:buAutoNum type="arabicPeriod"/>
              <a:defRPr/>
            </a:pPr>
            <a:endParaRPr lang="en-US" dirty="0"/>
          </a:p>
        </p:txBody>
      </p:sp>
      <p:sp>
        <p:nvSpPr>
          <p:cNvPr id="4" name="Rectangle 28"/>
          <p:cNvSpPr>
            <a:spLocks noGrp="1" noChangeArrowheads="1"/>
          </p:cNvSpPr>
          <p:nvPr>
            <p:ph type="sldNum" sz="quarter" idx="12"/>
          </p:nvPr>
        </p:nvSpPr>
        <p:spPr/>
        <p:txBody>
          <a:bodyPr/>
          <a:lstStyle/>
          <a:p>
            <a:pPr>
              <a:defRPr/>
            </a:pPr>
            <a:fld id="{B50FAF05-16C0-4F01-B14B-26BCAF3B8678}" type="slidenum">
              <a:rPr lang="en-US"/>
              <a:pPr>
                <a:defRPr/>
              </a:pPr>
              <a:t>6</a:t>
            </a:fld>
            <a:endParaRPr lang="en-US" dirty="0"/>
          </a:p>
        </p:txBody>
      </p:sp>
      <p:pic>
        <p:nvPicPr>
          <p:cNvPr id="6" name="Picture 5" descr="http://www.me.utexas.edu/~srdesign/paper/fig2.gif"/>
          <p:cNvPicPr/>
          <p:nvPr/>
        </p:nvPicPr>
        <p:blipFill>
          <a:blip r:embed="rId3">
            <a:extLst>
              <a:ext uri="{28A0092B-C50C-407E-A947-70E740481C1C}">
                <a14:useLocalDpi xmlns:a14="http://schemas.microsoft.com/office/drawing/2010/main" val="0"/>
              </a:ext>
            </a:extLst>
          </a:blip>
          <a:srcRect/>
          <a:stretch>
            <a:fillRect/>
          </a:stretch>
        </p:blipFill>
        <p:spPr bwMode="auto">
          <a:xfrm>
            <a:off x="5928361" y="1828800"/>
            <a:ext cx="2362200" cy="3048000"/>
          </a:xfrm>
          <a:prstGeom prst="rect">
            <a:avLst/>
          </a:prstGeom>
          <a:noFill/>
          <a:ln>
            <a:noFill/>
          </a:ln>
        </p:spPr>
      </p:pic>
    </p:spTree>
    <p:extLst>
      <p:ext uri="{BB962C8B-B14F-4D97-AF65-F5344CB8AC3E}">
        <p14:creationId xmlns:p14="http://schemas.microsoft.com/office/powerpoint/2010/main" val="37851861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blinds(horizontal)">
                                      <p:cBhvr>
                                        <p:cTn id="7"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1085"/>
          <p:cNvSpPr>
            <a:spLocks noGrp="1" noChangeArrowheads="1"/>
          </p:cNvSpPr>
          <p:nvPr>
            <p:ph type="title"/>
          </p:nvPr>
        </p:nvSpPr>
        <p:spPr>
          <a:xfrm>
            <a:off x="1050925" y="182563"/>
            <a:ext cx="6310313" cy="411162"/>
          </a:xfrm>
          <a:solidFill>
            <a:schemeClr val="bg1"/>
          </a:solidFill>
        </p:spPr>
        <p:txBody>
          <a:bodyPr>
            <a:normAutofit fontScale="90000"/>
          </a:bodyPr>
          <a:lstStyle/>
          <a:p>
            <a:pPr algn="ctr" eaLnBrk="1" fontAlgn="auto" hangingPunct="1">
              <a:spcAft>
                <a:spcPts val="0"/>
              </a:spcAft>
              <a:defRPr/>
            </a:pPr>
            <a:r>
              <a:rPr lang="en-US" sz="2800" dirty="0">
                <a:solidFill>
                  <a:schemeClr val="tx1"/>
                </a:solidFill>
              </a:rPr>
              <a:t>Engineering Functional Jobs</a:t>
            </a:r>
          </a:p>
        </p:txBody>
      </p:sp>
      <p:graphicFrame>
        <p:nvGraphicFramePr>
          <p:cNvPr id="47112" name="Group 8"/>
          <p:cNvGraphicFramePr>
            <a:graphicFrameLocks noGrp="1"/>
          </p:cNvGraphicFramePr>
          <p:nvPr>
            <p:ph sz="half" idx="1"/>
          </p:nvPr>
        </p:nvGraphicFramePr>
        <p:xfrm>
          <a:off x="0" y="1066800"/>
          <a:ext cx="8915400" cy="5628640"/>
        </p:xfrm>
        <a:graphic>
          <a:graphicData uri="http://schemas.openxmlformats.org/drawingml/2006/table">
            <a:tbl>
              <a:tblPr/>
              <a:tblGrid>
                <a:gridCol w="1905000">
                  <a:extLst>
                    <a:ext uri="{9D8B030D-6E8A-4147-A177-3AD203B41FA5}">
                      <a16:colId xmlns:a16="http://schemas.microsoft.com/office/drawing/2014/main" val="20000"/>
                    </a:ext>
                  </a:extLst>
                </a:gridCol>
                <a:gridCol w="4256088">
                  <a:extLst>
                    <a:ext uri="{9D8B030D-6E8A-4147-A177-3AD203B41FA5}">
                      <a16:colId xmlns:a16="http://schemas.microsoft.com/office/drawing/2014/main" val="20001"/>
                    </a:ext>
                  </a:extLst>
                </a:gridCol>
                <a:gridCol w="2754312">
                  <a:extLst>
                    <a:ext uri="{9D8B030D-6E8A-4147-A177-3AD203B41FA5}">
                      <a16:colId xmlns:a16="http://schemas.microsoft.com/office/drawing/2014/main" val="20002"/>
                    </a:ext>
                  </a:extLst>
                </a:gridCol>
              </a:tblGrid>
              <a:tr h="1362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FF0066"/>
                          </a:solidFill>
                          <a:effectLst/>
                          <a:latin typeface="Arial" charset="0"/>
                          <a:cs typeface="Times New Roman" pitchFamily="18" charset="0"/>
                        </a:rPr>
                        <a:t>Research  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FF0066"/>
                          </a:solidFill>
                          <a:effectLst/>
                          <a:latin typeface="Arial" charset="0"/>
                        </a:rPr>
                        <a:t>-Solve new problems</a:t>
                      </a:r>
                      <a:br>
                        <a:rPr kumimoji="0" lang="en-US" sz="1800" b="1" i="1" u="none" strike="noStrike" cap="none" normalizeH="0" baseline="0" dirty="0">
                          <a:ln>
                            <a:noFill/>
                          </a:ln>
                          <a:solidFill>
                            <a:srgbClr val="FF0066"/>
                          </a:solidFill>
                          <a:effectLst/>
                          <a:latin typeface="Arial" charset="0"/>
                        </a:rPr>
                      </a:br>
                      <a:r>
                        <a:rPr kumimoji="0" lang="en-US" sz="1800" b="1" i="1" u="none" strike="noStrike" cap="none" normalizeH="0" baseline="0" dirty="0">
                          <a:ln>
                            <a:noFill/>
                          </a:ln>
                          <a:solidFill>
                            <a:srgbClr val="FF0066"/>
                          </a:solidFill>
                          <a:effectLst/>
                          <a:latin typeface="Arial" charset="0"/>
                        </a:rPr>
                        <a:t>-Obtain new data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FF0066"/>
                          </a:solidFill>
                          <a:effectLst/>
                          <a:latin typeface="Arial" charset="0"/>
                        </a:rPr>
                        <a:t>-Devise new methods of calculation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FF0066"/>
                          </a:solidFill>
                          <a:effectLst/>
                          <a:latin typeface="Arial" charset="0"/>
                        </a:rPr>
                        <a:t>-Gain new knowledge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rgbClr val="FF0066"/>
                          </a:solidFill>
                          <a:effectLst/>
                          <a:latin typeface="Arial" charset="0"/>
                        </a:rPr>
                        <a:t>Perceptiveness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rgbClr val="FF0066"/>
                          </a:solidFill>
                          <a:effectLst/>
                          <a:latin typeface="Arial" charset="0"/>
                        </a:rPr>
                        <a:t>Patience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rgbClr val="FF0066"/>
                          </a:solidFill>
                          <a:effectLst/>
                          <a:latin typeface="Arial" charset="0"/>
                        </a:rPr>
                        <a:t>Self-Confidence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549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cs typeface="Times New Roman" pitchFamily="18" charset="0"/>
                        </a:rPr>
                        <a:t>Analytical 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accent2"/>
                          </a:solidFill>
                          <a:effectLst/>
                          <a:latin typeface="Arial" charset="0"/>
                        </a:rPr>
                        <a:t>Model physical problems using math to predict performance Perform failure analysis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accent2"/>
                          </a:solidFill>
                          <a:effectLst/>
                          <a:latin typeface="Arial" charset="0"/>
                        </a:rPr>
                        <a:t>Math,  physics,   </a:t>
                      </a:r>
                      <a:br>
                        <a:rPr kumimoji="0" lang="en-US" sz="2000" b="1" i="1" u="none" strike="noStrike" cap="none" normalizeH="0" baseline="0" dirty="0">
                          <a:ln>
                            <a:noFill/>
                          </a:ln>
                          <a:solidFill>
                            <a:schemeClr val="accent2"/>
                          </a:solidFill>
                          <a:effectLst/>
                          <a:latin typeface="Arial" charset="0"/>
                        </a:rPr>
                      </a:br>
                      <a:r>
                        <a:rPr kumimoji="0" lang="en-US" sz="2000" b="1" i="1" u="none" strike="noStrike" cap="none" normalizeH="0" baseline="0" dirty="0">
                          <a:ln>
                            <a:noFill/>
                          </a:ln>
                          <a:solidFill>
                            <a:schemeClr val="accent2"/>
                          </a:solidFill>
                          <a:effectLst/>
                          <a:latin typeface="Arial" charset="0"/>
                        </a:rPr>
                        <a:t> engineering,    </a:t>
                      </a:r>
                      <a:br>
                        <a:rPr kumimoji="0" lang="en-US" sz="2000" b="1" i="1" u="none" strike="noStrike" cap="none" normalizeH="0" baseline="0" dirty="0">
                          <a:ln>
                            <a:noFill/>
                          </a:ln>
                          <a:solidFill>
                            <a:schemeClr val="accent2"/>
                          </a:solidFill>
                          <a:effectLst/>
                          <a:latin typeface="Arial" charset="0"/>
                        </a:rPr>
                      </a:br>
                      <a:r>
                        <a:rPr kumimoji="0" lang="en-US" sz="2000" b="1" i="1" u="none" strike="noStrike" cap="none" normalizeH="0" baseline="0" dirty="0">
                          <a:ln>
                            <a:noFill/>
                          </a:ln>
                          <a:solidFill>
                            <a:schemeClr val="accent2"/>
                          </a:solidFill>
                          <a:effectLst/>
                          <a:latin typeface="Arial" charset="0"/>
                        </a:rPr>
                        <a:t> science,   </a:t>
                      </a:r>
                      <a:br>
                        <a:rPr kumimoji="0" lang="en-US" sz="2000" b="1" i="1" u="none" strike="noStrike" cap="none" normalizeH="0" baseline="0" dirty="0">
                          <a:ln>
                            <a:noFill/>
                          </a:ln>
                          <a:solidFill>
                            <a:schemeClr val="accent2"/>
                          </a:solidFill>
                          <a:effectLst/>
                          <a:latin typeface="Arial" charset="0"/>
                        </a:rPr>
                      </a:br>
                      <a:r>
                        <a:rPr kumimoji="0" lang="en-US" sz="2000" b="1" i="1" u="none" strike="noStrike" cap="none" normalizeH="0" baseline="0" dirty="0">
                          <a:ln>
                            <a:noFill/>
                          </a:ln>
                          <a:solidFill>
                            <a:schemeClr val="accent2"/>
                          </a:solidFill>
                          <a:effectLst/>
                          <a:latin typeface="Arial" charset="0"/>
                        </a:rPr>
                        <a:t> applications </a:t>
                      </a:r>
                      <a:br>
                        <a:rPr kumimoji="0" lang="en-US" sz="2000" b="1" i="1" u="none" strike="noStrike" cap="none" normalizeH="0" baseline="0" dirty="0">
                          <a:ln>
                            <a:noFill/>
                          </a:ln>
                          <a:solidFill>
                            <a:schemeClr val="accent2"/>
                          </a:solidFill>
                          <a:effectLst/>
                          <a:latin typeface="Arial" charset="0"/>
                        </a:rPr>
                      </a:br>
                      <a:r>
                        <a:rPr kumimoji="0" lang="en-US" sz="2000" b="1" i="1" u="none" strike="noStrike" cap="none" normalizeH="0" baseline="0" dirty="0">
                          <a:ln>
                            <a:noFill/>
                          </a:ln>
                          <a:solidFill>
                            <a:schemeClr val="accent2"/>
                          </a:solidFill>
                          <a:effectLst/>
                          <a:latin typeface="Arial" charset="0"/>
                        </a:rPr>
                        <a:t> software</a:t>
                      </a:r>
                      <a:r>
                        <a:rPr kumimoji="0" lang="en-US" sz="2000" b="0" i="0" u="none" strike="noStrike" cap="none" normalizeH="0" baseline="0" dirty="0">
                          <a:ln>
                            <a:noFill/>
                          </a:ln>
                          <a:solidFill>
                            <a:schemeClr val="accent2"/>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extLst>
                  <a:ext uri="{0D108BD9-81ED-4DB2-BD59-A6C34878D82A}">
                    <a16:rowId xmlns:a16="http://schemas.microsoft.com/office/drawing/2014/main" val="10001"/>
                  </a:ext>
                </a:extLst>
              </a:tr>
              <a:tr h="2651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cs typeface="Times New Roman" pitchFamily="18" charset="0"/>
                        </a:rPr>
                        <a:t>Development 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rPr>
                        <a:t>-Develop products, processes, or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rPr>
                        <a:t> systems</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rPr>
                        <a:t>-Use well-known principles and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rPr>
                        <a:t> employ existing processes or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rPr>
                        <a:t> machines to perform a new function</a:t>
                      </a:r>
                    </a:p>
                    <a:p>
                      <a:pPr marL="111125" marR="0" lvl="0" indent="-111125"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rPr>
                        <a:t>-Concerned mostly with a prototype or model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rgbClr val="008000"/>
                          </a:solidFill>
                          <a:effectLst/>
                          <a:latin typeface="Arial" charset="0"/>
                        </a:rPr>
                        <a:t>Ingenuity</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rgbClr val="008000"/>
                          </a:solidFill>
                          <a:effectLst/>
                          <a:latin typeface="Arial" charset="0"/>
                        </a:rPr>
                        <a:t>Creativity</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rgbClr val="008000"/>
                          </a:solidFill>
                          <a:effectLst/>
                          <a:latin typeface="Arial" charset="0"/>
                        </a:rPr>
                        <a:t>Astute Judgment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graphicFrame>
        <p:nvGraphicFramePr>
          <p:cNvPr id="47115" name="Group 11"/>
          <p:cNvGraphicFramePr>
            <a:graphicFrameLocks noGrp="1"/>
          </p:cNvGraphicFramePr>
          <p:nvPr>
            <p:ph sz="half" idx="2"/>
          </p:nvPr>
        </p:nvGraphicFramePr>
        <p:xfrm>
          <a:off x="0" y="609600"/>
          <a:ext cx="8915400" cy="396240"/>
        </p:xfrm>
        <a:graphic>
          <a:graphicData uri="http://schemas.openxmlformats.org/drawingml/2006/table">
            <a:tbl>
              <a:tblPr/>
              <a:tblGrid>
                <a:gridCol w="1920240">
                  <a:extLst>
                    <a:ext uri="{9D8B030D-6E8A-4147-A177-3AD203B41FA5}">
                      <a16:colId xmlns:a16="http://schemas.microsoft.com/office/drawing/2014/main" val="20000"/>
                    </a:ext>
                  </a:extLst>
                </a:gridCol>
                <a:gridCol w="425196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Title</a:t>
                      </a:r>
                      <a:r>
                        <a:rPr kumimoji="0" lang="en-US" sz="2000" b="0" i="0" u="none" strike="noStrike" cap="none" normalizeH="0" baseline="0" dirty="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Function</a:t>
                      </a:r>
                      <a:r>
                        <a:rPr kumimoji="0" lang="en-US" sz="2000" b="0" i="0" u="none" strike="noStrike" cap="none" normalizeH="0" baseline="0" dirty="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SKILLS/Knowledge</a:t>
                      </a:r>
                      <a:r>
                        <a:rPr kumimoji="0" lang="en-US" sz="2000" b="0" i="0" u="none" strike="noStrike" cap="none" normalizeH="0" baseline="0" dirty="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37890" name="Slide Number Placeholder 6"/>
          <p:cNvSpPr>
            <a:spLocks noGrp="1"/>
          </p:cNvSpPr>
          <p:nvPr>
            <p:ph type="sldNum" sz="quarter" idx="12"/>
          </p:nvPr>
        </p:nvSpPr>
        <p:spPr/>
        <p:txBody>
          <a:bodyPr/>
          <a:lstStyle/>
          <a:p>
            <a:pPr>
              <a:defRPr/>
            </a:pPr>
            <a:fld id="{9E745077-C6F7-47CB-942B-2C84A26BF3EF}" type="slidenum">
              <a:rPr lang="en-US"/>
              <a:pPr>
                <a:defRPr/>
              </a:pPr>
              <a:t>60</a:t>
            </a:fld>
            <a:endParaRPr lang="en-US"/>
          </a:p>
        </p:txBody>
      </p:sp>
    </p:spTree>
    <p:extLst>
      <p:ext uri="{BB962C8B-B14F-4D97-AF65-F5344CB8AC3E}">
        <p14:creationId xmlns:p14="http://schemas.microsoft.com/office/powerpoint/2010/main" val="252683356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86" name="Group 1034"/>
          <p:cNvGraphicFramePr>
            <a:graphicFrameLocks noGrp="1"/>
          </p:cNvGraphicFramePr>
          <p:nvPr>
            <p:ph sz="half" idx="1"/>
          </p:nvPr>
        </p:nvGraphicFramePr>
        <p:xfrm>
          <a:off x="0" y="1371600"/>
          <a:ext cx="9144000" cy="4964748"/>
        </p:xfrm>
        <a:graphic>
          <a:graphicData uri="http://schemas.openxmlformats.org/drawingml/2006/table">
            <a:tbl>
              <a:tblPr/>
              <a:tblGrid>
                <a:gridCol w="1905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042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accent2"/>
                          </a:solidFill>
                          <a:effectLst/>
                          <a:latin typeface="Arial" charset="0"/>
                        </a:rPr>
                        <a:t>Design 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rPr>
                        <a:t>-</a:t>
                      </a:r>
                      <a:r>
                        <a:rPr kumimoji="0" lang="en-US" sz="1800" b="1" i="0" u="none" strike="noStrike" cap="none" normalizeH="0" baseline="0" dirty="0">
                          <a:ln>
                            <a:noFill/>
                          </a:ln>
                          <a:solidFill>
                            <a:schemeClr val="accent2"/>
                          </a:solidFill>
                          <a:effectLst/>
                          <a:latin typeface="Arial" charset="0"/>
                        </a:rPr>
                        <a:t>Convert concepts &amp; information</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accent2"/>
                          </a:solidFill>
                          <a:effectLst/>
                          <a:latin typeface="Arial" charset="0"/>
                        </a:rPr>
                        <a:t> into detailed plans &amp; specs from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accent2"/>
                          </a:solidFill>
                          <a:effectLst/>
                          <a:latin typeface="Arial" charset="0"/>
                        </a:rPr>
                        <a:t> which the finished product can be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accent2"/>
                          </a:solidFill>
                          <a:effectLst/>
                          <a:latin typeface="Arial" charset="0"/>
                        </a:rPr>
                        <a:t> be manufactured</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accent2"/>
                          </a:solidFill>
                          <a:effectLst/>
                          <a:latin typeface="Arial" charset="0"/>
                        </a:rPr>
                        <a:t>-Restricted by the state of the art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rPr>
                        <a:t>Creativity</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rPr>
                        <a:t>Innovation</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rPr>
                        <a:t>Fundamental knowledge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rPr>
                        <a:t>    of many disciplines Understanding of </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rPr>
                        <a:t>   economics and people</a:t>
                      </a:r>
                      <a:r>
                        <a:rPr kumimoji="0" lang="en-US" sz="1800" b="0" i="0" u="none" strike="noStrike" cap="none" normalizeH="0" baseline="0" dirty="0">
                          <a:ln>
                            <a:noFill/>
                          </a:ln>
                          <a:solidFill>
                            <a:schemeClr val="accent2"/>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92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rgbClr val="FF0066"/>
                          </a:solidFill>
                          <a:effectLst/>
                          <a:latin typeface="Arial" charset="0"/>
                        </a:rPr>
                        <a:t>Production</a:t>
                      </a:r>
                      <a:r>
                        <a:rPr kumimoji="0" lang="en-US" sz="2000" b="0" i="0" u="none" strike="noStrike" cap="none" normalizeH="0" baseline="0" dirty="0">
                          <a:ln>
                            <a:noFill/>
                          </a:ln>
                          <a:solidFill>
                            <a:srgbClr val="FF0066"/>
                          </a:solidFill>
                          <a:effectLst/>
                          <a:latin typeface="Arial" charset="0"/>
                        </a:rPr>
                        <a:t> </a:t>
                      </a:r>
                      <a:r>
                        <a:rPr kumimoji="0" lang="en-US" sz="2000" b="1" i="1" u="none" strike="noStrike" cap="none" normalizeH="0" baseline="0" dirty="0">
                          <a:ln>
                            <a:noFill/>
                          </a:ln>
                          <a:solidFill>
                            <a:srgbClr val="FF0066"/>
                          </a:solidFill>
                          <a:effectLst/>
                          <a:latin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66"/>
                          </a:solidFill>
                          <a:effectLst/>
                          <a:latin typeface="Arial" charset="0"/>
                        </a:rPr>
                        <a:t>- Devise a schedule to efficiently coordinate materials and personnel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66"/>
                          </a:solidFill>
                          <a:effectLst/>
                          <a:latin typeface="Arial" charset="0"/>
                        </a:rPr>
                        <a:t>- Order raw materials at optimum times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66"/>
                          </a:solidFill>
                          <a:effectLst/>
                          <a:latin typeface="Arial" charset="0"/>
                        </a:rPr>
                        <a:t>- Set up the assembly line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0066"/>
                          </a:solidFill>
                          <a:effectLst/>
                          <a:latin typeface="Arial" charset="0"/>
                        </a:rPr>
                        <a:t>- Handle and ship finished product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FF0066"/>
                          </a:solidFill>
                          <a:effectLst/>
                          <a:latin typeface="Arial" charset="0"/>
                        </a:rPr>
                        <a:t>-Knowledge of design,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FF0066"/>
                          </a:solidFill>
                          <a:effectLst/>
                          <a:latin typeface="Arial" charset="0"/>
                        </a:rPr>
                        <a:t> economics &amp; psychology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FF0066"/>
                          </a:solidFill>
                          <a:effectLst/>
                          <a:latin typeface="Arial" charset="0"/>
                        </a:rPr>
                        <a:t>-Ability to visualize the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FF0066"/>
                          </a:solidFill>
                          <a:effectLst/>
                          <a:latin typeface="Arial" charset="0"/>
                        </a:rPr>
                        <a:t> overall operation of 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FF0066"/>
                          </a:solidFill>
                          <a:effectLst/>
                          <a:latin typeface="Arial" charset="0"/>
                        </a:rPr>
                        <a:t> project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FF0066"/>
                          </a:solidFill>
                          <a:effectLst/>
                          <a:latin typeface="Arial" charset="0"/>
                        </a:rPr>
                        <a:t>-Knowledge of each step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FF0066"/>
                          </a:solidFill>
                          <a:effectLst/>
                          <a:latin typeface="Arial" charset="0"/>
                        </a:rPr>
                        <a:t> of  the production effort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75783" name="Group 1031"/>
          <p:cNvGraphicFramePr>
            <a:graphicFrameLocks noGrp="1"/>
          </p:cNvGraphicFramePr>
          <p:nvPr>
            <p:ph sz="half" idx="2"/>
          </p:nvPr>
        </p:nvGraphicFramePr>
        <p:xfrm>
          <a:off x="0" y="777875"/>
          <a:ext cx="9144000" cy="502920"/>
        </p:xfrm>
        <a:graphic>
          <a:graphicData uri="http://schemas.openxmlformats.org/drawingml/2006/table">
            <a:tbl>
              <a:tblPr/>
              <a:tblGrid>
                <a:gridCol w="1922585">
                  <a:extLst>
                    <a:ext uri="{9D8B030D-6E8A-4147-A177-3AD203B41FA5}">
                      <a16:colId xmlns:a16="http://schemas.microsoft.com/office/drawing/2014/main" val="20000"/>
                    </a:ext>
                  </a:extLst>
                </a:gridCol>
                <a:gridCol w="4173415">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5029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Title</a:t>
                      </a:r>
                      <a:r>
                        <a:rPr kumimoji="0" lang="en-US" sz="2000" b="0" i="0" u="none" strike="noStrike" cap="none" normalizeH="0" baseline="0" dirty="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Function</a:t>
                      </a:r>
                      <a:r>
                        <a:rPr kumimoji="0" lang="en-US" sz="2000" b="0" i="0" u="none" strike="noStrike" cap="none" normalizeH="0" baseline="0" dirty="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SKILLS/Knowledge</a:t>
                      </a:r>
                      <a:r>
                        <a:rPr kumimoji="0" lang="en-US" sz="2000" b="0" i="0" u="none" strike="noStrike" cap="none" normalizeH="0" baseline="0" dirty="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38914" name="Slide Number Placeholder 6"/>
          <p:cNvSpPr>
            <a:spLocks noGrp="1"/>
          </p:cNvSpPr>
          <p:nvPr>
            <p:ph type="sldNum" sz="quarter" idx="12"/>
          </p:nvPr>
        </p:nvSpPr>
        <p:spPr/>
        <p:txBody>
          <a:bodyPr/>
          <a:lstStyle/>
          <a:p>
            <a:pPr>
              <a:defRPr/>
            </a:pPr>
            <a:fld id="{1C252372-573A-471E-A3F1-7FE35D0F797E}" type="slidenum">
              <a:rPr lang="en-US"/>
              <a:pPr>
                <a:defRPr/>
              </a:pPr>
              <a:t>61</a:t>
            </a:fld>
            <a:endParaRPr lang="en-US"/>
          </a:p>
        </p:txBody>
      </p:sp>
      <p:sp>
        <p:nvSpPr>
          <p:cNvPr id="6" name="Rectangle 1085"/>
          <p:cNvSpPr txBox="1">
            <a:spLocks noChangeArrowheads="1"/>
          </p:cNvSpPr>
          <p:nvPr/>
        </p:nvSpPr>
        <p:spPr>
          <a:xfrm>
            <a:off x="1143000" y="365125"/>
            <a:ext cx="6308725" cy="412750"/>
          </a:xfrm>
          <a:prstGeom prst="rect">
            <a:avLst/>
          </a:prstGeom>
          <a:solidFill>
            <a:schemeClr val="bg1"/>
          </a:solidFill>
        </p:spPr>
        <p:txBody>
          <a:bodyPr anchor="b">
            <a:normAutofit fontScale="90000" lnSpcReduction="20000"/>
          </a:bodyPr>
          <a:lstStyle/>
          <a:p>
            <a:pPr algn="ctr" fontAlgn="auto">
              <a:spcAft>
                <a:spcPts val="0"/>
              </a:spcAft>
              <a:defRPr/>
            </a:pPr>
            <a:r>
              <a:rPr lang="en-US" sz="2800" b="1" dirty="0">
                <a:effectLst>
                  <a:outerShdw blurRad="53975" dist="22860" dir="5400000" algn="tl" rotWithShape="0">
                    <a:srgbClr val="000000">
                      <a:alpha val="55000"/>
                    </a:srgbClr>
                  </a:outerShdw>
                </a:effectLst>
                <a:latin typeface="+mj-lt"/>
                <a:ea typeface="+mj-ea"/>
                <a:cs typeface="+mj-cs"/>
              </a:rPr>
              <a:t>Engineering Functional Jobs</a:t>
            </a:r>
          </a:p>
        </p:txBody>
      </p:sp>
    </p:spTree>
    <p:extLst>
      <p:ext uri="{BB962C8B-B14F-4D97-AF65-F5344CB8AC3E}">
        <p14:creationId xmlns:p14="http://schemas.microsoft.com/office/powerpoint/2010/main" val="244045106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23" name="Group 87"/>
          <p:cNvGraphicFramePr>
            <a:graphicFrameLocks noGrp="1"/>
          </p:cNvGraphicFramePr>
          <p:nvPr>
            <p:ph sz="half" idx="1"/>
          </p:nvPr>
        </p:nvGraphicFramePr>
        <p:xfrm>
          <a:off x="228600" y="1066800"/>
          <a:ext cx="8686800" cy="5316277"/>
        </p:xfrm>
        <a:graphic>
          <a:graphicData uri="http://schemas.openxmlformats.org/drawingml/2006/table">
            <a:tbl>
              <a:tblPr/>
              <a:tblGrid>
                <a:gridCol w="1600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24816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a:ln>
                            <a:noFill/>
                          </a:ln>
                          <a:solidFill>
                            <a:schemeClr val="accent2"/>
                          </a:solidFill>
                          <a:effectLst/>
                          <a:latin typeface="Arial" charset="0"/>
                          <a:cs typeface="Times New Roman" pitchFamily="18" charset="0"/>
                        </a:rPr>
                        <a:t>Test 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cs typeface="Times New Roman" pitchFamily="18" charset="0"/>
                        </a:rPr>
                        <a:t>-Develop &amp; conduct tests to verify that a new product meets design specs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cs typeface="Times New Roman" pitchFamily="18" charset="0"/>
                        </a:rPr>
                        <a:t>-Test products for structural integrity, performance, &amp; reliability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cs typeface="Times New Roman" pitchFamily="18" charset="0"/>
                        </a:rPr>
                        <a:t>-Testing is performed under all expected environmental conditions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rPr>
                        <a:t>-Knowledge of statistics,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rPr>
                        <a:t>product &amp; process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rPr>
                        <a:t>specifications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rPr>
                        <a:t>-Measurement techniques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rPr>
                        <a:t>-Fundamental engineering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accent2"/>
                          </a:solidFill>
                          <a:effectLst/>
                          <a:latin typeface="Arial" charset="0"/>
                        </a:rPr>
                        <a:t>aspects of the design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dirty="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27152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rPr>
                        <a:t>Operations or Plant</a:t>
                      </a:r>
                      <a:r>
                        <a:rPr kumimoji="0" lang="en-US" sz="2800" b="1" i="1" u="none" strike="noStrike" cap="none" normalizeH="0" baseline="0" dirty="0">
                          <a:ln>
                            <a:noFill/>
                          </a:ln>
                          <a:solidFill>
                            <a:srgbClr val="008000"/>
                          </a:solidFill>
                          <a:effectLst/>
                          <a:latin typeface="Arial" charset="0"/>
                        </a:rPr>
                        <a:t> </a:t>
                      </a:r>
                      <a:r>
                        <a:rPr kumimoji="0" lang="en-US" sz="1800" b="1" i="1" u="none" strike="noStrike" cap="none" normalizeH="0" baseline="0" dirty="0">
                          <a:ln>
                            <a:noFill/>
                          </a:ln>
                          <a:solidFill>
                            <a:srgbClr val="008000"/>
                          </a:solidFill>
                          <a:effectLst/>
                          <a:latin typeface="Arial"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cs typeface="Times New Roman" pitchFamily="18" charset="0"/>
                        </a:rPr>
                        <a:t>-Select sites for facilities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cs typeface="Times New Roman" pitchFamily="18" charset="0"/>
                        </a:rPr>
                        <a:t>-Specify layout for all facets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cs typeface="Times New Roman" pitchFamily="18" charset="0"/>
                        </a:rPr>
                        <a:t> of the operation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cs typeface="Times New Roman" pitchFamily="18" charset="0"/>
                        </a:rPr>
                        <a:t>-Select fixed equipment for    </a:t>
                      </a:r>
                      <a:br>
                        <a:rPr kumimoji="0" lang="en-US" sz="1800" b="1" i="1" u="none" strike="noStrike" cap="none" normalizeH="0" baseline="0" dirty="0">
                          <a:ln>
                            <a:noFill/>
                          </a:ln>
                          <a:solidFill>
                            <a:srgbClr val="008000"/>
                          </a:solidFill>
                          <a:effectLst/>
                          <a:latin typeface="Arial" charset="0"/>
                          <a:cs typeface="Times New Roman" pitchFamily="18" charset="0"/>
                        </a:rPr>
                      </a:br>
                      <a:r>
                        <a:rPr kumimoji="0" lang="en-US" sz="1800" b="1" i="1" u="none" strike="noStrike" cap="none" normalizeH="0" baseline="0" dirty="0">
                          <a:ln>
                            <a:noFill/>
                          </a:ln>
                          <a:solidFill>
                            <a:srgbClr val="008000"/>
                          </a:solidFill>
                          <a:effectLst/>
                          <a:latin typeface="Arial" charset="0"/>
                          <a:cs typeface="Times New Roman" pitchFamily="18" charset="0"/>
                        </a:rPr>
                        <a:t> climate control, lighting, and </a:t>
                      </a:r>
                      <a:br>
                        <a:rPr kumimoji="0" lang="en-US" sz="1800" b="1" i="1" u="none" strike="noStrike" cap="none" normalizeH="0" baseline="0" dirty="0">
                          <a:ln>
                            <a:noFill/>
                          </a:ln>
                          <a:solidFill>
                            <a:srgbClr val="008000"/>
                          </a:solidFill>
                          <a:effectLst/>
                          <a:latin typeface="Arial" charset="0"/>
                          <a:cs typeface="Times New Roman" pitchFamily="18" charset="0"/>
                        </a:rPr>
                      </a:br>
                      <a:r>
                        <a:rPr kumimoji="0" lang="en-US" sz="1800" b="1" i="1" u="none" strike="noStrike" cap="none" normalizeH="0" baseline="0" dirty="0">
                          <a:ln>
                            <a:noFill/>
                          </a:ln>
                          <a:solidFill>
                            <a:srgbClr val="008000"/>
                          </a:solidFill>
                          <a:effectLst/>
                          <a:latin typeface="Arial" charset="0"/>
                          <a:cs typeface="Times New Roman" pitchFamily="18" charset="0"/>
                        </a:rPr>
                        <a:t> communication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cs typeface="Times New Roman" pitchFamily="18" charset="0"/>
                        </a:rPr>
                        <a:t>-Responsible for maintenance and modifications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dirty="0">
                        <a:ln>
                          <a:noFill/>
                        </a:ln>
                        <a:solidFill>
                          <a:srgbClr val="008000"/>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cs typeface="Times New Roman" pitchFamily="18" charset="0"/>
                        </a:rPr>
                        <a:t>Industrial engineering,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rgbClr val="008000"/>
                          </a:solidFill>
                          <a:effectLst/>
                          <a:latin typeface="Arial" charset="0"/>
                          <a:cs typeface="Times New Roman" pitchFamily="18" charset="0"/>
                        </a:rPr>
                        <a:t>economics and law</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1" u="none" strike="noStrike" cap="none" normalizeH="0" baseline="0" dirty="0">
                        <a:ln>
                          <a:noFill/>
                        </a:ln>
                        <a:solidFill>
                          <a:srgbClr val="008000"/>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65624" name="Group 88"/>
          <p:cNvGraphicFramePr>
            <a:graphicFrameLocks noGrp="1"/>
          </p:cNvGraphicFramePr>
          <p:nvPr>
            <p:ph sz="half" idx="2"/>
          </p:nvPr>
        </p:nvGraphicFramePr>
        <p:xfrm>
          <a:off x="228600" y="609600"/>
          <a:ext cx="8686800" cy="396240"/>
        </p:xfrm>
        <a:graphic>
          <a:graphicData uri="http://schemas.openxmlformats.org/drawingml/2006/table">
            <a:tbl>
              <a:tblPr/>
              <a:tblGrid>
                <a:gridCol w="16002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Title</a:t>
                      </a:r>
                      <a:r>
                        <a:rPr kumimoji="0" lang="en-US" sz="2000" b="0" i="0" u="none" strike="noStrike" cap="none" normalizeH="0" baseline="0" dirty="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Function</a:t>
                      </a:r>
                      <a:r>
                        <a:rPr kumimoji="0" lang="en-US" sz="2000" b="0" i="0" u="none" strike="noStrike" cap="none" normalizeH="0" baseline="0" dirty="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SKILLS/Knowledge</a:t>
                      </a:r>
                      <a:r>
                        <a:rPr kumimoji="0" lang="en-US" sz="2000" b="0" i="0" u="none" strike="noStrike" cap="none" normalizeH="0" baseline="0" dirty="0">
                          <a:ln>
                            <a:noFill/>
                          </a:ln>
                          <a:solidFill>
                            <a:schemeClr val="tx1"/>
                          </a:solidFill>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39938" name="Slide Number Placeholder 6"/>
          <p:cNvSpPr>
            <a:spLocks noGrp="1"/>
          </p:cNvSpPr>
          <p:nvPr>
            <p:ph type="sldNum" sz="quarter" idx="12"/>
          </p:nvPr>
        </p:nvSpPr>
        <p:spPr/>
        <p:txBody>
          <a:bodyPr/>
          <a:lstStyle/>
          <a:p>
            <a:pPr>
              <a:defRPr/>
            </a:pPr>
            <a:fld id="{1F895A0D-BF41-401E-8088-DCA3D913CDF6}" type="slidenum">
              <a:rPr lang="en-US"/>
              <a:pPr>
                <a:defRPr/>
              </a:pPr>
              <a:t>62</a:t>
            </a:fld>
            <a:endParaRPr lang="en-US"/>
          </a:p>
        </p:txBody>
      </p:sp>
      <p:sp>
        <p:nvSpPr>
          <p:cNvPr id="6" name="Rectangle 1085"/>
          <p:cNvSpPr txBox="1">
            <a:spLocks noChangeArrowheads="1"/>
          </p:cNvSpPr>
          <p:nvPr/>
        </p:nvSpPr>
        <p:spPr>
          <a:xfrm>
            <a:off x="1143000" y="182563"/>
            <a:ext cx="6308725" cy="411162"/>
          </a:xfrm>
          <a:prstGeom prst="rect">
            <a:avLst/>
          </a:prstGeom>
          <a:solidFill>
            <a:schemeClr val="bg1"/>
          </a:solidFill>
        </p:spPr>
        <p:txBody>
          <a:bodyPr anchor="b">
            <a:normAutofit fontScale="90000" lnSpcReduction="20000"/>
          </a:bodyPr>
          <a:lstStyle/>
          <a:p>
            <a:pPr algn="ctr" fontAlgn="auto">
              <a:spcAft>
                <a:spcPts val="0"/>
              </a:spcAft>
              <a:defRPr/>
            </a:pPr>
            <a:r>
              <a:rPr lang="en-US" sz="2800" b="1" dirty="0">
                <a:effectLst>
                  <a:outerShdw blurRad="53975" dist="22860" dir="5400000" algn="tl" rotWithShape="0">
                    <a:srgbClr val="000000">
                      <a:alpha val="55000"/>
                    </a:srgbClr>
                  </a:outerShdw>
                </a:effectLst>
                <a:latin typeface="+mj-lt"/>
                <a:ea typeface="+mj-ea"/>
                <a:cs typeface="+mj-cs"/>
              </a:rPr>
              <a:t>Engineering Functional Jobs</a:t>
            </a:r>
          </a:p>
        </p:txBody>
      </p:sp>
    </p:spTree>
    <p:extLst>
      <p:ext uri="{BB962C8B-B14F-4D97-AF65-F5344CB8AC3E}">
        <p14:creationId xmlns:p14="http://schemas.microsoft.com/office/powerpoint/2010/main" val="66726352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Shape 213"/>
          <p:cNvSpPr txBox="1"/>
          <p:nvPr/>
        </p:nvSpPr>
        <p:spPr>
          <a:xfrm>
            <a:off x="4175041" y="921962"/>
            <a:ext cx="4894417" cy="346275"/>
          </a:xfrm>
          <a:prstGeom prst="rect">
            <a:avLst/>
          </a:prstGeom>
          <a:noFill/>
          <a:ln>
            <a:noFill/>
          </a:ln>
        </p:spPr>
        <p:txBody>
          <a:bodyPr spcFirstLastPara="1" wrap="square" lIns="68569" tIns="34275" rIns="68569" bIns="34275" anchor="t" anchorCtr="0">
            <a:no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5A823"/>
                </a:solidFill>
                <a:effectLst/>
                <a:uLnTx/>
                <a:uFillTx/>
                <a:latin typeface="Calibri" panose="020F0502020204030204"/>
                <a:ea typeface="Arial"/>
                <a:cs typeface="Arial"/>
                <a:sym typeface="Arial"/>
              </a:rPr>
              <a:t>What Employers Seek?</a:t>
            </a:r>
            <a:endParaRPr kumimoji="0" sz="2400" b="1" i="0" u="none" strike="noStrike" kern="1200" cap="none" spc="0" normalizeH="0" baseline="0" noProof="0" dirty="0">
              <a:ln>
                <a:noFill/>
              </a:ln>
              <a:solidFill>
                <a:srgbClr val="E5A823"/>
              </a:solidFill>
              <a:effectLst/>
              <a:uLnTx/>
              <a:uFillTx/>
              <a:latin typeface="Calibri" panose="020F0502020204030204"/>
              <a:ea typeface="Arial"/>
              <a:cs typeface="Arial"/>
              <a:sym typeface="Arial"/>
            </a:endParaRPr>
          </a:p>
        </p:txBody>
      </p:sp>
      <p:sp>
        <p:nvSpPr>
          <p:cNvPr id="214" name="Shape 214"/>
          <p:cNvSpPr txBox="1"/>
          <p:nvPr/>
        </p:nvSpPr>
        <p:spPr>
          <a:xfrm>
            <a:off x="65942" y="5538889"/>
            <a:ext cx="3145448" cy="298820"/>
          </a:xfrm>
          <a:prstGeom prst="rect">
            <a:avLst/>
          </a:prstGeom>
          <a:noFill/>
          <a:ln>
            <a:noFill/>
          </a:ln>
        </p:spPr>
        <p:txBody>
          <a:bodyPr spcFirstLastPara="1" wrap="square" lIns="68569" tIns="68569" rIns="68569" bIns="68569"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National Association of Colleges and Employers, 2019</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4" descr="Image result for writing"/>
          <p:cNvPicPr>
            <a:picLocks noChangeAspect="1" noChangeArrowheads="1"/>
          </p:cNvPicPr>
          <p:nvPr/>
        </p:nvPicPr>
        <p:blipFill rotWithShape="1">
          <a:blip r:embed="rId3">
            <a:extLst>
              <a:ext uri="{28A0092B-C50C-407E-A947-70E740481C1C}">
                <a14:useLocalDpi xmlns:a14="http://schemas.microsoft.com/office/drawing/2010/main" val="0"/>
              </a:ext>
            </a:extLst>
          </a:blip>
          <a:srcRect t="3905"/>
          <a:stretch/>
        </p:blipFill>
        <p:spPr bwMode="auto">
          <a:xfrm>
            <a:off x="579925" y="1792705"/>
            <a:ext cx="1462752" cy="15269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9953" y="1492622"/>
            <a:ext cx="2122697" cy="323165"/>
          </a:xfrm>
          <a:prstGeom prst="rect">
            <a:avLst/>
          </a:prstGeom>
        </p:spPr>
        <p:txBody>
          <a:bodyPr wrap="none">
            <a:spAutoFit/>
          </a:bodyPr>
          <a:lstStyle/>
          <a:p>
            <a:pPr marL="0" marR="0" lvl="0" indent="0" algn="ctr" defTabSz="593456" rtl="0" eaLnBrk="1" fontAlgn="auto" latinLnBrk="0" hangingPunct="1">
              <a:lnSpc>
                <a:spcPct val="100000"/>
              </a:lnSpc>
              <a:spcBef>
                <a:spcPts val="0"/>
              </a:spcBef>
              <a:spcAft>
                <a:spcPts val="0"/>
              </a:spcAft>
              <a:buClr>
                <a:srgbClr val="000000"/>
              </a:buClr>
              <a:buSzTx/>
              <a:buFontTx/>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Written Communication </a:t>
            </a:r>
          </a:p>
        </p:txBody>
      </p:sp>
      <p:pic>
        <p:nvPicPr>
          <p:cNvPr id="8"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7771" y="1792704"/>
            <a:ext cx="1589002" cy="15890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29413" y="3652283"/>
            <a:ext cx="870751" cy="323165"/>
          </a:xfrm>
          <a:prstGeom prst="rect">
            <a:avLst/>
          </a:prstGeom>
        </p:spPr>
        <p:txBody>
          <a:bodyPr wrap="none">
            <a:spAutoFit/>
          </a:bodyPr>
          <a:lstStyle/>
          <a:p>
            <a:pPr marL="0" marR="0" lvl="0" indent="0" algn="ctr" defTabSz="593456" rtl="0" eaLnBrk="1" fontAlgn="auto" latinLnBrk="0" hangingPunct="1">
              <a:lnSpc>
                <a:spcPct val="100000"/>
              </a:lnSpc>
              <a:spcBef>
                <a:spcPts val="0"/>
              </a:spcBef>
              <a:spcAft>
                <a:spcPts val="0"/>
              </a:spcAft>
              <a:buClr>
                <a:srgbClr val="000000"/>
              </a:buClr>
              <a:buSzTx/>
              <a:buFontTx/>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Initiative</a:t>
            </a:r>
          </a:p>
        </p:txBody>
      </p:sp>
      <p:pic>
        <p:nvPicPr>
          <p:cNvPr id="6146" name="Picture 2" descr="Image result for success through teamwork"/>
          <p:cNvPicPr>
            <a:picLocks noChangeAspect="1" noChangeArrowheads="1"/>
          </p:cNvPicPr>
          <p:nvPr/>
        </p:nvPicPr>
        <p:blipFill rotWithShape="1">
          <a:blip r:embed="rId5">
            <a:extLst>
              <a:ext uri="{28A0092B-C50C-407E-A947-70E740481C1C}">
                <a14:useLocalDpi xmlns:a14="http://schemas.microsoft.com/office/drawing/2010/main" val="0"/>
              </a:ext>
            </a:extLst>
          </a:blip>
          <a:srcRect l="1667" t="7246" r="36963" b="19990"/>
          <a:stretch/>
        </p:blipFill>
        <p:spPr bwMode="auto">
          <a:xfrm>
            <a:off x="5958470" y="1792704"/>
            <a:ext cx="2514912" cy="15586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44158" y="1492622"/>
            <a:ext cx="2143536" cy="323165"/>
          </a:xfrm>
          <a:prstGeom prst="rect">
            <a:avLst/>
          </a:prstGeom>
        </p:spPr>
        <p:txBody>
          <a:bodyPr wrap="none">
            <a:spAutoFit/>
          </a:bodyPr>
          <a:lstStyle/>
          <a:p>
            <a:pPr marL="0" marR="0" lvl="0" indent="0" algn="ctr" defTabSz="593456" rtl="0" eaLnBrk="1" fontAlgn="auto" latinLnBrk="0" hangingPunct="1">
              <a:lnSpc>
                <a:spcPct val="100000"/>
              </a:lnSpc>
              <a:spcBef>
                <a:spcPts val="0"/>
              </a:spcBef>
              <a:spcAft>
                <a:spcPts val="0"/>
              </a:spcAft>
              <a:buClr>
                <a:srgbClr val="000000"/>
              </a:buClr>
              <a:buSzTx/>
              <a:buFontTx/>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Ability to work in a team </a:t>
            </a:r>
          </a:p>
        </p:txBody>
      </p:sp>
      <p:pic>
        <p:nvPicPr>
          <p:cNvPr id="6150" name="Picture 6" descr="Image result for leadershi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8475" y="3952365"/>
            <a:ext cx="2552624" cy="14358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434603" y="1492622"/>
            <a:ext cx="1491114" cy="323165"/>
          </a:xfrm>
          <a:prstGeom prst="rect">
            <a:avLst/>
          </a:prstGeom>
        </p:spPr>
        <p:txBody>
          <a:bodyPr wrap="none">
            <a:spAutoFit/>
          </a:bodyPr>
          <a:lstStyle/>
          <a:p>
            <a:pPr marL="0" marR="0" lvl="0" indent="0" algn="ctr" defTabSz="593456" rtl="0" eaLnBrk="1" fontAlgn="auto" latinLnBrk="0" hangingPunct="1">
              <a:lnSpc>
                <a:spcPct val="100000"/>
              </a:lnSpc>
              <a:spcBef>
                <a:spcPts val="0"/>
              </a:spcBef>
              <a:spcAft>
                <a:spcPts val="0"/>
              </a:spcAft>
              <a:buClr>
                <a:srgbClr val="000000"/>
              </a:buClr>
              <a:buSzTx/>
              <a:buFontTx/>
              <a:buNone/>
              <a:tabLst/>
              <a:defRPr/>
            </a:pPr>
            <a:r>
              <a:rPr kumimoji="0" lang="en-US" sz="1500" b="0" i="0" u="none" strike="noStrike" kern="0" cap="none" spc="0" normalizeH="0" baseline="0" noProof="0" dirty="0">
                <a:ln>
                  <a:noFill/>
                </a:ln>
                <a:solidFill>
                  <a:srgbClr val="000000"/>
                </a:solidFill>
                <a:effectLst/>
                <a:uLnTx/>
                <a:uFillTx/>
                <a:latin typeface="Calibri" panose="020F0502020204030204"/>
                <a:ea typeface="+mn-ea"/>
                <a:cs typeface="Arial"/>
                <a:sym typeface="Arial"/>
              </a:rPr>
              <a:t>Problem Solving </a:t>
            </a:r>
          </a:p>
        </p:txBody>
      </p:sp>
      <p:pic>
        <p:nvPicPr>
          <p:cNvPr id="6152" name="Picture 8" descr="Image result for analytical skill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29" t="10819" r="9219" b="13937"/>
          <a:stretch/>
        </p:blipFill>
        <p:spPr bwMode="auto">
          <a:xfrm>
            <a:off x="5001268" y="3912259"/>
            <a:ext cx="1620982" cy="15160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24704" y="3612176"/>
            <a:ext cx="2374108" cy="553998"/>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Analytical/Quantitative skills</a:t>
            </a:r>
          </a:p>
        </p:txBody>
      </p:sp>
    </p:spTree>
    <p:extLst>
      <p:ext uri="{BB962C8B-B14F-4D97-AF65-F5344CB8AC3E}">
        <p14:creationId xmlns:p14="http://schemas.microsoft.com/office/powerpoint/2010/main" val="344535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6146"/>
                                        </p:tgtEl>
                                        <p:attrNameLst>
                                          <p:attrName>style.visibility</p:attrName>
                                        </p:attrNameLst>
                                      </p:cBhvr>
                                      <p:to>
                                        <p:strVal val="visible"/>
                                      </p:to>
                                    </p:set>
                                    <p:animEffect transition="in" filter="fade">
                                      <p:cBhvr>
                                        <p:cTn id="26" dur="500"/>
                                        <p:tgtEl>
                                          <p:spTgt spid="61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par>
                                <p:cTn id="32" presetID="10" presetClass="entr" presetSubtype="0" fill="hold" nodeType="withEffect">
                                  <p:stCondLst>
                                    <p:cond delay="0"/>
                                  </p:stCondLst>
                                  <p:childTnLst>
                                    <p:set>
                                      <p:cBhvr>
                                        <p:cTn id="33" dur="1" fill="hold">
                                          <p:stCondLst>
                                            <p:cond delay="0"/>
                                          </p:stCondLst>
                                        </p:cTn>
                                        <p:tgtEl>
                                          <p:spTgt spid="6150"/>
                                        </p:tgtEl>
                                        <p:attrNameLst>
                                          <p:attrName>style.visibility</p:attrName>
                                        </p:attrNameLst>
                                      </p:cBhvr>
                                      <p:to>
                                        <p:strVal val="visible"/>
                                      </p:to>
                                    </p:set>
                                    <p:animEffect transition="in" filter="fade">
                                      <p:cBhvr>
                                        <p:cTn id="34" dur="500"/>
                                        <p:tgtEl>
                                          <p:spTgt spid="615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nodeType="withEffect">
                                  <p:stCondLst>
                                    <p:cond delay="0"/>
                                  </p:stCondLst>
                                  <p:childTnLst>
                                    <p:set>
                                      <p:cBhvr>
                                        <p:cTn id="41" dur="1" fill="hold">
                                          <p:stCondLst>
                                            <p:cond delay="0"/>
                                          </p:stCondLst>
                                        </p:cTn>
                                        <p:tgtEl>
                                          <p:spTgt spid="6152"/>
                                        </p:tgtEl>
                                        <p:attrNameLst>
                                          <p:attrName>style.visibility</p:attrName>
                                        </p:attrNameLst>
                                      </p:cBhvr>
                                      <p:to>
                                        <p:strVal val="visible"/>
                                      </p:to>
                                    </p:set>
                                    <p:animEffect transition="in" filter="fade">
                                      <p:cBhvr>
                                        <p:cTn id="42" dur="500"/>
                                        <p:tgtEl>
                                          <p:spTgt spid="6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0" y="533400"/>
            <a:ext cx="9144000" cy="6324600"/>
          </a:xfrm>
        </p:spPr>
        <p:txBody>
          <a:bodyPr/>
          <a:lstStyle/>
          <a:p>
            <a:pPr eaLnBrk="1" hangingPunct="1">
              <a:buFont typeface="Wingdings" pitchFamily="2" charset="2"/>
              <a:buNone/>
            </a:pPr>
            <a:r>
              <a:rPr lang="en-US" sz="1000"/>
              <a:t>.</a:t>
            </a:r>
          </a:p>
        </p:txBody>
      </p:sp>
      <p:sp>
        <p:nvSpPr>
          <p:cNvPr id="10" name="Slide Number Placeholder 4"/>
          <p:cNvSpPr>
            <a:spLocks noGrp="1"/>
          </p:cNvSpPr>
          <p:nvPr>
            <p:ph type="sldNum" sz="quarter" idx="12"/>
          </p:nvPr>
        </p:nvSpPr>
        <p:spPr/>
        <p:txBody>
          <a:bodyPr/>
          <a:lstStyle/>
          <a:p>
            <a:pPr>
              <a:defRPr/>
            </a:pPr>
            <a:fld id="{62F7BEA8-1704-4B64-9364-5C2C0F7C6541}" type="slidenum">
              <a:rPr lang="en-US"/>
              <a:pPr>
                <a:defRPr/>
              </a:pPr>
              <a:t>7</a:t>
            </a:fld>
            <a:endParaRPr lang="en-US" dirty="0"/>
          </a:p>
        </p:txBody>
      </p:sp>
      <p:sp>
        <p:nvSpPr>
          <p:cNvPr id="29700" name="AutoShape 4"/>
          <p:cNvSpPr>
            <a:spLocks noChangeArrowheads="1"/>
          </p:cNvSpPr>
          <p:nvPr/>
        </p:nvSpPr>
        <p:spPr bwMode="auto">
          <a:xfrm>
            <a:off x="3581400" y="3048000"/>
            <a:ext cx="1752600" cy="762000"/>
          </a:xfrm>
          <a:prstGeom prst="wedgeEllipseCallout">
            <a:avLst>
              <a:gd name="adj1" fmla="val -27574"/>
              <a:gd name="adj2" fmla="val 40884"/>
            </a:avLst>
          </a:prstGeom>
          <a:solidFill>
            <a:srgbClr val="0000FF"/>
          </a:solidFill>
          <a:ln w="9525">
            <a:solidFill>
              <a:schemeClr val="tx1"/>
            </a:solidFill>
            <a:miter lim="800000"/>
            <a:headEnd/>
            <a:tailEnd/>
          </a:ln>
        </p:spPr>
        <p:txBody>
          <a:bodyPr/>
          <a:lstStyle/>
          <a:p>
            <a:pPr algn="ctr"/>
            <a:r>
              <a:rPr lang="en-US" b="1">
                <a:solidFill>
                  <a:srgbClr val="FFFF00"/>
                </a:solidFill>
              </a:rPr>
              <a:t>Design</a:t>
            </a:r>
          </a:p>
        </p:txBody>
      </p:sp>
      <p:sp>
        <p:nvSpPr>
          <p:cNvPr id="29701" name="AutoShape 5"/>
          <p:cNvSpPr>
            <a:spLocks noChangeArrowheads="1"/>
          </p:cNvSpPr>
          <p:nvPr/>
        </p:nvSpPr>
        <p:spPr bwMode="auto">
          <a:xfrm>
            <a:off x="3581400" y="1295400"/>
            <a:ext cx="1752600" cy="609600"/>
          </a:xfrm>
          <a:prstGeom prst="wedgeRoundRectCallout">
            <a:avLst>
              <a:gd name="adj1" fmla="val -14042"/>
              <a:gd name="adj2" fmla="val 58593"/>
              <a:gd name="adj3" fmla="val 16667"/>
            </a:avLst>
          </a:prstGeom>
          <a:solidFill>
            <a:srgbClr val="0000FF"/>
          </a:solidFill>
          <a:ln w="9525">
            <a:solidFill>
              <a:schemeClr val="tx1"/>
            </a:solidFill>
            <a:miter lim="800000"/>
            <a:headEnd/>
            <a:tailEnd/>
          </a:ln>
        </p:spPr>
        <p:txBody>
          <a:bodyPr/>
          <a:lstStyle/>
          <a:p>
            <a:pPr algn="ctr"/>
            <a:r>
              <a:rPr lang="en-US" b="1">
                <a:solidFill>
                  <a:srgbClr val="FFFF00"/>
                </a:solidFill>
              </a:rPr>
              <a:t>Develop</a:t>
            </a:r>
          </a:p>
        </p:txBody>
      </p:sp>
      <p:sp>
        <p:nvSpPr>
          <p:cNvPr id="29702" name="AutoShape 6"/>
          <p:cNvSpPr>
            <a:spLocks noChangeArrowheads="1"/>
          </p:cNvSpPr>
          <p:nvPr/>
        </p:nvSpPr>
        <p:spPr bwMode="auto">
          <a:xfrm>
            <a:off x="5715000" y="3581400"/>
            <a:ext cx="2362200" cy="762000"/>
          </a:xfrm>
          <a:prstGeom prst="cloudCallout">
            <a:avLst>
              <a:gd name="adj1" fmla="val -17245"/>
              <a:gd name="adj2" fmla="val 40884"/>
            </a:avLst>
          </a:prstGeom>
          <a:solidFill>
            <a:srgbClr val="0000FF"/>
          </a:solidFill>
          <a:ln w="9525">
            <a:solidFill>
              <a:schemeClr val="tx1"/>
            </a:solidFill>
            <a:round/>
            <a:headEnd/>
            <a:tailEnd/>
          </a:ln>
        </p:spPr>
        <p:txBody>
          <a:bodyPr lIns="0" rIns="0"/>
          <a:lstStyle/>
          <a:p>
            <a:pPr algn="ctr"/>
            <a:r>
              <a:rPr lang="en-US" b="1">
                <a:solidFill>
                  <a:srgbClr val="FFFF00"/>
                </a:solidFill>
              </a:rPr>
              <a:t>Test/Evaluate</a:t>
            </a:r>
          </a:p>
        </p:txBody>
      </p:sp>
      <p:sp>
        <p:nvSpPr>
          <p:cNvPr id="29703" name="AutoShape 7"/>
          <p:cNvSpPr>
            <a:spLocks noChangeArrowheads="1"/>
          </p:cNvSpPr>
          <p:nvPr/>
        </p:nvSpPr>
        <p:spPr bwMode="auto">
          <a:xfrm>
            <a:off x="3733800" y="4953000"/>
            <a:ext cx="1905000" cy="533400"/>
          </a:xfrm>
          <a:prstGeom prst="wedgeRectCallout">
            <a:avLst>
              <a:gd name="adj1" fmla="val 17250"/>
              <a:gd name="adj2" fmla="val 59523"/>
            </a:avLst>
          </a:prstGeom>
          <a:solidFill>
            <a:srgbClr val="0000FF"/>
          </a:solidFill>
          <a:ln w="9525">
            <a:solidFill>
              <a:schemeClr val="tx1"/>
            </a:solidFill>
            <a:miter lim="800000"/>
            <a:headEnd/>
            <a:tailEnd/>
          </a:ln>
        </p:spPr>
        <p:txBody>
          <a:bodyPr/>
          <a:lstStyle/>
          <a:p>
            <a:pPr algn="ctr"/>
            <a:r>
              <a:rPr lang="en-US" b="1">
                <a:solidFill>
                  <a:srgbClr val="FFFF00"/>
                </a:solidFill>
              </a:rPr>
              <a:t>Manufacture</a:t>
            </a:r>
          </a:p>
        </p:txBody>
      </p:sp>
      <p:sp>
        <p:nvSpPr>
          <p:cNvPr id="29704" name="AutoShape 8"/>
          <p:cNvSpPr>
            <a:spLocks noChangeArrowheads="1"/>
          </p:cNvSpPr>
          <p:nvPr/>
        </p:nvSpPr>
        <p:spPr bwMode="auto">
          <a:xfrm>
            <a:off x="5943600" y="1981200"/>
            <a:ext cx="2133600" cy="609600"/>
          </a:xfrm>
          <a:prstGeom prst="cloudCallout">
            <a:avLst>
              <a:gd name="adj1" fmla="val 25222"/>
              <a:gd name="adj2" fmla="val 13542"/>
            </a:avLst>
          </a:prstGeom>
          <a:solidFill>
            <a:srgbClr val="0000FF"/>
          </a:solidFill>
          <a:ln w="9525">
            <a:solidFill>
              <a:schemeClr val="tx1"/>
            </a:solidFill>
            <a:round/>
            <a:headEnd/>
            <a:tailEnd/>
          </a:ln>
        </p:spPr>
        <p:txBody>
          <a:bodyPr/>
          <a:lstStyle/>
          <a:p>
            <a:pPr algn="ctr"/>
            <a:r>
              <a:rPr lang="en-US" b="1">
                <a:solidFill>
                  <a:srgbClr val="FFFF00"/>
                </a:solidFill>
              </a:rPr>
              <a:t>Assemble</a:t>
            </a:r>
          </a:p>
        </p:txBody>
      </p:sp>
      <p:sp>
        <p:nvSpPr>
          <p:cNvPr id="29705" name="AutoShape 9"/>
          <p:cNvSpPr>
            <a:spLocks noChangeArrowheads="1"/>
          </p:cNvSpPr>
          <p:nvPr/>
        </p:nvSpPr>
        <p:spPr bwMode="auto">
          <a:xfrm>
            <a:off x="990600" y="1981200"/>
            <a:ext cx="2057400" cy="609600"/>
          </a:xfrm>
          <a:prstGeom prst="wedgeRoundRectCallout">
            <a:avLst>
              <a:gd name="adj1" fmla="val -25792"/>
              <a:gd name="adj2" fmla="val 57551"/>
              <a:gd name="adj3" fmla="val 16667"/>
            </a:avLst>
          </a:prstGeom>
          <a:solidFill>
            <a:srgbClr val="0000FF"/>
          </a:solidFill>
          <a:ln w="9525">
            <a:solidFill>
              <a:schemeClr val="tx1"/>
            </a:solidFill>
            <a:miter lim="800000"/>
            <a:headEnd/>
            <a:tailEnd/>
          </a:ln>
        </p:spPr>
        <p:txBody>
          <a:bodyPr/>
          <a:lstStyle/>
          <a:p>
            <a:pPr algn="ctr"/>
            <a:r>
              <a:rPr lang="en-US" b="1">
                <a:solidFill>
                  <a:srgbClr val="FFFF00"/>
                </a:solidFill>
              </a:rPr>
              <a:t>Communicate</a:t>
            </a:r>
          </a:p>
        </p:txBody>
      </p:sp>
      <p:sp>
        <p:nvSpPr>
          <p:cNvPr id="29706" name="AutoShape 10"/>
          <p:cNvSpPr>
            <a:spLocks noChangeArrowheads="1"/>
          </p:cNvSpPr>
          <p:nvPr/>
        </p:nvSpPr>
        <p:spPr bwMode="auto">
          <a:xfrm>
            <a:off x="762000" y="3733800"/>
            <a:ext cx="2133600" cy="685800"/>
          </a:xfrm>
          <a:prstGeom prst="wedgeRoundRectCallout">
            <a:avLst>
              <a:gd name="adj1" fmla="val -35787"/>
              <a:gd name="adj2" fmla="val 50694"/>
              <a:gd name="adj3" fmla="val 16667"/>
            </a:avLst>
          </a:prstGeom>
          <a:solidFill>
            <a:srgbClr val="0000FF"/>
          </a:solidFill>
          <a:ln w="9525">
            <a:solidFill>
              <a:schemeClr val="tx1"/>
            </a:solidFill>
            <a:miter lim="800000"/>
            <a:headEnd/>
            <a:tailEnd/>
          </a:ln>
        </p:spPr>
        <p:txBody>
          <a:bodyPr/>
          <a:lstStyle/>
          <a:p>
            <a:pPr algn="ctr"/>
            <a:r>
              <a:rPr lang="en-US" b="1">
                <a:solidFill>
                  <a:srgbClr val="FFFF00"/>
                </a:solidFill>
              </a:rPr>
              <a:t>Analyze</a:t>
            </a:r>
            <a:r>
              <a:rPr lang="en-US" b="1">
                <a:solidFill>
                  <a:srgbClr val="0000FF"/>
                </a:solidFill>
              </a:rPr>
              <a:t> </a:t>
            </a:r>
          </a:p>
          <a:p>
            <a:pPr algn="ctr"/>
            <a:r>
              <a:rPr lang="en-US" b="1">
                <a:solidFill>
                  <a:srgbClr val="0000FF"/>
                </a:solidFill>
              </a:rPr>
              <a:t>management</a:t>
            </a:r>
          </a:p>
        </p:txBody>
      </p:sp>
      <p:sp>
        <p:nvSpPr>
          <p:cNvPr id="29707" name="TextBox 10"/>
          <p:cNvSpPr txBox="1">
            <a:spLocks noChangeArrowheads="1"/>
          </p:cNvSpPr>
          <p:nvPr/>
        </p:nvSpPr>
        <p:spPr bwMode="auto">
          <a:xfrm>
            <a:off x="2438400" y="533400"/>
            <a:ext cx="4953000" cy="523875"/>
          </a:xfrm>
          <a:prstGeom prst="rect">
            <a:avLst/>
          </a:prstGeom>
          <a:noFill/>
          <a:ln w="9525">
            <a:noFill/>
            <a:miter lim="800000"/>
            <a:headEnd/>
            <a:tailEnd/>
          </a:ln>
        </p:spPr>
        <p:txBody>
          <a:bodyPr>
            <a:spAutoFit/>
          </a:bodyPr>
          <a:lstStyle/>
          <a:p>
            <a:r>
              <a:rPr lang="en-US" sz="2800" b="1" i="1"/>
              <a:t>The Engineering Process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447800" y="228600"/>
            <a:ext cx="8610600" cy="533400"/>
          </a:xfrm>
        </p:spPr>
        <p:txBody>
          <a:bodyPr/>
          <a:lstStyle/>
          <a:p>
            <a:pPr eaLnBrk="1" fontAlgn="auto" hangingPunct="1">
              <a:spcAft>
                <a:spcPts val="0"/>
              </a:spcAft>
              <a:defRPr/>
            </a:pPr>
            <a:r>
              <a:rPr lang="en-US" sz="2800" dirty="0">
                <a:solidFill>
                  <a:schemeClr val="tx1"/>
                </a:solidFill>
              </a:rPr>
              <a:t>Engineering Work in E10</a:t>
            </a:r>
          </a:p>
        </p:txBody>
      </p:sp>
      <p:sp>
        <p:nvSpPr>
          <p:cNvPr id="123907" name="Rectangle 3"/>
          <p:cNvSpPr>
            <a:spLocks noGrp="1" noChangeArrowheads="1"/>
          </p:cNvSpPr>
          <p:nvPr>
            <p:ph idx="1"/>
          </p:nvPr>
        </p:nvSpPr>
        <p:spPr>
          <a:xfrm>
            <a:off x="304800" y="990600"/>
            <a:ext cx="8839200" cy="5029200"/>
          </a:xfrm>
        </p:spPr>
        <p:txBody>
          <a:bodyPr/>
          <a:lstStyle/>
          <a:p>
            <a:pPr eaLnBrk="1" hangingPunct="1">
              <a:spcAft>
                <a:spcPts val="1000"/>
              </a:spcAft>
              <a:buFont typeface="Wingdings 2" pitchFamily="18" charset="2"/>
              <a:buNone/>
              <a:tabLst>
                <a:tab pos="2797175" algn="l"/>
              </a:tabLst>
            </a:pPr>
            <a:r>
              <a:rPr lang="en-US" sz="2000" dirty="0"/>
              <a:t>Skills/Fundamentals: Excel, 3D CAD - SolidWorks, Teamwork,</a:t>
            </a:r>
            <a:br>
              <a:rPr lang="en-US" sz="2000" dirty="0"/>
            </a:br>
            <a:r>
              <a:rPr lang="en-US" sz="1800" dirty="0"/>
              <a:t>	</a:t>
            </a:r>
            <a:r>
              <a:rPr lang="en-US" sz="2000" dirty="0"/>
              <a:t>Aerodynamics, Strength of Materials, </a:t>
            </a:r>
            <a:br>
              <a:rPr lang="en-US" sz="2000" dirty="0"/>
            </a:br>
            <a:r>
              <a:rPr lang="en-US" sz="2000" dirty="0"/>
              <a:t>                            	Communication, Programming - </a:t>
            </a:r>
            <a:r>
              <a:rPr lang="en-US" sz="2000" dirty="0" err="1"/>
              <a:t>EasyC</a:t>
            </a:r>
            <a:endParaRPr lang="en-US" sz="1600" dirty="0"/>
          </a:p>
          <a:p>
            <a:pPr eaLnBrk="1" hangingPunct="1">
              <a:buFont typeface="Wingdings 2" pitchFamily="18" charset="2"/>
              <a:buNone/>
              <a:tabLst>
                <a:tab pos="2797175" algn="l"/>
              </a:tabLst>
            </a:pPr>
            <a:r>
              <a:rPr lang="en-US" sz="2000" dirty="0"/>
              <a:t>Design:  Turbine Blades and Structure  (CE, ME, AE)</a:t>
            </a:r>
          </a:p>
          <a:p>
            <a:pPr eaLnBrk="1" hangingPunct="1">
              <a:spcAft>
                <a:spcPts val="1000"/>
              </a:spcAft>
              <a:buFont typeface="Wingdings 2" pitchFamily="18" charset="2"/>
              <a:buNone/>
              <a:tabLst>
                <a:tab pos="2797175" algn="l"/>
              </a:tabLst>
            </a:pPr>
            <a:r>
              <a:rPr lang="en-US" sz="2000" dirty="0"/>
              <a:t>              Robot SW and HW (EE, </a:t>
            </a:r>
            <a:r>
              <a:rPr lang="en-US" sz="2000" dirty="0" err="1"/>
              <a:t>CompE</a:t>
            </a:r>
            <a:r>
              <a:rPr lang="en-US" sz="2000" dirty="0"/>
              <a:t>, ME, SE)</a:t>
            </a:r>
          </a:p>
          <a:p>
            <a:pPr eaLnBrk="1" hangingPunct="1">
              <a:spcAft>
                <a:spcPts val="1000"/>
              </a:spcAft>
              <a:buFont typeface="Wingdings 2" pitchFamily="18" charset="2"/>
              <a:buNone/>
              <a:tabLst>
                <a:tab pos="2797175" algn="l"/>
              </a:tabLst>
            </a:pPr>
            <a:r>
              <a:rPr lang="en-US" sz="2000" dirty="0"/>
              <a:t>Analysis: Solar Power (EE, ME)</a:t>
            </a:r>
            <a:endParaRPr lang="en-US" sz="1600" dirty="0"/>
          </a:p>
          <a:p>
            <a:pPr eaLnBrk="1" hangingPunct="1">
              <a:spcBef>
                <a:spcPts val="0"/>
              </a:spcBef>
              <a:spcAft>
                <a:spcPts val="0"/>
              </a:spcAft>
              <a:buNone/>
              <a:tabLst>
                <a:tab pos="2797175" algn="l"/>
              </a:tabLst>
            </a:pPr>
            <a:r>
              <a:rPr lang="en-US" sz="2000" dirty="0"/>
              <a:t>Build Parts </a:t>
            </a:r>
            <a:r>
              <a:rPr lang="en-US" sz="1800" dirty="0"/>
              <a:t>(Mfg)</a:t>
            </a:r>
            <a:r>
              <a:rPr lang="en-US" sz="2000" dirty="0"/>
              <a:t>: Turbine Blade (3D Printer)</a:t>
            </a:r>
          </a:p>
          <a:p>
            <a:pPr eaLnBrk="1" hangingPunct="1">
              <a:spcBef>
                <a:spcPts val="0"/>
              </a:spcBef>
              <a:spcAft>
                <a:spcPts val="0"/>
              </a:spcAft>
              <a:buNone/>
              <a:tabLst>
                <a:tab pos="2797175" algn="l"/>
              </a:tabLst>
            </a:pPr>
            <a:r>
              <a:rPr lang="en-US" sz="2000" dirty="0"/>
              <a:t>	                       Turbine Structure (CE, ME, </a:t>
            </a:r>
            <a:r>
              <a:rPr lang="en-US" sz="2000" dirty="0" err="1"/>
              <a:t>MatE</a:t>
            </a:r>
            <a:r>
              <a:rPr lang="en-US" sz="2000" dirty="0"/>
              <a:t>)</a:t>
            </a:r>
          </a:p>
          <a:p>
            <a:pPr eaLnBrk="1" hangingPunct="1">
              <a:buNone/>
              <a:tabLst>
                <a:tab pos="2797175" algn="l"/>
              </a:tabLst>
            </a:pPr>
            <a:r>
              <a:rPr lang="en-US" sz="2000" dirty="0"/>
              <a:t>Assembly: IRB (EE, </a:t>
            </a:r>
            <a:r>
              <a:rPr lang="en-US" sz="2000" dirty="0" err="1"/>
              <a:t>CompE</a:t>
            </a:r>
            <a:r>
              <a:rPr lang="en-US" sz="2000" dirty="0"/>
              <a:t>) 	    </a:t>
            </a:r>
          </a:p>
          <a:p>
            <a:pPr eaLnBrk="1" hangingPunct="1">
              <a:buFont typeface="Wingdings 2" pitchFamily="18" charset="2"/>
              <a:buNone/>
              <a:tabLst>
                <a:tab pos="2797175" algn="l"/>
              </a:tabLst>
            </a:pPr>
            <a:r>
              <a:rPr lang="en-US" sz="2000" dirty="0"/>
              <a:t>                Robot (EE, ME, </a:t>
            </a:r>
            <a:r>
              <a:rPr lang="en-US" sz="2000" dirty="0" err="1"/>
              <a:t>CompE</a:t>
            </a:r>
            <a:r>
              <a:rPr lang="en-US" sz="2000" dirty="0"/>
              <a:t>)</a:t>
            </a:r>
          </a:p>
          <a:p>
            <a:pPr eaLnBrk="1" hangingPunct="1">
              <a:spcBef>
                <a:spcPts val="0"/>
              </a:spcBef>
              <a:buFont typeface="Wingdings 2" pitchFamily="18" charset="2"/>
              <a:buNone/>
              <a:tabLst>
                <a:tab pos="2797175" algn="l"/>
              </a:tabLst>
            </a:pPr>
            <a:r>
              <a:rPr lang="en-US" sz="2000" dirty="0"/>
              <a:t> </a:t>
            </a:r>
            <a:endParaRPr lang="en-US" sz="1400" dirty="0"/>
          </a:p>
          <a:p>
            <a:pPr eaLnBrk="1" hangingPunct="1">
              <a:buFont typeface="Wingdings 2" pitchFamily="18" charset="2"/>
              <a:buNone/>
              <a:tabLst>
                <a:tab pos="2797175" algn="l"/>
              </a:tabLst>
            </a:pPr>
            <a:r>
              <a:rPr lang="en-US" sz="2000" dirty="0"/>
              <a:t>Test:  Blade Performance (AE, ME, EE)</a:t>
            </a:r>
          </a:p>
          <a:p>
            <a:pPr eaLnBrk="1" hangingPunct="1">
              <a:buFont typeface="Wingdings 2" pitchFamily="18" charset="2"/>
              <a:buNone/>
              <a:tabLst>
                <a:tab pos="2797175" algn="l"/>
              </a:tabLst>
            </a:pPr>
            <a:r>
              <a:rPr lang="en-US" sz="2000" dirty="0"/>
              <a:t> 	      Structure Stiffness (CE, ME, </a:t>
            </a:r>
            <a:r>
              <a:rPr lang="en-US" sz="2000" dirty="0" err="1"/>
              <a:t>ChemE</a:t>
            </a:r>
            <a:r>
              <a:rPr lang="en-US" sz="2000" dirty="0"/>
              <a:t>, </a:t>
            </a:r>
            <a:r>
              <a:rPr lang="en-US" sz="2000" dirty="0" err="1"/>
              <a:t>MatE</a:t>
            </a:r>
            <a:r>
              <a:rPr lang="en-US" sz="2000" dirty="0"/>
              <a:t> )</a:t>
            </a:r>
          </a:p>
          <a:p>
            <a:pPr eaLnBrk="1" hangingPunct="1">
              <a:spcAft>
                <a:spcPts val="1000"/>
              </a:spcAft>
              <a:buFont typeface="Wingdings 2" pitchFamily="18" charset="2"/>
              <a:buNone/>
              <a:tabLst>
                <a:tab pos="2797175" algn="l"/>
              </a:tabLst>
            </a:pPr>
            <a:r>
              <a:rPr lang="en-US" sz="2000" dirty="0"/>
              <a:t> 	      Robot Performance (SE, </a:t>
            </a:r>
            <a:r>
              <a:rPr lang="en-US" sz="2000" dirty="0" err="1"/>
              <a:t>CmpE</a:t>
            </a:r>
            <a:r>
              <a:rPr lang="en-US" sz="2000" dirty="0"/>
              <a:t>, ME, EE)</a:t>
            </a:r>
          </a:p>
        </p:txBody>
      </p:sp>
      <p:sp>
        <p:nvSpPr>
          <p:cNvPr id="4" name="Slide Number Placeholder 4"/>
          <p:cNvSpPr>
            <a:spLocks noGrp="1"/>
          </p:cNvSpPr>
          <p:nvPr>
            <p:ph type="sldNum" sz="quarter" idx="12"/>
          </p:nvPr>
        </p:nvSpPr>
        <p:spPr/>
        <p:txBody>
          <a:bodyPr/>
          <a:lstStyle/>
          <a:p>
            <a:pPr>
              <a:defRPr/>
            </a:pPr>
            <a:fld id="{9D00F174-F4D1-4184-814F-7914C1AC9D65}" type="slidenum">
              <a:rPr lang="en-US"/>
              <a:pPr>
                <a:defRPr/>
              </a:pPr>
              <a:t>8</a:t>
            </a:fld>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2286000" y="350838"/>
            <a:ext cx="4038600" cy="411162"/>
          </a:xfrm>
          <a:solidFill>
            <a:schemeClr val="bg1"/>
          </a:solidFill>
        </p:spPr>
        <p:txBody>
          <a:bodyPr>
            <a:normAutofit fontScale="90000"/>
          </a:bodyPr>
          <a:lstStyle/>
          <a:p>
            <a:pPr eaLnBrk="1" fontAlgn="auto" hangingPunct="1">
              <a:spcAft>
                <a:spcPts val="0"/>
              </a:spcAft>
              <a:defRPr/>
            </a:pPr>
            <a:r>
              <a:rPr lang="en-US" sz="2800" i="1" dirty="0">
                <a:solidFill>
                  <a:schemeClr val="accent1">
                    <a:tint val="88000"/>
                    <a:satMod val="150000"/>
                  </a:schemeClr>
                </a:solidFill>
              </a:rPr>
              <a:t>Typical Product Cycle</a:t>
            </a:r>
          </a:p>
        </p:txBody>
      </p:sp>
      <p:sp>
        <p:nvSpPr>
          <p:cNvPr id="35842" name="Slide Number Placeholder 5"/>
          <p:cNvSpPr>
            <a:spLocks noGrp="1"/>
          </p:cNvSpPr>
          <p:nvPr>
            <p:ph type="sldNum" sz="quarter" idx="12"/>
          </p:nvPr>
        </p:nvSpPr>
        <p:spPr/>
        <p:txBody>
          <a:bodyPr/>
          <a:lstStyle/>
          <a:p>
            <a:pPr>
              <a:defRPr/>
            </a:pPr>
            <a:fld id="{E59AFB71-DAEF-4526-A738-DAAA0363AC91}" type="slidenum">
              <a:rPr lang="en-US"/>
              <a:pPr>
                <a:defRPr/>
              </a:pPr>
              <a:t>9</a:t>
            </a:fld>
            <a:endParaRPr lang="en-US"/>
          </a:p>
        </p:txBody>
      </p:sp>
      <p:sp>
        <p:nvSpPr>
          <p:cNvPr id="48132" name="AutoShape 4"/>
          <p:cNvSpPr>
            <a:spLocks noChangeArrowheads="1"/>
          </p:cNvSpPr>
          <p:nvPr/>
        </p:nvSpPr>
        <p:spPr bwMode="auto">
          <a:xfrm>
            <a:off x="0" y="2743200"/>
            <a:ext cx="2667000" cy="1295400"/>
          </a:xfrm>
          <a:prstGeom prst="irregularSeal2">
            <a:avLst/>
          </a:prstGeom>
          <a:solidFill>
            <a:schemeClr val="accent1"/>
          </a:solidFill>
          <a:ln w="9525">
            <a:solidFill>
              <a:schemeClr val="tx1"/>
            </a:solidFill>
            <a:miter lim="800000"/>
            <a:headEnd/>
            <a:tailEnd/>
          </a:ln>
        </p:spPr>
        <p:txBody>
          <a:bodyPr wrap="none" anchor="ctr"/>
          <a:lstStyle/>
          <a:p>
            <a:pPr algn="ctr"/>
            <a:r>
              <a:rPr lang="en-US"/>
              <a:t>Feasibility study</a:t>
            </a:r>
          </a:p>
          <a:p>
            <a:pPr algn="ctr"/>
            <a:r>
              <a:rPr lang="en-US"/>
              <a:t>$$$</a:t>
            </a:r>
          </a:p>
        </p:txBody>
      </p:sp>
      <p:sp>
        <p:nvSpPr>
          <p:cNvPr id="48133" name="Line 5"/>
          <p:cNvSpPr>
            <a:spLocks noChangeShapeType="1"/>
          </p:cNvSpPr>
          <p:nvPr/>
        </p:nvSpPr>
        <p:spPr bwMode="auto">
          <a:xfrm>
            <a:off x="0" y="2514600"/>
            <a:ext cx="8001000" cy="0"/>
          </a:xfrm>
          <a:prstGeom prst="line">
            <a:avLst/>
          </a:prstGeom>
          <a:noFill/>
          <a:ln w="76200">
            <a:solidFill>
              <a:schemeClr val="tx1"/>
            </a:solidFill>
            <a:round/>
            <a:headEnd/>
            <a:tailEnd type="triangle" w="med" len="med"/>
          </a:ln>
        </p:spPr>
        <p:txBody>
          <a:bodyPr/>
          <a:lstStyle/>
          <a:p>
            <a:endParaRPr lang="en-US"/>
          </a:p>
        </p:txBody>
      </p:sp>
      <p:sp>
        <p:nvSpPr>
          <p:cNvPr id="48134" name="AutoShape 7"/>
          <p:cNvSpPr>
            <a:spLocks noChangeArrowheads="1"/>
          </p:cNvSpPr>
          <p:nvPr/>
        </p:nvSpPr>
        <p:spPr bwMode="auto">
          <a:xfrm>
            <a:off x="0" y="762000"/>
            <a:ext cx="1600200" cy="838200"/>
          </a:xfrm>
          <a:prstGeom prst="cloudCallout">
            <a:avLst>
              <a:gd name="adj1" fmla="val -2380"/>
              <a:gd name="adj2" fmla="val 169375"/>
            </a:avLst>
          </a:prstGeom>
          <a:solidFill>
            <a:schemeClr val="accent1"/>
          </a:solidFill>
          <a:ln w="9525">
            <a:solidFill>
              <a:schemeClr val="tx1"/>
            </a:solidFill>
            <a:round/>
            <a:headEnd/>
            <a:tailEnd/>
          </a:ln>
        </p:spPr>
        <p:txBody>
          <a:bodyPr/>
          <a:lstStyle/>
          <a:p>
            <a:pPr algn="ctr"/>
            <a:r>
              <a:rPr lang="en-US"/>
              <a:t>Idea</a:t>
            </a:r>
          </a:p>
          <a:p>
            <a:pPr algn="ctr"/>
            <a:r>
              <a:rPr lang="en-US"/>
              <a:t>Concept</a:t>
            </a:r>
          </a:p>
          <a:p>
            <a:pPr algn="ctr"/>
            <a:endParaRPr lang="en-US"/>
          </a:p>
        </p:txBody>
      </p:sp>
      <p:sp>
        <p:nvSpPr>
          <p:cNvPr id="48135" name="AutoShape 8"/>
          <p:cNvSpPr>
            <a:spLocks noChangeArrowheads="1"/>
          </p:cNvSpPr>
          <p:nvPr/>
        </p:nvSpPr>
        <p:spPr bwMode="auto">
          <a:xfrm>
            <a:off x="1676400" y="1066800"/>
            <a:ext cx="1752600" cy="990600"/>
          </a:xfrm>
          <a:prstGeom prst="wedgeEllipseCallout">
            <a:avLst>
              <a:gd name="adj1" fmla="val -33125"/>
              <a:gd name="adj2" fmla="val 69713"/>
            </a:avLst>
          </a:prstGeom>
          <a:solidFill>
            <a:schemeClr val="accent1"/>
          </a:solidFill>
          <a:ln w="9525">
            <a:solidFill>
              <a:schemeClr val="tx1"/>
            </a:solidFill>
            <a:miter lim="800000"/>
            <a:headEnd/>
            <a:tailEnd/>
          </a:ln>
        </p:spPr>
        <p:txBody>
          <a:bodyPr/>
          <a:lstStyle/>
          <a:p>
            <a:pPr algn="ctr"/>
            <a:r>
              <a:rPr lang="en-US"/>
              <a:t>Design/</a:t>
            </a:r>
          </a:p>
          <a:p>
            <a:pPr algn="ctr"/>
            <a:r>
              <a:rPr lang="en-US"/>
              <a:t>Modeling</a:t>
            </a:r>
          </a:p>
        </p:txBody>
      </p:sp>
      <p:sp>
        <p:nvSpPr>
          <p:cNvPr id="48136" name="AutoShape 9"/>
          <p:cNvSpPr>
            <a:spLocks noChangeArrowheads="1"/>
          </p:cNvSpPr>
          <p:nvPr/>
        </p:nvSpPr>
        <p:spPr bwMode="auto">
          <a:xfrm>
            <a:off x="2590800" y="3048000"/>
            <a:ext cx="1676400" cy="1066800"/>
          </a:xfrm>
          <a:prstGeom prst="flowChartDecision">
            <a:avLst/>
          </a:prstGeom>
          <a:solidFill>
            <a:schemeClr val="accent1"/>
          </a:solidFill>
          <a:ln w="9525">
            <a:solidFill>
              <a:schemeClr val="tx1"/>
            </a:solidFill>
            <a:miter lim="800000"/>
            <a:headEnd/>
            <a:tailEnd/>
          </a:ln>
        </p:spPr>
        <p:txBody>
          <a:bodyPr wrap="none" anchor="ctr"/>
          <a:lstStyle/>
          <a:p>
            <a:pPr algn="ctr"/>
            <a:r>
              <a:rPr lang="en-US"/>
              <a:t>Testing</a:t>
            </a:r>
          </a:p>
        </p:txBody>
      </p:sp>
      <p:sp>
        <p:nvSpPr>
          <p:cNvPr id="48137" name="Line 11"/>
          <p:cNvSpPr>
            <a:spLocks noChangeShapeType="1"/>
          </p:cNvSpPr>
          <p:nvPr/>
        </p:nvSpPr>
        <p:spPr bwMode="auto">
          <a:xfrm flipH="1" flipV="1">
            <a:off x="1295400" y="2514600"/>
            <a:ext cx="76200" cy="457200"/>
          </a:xfrm>
          <a:prstGeom prst="line">
            <a:avLst/>
          </a:prstGeom>
          <a:noFill/>
          <a:ln w="57150">
            <a:solidFill>
              <a:schemeClr val="hlink"/>
            </a:solidFill>
            <a:round/>
            <a:headEnd/>
            <a:tailEnd type="triangle" w="med" len="med"/>
          </a:ln>
        </p:spPr>
        <p:txBody>
          <a:bodyPr/>
          <a:lstStyle/>
          <a:p>
            <a:endParaRPr lang="en-US"/>
          </a:p>
        </p:txBody>
      </p:sp>
      <p:sp>
        <p:nvSpPr>
          <p:cNvPr id="48138" name="Line 12"/>
          <p:cNvSpPr>
            <a:spLocks noChangeShapeType="1"/>
          </p:cNvSpPr>
          <p:nvPr/>
        </p:nvSpPr>
        <p:spPr bwMode="auto">
          <a:xfrm flipH="1" flipV="1">
            <a:off x="3124200" y="2514600"/>
            <a:ext cx="228600" cy="533400"/>
          </a:xfrm>
          <a:prstGeom prst="line">
            <a:avLst/>
          </a:prstGeom>
          <a:noFill/>
          <a:ln w="57150">
            <a:solidFill>
              <a:schemeClr val="accent2"/>
            </a:solidFill>
            <a:round/>
            <a:headEnd/>
            <a:tailEnd type="triangle" w="med" len="med"/>
          </a:ln>
        </p:spPr>
        <p:txBody>
          <a:bodyPr/>
          <a:lstStyle/>
          <a:p>
            <a:endParaRPr lang="en-US"/>
          </a:p>
        </p:txBody>
      </p:sp>
      <p:sp>
        <p:nvSpPr>
          <p:cNvPr id="48139" name="Text Box 13"/>
          <p:cNvSpPr txBox="1">
            <a:spLocks noChangeArrowheads="1"/>
          </p:cNvSpPr>
          <p:nvPr/>
        </p:nvSpPr>
        <p:spPr bwMode="auto">
          <a:xfrm>
            <a:off x="4175125" y="2170113"/>
            <a:ext cx="184150" cy="366712"/>
          </a:xfrm>
          <a:prstGeom prst="rect">
            <a:avLst/>
          </a:prstGeom>
          <a:noFill/>
          <a:ln w="9525">
            <a:noFill/>
            <a:miter lim="800000"/>
            <a:headEnd/>
            <a:tailEnd/>
          </a:ln>
        </p:spPr>
        <p:txBody>
          <a:bodyPr wrap="none">
            <a:spAutoFit/>
          </a:bodyPr>
          <a:lstStyle/>
          <a:p>
            <a:endParaRPr lang="en-US"/>
          </a:p>
        </p:txBody>
      </p:sp>
      <p:sp>
        <p:nvSpPr>
          <p:cNvPr id="48140" name="Rectangle 14"/>
          <p:cNvSpPr>
            <a:spLocks noChangeArrowheads="1"/>
          </p:cNvSpPr>
          <p:nvPr/>
        </p:nvSpPr>
        <p:spPr bwMode="auto">
          <a:xfrm>
            <a:off x="3657600" y="1295400"/>
            <a:ext cx="1828800" cy="685800"/>
          </a:xfrm>
          <a:prstGeom prst="rect">
            <a:avLst/>
          </a:prstGeom>
          <a:solidFill>
            <a:schemeClr val="accent1"/>
          </a:solidFill>
          <a:ln w="9525">
            <a:solidFill>
              <a:schemeClr val="tx1"/>
            </a:solidFill>
            <a:miter lim="800000"/>
            <a:headEnd/>
            <a:tailEnd/>
          </a:ln>
        </p:spPr>
        <p:txBody>
          <a:bodyPr wrap="none" anchor="ctr"/>
          <a:lstStyle/>
          <a:p>
            <a:pPr algn="ctr"/>
            <a:r>
              <a:rPr lang="en-US"/>
              <a:t>Development/</a:t>
            </a:r>
          </a:p>
          <a:p>
            <a:pPr algn="ctr"/>
            <a:r>
              <a:rPr lang="en-US"/>
              <a:t>Prototyping</a:t>
            </a:r>
          </a:p>
        </p:txBody>
      </p:sp>
      <p:sp>
        <p:nvSpPr>
          <p:cNvPr id="48141" name="AutoShape 15"/>
          <p:cNvSpPr>
            <a:spLocks noChangeArrowheads="1"/>
          </p:cNvSpPr>
          <p:nvPr/>
        </p:nvSpPr>
        <p:spPr bwMode="auto">
          <a:xfrm>
            <a:off x="5181600" y="2819400"/>
            <a:ext cx="1676400" cy="990600"/>
          </a:xfrm>
          <a:prstGeom prst="flowChartDecision">
            <a:avLst/>
          </a:prstGeom>
          <a:solidFill>
            <a:schemeClr val="accent1"/>
          </a:solidFill>
          <a:ln w="9525">
            <a:solidFill>
              <a:schemeClr val="tx1"/>
            </a:solidFill>
            <a:miter lim="800000"/>
            <a:headEnd/>
            <a:tailEnd/>
          </a:ln>
        </p:spPr>
        <p:txBody>
          <a:bodyPr wrap="none" anchor="ctr"/>
          <a:lstStyle/>
          <a:p>
            <a:pPr algn="ctr"/>
            <a:endParaRPr lang="en-US"/>
          </a:p>
          <a:p>
            <a:pPr algn="ctr"/>
            <a:r>
              <a:rPr lang="en-US"/>
              <a:t>Testing</a:t>
            </a:r>
          </a:p>
          <a:p>
            <a:pPr algn="ctr"/>
            <a:endParaRPr lang="en-US"/>
          </a:p>
        </p:txBody>
      </p:sp>
      <p:sp>
        <p:nvSpPr>
          <p:cNvPr id="48142" name="Line 16"/>
          <p:cNvSpPr>
            <a:spLocks noChangeShapeType="1"/>
          </p:cNvSpPr>
          <p:nvPr/>
        </p:nvSpPr>
        <p:spPr bwMode="auto">
          <a:xfrm flipH="1" flipV="1">
            <a:off x="5791200" y="2514600"/>
            <a:ext cx="228600" cy="304800"/>
          </a:xfrm>
          <a:prstGeom prst="line">
            <a:avLst/>
          </a:prstGeom>
          <a:noFill/>
          <a:ln w="38100">
            <a:solidFill>
              <a:schemeClr val="accent2"/>
            </a:solidFill>
            <a:round/>
            <a:headEnd/>
            <a:tailEnd type="triangle" w="med" len="med"/>
          </a:ln>
        </p:spPr>
        <p:txBody>
          <a:bodyPr/>
          <a:lstStyle/>
          <a:p>
            <a:endParaRPr lang="en-US"/>
          </a:p>
        </p:txBody>
      </p:sp>
      <p:sp>
        <p:nvSpPr>
          <p:cNvPr id="48143" name="Line 17"/>
          <p:cNvSpPr>
            <a:spLocks noChangeShapeType="1"/>
          </p:cNvSpPr>
          <p:nvPr/>
        </p:nvSpPr>
        <p:spPr bwMode="auto">
          <a:xfrm flipH="1">
            <a:off x="4419600" y="1981200"/>
            <a:ext cx="152400" cy="533400"/>
          </a:xfrm>
          <a:prstGeom prst="line">
            <a:avLst/>
          </a:prstGeom>
          <a:noFill/>
          <a:ln w="38100">
            <a:solidFill>
              <a:srgbClr val="CC0000"/>
            </a:solidFill>
            <a:round/>
            <a:headEnd/>
            <a:tailEnd type="triangle" w="med" len="med"/>
          </a:ln>
        </p:spPr>
        <p:txBody>
          <a:bodyPr/>
          <a:lstStyle/>
          <a:p>
            <a:endParaRPr lang="en-US"/>
          </a:p>
        </p:txBody>
      </p:sp>
      <p:sp>
        <p:nvSpPr>
          <p:cNvPr id="48144" name="AutoShape 18"/>
          <p:cNvSpPr>
            <a:spLocks noChangeArrowheads="1"/>
          </p:cNvSpPr>
          <p:nvPr/>
        </p:nvSpPr>
        <p:spPr bwMode="auto">
          <a:xfrm>
            <a:off x="6172200" y="990600"/>
            <a:ext cx="2209800" cy="1214438"/>
          </a:xfrm>
          <a:prstGeom prst="flowChartMultidocument">
            <a:avLst/>
          </a:prstGeom>
          <a:solidFill>
            <a:schemeClr val="accent1"/>
          </a:solidFill>
          <a:ln w="9525">
            <a:solidFill>
              <a:schemeClr val="tx1"/>
            </a:solidFill>
            <a:miter lim="800000"/>
            <a:headEnd/>
            <a:tailEnd/>
          </a:ln>
        </p:spPr>
        <p:txBody>
          <a:bodyPr wrap="none" anchor="ctr"/>
          <a:lstStyle/>
          <a:p>
            <a:pPr algn="ctr"/>
            <a:r>
              <a:rPr lang="en-US"/>
              <a:t>Product </a:t>
            </a:r>
          </a:p>
          <a:p>
            <a:pPr algn="ctr"/>
            <a:r>
              <a:rPr lang="en-US"/>
              <a:t>Documentation</a:t>
            </a:r>
          </a:p>
          <a:p>
            <a:pPr algn="ctr"/>
            <a:r>
              <a:rPr lang="en-US"/>
              <a:t>Specifications</a:t>
            </a:r>
          </a:p>
        </p:txBody>
      </p:sp>
      <p:sp>
        <p:nvSpPr>
          <p:cNvPr id="48145" name="AutoShape 19"/>
          <p:cNvSpPr>
            <a:spLocks noChangeArrowheads="1"/>
          </p:cNvSpPr>
          <p:nvPr/>
        </p:nvSpPr>
        <p:spPr bwMode="auto">
          <a:xfrm>
            <a:off x="8077200" y="2286000"/>
            <a:ext cx="457200" cy="457200"/>
          </a:xfrm>
          <a:prstGeom prst="flowChartConnector">
            <a:avLst/>
          </a:prstGeom>
          <a:solidFill>
            <a:schemeClr val="accent1"/>
          </a:solidFill>
          <a:ln w="9525">
            <a:solidFill>
              <a:schemeClr val="tx1"/>
            </a:solidFill>
            <a:round/>
            <a:headEnd/>
            <a:tailEnd/>
          </a:ln>
        </p:spPr>
        <p:txBody>
          <a:bodyPr wrap="none" anchor="ctr"/>
          <a:lstStyle/>
          <a:p>
            <a:pPr algn="ctr"/>
            <a:r>
              <a:rPr lang="en-US" b="1">
                <a:solidFill>
                  <a:srgbClr val="CC0000"/>
                </a:solidFill>
              </a:rPr>
              <a:t>A</a:t>
            </a:r>
          </a:p>
        </p:txBody>
      </p:sp>
      <p:sp>
        <p:nvSpPr>
          <p:cNvPr id="48146" name="Text Box 20"/>
          <p:cNvSpPr txBox="1">
            <a:spLocks noChangeArrowheads="1"/>
          </p:cNvSpPr>
          <p:nvPr/>
        </p:nvSpPr>
        <p:spPr bwMode="auto">
          <a:xfrm>
            <a:off x="7848600" y="2819400"/>
            <a:ext cx="1035050" cy="366713"/>
          </a:xfrm>
          <a:prstGeom prst="rect">
            <a:avLst/>
          </a:prstGeom>
          <a:noFill/>
          <a:ln w="9525">
            <a:noFill/>
            <a:miter lim="800000"/>
            <a:headEnd/>
            <a:tailEnd/>
          </a:ln>
        </p:spPr>
        <p:txBody>
          <a:bodyPr wrap="none">
            <a:spAutoFit/>
          </a:bodyPr>
          <a:lstStyle/>
          <a:p>
            <a:r>
              <a:rPr lang="en-US" b="1"/>
              <a:t>To MFG</a:t>
            </a:r>
          </a:p>
        </p:txBody>
      </p:sp>
      <p:sp>
        <p:nvSpPr>
          <p:cNvPr id="48147" name="Line 21"/>
          <p:cNvSpPr>
            <a:spLocks noChangeShapeType="1"/>
          </p:cNvSpPr>
          <p:nvPr/>
        </p:nvSpPr>
        <p:spPr bwMode="auto">
          <a:xfrm>
            <a:off x="6858000" y="2362200"/>
            <a:ext cx="0" cy="0"/>
          </a:xfrm>
          <a:prstGeom prst="line">
            <a:avLst/>
          </a:prstGeom>
          <a:noFill/>
          <a:ln w="9525">
            <a:solidFill>
              <a:schemeClr val="tx1"/>
            </a:solidFill>
            <a:round/>
            <a:headEnd/>
            <a:tailEnd type="triangle" w="med" len="med"/>
          </a:ln>
        </p:spPr>
        <p:txBody>
          <a:bodyPr/>
          <a:lstStyle/>
          <a:p>
            <a:endParaRPr lang="en-US"/>
          </a:p>
        </p:txBody>
      </p:sp>
      <p:sp>
        <p:nvSpPr>
          <p:cNvPr id="48148" name="Line 22"/>
          <p:cNvSpPr>
            <a:spLocks noChangeShapeType="1"/>
          </p:cNvSpPr>
          <p:nvPr/>
        </p:nvSpPr>
        <p:spPr bwMode="auto">
          <a:xfrm>
            <a:off x="7010400" y="2133600"/>
            <a:ext cx="228600" cy="381000"/>
          </a:xfrm>
          <a:prstGeom prst="line">
            <a:avLst/>
          </a:prstGeom>
          <a:noFill/>
          <a:ln w="38100">
            <a:solidFill>
              <a:schemeClr val="tx1"/>
            </a:solidFill>
            <a:round/>
            <a:headEnd/>
            <a:tailEnd type="triangle" w="med" len="med"/>
          </a:ln>
        </p:spPr>
        <p:txBody>
          <a:bodyPr/>
          <a:lstStyle/>
          <a:p>
            <a:endParaRPr lang="en-US"/>
          </a:p>
        </p:txBody>
      </p:sp>
      <p:sp>
        <p:nvSpPr>
          <p:cNvPr id="48149" name="Line 23"/>
          <p:cNvSpPr>
            <a:spLocks noChangeShapeType="1"/>
          </p:cNvSpPr>
          <p:nvPr/>
        </p:nvSpPr>
        <p:spPr bwMode="auto">
          <a:xfrm>
            <a:off x="1600200" y="5334000"/>
            <a:ext cx="7543800" cy="0"/>
          </a:xfrm>
          <a:prstGeom prst="line">
            <a:avLst/>
          </a:prstGeom>
          <a:noFill/>
          <a:ln w="76200">
            <a:solidFill>
              <a:schemeClr val="tx1"/>
            </a:solidFill>
            <a:round/>
            <a:headEnd/>
            <a:tailEnd type="triangle" w="med" len="med"/>
          </a:ln>
        </p:spPr>
        <p:txBody>
          <a:bodyPr/>
          <a:lstStyle/>
          <a:p>
            <a:endParaRPr lang="en-US"/>
          </a:p>
        </p:txBody>
      </p:sp>
      <p:sp>
        <p:nvSpPr>
          <p:cNvPr id="48150" name="Text Box 24"/>
          <p:cNvSpPr txBox="1">
            <a:spLocks noChangeArrowheads="1"/>
          </p:cNvSpPr>
          <p:nvPr/>
        </p:nvSpPr>
        <p:spPr bwMode="auto">
          <a:xfrm>
            <a:off x="7315200" y="5562600"/>
            <a:ext cx="1657350" cy="641350"/>
          </a:xfrm>
          <a:prstGeom prst="rect">
            <a:avLst/>
          </a:prstGeom>
          <a:noFill/>
          <a:ln w="9525">
            <a:noFill/>
            <a:miter lim="800000"/>
            <a:headEnd/>
            <a:tailEnd/>
          </a:ln>
        </p:spPr>
        <p:txBody>
          <a:bodyPr wrap="none">
            <a:spAutoFit/>
          </a:bodyPr>
          <a:lstStyle/>
          <a:p>
            <a:r>
              <a:rPr lang="en-US" b="1"/>
              <a:t>To Customer/</a:t>
            </a:r>
          </a:p>
          <a:p>
            <a:r>
              <a:rPr lang="en-US" b="1"/>
              <a:t>Consumer</a:t>
            </a:r>
          </a:p>
        </p:txBody>
      </p:sp>
      <p:sp>
        <p:nvSpPr>
          <p:cNvPr id="48151" name="Rectangle 25"/>
          <p:cNvSpPr>
            <a:spLocks noChangeArrowheads="1"/>
          </p:cNvSpPr>
          <p:nvPr/>
        </p:nvSpPr>
        <p:spPr bwMode="auto">
          <a:xfrm>
            <a:off x="1676400" y="4419600"/>
            <a:ext cx="1447800" cy="609600"/>
          </a:xfrm>
          <a:prstGeom prst="rect">
            <a:avLst/>
          </a:prstGeom>
          <a:solidFill>
            <a:schemeClr val="accent1"/>
          </a:solidFill>
          <a:ln w="9525">
            <a:solidFill>
              <a:schemeClr val="tx1"/>
            </a:solidFill>
            <a:miter lim="800000"/>
            <a:headEnd/>
            <a:tailEnd/>
          </a:ln>
        </p:spPr>
        <p:txBody>
          <a:bodyPr wrap="none" anchor="ctr"/>
          <a:lstStyle/>
          <a:p>
            <a:pPr algn="ctr"/>
            <a:r>
              <a:rPr lang="en-US"/>
              <a:t>Facilities</a:t>
            </a:r>
          </a:p>
        </p:txBody>
      </p:sp>
      <p:sp>
        <p:nvSpPr>
          <p:cNvPr id="48152" name="AutoShape 26"/>
          <p:cNvSpPr>
            <a:spLocks noChangeArrowheads="1"/>
          </p:cNvSpPr>
          <p:nvPr/>
        </p:nvSpPr>
        <p:spPr bwMode="auto">
          <a:xfrm rot="53762" flipV="1">
            <a:off x="1987550" y="5649913"/>
            <a:ext cx="1524000" cy="762000"/>
          </a:xfrm>
          <a:prstGeom prst="wedgeRoundRectCallout">
            <a:avLst>
              <a:gd name="adj1" fmla="val 33894"/>
              <a:gd name="adj2" fmla="val 97417"/>
              <a:gd name="adj3" fmla="val 16667"/>
            </a:avLst>
          </a:prstGeom>
          <a:solidFill>
            <a:schemeClr val="accent1"/>
          </a:solidFill>
          <a:ln w="9525">
            <a:solidFill>
              <a:schemeClr val="tx1"/>
            </a:solidFill>
            <a:miter lim="800000"/>
            <a:headEnd/>
            <a:tailEnd/>
          </a:ln>
        </p:spPr>
        <p:txBody>
          <a:bodyPr rot="10800000"/>
          <a:lstStyle/>
          <a:p>
            <a:pPr algn="ctr"/>
            <a:r>
              <a:rPr lang="en-US"/>
              <a:t>Tooling/</a:t>
            </a:r>
          </a:p>
          <a:p>
            <a:pPr algn="ctr"/>
            <a:r>
              <a:rPr lang="en-US"/>
              <a:t>Automation</a:t>
            </a:r>
          </a:p>
        </p:txBody>
      </p:sp>
      <p:sp>
        <p:nvSpPr>
          <p:cNvPr id="48153" name="Line 27"/>
          <p:cNvSpPr>
            <a:spLocks noChangeShapeType="1"/>
          </p:cNvSpPr>
          <p:nvPr/>
        </p:nvSpPr>
        <p:spPr bwMode="auto">
          <a:xfrm>
            <a:off x="2286000" y="5029200"/>
            <a:ext cx="228600" cy="228600"/>
          </a:xfrm>
          <a:prstGeom prst="line">
            <a:avLst/>
          </a:prstGeom>
          <a:noFill/>
          <a:ln w="38100">
            <a:solidFill>
              <a:schemeClr val="tx1"/>
            </a:solidFill>
            <a:round/>
            <a:headEnd/>
            <a:tailEnd type="triangle" w="med" len="med"/>
          </a:ln>
        </p:spPr>
        <p:txBody>
          <a:bodyPr/>
          <a:lstStyle/>
          <a:p>
            <a:endParaRPr lang="en-US"/>
          </a:p>
        </p:txBody>
      </p:sp>
      <p:sp>
        <p:nvSpPr>
          <p:cNvPr id="48154" name="AutoShape 28"/>
          <p:cNvSpPr>
            <a:spLocks noChangeArrowheads="1"/>
          </p:cNvSpPr>
          <p:nvPr/>
        </p:nvSpPr>
        <p:spPr bwMode="auto">
          <a:xfrm>
            <a:off x="1066800" y="5105400"/>
            <a:ext cx="457200" cy="457200"/>
          </a:xfrm>
          <a:prstGeom prst="flowChartConnector">
            <a:avLst/>
          </a:prstGeom>
          <a:solidFill>
            <a:schemeClr val="accent1"/>
          </a:solidFill>
          <a:ln w="9525">
            <a:solidFill>
              <a:schemeClr val="tx1"/>
            </a:solidFill>
            <a:round/>
            <a:headEnd/>
            <a:tailEnd/>
          </a:ln>
        </p:spPr>
        <p:txBody>
          <a:bodyPr wrap="none" anchor="ctr"/>
          <a:lstStyle/>
          <a:p>
            <a:pPr algn="ctr"/>
            <a:r>
              <a:rPr lang="en-US" b="1">
                <a:solidFill>
                  <a:srgbClr val="CC0000"/>
                </a:solidFill>
              </a:rPr>
              <a:t>A</a:t>
            </a:r>
          </a:p>
        </p:txBody>
      </p:sp>
      <p:sp>
        <p:nvSpPr>
          <p:cNvPr id="48155" name="AutoShape 29"/>
          <p:cNvSpPr>
            <a:spLocks noChangeArrowheads="1"/>
          </p:cNvSpPr>
          <p:nvPr/>
        </p:nvSpPr>
        <p:spPr bwMode="auto">
          <a:xfrm>
            <a:off x="3505200" y="4419600"/>
            <a:ext cx="1219200" cy="609600"/>
          </a:xfrm>
          <a:prstGeom prst="flowChartDocument">
            <a:avLst/>
          </a:prstGeom>
          <a:solidFill>
            <a:schemeClr val="accent1"/>
          </a:solidFill>
          <a:ln w="9525">
            <a:solidFill>
              <a:schemeClr val="tx1"/>
            </a:solidFill>
            <a:miter lim="800000"/>
            <a:headEnd/>
            <a:tailEnd/>
          </a:ln>
        </p:spPr>
        <p:txBody>
          <a:bodyPr wrap="none" anchor="ctr"/>
          <a:lstStyle/>
          <a:p>
            <a:pPr algn="ctr"/>
            <a:r>
              <a:rPr lang="en-US"/>
              <a:t>Training</a:t>
            </a:r>
          </a:p>
        </p:txBody>
      </p:sp>
      <p:sp>
        <p:nvSpPr>
          <p:cNvPr id="48156" name="AutoShape 30"/>
          <p:cNvSpPr>
            <a:spLocks noChangeArrowheads="1"/>
          </p:cNvSpPr>
          <p:nvPr/>
        </p:nvSpPr>
        <p:spPr bwMode="auto">
          <a:xfrm>
            <a:off x="5181600" y="4267200"/>
            <a:ext cx="1219200" cy="800100"/>
          </a:xfrm>
          <a:prstGeom prst="flowChartPunchedTape">
            <a:avLst/>
          </a:prstGeom>
          <a:solidFill>
            <a:schemeClr val="accent1"/>
          </a:solidFill>
          <a:ln w="9525">
            <a:solidFill>
              <a:schemeClr val="tx1"/>
            </a:solidFill>
            <a:miter lim="800000"/>
            <a:headEnd/>
            <a:tailEnd/>
          </a:ln>
        </p:spPr>
        <p:txBody>
          <a:bodyPr wrap="none" anchor="ctr"/>
          <a:lstStyle/>
          <a:p>
            <a:pPr algn="ctr"/>
            <a:r>
              <a:rPr lang="en-US"/>
              <a:t>Packaging</a:t>
            </a:r>
          </a:p>
        </p:txBody>
      </p:sp>
      <p:sp>
        <p:nvSpPr>
          <p:cNvPr id="48157" name="Line 31"/>
          <p:cNvSpPr>
            <a:spLocks noChangeShapeType="1"/>
          </p:cNvSpPr>
          <p:nvPr/>
        </p:nvSpPr>
        <p:spPr bwMode="auto">
          <a:xfrm>
            <a:off x="4038600" y="5029200"/>
            <a:ext cx="228600" cy="304800"/>
          </a:xfrm>
          <a:prstGeom prst="line">
            <a:avLst/>
          </a:prstGeom>
          <a:noFill/>
          <a:ln w="38100">
            <a:solidFill>
              <a:schemeClr val="accent2"/>
            </a:solidFill>
            <a:round/>
            <a:headEnd/>
            <a:tailEnd type="triangle" w="med" len="med"/>
          </a:ln>
        </p:spPr>
        <p:txBody>
          <a:bodyPr/>
          <a:lstStyle/>
          <a:p>
            <a:endParaRPr lang="en-US"/>
          </a:p>
        </p:txBody>
      </p:sp>
      <p:sp>
        <p:nvSpPr>
          <p:cNvPr id="48158" name="AutoShape 32"/>
          <p:cNvSpPr>
            <a:spLocks noChangeArrowheads="1"/>
          </p:cNvSpPr>
          <p:nvPr/>
        </p:nvSpPr>
        <p:spPr bwMode="auto">
          <a:xfrm>
            <a:off x="7162800" y="4495800"/>
            <a:ext cx="1524000" cy="381000"/>
          </a:xfrm>
          <a:prstGeom prst="flowChartTerminator">
            <a:avLst/>
          </a:prstGeom>
          <a:solidFill>
            <a:schemeClr val="accent1"/>
          </a:solidFill>
          <a:ln w="9525">
            <a:solidFill>
              <a:schemeClr val="tx1"/>
            </a:solidFill>
            <a:miter lim="800000"/>
            <a:headEnd/>
            <a:tailEnd/>
          </a:ln>
        </p:spPr>
        <p:txBody>
          <a:bodyPr wrap="none" anchor="ctr"/>
          <a:lstStyle/>
          <a:p>
            <a:pPr algn="ctr"/>
            <a:r>
              <a:rPr lang="en-US"/>
              <a:t>Shipping</a:t>
            </a:r>
          </a:p>
        </p:txBody>
      </p:sp>
      <p:sp>
        <p:nvSpPr>
          <p:cNvPr id="48159" name="Line 33"/>
          <p:cNvSpPr>
            <a:spLocks noChangeShapeType="1"/>
          </p:cNvSpPr>
          <p:nvPr/>
        </p:nvSpPr>
        <p:spPr bwMode="auto">
          <a:xfrm flipV="1">
            <a:off x="4800600" y="5334000"/>
            <a:ext cx="152400" cy="381000"/>
          </a:xfrm>
          <a:prstGeom prst="line">
            <a:avLst/>
          </a:prstGeom>
          <a:noFill/>
          <a:ln w="38100">
            <a:solidFill>
              <a:schemeClr val="tx1"/>
            </a:solidFill>
            <a:round/>
            <a:headEnd/>
            <a:tailEnd type="triangle" w="med" len="med"/>
          </a:ln>
        </p:spPr>
        <p:txBody>
          <a:bodyPr/>
          <a:lstStyle/>
          <a:p>
            <a:endParaRPr lang="en-US"/>
          </a:p>
        </p:txBody>
      </p:sp>
      <p:sp>
        <p:nvSpPr>
          <p:cNvPr id="48160" name="Line 34"/>
          <p:cNvSpPr>
            <a:spLocks noChangeShapeType="1"/>
          </p:cNvSpPr>
          <p:nvPr/>
        </p:nvSpPr>
        <p:spPr bwMode="auto">
          <a:xfrm>
            <a:off x="8001000" y="4876800"/>
            <a:ext cx="152400" cy="304800"/>
          </a:xfrm>
          <a:prstGeom prst="line">
            <a:avLst/>
          </a:prstGeom>
          <a:noFill/>
          <a:ln w="38100">
            <a:solidFill>
              <a:schemeClr val="tx1"/>
            </a:solidFill>
            <a:round/>
            <a:headEnd/>
            <a:tailEnd type="triangle" w="med" len="med"/>
          </a:ln>
        </p:spPr>
        <p:txBody>
          <a:bodyPr/>
          <a:lstStyle/>
          <a:p>
            <a:endParaRPr lang="en-US"/>
          </a:p>
        </p:txBody>
      </p:sp>
      <p:sp>
        <p:nvSpPr>
          <p:cNvPr id="48161" name="AutoShape 35"/>
          <p:cNvSpPr>
            <a:spLocks noChangeArrowheads="1"/>
          </p:cNvSpPr>
          <p:nvPr/>
        </p:nvSpPr>
        <p:spPr bwMode="auto">
          <a:xfrm>
            <a:off x="4038600" y="5715000"/>
            <a:ext cx="1447800" cy="609600"/>
          </a:xfrm>
          <a:prstGeom prst="flowChartProcess">
            <a:avLst/>
          </a:prstGeom>
          <a:solidFill>
            <a:schemeClr val="accent1"/>
          </a:solidFill>
          <a:ln w="9525">
            <a:solidFill>
              <a:schemeClr val="tx1"/>
            </a:solidFill>
            <a:miter lim="800000"/>
            <a:headEnd/>
            <a:tailEnd/>
          </a:ln>
        </p:spPr>
        <p:txBody>
          <a:bodyPr wrap="none" anchor="ctr"/>
          <a:lstStyle/>
          <a:p>
            <a:pPr algn="ctr"/>
            <a:r>
              <a:rPr lang="en-US"/>
              <a:t>Production</a:t>
            </a:r>
          </a:p>
        </p:txBody>
      </p:sp>
      <p:sp>
        <p:nvSpPr>
          <p:cNvPr id="48162" name="Line 36"/>
          <p:cNvSpPr>
            <a:spLocks noChangeShapeType="1"/>
          </p:cNvSpPr>
          <p:nvPr/>
        </p:nvSpPr>
        <p:spPr bwMode="auto">
          <a:xfrm>
            <a:off x="5791200" y="4953000"/>
            <a:ext cx="0" cy="381000"/>
          </a:xfrm>
          <a:prstGeom prst="line">
            <a:avLst/>
          </a:prstGeom>
          <a:noFill/>
          <a:ln w="3810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074827882"/>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2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Branding" id="{198319D8-1A12-48AB-9677-625074B3E3F3}" vid="{D746613B-3753-43AA-828A-5865A3DF9861}"/>
    </a:ext>
  </a:extLst>
</a:theme>
</file>

<file path=ppt/theme/theme5.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6000</TotalTime>
  <Words>2961</Words>
  <Application>Microsoft Office PowerPoint</Application>
  <PresentationFormat>On-screen Show (4:3)</PresentationFormat>
  <Paragraphs>819</Paragraphs>
  <Slides>63</Slides>
  <Notes>34</Notes>
  <HiddenSlides>1</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63</vt:i4>
      </vt:variant>
    </vt:vector>
  </HeadingPairs>
  <TitlesOfParts>
    <vt:vector size="79" baseType="lpstr">
      <vt:lpstr>Arial</vt:lpstr>
      <vt:lpstr>Calibri</vt:lpstr>
      <vt:lpstr>Calibri bold</vt:lpstr>
      <vt:lpstr>Calibri Light</vt:lpstr>
      <vt:lpstr>Helvetica Neue</vt:lpstr>
      <vt:lpstr>Times New Roman</vt:lpstr>
      <vt:lpstr>Verdana</vt:lpstr>
      <vt:lpstr>Wingdings</vt:lpstr>
      <vt:lpstr>Wingdings 2</vt:lpstr>
      <vt:lpstr>Aspect</vt:lpstr>
      <vt:lpstr>2_Aspect</vt:lpstr>
      <vt:lpstr>Office Theme</vt:lpstr>
      <vt:lpstr>3_Office Theme</vt:lpstr>
      <vt:lpstr>1_Office Theme</vt:lpstr>
      <vt:lpstr>2_Office Theme</vt:lpstr>
      <vt:lpstr>4_Office Theme</vt:lpstr>
      <vt:lpstr>PowerPoint Presentation</vt:lpstr>
      <vt:lpstr>The Engineering Profession</vt:lpstr>
      <vt:lpstr>PowerPoint Presentation</vt:lpstr>
      <vt:lpstr>PowerPoint Presentation</vt:lpstr>
      <vt:lpstr>What Is Engineering </vt:lpstr>
      <vt:lpstr>What Do Engineers Do? </vt:lpstr>
      <vt:lpstr>PowerPoint Presentation</vt:lpstr>
      <vt:lpstr>Engineering Work in E10</vt:lpstr>
      <vt:lpstr>Typical Product Cycle</vt:lpstr>
      <vt:lpstr>Where do you see your self  5 to 10 years from now? </vt:lpstr>
      <vt:lpstr>Engineering Education Timeline </vt:lpstr>
      <vt:lpstr>PowerPoint Presentation</vt:lpstr>
      <vt:lpstr>From Student to Engineer Step 1</vt:lpstr>
      <vt:lpstr>PowerPoint Presentation</vt:lpstr>
      <vt:lpstr> From Student to Engineer Step 3</vt:lpstr>
      <vt:lpstr>PowerPoint Presentation</vt:lpstr>
      <vt:lpstr>PowerPoint Presentation</vt:lpstr>
      <vt:lpstr>.</vt:lpstr>
      <vt:lpstr>.</vt:lpstr>
      <vt:lpstr>Mechatronics</vt:lpstr>
      <vt:lpstr>.</vt:lpstr>
      <vt:lpstr>.</vt:lpstr>
      <vt:lpstr>.</vt:lpstr>
      <vt:lpstr>.</vt:lpstr>
      <vt:lpstr>.</vt:lpstr>
      <vt:lpstr>PowerPoint Presentation</vt:lpstr>
      <vt:lpstr>PowerPoint Presentation</vt:lpstr>
      <vt:lpstr>PowerPoint Presentation</vt:lpstr>
      <vt:lpstr>Bachelor of Science Degree in General Engineering  </vt:lpstr>
      <vt:lpstr>PowerPoint Presentation</vt:lpstr>
      <vt:lpstr> Electives </vt:lpstr>
      <vt:lpstr> Depth Area Electives - Examples </vt:lpstr>
      <vt:lpstr> Depth Area Electives – Examples (cont) </vt:lpstr>
      <vt:lpstr> Depth Area Electives – Examples (cont) </vt:lpstr>
      <vt:lpstr> Depth Area Electives – Examples (cont) </vt:lpstr>
      <vt:lpstr>PowerPoint Presentation</vt:lpstr>
      <vt:lpstr>PowerPoint Presentation</vt:lpstr>
      <vt:lpstr>PowerPoint Presentation</vt:lpstr>
      <vt:lpstr>What do we mean by a Profession?</vt:lpstr>
      <vt:lpstr>The Engineering Profession Training, Qualifications, Advancements, Licensure</vt:lpstr>
      <vt:lpstr>Training, Qualifications, Advancements, Licensure</vt:lpstr>
      <vt:lpstr>Being a licensed engineer</vt:lpstr>
      <vt:lpstr>PowerPoint Presentation</vt:lpstr>
      <vt:lpstr>PowerPoint Presentation</vt:lpstr>
      <vt:lpstr>PowerPoint Presentation</vt:lpstr>
      <vt:lpstr>PowerPoint Presentation</vt:lpstr>
      <vt:lpstr>Overview of Career Center Services by Kelly Masegian</vt:lpstr>
      <vt:lpstr>SJSU Career Center and You</vt:lpstr>
      <vt:lpstr>How We Can Help You</vt:lpstr>
      <vt:lpstr>Connect With Us</vt:lpstr>
      <vt:lpstr>PowerPoint Presentation</vt:lpstr>
      <vt:lpstr> What is Handshake? </vt:lpstr>
      <vt:lpstr>PowerPoint Presentation</vt:lpstr>
      <vt:lpstr>PowerPoint Presentation</vt:lpstr>
      <vt:lpstr>Bachelor of Science in Engineering:  The Key to Many Doors</vt:lpstr>
      <vt:lpstr>The Engineering Profession</vt:lpstr>
      <vt:lpstr>PowerPoint Presentation</vt:lpstr>
      <vt:lpstr>Directions After BS “Engineering”</vt:lpstr>
      <vt:lpstr>PowerPoint Presentation</vt:lpstr>
      <vt:lpstr>Engineering Functional Jobs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Engineering Profession</dc:title>
  <dc:creator>J</dc:creator>
  <cp:lastModifiedBy>jackwarecki@outlook.com</cp:lastModifiedBy>
  <cp:revision>386</cp:revision>
  <cp:lastPrinted>2017-11-12T19:37:33Z</cp:lastPrinted>
  <dcterms:created xsi:type="dcterms:W3CDTF">2007-10-15T05:01:43Z</dcterms:created>
  <dcterms:modified xsi:type="dcterms:W3CDTF">2020-11-08T19:37:31Z</dcterms:modified>
</cp:coreProperties>
</file>