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84" r:id="rId3"/>
    <p:sldId id="273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9900"/>
    <a:srgbClr val="FFFF00"/>
    <a:srgbClr val="4F81BD"/>
    <a:srgbClr val="C0504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6F165-07CC-40F0-93C4-956ED29F1401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4E7A6-F859-4B7E-8537-28C036140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7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89700"/>
            <a:ext cx="2133600" cy="23177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3500"/>
            <a:ext cx="2895600" cy="30797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41362"/>
          </a:xfrm>
        </p:spPr>
        <p:txBody>
          <a:bodyPr/>
          <a:lstStyle>
            <a:lvl1pPr>
              <a:defRPr sz="2800"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909" y="326593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Manufacturing Process - Extrusion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288472" y="1963882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</p:txBody>
      </p:sp>
      <p:pic>
        <p:nvPicPr>
          <p:cNvPr id="7" name="Picture 19" descr="ch15mazur&amp;user=sschmid&amp;doc=ch15op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58" y="1232622"/>
            <a:ext cx="56673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67345" y="5278582"/>
            <a:ext cx="5320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Parts have a uniform (constant) cross section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Revolve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7490" y="1436181"/>
            <a:ext cx="3842985" cy="301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5371" y="1714299"/>
            <a:ext cx="2264229" cy="419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873" y="595745"/>
            <a:ext cx="782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part can be hollowed out by selecting the </a:t>
            </a:r>
            <a:r>
              <a:rPr lang="en-US" sz="2000" b="1" i="1" dirty="0" smtClean="0">
                <a:solidFill>
                  <a:srgbClr val="FFFF00"/>
                </a:solidFill>
              </a:rPr>
              <a:t>Thin Feature </a:t>
            </a:r>
            <a:r>
              <a:rPr lang="en-US" sz="2000" dirty="0" smtClean="0">
                <a:solidFill>
                  <a:srgbClr val="FFFF00"/>
                </a:solidFill>
              </a:rPr>
              <a:t>option and assigning a value for the wall thickness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818" y="4475018"/>
            <a:ext cx="2105891" cy="942109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627418" y="3850559"/>
            <a:ext cx="4516582" cy="3007441"/>
            <a:chOff x="4627418" y="3850559"/>
            <a:chExt cx="4516582" cy="3007441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7418" y="3850559"/>
              <a:ext cx="4516582" cy="300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564582" y="3920837"/>
              <a:ext cx="1440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Rendered model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15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Extrusion</a:t>
            </a:r>
            <a:endParaRPr lang="en-US" b="1" i="1" dirty="0"/>
          </a:p>
        </p:txBody>
      </p:sp>
      <p:pic>
        <p:nvPicPr>
          <p:cNvPr id="6" name="Picture 5" descr="Extr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49363"/>
            <a:ext cx="2522537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30163" y="625175"/>
            <a:ext cx="54752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solidFill>
                  <a:srgbClr val="FFFF00"/>
                </a:solidFill>
              </a:rPr>
              <a:t>Material (billet), hot or cold, is either pushed or pulled through a die</a:t>
            </a:r>
            <a:r>
              <a:rPr lang="en-US" sz="2200" dirty="0" smtClean="0">
                <a:solidFill>
                  <a:srgbClr val="FFFF00"/>
                </a:solidFill>
              </a:rPr>
              <a:t>. The long piece can be cut to a desired thickness</a:t>
            </a: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8" name="Picture 5" descr="ch15mazur&amp;user=sschmid&amp;doc=F15_02a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27" y="1892300"/>
            <a:ext cx="29972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4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9618"/>
            <a:ext cx="8229600" cy="741362"/>
          </a:xfrm>
        </p:spPr>
        <p:txBody>
          <a:bodyPr/>
          <a:lstStyle/>
          <a:p>
            <a:r>
              <a:rPr lang="en-US" smtClean="0"/>
              <a:t>Extrude </a:t>
            </a:r>
            <a:r>
              <a:rPr lang="en-US" dirty="0" smtClean="0"/>
              <a:t>Command in SolidWorks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253" y="1246903"/>
            <a:ext cx="8764623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510" y="1731819"/>
            <a:ext cx="734291" cy="678872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2836" y="3283525"/>
            <a:ext cx="1967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Adds material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9272" y="3366655"/>
            <a:ext cx="296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Removes material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948545" y="2410691"/>
            <a:ext cx="484910" cy="845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75749" y="2382981"/>
            <a:ext cx="484910" cy="845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435928" y="1731819"/>
            <a:ext cx="734291" cy="678872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Extrusion</a:t>
            </a:r>
            <a:endParaRPr lang="en-US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556" y="817416"/>
            <a:ext cx="2714172" cy="186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9018" y="4642924"/>
            <a:ext cx="2854040" cy="221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436" y="31865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Create a 2D sketch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2995888"/>
            <a:ext cx="4008582" cy="3860801"/>
            <a:chOff x="0" y="2788063"/>
            <a:chExt cx="4008582" cy="38608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05610" y="2788063"/>
              <a:ext cx="2002972" cy="3860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0" y="3228110"/>
              <a:ext cx="2119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Select 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Extruded Boss/Base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7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4114" y="3947885"/>
              <a:ext cx="790370" cy="725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2230582" y="124691"/>
            <a:ext cx="6913412" cy="3837729"/>
            <a:chOff x="2230582" y="124691"/>
            <a:chExt cx="6913412" cy="38377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54221" y="1468602"/>
              <a:ext cx="2960288" cy="2493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491345" y="720437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Select the sketch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230582" y="955964"/>
              <a:ext cx="1163782" cy="8035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430975" y="124691"/>
              <a:ext cx="37130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Preview of the solid, there is a problem with the sketch if the preview does not appear, most likely the sketch is not continuous 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95055" y="3241964"/>
            <a:ext cx="5209308" cy="1911934"/>
            <a:chOff x="1995055" y="3241964"/>
            <a:chExt cx="5209308" cy="1911934"/>
          </a:xfrm>
        </p:grpSpPr>
        <p:grpSp>
          <p:nvGrpSpPr>
            <p:cNvPr id="22" name="Group 21"/>
            <p:cNvGrpSpPr/>
            <p:nvPr/>
          </p:nvGrpSpPr>
          <p:grpSpPr>
            <a:xfrm>
              <a:off x="3214255" y="3920844"/>
              <a:ext cx="3990108" cy="1233054"/>
              <a:chOff x="3214255" y="3713019"/>
              <a:chExt cx="3990108" cy="123305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156363" y="3713019"/>
                <a:ext cx="3048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Choose </a:t>
                </a:r>
                <a:r>
                  <a:rPr lang="en-US" sz="2000" b="1" i="1" dirty="0" smtClean="0">
                    <a:solidFill>
                      <a:srgbClr val="FFFF00"/>
                    </a:solidFill>
                  </a:rPr>
                  <a:t>Blind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 and enter the </a:t>
                </a:r>
                <a:r>
                  <a:rPr lang="en-US" sz="2000" b="1" i="1" dirty="0" smtClean="0">
                    <a:solidFill>
                      <a:srgbClr val="FFFF00"/>
                    </a:solidFill>
                  </a:rPr>
                  <a:t>thickness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and accept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3214255" y="3948545"/>
                <a:ext cx="886690" cy="34636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3325091" y="4461164"/>
                <a:ext cx="1094509" cy="48490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/>
            <p:cNvSpPr/>
            <p:nvPr/>
          </p:nvSpPr>
          <p:spPr>
            <a:xfrm>
              <a:off x="1995055" y="3241964"/>
              <a:ext cx="387927" cy="304800"/>
            </a:xfrm>
            <a:prstGeom prst="ellipse">
              <a:avLst/>
            </a:prstGeom>
            <a:solidFill>
              <a:srgbClr val="FF0000">
                <a:alpha val="25098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56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Extrusion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385" y="757381"/>
            <a:ext cx="2960288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1345" y="720437"/>
            <a:ext cx="2183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Click to change the direction of the extrusion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8291" y="757381"/>
            <a:ext cx="3075709" cy="257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0172" y="1756228"/>
            <a:ext cx="2017485" cy="384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976914" y="1480457"/>
            <a:ext cx="885372" cy="17417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05459" y="2162629"/>
            <a:ext cx="7649030" cy="4310647"/>
            <a:chOff x="305459" y="2162629"/>
            <a:chExt cx="7649030" cy="431064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22171" y="3991429"/>
              <a:ext cx="2859314" cy="248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05459" y="3587008"/>
              <a:ext cx="30763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Click on the arrow and drag to change the thickness using the scale on the screen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957943" y="2162629"/>
              <a:ext cx="595086" cy="140788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70748" y="3524333"/>
              <a:ext cx="2183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On screen scale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5065486" y="3962400"/>
              <a:ext cx="1002805" cy="9289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7631" y="4000006"/>
            <a:ext cx="3159496" cy="24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9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Extrusion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5564" y="1399309"/>
            <a:ext cx="6096000" cy="397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7022" y="871517"/>
            <a:ext cx="8796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Two directions could be used for extrusion: direction 1  15 mm, direction 2  5 mm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6478" y="2146135"/>
            <a:ext cx="1260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thickness15 mm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61164" y="2313709"/>
            <a:ext cx="415636" cy="41563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056909" y="2216727"/>
            <a:ext cx="152400" cy="138546"/>
          </a:xfrm>
          <a:prstGeom prst="straightConnector1">
            <a:avLst/>
          </a:prstGeom>
          <a:ln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20805" y="1591954"/>
            <a:ext cx="1260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thickness5 mm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6509" y="3117273"/>
            <a:ext cx="1066800" cy="193963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98069" y="4281088"/>
            <a:ext cx="1066800" cy="193963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Extrusion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582" y="2210786"/>
            <a:ext cx="5986483" cy="379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4618" y="942109"/>
            <a:ext cx="6580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part can be hollowed out by selecting the </a:t>
            </a:r>
            <a:r>
              <a:rPr lang="en-US" sz="2000" b="1" i="1" dirty="0" smtClean="0">
                <a:solidFill>
                  <a:srgbClr val="FFFF00"/>
                </a:solidFill>
              </a:rPr>
              <a:t>Thin Feature </a:t>
            </a:r>
            <a:r>
              <a:rPr lang="en-US" sz="2000" dirty="0" smtClean="0">
                <a:solidFill>
                  <a:srgbClr val="FFFF00"/>
                </a:solidFill>
              </a:rPr>
              <a:t>option and assigning a value for the wall thickness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94661" y="5331956"/>
            <a:ext cx="10824" cy="273194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1266" y="5549732"/>
            <a:ext cx="268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mm wall thickness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466" y="4815441"/>
            <a:ext cx="1524000" cy="858982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834740" y="1901370"/>
            <a:ext cx="3294743" cy="3451088"/>
            <a:chOff x="5834740" y="1901370"/>
            <a:chExt cx="3294743" cy="345108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34740" y="1901370"/>
              <a:ext cx="3294743" cy="2618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807200" y="4644572"/>
              <a:ext cx="203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Copper material rendered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08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Extrusion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65" y="1898072"/>
            <a:ext cx="6531429" cy="385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5963" y="831273"/>
            <a:ext cx="759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To taper the extrusion</a:t>
            </a:r>
            <a:r>
              <a:rPr lang="en-US" sz="2000" dirty="0" smtClean="0">
                <a:solidFill>
                  <a:srgbClr val="FFFF00"/>
                </a:solidFill>
              </a:rPr>
              <a:t>: select the taper option and assign the desired taper angle in degrees, 15 degrees.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263" y="3865418"/>
            <a:ext cx="1856509" cy="651164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6415" y="1443511"/>
            <a:ext cx="3087585" cy="250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289960" y="4158015"/>
            <a:ext cx="2854040" cy="2215076"/>
            <a:chOff x="6289960" y="4158015"/>
            <a:chExt cx="2854040" cy="221507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89960" y="4158015"/>
              <a:ext cx="2854040" cy="2215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966363" y="4488873"/>
              <a:ext cx="1039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taper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1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Revolve Command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256" y="1457366"/>
            <a:ext cx="7189185" cy="408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490" y="651164"/>
            <a:ext cx="822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the revolve command, choose the axis of rotation and the amount of rotation in degrees. The axis of revolution could be any line in the sketch.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4837" y="5098473"/>
            <a:ext cx="19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Axis of rotation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918364" y="4239491"/>
            <a:ext cx="1233054" cy="9005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8764" y="2646218"/>
            <a:ext cx="15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Sketch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51564" y="2937163"/>
            <a:ext cx="387927" cy="387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41418" y="1842655"/>
            <a:ext cx="24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360 deg. revolution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9198" y="1451429"/>
            <a:ext cx="2772228" cy="20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75773" y="4499429"/>
            <a:ext cx="4034970" cy="2207532"/>
            <a:chOff x="275773" y="4499429"/>
            <a:chExt cx="4034970" cy="2207532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5773" y="4499429"/>
              <a:ext cx="2510972" cy="2207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902857" y="5675086"/>
              <a:ext cx="14078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180 deg. revolution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52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343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Manufacturing Process - Extrusion </vt:lpstr>
      <vt:lpstr>Extrusion</vt:lpstr>
      <vt:lpstr>Extrude Command in SolidWorks</vt:lpstr>
      <vt:lpstr>Extrusion</vt:lpstr>
      <vt:lpstr>Extrusion</vt:lpstr>
      <vt:lpstr>Extrusion</vt:lpstr>
      <vt:lpstr>Extrusion</vt:lpstr>
      <vt:lpstr>Extrusion</vt:lpstr>
      <vt:lpstr>Revolve Command</vt:lpstr>
      <vt:lpstr>Revolve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kyoussefi</dc:creator>
  <cp:lastModifiedBy>kyoussefi</cp:lastModifiedBy>
  <cp:revision>62</cp:revision>
  <dcterms:created xsi:type="dcterms:W3CDTF">2006-08-16T00:00:00Z</dcterms:created>
  <dcterms:modified xsi:type="dcterms:W3CDTF">2012-08-11T02:34:53Z</dcterms:modified>
</cp:coreProperties>
</file>