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94" r:id="rId1"/>
    <p:sldMasterId id="2147483695" r:id="rId2"/>
    <p:sldMasterId id="2147483696" r:id="rId3"/>
    <p:sldMasterId id="2147483697" r:id="rId4"/>
  </p:sldMasterIdLst>
  <p:notesMasterIdLst>
    <p:notesMasterId r:id="rId11"/>
  </p:notesMasterIdLst>
  <p:sldIdLst>
    <p:sldId id="256" r:id="rId5"/>
    <p:sldId id="257" r:id="rId6"/>
    <p:sldId id="258" r:id="rId7"/>
    <p:sldId id="259" r:id="rId8"/>
    <p:sldId id="260" r:id="rId9"/>
    <p:sldId id="261" r:id="rId10"/>
  </p:sldIdLst>
  <p:sldSz cx="9144000" cy="5143500" type="screen16x9"/>
  <p:notesSz cx="6858000" cy="9144000"/>
  <p:embeddedFontLst>
    <p:embeddedFont>
      <p:font typeface="Headland One" panose="020B0604020202020204" charset="0"/>
      <p:regular r:id="rId12"/>
    </p:embeddedFont>
    <p:embeddedFont>
      <p:font typeface="Calibri" panose="020F0502020204030204" pitchFamily="34" charset="0"/>
      <p:regular r:id="rId13"/>
      <p:bold r:id="rId14"/>
      <p:italic r:id="rId15"/>
      <p:boldItalic r:id="rId16"/>
    </p:embeddedFont>
    <p:embeddedFont>
      <p:font typeface="Cambria" panose="02040503050406030204" pitchFamily="18" charset="0"/>
      <p:regular r:id="rId17"/>
      <p:bold r:id="rId18"/>
      <p:italic r:id="rId19"/>
      <p:boldItalic r:id="rId2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2" d="100"/>
          <a:sy n="92" d="100"/>
        </p:scale>
        <p:origin x="480"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font" Target="fonts/font2.fntdata"/><Relationship Id="rId18" Type="http://schemas.openxmlformats.org/officeDocument/2006/relationships/font" Target="fonts/font7.fntdata"/><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font" Target="fonts/font1.fntdata"/><Relationship Id="rId17" Type="http://schemas.openxmlformats.org/officeDocument/2006/relationships/font" Target="fonts/font6.fntdata"/><Relationship Id="rId2" Type="http://schemas.openxmlformats.org/officeDocument/2006/relationships/slideMaster" Target="slideMasters/slideMaster2.xml"/><Relationship Id="rId16" Type="http://schemas.openxmlformats.org/officeDocument/2006/relationships/font" Target="fonts/font5.fntdata"/><Relationship Id="rId20"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notesMaster" Target="notesMasters/notesMaster1.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font" Target="fonts/font4.fntdata"/><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font" Target="fonts/font8.fntdata"/><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font" Target="fonts/font3.fntdata"/><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 name="Google Shape;20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Script: High school students, are you ready for college? The CSU’s Early Assessment Program can help you answer this important question. After all, getting into college is not the same thing as being prepared for college-level courses.</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g5deaab32a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 name="Google Shape;213;g5deaab32a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Script: Like all colleges and universities, the CSU wants to make sure that our admitted students are successful during their first year of college - especially in their first year math and writing classes which are some of the most important foundational skills for all other college courses. The Early Assessment Program places students in the most appropriate math and writing courses during their first year at the CSU by evaluating multiple measures. This means that the CSU will look at the score you earned on the CAASPP exam, (the standardized test you took at the end of your junior year), as well as a number of other factors on your high school transcript, including: overall high school GPA, math GPA, how many math and english courses you took in high school, senior year math and english courses taken, as well as test scores from the SAT, ACT, AP or IB exams. We also consider community college coursework.</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g375344b1f6_5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1" name="Google Shape;221;g375344b1f6_5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Script: All 23 CSU campuses use the Early Assessment Program’s multiple measure transcript review process to decide which students will need to take support classes along with their regular math and writing general education courses during their first year of college. Students who do not demonstrate academic preparation through multiple measures during high school will be asked to take support courses, participate in the CSU’s Early Start summer program, or both. Students have three opportunities to demonstrate academic preparation: First by earning Level 4 on the CAASPP exam; Second by taking approved coursework, earning a high GPA or appropriate test scores on the SAT or ACT, AP or IB exams;  and third by taking supported coursework at the CSU.</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g57d74efd8a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 name="Google Shape;233;g57d74efd8a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Script: Students who earn a Level 3 on the CAASPP should complete qualifying senior year math and English courses to demonstrate academic preparation while in high school. Any year long course at your high school that has a prerequisite of Algebra II or Integrated Math III is considered a qualifying senior year math course. (Repeating Algebra II or IM III is not acceptable.) For English, qualifying courses include: AP English (either course), IB English (HL and SL), the CSU’s Expository Reading and Writing Course (known as ERWC or any honors English courses recognized by the UC Course Management Portal. Students must earn a grade of C- or better in both semesters of any qualifying math or English course.</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g5deaab32ac_0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 name="Google Shape;240;g5deaab32ac_0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Script: In May of their senior year, admitted CSU students will receive notification of their final enrollment category for both math and English. There are four possible categories; Category 1 (Fulfilled) which means that the student already completed the general education math or English requirement with AP, IB or community college work; Category 2 (Ready) which means that the student is academically prepared to enroll in general education math or English courses without support; Category 3 (Ready with support) which means the student will be required to enroll in support courses along with their general education math or English courses; and Category 4 (Ready with support, Early Start Program Required) which </a:t>
            </a:r>
            <a:r>
              <a:rPr lang="en">
                <a:solidFill>
                  <a:schemeClr val="dk1"/>
                </a:solidFill>
              </a:rPr>
              <a:t>means the student will be required to enroll in support courses along with their general education math or English courses and will also be required to attend the CSU’s summer Early Start program. Students in Category 3 have the option to attend the Early Start Program while Category 4 students are required to attend. Academic support classes come in several forms, including stretch courses which break a one-semester up into a year long course and co-requisite tutorial courses which are taken at the same time as the main math or English course.</a:t>
            </a:r>
            <a:endParaRPr>
              <a:solidFill>
                <a:schemeClr val="dk1"/>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g5e0003e08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8" name="Google Shape;248;g5e0003e08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Thank you for learning more about the CSU’s Early Assessment Program! If you have questions about this important process, please feel free to contact SJSU staff member Jessica Shillings. You may also visit our SJSU Early Assessment Program website at www.sjsu.edu/eap/</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55"/>
        <p:cNvGrpSpPr/>
        <p:nvPr/>
      </p:nvGrpSpPr>
      <p:grpSpPr>
        <a:xfrm>
          <a:off x="0" y="0"/>
          <a:ext cx="0" cy="0"/>
          <a:chOff x="0" y="0"/>
          <a:chExt cx="0" cy="0"/>
        </a:xfrm>
      </p:grpSpPr>
      <p:sp>
        <p:nvSpPr>
          <p:cNvPr id="56" name="Google Shape;56;p14"/>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57" name="Google Shape;57;p14"/>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58" name="Google Shape;58;p1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59"/>
        <p:cNvGrpSpPr/>
        <p:nvPr/>
      </p:nvGrpSpPr>
      <p:grpSpPr>
        <a:xfrm>
          <a:off x="0" y="0"/>
          <a:ext cx="0" cy="0"/>
          <a:chOff x="0" y="0"/>
          <a:chExt cx="0" cy="0"/>
        </a:xfrm>
      </p:grpSpPr>
      <p:sp>
        <p:nvSpPr>
          <p:cNvPr id="60" name="Google Shape;60;p15"/>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61" name="Google Shape;61;p1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62"/>
        <p:cNvGrpSpPr/>
        <p:nvPr/>
      </p:nvGrpSpPr>
      <p:grpSpPr>
        <a:xfrm>
          <a:off x="0" y="0"/>
          <a:ext cx="0" cy="0"/>
          <a:chOff x="0" y="0"/>
          <a:chExt cx="0" cy="0"/>
        </a:xfrm>
      </p:grpSpPr>
      <p:sp>
        <p:nvSpPr>
          <p:cNvPr id="63" name="Google Shape;63;p1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4" name="Google Shape;64;p16"/>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65" name="Google Shape;65;p1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66"/>
        <p:cNvGrpSpPr/>
        <p:nvPr/>
      </p:nvGrpSpPr>
      <p:grpSpPr>
        <a:xfrm>
          <a:off x="0" y="0"/>
          <a:ext cx="0" cy="0"/>
          <a:chOff x="0" y="0"/>
          <a:chExt cx="0" cy="0"/>
        </a:xfrm>
      </p:grpSpPr>
      <p:sp>
        <p:nvSpPr>
          <p:cNvPr id="67" name="Google Shape;67;p1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8" name="Google Shape;68;p17"/>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69" name="Google Shape;69;p17"/>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70" name="Google Shape;70;p1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1"/>
        <p:cNvGrpSpPr/>
        <p:nvPr/>
      </p:nvGrpSpPr>
      <p:grpSpPr>
        <a:xfrm>
          <a:off x="0" y="0"/>
          <a:ext cx="0" cy="0"/>
          <a:chOff x="0" y="0"/>
          <a:chExt cx="0" cy="0"/>
        </a:xfrm>
      </p:grpSpPr>
      <p:sp>
        <p:nvSpPr>
          <p:cNvPr id="72" name="Google Shape;72;p1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3" name="Google Shape;73;p1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74"/>
        <p:cNvGrpSpPr/>
        <p:nvPr/>
      </p:nvGrpSpPr>
      <p:grpSpPr>
        <a:xfrm>
          <a:off x="0" y="0"/>
          <a:ext cx="0" cy="0"/>
          <a:chOff x="0" y="0"/>
          <a:chExt cx="0" cy="0"/>
        </a:xfrm>
      </p:grpSpPr>
      <p:sp>
        <p:nvSpPr>
          <p:cNvPr id="75" name="Google Shape;75;p19"/>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76" name="Google Shape;76;p19"/>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SzPts val="1200"/>
              <a:buChar char="●"/>
              <a:defRPr sz="12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77" name="Google Shape;77;p1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78"/>
        <p:cNvGrpSpPr/>
        <p:nvPr/>
      </p:nvGrpSpPr>
      <p:grpSpPr>
        <a:xfrm>
          <a:off x="0" y="0"/>
          <a:ext cx="0" cy="0"/>
          <a:chOff x="0" y="0"/>
          <a:chExt cx="0" cy="0"/>
        </a:xfrm>
      </p:grpSpPr>
      <p:sp>
        <p:nvSpPr>
          <p:cNvPr id="79" name="Google Shape;79;p20"/>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80" name="Google Shape;80;p2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81"/>
        <p:cNvGrpSpPr/>
        <p:nvPr/>
      </p:nvGrpSpPr>
      <p:grpSpPr>
        <a:xfrm>
          <a:off x="0" y="0"/>
          <a:ext cx="0" cy="0"/>
          <a:chOff x="0" y="0"/>
          <a:chExt cx="0" cy="0"/>
        </a:xfrm>
      </p:grpSpPr>
      <p:sp>
        <p:nvSpPr>
          <p:cNvPr id="82" name="Google Shape;82;p21"/>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21"/>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84" name="Google Shape;84;p21"/>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85" name="Google Shape;85;p21"/>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86" name="Google Shape;86;p2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87"/>
        <p:cNvGrpSpPr/>
        <p:nvPr/>
      </p:nvGrpSpPr>
      <p:grpSpPr>
        <a:xfrm>
          <a:off x="0" y="0"/>
          <a:ext cx="0" cy="0"/>
          <a:chOff x="0" y="0"/>
          <a:chExt cx="0" cy="0"/>
        </a:xfrm>
      </p:grpSpPr>
      <p:sp>
        <p:nvSpPr>
          <p:cNvPr id="88" name="Google Shape;88;p22"/>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rtl="0">
              <a:lnSpc>
                <a:spcPct val="100000"/>
              </a:lnSpc>
              <a:spcBef>
                <a:spcPts val="0"/>
              </a:spcBef>
              <a:spcAft>
                <a:spcPts val="0"/>
              </a:spcAft>
              <a:buSzPts val="1800"/>
              <a:buNone/>
              <a:defRPr/>
            </a:lvl1pPr>
          </a:lstStyle>
          <a:p>
            <a:endParaRPr/>
          </a:p>
        </p:txBody>
      </p:sp>
      <p:sp>
        <p:nvSpPr>
          <p:cNvPr id="89" name="Google Shape;89;p2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90"/>
        <p:cNvGrpSpPr/>
        <p:nvPr/>
      </p:nvGrpSpPr>
      <p:grpSpPr>
        <a:xfrm>
          <a:off x="0" y="0"/>
          <a:ext cx="0" cy="0"/>
          <a:chOff x="0" y="0"/>
          <a:chExt cx="0" cy="0"/>
        </a:xfrm>
      </p:grpSpPr>
      <p:sp>
        <p:nvSpPr>
          <p:cNvPr id="91" name="Google Shape;91;p23"/>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92" name="Google Shape;92;p23"/>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rtl="0">
              <a:spcBef>
                <a:spcPts val="0"/>
              </a:spcBef>
              <a:spcAft>
                <a:spcPts val="0"/>
              </a:spcAft>
              <a:buSzPts val="1800"/>
              <a:buChar char="●"/>
              <a:defRPr/>
            </a:lvl1pPr>
            <a:lvl2pPr marL="914400" lvl="1" indent="-317500" algn="ctr" rtl="0">
              <a:spcBef>
                <a:spcPts val="1600"/>
              </a:spcBef>
              <a:spcAft>
                <a:spcPts val="0"/>
              </a:spcAft>
              <a:buSzPts val="1400"/>
              <a:buChar char="○"/>
              <a:defRPr/>
            </a:lvl2pPr>
            <a:lvl3pPr marL="1371600" lvl="2" indent="-317500" algn="ctr" rtl="0">
              <a:spcBef>
                <a:spcPts val="1600"/>
              </a:spcBef>
              <a:spcAft>
                <a:spcPts val="0"/>
              </a:spcAft>
              <a:buSzPts val="1400"/>
              <a:buChar char="■"/>
              <a:defRPr/>
            </a:lvl3pPr>
            <a:lvl4pPr marL="1828800" lvl="3" indent="-317500" algn="ctr" rtl="0">
              <a:spcBef>
                <a:spcPts val="1600"/>
              </a:spcBef>
              <a:spcAft>
                <a:spcPts val="0"/>
              </a:spcAft>
              <a:buSzPts val="1400"/>
              <a:buChar char="●"/>
              <a:defRPr/>
            </a:lvl4pPr>
            <a:lvl5pPr marL="2286000" lvl="4" indent="-317500" algn="ctr" rtl="0">
              <a:spcBef>
                <a:spcPts val="1600"/>
              </a:spcBef>
              <a:spcAft>
                <a:spcPts val="0"/>
              </a:spcAft>
              <a:buSzPts val="1400"/>
              <a:buChar char="○"/>
              <a:defRPr/>
            </a:lvl5pPr>
            <a:lvl6pPr marL="2743200" lvl="5" indent="-317500" algn="ctr" rtl="0">
              <a:spcBef>
                <a:spcPts val="1600"/>
              </a:spcBef>
              <a:spcAft>
                <a:spcPts val="0"/>
              </a:spcAft>
              <a:buSzPts val="1400"/>
              <a:buChar char="■"/>
              <a:defRPr/>
            </a:lvl6pPr>
            <a:lvl7pPr marL="3200400" lvl="6" indent="-317500" algn="ctr" rtl="0">
              <a:spcBef>
                <a:spcPts val="1600"/>
              </a:spcBef>
              <a:spcAft>
                <a:spcPts val="0"/>
              </a:spcAft>
              <a:buSzPts val="1400"/>
              <a:buChar char="●"/>
              <a:defRPr/>
            </a:lvl7pPr>
            <a:lvl8pPr marL="3657600" lvl="7" indent="-317500" algn="ctr" rtl="0">
              <a:spcBef>
                <a:spcPts val="1600"/>
              </a:spcBef>
              <a:spcAft>
                <a:spcPts val="0"/>
              </a:spcAft>
              <a:buSzPts val="1400"/>
              <a:buChar char="○"/>
              <a:defRPr/>
            </a:lvl8pPr>
            <a:lvl9pPr marL="4114800" lvl="8" indent="-317500" algn="ctr" rtl="0">
              <a:spcBef>
                <a:spcPts val="1600"/>
              </a:spcBef>
              <a:spcAft>
                <a:spcPts val="1600"/>
              </a:spcAft>
              <a:buSzPts val="1400"/>
              <a:buChar char="■"/>
              <a:defRPr/>
            </a:lvl9pPr>
          </a:lstStyle>
          <a:p>
            <a:endParaRPr/>
          </a:p>
        </p:txBody>
      </p:sp>
      <p:sp>
        <p:nvSpPr>
          <p:cNvPr id="93" name="Google Shape;93;p2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4"/>
        <p:cNvGrpSpPr/>
        <p:nvPr/>
      </p:nvGrpSpPr>
      <p:grpSpPr>
        <a:xfrm>
          <a:off x="0" y="0"/>
          <a:ext cx="0" cy="0"/>
          <a:chOff x="0" y="0"/>
          <a:chExt cx="0" cy="0"/>
        </a:xfrm>
      </p:grpSpPr>
      <p:sp>
        <p:nvSpPr>
          <p:cNvPr id="95" name="Google Shape;95;p2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01"/>
        <p:cNvGrpSpPr/>
        <p:nvPr/>
      </p:nvGrpSpPr>
      <p:grpSpPr>
        <a:xfrm>
          <a:off x="0" y="0"/>
          <a:ext cx="0" cy="0"/>
          <a:chOff x="0" y="0"/>
          <a:chExt cx="0" cy="0"/>
        </a:xfrm>
      </p:grpSpPr>
      <p:sp>
        <p:nvSpPr>
          <p:cNvPr id="102" name="Google Shape;102;p26"/>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03" name="Google Shape;103;p26"/>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04" name="Google Shape;104;p2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05"/>
        <p:cNvGrpSpPr/>
        <p:nvPr/>
      </p:nvGrpSpPr>
      <p:grpSpPr>
        <a:xfrm>
          <a:off x="0" y="0"/>
          <a:ext cx="0" cy="0"/>
          <a:chOff x="0" y="0"/>
          <a:chExt cx="0" cy="0"/>
        </a:xfrm>
      </p:grpSpPr>
      <p:sp>
        <p:nvSpPr>
          <p:cNvPr id="106" name="Google Shape;106;p27"/>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07" name="Google Shape;107;p2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08"/>
        <p:cNvGrpSpPr/>
        <p:nvPr/>
      </p:nvGrpSpPr>
      <p:grpSpPr>
        <a:xfrm>
          <a:off x="0" y="0"/>
          <a:ext cx="0" cy="0"/>
          <a:chOff x="0" y="0"/>
          <a:chExt cx="0" cy="0"/>
        </a:xfrm>
      </p:grpSpPr>
      <p:sp>
        <p:nvSpPr>
          <p:cNvPr id="109" name="Google Shape;109;p2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10" name="Google Shape;110;p2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111" name="Google Shape;111;p2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12"/>
        <p:cNvGrpSpPr/>
        <p:nvPr/>
      </p:nvGrpSpPr>
      <p:grpSpPr>
        <a:xfrm>
          <a:off x="0" y="0"/>
          <a:ext cx="0" cy="0"/>
          <a:chOff x="0" y="0"/>
          <a:chExt cx="0" cy="0"/>
        </a:xfrm>
      </p:grpSpPr>
      <p:sp>
        <p:nvSpPr>
          <p:cNvPr id="113" name="Google Shape;113;p2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14" name="Google Shape;114;p29"/>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115" name="Google Shape;115;p29"/>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116" name="Google Shape;116;p2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17"/>
        <p:cNvGrpSpPr/>
        <p:nvPr/>
      </p:nvGrpSpPr>
      <p:grpSpPr>
        <a:xfrm>
          <a:off x="0" y="0"/>
          <a:ext cx="0" cy="0"/>
          <a:chOff x="0" y="0"/>
          <a:chExt cx="0" cy="0"/>
        </a:xfrm>
      </p:grpSpPr>
      <p:sp>
        <p:nvSpPr>
          <p:cNvPr id="118" name="Google Shape;118;p3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19" name="Google Shape;119;p3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20"/>
        <p:cNvGrpSpPr/>
        <p:nvPr/>
      </p:nvGrpSpPr>
      <p:grpSpPr>
        <a:xfrm>
          <a:off x="0" y="0"/>
          <a:ext cx="0" cy="0"/>
          <a:chOff x="0" y="0"/>
          <a:chExt cx="0" cy="0"/>
        </a:xfrm>
      </p:grpSpPr>
      <p:sp>
        <p:nvSpPr>
          <p:cNvPr id="121" name="Google Shape;121;p31"/>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22" name="Google Shape;122;p31"/>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SzPts val="1200"/>
              <a:buChar char="●"/>
              <a:defRPr sz="12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123" name="Google Shape;123;p3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24"/>
        <p:cNvGrpSpPr/>
        <p:nvPr/>
      </p:nvGrpSpPr>
      <p:grpSpPr>
        <a:xfrm>
          <a:off x="0" y="0"/>
          <a:ext cx="0" cy="0"/>
          <a:chOff x="0" y="0"/>
          <a:chExt cx="0" cy="0"/>
        </a:xfrm>
      </p:grpSpPr>
      <p:sp>
        <p:nvSpPr>
          <p:cNvPr id="125" name="Google Shape;125;p32"/>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126" name="Google Shape;126;p3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27"/>
        <p:cNvGrpSpPr/>
        <p:nvPr/>
      </p:nvGrpSpPr>
      <p:grpSpPr>
        <a:xfrm>
          <a:off x="0" y="0"/>
          <a:ext cx="0" cy="0"/>
          <a:chOff x="0" y="0"/>
          <a:chExt cx="0" cy="0"/>
        </a:xfrm>
      </p:grpSpPr>
      <p:sp>
        <p:nvSpPr>
          <p:cNvPr id="128" name="Google Shape;128;p33"/>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33"/>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130" name="Google Shape;130;p33"/>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31" name="Google Shape;131;p33"/>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132" name="Google Shape;132;p3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33"/>
        <p:cNvGrpSpPr/>
        <p:nvPr/>
      </p:nvGrpSpPr>
      <p:grpSpPr>
        <a:xfrm>
          <a:off x="0" y="0"/>
          <a:ext cx="0" cy="0"/>
          <a:chOff x="0" y="0"/>
          <a:chExt cx="0" cy="0"/>
        </a:xfrm>
      </p:grpSpPr>
      <p:sp>
        <p:nvSpPr>
          <p:cNvPr id="134" name="Google Shape;134;p34"/>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rtl="0">
              <a:lnSpc>
                <a:spcPct val="100000"/>
              </a:lnSpc>
              <a:spcBef>
                <a:spcPts val="0"/>
              </a:spcBef>
              <a:spcAft>
                <a:spcPts val="0"/>
              </a:spcAft>
              <a:buSzPts val="1800"/>
              <a:buNone/>
              <a:defRPr/>
            </a:lvl1pPr>
          </a:lstStyle>
          <a:p>
            <a:endParaRPr/>
          </a:p>
        </p:txBody>
      </p:sp>
      <p:sp>
        <p:nvSpPr>
          <p:cNvPr id="135" name="Google Shape;135;p3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36"/>
        <p:cNvGrpSpPr/>
        <p:nvPr/>
      </p:nvGrpSpPr>
      <p:grpSpPr>
        <a:xfrm>
          <a:off x="0" y="0"/>
          <a:ext cx="0" cy="0"/>
          <a:chOff x="0" y="0"/>
          <a:chExt cx="0" cy="0"/>
        </a:xfrm>
      </p:grpSpPr>
      <p:sp>
        <p:nvSpPr>
          <p:cNvPr id="137" name="Google Shape;137;p35"/>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38" name="Google Shape;138;p35"/>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rtl="0">
              <a:spcBef>
                <a:spcPts val="0"/>
              </a:spcBef>
              <a:spcAft>
                <a:spcPts val="0"/>
              </a:spcAft>
              <a:buSzPts val="1800"/>
              <a:buChar char="●"/>
              <a:defRPr/>
            </a:lvl1pPr>
            <a:lvl2pPr marL="914400" lvl="1" indent="-317500" algn="ctr" rtl="0">
              <a:spcBef>
                <a:spcPts val="1600"/>
              </a:spcBef>
              <a:spcAft>
                <a:spcPts val="0"/>
              </a:spcAft>
              <a:buSzPts val="1400"/>
              <a:buChar char="○"/>
              <a:defRPr/>
            </a:lvl2pPr>
            <a:lvl3pPr marL="1371600" lvl="2" indent="-317500" algn="ctr" rtl="0">
              <a:spcBef>
                <a:spcPts val="1600"/>
              </a:spcBef>
              <a:spcAft>
                <a:spcPts val="0"/>
              </a:spcAft>
              <a:buSzPts val="1400"/>
              <a:buChar char="■"/>
              <a:defRPr/>
            </a:lvl3pPr>
            <a:lvl4pPr marL="1828800" lvl="3" indent="-317500" algn="ctr" rtl="0">
              <a:spcBef>
                <a:spcPts val="1600"/>
              </a:spcBef>
              <a:spcAft>
                <a:spcPts val="0"/>
              </a:spcAft>
              <a:buSzPts val="1400"/>
              <a:buChar char="●"/>
              <a:defRPr/>
            </a:lvl4pPr>
            <a:lvl5pPr marL="2286000" lvl="4" indent="-317500" algn="ctr" rtl="0">
              <a:spcBef>
                <a:spcPts val="1600"/>
              </a:spcBef>
              <a:spcAft>
                <a:spcPts val="0"/>
              </a:spcAft>
              <a:buSzPts val="1400"/>
              <a:buChar char="○"/>
              <a:defRPr/>
            </a:lvl5pPr>
            <a:lvl6pPr marL="2743200" lvl="5" indent="-317500" algn="ctr" rtl="0">
              <a:spcBef>
                <a:spcPts val="1600"/>
              </a:spcBef>
              <a:spcAft>
                <a:spcPts val="0"/>
              </a:spcAft>
              <a:buSzPts val="1400"/>
              <a:buChar char="■"/>
              <a:defRPr/>
            </a:lvl6pPr>
            <a:lvl7pPr marL="3200400" lvl="6" indent="-317500" algn="ctr" rtl="0">
              <a:spcBef>
                <a:spcPts val="1600"/>
              </a:spcBef>
              <a:spcAft>
                <a:spcPts val="0"/>
              </a:spcAft>
              <a:buSzPts val="1400"/>
              <a:buChar char="●"/>
              <a:defRPr/>
            </a:lvl7pPr>
            <a:lvl8pPr marL="3657600" lvl="7" indent="-317500" algn="ctr" rtl="0">
              <a:spcBef>
                <a:spcPts val="1600"/>
              </a:spcBef>
              <a:spcAft>
                <a:spcPts val="0"/>
              </a:spcAft>
              <a:buSzPts val="1400"/>
              <a:buChar char="○"/>
              <a:defRPr/>
            </a:lvl8pPr>
            <a:lvl9pPr marL="4114800" lvl="8" indent="-317500" algn="ctr" rtl="0">
              <a:spcBef>
                <a:spcPts val="1600"/>
              </a:spcBef>
              <a:spcAft>
                <a:spcPts val="1600"/>
              </a:spcAft>
              <a:buSzPts val="1400"/>
              <a:buChar char="■"/>
              <a:defRPr/>
            </a:lvl9pPr>
          </a:lstStyle>
          <a:p>
            <a:endParaRPr/>
          </a:p>
        </p:txBody>
      </p:sp>
      <p:sp>
        <p:nvSpPr>
          <p:cNvPr id="139" name="Google Shape;139;p3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40"/>
        <p:cNvGrpSpPr/>
        <p:nvPr/>
      </p:nvGrpSpPr>
      <p:grpSpPr>
        <a:xfrm>
          <a:off x="0" y="0"/>
          <a:ext cx="0" cy="0"/>
          <a:chOff x="0" y="0"/>
          <a:chExt cx="0" cy="0"/>
        </a:xfrm>
      </p:grpSpPr>
      <p:sp>
        <p:nvSpPr>
          <p:cNvPr id="141" name="Google Shape;141;p3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46"/>
        <p:cNvGrpSpPr/>
        <p:nvPr/>
      </p:nvGrpSpPr>
      <p:grpSpPr>
        <a:xfrm>
          <a:off x="0" y="0"/>
          <a:ext cx="0" cy="0"/>
          <a:chOff x="0" y="0"/>
          <a:chExt cx="0" cy="0"/>
        </a:xfrm>
      </p:grpSpPr>
      <p:sp>
        <p:nvSpPr>
          <p:cNvPr id="147" name="Google Shape;147;p38"/>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48" name="Google Shape;148;p38"/>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49" name="Google Shape;149;p3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50"/>
        <p:cNvGrpSpPr/>
        <p:nvPr/>
      </p:nvGrpSpPr>
      <p:grpSpPr>
        <a:xfrm>
          <a:off x="0" y="0"/>
          <a:ext cx="0" cy="0"/>
          <a:chOff x="0" y="0"/>
          <a:chExt cx="0" cy="0"/>
        </a:xfrm>
      </p:grpSpPr>
      <p:sp>
        <p:nvSpPr>
          <p:cNvPr id="151" name="Google Shape;151;p39"/>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52" name="Google Shape;152;p3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53"/>
        <p:cNvGrpSpPr/>
        <p:nvPr/>
      </p:nvGrpSpPr>
      <p:grpSpPr>
        <a:xfrm>
          <a:off x="0" y="0"/>
          <a:ext cx="0" cy="0"/>
          <a:chOff x="0" y="0"/>
          <a:chExt cx="0" cy="0"/>
        </a:xfrm>
      </p:grpSpPr>
      <p:sp>
        <p:nvSpPr>
          <p:cNvPr id="154" name="Google Shape;154;p4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55" name="Google Shape;155;p40"/>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156" name="Google Shape;156;p4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57"/>
        <p:cNvGrpSpPr/>
        <p:nvPr/>
      </p:nvGrpSpPr>
      <p:grpSpPr>
        <a:xfrm>
          <a:off x="0" y="0"/>
          <a:ext cx="0" cy="0"/>
          <a:chOff x="0" y="0"/>
          <a:chExt cx="0" cy="0"/>
        </a:xfrm>
      </p:grpSpPr>
      <p:sp>
        <p:nvSpPr>
          <p:cNvPr id="158" name="Google Shape;158;p4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59" name="Google Shape;159;p41"/>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160" name="Google Shape;160;p41"/>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161" name="Google Shape;161;p4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62"/>
        <p:cNvGrpSpPr/>
        <p:nvPr/>
      </p:nvGrpSpPr>
      <p:grpSpPr>
        <a:xfrm>
          <a:off x="0" y="0"/>
          <a:ext cx="0" cy="0"/>
          <a:chOff x="0" y="0"/>
          <a:chExt cx="0" cy="0"/>
        </a:xfrm>
      </p:grpSpPr>
      <p:sp>
        <p:nvSpPr>
          <p:cNvPr id="163" name="Google Shape;163;p4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64" name="Google Shape;164;p4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65"/>
        <p:cNvGrpSpPr/>
        <p:nvPr/>
      </p:nvGrpSpPr>
      <p:grpSpPr>
        <a:xfrm>
          <a:off x="0" y="0"/>
          <a:ext cx="0" cy="0"/>
          <a:chOff x="0" y="0"/>
          <a:chExt cx="0" cy="0"/>
        </a:xfrm>
      </p:grpSpPr>
      <p:sp>
        <p:nvSpPr>
          <p:cNvPr id="166" name="Google Shape;166;p43"/>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67" name="Google Shape;167;p43"/>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SzPts val="1200"/>
              <a:buChar char="●"/>
              <a:defRPr sz="12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168" name="Google Shape;168;p4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69"/>
        <p:cNvGrpSpPr/>
        <p:nvPr/>
      </p:nvGrpSpPr>
      <p:grpSpPr>
        <a:xfrm>
          <a:off x="0" y="0"/>
          <a:ext cx="0" cy="0"/>
          <a:chOff x="0" y="0"/>
          <a:chExt cx="0" cy="0"/>
        </a:xfrm>
      </p:grpSpPr>
      <p:sp>
        <p:nvSpPr>
          <p:cNvPr id="170" name="Google Shape;170;p44"/>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171" name="Google Shape;171;p4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72"/>
        <p:cNvGrpSpPr/>
        <p:nvPr/>
      </p:nvGrpSpPr>
      <p:grpSpPr>
        <a:xfrm>
          <a:off x="0" y="0"/>
          <a:ext cx="0" cy="0"/>
          <a:chOff x="0" y="0"/>
          <a:chExt cx="0" cy="0"/>
        </a:xfrm>
      </p:grpSpPr>
      <p:sp>
        <p:nvSpPr>
          <p:cNvPr id="173" name="Google Shape;173;p45"/>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45"/>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175" name="Google Shape;175;p45"/>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76" name="Google Shape;176;p45"/>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177" name="Google Shape;177;p4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78"/>
        <p:cNvGrpSpPr/>
        <p:nvPr/>
      </p:nvGrpSpPr>
      <p:grpSpPr>
        <a:xfrm>
          <a:off x="0" y="0"/>
          <a:ext cx="0" cy="0"/>
          <a:chOff x="0" y="0"/>
          <a:chExt cx="0" cy="0"/>
        </a:xfrm>
      </p:grpSpPr>
      <p:sp>
        <p:nvSpPr>
          <p:cNvPr id="179" name="Google Shape;179;p46"/>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rtl="0">
              <a:lnSpc>
                <a:spcPct val="100000"/>
              </a:lnSpc>
              <a:spcBef>
                <a:spcPts val="0"/>
              </a:spcBef>
              <a:spcAft>
                <a:spcPts val="0"/>
              </a:spcAft>
              <a:buSzPts val="1800"/>
              <a:buNone/>
              <a:defRPr/>
            </a:lvl1pPr>
          </a:lstStyle>
          <a:p>
            <a:endParaRPr/>
          </a:p>
        </p:txBody>
      </p:sp>
      <p:sp>
        <p:nvSpPr>
          <p:cNvPr id="180" name="Google Shape;180;p4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81"/>
        <p:cNvGrpSpPr/>
        <p:nvPr/>
      </p:nvGrpSpPr>
      <p:grpSpPr>
        <a:xfrm>
          <a:off x="0" y="0"/>
          <a:ext cx="0" cy="0"/>
          <a:chOff x="0" y="0"/>
          <a:chExt cx="0" cy="0"/>
        </a:xfrm>
      </p:grpSpPr>
      <p:sp>
        <p:nvSpPr>
          <p:cNvPr id="182" name="Google Shape;182;p47"/>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83" name="Google Shape;183;p47"/>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rtl="0">
              <a:spcBef>
                <a:spcPts val="0"/>
              </a:spcBef>
              <a:spcAft>
                <a:spcPts val="0"/>
              </a:spcAft>
              <a:buSzPts val="1800"/>
              <a:buChar char="●"/>
              <a:defRPr/>
            </a:lvl1pPr>
            <a:lvl2pPr marL="914400" lvl="1" indent="-317500" algn="ctr" rtl="0">
              <a:spcBef>
                <a:spcPts val="1600"/>
              </a:spcBef>
              <a:spcAft>
                <a:spcPts val="0"/>
              </a:spcAft>
              <a:buSzPts val="1400"/>
              <a:buChar char="○"/>
              <a:defRPr/>
            </a:lvl2pPr>
            <a:lvl3pPr marL="1371600" lvl="2" indent="-317500" algn="ctr" rtl="0">
              <a:spcBef>
                <a:spcPts val="1600"/>
              </a:spcBef>
              <a:spcAft>
                <a:spcPts val="0"/>
              </a:spcAft>
              <a:buSzPts val="1400"/>
              <a:buChar char="■"/>
              <a:defRPr/>
            </a:lvl3pPr>
            <a:lvl4pPr marL="1828800" lvl="3" indent="-317500" algn="ctr" rtl="0">
              <a:spcBef>
                <a:spcPts val="1600"/>
              </a:spcBef>
              <a:spcAft>
                <a:spcPts val="0"/>
              </a:spcAft>
              <a:buSzPts val="1400"/>
              <a:buChar char="●"/>
              <a:defRPr/>
            </a:lvl4pPr>
            <a:lvl5pPr marL="2286000" lvl="4" indent="-317500" algn="ctr" rtl="0">
              <a:spcBef>
                <a:spcPts val="1600"/>
              </a:spcBef>
              <a:spcAft>
                <a:spcPts val="0"/>
              </a:spcAft>
              <a:buSzPts val="1400"/>
              <a:buChar char="○"/>
              <a:defRPr/>
            </a:lvl5pPr>
            <a:lvl6pPr marL="2743200" lvl="5" indent="-317500" algn="ctr" rtl="0">
              <a:spcBef>
                <a:spcPts val="1600"/>
              </a:spcBef>
              <a:spcAft>
                <a:spcPts val="0"/>
              </a:spcAft>
              <a:buSzPts val="1400"/>
              <a:buChar char="■"/>
              <a:defRPr/>
            </a:lvl6pPr>
            <a:lvl7pPr marL="3200400" lvl="6" indent="-317500" algn="ctr" rtl="0">
              <a:spcBef>
                <a:spcPts val="1600"/>
              </a:spcBef>
              <a:spcAft>
                <a:spcPts val="0"/>
              </a:spcAft>
              <a:buSzPts val="1400"/>
              <a:buChar char="●"/>
              <a:defRPr/>
            </a:lvl7pPr>
            <a:lvl8pPr marL="3657600" lvl="7" indent="-317500" algn="ctr" rtl="0">
              <a:spcBef>
                <a:spcPts val="1600"/>
              </a:spcBef>
              <a:spcAft>
                <a:spcPts val="0"/>
              </a:spcAft>
              <a:buSzPts val="1400"/>
              <a:buChar char="○"/>
              <a:defRPr/>
            </a:lvl8pPr>
            <a:lvl9pPr marL="4114800" lvl="8" indent="-317500" algn="ctr" rtl="0">
              <a:spcBef>
                <a:spcPts val="1600"/>
              </a:spcBef>
              <a:spcAft>
                <a:spcPts val="1600"/>
              </a:spcAft>
              <a:buSzPts val="1400"/>
              <a:buChar char="■"/>
              <a:defRPr/>
            </a:lvl9pPr>
          </a:lstStyle>
          <a:p>
            <a:endParaRPr/>
          </a:p>
        </p:txBody>
      </p:sp>
      <p:sp>
        <p:nvSpPr>
          <p:cNvPr id="184" name="Google Shape;184;p4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85"/>
        <p:cNvGrpSpPr/>
        <p:nvPr/>
      </p:nvGrpSpPr>
      <p:grpSpPr>
        <a:xfrm>
          <a:off x="0" y="0"/>
          <a:ext cx="0" cy="0"/>
          <a:chOff x="0" y="0"/>
          <a:chExt cx="0" cy="0"/>
        </a:xfrm>
      </p:grpSpPr>
      <p:sp>
        <p:nvSpPr>
          <p:cNvPr id="186" name="Google Shape;186;p4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Section Header">
  <p:cSld name="SECTION_HEADER_1">
    <p:spTree>
      <p:nvGrpSpPr>
        <p:cNvPr id="1" name="Shape 187"/>
        <p:cNvGrpSpPr/>
        <p:nvPr/>
      </p:nvGrpSpPr>
      <p:grpSpPr>
        <a:xfrm>
          <a:off x="0" y="0"/>
          <a:ext cx="0" cy="0"/>
          <a:chOff x="0" y="0"/>
          <a:chExt cx="0" cy="0"/>
        </a:xfrm>
      </p:grpSpPr>
      <p:sp>
        <p:nvSpPr>
          <p:cNvPr id="188" name="Google Shape;188;p49"/>
          <p:cNvSpPr txBox="1">
            <a:spLocks noGrp="1"/>
          </p:cNvSpPr>
          <p:nvPr>
            <p:ph type="title"/>
          </p:nvPr>
        </p:nvSpPr>
        <p:spPr>
          <a:xfrm>
            <a:off x="722313" y="3305176"/>
            <a:ext cx="7772400" cy="1021500"/>
          </a:xfrm>
          <a:prstGeom prst="rect">
            <a:avLst/>
          </a:prstGeom>
          <a:noFill/>
          <a:ln>
            <a:noFill/>
          </a:ln>
        </p:spPr>
        <p:txBody>
          <a:bodyPr spcFirstLastPara="1" wrap="square" lIns="91425" tIns="91425" rIns="91425" bIns="91425" anchor="t" anchorCtr="0">
            <a:noAutofit/>
          </a:bodyPr>
          <a:lstStyle>
            <a:lvl1pPr marL="0" marR="0" lvl="0" indent="0" algn="l" rtl="0">
              <a:spcBef>
                <a:spcPts val="0"/>
              </a:spcBef>
              <a:spcAft>
                <a:spcPts val="0"/>
              </a:spcAft>
              <a:buClr>
                <a:schemeClr val="dk1"/>
              </a:buClr>
              <a:buSzPts val="2800"/>
              <a:buFont typeface="Calibri"/>
              <a:buNone/>
              <a:defRPr sz="4000" b="1" i="0" u="none" strike="noStrike" cap="none">
                <a:solidFill>
                  <a:schemeClr val="dk1"/>
                </a:solidFill>
                <a:latin typeface="Calibri"/>
                <a:ea typeface="Calibri"/>
                <a:cs typeface="Calibri"/>
                <a:sym typeface="Calibri"/>
              </a:defRPr>
            </a:lvl1pPr>
            <a:lvl2pPr lvl="1" indent="0" rtl="0">
              <a:spcBef>
                <a:spcPts val="0"/>
              </a:spcBef>
              <a:spcAft>
                <a:spcPts val="0"/>
              </a:spcAft>
              <a:buSzPts val="2800"/>
              <a:buNone/>
              <a:defRPr sz="1800"/>
            </a:lvl2pPr>
            <a:lvl3pPr lvl="2" indent="0" rtl="0">
              <a:spcBef>
                <a:spcPts val="0"/>
              </a:spcBef>
              <a:spcAft>
                <a:spcPts val="0"/>
              </a:spcAft>
              <a:buSzPts val="2800"/>
              <a:buNone/>
              <a:defRPr sz="1800"/>
            </a:lvl3pPr>
            <a:lvl4pPr lvl="3" indent="0" rtl="0">
              <a:spcBef>
                <a:spcPts val="0"/>
              </a:spcBef>
              <a:spcAft>
                <a:spcPts val="0"/>
              </a:spcAft>
              <a:buSzPts val="2800"/>
              <a:buNone/>
              <a:defRPr sz="1800"/>
            </a:lvl4pPr>
            <a:lvl5pPr lvl="4" indent="0" rtl="0">
              <a:spcBef>
                <a:spcPts val="0"/>
              </a:spcBef>
              <a:spcAft>
                <a:spcPts val="0"/>
              </a:spcAft>
              <a:buSzPts val="2800"/>
              <a:buNone/>
              <a:defRPr sz="1800"/>
            </a:lvl5pPr>
            <a:lvl6pPr lvl="5" indent="0" rtl="0">
              <a:spcBef>
                <a:spcPts val="0"/>
              </a:spcBef>
              <a:spcAft>
                <a:spcPts val="0"/>
              </a:spcAft>
              <a:buSzPts val="2800"/>
              <a:buNone/>
              <a:defRPr sz="1800"/>
            </a:lvl6pPr>
            <a:lvl7pPr lvl="6" indent="0" rtl="0">
              <a:spcBef>
                <a:spcPts val="0"/>
              </a:spcBef>
              <a:spcAft>
                <a:spcPts val="0"/>
              </a:spcAft>
              <a:buSzPts val="2800"/>
              <a:buNone/>
              <a:defRPr sz="1800"/>
            </a:lvl7pPr>
            <a:lvl8pPr lvl="7" indent="0" rtl="0">
              <a:spcBef>
                <a:spcPts val="0"/>
              </a:spcBef>
              <a:spcAft>
                <a:spcPts val="0"/>
              </a:spcAft>
              <a:buSzPts val="2800"/>
              <a:buNone/>
              <a:defRPr sz="1800"/>
            </a:lvl8pPr>
            <a:lvl9pPr lvl="8" indent="0" rtl="0">
              <a:spcBef>
                <a:spcPts val="0"/>
              </a:spcBef>
              <a:spcAft>
                <a:spcPts val="0"/>
              </a:spcAft>
              <a:buSzPts val="2800"/>
              <a:buNone/>
              <a:defRPr sz="1800"/>
            </a:lvl9pPr>
          </a:lstStyle>
          <a:p>
            <a:endParaRPr/>
          </a:p>
        </p:txBody>
      </p:sp>
      <p:sp>
        <p:nvSpPr>
          <p:cNvPr id="189" name="Google Shape;189;p49"/>
          <p:cNvSpPr txBox="1">
            <a:spLocks noGrp="1"/>
          </p:cNvSpPr>
          <p:nvPr>
            <p:ph type="body" idx="1"/>
          </p:nvPr>
        </p:nvSpPr>
        <p:spPr>
          <a:xfrm>
            <a:off x="722313" y="2180035"/>
            <a:ext cx="7772400" cy="1125000"/>
          </a:xfrm>
          <a:prstGeom prst="rect">
            <a:avLst/>
          </a:prstGeom>
          <a:noFill/>
          <a:ln>
            <a:noFill/>
          </a:ln>
        </p:spPr>
        <p:txBody>
          <a:bodyPr spcFirstLastPara="1" wrap="square" lIns="91425" tIns="91425" rIns="91425" bIns="91425" anchor="b" anchorCtr="0">
            <a:noAutofit/>
          </a:bodyPr>
          <a:lstStyle>
            <a:lvl1pPr marL="457200" marR="0" lvl="0" indent="-228600" algn="l" rtl="0">
              <a:spcBef>
                <a:spcPts val="400"/>
              </a:spcBef>
              <a:spcAft>
                <a:spcPts val="0"/>
              </a:spcAft>
              <a:buClr>
                <a:srgbClr val="888888"/>
              </a:buClr>
              <a:buSzPts val="1800"/>
              <a:buFont typeface="Arial"/>
              <a:buNone/>
              <a:defRPr sz="2000" b="0" i="0" u="none" strike="noStrike" cap="none">
                <a:solidFill>
                  <a:srgbClr val="888888"/>
                </a:solidFill>
                <a:latin typeface="Calibri"/>
                <a:ea typeface="Calibri"/>
                <a:cs typeface="Calibri"/>
                <a:sym typeface="Calibri"/>
              </a:defRPr>
            </a:lvl1pPr>
            <a:lvl2pPr marL="914400" marR="0" lvl="1" indent="-228600" algn="l" rtl="0">
              <a:spcBef>
                <a:spcPts val="1600"/>
              </a:spcBef>
              <a:spcAft>
                <a:spcPts val="0"/>
              </a:spcAft>
              <a:buClr>
                <a:srgbClr val="888888"/>
              </a:buClr>
              <a:buSzPts val="1400"/>
              <a:buFont typeface="Arial"/>
              <a:buNone/>
              <a:defRPr sz="1800" b="0" i="0" u="none" strike="noStrike" cap="none">
                <a:solidFill>
                  <a:srgbClr val="888888"/>
                </a:solidFill>
                <a:latin typeface="Calibri"/>
                <a:ea typeface="Calibri"/>
                <a:cs typeface="Calibri"/>
                <a:sym typeface="Calibri"/>
              </a:defRPr>
            </a:lvl2pPr>
            <a:lvl3pPr marL="1371600" marR="0" lvl="2" indent="-228600" algn="l" rtl="0">
              <a:spcBef>
                <a:spcPts val="1600"/>
              </a:spcBef>
              <a:spcAft>
                <a:spcPts val="0"/>
              </a:spcAft>
              <a:buClr>
                <a:srgbClr val="888888"/>
              </a:buClr>
              <a:buSzPts val="1400"/>
              <a:buFont typeface="Arial"/>
              <a:buNone/>
              <a:defRPr sz="1600" b="0" i="0" u="none" strike="noStrike" cap="none">
                <a:solidFill>
                  <a:srgbClr val="888888"/>
                </a:solidFill>
                <a:latin typeface="Calibri"/>
                <a:ea typeface="Calibri"/>
                <a:cs typeface="Calibri"/>
                <a:sym typeface="Calibri"/>
              </a:defRPr>
            </a:lvl3pPr>
            <a:lvl4pPr marL="1828800" marR="0" lvl="3" indent="-228600" algn="l" rtl="0">
              <a:spcBef>
                <a:spcPts val="160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4pPr>
            <a:lvl5pPr marL="2286000" marR="0" lvl="4" indent="-228600" algn="l" rtl="0">
              <a:spcBef>
                <a:spcPts val="160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5pPr>
            <a:lvl6pPr marL="2743200" marR="0" lvl="5" indent="-228600" algn="l" rtl="0">
              <a:spcBef>
                <a:spcPts val="160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6pPr>
            <a:lvl7pPr marL="3200400" marR="0" lvl="6" indent="-228600" algn="l" rtl="0">
              <a:spcBef>
                <a:spcPts val="160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7pPr>
            <a:lvl8pPr marL="3657600" marR="0" lvl="7" indent="-228600" algn="l" rtl="0">
              <a:spcBef>
                <a:spcPts val="160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8pPr>
            <a:lvl9pPr marL="4114800" marR="0" lvl="8" indent="-228600" algn="l" rtl="0">
              <a:spcBef>
                <a:spcPts val="1600"/>
              </a:spcBef>
              <a:spcAft>
                <a:spcPts val="1600"/>
              </a:spcAft>
              <a:buClr>
                <a:srgbClr val="888888"/>
              </a:buClr>
              <a:buSzPts val="1400"/>
              <a:buFont typeface="Arial"/>
              <a:buNone/>
              <a:defRPr sz="1400" b="0" i="0" u="none" strike="noStrike" cap="none">
                <a:solidFill>
                  <a:srgbClr val="888888"/>
                </a:solidFill>
                <a:latin typeface="Calibri"/>
                <a:ea typeface="Calibri"/>
                <a:cs typeface="Calibri"/>
                <a:sym typeface="Calibri"/>
              </a:defRPr>
            </a:lvl9pPr>
          </a:lstStyle>
          <a:p>
            <a:endParaRPr/>
          </a:p>
        </p:txBody>
      </p:sp>
      <p:sp>
        <p:nvSpPr>
          <p:cNvPr id="190" name="Google Shape;190;p49"/>
          <p:cNvSpPr txBox="1">
            <a:spLocks noGrp="1"/>
          </p:cNvSpPr>
          <p:nvPr>
            <p:ph type="dt" idx="10"/>
          </p:nvPr>
        </p:nvSpPr>
        <p:spPr>
          <a:xfrm>
            <a:off x="457200" y="4767263"/>
            <a:ext cx="2133600" cy="2739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91" name="Google Shape;191;p49"/>
          <p:cNvSpPr txBox="1">
            <a:spLocks noGrp="1"/>
          </p:cNvSpPr>
          <p:nvPr>
            <p:ph type="ftr" idx="11"/>
          </p:nvPr>
        </p:nvSpPr>
        <p:spPr>
          <a:xfrm>
            <a:off x="3124200" y="4767263"/>
            <a:ext cx="2895600" cy="273900"/>
          </a:xfrm>
          <a:prstGeom prst="rect">
            <a:avLst/>
          </a:prstGeom>
          <a:noFill/>
          <a:ln>
            <a:noFill/>
          </a:ln>
        </p:spPr>
        <p:txBody>
          <a:bodyPr spcFirstLastPara="1" wrap="square" lIns="91425" tIns="91425" rIns="91425" bIns="91425" anchor="ctr" anchorCtr="0">
            <a:noAutofit/>
          </a:bodyPr>
          <a:lstStyle>
            <a:lvl1pPr marL="0" marR="0" lvl="0" indent="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92" name="Google Shape;192;p49"/>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93"/>
        <p:cNvGrpSpPr/>
        <p:nvPr/>
      </p:nvGrpSpPr>
      <p:grpSpPr>
        <a:xfrm>
          <a:off x="0" y="0"/>
          <a:ext cx="0" cy="0"/>
          <a:chOff x="0" y="0"/>
          <a:chExt cx="0" cy="0"/>
        </a:xfrm>
      </p:grpSpPr>
      <p:sp>
        <p:nvSpPr>
          <p:cNvPr id="194" name="Google Shape;194;p50"/>
          <p:cNvSpPr txBox="1">
            <a:spLocks noGrp="1"/>
          </p:cNvSpPr>
          <p:nvPr>
            <p:ph type="title"/>
          </p:nvPr>
        </p:nvSpPr>
        <p:spPr>
          <a:xfrm>
            <a:off x="457200" y="205979"/>
            <a:ext cx="8229600" cy="857100"/>
          </a:xfrm>
          <a:prstGeom prst="rect">
            <a:avLst/>
          </a:prstGeom>
          <a:noFill/>
          <a:ln>
            <a:noFill/>
          </a:ln>
        </p:spPr>
        <p:txBody>
          <a:bodyPr spcFirstLastPara="1" wrap="square" lIns="91425" tIns="91425" rIns="91425" bIns="91425" anchor="ctr" anchorCtr="0">
            <a:noAutofit/>
          </a:bodyPr>
          <a:lstStyle>
            <a:lvl1pPr marL="0" marR="0" lvl="0" indent="0" algn="ctr" rtl="0">
              <a:spcBef>
                <a:spcPts val="0"/>
              </a:spcBef>
              <a:spcAft>
                <a:spcPts val="0"/>
              </a:spcAft>
              <a:buClr>
                <a:schemeClr val="dk1"/>
              </a:buClr>
              <a:buSzPts val="2800"/>
              <a:buFont typeface="Calibri"/>
              <a:buNone/>
              <a:defRPr sz="4400" b="0" i="0" u="none" strike="noStrike" cap="none">
                <a:solidFill>
                  <a:schemeClr val="dk1"/>
                </a:solidFill>
                <a:latin typeface="Calibri"/>
                <a:ea typeface="Calibri"/>
                <a:cs typeface="Calibri"/>
                <a:sym typeface="Calibri"/>
              </a:defRPr>
            </a:lvl1pPr>
            <a:lvl2pPr lvl="1" indent="0" rtl="0">
              <a:spcBef>
                <a:spcPts val="0"/>
              </a:spcBef>
              <a:spcAft>
                <a:spcPts val="0"/>
              </a:spcAft>
              <a:buSzPts val="2800"/>
              <a:buNone/>
              <a:defRPr sz="1800"/>
            </a:lvl2pPr>
            <a:lvl3pPr lvl="2" indent="0" rtl="0">
              <a:spcBef>
                <a:spcPts val="0"/>
              </a:spcBef>
              <a:spcAft>
                <a:spcPts val="0"/>
              </a:spcAft>
              <a:buSzPts val="2800"/>
              <a:buNone/>
              <a:defRPr sz="1800"/>
            </a:lvl3pPr>
            <a:lvl4pPr lvl="3" indent="0" rtl="0">
              <a:spcBef>
                <a:spcPts val="0"/>
              </a:spcBef>
              <a:spcAft>
                <a:spcPts val="0"/>
              </a:spcAft>
              <a:buSzPts val="2800"/>
              <a:buNone/>
              <a:defRPr sz="1800"/>
            </a:lvl4pPr>
            <a:lvl5pPr lvl="4" indent="0" rtl="0">
              <a:spcBef>
                <a:spcPts val="0"/>
              </a:spcBef>
              <a:spcAft>
                <a:spcPts val="0"/>
              </a:spcAft>
              <a:buSzPts val="2800"/>
              <a:buNone/>
              <a:defRPr sz="1800"/>
            </a:lvl5pPr>
            <a:lvl6pPr lvl="5" indent="0" rtl="0">
              <a:spcBef>
                <a:spcPts val="0"/>
              </a:spcBef>
              <a:spcAft>
                <a:spcPts val="0"/>
              </a:spcAft>
              <a:buSzPts val="2800"/>
              <a:buNone/>
              <a:defRPr sz="1800"/>
            </a:lvl6pPr>
            <a:lvl7pPr lvl="6" indent="0" rtl="0">
              <a:spcBef>
                <a:spcPts val="0"/>
              </a:spcBef>
              <a:spcAft>
                <a:spcPts val="0"/>
              </a:spcAft>
              <a:buSzPts val="2800"/>
              <a:buNone/>
              <a:defRPr sz="1800"/>
            </a:lvl7pPr>
            <a:lvl8pPr lvl="7" indent="0" rtl="0">
              <a:spcBef>
                <a:spcPts val="0"/>
              </a:spcBef>
              <a:spcAft>
                <a:spcPts val="0"/>
              </a:spcAft>
              <a:buSzPts val="2800"/>
              <a:buNone/>
              <a:defRPr sz="1800"/>
            </a:lvl8pPr>
            <a:lvl9pPr lvl="8" indent="0" rtl="0">
              <a:spcBef>
                <a:spcPts val="0"/>
              </a:spcBef>
              <a:spcAft>
                <a:spcPts val="0"/>
              </a:spcAft>
              <a:buSzPts val="2800"/>
              <a:buNone/>
              <a:defRPr sz="1800"/>
            </a:lvl9pPr>
          </a:lstStyle>
          <a:p>
            <a:endParaRPr/>
          </a:p>
        </p:txBody>
      </p:sp>
      <p:sp>
        <p:nvSpPr>
          <p:cNvPr id="195" name="Google Shape;195;p50"/>
          <p:cNvSpPr txBox="1">
            <a:spLocks noGrp="1"/>
          </p:cNvSpPr>
          <p:nvPr>
            <p:ph type="body" idx="1"/>
          </p:nvPr>
        </p:nvSpPr>
        <p:spPr>
          <a:xfrm>
            <a:off x="457200" y="1200151"/>
            <a:ext cx="8229600" cy="3394500"/>
          </a:xfrm>
          <a:prstGeom prst="rect">
            <a:avLst/>
          </a:prstGeom>
          <a:noFill/>
          <a:ln>
            <a:noFill/>
          </a:ln>
        </p:spPr>
        <p:txBody>
          <a:bodyPr spcFirstLastPara="1" wrap="square" lIns="91425" tIns="91425" rIns="91425" bIns="91425"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16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16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1600"/>
              </a:spcBef>
              <a:spcAft>
                <a:spcPts val="160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96" name="Google Shape;196;p50"/>
          <p:cNvSpPr txBox="1">
            <a:spLocks noGrp="1"/>
          </p:cNvSpPr>
          <p:nvPr>
            <p:ph type="dt" idx="10"/>
          </p:nvPr>
        </p:nvSpPr>
        <p:spPr>
          <a:xfrm>
            <a:off x="457200" y="4767263"/>
            <a:ext cx="2133600" cy="2739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97" name="Google Shape;197;p50"/>
          <p:cNvSpPr txBox="1">
            <a:spLocks noGrp="1"/>
          </p:cNvSpPr>
          <p:nvPr>
            <p:ph type="ftr" idx="11"/>
          </p:nvPr>
        </p:nvSpPr>
        <p:spPr>
          <a:xfrm>
            <a:off x="3124200" y="4767263"/>
            <a:ext cx="2895600" cy="273900"/>
          </a:xfrm>
          <a:prstGeom prst="rect">
            <a:avLst/>
          </a:prstGeom>
          <a:noFill/>
          <a:ln>
            <a:noFill/>
          </a:ln>
        </p:spPr>
        <p:txBody>
          <a:bodyPr spcFirstLastPara="1" wrap="square" lIns="91425" tIns="91425" rIns="91425" bIns="91425" anchor="ctr" anchorCtr="0">
            <a:noAutofit/>
          </a:bodyPr>
          <a:lstStyle>
            <a:lvl1pPr marL="0" marR="0" lvl="0" indent="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98" name="Google Shape;198;p50"/>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pic>
        <p:nvPicPr>
          <p:cNvPr id="199" name="Google Shape;199;p50"/>
          <p:cNvPicPr preferRelativeResize="0"/>
          <p:nvPr/>
        </p:nvPicPr>
        <p:blipFill rotWithShape="1">
          <a:blip r:embed="rId2">
            <a:alphaModFix/>
          </a:blip>
          <a:srcRect/>
          <a:stretch/>
        </p:blipFill>
        <p:spPr>
          <a:xfrm>
            <a:off x="-13369" y="-18737"/>
            <a:ext cx="9170700" cy="5161500"/>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blipFill>
          <a:blip r:embed="rId13">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blipFill>
          <a:blip r:embed="rId13">
            <a:alphaModFix/>
          </a:blip>
          <a:stretch>
            <a:fillRect/>
          </a:stretch>
        </a:blip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52" name="Google Shape;52;p13"/>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chemeClr val="dk2"/>
              </a:buClr>
              <a:buSzPts val="1800"/>
              <a:buChar char="●"/>
              <a:defRPr sz="1800">
                <a:solidFill>
                  <a:schemeClr val="dk2"/>
                </a:solidFill>
              </a:defRPr>
            </a:lvl1pPr>
            <a:lvl2pPr marL="914400" lvl="1" indent="-317500" rtl="0">
              <a:lnSpc>
                <a:spcPct val="115000"/>
              </a:lnSpc>
              <a:spcBef>
                <a:spcPts val="1600"/>
              </a:spcBef>
              <a:spcAft>
                <a:spcPts val="0"/>
              </a:spcAft>
              <a:buClr>
                <a:schemeClr val="dk2"/>
              </a:buClr>
              <a:buSzPts val="1400"/>
              <a:buChar char="○"/>
              <a:defRPr>
                <a:solidFill>
                  <a:schemeClr val="dk2"/>
                </a:solidFill>
              </a:defRPr>
            </a:lvl2pPr>
            <a:lvl3pPr marL="1371600" lvl="2" indent="-317500" rtl="0">
              <a:lnSpc>
                <a:spcPct val="115000"/>
              </a:lnSpc>
              <a:spcBef>
                <a:spcPts val="1600"/>
              </a:spcBef>
              <a:spcAft>
                <a:spcPts val="0"/>
              </a:spcAft>
              <a:buClr>
                <a:schemeClr val="dk2"/>
              </a:buClr>
              <a:buSzPts val="1400"/>
              <a:buChar char="■"/>
              <a:defRPr>
                <a:solidFill>
                  <a:schemeClr val="dk2"/>
                </a:solidFill>
              </a:defRPr>
            </a:lvl3pPr>
            <a:lvl4pPr marL="1828800" lvl="3" indent="-317500" rtl="0">
              <a:lnSpc>
                <a:spcPct val="115000"/>
              </a:lnSpc>
              <a:spcBef>
                <a:spcPts val="1600"/>
              </a:spcBef>
              <a:spcAft>
                <a:spcPts val="0"/>
              </a:spcAft>
              <a:buClr>
                <a:schemeClr val="dk2"/>
              </a:buClr>
              <a:buSzPts val="1400"/>
              <a:buChar char="●"/>
              <a:defRPr>
                <a:solidFill>
                  <a:schemeClr val="dk2"/>
                </a:solidFill>
              </a:defRPr>
            </a:lvl4pPr>
            <a:lvl5pPr marL="2286000" lvl="4" indent="-317500" rtl="0">
              <a:lnSpc>
                <a:spcPct val="115000"/>
              </a:lnSpc>
              <a:spcBef>
                <a:spcPts val="1600"/>
              </a:spcBef>
              <a:spcAft>
                <a:spcPts val="0"/>
              </a:spcAft>
              <a:buClr>
                <a:schemeClr val="dk2"/>
              </a:buClr>
              <a:buSzPts val="1400"/>
              <a:buChar char="○"/>
              <a:defRPr>
                <a:solidFill>
                  <a:schemeClr val="dk2"/>
                </a:solidFill>
              </a:defRPr>
            </a:lvl5pPr>
            <a:lvl6pPr marL="2743200" lvl="5" indent="-317500" rtl="0">
              <a:lnSpc>
                <a:spcPct val="115000"/>
              </a:lnSpc>
              <a:spcBef>
                <a:spcPts val="1600"/>
              </a:spcBef>
              <a:spcAft>
                <a:spcPts val="0"/>
              </a:spcAft>
              <a:buClr>
                <a:schemeClr val="dk2"/>
              </a:buClr>
              <a:buSzPts val="1400"/>
              <a:buChar char="■"/>
              <a:defRPr>
                <a:solidFill>
                  <a:schemeClr val="dk2"/>
                </a:solidFill>
              </a:defRPr>
            </a:lvl6pPr>
            <a:lvl7pPr marL="3200400" lvl="6" indent="-317500" rtl="0">
              <a:lnSpc>
                <a:spcPct val="115000"/>
              </a:lnSpc>
              <a:spcBef>
                <a:spcPts val="1600"/>
              </a:spcBef>
              <a:spcAft>
                <a:spcPts val="0"/>
              </a:spcAft>
              <a:buClr>
                <a:schemeClr val="dk2"/>
              </a:buClr>
              <a:buSzPts val="1400"/>
              <a:buChar char="●"/>
              <a:defRPr>
                <a:solidFill>
                  <a:schemeClr val="dk2"/>
                </a:solidFill>
              </a:defRPr>
            </a:lvl7pPr>
            <a:lvl8pPr marL="3657600" lvl="7" indent="-317500" rtl="0">
              <a:lnSpc>
                <a:spcPct val="115000"/>
              </a:lnSpc>
              <a:spcBef>
                <a:spcPts val="1600"/>
              </a:spcBef>
              <a:spcAft>
                <a:spcPts val="0"/>
              </a:spcAft>
              <a:buClr>
                <a:schemeClr val="dk2"/>
              </a:buClr>
              <a:buSzPts val="1400"/>
              <a:buChar char="○"/>
              <a:defRPr>
                <a:solidFill>
                  <a:schemeClr val="dk2"/>
                </a:solidFill>
              </a:defRPr>
            </a:lvl8pPr>
            <a:lvl9pPr marL="4114800" lvl="8" indent="-317500" rtl="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53" name="Google Shape;53;p1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rtl="0">
              <a:buNone/>
              <a:defRPr sz="1000">
                <a:solidFill>
                  <a:schemeClr val="dk2"/>
                </a:solidFill>
              </a:defRPr>
            </a:lvl1pPr>
            <a:lvl2pPr lvl="1" algn="r" rtl="0">
              <a:buNone/>
              <a:defRPr sz="1000">
                <a:solidFill>
                  <a:schemeClr val="dk2"/>
                </a:solidFill>
              </a:defRPr>
            </a:lvl2pPr>
            <a:lvl3pPr lvl="2" algn="r" rtl="0">
              <a:buNone/>
              <a:defRPr sz="1000">
                <a:solidFill>
                  <a:schemeClr val="dk2"/>
                </a:solidFill>
              </a:defRPr>
            </a:lvl3pPr>
            <a:lvl4pPr lvl="3" algn="r" rtl="0">
              <a:buNone/>
              <a:defRPr sz="1000">
                <a:solidFill>
                  <a:schemeClr val="dk2"/>
                </a:solidFill>
              </a:defRPr>
            </a:lvl4pPr>
            <a:lvl5pPr lvl="4" algn="r" rtl="0">
              <a:buNone/>
              <a:defRPr sz="1000">
                <a:solidFill>
                  <a:schemeClr val="dk2"/>
                </a:solidFill>
              </a:defRPr>
            </a:lvl5pPr>
            <a:lvl6pPr lvl="5" algn="r" rtl="0">
              <a:buNone/>
              <a:defRPr sz="1000">
                <a:solidFill>
                  <a:schemeClr val="dk2"/>
                </a:solidFill>
              </a:defRPr>
            </a:lvl6pPr>
            <a:lvl7pPr lvl="6" algn="r" rtl="0">
              <a:buNone/>
              <a:defRPr sz="1000">
                <a:solidFill>
                  <a:schemeClr val="dk2"/>
                </a:solidFill>
              </a:defRPr>
            </a:lvl7pPr>
            <a:lvl8pPr lvl="7" algn="r" rtl="0">
              <a:buNone/>
              <a:defRPr sz="1000">
                <a:solidFill>
                  <a:schemeClr val="dk2"/>
                </a:solidFill>
              </a:defRPr>
            </a:lvl8pPr>
            <a:lvl9pPr lvl="8" algn="r" rtl="0">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pic>
        <p:nvPicPr>
          <p:cNvPr id="54" name="Google Shape;54;p13"/>
          <p:cNvPicPr preferRelativeResize="0"/>
          <p:nvPr/>
        </p:nvPicPr>
        <p:blipFill rotWithShape="1">
          <a:blip r:embed="rId14">
            <a:alphaModFix/>
          </a:blip>
          <a:srcRect/>
          <a:stretch/>
        </p:blipFill>
        <p:spPr>
          <a:xfrm>
            <a:off x="-26725" y="-41525"/>
            <a:ext cx="9170700" cy="5184900"/>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96"/>
        <p:cNvGrpSpPr/>
        <p:nvPr/>
      </p:nvGrpSpPr>
      <p:grpSpPr>
        <a:xfrm>
          <a:off x="0" y="0"/>
          <a:ext cx="0" cy="0"/>
          <a:chOff x="0" y="0"/>
          <a:chExt cx="0" cy="0"/>
        </a:xfrm>
      </p:grpSpPr>
      <p:sp>
        <p:nvSpPr>
          <p:cNvPr id="97" name="Google Shape;97;p2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98" name="Google Shape;98;p25"/>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chemeClr val="dk2"/>
              </a:buClr>
              <a:buSzPts val="1800"/>
              <a:buChar char="●"/>
              <a:defRPr sz="1800">
                <a:solidFill>
                  <a:schemeClr val="dk2"/>
                </a:solidFill>
              </a:defRPr>
            </a:lvl1pPr>
            <a:lvl2pPr marL="914400" lvl="1" indent="-317500" rtl="0">
              <a:lnSpc>
                <a:spcPct val="115000"/>
              </a:lnSpc>
              <a:spcBef>
                <a:spcPts val="1600"/>
              </a:spcBef>
              <a:spcAft>
                <a:spcPts val="0"/>
              </a:spcAft>
              <a:buClr>
                <a:schemeClr val="dk2"/>
              </a:buClr>
              <a:buSzPts val="1400"/>
              <a:buChar char="○"/>
              <a:defRPr>
                <a:solidFill>
                  <a:schemeClr val="dk2"/>
                </a:solidFill>
              </a:defRPr>
            </a:lvl2pPr>
            <a:lvl3pPr marL="1371600" lvl="2" indent="-317500" rtl="0">
              <a:lnSpc>
                <a:spcPct val="115000"/>
              </a:lnSpc>
              <a:spcBef>
                <a:spcPts val="1600"/>
              </a:spcBef>
              <a:spcAft>
                <a:spcPts val="0"/>
              </a:spcAft>
              <a:buClr>
                <a:schemeClr val="dk2"/>
              </a:buClr>
              <a:buSzPts val="1400"/>
              <a:buChar char="■"/>
              <a:defRPr>
                <a:solidFill>
                  <a:schemeClr val="dk2"/>
                </a:solidFill>
              </a:defRPr>
            </a:lvl3pPr>
            <a:lvl4pPr marL="1828800" lvl="3" indent="-317500" rtl="0">
              <a:lnSpc>
                <a:spcPct val="115000"/>
              </a:lnSpc>
              <a:spcBef>
                <a:spcPts val="1600"/>
              </a:spcBef>
              <a:spcAft>
                <a:spcPts val="0"/>
              </a:spcAft>
              <a:buClr>
                <a:schemeClr val="dk2"/>
              </a:buClr>
              <a:buSzPts val="1400"/>
              <a:buChar char="●"/>
              <a:defRPr>
                <a:solidFill>
                  <a:schemeClr val="dk2"/>
                </a:solidFill>
              </a:defRPr>
            </a:lvl4pPr>
            <a:lvl5pPr marL="2286000" lvl="4" indent="-317500" rtl="0">
              <a:lnSpc>
                <a:spcPct val="115000"/>
              </a:lnSpc>
              <a:spcBef>
                <a:spcPts val="1600"/>
              </a:spcBef>
              <a:spcAft>
                <a:spcPts val="0"/>
              </a:spcAft>
              <a:buClr>
                <a:schemeClr val="dk2"/>
              </a:buClr>
              <a:buSzPts val="1400"/>
              <a:buChar char="○"/>
              <a:defRPr>
                <a:solidFill>
                  <a:schemeClr val="dk2"/>
                </a:solidFill>
              </a:defRPr>
            </a:lvl5pPr>
            <a:lvl6pPr marL="2743200" lvl="5" indent="-317500" rtl="0">
              <a:lnSpc>
                <a:spcPct val="115000"/>
              </a:lnSpc>
              <a:spcBef>
                <a:spcPts val="1600"/>
              </a:spcBef>
              <a:spcAft>
                <a:spcPts val="0"/>
              </a:spcAft>
              <a:buClr>
                <a:schemeClr val="dk2"/>
              </a:buClr>
              <a:buSzPts val="1400"/>
              <a:buChar char="■"/>
              <a:defRPr>
                <a:solidFill>
                  <a:schemeClr val="dk2"/>
                </a:solidFill>
              </a:defRPr>
            </a:lvl6pPr>
            <a:lvl7pPr marL="3200400" lvl="6" indent="-317500" rtl="0">
              <a:lnSpc>
                <a:spcPct val="115000"/>
              </a:lnSpc>
              <a:spcBef>
                <a:spcPts val="1600"/>
              </a:spcBef>
              <a:spcAft>
                <a:spcPts val="0"/>
              </a:spcAft>
              <a:buClr>
                <a:schemeClr val="dk2"/>
              </a:buClr>
              <a:buSzPts val="1400"/>
              <a:buChar char="●"/>
              <a:defRPr>
                <a:solidFill>
                  <a:schemeClr val="dk2"/>
                </a:solidFill>
              </a:defRPr>
            </a:lvl7pPr>
            <a:lvl8pPr marL="3657600" lvl="7" indent="-317500" rtl="0">
              <a:lnSpc>
                <a:spcPct val="115000"/>
              </a:lnSpc>
              <a:spcBef>
                <a:spcPts val="1600"/>
              </a:spcBef>
              <a:spcAft>
                <a:spcPts val="0"/>
              </a:spcAft>
              <a:buClr>
                <a:schemeClr val="dk2"/>
              </a:buClr>
              <a:buSzPts val="1400"/>
              <a:buChar char="○"/>
              <a:defRPr>
                <a:solidFill>
                  <a:schemeClr val="dk2"/>
                </a:solidFill>
              </a:defRPr>
            </a:lvl8pPr>
            <a:lvl9pPr marL="4114800" lvl="8" indent="-317500" rtl="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99" name="Google Shape;99;p2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rtl="0">
              <a:buNone/>
              <a:defRPr sz="1000">
                <a:solidFill>
                  <a:schemeClr val="dk2"/>
                </a:solidFill>
              </a:defRPr>
            </a:lvl1pPr>
            <a:lvl2pPr lvl="1" algn="r" rtl="0">
              <a:buNone/>
              <a:defRPr sz="1000">
                <a:solidFill>
                  <a:schemeClr val="dk2"/>
                </a:solidFill>
              </a:defRPr>
            </a:lvl2pPr>
            <a:lvl3pPr lvl="2" algn="r" rtl="0">
              <a:buNone/>
              <a:defRPr sz="1000">
                <a:solidFill>
                  <a:schemeClr val="dk2"/>
                </a:solidFill>
              </a:defRPr>
            </a:lvl3pPr>
            <a:lvl4pPr lvl="3" algn="r" rtl="0">
              <a:buNone/>
              <a:defRPr sz="1000">
                <a:solidFill>
                  <a:schemeClr val="dk2"/>
                </a:solidFill>
              </a:defRPr>
            </a:lvl4pPr>
            <a:lvl5pPr lvl="4" algn="r" rtl="0">
              <a:buNone/>
              <a:defRPr sz="1000">
                <a:solidFill>
                  <a:schemeClr val="dk2"/>
                </a:solidFill>
              </a:defRPr>
            </a:lvl5pPr>
            <a:lvl6pPr lvl="5" algn="r" rtl="0">
              <a:buNone/>
              <a:defRPr sz="1000">
                <a:solidFill>
                  <a:schemeClr val="dk2"/>
                </a:solidFill>
              </a:defRPr>
            </a:lvl6pPr>
            <a:lvl7pPr lvl="6" algn="r" rtl="0">
              <a:buNone/>
              <a:defRPr sz="1000">
                <a:solidFill>
                  <a:schemeClr val="dk2"/>
                </a:solidFill>
              </a:defRPr>
            </a:lvl7pPr>
            <a:lvl8pPr lvl="7" algn="r" rtl="0">
              <a:buNone/>
              <a:defRPr sz="1000">
                <a:solidFill>
                  <a:schemeClr val="dk2"/>
                </a:solidFill>
              </a:defRPr>
            </a:lvl8pPr>
            <a:lvl9pPr lvl="8" algn="r" rtl="0">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pic>
        <p:nvPicPr>
          <p:cNvPr id="100" name="Google Shape;100;p25"/>
          <p:cNvPicPr preferRelativeResize="0"/>
          <p:nvPr/>
        </p:nvPicPr>
        <p:blipFill rotWithShape="1">
          <a:blip r:embed="rId13">
            <a:alphaModFix/>
          </a:blip>
          <a:srcRect/>
          <a:stretch/>
        </p:blipFill>
        <p:spPr>
          <a:xfrm>
            <a:off x="-26725" y="-41525"/>
            <a:ext cx="9170700" cy="5184900"/>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142"/>
        <p:cNvGrpSpPr/>
        <p:nvPr/>
      </p:nvGrpSpPr>
      <p:grpSpPr>
        <a:xfrm>
          <a:off x="0" y="0"/>
          <a:ext cx="0" cy="0"/>
          <a:chOff x="0" y="0"/>
          <a:chExt cx="0" cy="0"/>
        </a:xfrm>
      </p:grpSpPr>
      <p:sp>
        <p:nvSpPr>
          <p:cNvPr id="143" name="Google Shape;143;p3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144" name="Google Shape;144;p37"/>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chemeClr val="dk2"/>
              </a:buClr>
              <a:buSzPts val="1800"/>
              <a:buChar char="●"/>
              <a:defRPr sz="1800">
                <a:solidFill>
                  <a:schemeClr val="dk2"/>
                </a:solidFill>
              </a:defRPr>
            </a:lvl1pPr>
            <a:lvl2pPr marL="914400" lvl="1" indent="-317500" rtl="0">
              <a:lnSpc>
                <a:spcPct val="115000"/>
              </a:lnSpc>
              <a:spcBef>
                <a:spcPts val="1600"/>
              </a:spcBef>
              <a:spcAft>
                <a:spcPts val="0"/>
              </a:spcAft>
              <a:buClr>
                <a:schemeClr val="dk2"/>
              </a:buClr>
              <a:buSzPts val="1400"/>
              <a:buChar char="○"/>
              <a:defRPr>
                <a:solidFill>
                  <a:schemeClr val="dk2"/>
                </a:solidFill>
              </a:defRPr>
            </a:lvl2pPr>
            <a:lvl3pPr marL="1371600" lvl="2" indent="-317500" rtl="0">
              <a:lnSpc>
                <a:spcPct val="115000"/>
              </a:lnSpc>
              <a:spcBef>
                <a:spcPts val="1600"/>
              </a:spcBef>
              <a:spcAft>
                <a:spcPts val="0"/>
              </a:spcAft>
              <a:buClr>
                <a:schemeClr val="dk2"/>
              </a:buClr>
              <a:buSzPts val="1400"/>
              <a:buChar char="■"/>
              <a:defRPr>
                <a:solidFill>
                  <a:schemeClr val="dk2"/>
                </a:solidFill>
              </a:defRPr>
            </a:lvl3pPr>
            <a:lvl4pPr marL="1828800" lvl="3" indent="-317500" rtl="0">
              <a:lnSpc>
                <a:spcPct val="115000"/>
              </a:lnSpc>
              <a:spcBef>
                <a:spcPts val="1600"/>
              </a:spcBef>
              <a:spcAft>
                <a:spcPts val="0"/>
              </a:spcAft>
              <a:buClr>
                <a:schemeClr val="dk2"/>
              </a:buClr>
              <a:buSzPts val="1400"/>
              <a:buChar char="●"/>
              <a:defRPr>
                <a:solidFill>
                  <a:schemeClr val="dk2"/>
                </a:solidFill>
              </a:defRPr>
            </a:lvl4pPr>
            <a:lvl5pPr marL="2286000" lvl="4" indent="-317500" rtl="0">
              <a:lnSpc>
                <a:spcPct val="115000"/>
              </a:lnSpc>
              <a:spcBef>
                <a:spcPts val="1600"/>
              </a:spcBef>
              <a:spcAft>
                <a:spcPts val="0"/>
              </a:spcAft>
              <a:buClr>
                <a:schemeClr val="dk2"/>
              </a:buClr>
              <a:buSzPts val="1400"/>
              <a:buChar char="○"/>
              <a:defRPr>
                <a:solidFill>
                  <a:schemeClr val="dk2"/>
                </a:solidFill>
              </a:defRPr>
            </a:lvl5pPr>
            <a:lvl6pPr marL="2743200" lvl="5" indent="-317500" rtl="0">
              <a:lnSpc>
                <a:spcPct val="115000"/>
              </a:lnSpc>
              <a:spcBef>
                <a:spcPts val="1600"/>
              </a:spcBef>
              <a:spcAft>
                <a:spcPts val="0"/>
              </a:spcAft>
              <a:buClr>
                <a:schemeClr val="dk2"/>
              </a:buClr>
              <a:buSzPts val="1400"/>
              <a:buChar char="■"/>
              <a:defRPr>
                <a:solidFill>
                  <a:schemeClr val="dk2"/>
                </a:solidFill>
              </a:defRPr>
            </a:lvl6pPr>
            <a:lvl7pPr marL="3200400" lvl="6" indent="-317500" rtl="0">
              <a:lnSpc>
                <a:spcPct val="115000"/>
              </a:lnSpc>
              <a:spcBef>
                <a:spcPts val="1600"/>
              </a:spcBef>
              <a:spcAft>
                <a:spcPts val="0"/>
              </a:spcAft>
              <a:buClr>
                <a:schemeClr val="dk2"/>
              </a:buClr>
              <a:buSzPts val="1400"/>
              <a:buChar char="●"/>
              <a:defRPr>
                <a:solidFill>
                  <a:schemeClr val="dk2"/>
                </a:solidFill>
              </a:defRPr>
            </a:lvl7pPr>
            <a:lvl8pPr marL="3657600" lvl="7" indent="-317500" rtl="0">
              <a:lnSpc>
                <a:spcPct val="115000"/>
              </a:lnSpc>
              <a:spcBef>
                <a:spcPts val="1600"/>
              </a:spcBef>
              <a:spcAft>
                <a:spcPts val="0"/>
              </a:spcAft>
              <a:buClr>
                <a:schemeClr val="dk2"/>
              </a:buClr>
              <a:buSzPts val="1400"/>
              <a:buChar char="○"/>
              <a:defRPr>
                <a:solidFill>
                  <a:schemeClr val="dk2"/>
                </a:solidFill>
              </a:defRPr>
            </a:lvl8pPr>
            <a:lvl9pPr marL="4114800" lvl="8" indent="-317500" rtl="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145" name="Google Shape;145;p3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rtl="0">
              <a:buNone/>
              <a:defRPr sz="1000">
                <a:solidFill>
                  <a:schemeClr val="dk2"/>
                </a:solidFill>
              </a:defRPr>
            </a:lvl1pPr>
            <a:lvl2pPr lvl="1" algn="r" rtl="0">
              <a:buNone/>
              <a:defRPr sz="1000">
                <a:solidFill>
                  <a:schemeClr val="dk2"/>
                </a:solidFill>
              </a:defRPr>
            </a:lvl2pPr>
            <a:lvl3pPr lvl="2" algn="r" rtl="0">
              <a:buNone/>
              <a:defRPr sz="1000">
                <a:solidFill>
                  <a:schemeClr val="dk2"/>
                </a:solidFill>
              </a:defRPr>
            </a:lvl3pPr>
            <a:lvl4pPr lvl="3" algn="r" rtl="0">
              <a:buNone/>
              <a:defRPr sz="1000">
                <a:solidFill>
                  <a:schemeClr val="dk2"/>
                </a:solidFill>
              </a:defRPr>
            </a:lvl4pPr>
            <a:lvl5pPr lvl="4" algn="r" rtl="0">
              <a:buNone/>
              <a:defRPr sz="1000">
                <a:solidFill>
                  <a:schemeClr val="dk2"/>
                </a:solidFill>
              </a:defRPr>
            </a:lvl5pPr>
            <a:lvl6pPr lvl="5" algn="r" rtl="0">
              <a:buNone/>
              <a:defRPr sz="1000">
                <a:solidFill>
                  <a:schemeClr val="dk2"/>
                </a:solidFill>
              </a:defRPr>
            </a:lvl6pPr>
            <a:lvl7pPr lvl="6" algn="r" rtl="0">
              <a:buNone/>
              <a:defRPr sz="1000">
                <a:solidFill>
                  <a:schemeClr val="dk2"/>
                </a:solidFill>
              </a:defRPr>
            </a:lvl7pPr>
            <a:lvl8pPr lvl="7" algn="r" rtl="0">
              <a:buNone/>
              <a:defRPr sz="1000">
                <a:solidFill>
                  <a:schemeClr val="dk2"/>
                </a:solidFill>
              </a:defRPr>
            </a:lvl8pPr>
            <a:lvl9pPr lvl="8" algn="r" rtl="0">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36.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36.xml"/><Relationship Id="rId6" Type="http://schemas.openxmlformats.org/officeDocument/2006/relationships/hyperlink" Target="http://www.sjsu.edu/supportedinstruction/" TargetMode="External"/><Relationship Id="rId5" Type="http://schemas.openxmlformats.org/officeDocument/2006/relationships/hyperlink" Target="http://www.sjsu.edu/earlystart/" TargetMode="External"/><Relationship Id="rId4" Type="http://schemas.openxmlformats.org/officeDocument/2006/relationships/hyperlink" Target="http://www.sjsu.edu/eap/"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Google Shape;204;p51"/>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endParaRPr/>
          </a:p>
        </p:txBody>
      </p:sp>
      <p:sp>
        <p:nvSpPr>
          <p:cNvPr id="205" name="Google Shape;205;p51"/>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endParaRPr/>
          </a:p>
        </p:txBody>
      </p:sp>
      <p:pic>
        <p:nvPicPr>
          <p:cNvPr id="206" name="Google Shape;206;p51"/>
          <p:cNvPicPr preferRelativeResize="0"/>
          <p:nvPr/>
        </p:nvPicPr>
        <p:blipFill rotWithShape="1">
          <a:blip r:embed="rId3">
            <a:alphaModFix/>
          </a:blip>
          <a:srcRect/>
          <a:stretch/>
        </p:blipFill>
        <p:spPr>
          <a:xfrm>
            <a:off x="-46800" y="-14700"/>
            <a:ext cx="9237600" cy="5172900"/>
          </a:xfrm>
          <a:prstGeom prst="rect">
            <a:avLst/>
          </a:prstGeom>
          <a:noFill/>
          <a:ln>
            <a:noFill/>
          </a:ln>
        </p:spPr>
      </p:pic>
      <p:sp>
        <p:nvSpPr>
          <p:cNvPr id="207" name="Google Shape;207;p51"/>
          <p:cNvSpPr txBox="1"/>
          <p:nvPr/>
        </p:nvSpPr>
        <p:spPr>
          <a:xfrm>
            <a:off x="-46800" y="61875"/>
            <a:ext cx="9237600" cy="2428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3000" b="1">
                <a:solidFill>
                  <a:schemeClr val="lt1"/>
                </a:solidFill>
                <a:latin typeface="Headland One"/>
                <a:ea typeface="Headland One"/>
                <a:cs typeface="Headland One"/>
                <a:sym typeface="Headland One"/>
              </a:rPr>
              <a:t>What is the CSU Early Assessment Program?</a:t>
            </a:r>
            <a:endParaRPr sz="3000">
              <a:solidFill>
                <a:schemeClr val="dk1"/>
              </a:solidFill>
              <a:latin typeface="Cambria"/>
              <a:ea typeface="Cambria"/>
              <a:cs typeface="Cambria"/>
              <a:sym typeface="Cambria"/>
            </a:endParaRPr>
          </a:p>
        </p:txBody>
      </p:sp>
      <p:sp>
        <p:nvSpPr>
          <p:cNvPr id="208" name="Google Shape;208;p51"/>
          <p:cNvSpPr txBox="1"/>
          <p:nvPr/>
        </p:nvSpPr>
        <p:spPr>
          <a:xfrm>
            <a:off x="3376575" y="3418675"/>
            <a:ext cx="2637600" cy="1160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a:solidFill>
                  <a:schemeClr val="lt1"/>
                </a:solidFill>
                <a:latin typeface="Headland One"/>
                <a:ea typeface="Headland One"/>
                <a:cs typeface="Headland One"/>
                <a:sym typeface="Headland One"/>
              </a:rPr>
              <a:t>Jessica Shillings</a:t>
            </a:r>
            <a:endParaRPr sz="1800">
              <a:solidFill>
                <a:schemeClr val="lt1"/>
              </a:solidFill>
              <a:latin typeface="Headland One"/>
              <a:ea typeface="Headland One"/>
              <a:cs typeface="Headland One"/>
              <a:sym typeface="Headland One"/>
            </a:endParaRPr>
          </a:p>
          <a:p>
            <a:pPr marL="0" lvl="0" indent="0" algn="ctr" rtl="0">
              <a:spcBef>
                <a:spcPts val="0"/>
              </a:spcBef>
              <a:spcAft>
                <a:spcPts val="0"/>
              </a:spcAft>
              <a:buClr>
                <a:schemeClr val="dk1"/>
              </a:buClr>
              <a:buSzPts val="1100"/>
              <a:buFont typeface="Arial"/>
              <a:buNone/>
            </a:pPr>
            <a:r>
              <a:rPr lang="en" sz="1800">
                <a:solidFill>
                  <a:schemeClr val="lt1"/>
                </a:solidFill>
                <a:latin typeface="Headland One"/>
                <a:ea typeface="Headland One"/>
                <a:cs typeface="Headland One"/>
                <a:sym typeface="Headland One"/>
              </a:rPr>
              <a:t>Academic Preparation</a:t>
            </a:r>
            <a:endParaRPr sz="1800">
              <a:solidFill>
                <a:schemeClr val="lt1"/>
              </a:solidFill>
              <a:latin typeface="Headland One"/>
              <a:ea typeface="Headland One"/>
              <a:cs typeface="Headland One"/>
              <a:sym typeface="Headland One"/>
            </a:endParaRPr>
          </a:p>
          <a:p>
            <a:pPr marL="0" lvl="0" indent="0" algn="ctr" rtl="0">
              <a:spcBef>
                <a:spcPts val="0"/>
              </a:spcBef>
              <a:spcAft>
                <a:spcPts val="0"/>
              </a:spcAft>
              <a:buClr>
                <a:schemeClr val="dk1"/>
              </a:buClr>
              <a:buSzPts val="1100"/>
              <a:buFont typeface="Arial"/>
              <a:buNone/>
            </a:pPr>
            <a:r>
              <a:rPr lang="en" sz="1800">
                <a:solidFill>
                  <a:schemeClr val="lt1"/>
                </a:solidFill>
                <a:latin typeface="Headland One"/>
                <a:ea typeface="Headland One"/>
                <a:cs typeface="Headland One"/>
                <a:sym typeface="Headland One"/>
              </a:rPr>
              <a:t>San José State University </a:t>
            </a:r>
            <a:endParaRPr/>
          </a:p>
        </p:txBody>
      </p:sp>
      <p:pic>
        <p:nvPicPr>
          <p:cNvPr id="209" name="Google Shape;209;p51"/>
          <p:cNvPicPr preferRelativeResize="0"/>
          <p:nvPr/>
        </p:nvPicPr>
        <p:blipFill>
          <a:blip r:embed="rId4">
            <a:alphaModFix/>
          </a:blip>
          <a:stretch>
            <a:fillRect/>
          </a:stretch>
        </p:blipFill>
        <p:spPr>
          <a:xfrm>
            <a:off x="129450" y="2906500"/>
            <a:ext cx="2747400" cy="1836574"/>
          </a:xfrm>
          <a:prstGeom prst="rect">
            <a:avLst/>
          </a:prstGeom>
          <a:noFill/>
          <a:ln>
            <a:noFill/>
          </a:ln>
        </p:spPr>
      </p:pic>
      <p:pic>
        <p:nvPicPr>
          <p:cNvPr id="210" name="Google Shape;210;p51"/>
          <p:cNvPicPr preferRelativeResize="0"/>
          <p:nvPr/>
        </p:nvPicPr>
        <p:blipFill>
          <a:blip r:embed="rId5">
            <a:alphaModFix/>
          </a:blip>
          <a:stretch>
            <a:fillRect/>
          </a:stretch>
        </p:blipFill>
        <p:spPr>
          <a:xfrm>
            <a:off x="6155575" y="3058284"/>
            <a:ext cx="2747399" cy="1710641"/>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Google Shape;215;p52"/>
          <p:cNvSpPr txBox="1"/>
          <p:nvPr/>
        </p:nvSpPr>
        <p:spPr>
          <a:xfrm>
            <a:off x="106050" y="659000"/>
            <a:ext cx="8772900" cy="760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3400" b="1">
                <a:solidFill>
                  <a:srgbClr val="0055A2"/>
                </a:solidFill>
              </a:rPr>
              <a:t>First Year Course Placement </a:t>
            </a:r>
            <a:endParaRPr sz="3400" b="1"/>
          </a:p>
        </p:txBody>
      </p:sp>
      <p:sp>
        <p:nvSpPr>
          <p:cNvPr id="216" name="Google Shape;216;p52"/>
          <p:cNvSpPr txBox="1"/>
          <p:nvPr/>
        </p:nvSpPr>
        <p:spPr>
          <a:xfrm>
            <a:off x="530400" y="1343000"/>
            <a:ext cx="8059200" cy="32112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1000"/>
              </a:spcBef>
              <a:spcAft>
                <a:spcPts val="0"/>
              </a:spcAft>
              <a:buNone/>
            </a:pPr>
            <a:r>
              <a:rPr lang="en" sz="1900"/>
              <a:t>The CSU Early Assessment Program evaluates academic preparation (and placement in first year math and writing courses) though </a:t>
            </a:r>
            <a:r>
              <a:rPr lang="en" sz="1900" b="1">
                <a:solidFill>
                  <a:srgbClr val="0055A2"/>
                </a:solidFill>
              </a:rPr>
              <a:t>Multiple Measures</a:t>
            </a:r>
            <a:r>
              <a:rPr lang="en" sz="1900" b="1"/>
              <a:t> </a:t>
            </a:r>
            <a:r>
              <a:rPr lang="en" sz="1900"/>
              <a:t>criteria, which take into account...</a:t>
            </a:r>
            <a:endParaRPr sz="1900"/>
          </a:p>
          <a:p>
            <a:pPr marL="457200" lvl="0" indent="-349250" algn="l" rtl="0">
              <a:lnSpc>
                <a:spcPct val="100000"/>
              </a:lnSpc>
              <a:spcBef>
                <a:spcPts val="1000"/>
              </a:spcBef>
              <a:spcAft>
                <a:spcPts val="0"/>
              </a:spcAft>
              <a:buSzPts val="1900"/>
              <a:buChar char="●"/>
            </a:pPr>
            <a:r>
              <a:rPr lang="en" sz="1900"/>
              <a:t>Overall HS GPA </a:t>
            </a:r>
            <a:endParaRPr sz="1900"/>
          </a:p>
          <a:p>
            <a:pPr marL="457200" lvl="0" indent="-349250" algn="l" rtl="0">
              <a:lnSpc>
                <a:spcPct val="100000"/>
              </a:lnSpc>
              <a:spcBef>
                <a:spcPts val="500"/>
              </a:spcBef>
              <a:spcAft>
                <a:spcPts val="0"/>
              </a:spcAft>
              <a:buSzPts val="1900"/>
              <a:buChar char="●"/>
            </a:pPr>
            <a:r>
              <a:rPr lang="en" sz="1900"/>
              <a:t>HS Math GPA</a:t>
            </a:r>
            <a:endParaRPr sz="1900"/>
          </a:p>
          <a:p>
            <a:pPr marL="457200" lvl="0" indent="-349250" algn="l" rtl="0">
              <a:lnSpc>
                <a:spcPct val="100000"/>
              </a:lnSpc>
              <a:spcBef>
                <a:spcPts val="500"/>
              </a:spcBef>
              <a:spcAft>
                <a:spcPts val="0"/>
              </a:spcAft>
              <a:buSzPts val="1900"/>
              <a:buChar char="●"/>
            </a:pPr>
            <a:r>
              <a:rPr lang="en" sz="1900"/>
              <a:t>Accumulated coursework</a:t>
            </a:r>
            <a:endParaRPr sz="1900"/>
          </a:p>
          <a:p>
            <a:pPr marL="457200" lvl="0" indent="-349250" algn="l" rtl="0">
              <a:lnSpc>
                <a:spcPct val="100000"/>
              </a:lnSpc>
              <a:spcBef>
                <a:spcPts val="500"/>
              </a:spcBef>
              <a:spcAft>
                <a:spcPts val="0"/>
              </a:spcAft>
              <a:buSzPts val="1900"/>
              <a:buChar char="●"/>
            </a:pPr>
            <a:r>
              <a:rPr lang="en" sz="1900"/>
              <a:t>Some senior year coursework</a:t>
            </a:r>
            <a:endParaRPr sz="1900"/>
          </a:p>
          <a:p>
            <a:pPr marL="457200" lvl="0" indent="-349250" algn="l" rtl="0">
              <a:lnSpc>
                <a:spcPct val="100000"/>
              </a:lnSpc>
              <a:spcBef>
                <a:spcPts val="500"/>
              </a:spcBef>
              <a:spcAft>
                <a:spcPts val="0"/>
              </a:spcAft>
              <a:buSzPts val="1900"/>
              <a:buChar char="●"/>
            </a:pPr>
            <a:r>
              <a:rPr lang="en" sz="1900"/>
              <a:t>Community college coursework</a:t>
            </a:r>
            <a:endParaRPr sz="1900"/>
          </a:p>
          <a:p>
            <a:pPr marL="0" lvl="0" indent="0" algn="l" rtl="0">
              <a:lnSpc>
                <a:spcPct val="90000"/>
              </a:lnSpc>
              <a:spcBef>
                <a:spcPts val="1000"/>
              </a:spcBef>
              <a:spcAft>
                <a:spcPts val="800"/>
              </a:spcAft>
              <a:buNone/>
            </a:pPr>
            <a:endParaRPr sz="1800">
              <a:solidFill>
                <a:schemeClr val="dk2"/>
              </a:solidFill>
            </a:endParaRPr>
          </a:p>
        </p:txBody>
      </p:sp>
      <p:sp>
        <p:nvSpPr>
          <p:cNvPr id="217" name="Google Shape;217;p52"/>
          <p:cNvSpPr txBox="1"/>
          <p:nvPr/>
        </p:nvSpPr>
        <p:spPr>
          <a:xfrm>
            <a:off x="4451700" y="2366775"/>
            <a:ext cx="3165300" cy="1702500"/>
          </a:xfrm>
          <a:prstGeom prst="rect">
            <a:avLst/>
          </a:prstGeom>
          <a:noFill/>
          <a:ln>
            <a:noFill/>
          </a:ln>
        </p:spPr>
        <p:txBody>
          <a:bodyPr spcFirstLastPara="1" wrap="square" lIns="91425" tIns="91425" rIns="91425" bIns="91425" anchor="t" anchorCtr="0">
            <a:noAutofit/>
          </a:bodyPr>
          <a:lstStyle/>
          <a:p>
            <a:pPr marL="457200" lvl="0" indent="-349250" algn="l" rtl="0">
              <a:lnSpc>
                <a:spcPct val="100000"/>
              </a:lnSpc>
              <a:spcBef>
                <a:spcPts val="500"/>
              </a:spcBef>
              <a:spcAft>
                <a:spcPts val="0"/>
              </a:spcAft>
              <a:buClr>
                <a:schemeClr val="dk1"/>
              </a:buClr>
              <a:buSzPts val="1900"/>
              <a:buChar char="●"/>
            </a:pPr>
            <a:r>
              <a:rPr lang="en" sz="1900">
                <a:solidFill>
                  <a:schemeClr val="dk1"/>
                </a:solidFill>
              </a:rPr>
              <a:t>Standardized tests…</a:t>
            </a:r>
            <a:endParaRPr sz="1900">
              <a:solidFill>
                <a:schemeClr val="dk1"/>
              </a:solidFill>
            </a:endParaRPr>
          </a:p>
          <a:p>
            <a:pPr marL="914400" lvl="1" indent="-349250" algn="l" rtl="0">
              <a:lnSpc>
                <a:spcPct val="100000"/>
              </a:lnSpc>
              <a:spcBef>
                <a:spcPts val="500"/>
              </a:spcBef>
              <a:spcAft>
                <a:spcPts val="0"/>
              </a:spcAft>
              <a:buClr>
                <a:schemeClr val="dk1"/>
              </a:buClr>
              <a:buSzPts val="1900"/>
              <a:buChar char="○"/>
            </a:pPr>
            <a:r>
              <a:rPr lang="en" sz="1900">
                <a:solidFill>
                  <a:schemeClr val="dk1"/>
                </a:solidFill>
              </a:rPr>
              <a:t>SAT and ACT</a:t>
            </a:r>
            <a:endParaRPr sz="1900">
              <a:solidFill>
                <a:schemeClr val="dk1"/>
              </a:solidFill>
            </a:endParaRPr>
          </a:p>
          <a:p>
            <a:pPr marL="914400" lvl="1" indent="-349250" algn="l" rtl="0">
              <a:lnSpc>
                <a:spcPct val="100000"/>
              </a:lnSpc>
              <a:spcBef>
                <a:spcPts val="500"/>
              </a:spcBef>
              <a:spcAft>
                <a:spcPts val="0"/>
              </a:spcAft>
              <a:buClr>
                <a:schemeClr val="dk1"/>
              </a:buClr>
              <a:buSzPts val="1900"/>
              <a:buChar char="○"/>
            </a:pPr>
            <a:r>
              <a:rPr lang="en" sz="1900">
                <a:solidFill>
                  <a:schemeClr val="dk1"/>
                </a:solidFill>
              </a:rPr>
              <a:t>CAASPP/EAP</a:t>
            </a:r>
            <a:endParaRPr sz="1900">
              <a:solidFill>
                <a:schemeClr val="dk1"/>
              </a:solidFill>
            </a:endParaRPr>
          </a:p>
          <a:p>
            <a:pPr marL="914400" lvl="1" indent="-349250" algn="l" rtl="0">
              <a:lnSpc>
                <a:spcPct val="100000"/>
              </a:lnSpc>
              <a:spcBef>
                <a:spcPts val="500"/>
              </a:spcBef>
              <a:spcAft>
                <a:spcPts val="0"/>
              </a:spcAft>
              <a:buClr>
                <a:schemeClr val="dk1"/>
              </a:buClr>
              <a:buSzPts val="1900"/>
              <a:buChar char="○"/>
            </a:pPr>
            <a:r>
              <a:rPr lang="en" sz="1900">
                <a:solidFill>
                  <a:schemeClr val="dk1"/>
                </a:solidFill>
              </a:rPr>
              <a:t>AP Exams</a:t>
            </a:r>
            <a:endParaRPr sz="1900">
              <a:solidFill>
                <a:schemeClr val="dk1"/>
              </a:solidFill>
            </a:endParaRPr>
          </a:p>
          <a:p>
            <a:pPr marL="0" lvl="0" indent="0" algn="l" rtl="0">
              <a:spcBef>
                <a:spcPts val="500"/>
              </a:spcBef>
              <a:spcAft>
                <a:spcPts val="0"/>
              </a:spcAft>
              <a:buNone/>
            </a:pPr>
            <a:endParaRPr/>
          </a:p>
        </p:txBody>
      </p:sp>
      <p:sp>
        <p:nvSpPr>
          <p:cNvPr id="218" name="Google Shape;218;p52"/>
          <p:cNvSpPr txBox="1"/>
          <p:nvPr/>
        </p:nvSpPr>
        <p:spPr>
          <a:xfrm>
            <a:off x="0" y="0"/>
            <a:ext cx="9144000" cy="5214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2800" b="1">
                <a:solidFill>
                  <a:schemeClr val="dk1"/>
                </a:solidFill>
              </a:rPr>
              <a:t>Multiple Measures</a:t>
            </a: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Google Shape;223;p53"/>
          <p:cNvSpPr txBox="1">
            <a:spLocks noGrp="1"/>
          </p:cNvSpPr>
          <p:nvPr>
            <p:ph type="title"/>
          </p:nvPr>
        </p:nvSpPr>
        <p:spPr>
          <a:xfrm>
            <a:off x="0" y="-52475"/>
            <a:ext cx="9144000" cy="5727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Clr>
                <a:schemeClr val="dk1"/>
              </a:buClr>
              <a:buSzPts val="1100"/>
              <a:buFont typeface="Arial"/>
              <a:buNone/>
            </a:pPr>
            <a:r>
              <a:rPr lang="en" b="1"/>
              <a:t>Early Assessment Program</a:t>
            </a:r>
            <a:endParaRPr b="1"/>
          </a:p>
        </p:txBody>
      </p:sp>
      <p:sp>
        <p:nvSpPr>
          <p:cNvPr id="224" name="Google Shape;224;p53"/>
          <p:cNvSpPr txBox="1"/>
          <p:nvPr/>
        </p:nvSpPr>
        <p:spPr>
          <a:xfrm>
            <a:off x="228600" y="609600"/>
            <a:ext cx="8758800" cy="1015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200"/>
              </a:spcBef>
              <a:spcAft>
                <a:spcPts val="0"/>
              </a:spcAft>
              <a:buNone/>
            </a:pPr>
            <a:r>
              <a:rPr lang="en" sz="1900">
                <a:solidFill>
                  <a:schemeClr val="dk1"/>
                </a:solidFill>
              </a:rPr>
              <a:t>All 23 CSU campuses use the</a:t>
            </a:r>
            <a:r>
              <a:rPr lang="en" sz="1900" b="1">
                <a:solidFill>
                  <a:srgbClr val="0055A2"/>
                </a:solidFill>
              </a:rPr>
              <a:t> Early Assessment Program </a:t>
            </a:r>
            <a:r>
              <a:rPr lang="en" sz="1900">
                <a:solidFill>
                  <a:schemeClr val="dk1"/>
                </a:solidFill>
              </a:rPr>
              <a:t>to decide which students will need to take support and Early Start classes</a:t>
            </a:r>
            <a:endParaRPr sz="1900" b="1">
              <a:solidFill>
                <a:srgbClr val="0055A2"/>
              </a:solidFill>
            </a:endParaRPr>
          </a:p>
          <a:p>
            <a:pPr marL="0" lvl="0" indent="0" algn="l" rtl="0">
              <a:lnSpc>
                <a:spcPct val="90000"/>
              </a:lnSpc>
              <a:spcBef>
                <a:spcPts val="1000"/>
              </a:spcBef>
              <a:spcAft>
                <a:spcPts val="0"/>
              </a:spcAft>
              <a:buNone/>
            </a:pPr>
            <a:r>
              <a:rPr lang="en" sz="1900" b="1">
                <a:solidFill>
                  <a:srgbClr val="0055A2"/>
                </a:solidFill>
              </a:rPr>
              <a:t>Students are given three opportunities to demonstrate academic preparation.</a:t>
            </a:r>
            <a:endParaRPr sz="1900" b="1">
              <a:solidFill>
                <a:srgbClr val="0055A2"/>
              </a:solidFill>
            </a:endParaRPr>
          </a:p>
          <a:p>
            <a:pPr marL="457200" lvl="0" indent="0" algn="l" rtl="0">
              <a:lnSpc>
                <a:spcPct val="90000"/>
              </a:lnSpc>
              <a:spcBef>
                <a:spcPts val="900"/>
              </a:spcBef>
              <a:spcAft>
                <a:spcPts val="0"/>
              </a:spcAft>
              <a:buNone/>
            </a:pPr>
            <a:endParaRPr sz="1900">
              <a:solidFill>
                <a:srgbClr val="666666"/>
              </a:solidFill>
            </a:endParaRPr>
          </a:p>
        </p:txBody>
      </p:sp>
      <p:sp>
        <p:nvSpPr>
          <p:cNvPr id="225" name="Google Shape;225;p53"/>
          <p:cNvSpPr txBox="1"/>
          <p:nvPr/>
        </p:nvSpPr>
        <p:spPr>
          <a:xfrm>
            <a:off x="7579900" y="3728075"/>
            <a:ext cx="1440300" cy="185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6" name="Google Shape;226;p53"/>
          <p:cNvSpPr/>
          <p:nvPr/>
        </p:nvSpPr>
        <p:spPr>
          <a:xfrm>
            <a:off x="159250" y="2509125"/>
            <a:ext cx="2297100" cy="1829400"/>
          </a:xfrm>
          <a:prstGeom prst="rightArrowCallout">
            <a:avLst>
              <a:gd name="adj1" fmla="val 25000"/>
              <a:gd name="adj2" fmla="val 25000"/>
              <a:gd name="adj3" fmla="val 25000"/>
              <a:gd name="adj4" fmla="val 64977"/>
            </a:avLst>
          </a:prstGeom>
          <a:solidFill>
            <a:srgbClr val="0055A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chemeClr val="lt1"/>
                </a:solidFill>
              </a:rPr>
              <a:t>First Opportunity</a:t>
            </a:r>
            <a:endParaRPr b="1">
              <a:solidFill>
                <a:schemeClr val="lt1"/>
              </a:solidFill>
            </a:endParaRPr>
          </a:p>
          <a:p>
            <a:pPr marL="0" lvl="0" indent="0" algn="ctr" rtl="0">
              <a:spcBef>
                <a:spcPts val="0"/>
              </a:spcBef>
              <a:spcAft>
                <a:spcPts val="0"/>
              </a:spcAft>
              <a:buNone/>
            </a:pPr>
            <a:endParaRPr sz="1200" i="1">
              <a:solidFill>
                <a:schemeClr val="lt1"/>
              </a:solidFill>
            </a:endParaRPr>
          </a:p>
          <a:p>
            <a:pPr marL="0" lvl="0" indent="0" algn="ctr" rtl="0">
              <a:spcBef>
                <a:spcPts val="0"/>
              </a:spcBef>
              <a:spcAft>
                <a:spcPts val="0"/>
              </a:spcAft>
              <a:buNone/>
            </a:pPr>
            <a:r>
              <a:rPr lang="en" sz="1200" i="1">
                <a:solidFill>
                  <a:schemeClr val="lt1"/>
                </a:solidFill>
              </a:rPr>
              <a:t>CAASPP Results</a:t>
            </a:r>
            <a:endParaRPr sz="1200" i="1">
              <a:solidFill>
                <a:schemeClr val="lt1"/>
              </a:solidFill>
            </a:endParaRPr>
          </a:p>
          <a:p>
            <a:pPr marL="0" lvl="0" indent="0" algn="ctr" rtl="0">
              <a:spcBef>
                <a:spcPts val="0"/>
              </a:spcBef>
              <a:spcAft>
                <a:spcPts val="0"/>
              </a:spcAft>
              <a:buNone/>
            </a:pPr>
            <a:endParaRPr sz="1200" i="1">
              <a:solidFill>
                <a:schemeClr val="lt1"/>
              </a:solidFill>
            </a:endParaRPr>
          </a:p>
        </p:txBody>
      </p:sp>
      <p:sp>
        <p:nvSpPr>
          <p:cNvPr id="227" name="Google Shape;227;p53"/>
          <p:cNvSpPr/>
          <p:nvPr/>
        </p:nvSpPr>
        <p:spPr>
          <a:xfrm>
            <a:off x="2586775" y="2498525"/>
            <a:ext cx="2297100" cy="1839900"/>
          </a:xfrm>
          <a:prstGeom prst="rightArrowCallout">
            <a:avLst>
              <a:gd name="adj1" fmla="val 25000"/>
              <a:gd name="adj2" fmla="val 25000"/>
              <a:gd name="adj3" fmla="val 25000"/>
              <a:gd name="adj4" fmla="val 64977"/>
            </a:avLst>
          </a:prstGeom>
          <a:solidFill>
            <a:srgbClr val="0055A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chemeClr val="lt1"/>
                </a:solidFill>
              </a:rPr>
              <a:t>Second Opportunity</a:t>
            </a:r>
            <a:endParaRPr b="1">
              <a:solidFill>
                <a:schemeClr val="lt1"/>
              </a:solidFill>
            </a:endParaRPr>
          </a:p>
          <a:p>
            <a:pPr marL="0" lvl="0" indent="0" algn="ctr" rtl="0">
              <a:spcBef>
                <a:spcPts val="0"/>
              </a:spcBef>
              <a:spcAft>
                <a:spcPts val="0"/>
              </a:spcAft>
              <a:buNone/>
            </a:pPr>
            <a:r>
              <a:rPr lang="en" sz="1200" i="1">
                <a:solidFill>
                  <a:schemeClr val="lt1"/>
                </a:solidFill>
              </a:rPr>
              <a:t>Choices you make during senior year</a:t>
            </a:r>
            <a:endParaRPr sz="1200" i="1">
              <a:solidFill>
                <a:schemeClr val="lt1"/>
              </a:solidFill>
            </a:endParaRPr>
          </a:p>
          <a:p>
            <a:pPr marL="0" lvl="0" indent="0" algn="ctr" rtl="0">
              <a:spcBef>
                <a:spcPts val="0"/>
              </a:spcBef>
              <a:spcAft>
                <a:spcPts val="0"/>
              </a:spcAft>
              <a:buNone/>
            </a:pPr>
            <a:r>
              <a:rPr lang="en" sz="1200" i="1">
                <a:solidFill>
                  <a:schemeClr val="lt1"/>
                </a:solidFill>
              </a:rPr>
              <a:t>(Approved course work, high GPA as well as high AP/SAT/ACT/IB exam scores)</a:t>
            </a:r>
            <a:endParaRPr sz="1200" i="1">
              <a:solidFill>
                <a:schemeClr val="lt1"/>
              </a:solidFill>
            </a:endParaRPr>
          </a:p>
        </p:txBody>
      </p:sp>
      <p:sp>
        <p:nvSpPr>
          <p:cNvPr id="228" name="Google Shape;228;p53"/>
          <p:cNvSpPr/>
          <p:nvPr/>
        </p:nvSpPr>
        <p:spPr>
          <a:xfrm>
            <a:off x="5064975" y="2498525"/>
            <a:ext cx="2297100" cy="1829400"/>
          </a:xfrm>
          <a:prstGeom prst="rightArrowCallout">
            <a:avLst>
              <a:gd name="adj1" fmla="val 25000"/>
              <a:gd name="adj2" fmla="val 25000"/>
              <a:gd name="adj3" fmla="val 25000"/>
              <a:gd name="adj4" fmla="val 64977"/>
            </a:avLst>
          </a:prstGeom>
          <a:solidFill>
            <a:srgbClr val="0055A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chemeClr val="lt1"/>
                </a:solidFill>
              </a:rPr>
              <a:t>Third Opportunity</a:t>
            </a:r>
            <a:endParaRPr b="1">
              <a:solidFill>
                <a:schemeClr val="lt1"/>
              </a:solidFill>
            </a:endParaRPr>
          </a:p>
          <a:p>
            <a:pPr marL="0" lvl="0" indent="0" algn="ctr" rtl="0">
              <a:spcBef>
                <a:spcPts val="0"/>
              </a:spcBef>
              <a:spcAft>
                <a:spcPts val="0"/>
              </a:spcAft>
              <a:buNone/>
            </a:pPr>
            <a:r>
              <a:rPr lang="en" sz="1200" i="1">
                <a:solidFill>
                  <a:schemeClr val="lt1"/>
                </a:solidFill>
              </a:rPr>
              <a:t>Supported coursework at the CSU</a:t>
            </a:r>
            <a:endParaRPr sz="1200" i="1">
              <a:solidFill>
                <a:schemeClr val="lt1"/>
              </a:solidFill>
            </a:endParaRPr>
          </a:p>
        </p:txBody>
      </p:sp>
      <p:sp>
        <p:nvSpPr>
          <p:cNvPr id="229" name="Google Shape;229;p53"/>
          <p:cNvSpPr txBox="1"/>
          <p:nvPr/>
        </p:nvSpPr>
        <p:spPr>
          <a:xfrm>
            <a:off x="7285975" y="3977575"/>
            <a:ext cx="1794300" cy="350400"/>
          </a:xfrm>
          <a:prstGeom prst="rect">
            <a:avLst/>
          </a:prstGeom>
          <a:solidFill>
            <a:srgbClr val="0055A2"/>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solidFill>
                  <a:srgbClr val="FFFFFF"/>
                </a:solidFill>
              </a:rPr>
              <a:t>Academic Success</a:t>
            </a:r>
            <a:endParaRPr b="1">
              <a:solidFill>
                <a:srgbClr val="FFFFFF"/>
              </a:solidFill>
            </a:endParaRPr>
          </a:p>
        </p:txBody>
      </p:sp>
      <p:pic>
        <p:nvPicPr>
          <p:cNvPr id="230" name="Google Shape;230;p53"/>
          <p:cNvPicPr preferRelativeResize="0"/>
          <p:nvPr/>
        </p:nvPicPr>
        <p:blipFill>
          <a:blip r:embed="rId3">
            <a:alphaModFix/>
          </a:blip>
          <a:stretch>
            <a:fillRect/>
          </a:stretch>
        </p:blipFill>
        <p:spPr>
          <a:xfrm>
            <a:off x="7466975" y="2516159"/>
            <a:ext cx="1537099" cy="1098291"/>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p54"/>
          <p:cNvSpPr txBox="1">
            <a:spLocks noGrp="1"/>
          </p:cNvSpPr>
          <p:nvPr>
            <p:ph type="title"/>
          </p:nvPr>
        </p:nvSpPr>
        <p:spPr>
          <a:xfrm>
            <a:off x="0" y="-52475"/>
            <a:ext cx="9144000" cy="5727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Clr>
                <a:schemeClr val="dk1"/>
              </a:buClr>
              <a:buSzPts val="1100"/>
              <a:buFont typeface="Arial"/>
              <a:buNone/>
            </a:pPr>
            <a:r>
              <a:rPr lang="en" b="1"/>
              <a:t>Senior Year Courses</a:t>
            </a:r>
            <a:endParaRPr b="1"/>
          </a:p>
        </p:txBody>
      </p:sp>
      <p:sp>
        <p:nvSpPr>
          <p:cNvPr id="236" name="Google Shape;236;p54"/>
          <p:cNvSpPr txBox="1"/>
          <p:nvPr/>
        </p:nvSpPr>
        <p:spPr>
          <a:xfrm>
            <a:off x="544775" y="520225"/>
            <a:ext cx="3799800" cy="36726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1500"/>
              </a:spcBef>
              <a:spcAft>
                <a:spcPts val="0"/>
              </a:spcAft>
              <a:buNone/>
            </a:pPr>
            <a:r>
              <a:rPr lang="en" sz="2000" b="1"/>
              <a:t>Mathematics</a:t>
            </a:r>
            <a:endParaRPr sz="2000" b="1"/>
          </a:p>
          <a:p>
            <a:pPr marL="0" lvl="0" indent="0" algn="l" rtl="0">
              <a:lnSpc>
                <a:spcPct val="100000"/>
              </a:lnSpc>
              <a:spcBef>
                <a:spcPts val="1500"/>
              </a:spcBef>
              <a:spcAft>
                <a:spcPts val="0"/>
              </a:spcAft>
              <a:buNone/>
            </a:pPr>
            <a:r>
              <a:rPr lang="en" sz="1500"/>
              <a:t>St</a:t>
            </a:r>
            <a:r>
              <a:rPr lang="en" sz="1500">
                <a:solidFill>
                  <a:schemeClr val="dk1"/>
                </a:solidFill>
              </a:rPr>
              <a:t>udents who earn a 3 on the CAASPP can meet the CSU academic preparation mathematics standard by completing (with a C- or better in both semesters):</a:t>
            </a:r>
            <a:endParaRPr sz="1500">
              <a:solidFill>
                <a:schemeClr val="dk1"/>
              </a:solidFill>
            </a:endParaRPr>
          </a:p>
          <a:p>
            <a:pPr marL="457200" lvl="0" indent="-323850" algn="l" rtl="0">
              <a:lnSpc>
                <a:spcPct val="115000"/>
              </a:lnSpc>
              <a:spcBef>
                <a:spcPts val="1350"/>
              </a:spcBef>
              <a:spcAft>
                <a:spcPts val="0"/>
              </a:spcAft>
              <a:buClr>
                <a:schemeClr val="dk1"/>
              </a:buClr>
              <a:buSzPts val="1500"/>
              <a:buChar char="●"/>
            </a:pPr>
            <a:r>
              <a:rPr lang="en" sz="1500">
                <a:solidFill>
                  <a:schemeClr val="dk1"/>
                </a:solidFill>
              </a:rPr>
              <a:t>A yearlong math course that has Algebra II or Integrated Mathematics III as a prerequisite</a:t>
            </a:r>
            <a:endParaRPr sz="1500">
              <a:solidFill>
                <a:schemeClr val="dk1"/>
              </a:solidFill>
            </a:endParaRPr>
          </a:p>
          <a:p>
            <a:pPr marL="457200" lvl="0" indent="-323850" algn="l" rtl="0">
              <a:lnSpc>
                <a:spcPct val="115000"/>
              </a:lnSpc>
              <a:spcBef>
                <a:spcPts val="0"/>
              </a:spcBef>
              <a:spcAft>
                <a:spcPts val="0"/>
              </a:spcAft>
              <a:buClr>
                <a:schemeClr val="dk1"/>
              </a:buClr>
              <a:buSzPts val="1500"/>
              <a:buChar char="●"/>
            </a:pPr>
            <a:r>
              <a:rPr lang="en" sz="1500">
                <a:solidFill>
                  <a:schemeClr val="dk1"/>
                </a:solidFill>
              </a:rPr>
              <a:t>Repeating Algebra II or Integrated Math III is not acceptable as a senior year experience.</a:t>
            </a:r>
            <a:endParaRPr sz="1500">
              <a:solidFill>
                <a:schemeClr val="dk1"/>
              </a:solidFill>
            </a:endParaRPr>
          </a:p>
        </p:txBody>
      </p:sp>
      <p:sp>
        <p:nvSpPr>
          <p:cNvPr id="237" name="Google Shape;237;p54"/>
          <p:cNvSpPr txBox="1"/>
          <p:nvPr/>
        </p:nvSpPr>
        <p:spPr>
          <a:xfrm>
            <a:off x="4787700" y="561975"/>
            <a:ext cx="3846300" cy="37791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1500"/>
              </a:spcBef>
              <a:spcAft>
                <a:spcPts val="0"/>
              </a:spcAft>
              <a:buNone/>
            </a:pPr>
            <a:r>
              <a:rPr lang="en" sz="2000" b="1">
                <a:solidFill>
                  <a:schemeClr val="dk1"/>
                </a:solidFill>
              </a:rPr>
              <a:t>English</a:t>
            </a:r>
            <a:endParaRPr sz="2000" b="1">
              <a:solidFill>
                <a:schemeClr val="dk1"/>
              </a:solidFill>
            </a:endParaRPr>
          </a:p>
          <a:p>
            <a:pPr marL="0" lvl="0" indent="0" algn="l" rtl="0">
              <a:lnSpc>
                <a:spcPct val="100000"/>
              </a:lnSpc>
              <a:spcBef>
                <a:spcPts val="1000"/>
              </a:spcBef>
              <a:spcAft>
                <a:spcPts val="0"/>
              </a:spcAft>
              <a:buNone/>
            </a:pPr>
            <a:r>
              <a:rPr lang="en" sz="1500">
                <a:solidFill>
                  <a:schemeClr val="dk1"/>
                </a:solidFill>
              </a:rPr>
              <a:t>Students who earn a 3 on the CAASPP can meet the CSU academic preparation writing standard by completing (with a C- or better in both semesters):</a:t>
            </a:r>
            <a:endParaRPr sz="1500">
              <a:solidFill>
                <a:schemeClr val="dk1"/>
              </a:solidFill>
            </a:endParaRPr>
          </a:p>
          <a:p>
            <a:pPr marL="457200" lvl="0" indent="-323850" algn="l" rtl="0">
              <a:lnSpc>
                <a:spcPct val="100000"/>
              </a:lnSpc>
              <a:spcBef>
                <a:spcPts val="1350"/>
              </a:spcBef>
              <a:spcAft>
                <a:spcPts val="0"/>
              </a:spcAft>
              <a:buClr>
                <a:schemeClr val="dk1"/>
              </a:buClr>
              <a:buSzPts val="1500"/>
              <a:buChar char="●"/>
            </a:pPr>
            <a:r>
              <a:rPr lang="en" sz="1500">
                <a:solidFill>
                  <a:schemeClr val="dk1"/>
                </a:solidFill>
              </a:rPr>
              <a:t>AP English (either course)</a:t>
            </a:r>
            <a:endParaRPr sz="1500">
              <a:solidFill>
                <a:schemeClr val="dk1"/>
              </a:solidFill>
            </a:endParaRPr>
          </a:p>
          <a:p>
            <a:pPr marL="457200" lvl="0" indent="-323850" algn="l" rtl="0">
              <a:lnSpc>
                <a:spcPct val="100000"/>
              </a:lnSpc>
              <a:spcBef>
                <a:spcPts val="0"/>
              </a:spcBef>
              <a:spcAft>
                <a:spcPts val="0"/>
              </a:spcAft>
              <a:buClr>
                <a:schemeClr val="dk1"/>
              </a:buClr>
              <a:buSzPts val="1500"/>
              <a:buChar char="●"/>
            </a:pPr>
            <a:r>
              <a:rPr lang="en" sz="1500">
                <a:solidFill>
                  <a:schemeClr val="dk1"/>
                </a:solidFill>
              </a:rPr>
              <a:t>IB English (HL and SL)</a:t>
            </a:r>
            <a:endParaRPr sz="1500">
              <a:solidFill>
                <a:schemeClr val="dk1"/>
              </a:solidFill>
            </a:endParaRPr>
          </a:p>
          <a:p>
            <a:pPr marL="457200" lvl="0" indent="-323850" algn="l" rtl="0">
              <a:lnSpc>
                <a:spcPct val="100000"/>
              </a:lnSpc>
              <a:spcBef>
                <a:spcPts val="0"/>
              </a:spcBef>
              <a:spcAft>
                <a:spcPts val="0"/>
              </a:spcAft>
              <a:buClr>
                <a:schemeClr val="dk1"/>
              </a:buClr>
              <a:buSzPts val="1500"/>
              <a:buChar char="●"/>
            </a:pPr>
            <a:r>
              <a:rPr lang="en" sz="1500">
                <a:solidFill>
                  <a:schemeClr val="dk1"/>
                </a:solidFill>
              </a:rPr>
              <a:t>Honors English – GPA-weighted in UC CMP</a:t>
            </a:r>
            <a:endParaRPr sz="1500">
              <a:solidFill>
                <a:schemeClr val="dk1"/>
              </a:solidFill>
            </a:endParaRPr>
          </a:p>
          <a:p>
            <a:pPr marL="457200" lvl="0" indent="-323850" algn="l" rtl="0">
              <a:lnSpc>
                <a:spcPct val="100000"/>
              </a:lnSpc>
              <a:spcBef>
                <a:spcPts val="0"/>
              </a:spcBef>
              <a:spcAft>
                <a:spcPts val="0"/>
              </a:spcAft>
              <a:buClr>
                <a:schemeClr val="dk1"/>
              </a:buClr>
              <a:buSzPts val="1500"/>
              <a:buChar char="●"/>
            </a:pPr>
            <a:r>
              <a:rPr lang="en" sz="1500">
                <a:solidFill>
                  <a:schemeClr val="dk1"/>
                </a:solidFill>
              </a:rPr>
              <a:t>The </a:t>
            </a:r>
            <a:r>
              <a:rPr lang="en" sz="1500" i="1">
                <a:solidFill>
                  <a:schemeClr val="dk1"/>
                </a:solidFill>
              </a:rPr>
              <a:t>CSU Expository Reading &amp; Writing Course</a:t>
            </a:r>
            <a:endParaRPr sz="1500">
              <a:solidFill>
                <a:schemeClr val="dk1"/>
              </a:solidFill>
            </a:endParaRPr>
          </a:p>
          <a:p>
            <a:pPr marL="0" lvl="0" indent="0" algn="l" rtl="0">
              <a:lnSpc>
                <a:spcPct val="90000"/>
              </a:lnSpc>
              <a:spcBef>
                <a:spcPts val="1000"/>
              </a:spcBef>
              <a:spcAft>
                <a:spcPts val="800"/>
              </a:spcAft>
              <a:buNone/>
            </a:pPr>
            <a:endParaRPr sz="260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pic>
        <p:nvPicPr>
          <p:cNvPr id="242" name="Google Shape;242;p55"/>
          <p:cNvPicPr preferRelativeResize="0"/>
          <p:nvPr/>
        </p:nvPicPr>
        <p:blipFill rotWithShape="1">
          <a:blip r:embed="rId3">
            <a:alphaModFix/>
          </a:blip>
          <a:srcRect l="-634" t="5542" r="-1729" b="27432"/>
          <a:stretch/>
        </p:blipFill>
        <p:spPr>
          <a:xfrm>
            <a:off x="3075" y="0"/>
            <a:ext cx="6958500" cy="5047200"/>
          </a:xfrm>
          <a:prstGeom prst="rect">
            <a:avLst/>
          </a:prstGeom>
          <a:noFill/>
          <a:ln>
            <a:noFill/>
          </a:ln>
        </p:spPr>
      </p:pic>
      <p:sp>
        <p:nvSpPr>
          <p:cNvPr id="243" name="Google Shape;243;p55"/>
          <p:cNvSpPr txBox="1"/>
          <p:nvPr/>
        </p:nvSpPr>
        <p:spPr>
          <a:xfrm>
            <a:off x="5841225" y="1225175"/>
            <a:ext cx="3221100" cy="2619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b="1"/>
              <a:t>Category III:</a:t>
            </a:r>
            <a:r>
              <a:rPr lang="en" sz="1600"/>
              <a:t> Academic Support</a:t>
            </a:r>
            <a:endParaRPr sz="1600"/>
          </a:p>
          <a:p>
            <a:pPr marL="457200" lvl="0" indent="-330200" algn="l" rtl="0">
              <a:spcBef>
                <a:spcPts val="300"/>
              </a:spcBef>
              <a:spcAft>
                <a:spcPts val="0"/>
              </a:spcAft>
              <a:buSzPts val="1600"/>
              <a:buChar char="●"/>
            </a:pPr>
            <a:r>
              <a:rPr lang="en" sz="1600"/>
              <a:t>Stretch classes</a:t>
            </a:r>
            <a:endParaRPr sz="1600"/>
          </a:p>
          <a:p>
            <a:pPr marL="457200" lvl="0" indent="-330200" algn="l" rtl="0">
              <a:spcBef>
                <a:spcPts val="300"/>
              </a:spcBef>
              <a:spcAft>
                <a:spcPts val="0"/>
              </a:spcAft>
              <a:buSzPts val="1600"/>
              <a:buChar char="●"/>
            </a:pPr>
            <a:r>
              <a:rPr lang="en" sz="1600"/>
              <a:t>Co-requisite classes</a:t>
            </a:r>
            <a:endParaRPr sz="1600"/>
          </a:p>
          <a:p>
            <a:pPr marL="457200" lvl="0" indent="-330200" algn="l" rtl="0">
              <a:spcBef>
                <a:spcPts val="300"/>
              </a:spcBef>
              <a:spcAft>
                <a:spcPts val="0"/>
              </a:spcAft>
              <a:buSzPts val="1600"/>
              <a:buChar char="●"/>
            </a:pPr>
            <a:r>
              <a:rPr lang="en" sz="1600" b="1"/>
              <a:t>Optional </a:t>
            </a:r>
            <a:r>
              <a:rPr lang="en" sz="1600"/>
              <a:t>Early Start</a:t>
            </a:r>
            <a:endParaRPr sz="1600"/>
          </a:p>
          <a:p>
            <a:pPr marL="457200" lvl="0" indent="0" algn="l" rtl="0">
              <a:spcBef>
                <a:spcPts val="0"/>
              </a:spcBef>
              <a:spcAft>
                <a:spcPts val="0"/>
              </a:spcAft>
              <a:buNone/>
            </a:pPr>
            <a:endParaRPr sz="1600"/>
          </a:p>
          <a:p>
            <a:pPr marL="0" lvl="0" indent="0" algn="l" rtl="0">
              <a:spcBef>
                <a:spcPts val="0"/>
              </a:spcBef>
              <a:spcAft>
                <a:spcPts val="0"/>
              </a:spcAft>
              <a:buNone/>
            </a:pPr>
            <a:r>
              <a:rPr lang="en" sz="1600" b="1"/>
              <a:t>Category IV:</a:t>
            </a:r>
            <a:r>
              <a:rPr lang="en" sz="1600"/>
              <a:t> Academic Support</a:t>
            </a:r>
            <a:endParaRPr sz="1600"/>
          </a:p>
          <a:p>
            <a:pPr marL="457200" lvl="0" indent="-330200" algn="l" rtl="0">
              <a:spcBef>
                <a:spcPts val="300"/>
              </a:spcBef>
              <a:spcAft>
                <a:spcPts val="0"/>
              </a:spcAft>
              <a:buSzPts val="1600"/>
              <a:buChar char="●"/>
            </a:pPr>
            <a:r>
              <a:rPr lang="en" sz="1600"/>
              <a:t>Stretch classes</a:t>
            </a:r>
            <a:endParaRPr sz="1600"/>
          </a:p>
          <a:p>
            <a:pPr marL="457200" lvl="0" indent="-330200" algn="l" rtl="0">
              <a:spcBef>
                <a:spcPts val="300"/>
              </a:spcBef>
              <a:spcAft>
                <a:spcPts val="0"/>
              </a:spcAft>
              <a:buSzPts val="1600"/>
              <a:buChar char="●"/>
            </a:pPr>
            <a:r>
              <a:rPr lang="en" sz="1600"/>
              <a:t>Co-requisite classes</a:t>
            </a:r>
            <a:endParaRPr sz="1600"/>
          </a:p>
          <a:p>
            <a:pPr marL="457200" lvl="0" indent="-330200" algn="l" rtl="0">
              <a:spcBef>
                <a:spcPts val="300"/>
              </a:spcBef>
              <a:spcAft>
                <a:spcPts val="0"/>
              </a:spcAft>
              <a:buSzPts val="1600"/>
              <a:buChar char="●"/>
            </a:pPr>
            <a:r>
              <a:rPr lang="en" sz="1600" b="1"/>
              <a:t>Mandatory </a:t>
            </a:r>
            <a:r>
              <a:rPr lang="en" sz="1600"/>
              <a:t>Early Start</a:t>
            </a:r>
            <a:endParaRPr sz="1600"/>
          </a:p>
        </p:txBody>
      </p:sp>
      <p:cxnSp>
        <p:nvCxnSpPr>
          <p:cNvPr id="244" name="Google Shape;244;p55"/>
          <p:cNvCxnSpPr/>
          <p:nvPr/>
        </p:nvCxnSpPr>
        <p:spPr>
          <a:xfrm flipH="1">
            <a:off x="4581850" y="1526175"/>
            <a:ext cx="1200300" cy="2325300"/>
          </a:xfrm>
          <a:prstGeom prst="straightConnector1">
            <a:avLst/>
          </a:prstGeom>
          <a:noFill/>
          <a:ln w="9525" cap="flat" cmpd="sng">
            <a:solidFill>
              <a:schemeClr val="dk2"/>
            </a:solidFill>
            <a:prstDash val="solid"/>
            <a:round/>
            <a:headEnd type="none" w="med" len="med"/>
            <a:tailEnd type="triangle" w="med" len="med"/>
          </a:ln>
        </p:spPr>
      </p:cxnSp>
      <p:cxnSp>
        <p:nvCxnSpPr>
          <p:cNvPr id="245" name="Google Shape;245;p55"/>
          <p:cNvCxnSpPr/>
          <p:nvPr/>
        </p:nvCxnSpPr>
        <p:spPr>
          <a:xfrm flipH="1">
            <a:off x="5707075" y="2854900"/>
            <a:ext cx="160800" cy="1039500"/>
          </a:xfrm>
          <a:prstGeom prst="straightConnector1">
            <a:avLst/>
          </a:prstGeom>
          <a:noFill/>
          <a:ln w="9525" cap="flat" cmpd="sng">
            <a:solidFill>
              <a:schemeClr val="dk2"/>
            </a:solidFill>
            <a:prstDash val="solid"/>
            <a:round/>
            <a:headEnd type="none" w="med" len="med"/>
            <a:tailEnd type="triangle" w="med" len="med"/>
          </a:ln>
        </p:spPr>
      </p:cxn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pic>
        <p:nvPicPr>
          <p:cNvPr id="250" name="Google Shape;250;p56"/>
          <p:cNvPicPr preferRelativeResize="0"/>
          <p:nvPr/>
        </p:nvPicPr>
        <p:blipFill rotWithShape="1">
          <a:blip r:embed="rId3">
            <a:alphaModFix amt="73000"/>
          </a:blip>
          <a:srcRect l="10127" t="17565" r="2719" b="4052"/>
          <a:stretch/>
        </p:blipFill>
        <p:spPr>
          <a:xfrm>
            <a:off x="0" y="0"/>
            <a:ext cx="9144006" cy="5143504"/>
          </a:xfrm>
          <a:prstGeom prst="rect">
            <a:avLst/>
          </a:prstGeom>
          <a:noFill/>
          <a:ln>
            <a:noFill/>
          </a:ln>
        </p:spPr>
      </p:pic>
      <p:sp>
        <p:nvSpPr>
          <p:cNvPr id="251" name="Google Shape;251;p56"/>
          <p:cNvSpPr/>
          <p:nvPr/>
        </p:nvSpPr>
        <p:spPr>
          <a:xfrm>
            <a:off x="4913400" y="331200"/>
            <a:ext cx="4012200" cy="4402200"/>
          </a:xfrm>
          <a:prstGeom prst="rect">
            <a:avLst/>
          </a:prstGeom>
          <a:solidFill>
            <a:srgbClr val="F3F3F3">
              <a:alpha val="58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56"/>
          <p:cNvSpPr txBox="1"/>
          <p:nvPr/>
        </p:nvSpPr>
        <p:spPr>
          <a:xfrm>
            <a:off x="4952250" y="464500"/>
            <a:ext cx="3934500" cy="459000"/>
          </a:xfrm>
          <a:prstGeom prst="rect">
            <a:avLst/>
          </a:prstGeom>
          <a:noFill/>
          <a:ln>
            <a:noFill/>
          </a:ln>
        </p:spPr>
        <p:txBody>
          <a:bodyPr spcFirstLastPara="1" wrap="square" lIns="91425" tIns="91425" rIns="91425" bIns="91425" anchor="t" anchorCtr="0">
            <a:noAutofit/>
          </a:bodyPr>
          <a:lstStyle/>
          <a:p>
            <a:pPr marL="0" lvl="0" indent="0" algn="l" rtl="0">
              <a:lnSpc>
                <a:spcPct val="200000"/>
              </a:lnSpc>
              <a:spcBef>
                <a:spcPts val="0"/>
              </a:spcBef>
              <a:spcAft>
                <a:spcPts val="0"/>
              </a:spcAft>
              <a:buNone/>
            </a:pPr>
            <a:r>
              <a:rPr lang="en" sz="2400" b="1">
                <a:latin typeface="Headland One"/>
                <a:ea typeface="Headland One"/>
                <a:cs typeface="Headland One"/>
                <a:sym typeface="Headland One"/>
              </a:rPr>
              <a:t>Jessica Shillings</a:t>
            </a:r>
            <a:endParaRPr>
              <a:latin typeface="Headland One"/>
              <a:ea typeface="Headland One"/>
              <a:cs typeface="Headland One"/>
              <a:sym typeface="Headland One"/>
            </a:endParaRPr>
          </a:p>
          <a:p>
            <a:pPr marL="0" lvl="0" indent="0" algn="l" rtl="0">
              <a:lnSpc>
                <a:spcPct val="150000"/>
              </a:lnSpc>
              <a:spcBef>
                <a:spcPts val="0"/>
              </a:spcBef>
              <a:spcAft>
                <a:spcPts val="0"/>
              </a:spcAft>
              <a:buNone/>
            </a:pPr>
            <a:r>
              <a:rPr lang="en">
                <a:latin typeface="Headland One"/>
                <a:ea typeface="Headland One"/>
                <a:cs typeface="Headland One"/>
                <a:sym typeface="Headland One"/>
              </a:rPr>
              <a:t>Academic Preparation</a:t>
            </a:r>
            <a:endParaRPr>
              <a:latin typeface="Headland One"/>
              <a:ea typeface="Headland One"/>
              <a:cs typeface="Headland One"/>
              <a:sym typeface="Headland One"/>
            </a:endParaRPr>
          </a:p>
          <a:p>
            <a:pPr marL="0" lvl="0" indent="0" algn="l" rtl="0">
              <a:lnSpc>
                <a:spcPct val="150000"/>
              </a:lnSpc>
              <a:spcBef>
                <a:spcPts val="0"/>
              </a:spcBef>
              <a:spcAft>
                <a:spcPts val="0"/>
              </a:spcAft>
              <a:buNone/>
            </a:pPr>
            <a:r>
              <a:rPr lang="en">
                <a:latin typeface="Headland One"/>
                <a:ea typeface="Headland One"/>
                <a:cs typeface="Headland One"/>
                <a:sym typeface="Headland One"/>
              </a:rPr>
              <a:t>jessica.shillings@sjsu.edu</a:t>
            </a:r>
            <a:endParaRPr>
              <a:latin typeface="Headland One"/>
              <a:ea typeface="Headland One"/>
              <a:cs typeface="Headland One"/>
              <a:sym typeface="Headland One"/>
            </a:endParaRPr>
          </a:p>
          <a:p>
            <a:pPr marL="0" lvl="0" indent="0" algn="l" rtl="0">
              <a:lnSpc>
                <a:spcPct val="150000"/>
              </a:lnSpc>
              <a:spcBef>
                <a:spcPts val="0"/>
              </a:spcBef>
              <a:spcAft>
                <a:spcPts val="0"/>
              </a:spcAft>
              <a:buNone/>
            </a:pPr>
            <a:endParaRPr>
              <a:latin typeface="Headland One"/>
              <a:ea typeface="Headland One"/>
              <a:cs typeface="Headland One"/>
              <a:sym typeface="Headland One"/>
            </a:endParaRPr>
          </a:p>
          <a:p>
            <a:pPr marL="0" lvl="0" indent="0" algn="l" rtl="0">
              <a:lnSpc>
                <a:spcPct val="150000"/>
              </a:lnSpc>
              <a:spcBef>
                <a:spcPts val="0"/>
              </a:spcBef>
              <a:spcAft>
                <a:spcPts val="0"/>
              </a:spcAft>
              <a:buNone/>
            </a:pPr>
            <a:r>
              <a:rPr lang="en">
                <a:latin typeface="Headland One"/>
                <a:ea typeface="Headland One"/>
                <a:cs typeface="Headland One"/>
                <a:sym typeface="Headland One"/>
              </a:rPr>
              <a:t>Early Assessment Program:</a:t>
            </a:r>
            <a:endParaRPr>
              <a:latin typeface="Headland One"/>
              <a:ea typeface="Headland One"/>
              <a:cs typeface="Headland One"/>
              <a:sym typeface="Headland One"/>
            </a:endParaRPr>
          </a:p>
          <a:p>
            <a:pPr marL="0" lvl="0" indent="0" algn="l" rtl="0">
              <a:lnSpc>
                <a:spcPct val="150000"/>
              </a:lnSpc>
              <a:spcBef>
                <a:spcPts val="0"/>
              </a:spcBef>
              <a:spcAft>
                <a:spcPts val="0"/>
              </a:spcAft>
              <a:buNone/>
            </a:pPr>
            <a:r>
              <a:rPr lang="en" sz="1100" u="sng">
                <a:solidFill>
                  <a:schemeClr val="hlink"/>
                </a:solidFill>
                <a:hlinkClick r:id="rId4"/>
              </a:rPr>
              <a:t>http://www.sjsu.edu/eap/</a:t>
            </a:r>
            <a:endParaRPr>
              <a:latin typeface="Headland One"/>
              <a:ea typeface="Headland One"/>
              <a:cs typeface="Headland One"/>
              <a:sym typeface="Headland One"/>
            </a:endParaRPr>
          </a:p>
          <a:p>
            <a:pPr marL="0" lvl="0" indent="0" algn="l" rtl="0">
              <a:lnSpc>
                <a:spcPct val="150000"/>
              </a:lnSpc>
              <a:spcBef>
                <a:spcPts val="0"/>
              </a:spcBef>
              <a:spcAft>
                <a:spcPts val="0"/>
              </a:spcAft>
              <a:buNone/>
            </a:pPr>
            <a:endParaRPr>
              <a:latin typeface="Headland One"/>
              <a:ea typeface="Headland One"/>
              <a:cs typeface="Headland One"/>
              <a:sym typeface="Headland One"/>
            </a:endParaRPr>
          </a:p>
          <a:p>
            <a:pPr marL="0" lvl="0" indent="0" algn="l" rtl="0">
              <a:lnSpc>
                <a:spcPct val="150000"/>
              </a:lnSpc>
              <a:spcBef>
                <a:spcPts val="0"/>
              </a:spcBef>
              <a:spcAft>
                <a:spcPts val="0"/>
              </a:spcAft>
              <a:buNone/>
            </a:pPr>
            <a:r>
              <a:rPr lang="en">
                <a:latin typeface="Headland One"/>
                <a:ea typeface="Headland One"/>
                <a:cs typeface="Headland One"/>
                <a:sym typeface="Headland One"/>
              </a:rPr>
              <a:t>Early Start: earlystart@sjsu.edu</a:t>
            </a:r>
            <a:endParaRPr>
              <a:latin typeface="Headland One"/>
              <a:ea typeface="Headland One"/>
              <a:cs typeface="Headland One"/>
              <a:sym typeface="Headland One"/>
            </a:endParaRPr>
          </a:p>
          <a:p>
            <a:pPr marL="0" lvl="0" indent="0" algn="l" rtl="0">
              <a:lnSpc>
                <a:spcPct val="150000"/>
              </a:lnSpc>
              <a:spcBef>
                <a:spcPts val="0"/>
              </a:spcBef>
              <a:spcAft>
                <a:spcPts val="0"/>
              </a:spcAft>
              <a:buNone/>
            </a:pPr>
            <a:r>
              <a:rPr lang="en" sz="1100" u="sng">
                <a:solidFill>
                  <a:schemeClr val="hlink"/>
                </a:solidFill>
                <a:hlinkClick r:id="rId5"/>
              </a:rPr>
              <a:t>http://www.sjsu.edu/earlystart/</a:t>
            </a:r>
            <a:endParaRPr>
              <a:latin typeface="Headland One"/>
              <a:ea typeface="Headland One"/>
              <a:cs typeface="Headland One"/>
              <a:sym typeface="Headland One"/>
            </a:endParaRPr>
          </a:p>
          <a:p>
            <a:pPr marL="0" lvl="0" indent="0" algn="l" rtl="0">
              <a:lnSpc>
                <a:spcPct val="150000"/>
              </a:lnSpc>
              <a:spcBef>
                <a:spcPts val="0"/>
              </a:spcBef>
              <a:spcAft>
                <a:spcPts val="0"/>
              </a:spcAft>
              <a:buNone/>
            </a:pPr>
            <a:endParaRPr>
              <a:latin typeface="Headland One"/>
              <a:ea typeface="Headland One"/>
              <a:cs typeface="Headland One"/>
              <a:sym typeface="Headland One"/>
            </a:endParaRPr>
          </a:p>
          <a:p>
            <a:pPr marL="0" lvl="0" indent="0" algn="l" rtl="0">
              <a:lnSpc>
                <a:spcPct val="150000"/>
              </a:lnSpc>
              <a:spcBef>
                <a:spcPts val="0"/>
              </a:spcBef>
              <a:spcAft>
                <a:spcPts val="0"/>
              </a:spcAft>
              <a:buNone/>
            </a:pPr>
            <a:r>
              <a:rPr lang="en">
                <a:latin typeface="Headland One"/>
                <a:ea typeface="Headland One"/>
                <a:cs typeface="Headland One"/>
                <a:sym typeface="Headland One"/>
              </a:rPr>
              <a:t>Supported Instruction:</a:t>
            </a:r>
            <a:endParaRPr>
              <a:latin typeface="Headland One"/>
              <a:ea typeface="Headland One"/>
              <a:cs typeface="Headland One"/>
              <a:sym typeface="Headland One"/>
            </a:endParaRPr>
          </a:p>
          <a:p>
            <a:pPr marL="0" lvl="0" indent="0" algn="l" rtl="0">
              <a:lnSpc>
                <a:spcPct val="150000"/>
              </a:lnSpc>
              <a:spcBef>
                <a:spcPts val="0"/>
              </a:spcBef>
              <a:spcAft>
                <a:spcPts val="0"/>
              </a:spcAft>
              <a:buNone/>
            </a:pPr>
            <a:r>
              <a:rPr lang="en" sz="1100" u="sng">
                <a:solidFill>
                  <a:schemeClr val="hlink"/>
                </a:solidFill>
                <a:hlinkClick r:id="rId6"/>
              </a:rPr>
              <a:t>http://www.sjsu.edu/supportedinstruction/</a:t>
            </a:r>
            <a:r>
              <a:rPr lang="en">
                <a:latin typeface="Headland One"/>
                <a:ea typeface="Headland One"/>
                <a:cs typeface="Headland One"/>
                <a:sym typeface="Headland One"/>
              </a:rPr>
              <a:t/>
            </a:r>
            <a:br>
              <a:rPr lang="en">
                <a:latin typeface="Headland One"/>
                <a:ea typeface="Headland One"/>
                <a:cs typeface="Headland One"/>
                <a:sym typeface="Headland One"/>
              </a:rPr>
            </a:br>
            <a:r>
              <a:rPr lang="en"/>
              <a:t/>
            </a:r>
            <a:br>
              <a:rPr lang="en"/>
            </a:br>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1066</Words>
  <Application>Microsoft Office PowerPoint</Application>
  <PresentationFormat>On-screen Show (16:9)</PresentationFormat>
  <Paragraphs>66</Paragraphs>
  <Slides>6</Slides>
  <Notes>6</Notes>
  <HiddenSlides>0</HiddenSlides>
  <MMClips>0</MMClips>
  <ScaleCrop>false</ScaleCrop>
  <HeadingPairs>
    <vt:vector size="6" baseType="variant">
      <vt:variant>
        <vt:lpstr>Fonts Used</vt:lpstr>
      </vt:variant>
      <vt:variant>
        <vt:i4>4</vt:i4>
      </vt:variant>
      <vt:variant>
        <vt:lpstr>Theme</vt:lpstr>
      </vt:variant>
      <vt:variant>
        <vt:i4>4</vt:i4>
      </vt:variant>
      <vt:variant>
        <vt:lpstr>Slide Titles</vt:lpstr>
      </vt:variant>
      <vt:variant>
        <vt:i4>6</vt:i4>
      </vt:variant>
    </vt:vector>
  </HeadingPairs>
  <TitlesOfParts>
    <vt:vector size="14" baseType="lpstr">
      <vt:lpstr>Headland One</vt:lpstr>
      <vt:lpstr>Calibri</vt:lpstr>
      <vt:lpstr>Cambria</vt:lpstr>
      <vt:lpstr>Arial</vt:lpstr>
      <vt:lpstr>Simple Light</vt:lpstr>
      <vt:lpstr>Simple Light</vt:lpstr>
      <vt:lpstr>Simple Light</vt:lpstr>
      <vt:lpstr>Simple Light</vt:lpstr>
      <vt:lpstr>PowerPoint Presentation</vt:lpstr>
      <vt:lpstr>PowerPoint Presentation</vt:lpstr>
      <vt:lpstr>Early Assessment Program</vt:lpstr>
      <vt:lpstr>Senior Year Courses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Jessica Shillings</dc:creator>
  <cp:lastModifiedBy>Jessica Shillings</cp:lastModifiedBy>
  <cp:revision>1</cp:revision>
  <dcterms:modified xsi:type="dcterms:W3CDTF">2019-08-08T18:32:41Z</dcterms:modified>
</cp:coreProperties>
</file>