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Poppins"/>
      <p:regular r:id="rId15"/>
      <p:bold r:id="rId16"/>
      <p:italic r:id="rId17"/>
      <p:boldItalic r:id="rId18"/>
    </p:embeddedFont>
    <p:embeddedFont>
      <p:font typeface="Poppins Light"/>
      <p:regular r:id="rId19"/>
      <p:bold r:id="rId20"/>
      <p:italic r:id="rId21"/>
      <p:boldItalic r:id="rId22"/>
    </p:embeddedFont>
    <p:embeddedFont>
      <p:font typeface="DM Serif Text"/>
      <p:regular r:id="rId23"/>
      <p:italic r:id="rId24"/>
    </p:embeddedFont>
    <p:embeddedFont>
      <p:font typeface="Imbue"/>
      <p:regular r:id="rId25"/>
      <p:bold r:id="rId26"/>
    </p:embeddedFont>
    <p:embeddedFont>
      <p:font typeface="Gilda Display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522C9E1-15B2-4BF7-AB03-29EE4B2E0C19}">
  <a:tblStyle styleId="{4522C9E1-15B2-4BF7-AB03-29EE4B2E0C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Light-bold.fntdata"/><Relationship Id="rId22" Type="http://schemas.openxmlformats.org/officeDocument/2006/relationships/font" Target="fonts/PoppinsLight-boldItalic.fntdata"/><Relationship Id="rId21" Type="http://schemas.openxmlformats.org/officeDocument/2006/relationships/font" Target="fonts/PoppinsLight-italic.fntdata"/><Relationship Id="rId24" Type="http://schemas.openxmlformats.org/officeDocument/2006/relationships/font" Target="fonts/DMSerifText-italic.fntdata"/><Relationship Id="rId23" Type="http://schemas.openxmlformats.org/officeDocument/2006/relationships/font" Target="fonts/DMSerifTex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mbue-bold.fntdata"/><Relationship Id="rId25" Type="http://schemas.openxmlformats.org/officeDocument/2006/relationships/font" Target="fonts/Imbue-regular.fntdata"/><Relationship Id="rId27" Type="http://schemas.openxmlformats.org/officeDocument/2006/relationships/font" Target="fonts/GildaDispla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Poppins-regular.fntdata"/><Relationship Id="rId14" Type="http://schemas.openxmlformats.org/officeDocument/2006/relationships/slide" Target="slides/slide9.xml"/><Relationship Id="rId17" Type="http://schemas.openxmlformats.org/officeDocument/2006/relationships/font" Target="fonts/Poppins-italic.fntdata"/><Relationship Id="rId16" Type="http://schemas.openxmlformats.org/officeDocument/2006/relationships/font" Target="fonts/Poppins-bold.fntdata"/><Relationship Id="rId19" Type="http://schemas.openxmlformats.org/officeDocument/2006/relationships/font" Target="fonts/PoppinsLight-regular.fntdata"/><Relationship Id="rId18" Type="http://schemas.openxmlformats.org/officeDocument/2006/relationships/font" Target="fonts/Poppi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cc9050bdf8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cc9050bdf8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*Amy Tan studied at SJSU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f355fd47b7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f355fd47b7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cc9050bdf8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cc9050bdf8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*Child themselves might be an immigrant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Generational Trauma: </a:t>
            </a:r>
            <a:r>
              <a:rPr i="1" lang="en"/>
              <a:t>Encanto </a:t>
            </a:r>
            <a:endParaRPr i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cc9050bdf8_0_3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cc9050bdf8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11291e0c56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" name="Google Shape;954;g11291e0c56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1a38059054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1a38059054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f36ab6d2df_0_10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f36ab6d2df_0_10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g1a38059054b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7" name="Google Shape;1087;g1a38059054b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20000" y="1177050"/>
            <a:ext cx="3852000" cy="2789400"/>
          </a:xfrm>
          <a:prstGeom prst="rect">
            <a:avLst/>
          </a:prstGeom>
          <a:effectLst>
            <a:outerShdw blurRad="57150" rotWithShape="0" algn="bl" dir="5400000" dist="28575">
              <a:schemeClr val="dk1">
                <a:alpha val="2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20000" y="3981525"/>
            <a:ext cx="3919800" cy="40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"/>
          <p:cNvSpPr txBox="1"/>
          <p:nvPr>
            <p:ph hasCustomPrompt="1" type="title"/>
          </p:nvPr>
        </p:nvSpPr>
        <p:spPr>
          <a:xfrm>
            <a:off x="727775" y="1117886"/>
            <a:ext cx="4542900" cy="136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8" name="Google Shape;118;p11"/>
          <p:cNvSpPr txBox="1"/>
          <p:nvPr>
            <p:ph idx="1" type="subTitle"/>
          </p:nvPr>
        </p:nvSpPr>
        <p:spPr>
          <a:xfrm>
            <a:off x="727775" y="2652845"/>
            <a:ext cx="4098900" cy="4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"/>
          <p:cNvSpPr txBox="1"/>
          <p:nvPr>
            <p:ph type="title"/>
          </p:nvPr>
        </p:nvSpPr>
        <p:spPr>
          <a:xfrm>
            <a:off x="2543378" y="1786700"/>
            <a:ext cx="2822700" cy="43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2" name="Google Shape;122;p13"/>
          <p:cNvSpPr txBox="1"/>
          <p:nvPr>
            <p:ph hasCustomPrompt="1" idx="2" type="title"/>
          </p:nvPr>
        </p:nvSpPr>
        <p:spPr>
          <a:xfrm>
            <a:off x="3317078" y="1212477"/>
            <a:ext cx="1275300" cy="41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3" name="Google Shape;123;p13"/>
          <p:cNvSpPr txBox="1"/>
          <p:nvPr>
            <p:ph idx="1" type="subTitle"/>
          </p:nvPr>
        </p:nvSpPr>
        <p:spPr>
          <a:xfrm>
            <a:off x="2543378" y="2373232"/>
            <a:ext cx="2822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3"/>
          <p:cNvSpPr txBox="1"/>
          <p:nvPr>
            <p:ph idx="3" type="title"/>
          </p:nvPr>
        </p:nvSpPr>
        <p:spPr>
          <a:xfrm>
            <a:off x="5600731" y="1786700"/>
            <a:ext cx="2822700" cy="43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5" name="Google Shape;125;p13"/>
          <p:cNvSpPr txBox="1"/>
          <p:nvPr>
            <p:ph hasCustomPrompt="1" idx="4" type="title"/>
          </p:nvPr>
        </p:nvSpPr>
        <p:spPr>
          <a:xfrm>
            <a:off x="6374431" y="1212477"/>
            <a:ext cx="1275300" cy="41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/>
          <p:nvPr>
            <p:ph idx="5" type="subTitle"/>
          </p:nvPr>
        </p:nvSpPr>
        <p:spPr>
          <a:xfrm>
            <a:off x="5600731" y="2373226"/>
            <a:ext cx="2822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3"/>
          <p:cNvSpPr txBox="1"/>
          <p:nvPr>
            <p:ph idx="6" type="title"/>
          </p:nvPr>
        </p:nvSpPr>
        <p:spPr>
          <a:xfrm>
            <a:off x="2543378" y="3532175"/>
            <a:ext cx="2822700" cy="43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8" name="Google Shape;128;p13"/>
          <p:cNvSpPr txBox="1"/>
          <p:nvPr>
            <p:ph hasCustomPrompt="1" idx="7" type="title"/>
          </p:nvPr>
        </p:nvSpPr>
        <p:spPr>
          <a:xfrm>
            <a:off x="3317078" y="2958000"/>
            <a:ext cx="1275300" cy="41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9" name="Google Shape;129;p13"/>
          <p:cNvSpPr txBox="1"/>
          <p:nvPr>
            <p:ph idx="8" type="subTitle"/>
          </p:nvPr>
        </p:nvSpPr>
        <p:spPr>
          <a:xfrm>
            <a:off x="2543378" y="4118700"/>
            <a:ext cx="2822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3"/>
          <p:cNvSpPr txBox="1"/>
          <p:nvPr>
            <p:ph idx="9" type="title"/>
          </p:nvPr>
        </p:nvSpPr>
        <p:spPr>
          <a:xfrm>
            <a:off x="5600731" y="3532175"/>
            <a:ext cx="2822700" cy="43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1" name="Google Shape;131;p13"/>
          <p:cNvSpPr txBox="1"/>
          <p:nvPr>
            <p:ph hasCustomPrompt="1" idx="13" type="title"/>
          </p:nvPr>
        </p:nvSpPr>
        <p:spPr>
          <a:xfrm>
            <a:off x="6374431" y="2958000"/>
            <a:ext cx="1275300" cy="41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/>
          <p:nvPr>
            <p:ph idx="14" type="subTitle"/>
          </p:nvPr>
        </p:nvSpPr>
        <p:spPr>
          <a:xfrm>
            <a:off x="5600731" y="4118700"/>
            <a:ext cx="2822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3"/>
          <p:cNvSpPr txBox="1"/>
          <p:nvPr>
            <p:ph idx="15" type="title"/>
          </p:nvPr>
        </p:nvSpPr>
        <p:spPr>
          <a:xfrm>
            <a:off x="2543375" y="466550"/>
            <a:ext cx="588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>
            <p:ph type="title"/>
          </p:nvPr>
        </p:nvSpPr>
        <p:spPr>
          <a:xfrm>
            <a:off x="5617198" y="2999250"/>
            <a:ext cx="2806800" cy="531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6" name="Google Shape;136;p14"/>
          <p:cNvSpPr txBox="1"/>
          <p:nvPr>
            <p:ph idx="1" type="subTitle"/>
          </p:nvPr>
        </p:nvSpPr>
        <p:spPr>
          <a:xfrm>
            <a:off x="4062598" y="997202"/>
            <a:ext cx="4361400" cy="198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grpSp>
        <p:nvGrpSpPr>
          <p:cNvPr id="137" name="Google Shape;137;p14"/>
          <p:cNvGrpSpPr/>
          <p:nvPr/>
        </p:nvGrpSpPr>
        <p:grpSpPr>
          <a:xfrm flipH="1" rot="560788">
            <a:off x="8252610" y="276059"/>
            <a:ext cx="449640" cy="449640"/>
            <a:chOff x="1455618" y="1674938"/>
            <a:chExt cx="449651" cy="449651"/>
          </a:xfrm>
        </p:grpSpPr>
        <p:sp>
          <p:nvSpPr>
            <p:cNvPr id="138" name="Google Shape;138;p14"/>
            <p:cNvSpPr/>
            <p:nvPr/>
          </p:nvSpPr>
          <p:spPr>
            <a:xfrm>
              <a:off x="1455618" y="1674938"/>
              <a:ext cx="449651" cy="449651"/>
            </a:xfrm>
            <a:custGeom>
              <a:rect b="b" l="l" r="r" t="t"/>
              <a:pathLst>
                <a:path extrusionOk="0" h="14367" w="14367">
                  <a:moveTo>
                    <a:pt x="168" y="7505"/>
                  </a:moveTo>
                  <a:cubicBezTo>
                    <a:pt x="280" y="7757"/>
                    <a:pt x="477" y="7953"/>
                    <a:pt x="729" y="8065"/>
                  </a:cubicBezTo>
                  <a:cubicBezTo>
                    <a:pt x="953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53" y="8317"/>
                    <a:pt x="2661" y="8513"/>
                    <a:pt x="2269" y="8737"/>
                  </a:cubicBezTo>
                  <a:cubicBezTo>
                    <a:pt x="2045" y="8877"/>
                    <a:pt x="1877" y="8989"/>
                    <a:pt x="1681" y="9129"/>
                  </a:cubicBezTo>
                  <a:cubicBezTo>
                    <a:pt x="1485" y="9297"/>
                    <a:pt x="1289" y="9437"/>
                    <a:pt x="1149" y="9633"/>
                  </a:cubicBezTo>
                  <a:cubicBezTo>
                    <a:pt x="813" y="10053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5"/>
                    <a:pt x="4481" y="9885"/>
                  </a:cubicBezTo>
                  <a:cubicBezTo>
                    <a:pt x="4173" y="10221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65" y="12322"/>
                  </a:cubicBezTo>
                  <a:cubicBezTo>
                    <a:pt x="3081" y="12854"/>
                    <a:pt x="3445" y="13330"/>
                    <a:pt x="3949" y="13414"/>
                  </a:cubicBezTo>
                  <a:cubicBezTo>
                    <a:pt x="4229" y="13470"/>
                    <a:pt x="4481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61" y="10866"/>
                  </a:cubicBezTo>
                  <a:cubicBezTo>
                    <a:pt x="6105" y="11314"/>
                    <a:pt x="6049" y="11762"/>
                    <a:pt x="6077" y="12210"/>
                  </a:cubicBezTo>
                  <a:cubicBezTo>
                    <a:pt x="6077" y="12462"/>
                    <a:pt x="6077" y="12686"/>
                    <a:pt x="6105" y="12938"/>
                  </a:cubicBezTo>
                  <a:cubicBezTo>
                    <a:pt x="6161" y="13162"/>
                    <a:pt x="6189" y="13414"/>
                    <a:pt x="6273" y="13638"/>
                  </a:cubicBezTo>
                  <a:cubicBezTo>
                    <a:pt x="6469" y="14114"/>
                    <a:pt x="7001" y="14366"/>
                    <a:pt x="7477" y="14198"/>
                  </a:cubicBezTo>
                  <a:cubicBezTo>
                    <a:pt x="7757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10"/>
                  </a:cubicBezTo>
                  <a:cubicBezTo>
                    <a:pt x="8262" y="11762"/>
                    <a:pt x="8234" y="11314"/>
                    <a:pt x="8150" y="10866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49"/>
                    <a:pt x="9858" y="9885"/>
                  </a:cubicBezTo>
                  <a:cubicBezTo>
                    <a:pt x="10222" y="10193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7"/>
                    <a:pt x="13358" y="9885"/>
                    <a:pt x="13190" y="9661"/>
                  </a:cubicBezTo>
                  <a:cubicBezTo>
                    <a:pt x="13022" y="9465"/>
                    <a:pt x="12854" y="9325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65"/>
                    <a:pt x="12350" y="3221"/>
                  </a:cubicBezTo>
                  <a:cubicBezTo>
                    <a:pt x="12098" y="3249"/>
                    <a:pt x="11874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0"/>
                    <a:pt x="11146" y="2296"/>
                    <a:pt x="11174" y="2044"/>
                  </a:cubicBezTo>
                  <a:cubicBezTo>
                    <a:pt x="11258" y="1540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2"/>
                    <a:pt x="9158" y="1708"/>
                  </a:cubicBezTo>
                  <a:cubicBezTo>
                    <a:pt x="9018" y="1904"/>
                    <a:pt x="8878" y="2100"/>
                    <a:pt x="8766" y="2296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4"/>
                    <a:pt x="8290" y="2156"/>
                  </a:cubicBezTo>
                  <a:cubicBezTo>
                    <a:pt x="8290" y="1932"/>
                    <a:pt x="8262" y="1680"/>
                    <a:pt x="8234" y="1456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6"/>
                  </a:cubicBezTo>
                  <a:cubicBezTo>
                    <a:pt x="6105" y="1680"/>
                    <a:pt x="6105" y="1932"/>
                    <a:pt x="6105" y="2156"/>
                  </a:cubicBezTo>
                  <a:cubicBezTo>
                    <a:pt x="6077" y="2604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8"/>
                  </a:cubicBezTo>
                  <a:cubicBezTo>
                    <a:pt x="5517" y="2072"/>
                    <a:pt x="5377" y="1876"/>
                    <a:pt x="5237" y="1680"/>
                  </a:cubicBezTo>
                  <a:cubicBezTo>
                    <a:pt x="5069" y="1484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4"/>
                    <a:pt x="3165" y="1764"/>
                    <a:pt x="3193" y="2044"/>
                  </a:cubicBezTo>
                  <a:cubicBezTo>
                    <a:pt x="3249" y="2268"/>
                    <a:pt x="3333" y="2520"/>
                    <a:pt x="3417" y="2717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17"/>
                    <a:pt x="4481" y="4481"/>
                  </a:cubicBezTo>
                  <a:cubicBezTo>
                    <a:pt x="4145" y="4201"/>
                    <a:pt x="3781" y="3921"/>
                    <a:pt x="3361" y="3697"/>
                  </a:cubicBezTo>
                  <a:cubicBezTo>
                    <a:pt x="3165" y="3585"/>
                    <a:pt x="2941" y="3473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13" y="3109"/>
                    <a:pt x="1037" y="3445"/>
                    <a:pt x="953" y="3949"/>
                  </a:cubicBezTo>
                  <a:cubicBezTo>
                    <a:pt x="925" y="4229"/>
                    <a:pt x="981" y="4509"/>
                    <a:pt x="1149" y="4705"/>
                  </a:cubicBezTo>
                  <a:cubicBezTo>
                    <a:pt x="1317" y="4901"/>
                    <a:pt x="1513" y="5069"/>
                    <a:pt x="1681" y="5209"/>
                  </a:cubicBezTo>
                  <a:cubicBezTo>
                    <a:pt x="1877" y="5349"/>
                    <a:pt x="2073" y="5489"/>
                    <a:pt x="2269" y="5601"/>
                  </a:cubicBezTo>
                  <a:cubicBezTo>
                    <a:pt x="2661" y="5825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53" y="6217"/>
                    <a:pt x="729" y="6301"/>
                  </a:cubicBezTo>
                  <a:cubicBezTo>
                    <a:pt x="252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1630043" y="1849332"/>
              <a:ext cx="101686" cy="101717"/>
            </a:xfrm>
            <a:custGeom>
              <a:rect b="b" l="l" r="r" t="t"/>
              <a:pathLst>
                <a:path extrusionOk="0" h="3250" w="3249">
                  <a:moveTo>
                    <a:pt x="1624" y="1"/>
                  </a:moveTo>
                  <a:cubicBezTo>
                    <a:pt x="728" y="1"/>
                    <a:pt x="0" y="729"/>
                    <a:pt x="0" y="1625"/>
                  </a:cubicBezTo>
                  <a:cubicBezTo>
                    <a:pt x="0" y="2521"/>
                    <a:pt x="728" y="3249"/>
                    <a:pt x="1624" y="3249"/>
                  </a:cubicBezTo>
                  <a:cubicBezTo>
                    <a:pt x="2521" y="3249"/>
                    <a:pt x="3249" y="2521"/>
                    <a:pt x="3249" y="1625"/>
                  </a:cubicBezTo>
                  <a:cubicBezTo>
                    <a:pt x="3249" y="729"/>
                    <a:pt x="2521" y="1"/>
                    <a:pt x="1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" name="Google Shape;140;p14"/>
          <p:cNvGrpSpPr/>
          <p:nvPr/>
        </p:nvGrpSpPr>
        <p:grpSpPr>
          <a:xfrm>
            <a:off x="7181125" y="4343238"/>
            <a:ext cx="514475" cy="520550"/>
            <a:chOff x="719125" y="4242750"/>
            <a:chExt cx="514475" cy="520550"/>
          </a:xfrm>
        </p:grpSpPr>
        <p:sp>
          <p:nvSpPr>
            <p:cNvPr id="141" name="Google Shape;141;p14"/>
            <p:cNvSpPr/>
            <p:nvPr/>
          </p:nvSpPr>
          <p:spPr>
            <a:xfrm>
              <a:off x="928100" y="4242750"/>
              <a:ext cx="164150" cy="259900"/>
            </a:xfrm>
            <a:custGeom>
              <a:rect b="b" l="l" r="r" t="t"/>
              <a:pathLst>
                <a:path extrusionOk="0" h="10396" w="6566">
                  <a:moveTo>
                    <a:pt x="5927" y="4986"/>
                  </a:moveTo>
                  <a:cubicBezTo>
                    <a:pt x="5259" y="7752"/>
                    <a:pt x="1885" y="10396"/>
                    <a:pt x="1885" y="10396"/>
                  </a:cubicBezTo>
                  <a:cubicBezTo>
                    <a:pt x="1885" y="10396"/>
                    <a:pt x="0" y="6566"/>
                    <a:pt x="608" y="3770"/>
                  </a:cubicBezTo>
                  <a:cubicBezTo>
                    <a:pt x="1247" y="973"/>
                    <a:pt x="2675" y="1"/>
                    <a:pt x="4165" y="305"/>
                  </a:cubicBezTo>
                  <a:cubicBezTo>
                    <a:pt x="5654" y="669"/>
                    <a:pt x="6566" y="2189"/>
                    <a:pt x="5927" y="49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761675" y="4299750"/>
              <a:ext cx="214325" cy="202900"/>
            </a:xfrm>
            <a:custGeom>
              <a:rect b="b" l="l" r="r" t="t"/>
              <a:pathLst>
                <a:path extrusionOk="0" h="8116" w="8573">
                  <a:moveTo>
                    <a:pt x="5867" y="1946"/>
                  </a:moveTo>
                  <a:cubicBezTo>
                    <a:pt x="7964" y="3861"/>
                    <a:pt x="8572" y="8116"/>
                    <a:pt x="8572" y="8116"/>
                  </a:cubicBezTo>
                  <a:cubicBezTo>
                    <a:pt x="8572" y="8116"/>
                    <a:pt x="4286" y="7873"/>
                    <a:pt x="2189" y="5927"/>
                  </a:cubicBezTo>
                  <a:cubicBezTo>
                    <a:pt x="92" y="3982"/>
                    <a:pt x="1" y="2250"/>
                    <a:pt x="973" y="1125"/>
                  </a:cubicBezTo>
                  <a:cubicBezTo>
                    <a:pt x="2007" y="31"/>
                    <a:pt x="3800" y="0"/>
                    <a:pt x="5867" y="19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719125" y="4463125"/>
              <a:ext cx="256875" cy="171000"/>
            </a:xfrm>
            <a:custGeom>
              <a:rect b="b" l="l" r="r" t="t"/>
              <a:pathLst>
                <a:path extrusionOk="0" h="6840" w="10275">
                  <a:moveTo>
                    <a:pt x="3557" y="821"/>
                  </a:moveTo>
                  <a:cubicBezTo>
                    <a:pt x="6292" y="0"/>
                    <a:pt x="10274" y="1581"/>
                    <a:pt x="10274" y="1581"/>
                  </a:cubicBezTo>
                  <a:cubicBezTo>
                    <a:pt x="10274" y="1581"/>
                    <a:pt x="7903" y="5168"/>
                    <a:pt x="5198" y="5988"/>
                  </a:cubicBezTo>
                  <a:cubicBezTo>
                    <a:pt x="2463" y="6839"/>
                    <a:pt x="852" y="6079"/>
                    <a:pt x="456" y="4620"/>
                  </a:cubicBezTo>
                  <a:cubicBezTo>
                    <a:pt x="0" y="3222"/>
                    <a:pt x="852" y="1672"/>
                    <a:pt x="3557" y="8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860475" y="4502625"/>
              <a:ext cx="163400" cy="260675"/>
            </a:xfrm>
            <a:custGeom>
              <a:rect b="b" l="l" r="r" t="t"/>
              <a:pathLst>
                <a:path extrusionOk="0" h="10427" w="6536">
                  <a:moveTo>
                    <a:pt x="608" y="5442"/>
                  </a:moveTo>
                  <a:cubicBezTo>
                    <a:pt x="1246" y="2676"/>
                    <a:pt x="4620" y="1"/>
                    <a:pt x="4620" y="1"/>
                  </a:cubicBezTo>
                  <a:cubicBezTo>
                    <a:pt x="4620" y="1"/>
                    <a:pt x="6535" y="3861"/>
                    <a:pt x="5927" y="6658"/>
                  </a:cubicBezTo>
                  <a:cubicBezTo>
                    <a:pt x="5259" y="9424"/>
                    <a:pt x="3830" y="10427"/>
                    <a:pt x="2341" y="10123"/>
                  </a:cubicBezTo>
                  <a:cubicBezTo>
                    <a:pt x="882" y="9728"/>
                    <a:pt x="0" y="8208"/>
                    <a:pt x="608" y="54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975975" y="4502625"/>
              <a:ext cx="215075" cy="203675"/>
            </a:xfrm>
            <a:custGeom>
              <a:rect b="b" l="l" r="r" t="t"/>
              <a:pathLst>
                <a:path extrusionOk="0" h="8147" w="8603">
                  <a:moveTo>
                    <a:pt x="2705" y="6202"/>
                  </a:moveTo>
                  <a:cubicBezTo>
                    <a:pt x="608" y="4256"/>
                    <a:pt x="0" y="1"/>
                    <a:pt x="0" y="1"/>
                  </a:cubicBezTo>
                  <a:cubicBezTo>
                    <a:pt x="0" y="1"/>
                    <a:pt x="4316" y="274"/>
                    <a:pt x="6383" y="2220"/>
                  </a:cubicBezTo>
                  <a:cubicBezTo>
                    <a:pt x="8481" y="4165"/>
                    <a:pt x="8602" y="5898"/>
                    <a:pt x="7599" y="6992"/>
                  </a:cubicBezTo>
                  <a:cubicBezTo>
                    <a:pt x="6596" y="8117"/>
                    <a:pt x="4803" y="8147"/>
                    <a:pt x="2705" y="62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975975" y="4371925"/>
              <a:ext cx="257625" cy="171000"/>
            </a:xfrm>
            <a:custGeom>
              <a:rect b="b" l="l" r="r" t="t"/>
              <a:pathLst>
                <a:path extrusionOk="0" h="6840" w="10305">
                  <a:moveTo>
                    <a:pt x="6748" y="5989"/>
                  </a:moveTo>
                  <a:cubicBezTo>
                    <a:pt x="4012" y="6840"/>
                    <a:pt x="0" y="5229"/>
                    <a:pt x="0" y="5229"/>
                  </a:cubicBezTo>
                  <a:cubicBezTo>
                    <a:pt x="0" y="5229"/>
                    <a:pt x="2401" y="1673"/>
                    <a:pt x="5107" y="822"/>
                  </a:cubicBezTo>
                  <a:cubicBezTo>
                    <a:pt x="7842" y="1"/>
                    <a:pt x="9423" y="761"/>
                    <a:pt x="9848" y="2189"/>
                  </a:cubicBezTo>
                  <a:cubicBezTo>
                    <a:pt x="10304" y="3618"/>
                    <a:pt x="9423" y="5168"/>
                    <a:pt x="6748" y="5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906050" y="4428175"/>
              <a:ext cx="142125" cy="142125"/>
            </a:xfrm>
            <a:custGeom>
              <a:rect b="b" l="l" r="r" t="t"/>
              <a:pathLst>
                <a:path extrusionOk="0" h="5685" w="5685">
                  <a:moveTo>
                    <a:pt x="5350" y="3404"/>
                  </a:moveTo>
                  <a:cubicBezTo>
                    <a:pt x="5047" y="4803"/>
                    <a:pt x="3648" y="5684"/>
                    <a:pt x="2281" y="5350"/>
                  </a:cubicBezTo>
                  <a:cubicBezTo>
                    <a:pt x="882" y="5046"/>
                    <a:pt x="1" y="3648"/>
                    <a:pt x="335" y="2280"/>
                  </a:cubicBezTo>
                  <a:cubicBezTo>
                    <a:pt x="639" y="851"/>
                    <a:pt x="2037" y="0"/>
                    <a:pt x="3405" y="335"/>
                  </a:cubicBezTo>
                  <a:cubicBezTo>
                    <a:pt x="4834" y="638"/>
                    <a:pt x="5685" y="2006"/>
                    <a:pt x="5350" y="340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" name="Google Shape;148;p14"/>
          <p:cNvSpPr/>
          <p:nvPr/>
        </p:nvSpPr>
        <p:spPr>
          <a:xfrm flipH="1" rot="2396315">
            <a:off x="7733893" y="4144854"/>
            <a:ext cx="1727545" cy="1015883"/>
          </a:xfrm>
          <a:custGeom>
            <a:rect b="b" l="l" r="r" t="t"/>
            <a:pathLst>
              <a:path extrusionOk="0" h="32458" w="55196">
                <a:moveTo>
                  <a:pt x="20779" y="15431"/>
                </a:moveTo>
                <a:cubicBezTo>
                  <a:pt x="25484" y="5826"/>
                  <a:pt x="34557" y="6246"/>
                  <a:pt x="34641" y="6414"/>
                </a:cubicBezTo>
                <a:cubicBezTo>
                  <a:pt x="32737" y="12183"/>
                  <a:pt x="26324" y="14759"/>
                  <a:pt x="22795" y="15711"/>
                </a:cubicBezTo>
                <a:cubicBezTo>
                  <a:pt x="24672" y="15963"/>
                  <a:pt x="26548" y="16299"/>
                  <a:pt x="28452" y="16663"/>
                </a:cubicBezTo>
                <a:cubicBezTo>
                  <a:pt x="28480" y="16663"/>
                  <a:pt x="28480" y="16691"/>
                  <a:pt x="28508" y="16691"/>
                </a:cubicBezTo>
                <a:cubicBezTo>
                  <a:pt x="35397" y="9522"/>
                  <a:pt x="44526" y="12771"/>
                  <a:pt x="44526" y="12911"/>
                </a:cubicBezTo>
                <a:cubicBezTo>
                  <a:pt x="41530" y="16579"/>
                  <a:pt x="35761" y="17391"/>
                  <a:pt x="31925" y="17447"/>
                </a:cubicBezTo>
                <a:cubicBezTo>
                  <a:pt x="32373" y="17559"/>
                  <a:pt x="32849" y="17643"/>
                  <a:pt x="33297" y="17755"/>
                </a:cubicBezTo>
                <a:cubicBezTo>
                  <a:pt x="34109" y="17979"/>
                  <a:pt x="34949" y="18203"/>
                  <a:pt x="35761" y="18427"/>
                </a:cubicBezTo>
                <a:cubicBezTo>
                  <a:pt x="36125" y="18539"/>
                  <a:pt x="36489" y="18623"/>
                  <a:pt x="36853" y="18735"/>
                </a:cubicBezTo>
                <a:cubicBezTo>
                  <a:pt x="47439" y="16831"/>
                  <a:pt x="55196" y="25316"/>
                  <a:pt x="55084" y="25316"/>
                </a:cubicBezTo>
                <a:cubicBezTo>
                  <a:pt x="48475" y="26128"/>
                  <a:pt x="39626" y="21004"/>
                  <a:pt x="37105" y="19351"/>
                </a:cubicBezTo>
                <a:cubicBezTo>
                  <a:pt x="35845" y="19015"/>
                  <a:pt x="34585" y="18707"/>
                  <a:pt x="33325" y="18427"/>
                </a:cubicBezTo>
                <a:cubicBezTo>
                  <a:pt x="32597" y="18259"/>
                  <a:pt x="31869" y="18119"/>
                  <a:pt x="31140" y="17979"/>
                </a:cubicBezTo>
                <a:cubicBezTo>
                  <a:pt x="35005" y="19603"/>
                  <a:pt x="41446" y="23384"/>
                  <a:pt x="44162" y="29657"/>
                </a:cubicBezTo>
                <a:cubicBezTo>
                  <a:pt x="44022" y="29629"/>
                  <a:pt x="35985" y="27220"/>
                  <a:pt x="28340" y="17475"/>
                </a:cubicBezTo>
                <a:cubicBezTo>
                  <a:pt x="26296" y="17139"/>
                  <a:pt x="24252" y="16859"/>
                  <a:pt x="22235" y="16663"/>
                </a:cubicBezTo>
                <a:cubicBezTo>
                  <a:pt x="25736" y="18343"/>
                  <a:pt x="33213" y="23216"/>
                  <a:pt x="35117" y="30525"/>
                </a:cubicBezTo>
                <a:cubicBezTo>
                  <a:pt x="34949" y="30441"/>
                  <a:pt x="27052" y="27220"/>
                  <a:pt x="20695" y="16523"/>
                </a:cubicBezTo>
                <a:cubicBezTo>
                  <a:pt x="20135" y="16467"/>
                  <a:pt x="19547" y="16411"/>
                  <a:pt x="18959" y="16355"/>
                </a:cubicBezTo>
                <a:cubicBezTo>
                  <a:pt x="17419" y="16243"/>
                  <a:pt x="15850" y="16187"/>
                  <a:pt x="14310" y="16131"/>
                </a:cubicBezTo>
                <a:cubicBezTo>
                  <a:pt x="17111" y="17475"/>
                  <a:pt x="25232" y="22796"/>
                  <a:pt x="26492" y="30385"/>
                </a:cubicBezTo>
                <a:cubicBezTo>
                  <a:pt x="26324" y="30273"/>
                  <a:pt x="18735" y="26884"/>
                  <a:pt x="13470" y="16131"/>
                </a:cubicBezTo>
                <a:cubicBezTo>
                  <a:pt x="11650" y="16103"/>
                  <a:pt x="9830" y="16131"/>
                  <a:pt x="8037" y="16187"/>
                </a:cubicBezTo>
                <a:cubicBezTo>
                  <a:pt x="11482" y="17783"/>
                  <a:pt x="19575" y="23132"/>
                  <a:pt x="20723" y="31365"/>
                </a:cubicBezTo>
                <a:cubicBezTo>
                  <a:pt x="20471" y="31253"/>
                  <a:pt x="12574" y="28173"/>
                  <a:pt x="6777" y="16243"/>
                </a:cubicBezTo>
                <a:cubicBezTo>
                  <a:pt x="5097" y="16327"/>
                  <a:pt x="3417" y="16467"/>
                  <a:pt x="1765" y="16635"/>
                </a:cubicBezTo>
                <a:cubicBezTo>
                  <a:pt x="5097" y="18679"/>
                  <a:pt x="11986" y="24476"/>
                  <a:pt x="11902" y="32457"/>
                </a:cubicBezTo>
                <a:cubicBezTo>
                  <a:pt x="11650" y="32317"/>
                  <a:pt x="4201" y="28985"/>
                  <a:pt x="28" y="15935"/>
                </a:cubicBezTo>
                <a:cubicBezTo>
                  <a:pt x="0" y="15795"/>
                  <a:pt x="224" y="15823"/>
                  <a:pt x="644" y="16019"/>
                </a:cubicBezTo>
                <a:cubicBezTo>
                  <a:pt x="588" y="15683"/>
                  <a:pt x="532" y="15347"/>
                  <a:pt x="476" y="14983"/>
                </a:cubicBezTo>
                <a:cubicBezTo>
                  <a:pt x="2521" y="14815"/>
                  <a:pt x="4593" y="14731"/>
                  <a:pt x="6665" y="14675"/>
                </a:cubicBezTo>
                <a:cubicBezTo>
                  <a:pt x="9046" y="2353"/>
                  <a:pt x="17811" y="1"/>
                  <a:pt x="18035" y="169"/>
                </a:cubicBezTo>
                <a:cubicBezTo>
                  <a:pt x="17895" y="7842"/>
                  <a:pt x="11706" y="12715"/>
                  <a:pt x="8457" y="14675"/>
                </a:cubicBezTo>
                <a:cubicBezTo>
                  <a:pt x="10110" y="14675"/>
                  <a:pt x="11790" y="14703"/>
                  <a:pt x="13470" y="14787"/>
                </a:cubicBezTo>
                <a:cubicBezTo>
                  <a:pt x="16327" y="4258"/>
                  <a:pt x="24700" y="2689"/>
                  <a:pt x="24840" y="2857"/>
                </a:cubicBezTo>
                <a:cubicBezTo>
                  <a:pt x="24140" y="9550"/>
                  <a:pt x="17727" y="13499"/>
                  <a:pt x="14786" y="14871"/>
                </a:cubicBezTo>
                <a:cubicBezTo>
                  <a:pt x="16130" y="14955"/>
                  <a:pt x="17503" y="15067"/>
                  <a:pt x="18875" y="15207"/>
                </a:cubicBezTo>
                <a:cubicBezTo>
                  <a:pt x="19491" y="15263"/>
                  <a:pt x="20135" y="15347"/>
                  <a:pt x="20779" y="154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rotWithShape="0" algn="bl" dir="5400000" dist="3810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 txBox="1"/>
          <p:nvPr>
            <p:ph idx="1" type="subTitle"/>
          </p:nvPr>
        </p:nvSpPr>
        <p:spPr>
          <a:xfrm>
            <a:off x="4588650" y="2858964"/>
            <a:ext cx="3479100" cy="98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5"/>
          <p:cNvSpPr txBox="1"/>
          <p:nvPr>
            <p:ph type="title"/>
          </p:nvPr>
        </p:nvSpPr>
        <p:spPr>
          <a:xfrm>
            <a:off x="4229100" y="1309700"/>
            <a:ext cx="4198200" cy="15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1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2" name="Google Shape;152;p15"/>
          <p:cNvSpPr/>
          <p:nvPr/>
        </p:nvSpPr>
        <p:spPr>
          <a:xfrm flipH="1" rot="-1201544">
            <a:off x="7761315" y="-171335"/>
            <a:ext cx="1727484" cy="1015847"/>
          </a:xfrm>
          <a:custGeom>
            <a:rect b="b" l="l" r="r" t="t"/>
            <a:pathLst>
              <a:path extrusionOk="0" h="32458" w="55196">
                <a:moveTo>
                  <a:pt x="20779" y="15431"/>
                </a:moveTo>
                <a:cubicBezTo>
                  <a:pt x="25484" y="5826"/>
                  <a:pt x="34557" y="6246"/>
                  <a:pt x="34641" y="6414"/>
                </a:cubicBezTo>
                <a:cubicBezTo>
                  <a:pt x="32737" y="12183"/>
                  <a:pt x="26324" y="14759"/>
                  <a:pt x="22795" y="15711"/>
                </a:cubicBezTo>
                <a:cubicBezTo>
                  <a:pt x="24672" y="15963"/>
                  <a:pt x="26548" y="16299"/>
                  <a:pt x="28452" y="16663"/>
                </a:cubicBezTo>
                <a:cubicBezTo>
                  <a:pt x="28480" y="16663"/>
                  <a:pt x="28480" y="16691"/>
                  <a:pt x="28508" y="16691"/>
                </a:cubicBezTo>
                <a:cubicBezTo>
                  <a:pt x="35397" y="9522"/>
                  <a:pt x="44526" y="12771"/>
                  <a:pt x="44526" y="12911"/>
                </a:cubicBezTo>
                <a:cubicBezTo>
                  <a:pt x="41530" y="16579"/>
                  <a:pt x="35761" y="17391"/>
                  <a:pt x="31925" y="17447"/>
                </a:cubicBezTo>
                <a:cubicBezTo>
                  <a:pt x="32373" y="17559"/>
                  <a:pt x="32849" y="17643"/>
                  <a:pt x="33297" y="17755"/>
                </a:cubicBezTo>
                <a:cubicBezTo>
                  <a:pt x="34109" y="17979"/>
                  <a:pt x="34949" y="18203"/>
                  <a:pt x="35761" y="18427"/>
                </a:cubicBezTo>
                <a:cubicBezTo>
                  <a:pt x="36125" y="18539"/>
                  <a:pt x="36489" y="18623"/>
                  <a:pt x="36853" y="18735"/>
                </a:cubicBezTo>
                <a:cubicBezTo>
                  <a:pt x="47439" y="16831"/>
                  <a:pt x="55196" y="25316"/>
                  <a:pt x="55084" y="25316"/>
                </a:cubicBezTo>
                <a:cubicBezTo>
                  <a:pt x="48475" y="26128"/>
                  <a:pt x="39626" y="21004"/>
                  <a:pt x="37105" y="19351"/>
                </a:cubicBezTo>
                <a:cubicBezTo>
                  <a:pt x="35845" y="19015"/>
                  <a:pt x="34585" y="18707"/>
                  <a:pt x="33325" y="18427"/>
                </a:cubicBezTo>
                <a:cubicBezTo>
                  <a:pt x="32597" y="18259"/>
                  <a:pt x="31869" y="18119"/>
                  <a:pt x="31140" y="17979"/>
                </a:cubicBezTo>
                <a:cubicBezTo>
                  <a:pt x="35005" y="19603"/>
                  <a:pt x="41446" y="23384"/>
                  <a:pt x="44162" y="29657"/>
                </a:cubicBezTo>
                <a:cubicBezTo>
                  <a:pt x="44022" y="29629"/>
                  <a:pt x="35985" y="27220"/>
                  <a:pt x="28340" y="17475"/>
                </a:cubicBezTo>
                <a:cubicBezTo>
                  <a:pt x="26296" y="17139"/>
                  <a:pt x="24252" y="16859"/>
                  <a:pt x="22235" y="16663"/>
                </a:cubicBezTo>
                <a:cubicBezTo>
                  <a:pt x="25736" y="18343"/>
                  <a:pt x="33213" y="23216"/>
                  <a:pt x="35117" y="30525"/>
                </a:cubicBezTo>
                <a:cubicBezTo>
                  <a:pt x="34949" y="30441"/>
                  <a:pt x="27052" y="27220"/>
                  <a:pt x="20695" y="16523"/>
                </a:cubicBezTo>
                <a:cubicBezTo>
                  <a:pt x="20135" y="16467"/>
                  <a:pt x="19547" y="16411"/>
                  <a:pt x="18959" y="16355"/>
                </a:cubicBezTo>
                <a:cubicBezTo>
                  <a:pt x="17419" y="16243"/>
                  <a:pt x="15850" y="16187"/>
                  <a:pt x="14310" y="16131"/>
                </a:cubicBezTo>
                <a:cubicBezTo>
                  <a:pt x="17111" y="17475"/>
                  <a:pt x="25232" y="22796"/>
                  <a:pt x="26492" y="30385"/>
                </a:cubicBezTo>
                <a:cubicBezTo>
                  <a:pt x="26324" y="30273"/>
                  <a:pt x="18735" y="26884"/>
                  <a:pt x="13470" y="16131"/>
                </a:cubicBezTo>
                <a:cubicBezTo>
                  <a:pt x="11650" y="16103"/>
                  <a:pt x="9830" y="16131"/>
                  <a:pt x="8037" y="16187"/>
                </a:cubicBezTo>
                <a:cubicBezTo>
                  <a:pt x="11482" y="17783"/>
                  <a:pt x="19575" y="23132"/>
                  <a:pt x="20723" y="31365"/>
                </a:cubicBezTo>
                <a:cubicBezTo>
                  <a:pt x="20471" y="31253"/>
                  <a:pt x="12574" y="28173"/>
                  <a:pt x="6777" y="16243"/>
                </a:cubicBezTo>
                <a:cubicBezTo>
                  <a:pt x="5097" y="16327"/>
                  <a:pt x="3417" y="16467"/>
                  <a:pt x="1765" y="16635"/>
                </a:cubicBezTo>
                <a:cubicBezTo>
                  <a:pt x="5097" y="18679"/>
                  <a:pt x="11986" y="24476"/>
                  <a:pt x="11902" y="32457"/>
                </a:cubicBezTo>
                <a:cubicBezTo>
                  <a:pt x="11650" y="32317"/>
                  <a:pt x="4201" y="28985"/>
                  <a:pt x="28" y="15935"/>
                </a:cubicBezTo>
                <a:cubicBezTo>
                  <a:pt x="0" y="15795"/>
                  <a:pt x="224" y="15823"/>
                  <a:pt x="644" y="16019"/>
                </a:cubicBezTo>
                <a:cubicBezTo>
                  <a:pt x="588" y="15683"/>
                  <a:pt x="532" y="15347"/>
                  <a:pt x="476" y="14983"/>
                </a:cubicBezTo>
                <a:cubicBezTo>
                  <a:pt x="2521" y="14815"/>
                  <a:pt x="4593" y="14731"/>
                  <a:pt x="6665" y="14675"/>
                </a:cubicBezTo>
                <a:cubicBezTo>
                  <a:pt x="9046" y="2353"/>
                  <a:pt x="17811" y="1"/>
                  <a:pt x="18035" y="169"/>
                </a:cubicBezTo>
                <a:cubicBezTo>
                  <a:pt x="17895" y="7842"/>
                  <a:pt x="11706" y="12715"/>
                  <a:pt x="8457" y="14675"/>
                </a:cubicBezTo>
                <a:cubicBezTo>
                  <a:pt x="10110" y="14675"/>
                  <a:pt x="11790" y="14703"/>
                  <a:pt x="13470" y="14787"/>
                </a:cubicBezTo>
                <a:cubicBezTo>
                  <a:pt x="16327" y="4258"/>
                  <a:pt x="24700" y="2689"/>
                  <a:pt x="24840" y="2857"/>
                </a:cubicBezTo>
                <a:cubicBezTo>
                  <a:pt x="24140" y="9550"/>
                  <a:pt x="17727" y="13499"/>
                  <a:pt x="14786" y="14871"/>
                </a:cubicBezTo>
                <a:cubicBezTo>
                  <a:pt x="16130" y="14955"/>
                  <a:pt x="17503" y="15067"/>
                  <a:pt x="18875" y="15207"/>
                </a:cubicBezTo>
                <a:cubicBezTo>
                  <a:pt x="19491" y="15263"/>
                  <a:pt x="20135" y="15347"/>
                  <a:pt x="20779" y="154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rotWithShape="0" algn="bl" dir="5400000" dist="3810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3" name="Google Shape;153;p15"/>
          <p:cNvGrpSpPr/>
          <p:nvPr/>
        </p:nvGrpSpPr>
        <p:grpSpPr>
          <a:xfrm flipH="1">
            <a:off x="8677662" y="897063"/>
            <a:ext cx="449651" cy="449651"/>
            <a:chOff x="1930662" y="2441838"/>
            <a:chExt cx="449651" cy="449651"/>
          </a:xfrm>
        </p:grpSpPr>
        <p:sp>
          <p:nvSpPr>
            <p:cNvPr id="154" name="Google Shape;154;p15"/>
            <p:cNvSpPr/>
            <p:nvPr/>
          </p:nvSpPr>
          <p:spPr>
            <a:xfrm>
              <a:off x="1930662" y="2441838"/>
              <a:ext cx="449651" cy="449651"/>
            </a:xfrm>
            <a:custGeom>
              <a:rect b="b" l="l" r="r" t="t"/>
              <a:pathLst>
                <a:path extrusionOk="0" h="14367" w="14367">
                  <a:moveTo>
                    <a:pt x="168" y="7505"/>
                  </a:moveTo>
                  <a:cubicBezTo>
                    <a:pt x="281" y="7757"/>
                    <a:pt x="477" y="7953"/>
                    <a:pt x="729" y="8065"/>
                  </a:cubicBezTo>
                  <a:cubicBezTo>
                    <a:pt x="981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81" y="8317"/>
                    <a:pt x="2661" y="8513"/>
                    <a:pt x="2269" y="8737"/>
                  </a:cubicBezTo>
                  <a:cubicBezTo>
                    <a:pt x="2073" y="8877"/>
                    <a:pt x="1877" y="8989"/>
                    <a:pt x="1681" y="9129"/>
                  </a:cubicBezTo>
                  <a:cubicBezTo>
                    <a:pt x="1485" y="9298"/>
                    <a:pt x="1317" y="9438"/>
                    <a:pt x="1149" y="9634"/>
                  </a:cubicBezTo>
                  <a:cubicBezTo>
                    <a:pt x="813" y="10054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6"/>
                    <a:pt x="4481" y="9886"/>
                  </a:cubicBezTo>
                  <a:cubicBezTo>
                    <a:pt x="4173" y="10222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93" y="12322"/>
                  </a:cubicBezTo>
                  <a:cubicBezTo>
                    <a:pt x="3109" y="12854"/>
                    <a:pt x="3445" y="13330"/>
                    <a:pt x="3949" y="13414"/>
                  </a:cubicBezTo>
                  <a:cubicBezTo>
                    <a:pt x="4229" y="13470"/>
                    <a:pt x="4509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89" y="10866"/>
                  </a:cubicBezTo>
                  <a:cubicBezTo>
                    <a:pt x="6105" y="11314"/>
                    <a:pt x="6049" y="11762"/>
                    <a:pt x="6077" y="12238"/>
                  </a:cubicBezTo>
                  <a:cubicBezTo>
                    <a:pt x="6077" y="12462"/>
                    <a:pt x="6077" y="12686"/>
                    <a:pt x="6133" y="12938"/>
                  </a:cubicBezTo>
                  <a:cubicBezTo>
                    <a:pt x="6161" y="13162"/>
                    <a:pt x="6189" y="13414"/>
                    <a:pt x="6301" y="13638"/>
                  </a:cubicBezTo>
                  <a:cubicBezTo>
                    <a:pt x="6469" y="14142"/>
                    <a:pt x="7001" y="14366"/>
                    <a:pt x="7505" y="14198"/>
                  </a:cubicBezTo>
                  <a:cubicBezTo>
                    <a:pt x="7758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38"/>
                  </a:cubicBezTo>
                  <a:cubicBezTo>
                    <a:pt x="8262" y="11790"/>
                    <a:pt x="8234" y="11342"/>
                    <a:pt x="8150" y="10894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50"/>
                    <a:pt x="9858" y="9886"/>
                  </a:cubicBezTo>
                  <a:cubicBezTo>
                    <a:pt x="10222" y="10194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8"/>
                    <a:pt x="13358" y="9886"/>
                    <a:pt x="13190" y="9662"/>
                  </a:cubicBezTo>
                  <a:cubicBezTo>
                    <a:pt x="13022" y="9466"/>
                    <a:pt x="12854" y="9326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93"/>
                    <a:pt x="12350" y="3221"/>
                  </a:cubicBezTo>
                  <a:cubicBezTo>
                    <a:pt x="12098" y="3249"/>
                    <a:pt x="11846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1"/>
                    <a:pt x="11146" y="2297"/>
                    <a:pt x="11174" y="2045"/>
                  </a:cubicBezTo>
                  <a:cubicBezTo>
                    <a:pt x="11258" y="1541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3"/>
                    <a:pt x="9158" y="1709"/>
                  </a:cubicBezTo>
                  <a:cubicBezTo>
                    <a:pt x="9018" y="1905"/>
                    <a:pt x="8878" y="2101"/>
                    <a:pt x="8766" y="2297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5"/>
                    <a:pt x="8290" y="2157"/>
                  </a:cubicBezTo>
                  <a:cubicBezTo>
                    <a:pt x="8290" y="1933"/>
                    <a:pt x="8262" y="1681"/>
                    <a:pt x="8234" y="1457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7"/>
                  </a:cubicBezTo>
                  <a:cubicBezTo>
                    <a:pt x="6105" y="1681"/>
                    <a:pt x="6105" y="1933"/>
                    <a:pt x="6105" y="2157"/>
                  </a:cubicBezTo>
                  <a:cubicBezTo>
                    <a:pt x="6077" y="2605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9"/>
                  </a:cubicBezTo>
                  <a:cubicBezTo>
                    <a:pt x="5517" y="2073"/>
                    <a:pt x="5377" y="1877"/>
                    <a:pt x="5237" y="1681"/>
                  </a:cubicBezTo>
                  <a:cubicBezTo>
                    <a:pt x="5069" y="1485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5"/>
                    <a:pt x="3165" y="1765"/>
                    <a:pt x="3221" y="2045"/>
                  </a:cubicBezTo>
                  <a:cubicBezTo>
                    <a:pt x="3249" y="2297"/>
                    <a:pt x="3333" y="2521"/>
                    <a:pt x="3417" y="2745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45"/>
                    <a:pt x="4509" y="4481"/>
                  </a:cubicBezTo>
                  <a:cubicBezTo>
                    <a:pt x="4145" y="4201"/>
                    <a:pt x="3781" y="3921"/>
                    <a:pt x="3389" y="3697"/>
                  </a:cubicBezTo>
                  <a:cubicBezTo>
                    <a:pt x="3165" y="3585"/>
                    <a:pt x="2969" y="3501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41" y="3109"/>
                    <a:pt x="1037" y="3445"/>
                    <a:pt x="953" y="3949"/>
                  </a:cubicBezTo>
                  <a:cubicBezTo>
                    <a:pt x="925" y="4229"/>
                    <a:pt x="1009" y="4509"/>
                    <a:pt x="1177" y="4705"/>
                  </a:cubicBezTo>
                  <a:cubicBezTo>
                    <a:pt x="1317" y="4901"/>
                    <a:pt x="1513" y="5069"/>
                    <a:pt x="1709" y="5209"/>
                  </a:cubicBezTo>
                  <a:cubicBezTo>
                    <a:pt x="1877" y="5349"/>
                    <a:pt x="2073" y="5489"/>
                    <a:pt x="2297" y="5601"/>
                  </a:cubicBezTo>
                  <a:cubicBezTo>
                    <a:pt x="2661" y="5853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81" y="6217"/>
                    <a:pt x="729" y="6301"/>
                  </a:cubicBezTo>
                  <a:cubicBezTo>
                    <a:pt x="253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2116480" y="2626779"/>
              <a:ext cx="79777" cy="79777"/>
            </a:xfrm>
            <a:custGeom>
              <a:rect b="b" l="l" r="r" t="t"/>
              <a:pathLst>
                <a:path extrusionOk="0" h="2549" w="2549">
                  <a:moveTo>
                    <a:pt x="1260" y="0"/>
                  </a:moveTo>
                  <a:cubicBezTo>
                    <a:pt x="560" y="0"/>
                    <a:pt x="0" y="588"/>
                    <a:pt x="0" y="1288"/>
                  </a:cubicBezTo>
                  <a:cubicBezTo>
                    <a:pt x="0" y="1988"/>
                    <a:pt x="560" y="2548"/>
                    <a:pt x="1260" y="2548"/>
                  </a:cubicBezTo>
                  <a:cubicBezTo>
                    <a:pt x="1961" y="2548"/>
                    <a:pt x="2549" y="1988"/>
                    <a:pt x="2549" y="1288"/>
                  </a:cubicBezTo>
                  <a:cubicBezTo>
                    <a:pt x="2549" y="588"/>
                    <a:pt x="1961" y="0"/>
                    <a:pt x="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" name="Google Shape;156;p15"/>
          <p:cNvGrpSpPr/>
          <p:nvPr/>
        </p:nvGrpSpPr>
        <p:grpSpPr>
          <a:xfrm flipH="1" rot="-1201454">
            <a:off x="8490777" y="4039979"/>
            <a:ext cx="449628" cy="449628"/>
            <a:chOff x="1455618" y="1674938"/>
            <a:chExt cx="449651" cy="449651"/>
          </a:xfrm>
        </p:grpSpPr>
        <p:sp>
          <p:nvSpPr>
            <p:cNvPr id="157" name="Google Shape;157;p15"/>
            <p:cNvSpPr/>
            <p:nvPr/>
          </p:nvSpPr>
          <p:spPr>
            <a:xfrm>
              <a:off x="1455618" y="1674938"/>
              <a:ext cx="449651" cy="449651"/>
            </a:xfrm>
            <a:custGeom>
              <a:rect b="b" l="l" r="r" t="t"/>
              <a:pathLst>
                <a:path extrusionOk="0" h="14367" w="14367">
                  <a:moveTo>
                    <a:pt x="168" y="7505"/>
                  </a:moveTo>
                  <a:cubicBezTo>
                    <a:pt x="280" y="7757"/>
                    <a:pt x="477" y="7953"/>
                    <a:pt x="729" y="8065"/>
                  </a:cubicBezTo>
                  <a:cubicBezTo>
                    <a:pt x="953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53" y="8317"/>
                    <a:pt x="2661" y="8513"/>
                    <a:pt x="2269" y="8737"/>
                  </a:cubicBezTo>
                  <a:cubicBezTo>
                    <a:pt x="2045" y="8877"/>
                    <a:pt x="1877" y="8989"/>
                    <a:pt x="1681" y="9129"/>
                  </a:cubicBezTo>
                  <a:cubicBezTo>
                    <a:pt x="1485" y="9297"/>
                    <a:pt x="1289" y="9437"/>
                    <a:pt x="1149" y="9633"/>
                  </a:cubicBezTo>
                  <a:cubicBezTo>
                    <a:pt x="813" y="10053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5"/>
                    <a:pt x="4481" y="9885"/>
                  </a:cubicBezTo>
                  <a:cubicBezTo>
                    <a:pt x="4173" y="10221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65" y="12322"/>
                  </a:cubicBezTo>
                  <a:cubicBezTo>
                    <a:pt x="3081" y="12854"/>
                    <a:pt x="3445" y="13330"/>
                    <a:pt x="3949" y="13414"/>
                  </a:cubicBezTo>
                  <a:cubicBezTo>
                    <a:pt x="4229" y="13470"/>
                    <a:pt x="4481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61" y="10866"/>
                  </a:cubicBezTo>
                  <a:cubicBezTo>
                    <a:pt x="6105" y="11314"/>
                    <a:pt x="6049" y="11762"/>
                    <a:pt x="6077" y="12210"/>
                  </a:cubicBezTo>
                  <a:cubicBezTo>
                    <a:pt x="6077" y="12462"/>
                    <a:pt x="6077" y="12686"/>
                    <a:pt x="6105" y="12938"/>
                  </a:cubicBezTo>
                  <a:cubicBezTo>
                    <a:pt x="6161" y="13162"/>
                    <a:pt x="6189" y="13414"/>
                    <a:pt x="6273" y="13638"/>
                  </a:cubicBezTo>
                  <a:cubicBezTo>
                    <a:pt x="6469" y="14114"/>
                    <a:pt x="7001" y="14366"/>
                    <a:pt x="7477" y="14198"/>
                  </a:cubicBezTo>
                  <a:cubicBezTo>
                    <a:pt x="7757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10"/>
                  </a:cubicBezTo>
                  <a:cubicBezTo>
                    <a:pt x="8262" y="11762"/>
                    <a:pt x="8234" y="11314"/>
                    <a:pt x="8150" y="10866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49"/>
                    <a:pt x="9858" y="9885"/>
                  </a:cubicBezTo>
                  <a:cubicBezTo>
                    <a:pt x="10222" y="10193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7"/>
                    <a:pt x="13358" y="9885"/>
                    <a:pt x="13190" y="9661"/>
                  </a:cubicBezTo>
                  <a:cubicBezTo>
                    <a:pt x="13022" y="9465"/>
                    <a:pt x="12854" y="9325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65"/>
                    <a:pt x="12350" y="3221"/>
                  </a:cubicBezTo>
                  <a:cubicBezTo>
                    <a:pt x="12098" y="3249"/>
                    <a:pt x="11874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0"/>
                    <a:pt x="11146" y="2296"/>
                    <a:pt x="11174" y="2044"/>
                  </a:cubicBezTo>
                  <a:cubicBezTo>
                    <a:pt x="11258" y="1540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2"/>
                    <a:pt x="9158" y="1708"/>
                  </a:cubicBezTo>
                  <a:cubicBezTo>
                    <a:pt x="9018" y="1904"/>
                    <a:pt x="8878" y="2100"/>
                    <a:pt x="8766" y="2296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4"/>
                    <a:pt x="8290" y="2156"/>
                  </a:cubicBezTo>
                  <a:cubicBezTo>
                    <a:pt x="8290" y="1932"/>
                    <a:pt x="8262" y="1680"/>
                    <a:pt x="8234" y="1456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6"/>
                  </a:cubicBezTo>
                  <a:cubicBezTo>
                    <a:pt x="6105" y="1680"/>
                    <a:pt x="6105" y="1932"/>
                    <a:pt x="6105" y="2156"/>
                  </a:cubicBezTo>
                  <a:cubicBezTo>
                    <a:pt x="6077" y="2604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8"/>
                  </a:cubicBezTo>
                  <a:cubicBezTo>
                    <a:pt x="5517" y="2072"/>
                    <a:pt x="5377" y="1876"/>
                    <a:pt x="5237" y="1680"/>
                  </a:cubicBezTo>
                  <a:cubicBezTo>
                    <a:pt x="5069" y="1484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4"/>
                    <a:pt x="3165" y="1764"/>
                    <a:pt x="3193" y="2044"/>
                  </a:cubicBezTo>
                  <a:cubicBezTo>
                    <a:pt x="3249" y="2268"/>
                    <a:pt x="3333" y="2520"/>
                    <a:pt x="3417" y="2717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17"/>
                    <a:pt x="4481" y="4481"/>
                  </a:cubicBezTo>
                  <a:cubicBezTo>
                    <a:pt x="4145" y="4201"/>
                    <a:pt x="3781" y="3921"/>
                    <a:pt x="3361" y="3697"/>
                  </a:cubicBezTo>
                  <a:cubicBezTo>
                    <a:pt x="3165" y="3585"/>
                    <a:pt x="2941" y="3473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13" y="3109"/>
                    <a:pt x="1037" y="3445"/>
                    <a:pt x="953" y="3949"/>
                  </a:cubicBezTo>
                  <a:cubicBezTo>
                    <a:pt x="925" y="4229"/>
                    <a:pt x="981" y="4509"/>
                    <a:pt x="1149" y="4705"/>
                  </a:cubicBezTo>
                  <a:cubicBezTo>
                    <a:pt x="1317" y="4901"/>
                    <a:pt x="1513" y="5069"/>
                    <a:pt x="1681" y="5209"/>
                  </a:cubicBezTo>
                  <a:cubicBezTo>
                    <a:pt x="1877" y="5349"/>
                    <a:pt x="2073" y="5489"/>
                    <a:pt x="2269" y="5601"/>
                  </a:cubicBezTo>
                  <a:cubicBezTo>
                    <a:pt x="2661" y="5825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53" y="6217"/>
                    <a:pt x="729" y="6301"/>
                  </a:cubicBezTo>
                  <a:cubicBezTo>
                    <a:pt x="252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1630043" y="1849332"/>
              <a:ext cx="101686" cy="101717"/>
            </a:xfrm>
            <a:custGeom>
              <a:rect b="b" l="l" r="r" t="t"/>
              <a:pathLst>
                <a:path extrusionOk="0" h="3250" w="3249">
                  <a:moveTo>
                    <a:pt x="1624" y="1"/>
                  </a:moveTo>
                  <a:cubicBezTo>
                    <a:pt x="728" y="1"/>
                    <a:pt x="0" y="729"/>
                    <a:pt x="0" y="1625"/>
                  </a:cubicBezTo>
                  <a:cubicBezTo>
                    <a:pt x="0" y="2521"/>
                    <a:pt x="728" y="3249"/>
                    <a:pt x="1624" y="3249"/>
                  </a:cubicBezTo>
                  <a:cubicBezTo>
                    <a:pt x="2521" y="3249"/>
                    <a:pt x="3249" y="2521"/>
                    <a:pt x="3249" y="1625"/>
                  </a:cubicBezTo>
                  <a:cubicBezTo>
                    <a:pt x="3249" y="729"/>
                    <a:pt x="2521" y="1"/>
                    <a:pt x="1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1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/>
          <p:nvPr>
            <p:ph type="title"/>
          </p:nvPr>
        </p:nvSpPr>
        <p:spPr>
          <a:xfrm>
            <a:off x="717175" y="2723926"/>
            <a:ext cx="3854700" cy="73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1" name="Google Shape;161;p16"/>
          <p:cNvSpPr txBox="1"/>
          <p:nvPr>
            <p:ph idx="1" type="subTitle"/>
          </p:nvPr>
        </p:nvSpPr>
        <p:spPr>
          <a:xfrm>
            <a:off x="839101" y="3500651"/>
            <a:ext cx="3732900" cy="58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16"/>
          <p:cNvSpPr txBox="1"/>
          <p:nvPr>
            <p:ph hasCustomPrompt="1" idx="2" type="title"/>
          </p:nvPr>
        </p:nvSpPr>
        <p:spPr>
          <a:xfrm flipH="1">
            <a:off x="2617345" y="1066226"/>
            <a:ext cx="1949100" cy="14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113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11_1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/>
          <p:nvPr>
            <p:ph type="title"/>
          </p:nvPr>
        </p:nvSpPr>
        <p:spPr>
          <a:xfrm>
            <a:off x="5105400" y="1892900"/>
            <a:ext cx="3040500" cy="73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5" name="Google Shape;165;p17"/>
          <p:cNvSpPr txBox="1"/>
          <p:nvPr>
            <p:ph hasCustomPrompt="1" idx="2" type="title"/>
          </p:nvPr>
        </p:nvSpPr>
        <p:spPr>
          <a:xfrm>
            <a:off x="3793675" y="3216014"/>
            <a:ext cx="1949100" cy="140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1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6" name="Google Shape;166;p17"/>
          <p:cNvSpPr txBox="1"/>
          <p:nvPr>
            <p:ph idx="1" type="subTitle"/>
          </p:nvPr>
        </p:nvSpPr>
        <p:spPr>
          <a:xfrm>
            <a:off x="5105400" y="2669625"/>
            <a:ext cx="3040500" cy="58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2_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/>
          <p:nvPr>
            <p:ph type="title"/>
          </p:nvPr>
        </p:nvSpPr>
        <p:spPr>
          <a:xfrm>
            <a:off x="726425" y="1625275"/>
            <a:ext cx="3956700" cy="99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9" name="Google Shape;169;p18"/>
          <p:cNvSpPr txBox="1"/>
          <p:nvPr>
            <p:ph idx="1" type="subTitle"/>
          </p:nvPr>
        </p:nvSpPr>
        <p:spPr>
          <a:xfrm>
            <a:off x="726425" y="2573425"/>
            <a:ext cx="3956700" cy="99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18"/>
          <p:cNvSpPr/>
          <p:nvPr>
            <p:ph idx="2" type="pic"/>
          </p:nvPr>
        </p:nvSpPr>
        <p:spPr>
          <a:xfrm>
            <a:off x="4961700" y="911525"/>
            <a:ext cx="3462300" cy="3462300"/>
          </a:xfrm>
          <a:prstGeom prst="ellipse">
            <a:avLst/>
          </a:prstGeom>
          <a:noFill/>
          <a:ln>
            <a:noFill/>
          </a:ln>
          <a:effectLst>
            <a:outerShdw blurRad="85725" rotWithShape="0" algn="bl" dir="16680000" dist="47625">
              <a:schemeClr val="dk1">
                <a:alpha val="69000"/>
              </a:schemeClr>
            </a:outerShdw>
          </a:effectLst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2_1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/>
          <p:nvPr>
            <p:ph type="title"/>
          </p:nvPr>
        </p:nvSpPr>
        <p:spPr>
          <a:xfrm>
            <a:off x="1042475" y="1755425"/>
            <a:ext cx="3148800" cy="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3" name="Google Shape;173;p19"/>
          <p:cNvSpPr txBox="1"/>
          <p:nvPr>
            <p:ph idx="1" type="subTitle"/>
          </p:nvPr>
        </p:nvSpPr>
        <p:spPr>
          <a:xfrm>
            <a:off x="1042475" y="2403965"/>
            <a:ext cx="3148800" cy="13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74" name="Google Shape;174;p19"/>
          <p:cNvGrpSpPr/>
          <p:nvPr/>
        </p:nvGrpSpPr>
        <p:grpSpPr>
          <a:xfrm>
            <a:off x="-298468" y="-381007"/>
            <a:ext cx="9747278" cy="5767775"/>
            <a:chOff x="-298468" y="-381007"/>
            <a:chExt cx="9747278" cy="5767775"/>
          </a:xfrm>
        </p:grpSpPr>
        <p:grpSp>
          <p:nvGrpSpPr>
            <p:cNvPr id="175" name="Google Shape;175;p19"/>
            <p:cNvGrpSpPr/>
            <p:nvPr/>
          </p:nvGrpSpPr>
          <p:grpSpPr>
            <a:xfrm flipH="1" rot="10800000">
              <a:off x="-2" y="-160"/>
              <a:ext cx="5182143" cy="1034046"/>
              <a:chOff x="-969650" y="4469200"/>
              <a:chExt cx="3379291" cy="674305"/>
            </a:xfrm>
          </p:grpSpPr>
          <p:sp>
            <p:nvSpPr>
              <p:cNvPr id="176" name="Google Shape;176;p19"/>
              <p:cNvSpPr/>
              <p:nvPr/>
            </p:nvSpPr>
            <p:spPr>
              <a:xfrm>
                <a:off x="-969650" y="4469200"/>
                <a:ext cx="3379291" cy="673755"/>
              </a:xfrm>
              <a:custGeom>
                <a:rect b="b" l="l" r="r" t="t"/>
                <a:pathLst>
                  <a:path extrusionOk="0" h="22997" w="115344">
                    <a:moveTo>
                      <a:pt x="115343" y="22997"/>
                    </a:moveTo>
                    <a:cubicBezTo>
                      <a:pt x="113612" y="22312"/>
                      <a:pt x="111863" y="21589"/>
                      <a:pt x="110151" y="20867"/>
                    </a:cubicBezTo>
                    <a:cubicBezTo>
                      <a:pt x="97730" y="15579"/>
                      <a:pt x="85557" y="9587"/>
                      <a:pt x="72527" y="5669"/>
                    </a:cubicBezTo>
                    <a:cubicBezTo>
                      <a:pt x="59498" y="1770"/>
                      <a:pt x="45271" y="1"/>
                      <a:pt x="32070" y="3463"/>
                    </a:cubicBezTo>
                    <a:cubicBezTo>
                      <a:pt x="19516" y="6734"/>
                      <a:pt x="9226" y="14247"/>
                      <a:pt x="1" y="22978"/>
                    </a:cubicBezTo>
                    <a:lnTo>
                      <a:pt x="115343" y="2297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100013" rotWithShape="0" algn="bl" dir="2940000" dist="57150">
                  <a:schemeClr val="dk1">
                    <a:alpha val="73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9"/>
              <p:cNvSpPr/>
              <p:nvPr/>
            </p:nvSpPr>
            <p:spPr>
              <a:xfrm>
                <a:off x="-327108" y="4852610"/>
                <a:ext cx="1736434" cy="290895"/>
              </a:xfrm>
              <a:custGeom>
                <a:rect b="b" l="l" r="r" t="t"/>
                <a:pathLst>
                  <a:path extrusionOk="0" h="9929" w="59269">
                    <a:moveTo>
                      <a:pt x="59269" y="9910"/>
                    </a:moveTo>
                    <a:cubicBezTo>
                      <a:pt x="56130" y="8198"/>
                      <a:pt x="52859" y="6657"/>
                      <a:pt x="49511" y="5326"/>
                    </a:cubicBezTo>
                    <a:cubicBezTo>
                      <a:pt x="41427" y="2092"/>
                      <a:pt x="32754" y="0"/>
                      <a:pt x="24004" y="380"/>
                    </a:cubicBezTo>
                    <a:cubicBezTo>
                      <a:pt x="15274" y="761"/>
                      <a:pt x="6486" y="3785"/>
                      <a:pt x="228" y="9701"/>
                    </a:cubicBezTo>
                    <a:lnTo>
                      <a:pt x="0" y="9929"/>
                    </a:lnTo>
                    <a:lnTo>
                      <a:pt x="59269" y="992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100013" rotWithShape="0" algn="bl" dir="2940000" dist="57150">
                  <a:schemeClr val="dk1">
                    <a:alpha val="73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8" name="Google Shape;178;p19"/>
            <p:cNvSpPr/>
            <p:nvPr/>
          </p:nvSpPr>
          <p:spPr>
            <a:xfrm flipH="1" rot="-1201544">
              <a:off x="7599615" y="-115935"/>
              <a:ext cx="1727484" cy="1015847"/>
            </a:xfrm>
            <a:custGeom>
              <a:rect b="b" l="l" r="r" t="t"/>
              <a:pathLst>
                <a:path extrusionOk="0" h="32458" w="55196">
                  <a:moveTo>
                    <a:pt x="20779" y="15431"/>
                  </a:moveTo>
                  <a:cubicBezTo>
                    <a:pt x="25484" y="5826"/>
                    <a:pt x="34557" y="6246"/>
                    <a:pt x="34641" y="6414"/>
                  </a:cubicBezTo>
                  <a:cubicBezTo>
                    <a:pt x="32737" y="12183"/>
                    <a:pt x="26324" y="14759"/>
                    <a:pt x="22795" y="15711"/>
                  </a:cubicBezTo>
                  <a:cubicBezTo>
                    <a:pt x="24672" y="15963"/>
                    <a:pt x="26548" y="16299"/>
                    <a:pt x="28452" y="16663"/>
                  </a:cubicBezTo>
                  <a:cubicBezTo>
                    <a:pt x="28480" y="16663"/>
                    <a:pt x="28480" y="16691"/>
                    <a:pt x="28508" y="16691"/>
                  </a:cubicBezTo>
                  <a:cubicBezTo>
                    <a:pt x="35397" y="9522"/>
                    <a:pt x="44526" y="12771"/>
                    <a:pt x="44526" y="12911"/>
                  </a:cubicBezTo>
                  <a:cubicBezTo>
                    <a:pt x="41530" y="16579"/>
                    <a:pt x="35761" y="17391"/>
                    <a:pt x="31925" y="17447"/>
                  </a:cubicBezTo>
                  <a:cubicBezTo>
                    <a:pt x="32373" y="17559"/>
                    <a:pt x="32849" y="17643"/>
                    <a:pt x="33297" y="17755"/>
                  </a:cubicBezTo>
                  <a:cubicBezTo>
                    <a:pt x="34109" y="17979"/>
                    <a:pt x="34949" y="18203"/>
                    <a:pt x="35761" y="18427"/>
                  </a:cubicBezTo>
                  <a:cubicBezTo>
                    <a:pt x="36125" y="18539"/>
                    <a:pt x="36489" y="18623"/>
                    <a:pt x="36853" y="18735"/>
                  </a:cubicBezTo>
                  <a:cubicBezTo>
                    <a:pt x="47439" y="16831"/>
                    <a:pt x="55196" y="25316"/>
                    <a:pt x="55084" y="25316"/>
                  </a:cubicBezTo>
                  <a:cubicBezTo>
                    <a:pt x="48475" y="26128"/>
                    <a:pt x="39626" y="21004"/>
                    <a:pt x="37105" y="19351"/>
                  </a:cubicBezTo>
                  <a:cubicBezTo>
                    <a:pt x="35845" y="19015"/>
                    <a:pt x="34585" y="18707"/>
                    <a:pt x="33325" y="18427"/>
                  </a:cubicBezTo>
                  <a:cubicBezTo>
                    <a:pt x="32597" y="18259"/>
                    <a:pt x="31869" y="18119"/>
                    <a:pt x="31140" y="17979"/>
                  </a:cubicBezTo>
                  <a:cubicBezTo>
                    <a:pt x="35005" y="19603"/>
                    <a:pt x="41446" y="23384"/>
                    <a:pt x="44162" y="29657"/>
                  </a:cubicBezTo>
                  <a:cubicBezTo>
                    <a:pt x="44022" y="29629"/>
                    <a:pt x="35985" y="27220"/>
                    <a:pt x="28340" y="17475"/>
                  </a:cubicBezTo>
                  <a:cubicBezTo>
                    <a:pt x="26296" y="17139"/>
                    <a:pt x="24252" y="16859"/>
                    <a:pt x="22235" y="16663"/>
                  </a:cubicBezTo>
                  <a:cubicBezTo>
                    <a:pt x="25736" y="18343"/>
                    <a:pt x="33213" y="23216"/>
                    <a:pt x="35117" y="30525"/>
                  </a:cubicBezTo>
                  <a:cubicBezTo>
                    <a:pt x="34949" y="30441"/>
                    <a:pt x="27052" y="27220"/>
                    <a:pt x="20695" y="16523"/>
                  </a:cubicBezTo>
                  <a:cubicBezTo>
                    <a:pt x="20135" y="16467"/>
                    <a:pt x="19547" y="16411"/>
                    <a:pt x="18959" y="16355"/>
                  </a:cubicBezTo>
                  <a:cubicBezTo>
                    <a:pt x="17419" y="16243"/>
                    <a:pt x="15850" y="16187"/>
                    <a:pt x="14310" y="16131"/>
                  </a:cubicBezTo>
                  <a:cubicBezTo>
                    <a:pt x="17111" y="17475"/>
                    <a:pt x="25232" y="22796"/>
                    <a:pt x="26492" y="30385"/>
                  </a:cubicBezTo>
                  <a:cubicBezTo>
                    <a:pt x="26324" y="30273"/>
                    <a:pt x="18735" y="26884"/>
                    <a:pt x="13470" y="16131"/>
                  </a:cubicBezTo>
                  <a:cubicBezTo>
                    <a:pt x="11650" y="16103"/>
                    <a:pt x="9830" y="16131"/>
                    <a:pt x="8037" y="16187"/>
                  </a:cubicBezTo>
                  <a:cubicBezTo>
                    <a:pt x="11482" y="17783"/>
                    <a:pt x="19575" y="23132"/>
                    <a:pt x="20723" y="31365"/>
                  </a:cubicBezTo>
                  <a:cubicBezTo>
                    <a:pt x="20471" y="31253"/>
                    <a:pt x="12574" y="28173"/>
                    <a:pt x="6777" y="16243"/>
                  </a:cubicBezTo>
                  <a:cubicBezTo>
                    <a:pt x="5097" y="16327"/>
                    <a:pt x="3417" y="16467"/>
                    <a:pt x="1765" y="16635"/>
                  </a:cubicBezTo>
                  <a:cubicBezTo>
                    <a:pt x="5097" y="18679"/>
                    <a:pt x="11986" y="24476"/>
                    <a:pt x="11902" y="32457"/>
                  </a:cubicBezTo>
                  <a:cubicBezTo>
                    <a:pt x="11650" y="32317"/>
                    <a:pt x="4201" y="28985"/>
                    <a:pt x="28" y="15935"/>
                  </a:cubicBezTo>
                  <a:cubicBezTo>
                    <a:pt x="0" y="15795"/>
                    <a:pt x="224" y="15823"/>
                    <a:pt x="644" y="16019"/>
                  </a:cubicBezTo>
                  <a:cubicBezTo>
                    <a:pt x="588" y="15683"/>
                    <a:pt x="532" y="15347"/>
                    <a:pt x="476" y="14983"/>
                  </a:cubicBezTo>
                  <a:cubicBezTo>
                    <a:pt x="2521" y="14815"/>
                    <a:pt x="4593" y="14731"/>
                    <a:pt x="6665" y="14675"/>
                  </a:cubicBezTo>
                  <a:cubicBezTo>
                    <a:pt x="9046" y="2353"/>
                    <a:pt x="17811" y="1"/>
                    <a:pt x="18035" y="169"/>
                  </a:cubicBezTo>
                  <a:cubicBezTo>
                    <a:pt x="17895" y="7842"/>
                    <a:pt x="11706" y="12715"/>
                    <a:pt x="8457" y="14675"/>
                  </a:cubicBezTo>
                  <a:cubicBezTo>
                    <a:pt x="10110" y="14675"/>
                    <a:pt x="11790" y="14703"/>
                    <a:pt x="13470" y="14787"/>
                  </a:cubicBezTo>
                  <a:cubicBezTo>
                    <a:pt x="16327" y="4258"/>
                    <a:pt x="24700" y="2689"/>
                    <a:pt x="24840" y="2857"/>
                  </a:cubicBezTo>
                  <a:cubicBezTo>
                    <a:pt x="24140" y="9550"/>
                    <a:pt x="17727" y="13499"/>
                    <a:pt x="14786" y="14871"/>
                  </a:cubicBezTo>
                  <a:cubicBezTo>
                    <a:pt x="16130" y="14955"/>
                    <a:pt x="17503" y="15067"/>
                    <a:pt x="18875" y="15207"/>
                  </a:cubicBezTo>
                  <a:cubicBezTo>
                    <a:pt x="19491" y="15263"/>
                    <a:pt x="20135" y="15347"/>
                    <a:pt x="20779" y="154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9"/>
            <p:cNvSpPr/>
            <p:nvPr/>
          </p:nvSpPr>
          <p:spPr>
            <a:xfrm rot="-4276448">
              <a:off x="-186721" y="4095387"/>
              <a:ext cx="1198976" cy="1095540"/>
            </a:xfrm>
            <a:custGeom>
              <a:rect b="b" l="l" r="r" t="t"/>
              <a:pathLst>
                <a:path extrusionOk="0" h="35005" w="38310">
                  <a:moveTo>
                    <a:pt x="37161" y="20667"/>
                  </a:moveTo>
                  <a:cubicBezTo>
                    <a:pt x="35537" y="19687"/>
                    <a:pt x="33633" y="19463"/>
                    <a:pt x="31785" y="19463"/>
                  </a:cubicBezTo>
                  <a:cubicBezTo>
                    <a:pt x="30749" y="19463"/>
                    <a:pt x="29712" y="19519"/>
                    <a:pt x="28676" y="19687"/>
                  </a:cubicBezTo>
                  <a:cubicBezTo>
                    <a:pt x="28172" y="19771"/>
                    <a:pt x="27668" y="19883"/>
                    <a:pt x="27164" y="20023"/>
                  </a:cubicBezTo>
                  <a:cubicBezTo>
                    <a:pt x="26940" y="20079"/>
                    <a:pt x="26688" y="20135"/>
                    <a:pt x="26436" y="20219"/>
                  </a:cubicBezTo>
                  <a:cubicBezTo>
                    <a:pt x="26408" y="20247"/>
                    <a:pt x="26324" y="20275"/>
                    <a:pt x="26240" y="20303"/>
                  </a:cubicBezTo>
                  <a:cubicBezTo>
                    <a:pt x="25344" y="19491"/>
                    <a:pt x="24448" y="18707"/>
                    <a:pt x="23524" y="17922"/>
                  </a:cubicBezTo>
                  <a:cubicBezTo>
                    <a:pt x="22823" y="17334"/>
                    <a:pt x="22095" y="16774"/>
                    <a:pt x="21367" y="16214"/>
                  </a:cubicBezTo>
                  <a:cubicBezTo>
                    <a:pt x="22571" y="16606"/>
                    <a:pt x="23860" y="16830"/>
                    <a:pt x="25092" y="16970"/>
                  </a:cubicBezTo>
                  <a:cubicBezTo>
                    <a:pt x="26912" y="17194"/>
                    <a:pt x="28816" y="17166"/>
                    <a:pt x="30524" y="16410"/>
                  </a:cubicBezTo>
                  <a:cubicBezTo>
                    <a:pt x="31197" y="16130"/>
                    <a:pt x="31813" y="15682"/>
                    <a:pt x="31841" y="14870"/>
                  </a:cubicBezTo>
                  <a:cubicBezTo>
                    <a:pt x="31869" y="14534"/>
                    <a:pt x="31757" y="14198"/>
                    <a:pt x="31533" y="13918"/>
                  </a:cubicBezTo>
                  <a:cubicBezTo>
                    <a:pt x="31281" y="13554"/>
                    <a:pt x="30861" y="13386"/>
                    <a:pt x="30440" y="13246"/>
                  </a:cubicBezTo>
                  <a:cubicBezTo>
                    <a:pt x="28676" y="12630"/>
                    <a:pt x="26772" y="12798"/>
                    <a:pt x="24952" y="13190"/>
                  </a:cubicBezTo>
                  <a:cubicBezTo>
                    <a:pt x="23944" y="13414"/>
                    <a:pt x="22963" y="13694"/>
                    <a:pt x="21983" y="14086"/>
                  </a:cubicBezTo>
                  <a:cubicBezTo>
                    <a:pt x="21507" y="14254"/>
                    <a:pt x="21031" y="14478"/>
                    <a:pt x="20583" y="14702"/>
                  </a:cubicBezTo>
                  <a:cubicBezTo>
                    <a:pt x="20359" y="14814"/>
                    <a:pt x="20135" y="14954"/>
                    <a:pt x="19911" y="15066"/>
                  </a:cubicBezTo>
                  <a:cubicBezTo>
                    <a:pt x="19911" y="15066"/>
                    <a:pt x="19883" y="15094"/>
                    <a:pt x="19855" y="15094"/>
                  </a:cubicBezTo>
                  <a:cubicBezTo>
                    <a:pt x="18707" y="14254"/>
                    <a:pt x="17531" y="13470"/>
                    <a:pt x="16327" y="12686"/>
                  </a:cubicBezTo>
                  <a:cubicBezTo>
                    <a:pt x="15430" y="12126"/>
                    <a:pt x="14562" y="11594"/>
                    <a:pt x="13638" y="11090"/>
                  </a:cubicBezTo>
                  <a:cubicBezTo>
                    <a:pt x="15010" y="11230"/>
                    <a:pt x="16411" y="11174"/>
                    <a:pt x="17727" y="11034"/>
                  </a:cubicBezTo>
                  <a:cubicBezTo>
                    <a:pt x="19547" y="10810"/>
                    <a:pt x="21395" y="10390"/>
                    <a:pt x="22879" y="9241"/>
                  </a:cubicBezTo>
                  <a:cubicBezTo>
                    <a:pt x="23468" y="8821"/>
                    <a:pt x="24000" y="8261"/>
                    <a:pt x="23832" y="7449"/>
                  </a:cubicBezTo>
                  <a:cubicBezTo>
                    <a:pt x="23776" y="7113"/>
                    <a:pt x="23608" y="6805"/>
                    <a:pt x="23328" y="6581"/>
                  </a:cubicBezTo>
                  <a:cubicBezTo>
                    <a:pt x="22991" y="6301"/>
                    <a:pt x="22543" y="6217"/>
                    <a:pt x="22123" y="6161"/>
                  </a:cubicBezTo>
                  <a:cubicBezTo>
                    <a:pt x="20275" y="5937"/>
                    <a:pt x="18455" y="6553"/>
                    <a:pt x="16775" y="7337"/>
                  </a:cubicBezTo>
                  <a:cubicBezTo>
                    <a:pt x="15851" y="7785"/>
                    <a:pt x="14954" y="8289"/>
                    <a:pt x="14086" y="8877"/>
                  </a:cubicBezTo>
                  <a:cubicBezTo>
                    <a:pt x="13666" y="9157"/>
                    <a:pt x="13246" y="9465"/>
                    <a:pt x="12854" y="9801"/>
                  </a:cubicBezTo>
                  <a:cubicBezTo>
                    <a:pt x="12658" y="9969"/>
                    <a:pt x="12462" y="10137"/>
                    <a:pt x="12294" y="10306"/>
                  </a:cubicBezTo>
                  <a:lnTo>
                    <a:pt x="12294" y="10306"/>
                  </a:lnTo>
                  <a:cubicBezTo>
                    <a:pt x="11034" y="9633"/>
                    <a:pt x="9802" y="8989"/>
                    <a:pt x="8514" y="8401"/>
                  </a:cubicBezTo>
                  <a:cubicBezTo>
                    <a:pt x="7589" y="7953"/>
                    <a:pt x="6637" y="7561"/>
                    <a:pt x="5685" y="7169"/>
                  </a:cubicBezTo>
                  <a:cubicBezTo>
                    <a:pt x="7281" y="7029"/>
                    <a:pt x="8906" y="6525"/>
                    <a:pt x="10362" y="5937"/>
                  </a:cubicBezTo>
                  <a:cubicBezTo>
                    <a:pt x="12070" y="5265"/>
                    <a:pt x="13750" y="4369"/>
                    <a:pt x="14898" y="2885"/>
                  </a:cubicBezTo>
                  <a:cubicBezTo>
                    <a:pt x="15346" y="2324"/>
                    <a:pt x="15711" y="1624"/>
                    <a:pt x="15346" y="896"/>
                  </a:cubicBezTo>
                  <a:cubicBezTo>
                    <a:pt x="15206" y="588"/>
                    <a:pt x="14954" y="308"/>
                    <a:pt x="14646" y="168"/>
                  </a:cubicBezTo>
                  <a:cubicBezTo>
                    <a:pt x="14254" y="0"/>
                    <a:pt x="13806" y="28"/>
                    <a:pt x="13386" y="84"/>
                  </a:cubicBezTo>
                  <a:cubicBezTo>
                    <a:pt x="11510" y="364"/>
                    <a:pt x="9942" y="1428"/>
                    <a:pt x="8542" y="2633"/>
                  </a:cubicBezTo>
                  <a:cubicBezTo>
                    <a:pt x="7729" y="3305"/>
                    <a:pt x="7001" y="4033"/>
                    <a:pt x="6301" y="4817"/>
                  </a:cubicBezTo>
                  <a:cubicBezTo>
                    <a:pt x="5993" y="5209"/>
                    <a:pt x="5657" y="5601"/>
                    <a:pt x="5377" y="6021"/>
                  </a:cubicBezTo>
                  <a:cubicBezTo>
                    <a:pt x="5209" y="6245"/>
                    <a:pt x="5097" y="6441"/>
                    <a:pt x="4957" y="6665"/>
                  </a:cubicBezTo>
                  <a:cubicBezTo>
                    <a:pt x="4929" y="6693"/>
                    <a:pt x="4901" y="6749"/>
                    <a:pt x="4873" y="6833"/>
                  </a:cubicBezTo>
                  <a:cubicBezTo>
                    <a:pt x="4705" y="6777"/>
                    <a:pt x="4565" y="6721"/>
                    <a:pt x="4425" y="6637"/>
                  </a:cubicBezTo>
                  <a:cubicBezTo>
                    <a:pt x="3725" y="6385"/>
                    <a:pt x="3053" y="6133"/>
                    <a:pt x="2353" y="5881"/>
                  </a:cubicBezTo>
                  <a:lnTo>
                    <a:pt x="1289" y="5517"/>
                  </a:lnTo>
                  <a:lnTo>
                    <a:pt x="785" y="5321"/>
                  </a:lnTo>
                  <a:lnTo>
                    <a:pt x="504" y="5237"/>
                  </a:lnTo>
                  <a:cubicBezTo>
                    <a:pt x="476" y="5237"/>
                    <a:pt x="420" y="5209"/>
                    <a:pt x="364" y="5237"/>
                  </a:cubicBezTo>
                  <a:cubicBezTo>
                    <a:pt x="336" y="5237"/>
                    <a:pt x="308" y="5265"/>
                    <a:pt x="280" y="5321"/>
                  </a:cubicBezTo>
                  <a:lnTo>
                    <a:pt x="252" y="5349"/>
                  </a:lnTo>
                  <a:lnTo>
                    <a:pt x="224" y="5405"/>
                  </a:lnTo>
                  <a:lnTo>
                    <a:pt x="140" y="5489"/>
                  </a:lnTo>
                  <a:lnTo>
                    <a:pt x="0" y="6021"/>
                  </a:lnTo>
                  <a:lnTo>
                    <a:pt x="0" y="6133"/>
                  </a:lnTo>
                  <a:lnTo>
                    <a:pt x="0" y="6217"/>
                  </a:lnTo>
                  <a:lnTo>
                    <a:pt x="0" y="6245"/>
                  </a:lnTo>
                  <a:cubicBezTo>
                    <a:pt x="0" y="6301"/>
                    <a:pt x="0" y="6329"/>
                    <a:pt x="28" y="6357"/>
                  </a:cubicBezTo>
                  <a:cubicBezTo>
                    <a:pt x="56" y="6413"/>
                    <a:pt x="112" y="6413"/>
                    <a:pt x="140" y="6441"/>
                  </a:cubicBezTo>
                  <a:lnTo>
                    <a:pt x="420" y="6525"/>
                  </a:lnTo>
                  <a:lnTo>
                    <a:pt x="925" y="6693"/>
                  </a:lnTo>
                  <a:lnTo>
                    <a:pt x="1961" y="7057"/>
                  </a:lnTo>
                  <a:cubicBezTo>
                    <a:pt x="2661" y="7281"/>
                    <a:pt x="3333" y="7533"/>
                    <a:pt x="4005" y="7813"/>
                  </a:cubicBezTo>
                  <a:cubicBezTo>
                    <a:pt x="5265" y="8289"/>
                    <a:pt x="6469" y="8793"/>
                    <a:pt x="7701" y="9353"/>
                  </a:cubicBezTo>
                  <a:cubicBezTo>
                    <a:pt x="7141" y="10978"/>
                    <a:pt x="6917" y="12798"/>
                    <a:pt x="6889" y="14506"/>
                  </a:cubicBezTo>
                  <a:cubicBezTo>
                    <a:pt x="6861" y="16382"/>
                    <a:pt x="7029" y="18287"/>
                    <a:pt x="7925" y="19967"/>
                  </a:cubicBezTo>
                  <a:cubicBezTo>
                    <a:pt x="8262" y="20639"/>
                    <a:pt x="8738" y="21255"/>
                    <a:pt x="9550" y="21227"/>
                  </a:cubicBezTo>
                  <a:cubicBezTo>
                    <a:pt x="9886" y="21227"/>
                    <a:pt x="10222" y="21087"/>
                    <a:pt x="10474" y="20863"/>
                  </a:cubicBezTo>
                  <a:cubicBezTo>
                    <a:pt x="10782" y="20555"/>
                    <a:pt x="10922" y="20135"/>
                    <a:pt x="11034" y="19715"/>
                  </a:cubicBezTo>
                  <a:cubicBezTo>
                    <a:pt x="11482" y="17866"/>
                    <a:pt x="11146" y="15962"/>
                    <a:pt x="10614" y="14170"/>
                  </a:cubicBezTo>
                  <a:cubicBezTo>
                    <a:pt x="10306" y="13134"/>
                    <a:pt x="9914" y="12154"/>
                    <a:pt x="9466" y="11202"/>
                  </a:cubicBezTo>
                  <a:cubicBezTo>
                    <a:pt x="9270" y="10726"/>
                    <a:pt x="9018" y="10277"/>
                    <a:pt x="8766" y="9829"/>
                  </a:cubicBezTo>
                  <a:cubicBezTo>
                    <a:pt x="9830" y="10362"/>
                    <a:pt x="10894" y="10866"/>
                    <a:pt x="11958" y="11426"/>
                  </a:cubicBezTo>
                  <a:cubicBezTo>
                    <a:pt x="12602" y="11790"/>
                    <a:pt x="13246" y="12126"/>
                    <a:pt x="13890" y="12490"/>
                  </a:cubicBezTo>
                  <a:cubicBezTo>
                    <a:pt x="14506" y="12854"/>
                    <a:pt x="15122" y="13218"/>
                    <a:pt x="15767" y="13582"/>
                  </a:cubicBezTo>
                  <a:cubicBezTo>
                    <a:pt x="15066" y="15206"/>
                    <a:pt x="14758" y="16998"/>
                    <a:pt x="14618" y="18763"/>
                  </a:cubicBezTo>
                  <a:cubicBezTo>
                    <a:pt x="14478" y="20611"/>
                    <a:pt x="14506" y="22543"/>
                    <a:pt x="15318" y="24251"/>
                  </a:cubicBezTo>
                  <a:cubicBezTo>
                    <a:pt x="15627" y="24923"/>
                    <a:pt x="16075" y="25595"/>
                    <a:pt x="16859" y="25623"/>
                  </a:cubicBezTo>
                  <a:cubicBezTo>
                    <a:pt x="17195" y="25623"/>
                    <a:pt x="17559" y="25511"/>
                    <a:pt x="17811" y="25315"/>
                  </a:cubicBezTo>
                  <a:cubicBezTo>
                    <a:pt x="18147" y="25035"/>
                    <a:pt x="18315" y="24615"/>
                    <a:pt x="18455" y="24195"/>
                  </a:cubicBezTo>
                  <a:cubicBezTo>
                    <a:pt x="19015" y="22403"/>
                    <a:pt x="18763" y="20443"/>
                    <a:pt x="18343" y="18623"/>
                  </a:cubicBezTo>
                  <a:cubicBezTo>
                    <a:pt x="18119" y="17614"/>
                    <a:pt x="17783" y="16578"/>
                    <a:pt x="17391" y="15598"/>
                  </a:cubicBezTo>
                  <a:cubicBezTo>
                    <a:pt x="17195" y="15150"/>
                    <a:pt x="16999" y="14674"/>
                    <a:pt x="16775" y="14226"/>
                  </a:cubicBezTo>
                  <a:cubicBezTo>
                    <a:pt x="17671" y="14814"/>
                    <a:pt x="18567" y="15402"/>
                    <a:pt x="19463" y="16018"/>
                  </a:cubicBezTo>
                  <a:cubicBezTo>
                    <a:pt x="20667" y="16830"/>
                    <a:pt x="21843" y="17726"/>
                    <a:pt x="22991" y="18623"/>
                  </a:cubicBezTo>
                  <a:cubicBezTo>
                    <a:pt x="23019" y="18651"/>
                    <a:pt x="23019" y="18651"/>
                    <a:pt x="23047" y="18651"/>
                  </a:cubicBezTo>
                  <a:cubicBezTo>
                    <a:pt x="22403" y="20359"/>
                    <a:pt x="22207" y="22235"/>
                    <a:pt x="22151" y="23999"/>
                  </a:cubicBezTo>
                  <a:cubicBezTo>
                    <a:pt x="22123" y="25876"/>
                    <a:pt x="22291" y="27808"/>
                    <a:pt x="23188" y="29460"/>
                  </a:cubicBezTo>
                  <a:cubicBezTo>
                    <a:pt x="23524" y="30132"/>
                    <a:pt x="24000" y="30748"/>
                    <a:pt x="24812" y="30720"/>
                  </a:cubicBezTo>
                  <a:cubicBezTo>
                    <a:pt x="25148" y="30720"/>
                    <a:pt x="25484" y="30580"/>
                    <a:pt x="25736" y="30356"/>
                  </a:cubicBezTo>
                  <a:cubicBezTo>
                    <a:pt x="26044" y="30076"/>
                    <a:pt x="26184" y="29628"/>
                    <a:pt x="26296" y="29208"/>
                  </a:cubicBezTo>
                  <a:cubicBezTo>
                    <a:pt x="26772" y="27388"/>
                    <a:pt x="26408" y="25455"/>
                    <a:pt x="25876" y="23663"/>
                  </a:cubicBezTo>
                  <a:cubicBezTo>
                    <a:pt x="25568" y="22655"/>
                    <a:pt x="25204" y="21647"/>
                    <a:pt x="24756" y="20695"/>
                  </a:cubicBezTo>
                  <a:cubicBezTo>
                    <a:pt x="24560" y="20303"/>
                    <a:pt x="24336" y="19911"/>
                    <a:pt x="24112" y="19519"/>
                  </a:cubicBezTo>
                  <a:cubicBezTo>
                    <a:pt x="25820" y="20891"/>
                    <a:pt x="27472" y="22375"/>
                    <a:pt x="29068" y="23887"/>
                  </a:cubicBezTo>
                  <a:cubicBezTo>
                    <a:pt x="29040" y="25707"/>
                    <a:pt x="29488" y="27556"/>
                    <a:pt x="30048" y="29292"/>
                  </a:cubicBezTo>
                  <a:cubicBezTo>
                    <a:pt x="30636" y="31056"/>
                    <a:pt x="31449" y="32820"/>
                    <a:pt x="32849" y="34081"/>
                  </a:cubicBezTo>
                  <a:cubicBezTo>
                    <a:pt x="33409" y="34585"/>
                    <a:pt x="34053" y="35005"/>
                    <a:pt x="34809" y="34697"/>
                  </a:cubicBezTo>
                  <a:cubicBezTo>
                    <a:pt x="35117" y="34585"/>
                    <a:pt x="35369" y="34333"/>
                    <a:pt x="35537" y="34053"/>
                  </a:cubicBezTo>
                  <a:cubicBezTo>
                    <a:pt x="35733" y="33661"/>
                    <a:pt x="35733" y="33184"/>
                    <a:pt x="35677" y="32764"/>
                  </a:cubicBezTo>
                  <a:cubicBezTo>
                    <a:pt x="35481" y="30860"/>
                    <a:pt x="34501" y="29180"/>
                    <a:pt x="33409" y="27668"/>
                  </a:cubicBezTo>
                  <a:cubicBezTo>
                    <a:pt x="32793" y="26828"/>
                    <a:pt x="32093" y="26016"/>
                    <a:pt x="31337" y="25259"/>
                  </a:cubicBezTo>
                  <a:cubicBezTo>
                    <a:pt x="30973" y="24895"/>
                    <a:pt x="30608" y="24531"/>
                    <a:pt x="30188" y="24223"/>
                  </a:cubicBezTo>
                  <a:cubicBezTo>
                    <a:pt x="30132" y="24167"/>
                    <a:pt x="30076" y="24111"/>
                    <a:pt x="29992" y="24055"/>
                  </a:cubicBezTo>
                  <a:lnTo>
                    <a:pt x="30020" y="24055"/>
                  </a:lnTo>
                  <a:cubicBezTo>
                    <a:pt x="29264" y="23243"/>
                    <a:pt x="28480" y="22459"/>
                    <a:pt x="27696" y="21675"/>
                  </a:cubicBezTo>
                  <a:cubicBezTo>
                    <a:pt x="28788" y="22291"/>
                    <a:pt x="29992" y="22795"/>
                    <a:pt x="31141" y="23159"/>
                  </a:cubicBezTo>
                  <a:cubicBezTo>
                    <a:pt x="32905" y="23747"/>
                    <a:pt x="34753" y="24139"/>
                    <a:pt x="36601" y="23747"/>
                  </a:cubicBezTo>
                  <a:cubicBezTo>
                    <a:pt x="37301" y="23607"/>
                    <a:pt x="38029" y="23327"/>
                    <a:pt x="38226" y="22543"/>
                  </a:cubicBezTo>
                  <a:cubicBezTo>
                    <a:pt x="38310" y="22207"/>
                    <a:pt x="38254" y="21843"/>
                    <a:pt x="38113" y="21535"/>
                  </a:cubicBezTo>
                  <a:cubicBezTo>
                    <a:pt x="37917" y="21143"/>
                    <a:pt x="37553" y="20891"/>
                    <a:pt x="37161" y="206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0" name="Google Shape;180;p19"/>
            <p:cNvGrpSpPr/>
            <p:nvPr/>
          </p:nvGrpSpPr>
          <p:grpSpPr>
            <a:xfrm flipH="1" rot="-1201454">
              <a:off x="7849177" y="123204"/>
              <a:ext cx="449628" cy="449628"/>
              <a:chOff x="1455618" y="1674938"/>
              <a:chExt cx="449651" cy="449651"/>
            </a:xfrm>
          </p:grpSpPr>
          <p:sp>
            <p:nvSpPr>
              <p:cNvPr id="181" name="Google Shape;181;p19"/>
              <p:cNvSpPr/>
              <p:nvPr/>
            </p:nvSpPr>
            <p:spPr>
              <a:xfrm>
                <a:off x="1455618" y="1674938"/>
                <a:ext cx="449651" cy="449651"/>
              </a:xfrm>
              <a:custGeom>
                <a:rect b="b" l="l" r="r" t="t"/>
                <a:pathLst>
                  <a:path extrusionOk="0" h="14367" w="14367">
                    <a:moveTo>
                      <a:pt x="168" y="7505"/>
                    </a:moveTo>
                    <a:cubicBezTo>
                      <a:pt x="280" y="7757"/>
                      <a:pt x="477" y="7953"/>
                      <a:pt x="729" y="8065"/>
                    </a:cubicBezTo>
                    <a:cubicBezTo>
                      <a:pt x="953" y="8149"/>
                      <a:pt x="1205" y="8177"/>
                      <a:pt x="1429" y="8233"/>
                    </a:cubicBezTo>
                    <a:cubicBezTo>
                      <a:pt x="1681" y="8261"/>
                      <a:pt x="1905" y="8261"/>
                      <a:pt x="2157" y="8261"/>
                    </a:cubicBezTo>
                    <a:cubicBezTo>
                      <a:pt x="2605" y="8289"/>
                      <a:pt x="3053" y="8233"/>
                      <a:pt x="3501" y="8177"/>
                    </a:cubicBezTo>
                    <a:cubicBezTo>
                      <a:pt x="3053" y="8317"/>
                      <a:pt x="2661" y="8513"/>
                      <a:pt x="2269" y="8737"/>
                    </a:cubicBezTo>
                    <a:cubicBezTo>
                      <a:pt x="2045" y="8877"/>
                      <a:pt x="1877" y="8989"/>
                      <a:pt x="1681" y="9129"/>
                    </a:cubicBezTo>
                    <a:cubicBezTo>
                      <a:pt x="1485" y="9297"/>
                      <a:pt x="1289" y="9437"/>
                      <a:pt x="1149" y="9633"/>
                    </a:cubicBezTo>
                    <a:cubicBezTo>
                      <a:pt x="813" y="10053"/>
                      <a:pt x="869" y="10642"/>
                      <a:pt x="1261" y="10950"/>
                    </a:cubicBezTo>
                    <a:cubicBezTo>
                      <a:pt x="1485" y="11146"/>
                      <a:pt x="1765" y="11202"/>
                      <a:pt x="2017" y="11174"/>
                    </a:cubicBezTo>
                    <a:cubicBezTo>
                      <a:pt x="2269" y="11118"/>
                      <a:pt x="2493" y="11034"/>
                      <a:pt x="2717" y="10950"/>
                    </a:cubicBezTo>
                    <a:cubicBezTo>
                      <a:pt x="2941" y="10866"/>
                      <a:pt x="3165" y="10754"/>
                      <a:pt x="3361" y="10642"/>
                    </a:cubicBezTo>
                    <a:cubicBezTo>
                      <a:pt x="3753" y="10418"/>
                      <a:pt x="4117" y="10165"/>
                      <a:pt x="4481" y="9885"/>
                    </a:cubicBezTo>
                    <a:cubicBezTo>
                      <a:pt x="4173" y="10221"/>
                      <a:pt x="3921" y="10614"/>
                      <a:pt x="3697" y="11006"/>
                    </a:cubicBezTo>
                    <a:cubicBezTo>
                      <a:pt x="3585" y="11202"/>
                      <a:pt x="3473" y="11426"/>
                      <a:pt x="3389" y="11650"/>
                    </a:cubicBezTo>
                    <a:cubicBezTo>
                      <a:pt x="3305" y="11846"/>
                      <a:pt x="3221" y="12098"/>
                      <a:pt x="3165" y="12322"/>
                    </a:cubicBezTo>
                    <a:cubicBezTo>
                      <a:pt x="3081" y="12854"/>
                      <a:pt x="3445" y="13330"/>
                      <a:pt x="3949" y="13414"/>
                    </a:cubicBezTo>
                    <a:cubicBezTo>
                      <a:pt x="4229" y="13470"/>
                      <a:pt x="4481" y="13386"/>
                      <a:pt x="4705" y="13218"/>
                    </a:cubicBezTo>
                    <a:cubicBezTo>
                      <a:pt x="4901" y="13050"/>
                      <a:pt x="5041" y="12854"/>
                      <a:pt x="5209" y="12686"/>
                    </a:cubicBezTo>
                    <a:cubicBezTo>
                      <a:pt x="5349" y="12490"/>
                      <a:pt x="5489" y="12294"/>
                      <a:pt x="5601" y="12098"/>
                    </a:cubicBezTo>
                    <a:cubicBezTo>
                      <a:pt x="5825" y="11706"/>
                      <a:pt x="6021" y="11286"/>
                      <a:pt x="6161" y="10866"/>
                    </a:cubicBezTo>
                    <a:cubicBezTo>
                      <a:pt x="6105" y="11314"/>
                      <a:pt x="6049" y="11762"/>
                      <a:pt x="6077" y="12210"/>
                    </a:cubicBezTo>
                    <a:cubicBezTo>
                      <a:pt x="6077" y="12462"/>
                      <a:pt x="6077" y="12686"/>
                      <a:pt x="6105" y="12938"/>
                    </a:cubicBezTo>
                    <a:cubicBezTo>
                      <a:pt x="6161" y="13162"/>
                      <a:pt x="6189" y="13414"/>
                      <a:pt x="6273" y="13638"/>
                    </a:cubicBezTo>
                    <a:cubicBezTo>
                      <a:pt x="6469" y="14114"/>
                      <a:pt x="7001" y="14366"/>
                      <a:pt x="7477" y="14198"/>
                    </a:cubicBezTo>
                    <a:cubicBezTo>
                      <a:pt x="7757" y="14086"/>
                      <a:pt x="7954" y="13890"/>
                      <a:pt x="8038" y="13638"/>
                    </a:cubicBezTo>
                    <a:cubicBezTo>
                      <a:pt x="8122" y="13414"/>
                      <a:pt x="8178" y="13162"/>
                      <a:pt x="8206" y="12938"/>
                    </a:cubicBezTo>
                    <a:cubicBezTo>
                      <a:pt x="8234" y="12686"/>
                      <a:pt x="8262" y="12462"/>
                      <a:pt x="8262" y="12210"/>
                    </a:cubicBezTo>
                    <a:cubicBezTo>
                      <a:pt x="8262" y="11762"/>
                      <a:pt x="8234" y="11314"/>
                      <a:pt x="8150" y="10866"/>
                    </a:cubicBezTo>
                    <a:cubicBezTo>
                      <a:pt x="8318" y="11314"/>
                      <a:pt x="8514" y="11734"/>
                      <a:pt x="8738" y="12098"/>
                    </a:cubicBezTo>
                    <a:cubicBezTo>
                      <a:pt x="8850" y="12322"/>
                      <a:pt x="8990" y="12518"/>
                      <a:pt x="9130" y="12686"/>
                    </a:cubicBezTo>
                    <a:cubicBezTo>
                      <a:pt x="9270" y="12882"/>
                      <a:pt x="9438" y="13078"/>
                      <a:pt x="9634" y="13218"/>
                    </a:cubicBezTo>
                    <a:cubicBezTo>
                      <a:pt x="10026" y="13554"/>
                      <a:pt x="10614" y="13498"/>
                      <a:pt x="10950" y="13106"/>
                    </a:cubicBezTo>
                    <a:cubicBezTo>
                      <a:pt x="11118" y="12882"/>
                      <a:pt x="11202" y="12602"/>
                      <a:pt x="11146" y="12350"/>
                    </a:cubicBezTo>
                    <a:cubicBezTo>
                      <a:pt x="11118" y="12098"/>
                      <a:pt x="11034" y="11874"/>
                      <a:pt x="10950" y="11650"/>
                    </a:cubicBezTo>
                    <a:cubicBezTo>
                      <a:pt x="10838" y="11426"/>
                      <a:pt x="10754" y="11230"/>
                      <a:pt x="10642" y="11006"/>
                    </a:cubicBezTo>
                    <a:cubicBezTo>
                      <a:pt x="10418" y="10614"/>
                      <a:pt x="10166" y="10249"/>
                      <a:pt x="9858" y="9885"/>
                    </a:cubicBezTo>
                    <a:cubicBezTo>
                      <a:pt x="10222" y="10193"/>
                      <a:pt x="10586" y="10446"/>
                      <a:pt x="10978" y="10670"/>
                    </a:cubicBezTo>
                    <a:cubicBezTo>
                      <a:pt x="11202" y="10782"/>
                      <a:pt x="11398" y="10894"/>
                      <a:pt x="11622" y="10978"/>
                    </a:cubicBezTo>
                    <a:cubicBezTo>
                      <a:pt x="11846" y="11062"/>
                      <a:pt x="12070" y="11146"/>
                      <a:pt x="12322" y="11202"/>
                    </a:cubicBezTo>
                    <a:cubicBezTo>
                      <a:pt x="12826" y="11286"/>
                      <a:pt x="13302" y="10922"/>
                      <a:pt x="13386" y="10418"/>
                    </a:cubicBezTo>
                    <a:cubicBezTo>
                      <a:pt x="13442" y="10137"/>
                      <a:pt x="13358" y="9885"/>
                      <a:pt x="13190" y="9661"/>
                    </a:cubicBezTo>
                    <a:cubicBezTo>
                      <a:pt x="13022" y="9465"/>
                      <a:pt x="12854" y="9325"/>
                      <a:pt x="12658" y="9185"/>
                    </a:cubicBezTo>
                    <a:cubicBezTo>
                      <a:pt x="12462" y="9017"/>
                      <a:pt x="12266" y="8905"/>
                      <a:pt x="12070" y="8765"/>
                    </a:cubicBezTo>
                    <a:cubicBezTo>
                      <a:pt x="11678" y="8541"/>
                      <a:pt x="11286" y="8345"/>
                      <a:pt x="10866" y="8205"/>
                    </a:cubicBezTo>
                    <a:cubicBezTo>
                      <a:pt x="11314" y="8261"/>
                      <a:pt x="11762" y="8317"/>
                      <a:pt x="12210" y="8317"/>
                    </a:cubicBezTo>
                    <a:cubicBezTo>
                      <a:pt x="12462" y="8317"/>
                      <a:pt x="12686" y="8289"/>
                      <a:pt x="12910" y="8261"/>
                    </a:cubicBezTo>
                    <a:cubicBezTo>
                      <a:pt x="13162" y="8205"/>
                      <a:pt x="13386" y="8177"/>
                      <a:pt x="13638" y="8093"/>
                    </a:cubicBezTo>
                    <a:cubicBezTo>
                      <a:pt x="14114" y="7897"/>
                      <a:pt x="14366" y="7365"/>
                      <a:pt x="14170" y="6889"/>
                    </a:cubicBezTo>
                    <a:cubicBezTo>
                      <a:pt x="14086" y="6609"/>
                      <a:pt x="13890" y="6413"/>
                      <a:pt x="13638" y="6329"/>
                    </a:cubicBezTo>
                    <a:cubicBezTo>
                      <a:pt x="13386" y="6245"/>
                      <a:pt x="13162" y="6189"/>
                      <a:pt x="12910" y="6161"/>
                    </a:cubicBezTo>
                    <a:cubicBezTo>
                      <a:pt x="12686" y="6133"/>
                      <a:pt x="12462" y="6105"/>
                      <a:pt x="12210" y="6105"/>
                    </a:cubicBezTo>
                    <a:cubicBezTo>
                      <a:pt x="11762" y="6105"/>
                      <a:pt x="11314" y="6133"/>
                      <a:pt x="10866" y="6217"/>
                    </a:cubicBezTo>
                    <a:cubicBezTo>
                      <a:pt x="11286" y="6049"/>
                      <a:pt x="11706" y="5881"/>
                      <a:pt x="12098" y="5629"/>
                    </a:cubicBezTo>
                    <a:cubicBezTo>
                      <a:pt x="12294" y="5517"/>
                      <a:pt x="12490" y="5377"/>
                      <a:pt x="12686" y="5237"/>
                    </a:cubicBezTo>
                    <a:cubicBezTo>
                      <a:pt x="12882" y="5097"/>
                      <a:pt x="13050" y="4929"/>
                      <a:pt x="13218" y="4733"/>
                    </a:cubicBezTo>
                    <a:cubicBezTo>
                      <a:pt x="13554" y="4341"/>
                      <a:pt x="13498" y="3753"/>
                      <a:pt x="13078" y="3417"/>
                    </a:cubicBezTo>
                    <a:cubicBezTo>
                      <a:pt x="12882" y="3249"/>
                      <a:pt x="12602" y="3165"/>
                      <a:pt x="12350" y="3221"/>
                    </a:cubicBezTo>
                    <a:cubicBezTo>
                      <a:pt x="12098" y="3249"/>
                      <a:pt x="11874" y="3333"/>
                      <a:pt x="11650" y="3417"/>
                    </a:cubicBezTo>
                    <a:cubicBezTo>
                      <a:pt x="11426" y="3529"/>
                      <a:pt x="11202" y="3613"/>
                      <a:pt x="11006" y="3725"/>
                    </a:cubicBezTo>
                    <a:cubicBezTo>
                      <a:pt x="10614" y="3949"/>
                      <a:pt x="10250" y="4229"/>
                      <a:pt x="9886" y="4509"/>
                    </a:cubicBezTo>
                    <a:cubicBezTo>
                      <a:pt x="10166" y="4145"/>
                      <a:pt x="10446" y="3781"/>
                      <a:pt x="10670" y="3389"/>
                    </a:cubicBezTo>
                    <a:cubicBezTo>
                      <a:pt x="10782" y="3193"/>
                      <a:pt x="10894" y="2969"/>
                      <a:pt x="10978" y="2745"/>
                    </a:cubicBezTo>
                    <a:cubicBezTo>
                      <a:pt x="11062" y="2520"/>
                      <a:pt x="11146" y="2296"/>
                      <a:pt x="11174" y="2044"/>
                    </a:cubicBezTo>
                    <a:cubicBezTo>
                      <a:pt x="11258" y="1540"/>
                      <a:pt x="10922" y="1064"/>
                      <a:pt x="10418" y="980"/>
                    </a:cubicBezTo>
                    <a:cubicBezTo>
                      <a:pt x="10138" y="924"/>
                      <a:pt x="9858" y="1008"/>
                      <a:pt x="9662" y="1176"/>
                    </a:cubicBezTo>
                    <a:cubicBezTo>
                      <a:pt x="9466" y="1344"/>
                      <a:pt x="9298" y="1512"/>
                      <a:pt x="9158" y="1708"/>
                    </a:cubicBezTo>
                    <a:cubicBezTo>
                      <a:pt x="9018" y="1904"/>
                      <a:pt x="8878" y="2100"/>
                      <a:pt x="8766" y="2296"/>
                    </a:cubicBezTo>
                    <a:cubicBezTo>
                      <a:pt x="8542" y="2689"/>
                      <a:pt x="8346" y="3081"/>
                      <a:pt x="8178" y="3529"/>
                    </a:cubicBezTo>
                    <a:cubicBezTo>
                      <a:pt x="8262" y="3053"/>
                      <a:pt x="8290" y="2604"/>
                      <a:pt x="8290" y="2156"/>
                    </a:cubicBezTo>
                    <a:cubicBezTo>
                      <a:pt x="8290" y="1932"/>
                      <a:pt x="8262" y="1680"/>
                      <a:pt x="8234" y="1456"/>
                    </a:cubicBezTo>
                    <a:cubicBezTo>
                      <a:pt x="8206" y="1204"/>
                      <a:pt x="8150" y="980"/>
                      <a:pt x="8066" y="728"/>
                    </a:cubicBezTo>
                    <a:cubicBezTo>
                      <a:pt x="7898" y="252"/>
                      <a:pt x="7337" y="0"/>
                      <a:pt x="6861" y="196"/>
                    </a:cubicBezTo>
                    <a:cubicBezTo>
                      <a:pt x="6609" y="280"/>
                      <a:pt x="6413" y="504"/>
                      <a:pt x="6329" y="728"/>
                    </a:cubicBezTo>
                    <a:cubicBezTo>
                      <a:pt x="6217" y="980"/>
                      <a:pt x="6189" y="1204"/>
                      <a:pt x="6161" y="1456"/>
                    </a:cubicBezTo>
                    <a:cubicBezTo>
                      <a:pt x="6105" y="1680"/>
                      <a:pt x="6105" y="1932"/>
                      <a:pt x="6105" y="2156"/>
                    </a:cubicBezTo>
                    <a:cubicBezTo>
                      <a:pt x="6077" y="2604"/>
                      <a:pt x="6133" y="3053"/>
                      <a:pt x="6217" y="3501"/>
                    </a:cubicBezTo>
                    <a:cubicBezTo>
                      <a:pt x="6049" y="3081"/>
                      <a:pt x="5853" y="2661"/>
                      <a:pt x="5629" y="2268"/>
                    </a:cubicBezTo>
                    <a:cubicBezTo>
                      <a:pt x="5517" y="2072"/>
                      <a:pt x="5377" y="1876"/>
                      <a:pt x="5237" y="1680"/>
                    </a:cubicBezTo>
                    <a:cubicBezTo>
                      <a:pt x="5069" y="1484"/>
                      <a:pt x="4929" y="1316"/>
                      <a:pt x="4733" y="1148"/>
                    </a:cubicBezTo>
                    <a:cubicBezTo>
                      <a:pt x="4341" y="812"/>
                      <a:pt x="3753" y="868"/>
                      <a:pt x="3417" y="1288"/>
                    </a:cubicBezTo>
                    <a:cubicBezTo>
                      <a:pt x="3221" y="1484"/>
                      <a:pt x="3165" y="1764"/>
                      <a:pt x="3193" y="2044"/>
                    </a:cubicBezTo>
                    <a:cubicBezTo>
                      <a:pt x="3249" y="2268"/>
                      <a:pt x="3333" y="2520"/>
                      <a:pt x="3417" y="2717"/>
                    </a:cubicBezTo>
                    <a:cubicBezTo>
                      <a:pt x="3501" y="2941"/>
                      <a:pt x="3613" y="3165"/>
                      <a:pt x="3725" y="3361"/>
                    </a:cubicBezTo>
                    <a:cubicBezTo>
                      <a:pt x="3949" y="3753"/>
                      <a:pt x="4201" y="4117"/>
                      <a:pt x="4481" y="4481"/>
                    </a:cubicBezTo>
                    <a:cubicBezTo>
                      <a:pt x="4145" y="4201"/>
                      <a:pt x="3781" y="3921"/>
                      <a:pt x="3361" y="3697"/>
                    </a:cubicBezTo>
                    <a:cubicBezTo>
                      <a:pt x="3165" y="3585"/>
                      <a:pt x="2941" y="3473"/>
                      <a:pt x="2745" y="3389"/>
                    </a:cubicBezTo>
                    <a:cubicBezTo>
                      <a:pt x="2521" y="3305"/>
                      <a:pt x="2297" y="3221"/>
                      <a:pt x="2045" y="3193"/>
                    </a:cubicBezTo>
                    <a:cubicBezTo>
                      <a:pt x="1513" y="3109"/>
                      <a:pt x="1037" y="3445"/>
                      <a:pt x="953" y="3949"/>
                    </a:cubicBezTo>
                    <a:cubicBezTo>
                      <a:pt x="925" y="4229"/>
                      <a:pt x="981" y="4509"/>
                      <a:pt x="1149" y="4705"/>
                    </a:cubicBezTo>
                    <a:cubicBezTo>
                      <a:pt x="1317" y="4901"/>
                      <a:pt x="1513" y="5069"/>
                      <a:pt x="1681" y="5209"/>
                    </a:cubicBezTo>
                    <a:cubicBezTo>
                      <a:pt x="1877" y="5349"/>
                      <a:pt x="2073" y="5489"/>
                      <a:pt x="2269" y="5601"/>
                    </a:cubicBezTo>
                    <a:cubicBezTo>
                      <a:pt x="2661" y="5825"/>
                      <a:pt x="3081" y="6021"/>
                      <a:pt x="3501" y="6189"/>
                    </a:cubicBezTo>
                    <a:cubicBezTo>
                      <a:pt x="3053" y="6105"/>
                      <a:pt x="2605" y="6077"/>
                      <a:pt x="2157" y="6077"/>
                    </a:cubicBezTo>
                    <a:cubicBezTo>
                      <a:pt x="1905" y="6077"/>
                      <a:pt x="1681" y="6105"/>
                      <a:pt x="1429" y="6133"/>
                    </a:cubicBezTo>
                    <a:cubicBezTo>
                      <a:pt x="1205" y="6161"/>
                      <a:pt x="953" y="6217"/>
                      <a:pt x="729" y="6301"/>
                    </a:cubicBezTo>
                    <a:cubicBezTo>
                      <a:pt x="252" y="6469"/>
                      <a:pt x="0" y="7029"/>
                      <a:pt x="168" y="75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9"/>
              <p:cNvSpPr/>
              <p:nvPr/>
            </p:nvSpPr>
            <p:spPr>
              <a:xfrm>
                <a:off x="1630043" y="1849332"/>
                <a:ext cx="101686" cy="101717"/>
              </a:xfrm>
              <a:custGeom>
                <a:rect b="b" l="l" r="r" t="t"/>
                <a:pathLst>
                  <a:path extrusionOk="0" h="3250" w="3249">
                    <a:moveTo>
                      <a:pt x="1624" y="1"/>
                    </a:moveTo>
                    <a:cubicBezTo>
                      <a:pt x="728" y="1"/>
                      <a:pt x="0" y="729"/>
                      <a:pt x="0" y="1625"/>
                    </a:cubicBezTo>
                    <a:cubicBezTo>
                      <a:pt x="0" y="2521"/>
                      <a:pt x="728" y="3249"/>
                      <a:pt x="1624" y="3249"/>
                    </a:cubicBezTo>
                    <a:cubicBezTo>
                      <a:pt x="2521" y="3249"/>
                      <a:pt x="3249" y="2521"/>
                      <a:pt x="3249" y="1625"/>
                    </a:cubicBezTo>
                    <a:cubicBezTo>
                      <a:pt x="3249" y="729"/>
                      <a:pt x="2521" y="1"/>
                      <a:pt x="16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3" name="Google Shape;183;p19"/>
            <p:cNvGrpSpPr/>
            <p:nvPr/>
          </p:nvGrpSpPr>
          <p:grpSpPr>
            <a:xfrm>
              <a:off x="911992" y="4706381"/>
              <a:ext cx="265834" cy="265834"/>
              <a:chOff x="1930662" y="2441838"/>
              <a:chExt cx="449651" cy="449651"/>
            </a:xfrm>
          </p:grpSpPr>
          <p:sp>
            <p:nvSpPr>
              <p:cNvPr id="184" name="Google Shape;184;p19"/>
              <p:cNvSpPr/>
              <p:nvPr/>
            </p:nvSpPr>
            <p:spPr>
              <a:xfrm>
                <a:off x="1930662" y="2441838"/>
                <a:ext cx="449651" cy="449651"/>
              </a:xfrm>
              <a:custGeom>
                <a:rect b="b" l="l" r="r" t="t"/>
                <a:pathLst>
                  <a:path extrusionOk="0" h="14367" w="14367">
                    <a:moveTo>
                      <a:pt x="168" y="7505"/>
                    </a:moveTo>
                    <a:cubicBezTo>
                      <a:pt x="281" y="7757"/>
                      <a:pt x="477" y="7953"/>
                      <a:pt x="729" y="8065"/>
                    </a:cubicBezTo>
                    <a:cubicBezTo>
                      <a:pt x="981" y="8149"/>
                      <a:pt x="1205" y="8177"/>
                      <a:pt x="1429" y="8233"/>
                    </a:cubicBezTo>
                    <a:cubicBezTo>
                      <a:pt x="1681" y="8261"/>
                      <a:pt x="1905" y="8261"/>
                      <a:pt x="2157" y="8261"/>
                    </a:cubicBezTo>
                    <a:cubicBezTo>
                      <a:pt x="2605" y="8289"/>
                      <a:pt x="3053" y="8233"/>
                      <a:pt x="3501" y="8177"/>
                    </a:cubicBezTo>
                    <a:cubicBezTo>
                      <a:pt x="3081" y="8317"/>
                      <a:pt x="2661" y="8513"/>
                      <a:pt x="2269" y="8737"/>
                    </a:cubicBezTo>
                    <a:cubicBezTo>
                      <a:pt x="2073" y="8877"/>
                      <a:pt x="1877" y="8989"/>
                      <a:pt x="1681" y="9129"/>
                    </a:cubicBezTo>
                    <a:cubicBezTo>
                      <a:pt x="1485" y="9298"/>
                      <a:pt x="1317" y="9438"/>
                      <a:pt x="1149" y="9634"/>
                    </a:cubicBezTo>
                    <a:cubicBezTo>
                      <a:pt x="813" y="10054"/>
                      <a:pt x="869" y="10642"/>
                      <a:pt x="1261" y="10950"/>
                    </a:cubicBezTo>
                    <a:cubicBezTo>
                      <a:pt x="1485" y="11146"/>
                      <a:pt x="1765" y="11202"/>
                      <a:pt x="2017" y="11174"/>
                    </a:cubicBezTo>
                    <a:cubicBezTo>
                      <a:pt x="2269" y="11118"/>
                      <a:pt x="2493" y="11034"/>
                      <a:pt x="2717" y="10950"/>
                    </a:cubicBezTo>
                    <a:cubicBezTo>
                      <a:pt x="2941" y="10866"/>
                      <a:pt x="3165" y="10754"/>
                      <a:pt x="3361" y="10642"/>
                    </a:cubicBezTo>
                    <a:cubicBezTo>
                      <a:pt x="3753" y="10418"/>
                      <a:pt x="4117" y="10166"/>
                      <a:pt x="4481" y="9886"/>
                    </a:cubicBezTo>
                    <a:cubicBezTo>
                      <a:pt x="4173" y="10222"/>
                      <a:pt x="3921" y="10614"/>
                      <a:pt x="3697" y="11006"/>
                    </a:cubicBezTo>
                    <a:cubicBezTo>
                      <a:pt x="3585" y="11202"/>
                      <a:pt x="3473" y="11426"/>
                      <a:pt x="3389" y="11650"/>
                    </a:cubicBezTo>
                    <a:cubicBezTo>
                      <a:pt x="3305" y="11846"/>
                      <a:pt x="3221" y="12098"/>
                      <a:pt x="3193" y="12322"/>
                    </a:cubicBezTo>
                    <a:cubicBezTo>
                      <a:pt x="3109" y="12854"/>
                      <a:pt x="3445" y="13330"/>
                      <a:pt x="3949" y="13414"/>
                    </a:cubicBezTo>
                    <a:cubicBezTo>
                      <a:pt x="4229" y="13470"/>
                      <a:pt x="4509" y="13386"/>
                      <a:pt x="4705" y="13218"/>
                    </a:cubicBezTo>
                    <a:cubicBezTo>
                      <a:pt x="4901" y="13050"/>
                      <a:pt x="5041" y="12854"/>
                      <a:pt x="5209" y="12686"/>
                    </a:cubicBezTo>
                    <a:cubicBezTo>
                      <a:pt x="5349" y="12490"/>
                      <a:pt x="5489" y="12294"/>
                      <a:pt x="5601" y="12098"/>
                    </a:cubicBezTo>
                    <a:cubicBezTo>
                      <a:pt x="5825" y="11706"/>
                      <a:pt x="6021" y="11286"/>
                      <a:pt x="6189" y="10866"/>
                    </a:cubicBezTo>
                    <a:cubicBezTo>
                      <a:pt x="6105" y="11314"/>
                      <a:pt x="6049" y="11762"/>
                      <a:pt x="6077" y="12238"/>
                    </a:cubicBezTo>
                    <a:cubicBezTo>
                      <a:pt x="6077" y="12462"/>
                      <a:pt x="6077" y="12686"/>
                      <a:pt x="6133" y="12938"/>
                    </a:cubicBezTo>
                    <a:cubicBezTo>
                      <a:pt x="6161" y="13162"/>
                      <a:pt x="6189" y="13414"/>
                      <a:pt x="6301" y="13638"/>
                    </a:cubicBezTo>
                    <a:cubicBezTo>
                      <a:pt x="6469" y="14142"/>
                      <a:pt x="7001" y="14366"/>
                      <a:pt x="7505" y="14198"/>
                    </a:cubicBezTo>
                    <a:cubicBezTo>
                      <a:pt x="7758" y="14086"/>
                      <a:pt x="7954" y="13890"/>
                      <a:pt x="8038" y="13638"/>
                    </a:cubicBezTo>
                    <a:cubicBezTo>
                      <a:pt x="8122" y="13414"/>
                      <a:pt x="8178" y="13162"/>
                      <a:pt x="8206" y="12938"/>
                    </a:cubicBezTo>
                    <a:cubicBezTo>
                      <a:pt x="8234" y="12686"/>
                      <a:pt x="8262" y="12462"/>
                      <a:pt x="8262" y="12238"/>
                    </a:cubicBezTo>
                    <a:cubicBezTo>
                      <a:pt x="8262" y="11790"/>
                      <a:pt x="8234" y="11342"/>
                      <a:pt x="8150" y="10894"/>
                    </a:cubicBezTo>
                    <a:cubicBezTo>
                      <a:pt x="8318" y="11314"/>
                      <a:pt x="8514" y="11734"/>
                      <a:pt x="8738" y="12098"/>
                    </a:cubicBezTo>
                    <a:cubicBezTo>
                      <a:pt x="8850" y="12322"/>
                      <a:pt x="8990" y="12518"/>
                      <a:pt x="9130" y="12686"/>
                    </a:cubicBezTo>
                    <a:cubicBezTo>
                      <a:pt x="9270" y="12882"/>
                      <a:pt x="9438" y="13078"/>
                      <a:pt x="9634" y="13218"/>
                    </a:cubicBezTo>
                    <a:cubicBezTo>
                      <a:pt x="10026" y="13554"/>
                      <a:pt x="10614" y="13498"/>
                      <a:pt x="10950" y="13106"/>
                    </a:cubicBezTo>
                    <a:cubicBezTo>
                      <a:pt x="11118" y="12882"/>
                      <a:pt x="11202" y="12602"/>
                      <a:pt x="11146" y="12350"/>
                    </a:cubicBezTo>
                    <a:cubicBezTo>
                      <a:pt x="11118" y="12098"/>
                      <a:pt x="11034" y="11874"/>
                      <a:pt x="10950" y="11650"/>
                    </a:cubicBezTo>
                    <a:cubicBezTo>
                      <a:pt x="10838" y="11426"/>
                      <a:pt x="10754" y="11230"/>
                      <a:pt x="10642" y="11006"/>
                    </a:cubicBezTo>
                    <a:cubicBezTo>
                      <a:pt x="10418" y="10614"/>
                      <a:pt x="10166" y="10250"/>
                      <a:pt x="9858" y="9886"/>
                    </a:cubicBezTo>
                    <a:cubicBezTo>
                      <a:pt x="10222" y="10194"/>
                      <a:pt x="10586" y="10446"/>
                      <a:pt x="10978" y="10670"/>
                    </a:cubicBezTo>
                    <a:cubicBezTo>
                      <a:pt x="11202" y="10782"/>
                      <a:pt x="11398" y="10894"/>
                      <a:pt x="11622" y="10978"/>
                    </a:cubicBezTo>
                    <a:cubicBezTo>
                      <a:pt x="11846" y="11062"/>
                      <a:pt x="12070" y="11146"/>
                      <a:pt x="12322" y="11202"/>
                    </a:cubicBezTo>
                    <a:cubicBezTo>
                      <a:pt x="12826" y="11286"/>
                      <a:pt x="13302" y="10922"/>
                      <a:pt x="13386" y="10418"/>
                    </a:cubicBezTo>
                    <a:cubicBezTo>
                      <a:pt x="13442" y="10138"/>
                      <a:pt x="13358" y="9886"/>
                      <a:pt x="13190" y="9662"/>
                    </a:cubicBezTo>
                    <a:cubicBezTo>
                      <a:pt x="13022" y="9466"/>
                      <a:pt x="12854" y="9326"/>
                      <a:pt x="12658" y="9185"/>
                    </a:cubicBezTo>
                    <a:cubicBezTo>
                      <a:pt x="12462" y="9017"/>
                      <a:pt x="12266" y="8905"/>
                      <a:pt x="12070" y="8765"/>
                    </a:cubicBezTo>
                    <a:cubicBezTo>
                      <a:pt x="11678" y="8541"/>
                      <a:pt x="11286" y="8345"/>
                      <a:pt x="10866" y="8205"/>
                    </a:cubicBezTo>
                    <a:cubicBezTo>
                      <a:pt x="11314" y="8261"/>
                      <a:pt x="11762" y="8317"/>
                      <a:pt x="12210" y="8317"/>
                    </a:cubicBezTo>
                    <a:cubicBezTo>
                      <a:pt x="12462" y="8317"/>
                      <a:pt x="12686" y="8289"/>
                      <a:pt x="12910" y="8261"/>
                    </a:cubicBezTo>
                    <a:cubicBezTo>
                      <a:pt x="13162" y="8205"/>
                      <a:pt x="13386" y="8177"/>
                      <a:pt x="13638" y="8093"/>
                    </a:cubicBezTo>
                    <a:cubicBezTo>
                      <a:pt x="14114" y="7897"/>
                      <a:pt x="14366" y="7365"/>
                      <a:pt x="14170" y="6889"/>
                    </a:cubicBezTo>
                    <a:cubicBezTo>
                      <a:pt x="14086" y="6609"/>
                      <a:pt x="13890" y="6413"/>
                      <a:pt x="13638" y="6329"/>
                    </a:cubicBezTo>
                    <a:cubicBezTo>
                      <a:pt x="13386" y="6245"/>
                      <a:pt x="13162" y="6189"/>
                      <a:pt x="12910" y="6161"/>
                    </a:cubicBezTo>
                    <a:cubicBezTo>
                      <a:pt x="12686" y="6133"/>
                      <a:pt x="12462" y="6105"/>
                      <a:pt x="12210" y="6105"/>
                    </a:cubicBezTo>
                    <a:cubicBezTo>
                      <a:pt x="11762" y="6105"/>
                      <a:pt x="11314" y="6133"/>
                      <a:pt x="10866" y="6217"/>
                    </a:cubicBezTo>
                    <a:cubicBezTo>
                      <a:pt x="11286" y="6049"/>
                      <a:pt x="11706" y="5881"/>
                      <a:pt x="12098" y="5629"/>
                    </a:cubicBezTo>
                    <a:cubicBezTo>
                      <a:pt x="12294" y="5517"/>
                      <a:pt x="12490" y="5377"/>
                      <a:pt x="12686" y="5237"/>
                    </a:cubicBezTo>
                    <a:cubicBezTo>
                      <a:pt x="12882" y="5097"/>
                      <a:pt x="13050" y="4929"/>
                      <a:pt x="13218" y="4733"/>
                    </a:cubicBezTo>
                    <a:cubicBezTo>
                      <a:pt x="13554" y="4341"/>
                      <a:pt x="13498" y="3753"/>
                      <a:pt x="13078" y="3417"/>
                    </a:cubicBezTo>
                    <a:cubicBezTo>
                      <a:pt x="12882" y="3249"/>
                      <a:pt x="12602" y="3193"/>
                      <a:pt x="12350" y="3221"/>
                    </a:cubicBezTo>
                    <a:cubicBezTo>
                      <a:pt x="12098" y="3249"/>
                      <a:pt x="11846" y="3333"/>
                      <a:pt x="11650" y="3417"/>
                    </a:cubicBezTo>
                    <a:cubicBezTo>
                      <a:pt x="11426" y="3529"/>
                      <a:pt x="11202" y="3613"/>
                      <a:pt x="11006" y="3725"/>
                    </a:cubicBezTo>
                    <a:cubicBezTo>
                      <a:pt x="10614" y="3949"/>
                      <a:pt x="10250" y="4229"/>
                      <a:pt x="9886" y="4509"/>
                    </a:cubicBezTo>
                    <a:cubicBezTo>
                      <a:pt x="10166" y="4145"/>
                      <a:pt x="10446" y="3781"/>
                      <a:pt x="10670" y="3389"/>
                    </a:cubicBezTo>
                    <a:cubicBezTo>
                      <a:pt x="10782" y="3193"/>
                      <a:pt x="10894" y="2969"/>
                      <a:pt x="10978" y="2745"/>
                    </a:cubicBezTo>
                    <a:cubicBezTo>
                      <a:pt x="11062" y="2521"/>
                      <a:pt x="11146" y="2297"/>
                      <a:pt x="11174" y="2045"/>
                    </a:cubicBezTo>
                    <a:cubicBezTo>
                      <a:pt x="11258" y="1541"/>
                      <a:pt x="10922" y="1064"/>
                      <a:pt x="10418" y="980"/>
                    </a:cubicBezTo>
                    <a:cubicBezTo>
                      <a:pt x="10138" y="924"/>
                      <a:pt x="9858" y="1008"/>
                      <a:pt x="9662" y="1176"/>
                    </a:cubicBezTo>
                    <a:cubicBezTo>
                      <a:pt x="9466" y="1344"/>
                      <a:pt x="9298" y="1513"/>
                      <a:pt x="9158" y="1709"/>
                    </a:cubicBezTo>
                    <a:cubicBezTo>
                      <a:pt x="9018" y="1905"/>
                      <a:pt x="8878" y="2101"/>
                      <a:pt x="8766" y="2297"/>
                    </a:cubicBezTo>
                    <a:cubicBezTo>
                      <a:pt x="8542" y="2689"/>
                      <a:pt x="8346" y="3081"/>
                      <a:pt x="8178" y="3529"/>
                    </a:cubicBezTo>
                    <a:cubicBezTo>
                      <a:pt x="8262" y="3053"/>
                      <a:pt x="8290" y="2605"/>
                      <a:pt x="8290" y="2157"/>
                    </a:cubicBezTo>
                    <a:cubicBezTo>
                      <a:pt x="8290" y="1933"/>
                      <a:pt x="8262" y="1681"/>
                      <a:pt x="8234" y="1457"/>
                    </a:cubicBezTo>
                    <a:cubicBezTo>
                      <a:pt x="8206" y="1204"/>
                      <a:pt x="8150" y="980"/>
                      <a:pt x="8066" y="728"/>
                    </a:cubicBezTo>
                    <a:cubicBezTo>
                      <a:pt x="7898" y="252"/>
                      <a:pt x="7337" y="0"/>
                      <a:pt x="6861" y="196"/>
                    </a:cubicBezTo>
                    <a:cubicBezTo>
                      <a:pt x="6609" y="280"/>
                      <a:pt x="6413" y="504"/>
                      <a:pt x="6329" y="728"/>
                    </a:cubicBezTo>
                    <a:cubicBezTo>
                      <a:pt x="6217" y="980"/>
                      <a:pt x="6189" y="1204"/>
                      <a:pt x="6161" y="1457"/>
                    </a:cubicBezTo>
                    <a:cubicBezTo>
                      <a:pt x="6105" y="1681"/>
                      <a:pt x="6105" y="1933"/>
                      <a:pt x="6105" y="2157"/>
                    </a:cubicBezTo>
                    <a:cubicBezTo>
                      <a:pt x="6077" y="2605"/>
                      <a:pt x="6133" y="3053"/>
                      <a:pt x="6217" y="3501"/>
                    </a:cubicBezTo>
                    <a:cubicBezTo>
                      <a:pt x="6049" y="3081"/>
                      <a:pt x="5853" y="2661"/>
                      <a:pt x="5629" y="2269"/>
                    </a:cubicBezTo>
                    <a:cubicBezTo>
                      <a:pt x="5517" y="2073"/>
                      <a:pt x="5377" y="1877"/>
                      <a:pt x="5237" y="1681"/>
                    </a:cubicBezTo>
                    <a:cubicBezTo>
                      <a:pt x="5069" y="1485"/>
                      <a:pt x="4929" y="1316"/>
                      <a:pt x="4733" y="1148"/>
                    </a:cubicBezTo>
                    <a:cubicBezTo>
                      <a:pt x="4341" y="812"/>
                      <a:pt x="3753" y="868"/>
                      <a:pt x="3417" y="1288"/>
                    </a:cubicBezTo>
                    <a:cubicBezTo>
                      <a:pt x="3221" y="1485"/>
                      <a:pt x="3165" y="1765"/>
                      <a:pt x="3221" y="2045"/>
                    </a:cubicBezTo>
                    <a:cubicBezTo>
                      <a:pt x="3249" y="2297"/>
                      <a:pt x="3333" y="2521"/>
                      <a:pt x="3417" y="2745"/>
                    </a:cubicBezTo>
                    <a:cubicBezTo>
                      <a:pt x="3501" y="2941"/>
                      <a:pt x="3613" y="3165"/>
                      <a:pt x="3725" y="3361"/>
                    </a:cubicBezTo>
                    <a:cubicBezTo>
                      <a:pt x="3949" y="3753"/>
                      <a:pt x="4201" y="4145"/>
                      <a:pt x="4509" y="4481"/>
                    </a:cubicBezTo>
                    <a:cubicBezTo>
                      <a:pt x="4145" y="4201"/>
                      <a:pt x="3781" y="3921"/>
                      <a:pt x="3389" y="3697"/>
                    </a:cubicBezTo>
                    <a:cubicBezTo>
                      <a:pt x="3165" y="3585"/>
                      <a:pt x="2969" y="3501"/>
                      <a:pt x="2745" y="3389"/>
                    </a:cubicBezTo>
                    <a:cubicBezTo>
                      <a:pt x="2521" y="3305"/>
                      <a:pt x="2297" y="3221"/>
                      <a:pt x="2045" y="3193"/>
                    </a:cubicBezTo>
                    <a:cubicBezTo>
                      <a:pt x="1541" y="3109"/>
                      <a:pt x="1037" y="3445"/>
                      <a:pt x="953" y="3949"/>
                    </a:cubicBezTo>
                    <a:cubicBezTo>
                      <a:pt x="925" y="4229"/>
                      <a:pt x="1009" y="4509"/>
                      <a:pt x="1177" y="4705"/>
                    </a:cubicBezTo>
                    <a:cubicBezTo>
                      <a:pt x="1317" y="4901"/>
                      <a:pt x="1513" y="5069"/>
                      <a:pt x="1709" y="5209"/>
                    </a:cubicBezTo>
                    <a:cubicBezTo>
                      <a:pt x="1877" y="5349"/>
                      <a:pt x="2073" y="5489"/>
                      <a:pt x="2297" y="5601"/>
                    </a:cubicBezTo>
                    <a:cubicBezTo>
                      <a:pt x="2661" y="5853"/>
                      <a:pt x="3081" y="6021"/>
                      <a:pt x="3501" y="6189"/>
                    </a:cubicBezTo>
                    <a:cubicBezTo>
                      <a:pt x="3053" y="6105"/>
                      <a:pt x="2605" y="6077"/>
                      <a:pt x="2157" y="6077"/>
                    </a:cubicBezTo>
                    <a:cubicBezTo>
                      <a:pt x="1905" y="6077"/>
                      <a:pt x="1681" y="6105"/>
                      <a:pt x="1429" y="6133"/>
                    </a:cubicBezTo>
                    <a:cubicBezTo>
                      <a:pt x="1205" y="6161"/>
                      <a:pt x="981" y="6217"/>
                      <a:pt x="729" y="6301"/>
                    </a:cubicBezTo>
                    <a:cubicBezTo>
                      <a:pt x="253" y="6469"/>
                      <a:pt x="0" y="7029"/>
                      <a:pt x="168" y="75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19"/>
              <p:cNvSpPr/>
              <p:nvPr/>
            </p:nvSpPr>
            <p:spPr>
              <a:xfrm>
                <a:off x="2116480" y="2626779"/>
                <a:ext cx="79777" cy="79777"/>
              </a:xfrm>
              <a:custGeom>
                <a:rect b="b" l="l" r="r" t="t"/>
                <a:pathLst>
                  <a:path extrusionOk="0" h="2549" w="2549">
                    <a:moveTo>
                      <a:pt x="1260" y="0"/>
                    </a:moveTo>
                    <a:cubicBezTo>
                      <a:pt x="560" y="0"/>
                      <a:pt x="0" y="588"/>
                      <a:pt x="0" y="1288"/>
                    </a:cubicBezTo>
                    <a:cubicBezTo>
                      <a:pt x="0" y="1988"/>
                      <a:pt x="560" y="2548"/>
                      <a:pt x="1260" y="2548"/>
                    </a:cubicBezTo>
                    <a:cubicBezTo>
                      <a:pt x="1961" y="2548"/>
                      <a:pt x="2549" y="1988"/>
                      <a:pt x="2549" y="1288"/>
                    </a:cubicBezTo>
                    <a:cubicBezTo>
                      <a:pt x="2549" y="588"/>
                      <a:pt x="1961" y="0"/>
                      <a:pt x="1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6" name="Google Shape;186;p19"/>
            <p:cNvGrpSpPr/>
            <p:nvPr/>
          </p:nvGrpSpPr>
          <p:grpSpPr>
            <a:xfrm>
              <a:off x="130138" y="3479461"/>
              <a:ext cx="478474" cy="478519"/>
              <a:chOff x="1930662" y="2441838"/>
              <a:chExt cx="449651" cy="449651"/>
            </a:xfrm>
          </p:grpSpPr>
          <p:sp>
            <p:nvSpPr>
              <p:cNvPr id="187" name="Google Shape;187;p19"/>
              <p:cNvSpPr/>
              <p:nvPr/>
            </p:nvSpPr>
            <p:spPr>
              <a:xfrm>
                <a:off x="1930662" y="2441838"/>
                <a:ext cx="449651" cy="449651"/>
              </a:xfrm>
              <a:custGeom>
                <a:rect b="b" l="l" r="r" t="t"/>
                <a:pathLst>
                  <a:path extrusionOk="0" h="14367" w="14367">
                    <a:moveTo>
                      <a:pt x="168" y="7505"/>
                    </a:moveTo>
                    <a:cubicBezTo>
                      <a:pt x="281" y="7757"/>
                      <a:pt x="477" y="7953"/>
                      <a:pt x="729" y="8065"/>
                    </a:cubicBezTo>
                    <a:cubicBezTo>
                      <a:pt x="981" y="8149"/>
                      <a:pt x="1205" y="8177"/>
                      <a:pt x="1429" y="8233"/>
                    </a:cubicBezTo>
                    <a:cubicBezTo>
                      <a:pt x="1681" y="8261"/>
                      <a:pt x="1905" y="8261"/>
                      <a:pt x="2157" y="8261"/>
                    </a:cubicBezTo>
                    <a:cubicBezTo>
                      <a:pt x="2605" y="8289"/>
                      <a:pt x="3053" y="8233"/>
                      <a:pt x="3501" y="8177"/>
                    </a:cubicBezTo>
                    <a:cubicBezTo>
                      <a:pt x="3081" y="8317"/>
                      <a:pt x="2661" y="8513"/>
                      <a:pt x="2269" y="8737"/>
                    </a:cubicBezTo>
                    <a:cubicBezTo>
                      <a:pt x="2073" y="8877"/>
                      <a:pt x="1877" y="8989"/>
                      <a:pt x="1681" y="9129"/>
                    </a:cubicBezTo>
                    <a:cubicBezTo>
                      <a:pt x="1485" y="9298"/>
                      <a:pt x="1317" y="9438"/>
                      <a:pt x="1149" y="9634"/>
                    </a:cubicBezTo>
                    <a:cubicBezTo>
                      <a:pt x="813" y="10054"/>
                      <a:pt x="869" y="10642"/>
                      <a:pt x="1261" y="10950"/>
                    </a:cubicBezTo>
                    <a:cubicBezTo>
                      <a:pt x="1485" y="11146"/>
                      <a:pt x="1765" y="11202"/>
                      <a:pt x="2017" y="11174"/>
                    </a:cubicBezTo>
                    <a:cubicBezTo>
                      <a:pt x="2269" y="11118"/>
                      <a:pt x="2493" y="11034"/>
                      <a:pt x="2717" y="10950"/>
                    </a:cubicBezTo>
                    <a:cubicBezTo>
                      <a:pt x="2941" y="10866"/>
                      <a:pt x="3165" y="10754"/>
                      <a:pt x="3361" y="10642"/>
                    </a:cubicBezTo>
                    <a:cubicBezTo>
                      <a:pt x="3753" y="10418"/>
                      <a:pt x="4117" y="10166"/>
                      <a:pt x="4481" y="9886"/>
                    </a:cubicBezTo>
                    <a:cubicBezTo>
                      <a:pt x="4173" y="10222"/>
                      <a:pt x="3921" y="10614"/>
                      <a:pt x="3697" y="11006"/>
                    </a:cubicBezTo>
                    <a:cubicBezTo>
                      <a:pt x="3585" y="11202"/>
                      <a:pt x="3473" y="11426"/>
                      <a:pt x="3389" y="11650"/>
                    </a:cubicBezTo>
                    <a:cubicBezTo>
                      <a:pt x="3305" y="11846"/>
                      <a:pt x="3221" y="12098"/>
                      <a:pt x="3193" y="12322"/>
                    </a:cubicBezTo>
                    <a:cubicBezTo>
                      <a:pt x="3109" y="12854"/>
                      <a:pt x="3445" y="13330"/>
                      <a:pt x="3949" y="13414"/>
                    </a:cubicBezTo>
                    <a:cubicBezTo>
                      <a:pt x="4229" y="13470"/>
                      <a:pt x="4509" y="13386"/>
                      <a:pt x="4705" y="13218"/>
                    </a:cubicBezTo>
                    <a:cubicBezTo>
                      <a:pt x="4901" y="13050"/>
                      <a:pt x="5041" y="12854"/>
                      <a:pt x="5209" y="12686"/>
                    </a:cubicBezTo>
                    <a:cubicBezTo>
                      <a:pt x="5349" y="12490"/>
                      <a:pt x="5489" y="12294"/>
                      <a:pt x="5601" y="12098"/>
                    </a:cubicBezTo>
                    <a:cubicBezTo>
                      <a:pt x="5825" y="11706"/>
                      <a:pt x="6021" y="11286"/>
                      <a:pt x="6189" y="10866"/>
                    </a:cubicBezTo>
                    <a:cubicBezTo>
                      <a:pt x="6105" y="11314"/>
                      <a:pt x="6049" y="11762"/>
                      <a:pt x="6077" y="12238"/>
                    </a:cubicBezTo>
                    <a:cubicBezTo>
                      <a:pt x="6077" y="12462"/>
                      <a:pt x="6077" y="12686"/>
                      <a:pt x="6133" y="12938"/>
                    </a:cubicBezTo>
                    <a:cubicBezTo>
                      <a:pt x="6161" y="13162"/>
                      <a:pt x="6189" y="13414"/>
                      <a:pt x="6301" y="13638"/>
                    </a:cubicBezTo>
                    <a:cubicBezTo>
                      <a:pt x="6469" y="14142"/>
                      <a:pt x="7001" y="14366"/>
                      <a:pt x="7505" y="14198"/>
                    </a:cubicBezTo>
                    <a:cubicBezTo>
                      <a:pt x="7758" y="14086"/>
                      <a:pt x="7954" y="13890"/>
                      <a:pt x="8038" y="13638"/>
                    </a:cubicBezTo>
                    <a:cubicBezTo>
                      <a:pt x="8122" y="13414"/>
                      <a:pt x="8178" y="13162"/>
                      <a:pt x="8206" y="12938"/>
                    </a:cubicBezTo>
                    <a:cubicBezTo>
                      <a:pt x="8234" y="12686"/>
                      <a:pt x="8262" y="12462"/>
                      <a:pt x="8262" y="12238"/>
                    </a:cubicBezTo>
                    <a:cubicBezTo>
                      <a:pt x="8262" y="11790"/>
                      <a:pt x="8234" y="11342"/>
                      <a:pt x="8150" y="10894"/>
                    </a:cubicBezTo>
                    <a:cubicBezTo>
                      <a:pt x="8318" y="11314"/>
                      <a:pt x="8514" y="11734"/>
                      <a:pt x="8738" y="12098"/>
                    </a:cubicBezTo>
                    <a:cubicBezTo>
                      <a:pt x="8850" y="12322"/>
                      <a:pt x="8990" y="12518"/>
                      <a:pt x="9130" y="12686"/>
                    </a:cubicBezTo>
                    <a:cubicBezTo>
                      <a:pt x="9270" y="12882"/>
                      <a:pt x="9438" y="13078"/>
                      <a:pt x="9634" y="13218"/>
                    </a:cubicBezTo>
                    <a:cubicBezTo>
                      <a:pt x="10026" y="13554"/>
                      <a:pt x="10614" y="13498"/>
                      <a:pt x="10950" y="13106"/>
                    </a:cubicBezTo>
                    <a:cubicBezTo>
                      <a:pt x="11118" y="12882"/>
                      <a:pt x="11202" y="12602"/>
                      <a:pt x="11146" y="12350"/>
                    </a:cubicBezTo>
                    <a:cubicBezTo>
                      <a:pt x="11118" y="12098"/>
                      <a:pt x="11034" y="11874"/>
                      <a:pt x="10950" y="11650"/>
                    </a:cubicBezTo>
                    <a:cubicBezTo>
                      <a:pt x="10838" y="11426"/>
                      <a:pt x="10754" y="11230"/>
                      <a:pt x="10642" y="11006"/>
                    </a:cubicBezTo>
                    <a:cubicBezTo>
                      <a:pt x="10418" y="10614"/>
                      <a:pt x="10166" y="10250"/>
                      <a:pt x="9858" y="9886"/>
                    </a:cubicBezTo>
                    <a:cubicBezTo>
                      <a:pt x="10222" y="10194"/>
                      <a:pt x="10586" y="10446"/>
                      <a:pt x="10978" y="10670"/>
                    </a:cubicBezTo>
                    <a:cubicBezTo>
                      <a:pt x="11202" y="10782"/>
                      <a:pt x="11398" y="10894"/>
                      <a:pt x="11622" y="10978"/>
                    </a:cubicBezTo>
                    <a:cubicBezTo>
                      <a:pt x="11846" y="11062"/>
                      <a:pt x="12070" y="11146"/>
                      <a:pt x="12322" y="11202"/>
                    </a:cubicBezTo>
                    <a:cubicBezTo>
                      <a:pt x="12826" y="11286"/>
                      <a:pt x="13302" y="10922"/>
                      <a:pt x="13386" y="10418"/>
                    </a:cubicBezTo>
                    <a:cubicBezTo>
                      <a:pt x="13442" y="10138"/>
                      <a:pt x="13358" y="9886"/>
                      <a:pt x="13190" y="9662"/>
                    </a:cubicBezTo>
                    <a:cubicBezTo>
                      <a:pt x="13022" y="9466"/>
                      <a:pt x="12854" y="9326"/>
                      <a:pt x="12658" y="9185"/>
                    </a:cubicBezTo>
                    <a:cubicBezTo>
                      <a:pt x="12462" y="9017"/>
                      <a:pt x="12266" y="8905"/>
                      <a:pt x="12070" y="8765"/>
                    </a:cubicBezTo>
                    <a:cubicBezTo>
                      <a:pt x="11678" y="8541"/>
                      <a:pt x="11286" y="8345"/>
                      <a:pt x="10866" y="8205"/>
                    </a:cubicBezTo>
                    <a:cubicBezTo>
                      <a:pt x="11314" y="8261"/>
                      <a:pt x="11762" y="8317"/>
                      <a:pt x="12210" y="8317"/>
                    </a:cubicBezTo>
                    <a:cubicBezTo>
                      <a:pt x="12462" y="8317"/>
                      <a:pt x="12686" y="8289"/>
                      <a:pt x="12910" y="8261"/>
                    </a:cubicBezTo>
                    <a:cubicBezTo>
                      <a:pt x="13162" y="8205"/>
                      <a:pt x="13386" y="8177"/>
                      <a:pt x="13638" y="8093"/>
                    </a:cubicBezTo>
                    <a:cubicBezTo>
                      <a:pt x="14114" y="7897"/>
                      <a:pt x="14366" y="7365"/>
                      <a:pt x="14170" y="6889"/>
                    </a:cubicBezTo>
                    <a:cubicBezTo>
                      <a:pt x="14086" y="6609"/>
                      <a:pt x="13890" y="6413"/>
                      <a:pt x="13638" y="6329"/>
                    </a:cubicBezTo>
                    <a:cubicBezTo>
                      <a:pt x="13386" y="6245"/>
                      <a:pt x="13162" y="6189"/>
                      <a:pt x="12910" y="6161"/>
                    </a:cubicBezTo>
                    <a:cubicBezTo>
                      <a:pt x="12686" y="6133"/>
                      <a:pt x="12462" y="6105"/>
                      <a:pt x="12210" y="6105"/>
                    </a:cubicBezTo>
                    <a:cubicBezTo>
                      <a:pt x="11762" y="6105"/>
                      <a:pt x="11314" y="6133"/>
                      <a:pt x="10866" y="6217"/>
                    </a:cubicBezTo>
                    <a:cubicBezTo>
                      <a:pt x="11286" y="6049"/>
                      <a:pt x="11706" y="5881"/>
                      <a:pt x="12098" y="5629"/>
                    </a:cubicBezTo>
                    <a:cubicBezTo>
                      <a:pt x="12294" y="5517"/>
                      <a:pt x="12490" y="5377"/>
                      <a:pt x="12686" y="5237"/>
                    </a:cubicBezTo>
                    <a:cubicBezTo>
                      <a:pt x="12882" y="5097"/>
                      <a:pt x="13050" y="4929"/>
                      <a:pt x="13218" y="4733"/>
                    </a:cubicBezTo>
                    <a:cubicBezTo>
                      <a:pt x="13554" y="4341"/>
                      <a:pt x="13498" y="3753"/>
                      <a:pt x="13078" y="3417"/>
                    </a:cubicBezTo>
                    <a:cubicBezTo>
                      <a:pt x="12882" y="3249"/>
                      <a:pt x="12602" y="3193"/>
                      <a:pt x="12350" y="3221"/>
                    </a:cubicBezTo>
                    <a:cubicBezTo>
                      <a:pt x="12098" y="3249"/>
                      <a:pt x="11846" y="3333"/>
                      <a:pt x="11650" y="3417"/>
                    </a:cubicBezTo>
                    <a:cubicBezTo>
                      <a:pt x="11426" y="3529"/>
                      <a:pt x="11202" y="3613"/>
                      <a:pt x="11006" y="3725"/>
                    </a:cubicBezTo>
                    <a:cubicBezTo>
                      <a:pt x="10614" y="3949"/>
                      <a:pt x="10250" y="4229"/>
                      <a:pt x="9886" y="4509"/>
                    </a:cubicBezTo>
                    <a:cubicBezTo>
                      <a:pt x="10166" y="4145"/>
                      <a:pt x="10446" y="3781"/>
                      <a:pt x="10670" y="3389"/>
                    </a:cubicBezTo>
                    <a:cubicBezTo>
                      <a:pt x="10782" y="3193"/>
                      <a:pt x="10894" y="2969"/>
                      <a:pt x="10978" y="2745"/>
                    </a:cubicBezTo>
                    <a:cubicBezTo>
                      <a:pt x="11062" y="2521"/>
                      <a:pt x="11146" y="2297"/>
                      <a:pt x="11174" y="2045"/>
                    </a:cubicBezTo>
                    <a:cubicBezTo>
                      <a:pt x="11258" y="1541"/>
                      <a:pt x="10922" y="1064"/>
                      <a:pt x="10418" y="980"/>
                    </a:cubicBezTo>
                    <a:cubicBezTo>
                      <a:pt x="10138" y="924"/>
                      <a:pt x="9858" y="1008"/>
                      <a:pt x="9662" y="1176"/>
                    </a:cubicBezTo>
                    <a:cubicBezTo>
                      <a:pt x="9466" y="1344"/>
                      <a:pt x="9298" y="1513"/>
                      <a:pt x="9158" y="1709"/>
                    </a:cubicBezTo>
                    <a:cubicBezTo>
                      <a:pt x="9018" y="1905"/>
                      <a:pt x="8878" y="2101"/>
                      <a:pt x="8766" y="2297"/>
                    </a:cubicBezTo>
                    <a:cubicBezTo>
                      <a:pt x="8542" y="2689"/>
                      <a:pt x="8346" y="3081"/>
                      <a:pt x="8178" y="3529"/>
                    </a:cubicBezTo>
                    <a:cubicBezTo>
                      <a:pt x="8262" y="3053"/>
                      <a:pt x="8290" y="2605"/>
                      <a:pt x="8290" y="2157"/>
                    </a:cubicBezTo>
                    <a:cubicBezTo>
                      <a:pt x="8290" y="1933"/>
                      <a:pt x="8262" y="1681"/>
                      <a:pt x="8234" y="1457"/>
                    </a:cubicBezTo>
                    <a:cubicBezTo>
                      <a:pt x="8206" y="1204"/>
                      <a:pt x="8150" y="980"/>
                      <a:pt x="8066" y="728"/>
                    </a:cubicBezTo>
                    <a:cubicBezTo>
                      <a:pt x="7898" y="252"/>
                      <a:pt x="7337" y="0"/>
                      <a:pt x="6861" y="196"/>
                    </a:cubicBezTo>
                    <a:cubicBezTo>
                      <a:pt x="6609" y="280"/>
                      <a:pt x="6413" y="504"/>
                      <a:pt x="6329" y="728"/>
                    </a:cubicBezTo>
                    <a:cubicBezTo>
                      <a:pt x="6217" y="980"/>
                      <a:pt x="6189" y="1204"/>
                      <a:pt x="6161" y="1457"/>
                    </a:cubicBezTo>
                    <a:cubicBezTo>
                      <a:pt x="6105" y="1681"/>
                      <a:pt x="6105" y="1933"/>
                      <a:pt x="6105" y="2157"/>
                    </a:cubicBezTo>
                    <a:cubicBezTo>
                      <a:pt x="6077" y="2605"/>
                      <a:pt x="6133" y="3053"/>
                      <a:pt x="6217" y="3501"/>
                    </a:cubicBezTo>
                    <a:cubicBezTo>
                      <a:pt x="6049" y="3081"/>
                      <a:pt x="5853" y="2661"/>
                      <a:pt x="5629" y="2269"/>
                    </a:cubicBezTo>
                    <a:cubicBezTo>
                      <a:pt x="5517" y="2073"/>
                      <a:pt x="5377" y="1877"/>
                      <a:pt x="5237" y="1681"/>
                    </a:cubicBezTo>
                    <a:cubicBezTo>
                      <a:pt x="5069" y="1485"/>
                      <a:pt x="4929" y="1316"/>
                      <a:pt x="4733" y="1148"/>
                    </a:cubicBezTo>
                    <a:cubicBezTo>
                      <a:pt x="4341" y="812"/>
                      <a:pt x="3753" y="868"/>
                      <a:pt x="3417" y="1288"/>
                    </a:cubicBezTo>
                    <a:cubicBezTo>
                      <a:pt x="3221" y="1485"/>
                      <a:pt x="3165" y="1765"/>
                      <a:pt x="3221" y="2045"/>
                    </a:cubicBezTo>
                    <a:cubicBezTo>
                      <a:pt x="3249" y="2297"/>
                      <a:pt x="3333" y="2521"/>
                      <a:pt x="3417" y="2745"/>
                    </a:cubicBezTo>
                    <a:cubicBezTo>
                      <a:pt x="3501" y="2941"/>
                      <a:pt x="3613" y="3165"/>
                      <a:pt x="3725" y="3361"/>
                    </a:cubicBezTo>
                    <a:cubicBezTo>
                      <a:pt x="3949" y="3753"/>
                      <a:pt x="4201" y="4145"/>
                      <a:pt x="4509" y="4481"/>
                    </a:cubicBezTo>
                    <a:cubicBezTo>
                      <a:pt x="4145" y="4201"/>
                      <a:pt x="3781" y="3921"/>
                      <a:pt x="3389" y="3697"/>
                    </a:cubicBezTo>
                    <a:cubicBezTo>
                      <a:pt x="3165" y="3585"/>
                      <a:pt x="2969" y="3501"/>
                      <a:pt x="2745" y="3389"/>
                    </a:cubicBezTo>
                    <a:cubicBezTo>
                      <a:pt x="2521" y="3305"/>
                      <a:pt x="2297" y="3221"/>
                      <a:pt x="2045" y="3193"/>
                    </a:cubicBezTo>
                    <a:cubicBezTo>
                      <a:pt x="1541" y="3109"/>
                      <a:pt x="1037" y="3445"/>
                      <a:pt x="953" y="3949"/>
                    </a:cubicBezTo>
                    <a:cubicBezTo>
                      <a:pt x="925" y="4229"/>
                      <a:pt x="1009" y="4509"/>
                      <a:pt x="1177" y="4705"/>
                    </a:cubicBezTo>
                    <a:cubicBezTo>
                      <a:pt x="1317" y="4901"/>
                      <a:pt x="1513" y="5069"/>
                      <a:pt x="1709" y="5209"/>
                    </a:cubicBezTo>
                    <a:cubicBezTo>
                      <a:pt x="1877" y="5349"/>
                      <a:pt x="2073" y="5489"/>
                      <a:pt x="2297" y="5601"/>
                    </a:cubicBezTo>
                    <a:cubicBezTo>
                      <a:pt x="2661" y="5853"/>
                      <a:pt x="3081" y="6021"/>
                      <a:pt x="3501" y="6189"/>
                    </a:cubicBezTo>
                    <a:cubicBezTo>
                      <a:pt x="3053" y="6105"/>
                      <a:pt x="2605" y="6077"/>
                      <a:pt x="2157" y="6077"/>
                    </a:cubicBezTo>
                    <a:cubicBezTo>
                      <a:pt x="1905" y="6077"/>
                      <a:pt x="1681" y="6105"/>
                      <a:pt x="1429" y="6133"/>
                    </a:cubicBezTo>
                    <a:cubicBezTo>
                      <a:pt x="1205" y="6161"/>
                      <a:pt x="981" y="6217"/>
                      <a:pt x="729" y="6301"/>
                    </a:cubicBezTo>
                    <a:cubicBezTo>
                      <a:pt x="253" y="6469"/>
                      <a:pt x="0" y="7029"/>
                      <a:pt x="168" y="75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9"/>
              <p:cNvSpPr/>
              <p:nvPr/>
            </p:nvSpPr>
            <p:spPr>
              <a:xfrm>
                <a:off x="2116480" y="2626779"/>
                <a:ext cx="79777" cy="79777"/>
              </a:xfrm>
              <a:custGeom>
                <a:rect b="b" l="l" r="r" t="t"/>
                <a:pathLst>
                  <a:path extrusionOk="0" h="2549" w="2549">
                    <a:moveTo>
                      <a:pt x="1260" y="0"/>
                    </a:moveTo>
                    <a:cubicBezTo>
                      <a:pt x="560" y="0"/>
                      <a:pt x="0" y="588"/>
                      <a:pt x="0" y="1288"/>
                    </a:cubicBezTo>
                    <a:cubicBezTo>
                      <a:pt x="0" y="1988"/>
                      <a:pt x="560" y="2548"/>
                      <a:pt x="1260" y="2548"/>
                    </a:cubicBezTo>
                    <a:cubicBezTo>
                      <a:pt x="1961" y="2548"/>
                      <a:pt x="2549" y="1988"/>
                      <a:pt x="2549" y="1288"/>
                    </a:cubicBezTo>
                    <a:cubicBezTo>
                      <a:pt x="2549" y="588"/>
                      <a:pt x="1961" y="0"/>
                      <a:pt x="12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_1_1_1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/>
          <p:nvPr>
            <p:ph type="title"/>
          </p:nvPr>
        </p:nvSpPr>
        <p:spPr>
          <a:xfrm>
            <a:off x="5028725" y="1755425"/>
            <a:ext cx="3177600" cy="64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1" name="Google Shape;191;p20"/>
          <p:cNvSpPr txBox="1"/>
          <p:nvPr>
            <p:ph idx="1" type="subTitle"/>
          </p:nvPr>
        </p:nvSpPr>
        <p:spPr>
          <a:xfrm>
            <a:off x="5028725" y="2403965"/>
            <a:ext cx="3177600" cy="13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20"/>
          <p:cNvSpPr/>
          <p:nvPr/>
        </p:nvSpPr>
        <p:spPr>
          <a:xfrm flipH="1" rot="-1201544">
            <a:off x="7613390" y="-94785"/>
            <a:ext cx="1727484" cy="1015847"/>
          </a:xfrm>
          <a:custGeom>
            <a:rect b="b" l="l" r="r" t="t"/>
            <a:pathLst>
              <a:path extrusionOk="0" h="32458" w="55196">
                <a:moveTo>
                  <a:pt x="20779" y="15431"/>
                </a:moveTo>
                <a:cubicBezTo>
                  <a:pt x="25484" y="5826"/>
                  <a:pt x="34557" y="6246"/>
                  <a:pt x="34641" y="6414"/>
                </a:cubicBezTo>
                <a:cubicBezTo>
                  <a:pt x="32737" y="12183"/>
                  <a:pt x="26324" y="14759"/>
                  <a:pt x="22795" y="15711"/>
                </a:cubicBezTo>
                <a:cubicBezTo>
                  <a:pt x="24672" y="15963"/>
                  <a:pt x="26548" y="16299"/>
                  <a:pt x="28452" y="16663"/>
                </a:cubicBezTo>
                <a:cubicBezTo>
                  <a:pt x="28480" y="16663"/>
                  <a:pt x="28480" y="16691"/>
                  <a:pt x="28508" y="16691"/>
                </a:cubicBezTo>
                <a:cubicBezTo>
                  <a:pt x="35397" y="9522"/>
                  <a:pt x="44526" y="12771"/>
                  <a:pt x="44526" y="12911"/>
                </a:cubicBezTo>
                <a:cubicBezTo>
                  <a:pt x="41530" y="16579"/>
                  <a:pt x="35761" y="17391"/>
                  <a:pt x="31925" y="17447"/>
                </a:cubicBezTo>
                <a:cubicBezTo>
                  <a:pt x="32373" y="17559"/>
                  <a:pt x="32849" y="17643"/>
                  <a:pt x="33297" y="17755"/>
                </a:cubicBezTo>
                <a:cubicBezTo>
                  <a:pt x="34109" y="17979"/>
                  <a:pt x="34949" y="18203"/>
                  <a:pt x="35761" y="18427"/>
                </a:cubicBezTo>
                <a:cubicBezTo>
                  <a:pt x="36125" y="18539"/>
                  <a:pt x="36489" y="18623"/>
                  <a:pt x="36853" y="18735"/>
                </a:cubicBezTo>
                <a:cubicBezTo>
                  <a:pt x="47439" y="16831"/>
                  <a:pt x="55196" y="25316"/>
                  <a:pt x="55084" y="25316"/>
                </a:cubicBezTo>
                <a:cubicBezTo>
                  <a:pt x="48475" y="26128"/>
                  <a:pt x="39626" y="21004"/>
                  <a:pt x="37105" y="19351"/>
                </a:cubicBezTo>
                <a:cubicBezTo>
                  <a:pt x="35845" y="19015"/>
                  <a:pt x="34585" y="18707"/>
                  <a:pt x="33325" y="18427"/>
                </a:cubicBezTo>
                <a:cubicBezTo>
                  <a:pt x="32597" y="18259"/>
                  <a:pt x="31869" y="18119"/>
                  <a:pt x="31140" y="17979"/>
                </a:cubicBezTo>
                <a:cubicBezTo>
                  <a:pt x="35005" y="19603"/>
                  <a:pt x="41446" y="23384"/>
                  <a:pt x="44162" y="29657"/>
                </a:cubicBezTo>
                <a:cubicBezTo>
                  <a:pt x="44022" y="29629"/>
                  <a:pt x="35985" y="27220"/>
                  <a:pt x="28340" y="17475"/>
                </a:cubicBezTo>
                <a:cubicBezTo>
                  <a:pt x="26296" y="17139"/>
                  <a:pt x="24252" y="16859"/>
                  <a:pt x="22235" y="16663"/>
                </a:cubicBezTo>
                <a:cubicBezTo>
                  <a:pt x="25736" y="18343"/>
                  <a:pt x="33213" y="23216"/>
                  <a:pt x="35117" y="30525"/>
                </a:cubicBezTo>
                <a:cubicBezTo>
                  <a:pt x="34949" y="30441"/>
                  <a:pt x="27052" y="27220"/>
                  <a:pt x="20695" y="16523"/>
                </a:cubicBezTo>
                <a:cubicBezTo>
                  <a:pt x="20135" y="16467"/>
                  <a:pt x="19547" y="16411"/>
                  <a:pt x="18959" y="16355"/>
                </a:cubicBezTo>
                <a:cubicBezTo>
                  <a:pt x="17419" y="16243"/>
                  <a:pt x="15850" y="16187"/>
                  <a:pt x="14310" y="16131"/>
                </a:cubicBezTo>
                <a:cubicBezTo>
                  <a:pt x="17111" y="17475"/>
                  <a:pt x="25232" y="22796"/>
                  <a:pt x="26492" y="30385"/>
                </a:cubicBezTo>
                <a:cubicBezTo>
                  <a:pt x="26324" y="30273"/>
                  <a:pt x="18735" y="26884"/>
                  <a:pt x="13470" y="16131"/>
                </a:cubicBezTo>
                <a:cubicBezTo>
                  <a:pt x="11650" y="16103"/>
                  <a:pt x="9830" y="16131"/>
                  <a:pt x="8037" y="16187"/>
                </a:cubicBezTo>
                <a:cubicBezTo>
                  <a:pt x="11482" y="17783"/>
                  <a:pt x="19575" y="23132"/>
                  <a:pt x="20723" y="31365"/>
                </a:cubicBezTo>
                <a:cubicBezTo>
                  <a:pt x="20471" y="31253"/>
                  <a:pt x="12574" y="28173"/>
                  <a:pt x="6777" y="16243"/>
                </a:cubicBezTo>
                <a:cubicBezTo>
                  <a:pt x="5097" y="16327"/>
                  <a:pt x="3417" y="16467"/>
                  <a:pt x="1765" y="16635"/>
                </a:cubicBezTo>
                <a:cubicBezTo>
                  <a:pt x="5097" y="18679"/>
                  <a:pt x="11986" y="24476"/>
                  <a:pt x="11902" y="32457"/>
                </a:cubicBezTo>
                <a:cubicBezTo>
                  <a:pt x="11650" y="32317"/>
                  <a:pt x="4201" y="28985"/>
                  <a:pt x="28" y="15935"/>
                </a:cubicBezTo>
                <a:cubicBezTo>
                  <a:pt x="0" y="15795"/>
                  <a:pt x="224" y="15823"/>
                  <a:pt x="644" y="16019"/>
                </a:cubicBezTo>
                <a:cubicBezTo>
                  <a:pt x="588" y="15683"/>
                  <a:pt x="532" y="15347"/>
                  <a:pt x="476" y="14983"/>
                </a:cubicBezTo>
                <a:cubicBezTo>
                  <a:pt x="2521" y="14815"/>
                  <a:pt x="4593" y="14731"/>
                  <a:pt x="6665" y="14675"/>
                </a:cubicBezTo>
                <a:cubicBezTo>
                  <a:pt x="9046" y="2353"/>
                  <a:pt x="17811" y="1"/>
                  <a:pt x="18035" y="169"/>
                </a:cubicBezTo>
                <a:cubicBezTo>
                  <a:pt x="17895" y="7842"/>
                  <a:pt x="11706" y="12715"/>
                  <a:pt x="8457" y="14675"/>
                </a:cubicBezTo>
                <a:cubicBezTo>
                  <a:pt x="10110" y="14675"/>
                  <a:pt x="11790" y="14703"/>
                  <a:pt x="13470" y="14787"/>
                </a:cubicBezTo>
                <a:cubicBezTo>
                  <a:pt x="16327" y="4258"/>
                  <a:pt x="24700" y="2689"/>
                  <a:pt x="24840" y="2857"/>
                </a:cubicBezTo>
                <a:cubicBezTo>
                  <a:pt x="24140" y="9550"/>
                  <a:pt x="17727" y="13499"/>
                  <a:pt x="14786" y="14871"/>
                </a:cubicBezTo>
                <a:cubicBezTo>
                  <a:pt x="16130" y="14955"/>
                  <a:pt x="17503" y="15067"/>
                  <a:pt x="18875" y="15207"/>
                </a:cubicBezTo>
                <a:cubicBezTo>
                  <a:pt x="19491" y="15263"/>
                  <a:pt x="20135" y="15347"/>
                  <a:pt x="20779" y="154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rotWithShape="0" algn="bl" dir="5400000" dist="3810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0"/>
          <p:cNvSpPr/>
          <p:nvPr/>
        </p:nvSpPr>
        <p:spPr>
          <a:xfrm>
            <a:off x="-240285" y="-7787"/>
            <a:ext cx="1199007" cy="1095569"/>
          </a:xfrm>
          <a:custGeom>
            <a:rect b="b" l="l" r="r" t="t"/>
            <a:pathLst>
              <a:path extrusionOk="0" h="35005" w="38310">
                <a:moveTo>
                  <a:pt x="37161" y="20667"/>
                </a:moveTo>
                <a:cubicBezTo>
                  <a:pt x="35537" y="19687"/>
                  <a:pt x="33633" y="19463"/>
                  <a:pt x="31785" y="19463"/>
                </a:cubicBezTo>
                <a:cubicBezTo>
                  <a:pt x="30749" y="19463"/>
                  <a:pt x="29712" y="19519"/>
                  <a:pt x="28676" y="19687"/>
                </a:cubicBezTo>
                <a:cubicBezTo>
                  <a:pt x="28172" y="19771"/>
                  <a:pt x="27668" y="19883"/>
                  <a:pt x="27164" y="20023"/>
                </a:cubicBezTo>
                <a:cubicBezTo>
                  <a:pt x="26940" y="20079"/>
                  <a:pt x="26688" y="20135"/>
                  <a:pt x="26436" y="20219"/>
                </a:cubicBezTo>
                <a:cubicBezTo>
                  <a:pt x="26408" y="20247"/>
                  <a:pt x="26324" y="20275"/>
                  <a:pt x="26240" y="20303"/>
                </a:cubicBezTo>
                <a:cubicBezTo>
                  <a:pt x="25344" y="19491"/>
                  <a:pt x="24448" y="18707"/>
                  <a:pt x="23524" y="17922"/>
                </a:cubicBezTo>
                <a:cubicBezTo>
                  <a:pt x="22823" y="17334"/>
                  <a:pt x="22095" y="16774"/>
                  <a:pt x="21367" y="16214"/>
                </a:cubicBezTo>
                <a:cubicBezTo>
                  <a:pt x="22571" y="16606"/>
                  <a:pt x="23860" y="16830"/>
                  <a:pt x="25092" y="16970"/>
                </a:cubicBezTo>
                <a:cubicBezTo>
                  <a:pt x="26912" y="17194"/>
                  <a:pt x="28816" y="17166"/>
                  <a:pt x="30524" y="16410"/>
                </a:cubicBezTo>
                <a:cubicBezTo>
                  <a:pt x="31197" y="16130"/>
                  <a:pt x="31813" y="15682"/>
                  <a:pt x="31841" y="14870"/>
                </a:cubicBezTo>
                <a:cubicBezTo>
                  <a:pt x="31869" y="14534"/>
                  <a:pt x="31757" y="14198"/>
                  <a:pt x="31533" y="13918"/>
                </a:cubicBezTo>
                <a:cubicBezTo>
                  <a:pt x="31281" y="13554"/>
                  <a:pt x="30861" y="13386"/>
                  <a:pt x="30440" y="13246"/>
                </a:cubicBezTo>
                <a:cubicBezTo>
                  <a:pt x="28676" y="12630"/>
                  <a:pt x="26772" y="12798"/>
                  <a:pt x="24952" y="13190"/>
                </a:cubicBezTo>
                <a:cubicBezTo>
                  <a:pt x="23944" y="13414"/>
                  <a:pt x="22963" y="13694"/>
                  <a:pt x="21983" y="14086"/>
                </a:cubicBezTo>
                <a:cubicBezTo>
                  <a:pt x="21507" y="14254"/>
                  <a:pt x="21031" y="14478"/>
                  <a:pt x="20583" y="14702"/>
                </a:cubicBezTo>
                <a:cubicBezTo>
                  <a:pt x="20359" y="14814"/>
                  <a:pt x="20135" y="14954"/>
                  <a:pt x="19911" y="15066"/>
                </a:cubicBezTo>
                <a:cubicBezTo>
                  <a:pt x="19911" y="15066"/>
                  <a:pt x="19883" y="15094"/>
                  <a:pt x="19855" y="15094"/>
                </a:cubicBezTo>
                <a:cubicBezTo>
                  <a:pt x="18707" y="14254"/>
                  <a:pt x="17531" y="13470"/>
                  <a:pt x="16327" y="12686"/>
                </a:cubicBezTo>
                <a:cubicBezTo>
                  <a:pt x="15430" y="12126"/>
                  <a:pt x="14562" y="11594"/>
                  <a:pt x="13638" y="11090"/>
                </a:cubicBezTo>
                <a:cubicBezTo>
                  <a:pt x="15010" y="11230"/>
                  <a:pt x="16411" y="11174"/>
                  <a:pt x="17727" y="11034"/>
                </a:cubicBezTo>
                <a:cubicBezTo>
                  <a:pt x="19547" y="10810"/>
                  <a:pt x="21395" y="10390"/>
                  <a:pt x="22879" y="9241"/>
                </a:cubicBezTo>
                <a:cubicBezTo>
                  <a:pt x="23468" y="8821"/>
                  <a:pt x="24000" y="8261"/>
                  <a:pt x="23832" y="7449"/>
                </a:cubicBezTo>
                <a:cubicBezTo>
                  <a:pt x="23776" y="7113"/>
                  <a:pt x="23608" y="6805"/>
                  <a:pt x="23328" y="6581"/>
                </a:cubicBezTo>
                <a:cubicBezTo>
                  <a:pt x="22991" y="6301"/>
                  <a:pt x="22543" y="6217"/>
                  <a:pt x="22123" y="6161"/>
                </a:cubicBezTo>
                <a:cubicBezTo>
                  <a:pt x="20275" y="5937"/>
                  <a:pt x="18455" y="6553"/>
                  <a:pt x="16775" y="7337"/>
                </a:cubicBezTo>
                <a:cubicBezTo>
                  <a:pt x="15851" y="7785"/>
                  <a:pt x="14954" y="8289"/>
                  <a:pt x="14086" y="8877"/>
                </a:cubicBezTo>
                <a:cubicBezTo>
                  <a:pt x="13666" y="9157"/>
                  <a:pt x="13246" y="9465"/>
                  <a:pt x="12854" y="9801"/>
                </a:cubicBezTo>
                <a:cubicBezTo>
                  <a:pt x="12658" y="9969"/>
                  <a:pt x="12462" y="10137"/>
                  <a:pt x="12294" y="10306"/>
                </a:cubicBezTo>
                <a:lnTo>
                  <a:pt x="12294" y="10306"/>
                </a:lnTo>
                <a:cubicBezTo>
                  <a:pt x="11034" y="9633"/>
                  <a:pt x="9802" y="8989"/>
                  <a:pt x="8514" y="8401"/>
                </a:cubicBezTo>
                <a:cubicBezTo>
                  <a:pt x="7589" y="7953"/>
                  <a:pt x="6637" y="7561"/>
                  <a:pt x="5685" y="7169"/>
                </a:cubicBezTo>
                <a:cubicBezTo>
                  <a:pt x="7281" y="7029"/>
                  <a:pt x="8906" y="6525"/>
                  <a:pt x="10362" y="5937"/>
                </a:cubicBezTo>
                <a:cubicBezTo>
                  <a:pt x="12070" y="5265"/>
                  <a:pt x="13750" y="4369"/>
                  <a:pt x="14898" y="2885"/>
                </a:cubicBezTo>
                <a:cubicBezTo>
                  <a:pt x="15346" y="2324"/>
                  <a:pt x="15711" y="1624"/>
                  <a:pt x="15346" y="896"/>
                </a:cubicBezTo>
                <a:cubicBezTo>
                  <a:pt x="15206" y="588"/>
                  <a:pt x="14954" y="308"/>
                  <a:pt x="14646" y="168"/>
                </a:cubicBezTo>
                <a:cubicBezTo>
                  <a:pt x="14254" y="0"/>
                  <a:pt x="13806" y="28"/>
                  <a:pt x="13386" y="84"/>
                </a:cubicBezTo>
                <a:cubicBezTo>
                  <a:pt x="11510" y="364"/>
                  <a:pt x="9942" y="1428"/>
                  <a:pt x="8542" y="2633"/>
                </a:cubicBezTo>
                <a:cubicBezTo>
                  <a:pt x="7729" y="3305"/>
                  <a:pt x="7001" y="4033"/>
                  <a:pt x="6301" y="4817"/>
                </a:cubicBezTo>
                <a:cubicBezTo>
                  <a:pt x="5993" y="5209"/>
                  <a:pt x="5657" y="5601"/>
                  <a:pt x="5377" y="6021"/>
                </a:cubicBezTo>
                <a:cubicBezTo>
                  <a:pt x="5209" y="6245"/>
                  <a:pt x="5097" y="6441"/>
                  <a:pt x="4957" y="6665"/>
                </a:cubicBezTo>
                <a:cubicBezTo>
                  <a:pt x="4929" y="6693"/>
                  <a:pt x="4901" y="6749"/>
                  <a:pt x="4873" y="6833"/>
                </a:cubicBezTo>
                <a:cubicBezTo>
                  <a:pt x="4705" y="6777"/>
                  <a:pt x="4565" y="6721"/>
                  <a:pt x="4425" y="6637"/>
                </a:cubicBezTo>
                <a:cubicBezTo>
                  <a:pt x="3725" y="6385"/>
                  <a:pt x="3053" y="6133"/>
                  <a:pt x="2353" y="5881"/>
                </a:cubicBezTo>
                <a:lnTo>
                  <a:pt x="1289" y="5517"/>
                </a:lnTo>
                <a:lnTo>
                  <a:pt x="785" y="5321"/>
                </a:lnTo>
                <a:lnTo>
                  <a:pt x="504" y="5237"/>
                </a:lnTo>
                <a:cubicBezTo>
                  <a:pt x="476" y="5237"/>
                  <a:pt x="420" y="5209"/>
                  <a:pt x="364" y="5237"/>
                </a:cubicBezTo>
                <a:cubicBezTo>
                  <a:pt x="336" y="5237"/>
                  <a:pt x="308" y="5265"/>
                  <a:pt x="280" y="5321"/>
                </a:cubicBezTo>
                <a:lnTo>
                  <a:pt x="252" y="5349"/>
                </a:lnTo>
                <a:lnTo>
                  <a:pt x="224" y="5405"/>
                </a:lnTo>
                <a:lnTo>
                  <a:pt x="140" y="5489"/>
                </a:lnTo>
                <a:lnTo>
                  <a:pt x="0" y="6021"/>
                </a:lnTo>
                <a:lnTo>
                  <a:pt x="0" y="6133"/>
                </a:lnTo>
                <a:lnTo>
                  <a:pt x="0" y="6217"/>
                </a:lnTo>
                <a:lnTo>
                  <a:pt x="0" y="6245"/>
                </a:lnTo>
                <a:cubicBezTo>
                  <a:pt x="0" y="6301"/>
                  <a:pt x="0" y="6329"/>
                  <a:pt x="28" y="6357"/>
                </a:cubicBezTo>
                <a:cubicBezTo>
                  <a:pt x="56" y="6413"/>
                  <a:pt x="112" y="6413"/>
                  <a:pt x="140" y="6441"/>
                </a:cubicBezTo>
                <a:lnTo>
                  <a:pt x="420" y="6525"/>
                </a:lnTo>
                <a:lnTo>
                  <a:pt x="925" y="6693"/>
                </a:lnTo>
                <a:lnTo>
                  <a:pt x="1961" y="7057"/>
                </a:lnTo>
                <a:cubicBezTo>
                  <a:pt x="2661" y="7281"/>
                  <a:pt x="3333" y="7533"/>
                  <a:pt x="4005" y="7813"/>
                </a:cubicBezTo>
                <a:cubicBezTo>
                  <a:pt x="5265" y="8289"/>
                  <a:pt x="6469" y="8793"/>
                  <a:pt x="7701" y="9353"/>
                </a:cubicBezTo>
                <a:cubicBezTo>
                  <a:pt x="7141" y="10978"/>
                  <a:pt x="6917" y="12798"/>
                  <a:pt x="6889" y="14506"/>
                </a:cubicBezTo>
                <a:cubicBezTo>
                  <a:pt x="6861" y="16382"/>
                  <a:pt x="7029" y="18287"/>
                  <a:pt x="7925" y="19967"/>
                </a:cubicBezTo>
                <a:cubicBezTo>
                  <a:pt x="8262" y="20639"/>
                  <a:pt x="8738" y="21255"/>
                  <a:pt x="9550" y="21227"/>
                </a:cubicBezTo>
                <a:cubicBezTo>
                  <a:pt x="9886" y="21227"/>
                  <a:pt x="10222" y="21087"/>
                  <a:pt x="10474" y="20863"/>
                </a:cubicBezTo>
                <a:cubicBezTo>
                  <a:pt x="10782" y="20555"/>
                  <a:pt x="10922" y="20135"/>
                  <a:pt x="11034" y="19715"/>
                </a:cubicBezTo>
                <a:cubicBezTo>
                  <a:pt x="11482" y="17866"/>
                  <a:pt x="11146" y="15962"/>
                  <a:pt x="10614" y="14170"/>
                </a:cubicBezTo>
                <a:cubicBezTo>
                  <a:pt x="10306" y="13134"/>
                  <a:pt x="9914" y="12154"/>
                  <a:pt x="9466" y="11202"/>
                </a:cubicBezTo>
                <a:cubicBezTo>
                  <a:pt x="9270" y="10726"/>
                  <a:pt x="9018" y="10277"/>
                  <a:pt x="8766" y="9829"/>
                </a:cubicBezTo>
                <a:cubicBezTo>
                  <a:pt x="9830" y="10362"/>
                  <a:pt x="10894" y="10866"/>
                  <a:pt x="11958" y="11426"/>
                </a:cubicBezTo>
                <a:cubicBezTo>
                  <a:pt x="12602" y="11790"/>
                  <a:pt x="13246" y="12126"/>
                  <a:pt x="13890" y="12490"/>
                </a:cubicBezTo>
                <a:cubicBezTo>
                  <a:pt x="14506" y="12854"/>
                  <a:pt x="15122" y="13218"/>
                  <a:pt x="15767" y="13582"/>
                </a:cubicBezTo>
                <a:cubicBezTo>
                  <a:pt x="15066" y="15206"/>
                  <a:pt x="14758" y="16998"/>
                  <a:pt x="14618" y="18763"/>
                </a:cubicBezTo>
                <a:cubicBezTo>
                  <a:pt x="14478" y="20611"/>
                  <a:pt x="14506" y="22543"/>
                  <a:pt x="15318" y="24251"/>
                </a:cubicBezTo>
                <a:cubicBezTo>
                  <a:pt x="15627" y="24923"/>
                  <a:pt x="16075" y="25595"/>
                  <a:pt x="16859" y="25623"/>
                </a:cubicBezTo>
                <a:cubicBezTo>
                  <a:pt x="17195" y="25623"/>
                  <a:pt x="17559" y="25511"/>
                  <a:pt x="17811" y="25315"/>
                </a:cubicBezTo>
                <a:cubicBezTo>
                  <a:pt x="18147" y="25035"/>
                  <a:pt x="18315" y="24615"/>
                  <a:pt x="18455" y="24195"/>
                </a:cubicBezTo>
                <a:cubicBezTo>
                  <a:pt x="19015" y="22403"/>
                  <a:pt x="18763" y="20443"/>
                  <a:pt x="18343" y="18623"/>
                </a:cubicBezTo>
                <a:cubicBezTo>
                  <a:pt x="18119" y="17614"/>
                  <a:pt x="17783" y="16578"/>
                  <a:pt x="17391" y="15598"/>
                </a:cubicBezTo>
                <a:cubicBezTo>
                  <a:pt x="17195" y="15150"/>
                  <a:pt x="16999" y="14674"/>
                  <a:pt x="16775" y="14226"/>
                </a:cubicBezTo>
                <a:cubicBezTo>
                  <a:pt x="17671" y="14814"/>
                  <a:pt x="18567" y="15402"/>
                  <a:pt x="19463" y="16018"/>
                </a:cubicBezTo>
                <a:cubicBezTo>
                  <a:pt x="20667" y="16830"/>
                  <a:pt x="21843" y="17726"/>
                  <a:pt x="22991" y="18623"/>
                </a:cubicBezTo>
                <a:cubicBezTo>
                  <a:pt x="23019" y="18651"/>
                  <a:pt x="23019" y="18651"/>
                  <a:pt x="23047" y="18651"/>
                </a:cubicBezTo>
                <a:cubicBezTo>
                  <a:pt x="22403" y="20359"/>
                  <a:pt x="22207" y="22235"/>
                  <a:pt x="22151" y="23999"/>
                </a:cubicBezTo>
                <a:cubicBezTo>
                  <a:pt x="22123" y="25876"/>
                  <a:pt x="22291" y="27808"/>
                  <a:pt x="23188" y="29460"/>
                </a:cubicBezTo>
                <a:cubicBezTo>
                  <a:pt x="23524" y="30132"/>
                  <a:pt x="24000" y="30748"/>
                  <a:pt x="24812" y="30720"/>
                </a:cubicBezTo>
                <a:cubicBezTo>
                  <a:pt x="25148" y="30720"/>
                  <a:pt x="25484" y="30580"/>
                  <a:pt x="25736" y="30356"/>
                </a:cubicBezTo>
                <a:cubicBezTo>
                  <a:pt x="26044" y="30076"/>
                  <a:pt x="26184" y="29628"/>
                  <a:pt x="26296" y="29208"/>
                </a:cubicBezTo>
                <a:cubicBezTo>
                  <a:pt x="26772" y="27388"/>
                  <a:pt x="26408" y="25455"/>
                  <a:pt x="25876" y="23663"/>
                </a:cubicBezTo>
                <a:cubicBezTo>
                  <a:pt x="25568" y="22655"/>
                  <a:pt x="25204" y="21647"/>
                  <a:pt x="24756" y="20695"/>
                </a:cubicBezTo>
                <a:cubicBezTo>
                  <a:pt x="24560" y="20303"/>
                  <a:pt x="24336" y="19911"/>
                  <a:pt x="24112" y="19519"/>
                </a:cubicBezTo>
                <a:cubicBezTo>
                  <a:pt x="25820" y="20891"/>
                  <a:pt x="27472" y="22375"/>
                  <a:pt x="29068" y="23887"/>
                </a:cubicBezTo>
                <a:cubicBezTo>
                  <a:pt x="29040" y="25707"/>
                  <a:pt x="29488" y="27556"/>
                  <a:pt x="30048" y="29292"/>
                </a:cubicBezTo>
                <a:cubicBezTo>
                  <a:pt x="30636" y="31056"/>
                  <a:pt x="31449" y="32820"/>
                  <a:pt x="32849" y="34081"/>
                </a:cubicBezTo>
                <a:cubicBezTo>
                  <a:pt x="33409" y="34585"/>
                  <a:pt x="34053" y="35005"/>
                  <a:pt x="34809" y="34697"/>
                </a:cubicBezTo>
                <a:cubicBezTo>
                  <a:pt x="35117" y="34585"/>
                  <a:pt x="35369" y="34333"/>
                  <a:pt x="35537" y="34053"/>
                </a:cubicBezTo>
                <a:cubicBezTo>
                  <a:pt x="35733" y="33661"/>
                  <a:pt x="35733" y="33184"/>
                  <a:pt x="35677" y="32764"/>
                </a:cubicBezTo>
                <a:cubicBezTo>
                  <a:pt x="35481" y="30860"/>
                  <a:pt x="34501" y="29180"/>
                  <a:pt x="33409" y="27668"/>
                </a:cubicBezTo>
                <a:cubicBezTo>
                  <a:pt x="32793" y="26828"/>
                  <a:pt x="32093" y="26016"/>
                  <a:pt x="31337" y="25259"/>
                </a:cubicBezTo>
                <a:cubicBezTo>
                  <a:pt x="30973" y="24895"/>
                  <a:pt x="30608" y="24531"/>
                  <a:pt x="30188" y="24223"/>
                </a:cubicBezTo>
                <a:cubicBezTo>
                  <a:pt x="30132" y="24167"/>
                  <a:pt x="30076" y="24111"/>
                  <a:pt x="29992" y="24055"/>
                </a:cubicBezTo>
                <a:lnTo>
                  <a:pt x="30020" y="24055"/>
                </a:lnTo>
                <a:cubicBezTo>
                  <a:pt x="29264" y="23243"/>
                  <a:pt x="28480" y="22459"/>
                  <a:pt x="27696" y="21675"/>
                </a:cubicBezTo>
                <a:cubicBezTo>
                  <a:pt x="28788" y="22291"/>
                  <a:pt x="29992" y="22795"/>
                  <a:pt x="31141" y="23159"/>
                </a:cubicBezTo>
                <a:cubicBezTo>
                  <a:pt x="32905" y="23747"/>
                  <a:pt x="34753" y="24139"/>
                  <a:pt x="36601" y="23747"/>
                </a:cubicBezTo>
                <a:cubicBezTo>
                  <a:pt x="37301" y="23607"/>
                  <a:pt x="38029" y="23327"/>
                  <a:pt x="38226" y="22543"/>
                </a:cubicBezTo>
                <a:cubicBezTo>
                  <a:pt x="38310" y="22207"/>
                  <a:pt x="38254" y="21843"/>
                  <a:pt x="38113" y="21535"/>
                </a:cubicBezTo>
                <a:cubicBezTo>
                  <a:pt x="37917" y="21143"/>
                  <a:pt x="37553" y="20891"/>
                  <a:pt x="37161" y="206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rotWithShape="0" algn="bl" dir="5400000" dist="3810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4" name="Google Shape;194;p20"/>
          <p:cNvGrpSpPr/>
          <p:nvPr/>
        </p:nvGrpSpPr>
        <p:grpSpPr>
          <a:xfrm flipH="1" rot="-1201454">
            <a:off x="8605952" y="113804"/>
            <a:ext cx="449628" cy="449628"/>
            <a:chOff x="1455618" y="1674938"/>
            <a:chExt cx="449651" cy="449651"/>
          </a:xfrm>
        </p:grpSpPr>
        <p:sp>
          <p:nvSpPr>
            <p:cNvPr id="195" name="Google Shape;195;p20"/>
            <p:cNvSpPr/>
            <p:nvPr/>
          </p:nvSpPr>
          <p:spPr>
            <a:xfrm>
              <a:off x="1455618" y="1674938"/>
              <a:ext cx="449651" cy="449651"/>
            </a:xfrm>
            <a:custGeom>
              <a:rect b="b" l="l" r="r" t="t"/>
              <a:pathLst>
                <a:path extrusionOk="0" h="14367" w="14367">
                  <a:moveTo>
                    <a:pt x="168" y="7505"/>
                  </a:moveTo>
                  <a:cubicBezTo>
                    <a:pt x="280" y="7757"/>
                    <a:pt x="477" y="7953"/>
                    <a:pt x="729" y="8065"/>
                  </a:cubicBezTo>
                  <a:cubicBezTo>
                    <a:pt x="953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53" y="8317"/>
                    <a:pt x="2661" y="8513"/>
                    <a:pt x="2269" y="8737"/>
                  </a:cubicBezTo>
                  <a:cubicBezTo>
                    <a:pt x="2045" y="8877"/>
                    <a:pt x="1877" y="8989"/>
                    <a:pt x="1681" y="9129"/>
                  </a:cubicBezTo>
                  <a:cubicBezTo>
                    <a:pt x="1485" y="9297"/>
                    <a:pt x="1289" y="9437"/>
                    <a:pt x="1149" y="9633"/>
                  </a:cubicBezTo>
                  <a:cubicBezTo>
                    <a:pt x="813" y="10053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5"/>
                    <a:pt x="4481" y="9885"/>
                  </a:cubicBezTo>
                  <a:cubicBezTo>
                    <a:pt x="4173" y="10221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65" y="12322"/>
                  </a:cubicBezTo>
                  <a:cubicBezTo>
                    <a:pt x="3081" y="12854"/>
                    <a:pt x="3445" y="13330"/>
                    <a:pt x="3949" y="13414"/>
                  </a:cubicBezTo>
                  <a:cubicBezTo>
                    <a:pt x="4229" y="13470"/>
                    <a:pt x="4481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61" y="10866"/>
                  </a:cubicBezTo>
                  <a:cubicBezTo>
                    <a:pt x="6105" y="11314"/>
                    <a:pt x="6049" y="11762"/>
                    <a:pt x="6077" y="12210"/>
                  </a:cubicBezTo>
                  <a:cubicBezTo>
                    <a:pt x="6077" y="12462"/>
                    <a:pt x="6077" y="12686"/>
                    <a:pt x="6105" y="12938"/>
                  </a:cubicBezTo>
                  <a:cubicBezTo>
                    <a:pt x="6161" y="13162"/>
                    <a:pt x="6189" y="13414"/>
                    <a:pt x="6273" y="13638"/>
                  </a:cubicBezTo>
                  <a:cubicBezTo>
                    <a:pt x="6469" y="14114"/>
                    <a:pt x="7001" y="14366"/>
                    <a:pt x="7477" y="14198"/>
                  </a:cubicBezTo>
                  <a:cubicBezTo>
                    <a:pt x="7757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10"/>
                  </a:cubicBezTo>
                  <a:cubicBezTo>
                    <a:pt x="8262" y="11762"/>
                    <a:pt x="8234" y="11314"/>
                    <a:pt x="8150" y="10866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49"/>
                    <a:pt x="9858" y="9885"/>
                  </a:cubicBezTo>
                  <a:cubicBezTo>
                    <a:pt x="10222" y="10193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7"/>
                    <a:pt x="13358" y="9885"/>
                    <a:pt x="13190" y="9661"/>
                  </a:cubicBezTo>
                  <a:cubicBezTo>
                    <a:pt x="13022" y="9465"/>
                    <a:pt x="12854" y="9325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65"/>
                    <a:pt x="12350" y="3221"/>
                  </a:cubicBezTo>
                  <a:cubicBezTo>
                    <a:pt x="12098" y="3249"/>
                    <a:pt x="11874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0"/>
                    <a:pt x="11146" y="2296"/>
                    <a:pt x="11174" y="2044"/>
                  </a:cubicBezTo>
                  <a:cubicBezTo>
                    <a:pt x="11258" y="1540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2"/>
                    <a:pt x="9158" y="1708"/>
                  </a:cubicBezTo>
                  <a:cubicBezTo>
                    <a:pt x="9018" y="1904"/>
                    <a:pt x="8878" y="2100"/>
                    <a:pt x="8766" y="2296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4"/>
                    <a:pt x="8290" y="2156"/>
                  </a:cubicBezTo>
                  <a:cubicBezTo>
                    <a:pt x="8290" y="1932"/>
                    <a:pt x="8262" y="1680"/>
                    <a:pt x="8234" y="1456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6"/>
                  </a:cubicBezTo>
                  <a:cubicBezTo>
                    <a:pt x="6105" y="1680"/>
                    <a:pt x="6105" y="1932"/>
                    <a:pt x="6105" y="2156"/>
                  </a:cubicBezTo>
                  <a:cubicBezTo>
                    <a:pt x="6077" y="2604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8"/>
                  </a:cubicBezTo>
                  <a:cubicBezTo>
                    <a:pt x="5517" y="2072"/>
                    <a:pt x="5377" y="1876"/>
                    <a:pt x="5237" y="1680"/>
                  </a:cubicBezTo>
                  <a:cubicBezTo>
                    <a:pt x="5069" y="1484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4"/>
                    <a:pt x="3165" y="1764"/>
                    <a:pt x="3193" y="2044"/>
                  </a:cubicBezTo>
                  <a:cubicBezTo>
                    <a:pt x="3249" y="2268"/>
                    <a:pt x="3333" y="2520"/>
                    <a:pt x="3417" y="2717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17"/>
                    <a:pt x="4481" y="4481"/>
                  </a:cubicBezTo>
                  <a:cubicBezTo>
                    <a:pt x="4145" y="4201"/>
                    <a:pt x="3781" y="3921"/>
                    <a:pt x="3361" y="3697"/>
                  </a:cubicBezTo>
                  <a:cubicBezTo>
                    <a:pt x="3165" y="3585"/>
                    <a:pt x="2941" y="3473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13" y="3109"/>
                    <a:pt x="1037" y="3445"/>
                    <a:pt x="953" y="3949"/>
                  </a:cubicBezTo>
                  <a:cubicBezTo>
                    <a:pt x="925" y="4229"/>
                    <a:pt x="981" y="4509"/>
                    <a:pt x="1149" y="4705"/>
                  </a:cubicBezTo>
                  <a:cubicBezTo>
                    <a:pt x="1317" y="4901"/>
                    <a:pt x="1513" y="5069"/>
                    <a:pt x="1681" y="5209"/>
                  </a:cubicBezTo>
                  <a:cubicBezTo>
                    <a:pt x="1877" y="5349"/>
                    <a:pt x="2073" y="5489"/>
                    <a:pt x="2269" y="5601"/>
                  </a:cubicBezTo>
                  <a:cubicBezTo>
                    <a:pt x="2661" y="5825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53" y="6217"/>
                    <a:pt x="729" y="6301"/>
                  </a:cubicBezTo>
                  <a:cubicBezTo>
                    <a:pt x="252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1630043" y="1849332"/>
              <a:ext cx="101686" cy="101717"/>
            </a:xfrm>
            <a:custGeom>
              <a:rect b="b" l="l" r="r" t="t"/>
              <a:pathLst>
                <a:path extrusionOk="0" h="3250" w="3249">
                  <a:moveTo>
                    <a:pt x="1624" y="1"/>
                  </a:moveTo>
                  <a:cubicBezTo>
                    <a:pt x="728" y="1"/>
                    <a:pt x="0" y="729"/>
                    <a:pt x="0" y="1625"/>
                  </a:cubicBezTo>
                  <a:cubicBezTo>
                    <a:pt x="0" y="2521"/>
                    <a:pt x="728" y="3249"/>
                    <a:pt x="1624" y="3249"/>
                  </a:cubicBezTo>
                  <a:cubicBezTo>
                    <a:pt x="2521" y="3249"/>
                    <a:pt x="3249" y="2521"/>
                    <a:pt x="3249" y="1625"/>
                  </a:cubicBezTo>
                  <a:cubicBezTo>
                    <a:pt x="3249" y="729"/>
                    <a:pt x="2521" y="1"/>
                    <a:pt x="1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7" name="Google Shape;197;p20"/>
          <p:cNvGrpSpPr/>
          <p:nvPr/>
        </p:nvGrpSpPr>
        <p:grpSpPr>
          <a:xfrm>
            <a:off x="523675" y="235313"/>
            <a:ext cx="505975" cy="499100"/>
            <a:chOff x="4287650" y="1268400"/>
            <a:chExt cx="505975" cy="499100"/>
          </a:xfrm>
        </p:grpSpPr>
        <p:sp>
          <p:nvSpPr>
            <p:cNvPr id="198" name="Google Shape;198;p20"/>
            <p:cNvSpPr/>
            <p:nvPr/>
          </p:nvSpPr>
          <p:spPr>
            <a:xfrm>
              <a:off x="4504000" y="1536250"/>
              <a:ext cx="74700" cy="231250"/>
            </a:xfrm>
            <a:custGeom>
              <a:rect b="b" l="l" r="r" t="t"/>
              <a:pathLst>
                <a:path extrusionOk="0" h="9250" w="2988">
                  <a:moveTo>
                    <a:pt x="1504" y="0"/>
                  </a:moveTo>
                  <a:cubicBezTo>
                    <a:pt x="1485" y="0"/>
                    <a:pt x="1485" y="38"/>
                    <a:pt x="1485" y="38"/>
                  </a:cubicBezTo>
                  <a:cubicBezTo>
                    <a:pt x="1332" y="362"/>
                    <a:pt x="1218" y="723"/>
                    <a:pt x="1104" y="1046"/>
                  </a:cubicBezTo>
                  <a:cubicBezTo>
                    <a:pt x="990" y="1389"/>
                    <a:pt x="895" y="1750"/>
                    <a:pt x="800" y="2074"/>
                  </a:cubicBezTo>
                  <a:cubicBezTo>
                    <a:pt x="629" y="2758"/>
                    <a:pt x="457" y="3424"/>
                    <a:pt x="343" y="4128"/>
                  </a:cubicBezTo>
                  <a:cubicBezTo>
                    <a:pt x="286" y="4451"/>
                    <a:pt x="229" y="4813"/>
                    <a:pt x="172" y="5136"/>
                  </a:cubicBezTo>
                  <a:cubicBezTo>
                    <a:pt x="96" y="5497"/>
                    <a:pt x="77" y="5840"/>
                    <a:pt x="39" y="6163"/>
                  </a:cubicBezTo>
                  <a:cubicBezTo>
                    <a:pt x="1" y="6505"/>
                    <a:pt x="1" y="6848"/>
                    <a:pt x="39" y="7190"/>
                  </a:cubicBezTo>
                  <a:cubicBezTo>
                    <a:pt x="58" y="7513"/>
                    <a:pt x="77" y="7875"/>
                    <a:pt x="172" y="8217"/>
                  </a:cubicBezTo>
                  <a:cubicBezTo>
                    <a:pt x="317" y="8829"/>
                    <a:pt x="870" y="9250"/>
                    <a:pt x="1475" y="9250"/>
                  </a:cubicBezTo>
                  <a:cubicBezTo>
                    <a:pt x="1585" y="9250"/>
                    <a:pt x="1697" y="9236"/>
                    <a:pt x="1808" y="9206"/>
                  </a:cubicBezTo>
                  <a:cubicBezTo>
                    <a:pt x="2340" y="9073"/>
                    <a:pt x="2702" y="8693"/>
                    <a:pt x="2816" y="8217"/>
                  </a:cubicBezTo>
                  <a:cubicBezTo>
                    <a:pt x="2911" y="7875"/>
                    <a:pt x="2930" y="7513"/>
                    <a:pt x="2949" y="7190"/>
                  </a:cubicBezTo>
                  <a:cubicBezTo>
                    <a:pt x="2987" y="6848"/>
                    <a:pt x="2987" y="6505"/>
                    <a:pt x="2949" y="6163"/>
                  </a:cubicBezTo>
                  <a:cubicBezTo>
                    <a:pt x="2949" y="5840"/>
                    <a:pt x="2911" y="5478"/>
                    <a:pt x="2854" y="5136"/>
                  </a:cubicBezTo>
                  <a:cubicBezTo>
                    <a:pt x="2816" y="4813"/>
                    <a:pt x="2759" y="4451"/>
                    <a:pt x="2702" y="4128"/>
                  </a:cubicBezTo>
                  <a:cubicBezTo>
                    <a:pt x="2569" y="3424"/>
                    <a:pt x="2436" y="2758"/>
                    <a:pt x="2245" y="2074"/>
                  </a:cubicBezTo>
                  <a:cubicBezTo>
                    <a:pt x="2150" y="1750"/>
                    <a:pt x="2055" y="1389"/>
                    <a:pt x="1941" y="1046"/>
                  </a:cubicBezTo>
                  <a:cubicBezTo>
                    <a:pt x="1808" y="723"/>
                    <a:pt x="1694" y="362"/>
                    <a:pt x="1561" y="38"/>
                  </a:cubicBezTo>
                  <a:cubicBezTo>
                    <a:pt x="1561" y="0"/>
                    <a:pt x="1523" y="0"/>
                    <a:pt x="15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4349475" y="1532450"/>
              <a:ext cx="177375" cy="170900"/>
            </a:xfrm>
            <a:custGeom>
              <a:rect b="b" l="l" r="r" t="t"/>
              <a:pathLst>
                <a:path extrusionOk="0" h="6836" w="7095">
                  <a:moveTo>
                    <a:pt x="7038" y="0"/>
                  </a:moveTo>
                  <a:cubicBezTo>
                    <a:pt x="6714" y="133"/>
                    <a:pt x="6372" y="285"/>
                    <a:pt x="6068" y="438"/>
                  </a:cubicBezTo>
                  <a:cubicBezTo>
                    <a:pt x="5763" y="590"/>
                    <a:pt x="5440" y="780"/>
                    <a:pt x="5136" y="951"/>
                  </a:cubicBezTo>
                  <a:cubicBezTo>
                    <a:pt x="4546" y="1293"/>
                    <a:pt x="3956" y="1674"/>
                    <a:pt x="3386" y="2054"/>
                  </a:cubicBezTo>
                  <a:cubicBezTo>
                    <a:pt x="3101" y="2245"/>
                    <a:pt x="2834" y="2435"/>
                    <a:pt x="2549" y="2663"/>
                  </a:cubicBezTo>
                  <a:lnTo>
                    <a:pt x="1769" y="3291"/>
                  </a:lnTo>
                  <a:cubicBezTo>
                    <a:pt x="1522" y="3519"/>
                    <a:pt x="1294" y="3747"/>
                    <a:pt x="1046" y="4013"/>
                  </a:cubicBezTo>
                  <a:cubicBezTo>
                    <a:pt x="837" y="4280"/>
                    <a:pt x="628" y="4527"/>
                    <a:pt x="381" y="4793"/>
                  </a:cubicBezTo>
                  <a:cubicBezTo>
                    <a:pt x="0" y="5440"/>
                    <a:pt x="209" y="6277"/>
                    <a:pt x="856" y="6657"/>
                  </a:cubicBezTo>
                  <a:cubicBezTo>
                    <a:pt x="1080" y="6779"/>
                    <a:pt x="1322" y="6836"/>
                    <a:pt x="1560" y="6836"/>
                  </a:cubicBezTo>
                  <a:cubicBezTo>
                    <a:pt x="1807" y="6836"/>
                    <a:pt x="2050" y="6774"/>
                    <a:pt x="2264" y="6657"/>
                  </a:cubicBezTo>
                  <a:cubicBezTo>
                    <a:pt x="2549" y="6486"/>
                    <a:pt x="2815" y="6239"/>
                    <a:pt x="3062" y="6030"/>
                  </a:cubicBezTo>
                  <a:cubicBezTo>
                    <a:pt x="3329" y="5820"/>
                    <a:pt x="3576" y="5573"/>
                    <a:pt x="3785" y="5326"/>
                  </a:cubicBezTo>
                  <a:cubicBezTo>
                    <a:pt x="3995" y="5079"/>
                    <a:pt x="4223" y="4812"/>
                    <a:pt x="4432" y="4527"/>
                  </a:cubicBezTo>
                  <a:cubicBezTo>
                    <a:pt x="4622" y="4280"/>
                    <a:pt x="4831" y="3994"/>
                    <a:pt x="5022" y="3709"/>
                  </a:cubicBezTo>
                  <a:cubicBezTo>
                    <a:pt x="5421" y="3139"/>
                    <a:pt x="5782" y="2568"/>
                    <a:pt x="6144" y="1940"/>
                  </a:cubicBezTo>
                  <a:lnTo>
                    <a:pt x="6638" y="1008"/>
                  </a:lnTo>
                  <a:cubicBezTo>
                    <a:pt x="6810" y="704"/>
                    <a:pt x="6943" y="380"/>
                    <a:pt x="7095" y="38"/>
                  </a:cubicBezTo>
                  <a:cubicBezTo>
                    <a:pt x="7095" y="19"/>
                    <a:pt x="7095" y="0"/>
                    <a:pt x="7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4287650" y="1481075"/>
              <a:ext cx="234925" cy="73625"/>
            </a:xfrm>
            <a:custGeom>
              <a:rect b="b" l="l" r="r" t="t"/>
              <a:pathLst>
                <a:path extrusionOk="0" h="2945" w="9397">
                  <a:moveTo>
                    <a:pt x="2226" y="1"/>
                  </a:moveTo>
                  <a:cubicBezTo>
                    <a:pt x="1883" y="20"/>
                    <a:pt x="1522" y="58"/>
                    <a:pt x="1199" y="153"/>
                  </a:cubicBezTo>
                  <a:cubicBezTo>
                    <a:pt x="457" y="305"/>
                    <a:pt x="0" y="1047"/>
                    <a:pt x="191" y="1789"/>
                  </a:cubicBezTo>
                  <a:cubicBezTo>
                    <a:pt x="343" y="2302"/>
                    <a:pt x="723" y="2664"/>
                    <a:pt x="1199" y="2778"/>
                  </a:cubicBezTo>
                  <a:cubicBezTo>
                    <a:pt x="1522" y="2873"/>
                    <a:pt x="1883" y="2911"/>
                    <a:pt x="2226" y="2930"/>
                  </a:cubicBezTo>
                  <a:cubicBezTo>
                    <a:pt x="2388" y="2940"/>
                    <a:pt x="2559" y="2944"/>
                    <a:pt x="2730" y="2944"/>
                  </a:cubicBezTo>
                  <a:cubicBezTo>
                    <a:pt x="2901" y="2944"/>
                    <a:pt x="3072" y="2940"/>
                    <a:pt x="3234" y="2930"/>
                  </a:cubicBezTo>
                  <a:cubicBezTo>
                    <a:pt x="3576" y="2930"/>
                    <a:pt x="3938" y="2873"/>
                    <a:pt x="4261" y="2835"/>
                  </a:cubicBezTo>
                  <a:cubicBezTo>
                    <a:pt x="4584" y="2778"/>
                    <a:pt x="4946" y="2740"/>
                    <a:pt x="5288" y="2664"/>
                  </a:cubicBezTo>
                  <a:cubicBezTo>
                    <a:pt x="5973" y="2550"/>
                    <a:pt x="6639" y="2397"/>
                    <a:pt x="7323" y="2207"/>
                  </a:cubicBezTo>
                  <a:cubicBezTo>
                    <a:pt x="7666" y="2112"/>
                    <a:pt x="8008" y="2017"/>
                    <a:pt x="8351" y="1903"/>
                  </a:cubicBezTo>
                  <a:cubicBezTo>
                    <a:pt x="8674" y="1789"/>
                    <a:pt x="9035" y="1675"/>
                    <a:pt x="9378" y="1522"/>
                  </a:cubicBezTo>
                  <a:cubicBezTo>
                    <a:pt x="9397" y="1522"/>
                    <a:pt x="9397" y="1503"/>
                    <a:pt x="9397" y="1484"/>
                  </a:cubicBezTo>
                  <a:cubicBezTo>
                    <a:pt x="9397" y="1446"/>
                    <a:pt x="9378" y="1446"/>
                    <a:pt x="9378" y="1446"/>
                  </a:cubicBezTo>
                  <a:cubicBezTo>
                    <a:pt x="9035" y="1313"/>
                    <a:pt x="8674" y="1199"/>
                    <a:pt x="8351" y="1066"/>
                  </a:cubicBezTo>
                  <a:cubicBezTo>
                    <a:pt x="8008" y="952"/>
                    <a:pt x="7666" y="857"/>
                    <a:pt x="7323" y="762"/>
                  </a:cubicBezTo>
                  <a:cubicBezTo>
                    <a:pt x="6639" y="590"/>
                    <a:pt x="5973" y="438"/>
                    <a:pt x="5288" y="305"/>
                  </a:cubicBezTo>
                  <a:cubicBezTo>
                    <a:pt x="4946" y="267"/>
                    <a:pt x="4584" y="191"/>
                    <a:pt x="4261" y="153"/>
                  </a:cubicBezTo>
                  <a:cubicBezTo>
                    <a:pt x="3938" y="96"/>
                    <a:pt x="3576" y="77"/>
                    <a:pt x="3234" y="58"/>
                  </a:cubicBezTo>
                  <a:cubicBezTo>
                    <a:pt x="2911" y="58"/>
                    <a:pt x="2568" y="20"/>
                    <a:pt x="2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4354225" y="1333225"/>
              <a:ext cx="173100" cy="172125"/>
            </a:xfrm>
            <a:custGeom>
              <a:rect b="b" l="l" r="r" t="t"/>
              <a:pathLst>
                <a:path extrusionOk="0" h="6885" w="6924">
                  <a:moveTo>
                    <a:pt x="1436" y="0"/>
                  </a:moveTo>
                  <a:cubicBezTo>
                    <a:pt x="971" y="0"/>
                    <a:pt x="519" y="236"/>
                    <a:pt x="267" y="665"/>
                  </a:cubicBezTo>
                  <a:cubicBezTo>
                    <a:pt x="0" y="1103"/>
                    <a:pt x="38" y="1635"/>
                    <a:pt x="267" y="2054"/>
                  </a:cubicBezTo>
                  <a:cubicBezTo>
                    <a:pt x="438" y="2339"/>
                    <a:pt x="666" y="2605"/>
                    <a:pt x="894" y="2872"/>
                  </a:cubicBezTo>
                  <a:cubicBezTo>
                    <a:pt x="1104" y="3138"/>
                    <a:pt x="1332" y="3366"/>
                    <a:pt x="1598" y="3575"/>
                  </a:cubicBezTo>
                  <a:cubicBezTo>
                    <a:pt x="1845" y="3804"/>
                    <a:pt x="2093" y="4013"/>
                    <a:pt x="2378" y="4222"/>
                  </a:cubicBezTo>
                  <a:cubicBezTo>
                    <a:pt x="2644" y="4412"/>
                    <a:pt x="2930" y="4621"/>
                    <a:pt x="3215" y="4812"/>
                  </a:cubicBezTo>
                  <a:cubicBezTo>
                    <a:pt x="3785" y="5230"/>
                    <a:pt x="4356" y="5591"/>
                    <a:pt x="4984" y="5934"/>
                  </a:cubicBezTo>
                  <a:lnTo>
                    <a:pt x="5897" y="6428"/>
                  </a:lnTo>
                  <a:cubicBezTo>
                    <a:pt x="6220" y="6600"/>
                    <a:pt x="6544" y="6752"/>
                    <a:pt x="6886" y="6885"/>
                  </a:cubicBezTo>
                  <a:cubicBezTo>
                    <a:pt x="6905" y="6885"/>
                    <a:pt x="6924" y="6885"/>
                    <a:pt x="6924" y="6866"/>
                  </a:cubicBezTo>
                  <a:lnTo>
                    <a:pt x="6924" y="6847"/>
                  </a:lnTo>
                  <a:cubicBezTo>
                    <a:pt x="6791" y="6485"/>
                    <a:pt x="6639" y="6181"/>
                    <a:pt x="6505" y="5820"/>
                  </a:cubicBezTo>
                  <a:cubicBezTo>
                    <a:pt x="6353" y="5515"/>
                    <a:pt x="6163" y="5192"/>
                    <a:pt x="5992" y="4888"/>
                  </a:cubicBezTo>
                  <a:cubicBezTo>
                    <a:pt x="5650" y="4298"/>
                    <a:pt x="5269" y="3708"/>
                    <a:pt x="4889" y="3138"/>
                  </a:cubicBezTo>
                  <a:cubicBezTo>
                    <a:pt x="4698" y="2852"/>
                    <a:pt x="4508" y="2586"/>
                    <a:pt x="4280" y="2301"/>
                  </a:cubicBezTo>
                  <a:lnTo>
                    <a:pt x="3652" y="1521"/>
                  </a:lnTo>
                  <a:cubicBezTo>
                    <a:pt x="3424" y="1274"/>
                    <a:pt x="3196" y="1046"/>
                    <a:pt x="2930" y="798"/>
                  </a:cubicBezTo>
                  <a:cubicBezTo>
                    <a:pt x="2701" y="589"/>
                    <a:pt x="2435" y="380"/>
                    <a:pt x="2131" y="190"/>
                  </a:cubicBezTo>
                  <a:cubicBezTo>
                    <a:pt x="1913" y="61"/>
                    <a:pt x="1673" y="0"/>
                    <a:pt x="14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4504000" y="1268400"/>
              <a:ext cx="74700" cy="231250"/>
            </a:xfrm>
            <a:custGeom>
              <a:rect b="b" l="l" r="r" t="t"/>
              <a:pathLst>
                <a:path extrusionOk="0" h="9250" w="2988">
                  <a:moveTo>
                    <a:pt x="1513" y="0"/>
                  </a:moveTo>
                  <a:cubicBezTo>
                    <a:pt x="1403" y="0"/>
                    <a:pt x="1291" y="14"/>
                    <a:pt x="1180" y="44"/>
                  </a:cubicBezTo>
                  <a:cubicBezTo>
                    <a:pt x="648" y="196"/>
                    <a:pt x="286" y="576"/>
                    <a:pt x="172" y="1052"/>
                  </a:cubicBezTo>
                  <a:cubicBezTo>
                    <a:pt x="77" y="1375"/>
                    <a:pt x="58" y="1736"/>
                    <a:pt x="39" y="2060"/>
                  </a:cubicBezTo>
                  <a:cubicBezTo>
                    <a:pt x="1" y="2402"/>
                    <a:pt x="1" y="2764"/>
                    <a:pt x="39" y="3087"/>
                  </a:cubicBezTo>
                  <a:cubicBezTo>
                    <a:pt x="39" y="3429"/>
                    <a:pt x="77" y="3772"/>
                    <a:pt x="134" y="4114"/>
                  </a:cubicBezTo>
                  <a:cubicBezTo>
                    <a:pt x="172" y="4437"/>
                    <a:pt x="229" y="4799"/>
                    <a:pt x="286" y="5141"/>
                  </a:cubicBezTo>
                  <a:cubicBezTo>
                    <a:pt x="419" y="5826"/>
                    <a:pt x="553" y="6492"/>
                    <a:pt x="743" y="7176"/>
                  </a:cubicBezTo>
                  <a:cubicBezTo>
                    <a:pt x="838" y="7500"/>
                    <a:pt x="933" y="7861"/>
                    <a:pt x="1047" y="8203"/>
                  </a:cubicBezTo>
                  <a:cubicBezTo>
                    <a:pt x="1161" y="8527"/>
                    <a:pt x="1294" y="8888"/>
                    <a:pt x="1427" y="9212"/>
                  </a:cubicBezTo>
                  <a:cubicBezTo>
                    <a:pt x="1427" y="9250"/>
                    <a:pt x="1466" y="9250"/>
                    <a:pt x="1485" y="9250"/>
                  </a:cubicBezTo>
                  <a:cubicBezTo>
                    <a:pt x="1504" y="9250"/>
                    <a:pt x="1504" y="9212"/>
                    <a:pt x="1504" y="9212"/>
                  </a:cubicBezTo>
                  <a:cubicBezTo>
                    <a:pt x="1656" y="8888"/>
                    <a:pt x="1770" y="8527"/>
                    <a:pt x="1884" y="8203"/>
                  </a:cubicBezTo>
                  <a:cubicBezTo>
                    <a:pt x="1998" y="7861"/>
                    <a:pt x="2093" y="7519"/>
                    <a:pt x="2188" y="7176"/>
                  </a:cubicBezTo>
                  <a:cubicBezTo>
                    <a:pt x="2359" y="6492"/>
                    <a:pt x="2531" y="5826"/>
                    <a:pt x="2645" y="5141"/>
                  </a:cubicBezTo>
                  <a:cubicBezTo>
                    <a:pt x="2702" y="4799"/>
                    <a:pt x="2759" y="4437"/>
                    <a:pt x="2816" y="4114"/>
                  </a:cubicBezTo>
                  <a:cubicBezTo>
                    <a:pt x="2854" y="3772"/>
                    <a:pt x="2892" y="3448"/>
                    <a:pt x="2949" y="3087"/>
                  </a:cubicBezTo>
                  <a:cubicBezTo>
                    <a:pt x="2987" y="2764"/>
                    <a:pt x="2987" y="2402"/>
                    <a:pt x="2949" y="2060"/>
                  </a:cubicBezTo>
                  <a:cubicBezTo>
                    <a:pt x="2930" y="1736"/>
                    <a:pt x="2911" y="1375"/>
                    <a:pt x="2816" y="1052"/>
                  </a:cubicBezTo>
                  <a:cubicBezTo>
                    <a:pt x="2671" y="424"/>
                    <a:pt x="2117" y="0"/>
                    <a:pt x="1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4555375" y="1333125"/>
              <a:ext cx="176900" cy="171275"/>
            </a:xfrm>
            <a:custGeom>
              <a:rect b="b" l="l" r="r" t="t"/>
              <a:pathLst>
                <a:path extrusionOk="0" h="6851" w="7076">
                  <a:moveTo>
                    <a:pt x="5532" y="1"/>
                  </a:moveTo>
                  <a:cubicBezTo>
                    <a:pt x="5287" y="1"/>
                    <a:pt x="5045" y="68"/>
                    <a:pt x="4831" y="194"/>
                  </a:cubicBezTo>
                  <a:cubicBezTo>
                    <a:pt x="4546" y="365"/>
                    <a:pt x="4280" y="593"/>
                    <a:pt x="4014" y="802"/>
                  </a:cubicBezTo>
                  <a:cubicBezTo>
                    <a:pt x="3747" y="1030"/>
                    <a:pt x="3519" y="1259"/>
                    <a:pt x="3310" y="1525"/>
                  </a:cubicBezTo>
                  <a:cubicBezTo>
                    <a:pt x="3082" y="1753"/>
                    <a:pt x="2872" y="2020"/>
                    <a:pt x="2663" y="2305"/>
                  </a:cubicBezTo>
                  <a:cubicBezTo>
                    <a:pt x="2473" y="2571"/>
                    <a:pt x="2264" y="2856"/>
                    <a:pt x="2073" y="3142"/>
                  </a:cubicBezTo>
                  <a:cubicBezTo>
                    <a:pt x="1655" y="3712"/>
                    <a:pt x="1313" y="4283"/>
                    <a:pt x="951" y="4892"/>
                  </a:cubicBezTo>
                  <a:lnTo>
                    <a:pt x="457" y="5824"/>
                  </a:lnTo>
                  <a:cubicBezTo>
                    <a:pt x="285" y="6128"/>
                    <a:pt x="133" y="6470"/>
                    <a:pt x="0" y="6794"/>
                  </a:cubicBezTo>
                  <a:cubicBezTo>
                    <a:pt x="0" y="6832"/>
                    <a:pt x="0" y="6851"/>
                    <a:pt x="19" y="6851"/>
                  </a:cubicBezTo>
                  <a:lnTo>
                    <a:pt x="38" y="6851"/>
                  </a:lnTo>
                  <a:cubicBezTo>
                    <a:pt x="381" y="6699"/>
                    <a:pt x="704" y="6566"/>
                    <a:pt x="1027" y="6394"/>
                  </a:cubicBezTo>
                  <a:cubicBezTo>
                    <a:pt x="1332" y="6261"/>
                    <a:pt x="1636" y="6071"/>
                    <a:pt x="1940" y="5900"/>
                  </a:cubicBezTo>
                  <a:cubicBezTo>
                    <a:pt x="2549" y="5538"/>
                    <a:pt x="3139" y="5158"/>
                    <a:pt x="3709" y="4778"/>
                  </a:cubicBezTo>
                  <a:cubicBezTo>
                    <a:pt x="3995" y="4587"/>
                    <a:pt x="4261" y="4397"/>
                    <a:pt x="4546" y="4188"/>
                  </a:cubicBezTo>
                  <a:lnTo>
                    <a:pt x="5326" y="3541"/>
                  </a:lnTo>
                  <a:cubicBezTo>
                    <a:pt x="5554" y="3332"/>
                    <a:pt x="5802" y="3085"/>
                    <a:pt x="6030" y="2837"/>
                  </a:cubicBezTo>
                  <a:cubicBezTo>
                    <a:pt x="6258" y="2571"/>
                    <a:pt x="6486" y="2305"/>
                    <a:pt x="6696" y="2039"/>
                  </a:cubicBezTo>
                  <a:cubicBezTo>
                    <a:pt x="7076" y="1411"/>
                    <a:pt x="6867" y="574"/>
                    <a:pt x="6220" y="194"/>
                  </a:cubicBezTo>
                  <a:cubicBezTo>
                    <a:pt x="6005" y="63"/>
                    <a:pt x="5768" y="1"/>
                    <a:pt x="5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4558700" y="1481675"/>
              <a:ext cx="234925" cy="73025"/>
            </a:xfrm>
            <a:custGeom>
              <a:rect b="b" l="l" r="r" t="t"/>
              <a:pathLst>
                <a:path extrusionOk="0" h="2921" w="9397">
                  <a:moveTo>
                    <a:pt x="6677" y="1"/>
                  </a:moveTo>
                  <a:cubicBezTo>
                    <a:pt x="6505" y="1"/>
                    <a:pt x="6334" y="5"/>
                    <a:pt x="6163" y="15"/>
                  </a:cubicBezTo>
                  <a:cubicBezTo>
                    <a:pt x="5840" y="15"/>
                    <a:pt x="5478" y="72"/>
                    <a:pt x="5136" y="129"/>
                  </a:cubicBezTo>
                  <a:cubicBezTo>
                    <a:pt x="4813" y="167"/>
                    <a:pt x="4451" y="224"/>
                    <a:pt x="4128" y="281"/>
                  </a:cubicBezTo>
                  <a:cubicBezTo>
                    <a:pt x="3424" y="414"/>
                    <a:pt x="2758" y="547"/>
                    <a:pt x="2074" y="738"/>
                  </a:cubicBezTo>
                  <a:cubicBezTo>
                    <a:pt x="1750" y="833"/>
                    <a:pt x="1389" y="928"/>
                    <a:pt x="1046" y="1042"/>
                  </a:cubicBezTo>
                  <a:cubicBezTo>
                    <a:pt x="723" y="1175"/>
                    <a:pt x="362" y="1289"/>
                    <a:pt x="38" y="1422"/>
                  </a:cubicBezTo>
                  <a:cubicBezTo>
                    <a:pt x="0" y="1422"/>
                    <a:pt x="0" y="1460"/>
                    <a:pt x="0" y="1479"/>
                  </a:cubicBezTo>
                  <a:cubicBezTo>
                    <a:pt x="0" y="1498"/>
                    <a:pt x="38" y="1498"/>
                    <a:pt x="38" y="1498"/>
                  </a:cubicBezTo>
                  <a:cubicBezTo>
                    <a:pt x="362" y="1632"/>
                    <a:pt x="723" y="1765"/>
                    <a:pt x="1046" y="1879"/>
                  </a:cubicBezTo>
                  <a:cubicBezTo>
                    <a:pt x="1389" y="1993"/>
                    <a:pt x="1750" y="2088"/>
                    <a:pt x="2074" y="2183"/>
                  </a:cubicBezTo>
                  <a:cubicBezTo>
                    <a:pt x="2758" y="2354"/>
                    <a:pt x="3424" y="2526"/>
                    <a:pt x="4128" y="2640"/>
                  </a:cubicBezTo>
                  <a:cubicBezTo>
                    <a:pt x="4451" y="2697"/>
                    <a:pt x="4813" y="2754"/>
                    <a:pt x="5136" y="2811"/>
                  </a:cubicBezTo>
                  <a:cubicBezTo>
                    <a:pt x="5478" y="2849"/>
                    <a:pt x="5840" y="2887"/>
                    <a:pt x="6163" y="2906"/>
                  </a:cubicBezTo>
                  <a:cubicBezTo>
                    <a:pt x="6334" y="2916"/>
                    <a:pt x="6505" y="2920"/>
                    <a:pt x="6677" y="2920"/>
                  </a:cubicBezTo>
                  <a:cubicBezTo>
                    <a:pt x="6848" y="2920"/>
                    <a:pt x="7019" y="2916"/>
                    <a:pt x="7190" y="2906"/>
                  </a:cubicBezTo>
                  <a:cubicBezTo>
                    <a:pt x="7514" y="2887"/>
                    <a:pt x="7875" y="2849"/>
                    <a:pt x="8217" y="2754"/>
                  </a:cubicBezTo>
                  <a:cubicBezTo>
                    <a:pt x="8940" y="2564"/>
                    <a:pt x="9397" y="1841"/>
                    <a:pt x="9206" y="1156"/>
                  </a:cubicBezTo>
                  <a:cubicBezTo>
                    <a:pt x="9073" y="643"/>
                    <a:pt x="8693" y="281"/>
                    <a:pt x="8217" y="167"/>
                  </a:cubicBezTo>
                  <a:cubicBezTo>
                    <a:pt x="7875" y="72"/>
                    <a:pt x="7514" y="53"/>
                    <a:pt x="7190" y="15"/>
                  </a:cubicBezTo>
                  <a:cubicBezTo>
                    <a:pt x="7019" y="5"/>
                    <a:pt x="6848" y="1"/>
                    <a:pt x="6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4554900" y="1531025"/>
              <a:ext cx="172625" cy="172500"/>
            </a:xfrm>
            <a:custGeom>
              <a:rect b="b" l="l" r="r" t="t"/>
              <a:pathLst>
                <a:path extrusionOk="0" h="6900" w="6905">
                  <a:moveTo>
                    <a:pt x="38" y="0"/>
                  </a:moveTo>
                  <a:cubicBezTo>
                    <a:pt x="19" y="0"/>
                    <a:pt x="0" y="0"/>
                    <a:pt x="0" y="19"/>
                  </a:cubicBezTo>
                  <a:lnTo>
                    <a:pt x="0" y="57"/>
                  </a:lnTo>
                  <a:cubicBezTo>
                    <a:pt x="133" y="380"/>
                    <a:pt x="304" y="723"/>
                    <a:pt x="419" y="1065"/>
                  </a:cubicBezTo>
                  <a:cubicBezTo>
                    <a:pt x="571" y="1389"/>
                    <a:pt x="761" y="1693"/>
                    <a:pt x="913" y="1997"/>
                  </a:cubicBezTo>
                  <a:cubicBezTo>
                    <a:pt x="1275" y="2587"/>
                    <a:pt x="1655" y="3196"/>
                    <a:pt x="2035" y="3766"/>
                  </a:cubicBezTo>
                  <a:cubicBezTo>
                    <a:pt x="2226" y="4051"/>
                    <a:pt x="2416" y="4299"/>
                    <a:pt x="2625" y="4584"/>
                  </a:cubicBezTo>
                  <a:lnTo>
                    <a:pt x="3272" y="5383"/>
                  </a:lnTo>
                  <a:cubicBezTo>
                    <a:pt x="3481" y="5611"/>
                    <a:pt x="3728" y="5858"/>
                    <a:pt x="3995" y="6087"/>
                  </a:cubicBezTo>
                  <a:cubicBezTo>
                    <a:pt x="4223" y="6296"/>
                    <a:pt x="4489" y="6524"/>
                    <a:pt x="4793" y="6714"/>
                  </a:cubicBezTo>
                  <a:cubicBezTo>
                    <a:pt x="5008" y="6840"/>
                    <a:pt x="5243" y="6900"/>
                    <a:pt x="5475" y="6900"/>
                  </a:cubicBezTo>
                  <a:cubicBezTo>
                    <a:pt x="5945" y="6900"/>
                    <a:pt x="6403" y="6659"/>
                    <a:pt x="6657" y="6239"/>
                  </a:cubicBezTo>
                  <a:cubicBezTo>
                    <a:pt x="6905" y="5782"/>
                    <a:pt x="6886" y="5250"/>
                    <a:pt x="6657" y="4831"/>
                  </a:cubicBezTo>
                  <a:cubicBezTo>
                    <a:pt x="6486" y="4546"/>
                    <a:pt x="6239" y="4280"/>
                    <a:pt x="6030" y="4013"/>
                  </a:cubicBezTo>
                  <a:cubicBezTo>
                    <a:pt x="5821" y="3766"/>
                    <a:pt x="5573" y="3519"/>
                    <a:pt x="5326" y="3310"/>
                  </a:cubicBezTo>
                  <a:cubicBezTo>
                    <a:pt x="5079" y="3100"/>
                    <a:pt x="4812" y="2872"/>
                    <a:pt x="4527" y="2663"/>
                  </a:cubicBezTo>
                  <a:cubicBezTo>
                    <a:pt x="4280" y="2473"/>
                    <a:pt x="3995" y="2263"/>
                    <a:pt x="3709" y="2073"/>
                  </a:cubicBezTo>
                  <a:cubicBezTo>
                    <a:pt x="3139" y="1674"/>
                    <a:pt x="2568" y="1312"/>
                    <a:pt x="1940" y="951"/>
                  </a:cubicBezTo>
                  <a:lnTo>
                    <a:pt x="1008" y="457"/>
                  </a:lnTo>
                  <a:cubicBezTo>
                    <a:pt x="704" y="285"/>
                    <a:pt x="381" y="152"/>
                    <a:pt x="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4502575" y="1478225"/>
              <a:ext cx="78025" cy="78500"/>
            </a:xfrm>
            <a:custGeom>
              <a:rect b="b" l="l" r="r" t="t"/>
              <a:pathLst>
                <a:path extrusionOk="0" h="3140" w="3121">
                  <a:moveTo>
                    <a:pt x="1561" y="1"/>
                  </a:moveTo>
                  <a:cubicBezTo>
                    <a:pt x="686" y="1"/>
                    <a:pt x="1" y="704"/>
                    <a:pt x="1" y="1560"/>
                  </a:cubicBezTo>
                  <a:cubicBezTo>
                    <a:pt x="1" y="2435"/>
                    <a:pt x="686" y="3139"/>
                    <a:pt x="1561" y="3139"/>
                  </a:cubicBezTo>
                  <a:cubicBezTo>
                    <a:pt x="2436" y="3139"/>
                    <a:pt x="3120" y="2435"/>
                    <a:pt x="3120" y="1560"/>
                  </a:cubicBezTo>
                  <a:cubicBezTo>
                    <a:pt x="3120" y="704"/>
                    <a:pt x="2436" y="1"/>
                    <a:pt x="15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7" name="Google Shape;207;p20"/>
          <p:cNvGrpSpPr/>
          <p:nvPr/>
        </p:nvGrpSpPr>
        <p:grpSpPr>
          <a:xfrm>
            <a:off x="-727227" y="4131740"/>
            <a:ext cx="5182143" cy="1034046"/>
            <a:chOff x="-969650" y="4469200"/>
            <a:chExt cx="3379291" cy="674305"/>
          </a:xfrm>
        </p:grpSpPr>
        <p:sp>
          <p:nvSpPr>
            <p:cNvPr id="208" name="Google Shape;208;p20"/>
            <p:cNvSpPr/>
            <p:nvPr/>
          </p:nvSpPr>
          <p:spPr>
            <a:xfrm>
              <a:off x="-969650" y="4469200"/>
              <a:ext cx="3379291" cy="673755"/>
            </a:xfrm>
            <a:custGeom>
              <a:rect b="b" l="l" r="r" t="t"/>
              <a:pathLst>
                <a:path extrusionOk="0" h="22997" w="115344">
                  <a:moveTo>
                    <a:pt x="115343" y="22997"/>
                  </a:moveTo>
                  <a:cubicBezTo>
                    <a:pt x="113612" y="22312"/>
                    <a:pt x="111863" y="21589"/>
                    <a:pt x="110151" y="20867"/>
                  </a:cubicBezTo>
                  <a:cubicBezTo>
                    <a:pt x="97730" y="15579"/>
                    <a:pt x="85557" y="9587"/>
                    <a:pt x="72527" y="5669"/>
                  </a:cubicBezTo>
                  <a:cubicBezTo>
                    <a:pt x="59498" y="1770"/>
                    <a:pt x="45271" y="1"/>
                    <a:pt x="32070" y="3463"/>
                  </a:cubicBezTo>
                  <a:cubicBezTo>
                    <a:pt x="19516" y="6734"/>
                    <a:pt x="9226" y="14247"/>
                    <a:pt x="1" y="22978"/>
                  </a:cubicBezTo>
                  <a:lnTo>
                    <a:pt x="115343" y="2297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15240000" dist="38100">
                <a:schemeClr val="dk1">
                  <a:alpha val="64999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0"/>
            <p:cNvSpPr/>
            <p:nvPr/>
          </p:nvSpPr>
          <p:spPr>
            <a:xfrm>
              <a:off x="-327108" y="4852610"/>
              <a:ext cx="1736434" cy="290895"/>
            </a:xfrm>
            <a:custGeom>
              <a:rect b="b" l="l" r="r" t="t"/>
              <a:pathLst>
                <a:path extrusionOk="0" h="9929" w="59269">
                  <a:moveTo>
                    <a:pt x="59269" y="9910"/>
                  </a:moveTo>
                  <a:cubicBezTo>
                    <a:pt x="56130" y="8198"/>
                    <a:pt x="52859" y="6657"/>
                    <a:pt x="49511" y="5326"/>
                  </a:cubicBezTo>
                  <a:cubicBezTo>
                    <a:pt x="41427" y="2092"/>
                    <a:pt x="32754" y="0"/>
                    <a:pt x="24004" y="380"/>
                  </a:cubicBezTo>
                  <a:cubicBezTo>
                    <a:pt x="15274" y="761"/>
                    <a:pt x="6486" y="3785"/>
                    <a:pt x="228" y="9701"/>
                  </a:cubicBezTo>
                  <a:lnTo>
                    <a:pt x="0" y="9929"/>
                  </a:lnTo>
                  <a:lnTo>
                    <a:pt x="59269" y="99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1524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4572000" y="1892900"/>
            <a:ext cx="3894000" cy="7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hasCustomPrompt="1" idx="2" type="title"/>
          </p:nvPr>
        </p:nvSpPr>
        <p:spPr>
          <a:xfrm>
            <a:off x="1373700" y="1869075"/>
            <a:ext cx="1949100" cy="140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13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4572000" y="2669625"/>
            <a:ext cx="3894000" cy="58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2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/>
          <p:nvPr>
            <p:ph type="title"/>
          </p:nvPr>
        </p:nvSpPr>
        <p:spPr>
          <a:xfrm>
            <a:off x="720000" y="1755425"/>
            <a:ext cx="4107900" cy="64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2" name="Google Shape;212;p21"/>
          <p:cNvSpPr txBox="1"/>
          <p:nvPr>
            <p:ph idx="1" type="subTitle"/>
          </p:nvPr>
        </p:nvSpPr>
        <p:spPr>
          <a:xfrm>
            <a:off x="720000" y="2403971"/>
            <a:ext cx="4107900" cy="13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21"/>
          <p:cNvSpPr/>
          <p:nvPr/>
        </p:nvSpPr>
        <p:spPr>
          <a:xfrm flipH="1" rot="-3380957">
            <a:off x="7663306" y="-39440"/>
            <a:ext cx="1727463" cy="1015834"/>
          </a:xfrm>
          <a:custGeom>
            <a:rect b="b" l="l" r="r" t="t"/>
            <a:pathLst>
              <a:path extrusionOk="0" h="32458" w="55196">
                <a:moveTo>
                  <a:pt x="20779" y="15431"/>
                </a:moveTo>
                <a:cubicBezTo>
                  <a:pt x="25484" y="5826"/>
                  <a:pt x="34557" y="6246"/>
                  <a:pt x="34641" y="6414"/>
                </a:cubicBezTo>
                <a:cubicBezTo>
                  <a:pt x="32737" y="12183"/>
                  <a:pt x="26324" y="14759"/>
                  <a:pt x="22795" y="15711"/>
                </a:cubicBezTo>
                <a:cubicBezTo>
                  <a:pt x="24672" y="15963"/>
                  <a:pt x="26548" y="16299"/>
                  <a:pt x="28452" y="16663"/>
                </a:cubicBezTo>
                <a:cubicBezTo>
                  <a:pt x="28480" y="16663"/>
                  <a:pt x="28480" y="16691"/>
                  <a:pt x="28508" y="16691"/>
                </a:cubicBezTo>
                <a:cubicBezTo>
                  <a:pt x="35397" y="9522"/>
                  <a:pt x="44526" y="12771"/>
                  <a:pt x="44526" y="12911"/>
                </a:cubicBezTo>
                <a:cubicBezTo>
                  <a:pt x="41530" y="16579"/>
                  <a:pt x="35761" y="17391"/>
                  <a:pt x="31925" y="17447"/>
                </a:cubicBezTo>
                <a:cubicBezTo>
                  <a:pt x="32373" y="17559"/>
                  <a:pt x="32849" y="17643"/>
                  <a:pt x="33297" y="17755"/>
                </a:cubicBezTo>
                <a:cubicBezTo>
                  <a:pt x="34109" y="17979"/>
                  <a:pt x="34949" y="18203"/>
                  <a:pt x="35761" y="18427"/>
                </a:cubicBezTo>
                <a:cubicBezTo>
                  <a:pt x="36125" y="18539"/>
                  <a:pt x="36489" y="18623"/>
                  <a:pt x="36853" y="18735"/>
                </a:cubicBezTo>
                <a:cubicBezTo>
                  <a:pt x="47439" y="16831"/>
                  <a:pt x="55196" y="25316"/>
                  <a:pt x="55084" y="25316"/>
                </a:cubicBezTo>
                <a:cubicBezTo>
                  <a:pt x="48475" y="26128"/>
                  <a:pt x="39626" y="21004"/>
                  <a:pt x="37105" y="19351"/>
                </a:cubicBezTo>
                <a:cubicBezTo>
                  <a:pt x="35845" y="19015"/>
                  <a:pt x="34585" y="18707"/>
                  <a:pt x="33325" y="18427"/>
                </a:cubicBezTo>
                <a:cubicBezTo>
                  <a:pt x="32597" y="18259"/>
                  <a:pt x="31869" y="18119"/>
                  <a:pt x="31140" y="17979"/>
                </a:cubicBezTo>
                <a:cubicBezTo>
                  <a:pt x="35005" y="19603"/>
                  <a:pt x="41446" y="23384"/>
                  <a:pt x="44162" y="29657"/>
                </a:cubicBezTo>
                <a:cubicBezTo>
                  <a:pt x="44022" y="29629"/>
                  <a:pt x="35985" y="27220"/>
                  <a:pt x="28340" y="17475"/>
                </a:cubicBezTo>
                <a:cubicBezTo>
                  <a:pt x="26296" y="17139"/>
                  <a:pt x="24252" y="16859"/>
                  <a:pt x="22235" y="16663"/>
                </a:cubicBezTo>
                <a:cubicBezTo>
                  <a:pt x="25736" y="18343"/>
                  <a:pt x="33213" y="23216"/>
                  <a:pt x="35117" y="30525"/>
                </a:cubicBezTo>
                <a:cubicBezTo>
                  <a:pt x="34949" y="30441"/>
                  <a:pt x="27052" y="27220"/>
                  <a:pt x="20695" y="16523"/>
                </a:cubicBezTo>
                <a:cubicBezTo>
                  <a:pt x="20135" y="16467"/>
                  <a:pt x="19547" y="16411"/>
                  <a:pt x="18959" y="16355"/>
                </a:cubicBezTo>
                <a:cubicBezTo>
                  <a:pt x="17419" y="16243"/>
                  <a:pt x="15850" y="16187"/>
                  <a:pt x="14310" y="16131"/>
                </a:cubicBezTo>
                <a:cubicBezTo>
                  <a:pt x="17111" y="17475"/>
                  <a:pt x="25232" y="22796"/>
                  <a:pt x="26492" y="30385"/>
                </a:cubicBezTo>
                <a:cubicBezTo>
                  <a:pt x="26324" y="30273"/>
                  <a:pt x="18735" y="26884"/>
                  <a:pt x="13470" y="16131"/>
                </a:cubicBezTo>
                <a:cubicBezTo>
                  <a:pt x="11650" y="16103"/>
                  <a:pt x="9830" y="16131"/>
                  <a:pt x="8037" y="16187"/>
                </a:cubicBezTo>
                <a:cubicBezTo>
                  <a:pt x="11482" y="17783"/>
                  <a:pt x="19575" y="23132"/>
                  <a:pt x="20723" y="31365"/>
                </a:cubicBezTo>
                <a:cubicBezTo>
                  <a:pt x="20471" y="31253"/>
                  <a:pt x="12574" y="28173"/>
                  <a:pt x="6777" y="16243"/>
                </a:cubicBezTo>
                <a:cubicBezTo>
                  <a:pt x="5097" y="16327"/>
                  <a:pt x="3417" y="16467"/>
                  <a:pt x="1765" y="16635"/>
                </a:cubicBezTo>
                <a:cubicBezTo>
                  <a:pt x="5097" y="18679"/>
                  <a:pt x="11986" y="24476"/>
                  <a:pt x="11902" y="32457"/>
                </a:cubicBezTo>
                <a:cubicBezTo>
                  <a:pt x="11650" y="32317"/>
                  <a:pt x="4201" y="28985"/>
                  <a:pt x="28" y="15935"/>
                </a:cubicBezTo>
                <a:cubicBezTo>
                  <a:pt x="0" y="15795"/>
                  <a:pt x="224" y="15823"/>
                  <a:pt x="644" y="16019"/>
                </a:cubicBezTo>
                <a:cubicBezTo>
                  <a:pt x="588" y="15683"/>
                  <a:pt x="532" y="15347"/>
                  <a:pt x="476" y="14983"/>
                </a:cubicBezTo>
                <a:cubicBezTo>
                  <a:pt x="2521" y="14815"/>
                  <a:pt x="4593" y="14731"/>
                  <a:pt x="6665" y="14675"/>
                </a:cubicBezTo>
                <a:cubicBezTo>
                  <a:pt x="9046" y="2353"/>
                  <a:pt x="17811" y="1"/>
                  <a:pt x="18035" y="169"/>
                </a:cubicBezTo>
                <a:cubicBezTo>
                  <a:pt x="17895" y="7842"/>
                  <a:pt x="11706" y="12715"/>
                  <a:pt x="8457" y="14675"/>
                </a:cubicBezTo>
                <a:cubicBezTo>
                  <a:pt x="10110" y="14675"/>
                  <a:pt x="11790" y="14703"/>
                  <a:pt x="13470" y="14787"/>
                </a:cubicBezTo>
                <a:cubicBezTo>
                  <a:pt x="16327" y="4258"/>
                  <a:pt x="24700" y="2689"/>
                  <a:pt x="24840" y="2857"/>
                </a:cubicBezTo>
                <a:cubicBezTo>
                  <a:pt x="24140" y="9550"/>
                  <a:pt x="17727" y="13499"/>
                  <a:pt x="14786" y="14871"/>
                </a:cubicBezTo>
                <a:cubicBezTo>
                  <a:pt x="16130" y="14955"/>
                  <a:pt x="17503" y="15067"/>
                  <a:pt x="18875" y="15207"/>
                </a:cubicBezTo>
                <a:cubicBezTo>
                  <a:pt x="19491" y="15263"/>
                  <a:pt x="20135" y="15347"/>
                  <a:pt x="20779" y="154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rotWithShape="0" algn="bl" dir="12480000" dist="47625">
              <a:schemeClr val="dk1">
                <a:alpha val="8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1"/>
          <p:cNvSpPr/>
          <p:nvPr/>
        </p:nvSpPr>
        <p:spPr>
          <a:xfrm>
            <a:off x="-266860" y="-151862"/>
            <a:ext cx="1199007" cy="1095569"/>
          </a:xfrm>
          <a:custGeom>
            <a:rect b="b" l="l" r="r" t="t"/>
            <a:pathLst>
              <a:path extrusionOk="0" h="35005" w="38310">
                <a:moveTo>
                  <a:pt x="37161" y="20667"/>
                </a:moveTo>
                <a:cubicBezTo>
                  <a:pt x="35537" y="19687"/>
                  <a:pt x="33633" y="19463"/>
                  <a:pt x="31785" y="19463"/>
                </a:cubicBezTo>
                <a:cubicBezTo>
                  <a:pt x="30749" y="19463"/>
                  <a:pt x="29712" y="19519"/>
                  <a:pt x="28676" y="19687"/>
                </a:cubicBezTo>
                <a:cubicBezTo>
                  <a:pt x="28172" y="19771"/>
                  <a:pt x="27668" y="19883"/>
                  <a:pt x="27164" y="20023"/>
                </a:cubicBezTo>
                <a:cubicBezTo>
                  <a:pt x="26940" y="20079"/>
                  <a:pt x="26688" y="20135"/>
                  <a:pt x="26436" y="20219"/>
                </a:cubicBezTo>
                <a:cubicBezTo>
                  <a:pt x="26408" y="20247"/>
                  <a:pt x="26324" y="20275"/>
                  <a:pt x="26240" y="20303"/>
                </a:cubicBezTo>
                <a:cubicBezTo>
                  <a:pt x="25344" y="19491"/>
                  <a:pt x="24448" y="18707"/>
                  <a:pt x="23524" y="17922"/>
                </a:cubicBezTo>
                <a:cubicBezTo>
                  <a:pt x="22823" y="17334"/>
                  <a:pt x="22095" y="16774"/>
                  <a:pt x="21367" y="16214"/>
                </a:cubicBezTo>
                <a:cubicBezTo>
                  <a:pt x="22571" y="16606"/>
                  <a:pt x="23860" y="16830"/>
                  <a:pt x="25092" y="16970"/>
                </a:cubicBezTo>
                <a:cubicBezTo>
                  <a:pt x="26912" y="17194"/>
                  <a:pt x="28816" y="17166"/>
                  <a:pt x="30524" y="16410"/>
                </a:cubicBezTo>
                <a:cubicBezTo>
                  <a:pt x="31197" y="16130"/>
                  <a:pt x="31813" y="15682"/>
                  <a:pt x="31841" y="14870"/>
                </a:cubicBezTo>
                <a:cubicBezTo>
                  <a:pt x="31869" y="14534"/>
                  <a:pt x="31757" y="14198"/>
                  <a:pt x="31533" y="13918"/>
                </a:cubicBezTo>
                <a:cubicBezTo>
                  <a:pt x="31281" y="13554"/>
                  <a:pt x="30861" y="13386"/>
                  <a:pt x="30440" y="13246"/>
                </a:cubicBezTo>
                <a:cubicBezTo>
                  <a:pt x="28676" y="12630"/>
                  <a:pt x="26772" y="12798"/>
                  <a:pt x="24952" y="13190"/>
                </a:cubicBezTo>
                <a:cubicBezTo>
                  <a:pt x="23944" y="13414"/>
                  <a:pt x="22963" y="13694"/>
                  <a:pt x="21983" y="14086"/>
                </a:cubicBezTo>
                <a:cubicBezTo>
                  <a:pt x="21507" y="14254"/>
                  <a:pt x="21031" y="14478"/>
                  <a:pt x="20583" y="14702"/>
                </a:cubicBezTo>
                <a:cubicBezTo>
                  <a:pt x="20359" y="14814"/>
                  <a:pt x="20135" y="14954"/>
                  <a:pt x="19911" y="15066"/>
                </a:cubicBezTo>
                <a:cubicBezTo>
                  <a:pt x="19911" y="15066"/>
                  <a:pt x="19883" y="15094"/>
                  <a:pt x="19855" y="15094"/>
                </a:cubicBezTo>
                <a:cubicBezTo>
                  <a:pt x="18707" y="14254"/>
                  <a:pt x="17531" y="13470"/>
                  <a:pt x="16327" y="12686"/>
                </a:cubicBezTo>
                <a:cubicBezTo>
                  <a:pt x="15430" y="12126"/>
                  <a:pt x="14562" y="11594"/>
                  <a:pt x="13638" y="11090"/>
                </a:cubicBezTo>
                <a:cubicBezTo>
                  <a:pt x="15010" y="11230"/>
                  <a:pt x="16411" y="11174"/>
                  <a:pt x="17727" y="11034"/>
                </a:cubicBezTo>
                <a:cubicBezTo>
                  <a:pt x="19547" y="10810"/>
                  <a:pt x="21395" y="10390"/>
                  <a:pt x="22879" y="9241"/>
                </a:cubicBezTo>
                <a:cubicBezTo>
                  <a:pt x="23468" y="8821"/>
                  <a:pt x="24000" y="8261"/>
                  <a:pt x="23832" y="7449"/>
                </a:cubicBezTo>
                <a:cubicBezTo>
                  <a:pt x="23776" y="7113"/>
                  <a:pt x="23608" y="6805"/>
                  <a:pt x="23328" y="6581"/>
                </a:cubicBezTo>
                <a:cubicBezTo>
                  <a:pt x="22991" y="6301"/>
                  <a:pt x="22543" y="6217"/>
                  <a:pt x="22123" y="6161"/>
                </a:cubicBezTo>
                <a:cubicBezTo>
                  <a:pt x="20275" y="5937"/>
                  <a:pt x="18455" y="6553"/>
                  <a:pt x="16775" y="7337"/>
                </a:cubicBezTo>
                <a:cubicBezTo>
                  <a:pt x="15851" y="7785"/>
                  <a:pt x="14954" y="8289"/>
                  <a:pt x="14086" y="8877"/>
                </a:cubicBezTo>
                <a:cubicBezTo>
                  <a:pt x="13666" y="9157"/>
                  <a:pt x="13246" y="9465"/>
                  <a:pt x="12854" y="9801"/>
                </a:cubicBezTo>
                <a:cubicBezTo>
                  <a:pt x="12658" y="9969"/>
                  <a:pt x="12462" y="10137"/>
                  <a:pt x="12294" y="10306"/>
                </a:cubicBezTo>
                <a:lnTo>
                  <a:pt x="12294" y="10306"/>
                </a:lnTo>
                <a:cubicBezTo>
                  <a:pt x="11034" y="9633"/>
                  <a:pt x="9802" y="8989"/>
                  <a:pt x="8514" y="8401"/>
                </a:cubicBezTo>
                <a:cubicBezTo>
                  <a:pt x="7589" y="7953"/>
                  <a:pt x="6637" y="7561"/>
                  <a:pt x="5685" y="7169"/>
                </a:cubicBezTo>
                <a:cubicBezTo>
                  <a:pt x="7281" y="7029"/>
                  <a:pt x="8906" y="6525"/>
                  <a:pt x="10362" y="5937"/>
                </a:cubicBezTo>
                <a:cubicBezTo>
                  <a:pt x="12070" y="5265"/>
                  <a:pt x="13750" y="4369"/>
                  <a:pt x="14898" y="2885"/>
                </a:cubicBezTo>
                <a:cubicBezTo>
                  <a:pt x="15346" y="2324"/>
                  <a:pt x="15711" y="1624"/>
                  <a:pt x="15346" y="896"/>
                </a:cubicBezTo>
                <a:cubicBezTo>
                  <a:pt x="15206" y="588"/>
                  <a:pt x="14954" y="308"/>
                  <a:pt x="14646" y="168"/>
                </a:cubicBezTo>
                <a:cubicBezTo>
                  <a:pt x="14254" y="0"/>
                  <a:pt x="13806" y="28"/>
                  <a:pt x="13386" y="84"/>
                </a:cubicBezTo>
                <a:cubicBezTo>
                  <a:pt x="11510" y="364"/>
                  <a:pt x="9942" y="1428"/>
                  <a:pt x="8542" y="2633"/>
                </a:cubicBezTo>
                <a:cubicBezTo>
                  <a:pt x="7729" y="3305"/>
                  <a:pt x="7001" y="4033"/>
                  <a:pt x="6301" y="4817"/>
                </a:cubicBezTo>
                <a:cubicBezTo>
                  <a:pt x="5993" y="5209"/>
                  <a:pt x="5657" y="5601"/>
                  <a:pt x="5377" y="6021"/>
                </a:cubicBezTo>
                <a:cubicBezTo>
                  <a:pt x="5209" y="6245"/>
                  <a:pt x="5097" y="6441"/>
                  <a:pt x="4957" y="6665"/>
                </a:cubicBezTo>
                <a:cubicBezTo>
                  <a:pt x="4929" y="6693"/>
                  <a:pt x="4901" y="6749"/>
                  <a:pt x="4873" y="6833"/>
                </a:cubicBezTo>
                <a:cubicBezTo>
                  <a:pt x="4705" y="6777"/>
                  <a:pt x="4565" y="6721"/>
                  <a:pt x="4425" y="6637"/>
                </a:cubicBezTo>
                <a:cubicBezTo>
                  <a:pt x="3725" y="6385"/>
                  <a:pt x="3053" y="6133"/>
                  <a:pt x="2353" y="5881"/>
                </a:cubicBezTo>
                <a:lnTo>
                  <a:pt x="1289" y="5517"/>
                </a:lnTo>
                <a:lnTo>
                  <a:pt x="785" y="5321"/>
                </a:lnTo>
                <a:lnTo>
                  <a:pt x="504" y="5237"/>
                </a:lnTo>
                <a:cubicBezTo>
                  <a:pt x="476" y="5237"/>
                  <a:pt x="420" y="5209"/>
                  <a:pt x="364" y="5237"/>
                </a:cubicBezTo>
                <a:cubicBezTo>
                  <a:pt x="336" y="5237"/>
                  <a:pt x="308" y="5265"/>
                  <a:pt x="280" y="5321"/>
                </a:cubicBezTo>
                <a:lnTo>
                  <a:pt x="252" y="5349"/>
                </a:lnTo>
                <a:lnTo>
                  <a:pt x="224" y="5405"/>
                </a:lnTo>
                <a:lnTo>
                  <a:pt x="140" y="5489"/>
                </a:lnTo>
                <a:lnTo>
                  <a:pt x="0" y="6021"/>
                </a:lnTo>
                <a:lnTo>
                  <a:pt x="0" y="6133"/>
                </a:lnTo>
                <a:lnTo>
                  <a:pt x="0" y="6217"/>
                </a:lnTo>
                <a:lnTo>
                  <a:pt x="0" y="6245"/>
                </a:lnTo>
                <a:cubicBezTo>
                  <a:pt x="0" y="6301"/>
                  <a:pt x="0" y="6329"/>
                  <a:pt x="28" y="6357"/>
                </a:cubicBezTo>
                <a:cubicBezTo>
                  <a:pt x="56" y="6413"/>
                  <a:pt x="112" y="6413"/>
                  <a:pt x="140" y="6441"/>
                </a:cubicBezTo>
                <a:lnTo>
                  <a:pt x="420" y="6525"/>
                </a:lnTo>
                <a:lnTo>
                  <a:pt x="925" y="6693"/>
                </a:lnTo>
                <a:lnTo>
                  <a:pt x="1961" y="7057"/>
                </a:lnTo>
                <a:cubicBezTo>
                  <a:pt x="2661" y="7281"/>
                  <a:pt x="3333" y="7533"/>
                  <a:pt x="4005" y="7813"/>
                </a:cubicBezTo>
                <a:cubicBezTo>
                  <a:pt x="5265" y="8289"/>
                  <a:pt x="6469" y="8793"/>
                  <a:pt x="7701" y="9353"/>
                </a:cubicBezTo>
                <a:cubicBezTo>
                  <a:pt x="7141" y="10978"/>
                  <a:pt x="6917" y="12798"/>
                  <a:pt x="6889" y="14506"/>
                </a:cubicBezTo>
                <a:cubicBezTo>
                  <a:pt x="6861" y="16382"/>
                  <a:pt x="7029" y="18287"/>
                  <a:pt x="7925" y="19967"/>
                </a:cubicBezTo>
                <a:cubicBezTo>
                  <a:pt x="8262" y="20639"/>
                  <a:pt x="8738" y="21255"/>
                  <a:pt x="9550" y="21227"/>
                </a:cubicBezTo>
                <a:cubicBezTo>
                  <a:pt x="9886" y="21227"/>
                  <a:pt x="10222" y="21087"/>
                  <a:pt x="10474" y="20863"/>
                </a:cubicBezTo>
                <a:cubicBezTo>
                  <a:pt x="10782" y="20555"/>
                  <a:pt x="10922" y="20135"/>
                  <a:pt x="11034" y="19715"/>
                </a:cubicBezTo>
                <a:cubicBezTo>
                  <a:pt x="11482" y="17866"/>
                  <a:pt x="11146" y="15962"/>
                  <a:pt x="10614" y="14170"/>
                </a:cubicBezTo>
                <a:cubicBezTo>
                  <a:pt x="10306" y="13134"/>
                  <a:pt x="9914" y="12154"/>
                  <a:pt x="9466" y="11202"/>
                </a:cubicBezTo>
                <a:cubicBezTo>
                  <a:pt x="9270" y="10726"/>
                  <a:pt x="9018" y="10277"/>
                  <a:pt x="8766" y="9829"/>
                </a:cubicBezTo>
                <a:cubicBezTo>
                  <a:pt x="9830" y="10362"/>
                  <a:pt x="10894" y="10866"/>
                  <a:pt x="11958" y="11426"/>
                </a:cubicBezTo>
                <a:cubicBezTo>
                  <a:pt x="12602" y="11790"/>
                  <a:pt x="13246" y="12126"/>
                  <a:pt x="13890" y="12490"/>
                </a:cubicBezTo>
                <a:cubicBezTo>
                  <a:pt x="14506" y="12854"/>
                  <a:pt x="15122" y="13218"/>
                  <a:pt x="15767" y="13582"/>
                </a:cubicBezTo>
                <a:cubicBezTo>
                  <a:pt x="15066" y="15206"/>
                  <a:pt x="14758" y="16998"/>
                  <a:pt x="14618" y="18763"/>
                </a:cubicBezTo>
                <a:cubicBezTo>
                  <a:pt x="14478" y="20611"/>
                  <a:pt x="14506" y="22543"/>
                  <a:pt x="15318" y="24251"/>
                </a:cubicBezTo>
                <a:cubicBezTo>
                  <a:pt x="15627" y="24923"/>
                  <a:pt x="16075" y="25595"/>
                  <a:pt x="16859" y="25623"/>
                </a:cubicBezTo>
                <a:cubicBezTo>
                  <a:pt x="17195" y="25623"/>
                  <a:pt x="17559" y="25511"/>
                  <a:pt x="17811" y="25315"/>
                </a:cubicBezTo>
                <a:cubicBezTo>
                  <a:pt x="18147" y="25035"/>
                  <a:pt x="18315" y="24615"/>
                  <a:pt x="18455" y="24195"/>
                </a:cubicBezTo>
                <a:cubicBezTo>
                  <a:pt x="19015" y="22403"/>
                  <a:pt x="18763" y="20443"/>
                  <a:pt x="18343" y="18623"/>
                </a:cubicBezTo>
                <a:cubicBezTo>
                  <a:pt x="18119" y="17614"/>
                  <a:pt x="17783" y="16578"/>
                  <a:pt x="17391" y="15598"/>
                </a:cubicBezTo>
                <a:cubicBezTo>
                  <a:pt x="17195" y="15150"/>
                  <a:pt x="16999" y="14674"/>
                  <a:pt x="16775" y="14226"/>
                </a:cubicBezTo>
                <a:cubicBezTo>
                  <a:pt x="17671" y="14814"/>
                  <a:pt x="18567" y="15402"/>
                  <a:pt x="19463" y="16018"/>
                </a:cubicBezTo>
                <a:cubicBezTo>
                  <a:pt x="20667" y="16830"/>
                  <a:pt x="21843" y="17726"/>
                  <a:pt x="22991" y="18623"/>
                </a:cubicBezTo>
                <a:cubicBezTo>
                  <a:pt x="23019" y="18651"/>
                  <a:pt x="23019" y="18651"/>
                  <a:pt x="23047" y="18651"/>
                </a:cubicBezTo>
                <a:cubicBezTo>
                  <a:pt x="22403" y="20359"/>
                  <a:pt x="22207" y="22235"/>
                  <a:pt x="22151" y="23999"/>
                </a:cubicBezTo>
                <a:cubicBezTo>
                  <a:pt x="22123" y="25876"/>
                  <a:pt x="22291" y="27808"/>
                  <a:pt x="23188" y="29460"/>
                </a:cubicBezTo>
                <a:cubicBezTo>
                  <a:pt x="23524" y="30132"/>
                  <a:pt x="24000" y="30748"/>
                  <a:pt x="24812" y="30720"/>
                </a:cubicBezTo>
                <a:cubicBezTo>
                  <a:pt x="25148" y="30720"/>
                  <a:pt x="25484" y="30580"/>
                  <a:pt x="25736" y="30356"/>
                </a:cubicBezTo>
                <a:cubicBezTo>
                  <a:pt x="26044" y="30076"/>
                  <a:pt x="26184" y="29628"/>
                  <a:pt x="26296" y="29208"/>
                </a:cubicBezTo>
                <a:cubicBezTo>
                  <a:pt x="26772" y="27388"/>
                  <a:pt x="26408" y="25455"/>
                  <a:pt x="25876" y="23663"/>
                </a:cubicBezTo>
                <a:cubicBezTo>
                  <a:pt x="25568" y="22655"/>
                  <a:pt x="25204" y="21647"/>
                  <a:pt x="24756" y="20695"/>
                </a:cubicBezTo>
                <a:cubicBezTo>
                  <a:pt x="24560" y="20303"/>
                  <a:pt x="24336" y="19911"/>
                  <a:pt x="24112" y="19519"/>
                </a:cubicBezTo>
                <a:cubicBezTo>
                  <a:pt x="25820" y="20891"/>
                  <a:pt x="27472" y="22375"/>
                  <a:pt x="29068" y="23887"/>
                </a:cubicBezTo>
                <a:cubicBezTo>
                  <a:pt x="29040" y="25707"/>
                  <a:pt x="29488" y="27556"/>
                  <a:pt x="30048" y="29292"/>
                </a:cubicBezTo>
                <a:cubicBezTo>
                  <a:pt x="30636" y="31056"/>
                  <a:pt x="31449" y="32820"/>
                  <a:pt x="32849" y="34081"/>
                </a:cubicBezTo>
                <a:cubicBezTo>
                  <a:pt x="33409" y="34585"/>
                  <a:pt x="34053" y="35005"/>
                  <a:pt x="34809" y="34697"/>
                </a:cubicBezTo>
                <a:cubicBezTo>
                  <a:pt x="35117" y="34585"/>
                  <a:pt x="35369" y="34333"/>
                  <a:pt x="35537" y="34053"/>
                </a:cubicBezTo>
                <a:cubicBezTo>
                  <a:pt x="35733" y="33661"/>
                  <a:pt x="35733" y="33184"/>
                  <a:pt x="35677" y="32764"/>
                </a:cubicBezTo>
                <a:cubicBezTo>
                  <a:pt x="35481" y="30860"/>
                  <a:pt x="34501" y="29180"/>
                  <a:pt x="33409" y="27668"/>
                </a:cubicBezTo>
                <a:cubicBezTo>
                  <a:pt x="32793" y="26828"/>
                  <a:pt x="32093" y="26016"/>
                  <a:pt x="31337" y="25259"/>
                </a:cubicBezTo>
                <a:cubicBezTo>
                  <a:pt x="30973" y="24895"/>
                  <a:pt x="30608" y="24531"/>
                  <a:pt x="30188" y="24223"/>
                </a:cubicBezTo>
                <a:cubicBezTo>
                  <a:pt x="30132" y="24167"/>
                  <a:pt x="30076" y="24111"/>
                  <a:pt x="29992" y="24055"/>
                </a:cubicBezTo>
                <a:lnTo>
                  <a:pt x="30020" y="24055"/>
                </a:lnTo>
                <a:cubicBezTo>
                  <a:pt x="29264" y="23243"/>
                  <a:pt x="28480" y="22459"/>
                  <a:pt x="27696" y="21675"/>
                </a:cubicBezTo>
                <a:cubicBezTo>
                  <a:pt x="28788" y="22291"/>
                  <a:pt x="29992" y="22795"/>
                  <a:pt x="31141" y="23159"/>
                </a:cubicBezTo>
                <a:cubicBezTo>
                  <a:pt x="32905" y="23747"/>
                  <a:pt x="34753" y="24139"/>
                  <a:pt x="36601" y="23747"/>
                </a:cubicBezTo>
                <a:cubicBezTo>
                  <a:pt x="37301" y="23607"/>
                  <a:pt x="38029" y="23327"/>
                  <a:pt x="38226" y="22543"/>
                </a:cubicBezTo>
                <a:cubicBezTo>
                  <a:pt x="38310" y="22207"/>
                  <a:pt x="38254" y="21843"/>
                  <a:pt x="38113" y="21535"/>
                </a:cubicBezTo>
                <a:cubicBezTo>
                  <a:pt x="37917" y="21143"/>
                  <a:pt x="37553" y="20891"/>
                  <a:pt x="37161" y="206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rotWithShape="0" algn="bl" dir="10320000" dist="28575">
              <a:schemeClr val="dk1">
                <a:alpha val="7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5" name="Google Shape;215;p21"/>
          <p:cNvGrpSpPr/>
          <p:nvPr/>
        </p:nvGrpSpPr>
        <p:grpSpPr>
          <a:xfrm>
            <a:off x="153075" y="618763"/>
            <a:ext cx="505975" cy="499100"/>
            <a:chOff x="4287650" y="1268400"/>
            <a:chExt cx="505975" cy="499100"/>
          </a:xfrm>
        </p:grpSpPr>
        <p:sp>
          <p:nvSpPr>
            <p:cNvPr id="216" name="Google Shape;216;p21"/>
            <p:cNvSpPr/>
            <p:nvPr/>
          </p:nvSpPr>
          <p:spPr>
            <a:xfrm>
              <a:off x="4504000" y="1536250"/>
              <a:ext cx="74700" cy="231250"/>
            </a:xfrm>
            <a:custGeom>
              <a:rect b="b" l="l" r="r" t="t"/>
              <a:pathLst>
                <a:path extrusionOk="0" h="9250" w="2988">
                  <a:moveTo>
                    <a:pt x="1504" y="0"/>
                  </a:moveTo>
                  <a:cubicBezTo>
                    <a:pt x="1485" y="0"/>
                    <a:pt x="1485" y="38"/>
                    <a:pt x="1485" y="38"/>
                  </a:cubicBezTo>
                  <a:cubicBezTo>
                    <a:pt x="1332" y="362"/>
                    <a:pt x="1218" y="723"/>
                    <a:pt x="1104" y="1046"/>
                  </a:cubicBezTo>
                  <a:cubicBezTo>
                    <a:pt x="990" y="1389"/>
                    <a:pt x="895" y="1750"/>
                    <a:pt x="800" y="2074"/>
                  </a:cubicBezTo>
                  <a:cubicBezTo>
                    <a:pt x="629" y="2758"/>
                    <a:pt x="457" y="3424"/>
                    <a:pt x="343" y="4128"/>
                  </a:cubicBezTo>
                  <a:cubicBezTo>
                    <a:pt x="286" y="4451"/>
                    <a:pt x="229" y="4813"/>
                    <a:pt x="172" y="5136"/>
                  </a:cubicBezTo>
                  <a:cubicBezTo>
                    <a:pt x="96" y="5497"/>
                    <a:pt x="77" y="5840"/>
                    <a:pt x="39" y="6163"/>
                  </a:cubicBezTo>
                  <a:cubicBezTo>
                    <a:pt x="1" y="6505"/>
                    <a:pt x="1" y="6848"/>
                    <a:pt x="39" y="7190"/>
                  </a:cubicBezTo>
                  <a:cubicBezTo>
                    <a:pt x="58" y="7513"/>
                    <a:pt x="77" y="7875"/>
                    <a:pt x="172" y="8217"/>
                  </a:cubicBezTo>
                  <a:cubicBezTo>
                    <a:pt x="317" y="8829"/>
                    <a:pt x="870" y="9250"/>
                    <a:pt x="1475" y="9250"/>
                  </a:cubicBezTo>
                  <a:cubicBezTo>
                    <a:pt x="1585" y="9250"/>
                    <a:pt x="1697" y="9236"/>
                    <a:pt x="1808" y="9206"/>
                  </a:cubicBezTo>
                  <a:cubicBezTo>
                    <a:pt x="2340" y="9073"/>
                    <a:pt x="2702" y="8693"/>
                    <a:pt x="2816" y="8217"/>
                  </a:cubicBezTo>
                  <a:cubicBezTo>
                    <a:pt x="2911" y="7875"/>
                    <a:pt x="2930" y="7513"/>
                    <a:pt x="2949" y="7190"/>
                  </a:cubicBezTo>
                  <a:cubicBezTo>
                    <a:pt x="2987" y="6848"/>
                    <a:pt x="2987" y="6505"/>
                    <a:pt x="2949" y="6163"/>
                  </a:cubicBezTo>
                  <a:cubicBezTo>
                    <a:pt x="2949" y="5840"/>
                    <a:pt x="2911" y="5478"/>
                    <a:pt x="2854" y="5136"/>
                  </a:cubicBezTo>
                  <a:cubicBezTo>
                    <a:pt x="2816" y="4813"/>
                    <a:pt x="2759" y="4451"/>
                    <a:pt x="2702" y="4128"/>
                  </a:cubicBezTo>
                  <a:cubicBezTo>
                    <a:pt x="2569" y="3424"/>
                    <a:pt x="2436" y="2758"/>
                    <a:pt x="2245" y="2074"/>
                  </a:cubicBezTo>
                  <a:cubicBezTo>
                    <a:pt x="2150" y="1750"/>
                    <a:pt x="2055" y="1389"/>
                    <a:pt x="1941" y="1046"/>
                  </a:cubicBezTo>
                  <a:cubicBezTo>
                    <a:pt x="1808" y="723"/>
                    <a:pt x="1694" y="362"/>
                    <a:pt x="1561" y="38"/>
                  </a:cubicBezTo>
                  <a:cubicBezTo>
                    <a:pt x="1561" y="0"/>
                    <a:pt x="1523" y="0"/>
                    <a:pt x="15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10320000" dist="28575">
                <a:schemeClr val="dk1">
                  <a:alpha val="77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4349475" y="1532450"/>
              <a:ext cx="177375" cy="170900"/>
            </a:xfrm>
            <a:custGeom>
              <a:rect b="b" l="l" r="r" t="t"/>
              <a:pathLst>
                <a:path extrusionOk="0" h="6836" w="7095">
                  <a:moveTo>
                    <a:pt x="7038" y="0"/>
                  </a:moveTo>
                  <a:cubicBezTo>
                    <a:pt x="6714" y="133"/>
                    <a:pt x="6372" y="285"/>
                    <a:pt x="6068" y="438"/>
                  </a:cubicBezTo>
                  <a:cubicBezTo>
                    <a:pt x="5763" y="590"/>
                    <a:pt x="5440" y="780"/>
                    <a:pt x="5136" y="951"/>
                  </a:cubicBezTo>
                  <a:cubicBezTo>
                    <a:pt x="4546" y="1293"/>
                    <a:pt x="3956" y="1674"/>
                    <a:pt x="3386" y="2054"/>
                  </a:cubicBezTo>
                  <a:cubicBezTo>
                    <a:pt x="3101" y="2245"/>
                    <a:pt x="2834" y="2435"/>
                    <a:pt x="2549" y="2663"/>
                  </a:cubicBezTo>
                  <a:lnTo>
                    <a:pt x="1769" y="3291"/>
                  </a:lnTo>
                  <a:cubicBezTo>
                    <a:pt x="1522" y="3519"/>
                    <a:pt x="1294" y="3747"/>
                    <a:pt x="1046" y="4013"/>
                  </a:cubicBezTo>
                  <a:cubicBezTo>
                    <a:pt x="837" y="4280"/>
                    <a:pt x="628" y="4527"/>
                    <a:pt x="381" y="4793"/>
                  </a:cubicBezTo>
                  <a:cubicBezTo>
                    <a:pt x="0" y="5440"/>
                    <a:pt x="209" y="6277"/>
                    <a:pt x="856" y="6657"/>
                  </a:cubicBezTo>
                  <a:cubicBezTo>
                    <a:pt x="1080" y="6779"/>
                    <a:pt x="1322" y="6836"/>
                    <a:pt x="1560" y="6836"/>
                  </a:cubicBezTo>
                  <a:cubicBezTo>
                    <a:pt x="1807" y="6836"/>
                    <a:pt x="2050" y="6774"/>
                    <a:pt x="2264" y="6657"/>
                  </a:cubicBezTo>
                  <a:cubicBezTo>
                    <a:pt x="2549" y="6486"/>
                    <a:pt x="2815" y="6239"/>
                    <a:pt x="3062" y="6030"/>
                  </a:cubicBezTo>
                  <a:cubicBezTo>
                    <a:pt x="3329" y="5820"/>
                    <a:pt x="3576" y="5573"/>
                    <a:pt x="3785" y="5326"/>
                  </a:cubicBezTo>
                  <a:cubicBezTo>
                    <a:pt x="3995" y="5079"/>
                    <a:pt x="4223" y="4812"/>
                    <a:pt x="4432" y="4527"/>
                  </a:cubicBezTo>
                  <a:cubicBezTo>
                    <a:pt x="4622" y="4280"/>
                    <a:pt x="4831" y="3994"/>
                    <a:pt x="5022" y="3709"/>
                  </a:cubicBezTo>
                  <a:cubicBezTo>
                    <a:pt x="5421" y="3139"/>
                    <a:pt x="5782" y="2568"/>
                    <a:pt x="6144" y="1940"/>
                  </a:cubicBezTo>
                  <a:lnTo>
                    <a:pt x="6638" y="1008"/>
                  </a:lnTo>
                  <a:cubicBezTo>
                    <a:pt x="6810" y="704"/>
                    <a:pt x="6943" y="380"/>
                    <a:pt x="7095" y="38"/>
                  </a:cubicBezTo>
                  <a:cubicBezTo>
                    <a:pt x="7095" y="19"/>
                    <a:pt x="7095" y="0"/>
                    <a:pt x="7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10320000" dist="28575">
                <a:schemeClr val="dk1">
                  <a:alpha val="77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4287650" y="1481075"/>
              <a:ext cx="234925" cy="73625"/>
            </a:xfrm>
            <a:custGeom>
              <a:rect b="b" l="l" r="r" t="t"/>
              <a:pathLst>
                <a:path extrusionOk="0" h="2945" w="9397">
                  <a:moveTo>
                    <a:pt x="2226" y="1"/>
                  </a:moveTo>
                  <a:cubicBezTo>
                    <a:pt x="1883" y="20"/>
                    <a:pt x="1522" y="58"/>
                    <a:pt x="1199" y="153"/>
                  </a:cubicBezTo>
                  <a:cubicBezTo>
                    <a:pt x="457" y="305"/>
                    <a:pt x="0" y="1047"/>
                    <a:pt x="191" y="1789"/>
                  </a:cubicBezTo>
                  <a:cubicBezTo>
                    <a:pt x="343" y="2302"/>
                    <a:pt x="723" y="2664"/>
                    <a:pt x="1199" y="2778"/>
                  </a:cubicBezTo>
                  <a:cubicBezTo>
                    <a:pt x="1522" y="2873"/>
                    <a:pt x="1883" y="2911"/>
                    <a:pt x="2226" y="2930"/>
                  </a:cubicBezTo>
                  <a:cubicBezTo>
                    <a:pt x="2388" y="2940"/>
                    <a:pt x="2559" y="2944"/>
                    <a:pt x="2730" y="2944"/>
                  </a:cubicBezTo>
                  <a:cubicBezTo>
                    <a:pt x="2901" y="2944"/>
                    <a:pt x="3072" y="2940"/>
                    <a:pt x="3234" y="2930"/>
                  </a:cubicBezTo>
                  <a:cubicBezTo>
                    <a:pt x="3576" y="2930"/>
                    <a:pt x="3938" y="2873"/>
                    <a:pt x="4261" y="2835"/>
                  </a:cubicBezTo>
                  <a:cubicBezTo>
                    <a:pt x="4584" y="2778"/>
                    <a:pt x="4946" y="2740"/>
                    <a:pt x="5288" y="2664"/>
                  </a:cubicBezTo>
                  <a:cubicBezTo>
                    <a:pt x="5973" y="2550"/>
                    <a:pt x="6639" y="2397"/>
                    <a:pt x="7323" y="2207"/>
                  </a:cubicBezTo>
                  <a:cubicBezTo>
                    <a:pt x="7666" y="2112"/>
                    <a:pt x="8008" y="2017"/>
                    <a:pt x="8351" y="1903"/>
                  </a:cubicBezTo>
                  <a:cubicBezTo>
                    <a:pt x="8674" y="1789"/>
                    <a:pt x="9035" y="1675"/>
                    <a:pt x="9378" y="1522"/>
                  </a:cubicBezTo>
                  <a:cubicBezTo>
                    <a:pt x="9397" y="1522"/>
                    <a:pt x="9397" y="1503"/>
                    <a:pt x="9397" y="1484"/>
                  </a:cubicBezTo>
                  <a:cubicBezTo>
                    <a:pt x="9397" y="1446"/>
                    <a:pt x="9378" y="1446"/>
                    <a:pt x="9378" y="1446"/>
                  </a:cubicBezTo>
                  <a:cubicBezTo>
                    <a:pt x="9035" y="1313"/>
                    <a:pt x="8674" y="1199"/>
                    <a:pt x="8351" y="1066"/>
                  </a:cubicBezTo>
                  <a:cubicBezTo>
                    <a:pt x="8008" y="952"/>
                    <a:pt x="7666" y="857"/>
                    <a:pt x="7323" y="762"/>
                  </a:cubicBezTo>
                  <a:cubicBezTo>
                    <a:pt x="6639" y="590"/>
                    <a:pt x="5973" y="438"/>
                    <a:pt x="5288" y="305"/>
                  </a:cubicBezTo>
                  <a:cubicBezTo>
                    <a:pt x="4946" y="267"/>
                    <a:pt x="4584" y="191"/>
                    <a:pt x="4261" y="153"/>
                  </a:cubicBezTo>
                  <a:cubicBezTo>
                    <a:pt x="3938" y="96"/>
                    <a:pt x="3576" y="77"/>
                    <a:pt x="3234" y="58"/>
                  </a:cubicBezTo>
                  <a:cubicBezTo>
                    <a:pt x="2911" y="58"/>
                    <a:pt x="2568" y="20"/>
                    <a:pt x="2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10320000" dist="28575">
                <a:schemeClr val="dk1">
                  <a:alpha val="77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1"/>
            <p:cNvSpPr/>
            <p:nvPr/>
          </p:nvSpPr>
          <p:spPr>
            <a:xfrm>
              <a:off x="4354225" y="1333225"/>
              <a:ext cx="173100" cy="172125"/>
            </a:xfrm>
            <a:custGeom>
              <a:rect b="b" l="l" r="r" t="t"/>
              <a:pathLst>
                <a:path extrusionOk="0" h="6885" w="6924">
                  <a:moveTo>
                    <a:pt x="1436" y="0"/>
                  </a:moveTo>
                  <a:cubicBezTo>
                    <a:pt x="971" y="0"/>
                    <a:pt x="519" y="236"/>
                    <a:pt x="267" y="665"/>
                  </a:cubicBezTo>
                  <a:cubicBezTo>
                    <a:pt x="0" y="1103"/>
                    <a:pt x="38" y="1635"/>
                    <a:pt x="267" y="2054"/>
                  </a:cubicBezTo>
                  <a:cubicBezTo>
                    <a:pt x="438" y="2339"/>
                    <a:pt x="666" y="2605"/>
                    <a:pt x="894" y="2872"/>
                  </a:cubicBezTo>
                  <a:cubicBezTo>
                    <a:pt x="1104" y="3138"/>
                    <a:pt x="1332" y="3366"/>
                    <a:pt x="1598" y="3575"/>
                  </a:cubicBezTo>
                  <a:cubicBezTo>
                    <a:pt x="1845" y="3804"/>
                    <a:pt x="2093" y="4013"/>
                    <a:pt x="2378" y="4222"/>
                  </a:cubicBezTo>
                  <a:cubicBezTo>
                    <a:pt x="2644" y="4412"/>
                    <a:pt x="2930" y="4621"/>
                    <a:pt x="3215" y="4812"/>
                  </a:cubicBezTo>
                  <a:cubicBezTo>
                    <a:pt x="3785" y="5230"/>
                    <a:pt x="4356" y="5591"/>
                    <a:pt x="4984" y="5934"/>
                  </a:cubicBezTo>
                  <a:lnTo>
                    <a:pt x="5897" y="6428"/>
                  </a:lnTo>
                  <a:cubicBezTo>
                    <a:pt x="6220" y="6600"/>
                    <a:pt x="6544" y="6752"/>
                    <a:pt x="6886" y="6885"/>
                  </a:cubicBezTo>
                  <a:cubicBezTo>
                    <a:pt x="6905" y="6885"/>
                    <a:pt x="6924" y="6885"/>
                    <a:pt x="6924" y="6866"/>
                  </a:cubicBezTo>
                  <a:lnTo>
                    <a:pt x="6924" y="6847"/>
                  </a:lnTo>
                  <a:cubicBezTo>
                    <a:pt x="6791" y="6485"/>
                    <a:pt x="6639" y="6181"/>
                    <a:pt x="6505" y="5820"/>
                  </a:cubicBezTo>
                  <a:cubicBezTo>
                    <a:pt x="6353" y="5515"/>
                    <a:pt x="6163" y="5192"/>
                    <a:pt x="5992" y="4888"/>
                  </a:cubicBezTo>
                  <a:cubicBezTo>
                    <a:pt x="5650" y="4298"/>
                    <a:pt x="5269" y="3708"/>
                    <a:pt x="4889" y="3138"/>
                  </a:cubicBezTo>
                  <a:cubicBezTo>
                    <a:pt x="4698" y="2852"/>
                    <a:pt x="4508" y="2586"/>
                    <a:pt x="4280" y="2301"/>
                  </a:cubicBezTo>
                  <a:lnTo>
                    <a:pt x="3652" y="1521"/>
                  </a:lnTo>
                  <a:cubicBezTo>
                    <a:pt x="3424" y="1274"/>
                    <a:pt x="3196" y="1046"/>
                    <a:pt x="2930" y="798"/>
                  </a:cubicBezTo>
                  <a:cubicBezTo>
                    <a:pt x="2701" y="589"/>
                    <a:pt x="2435" y="380"/>
                    <a:pt x="2131" y="190"/>
                  </a:cubicBezTo>
                  <a:cubicBezTo>
                    <a:pt x="1913" y="61"/>
                    <a:pt x="1673" y="0"/>
                    <a:pt x="14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10320000" dist="28575">
                <a:schemeClr val="dk1">
                  <a:alpha val="77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1"/>
            <p:cNvSpPr/>
            <p:nvPr/>
          </p:nvSpPr>
          <p:spPr>
            <a:xfrm>
              <a:off x="4504000" y="1268400"/>
              <a:ext cx="74700" cy="231250"/>
            </a:xfrm>
            <a:custGeom>
              <a:rect b="b" l="l" r="r" t="t"/>
              <a:pathLst>
                <a:path extrusionOk="0" h="9250" w="2988">
                  <a:moveTo>
                    <a:pt x="1513" y="0"/>
                  </a:moveTo>
                  <a:cubicBezTo>
                    <a:pt x="1403" y="0"/>
                    <a:pt x="1291" y="14"/>
                    <a:pt x="1180" y="44"/>
                  </a:cubicBezTo>
                  <a:cubicBezTo>
                    <a:pt x="648" y="196"/>
                    <a:pt x="286" y="576"/>
                    <a:pt x="172" y="1052"/>
                  </a:cubicBezTo>
                  <a:cubicBezTo>
                    <a:pt x="77" y="1375"/>
                    <a:pt x="58" y="1736"/>
                    <a:pt x="39" y="2060"/>
                  </a:cubicBezTo>
                  <a:cubicBezTo>
                    <a:pt x="1" y="2402"/>
                    <a:pt x="1" y="2764"/>
                    <a:pt x="39" y="3087"/>
                  </a:cubicBezTo>
                  <a:cubicBezTo>
                    <a:pt x="39" y="3429"/>
                    <a:pt x="77" y="3772"/>
                    <a:pt x="134" y="4114"/>
                  </a:cubicBezTo>
                  <a:cubicBezTo>
                    <a:pt x="172" y="4437"/>
                    <a:pt x="229" y="4799"/>
                    <a:pt x="286" y="5141"/>
                  </a:cubicBezTo>
                  <a:cubicBezTo>
                    <a:pt x="419" y="5826"/>
                    <a:pt x="553" y="6492"/>
                    <a:pt x="743" y="7176"/>
                  </a:cubicBezTo>
                  <a:cubicBezTo>
                    <a:pt x="838" y="7500"/>
                    <a:pt x="933" y="7861"/>
                    <a:pt x="1047" y="8203"/>
                  </a:cubicBezTo>
                  <a:cubicBezTo>
                    <a:pt x="1161" y="8527"/>
                    <a:pt x="1294" y="8888"/>
                    <a:pt x="1427" y="9212"/>
                  </a:cubicBezTo>
                  <a:cubicBezTo>
                    <a:pt x="1427" y="9250"/>
                    <a:pt x="1466" y="9250"/>
                    <a:pt x="1485" y="9250"/>
                  </a:cubicBezTo>
                  <a:cubicBezTo>
                    <a:pt x="1504" y="9250"/>
                    <a:pt x="1504" y="9212"/>
                    <a:pt x="1504" y="9212"/>
                  </a:cubicBezTo>
                  <a:cubicBezTo>
                    <a:pt x="1656" y="8888"/>
                    <a:pt x="1770" y="8527"/>
                    <a:pt x="1884" y="8203"/>
                  </a:cubicBezTo>
                  <a:cubicBezTo>
                    <a:pt x="1998" y="7861"/>
                    <a:pt x="2093" y="7519"/>
                    <a:pt x="2188" y="7176"/>
                  </a:cubicBezTo>
                  <a:cubicBezTo>
                    <a:pt x="2359" y="6492"/>
                    <a:pt x="2531" y="5826"/>
                    <a:pt x="2645" y="5141"/>
                  </a:cubicBezTo>
                  <a:cubicBezTo>
                    <a:pt x="2702" y="4799"/>
                    <a:pt x="2759" y="4437"/>
                    <a:pt x="2816" y="4114"/>
                  </a:cubicBezTo>
                  <a:cubicBezTo>
                    <a:pt x="2854" y="3772"/>
                    <a:pt x="2892" y="3448"/>
                    <a:pt x="2949" y="3087"/>
                  </a:cubicBezTo>
                  <a:cubicBezTo>
                    <a:pt x="2987" y="2764"/>
                    <a:pt x="2987" y="2402"/>
                    <a:pt x="2949" y="2060"/>
                  </a:cubicBezTo>
                  <a:cubicBezTo>
                    <a:pt x="2930" y="1736"/>
                    <a:pt x="2911" y="1375"/>
                    <a:pt x="2816" y="1052"/>
                  </a:cubicBezTo>
                  <a:cubicBezTo>
                    <a:pt x="2671" y="424"/>
                    <a:pt x="2117" y="0"/>
                    <a:pt x="1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10320000" dist="28575">
                <a:schemeClr val="dk1">
                  <a:alpha val="77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1"/>
            <p:cNvSpPr/>
            <p:nvPr/>
          </p:nvSpPr>
          <p:spPr>
            <a:xfrm>
              <a:off x="4555375" y="1333125"/>
              <a:ext cx="176900" cy="171275"/>
            </a:xfrm>
            <a:custGeom>
              <a:rect b="b" l="l" r="r" t="t"/>
              <a:pathLst>
                <a:path extrusionOk="0" h="6851" w="7076">
                  <a:moveTo>
                    <a:pt x="5532" y="1"/>
                  </a:moveTo>
                  <a:cubicBezTo>
                    <a:pt x="5287" y="1"/>
                    <a:pt x="5045" y="68"/>
                    <a:pt x="4831" y="194"/>
                  </a:cubicBezTo>
                  <a:cubicBezTo>
                    <a:pt x="4546" y="365"/>
                    <a:pt x="4280" y="593"/>
                    <a:pt x="4014" y="802"/>
                  </a:cubicBezTo>
                  <a:cubicBezTo>
                    <a:pt x="3747" y="1030"/>
                    <a:pt x="3519" y="1259"/>
                    <a:pt x="3310" y="1525"/>
                  </a:cubicBezTo>
                  <a:cubicBezTo>
                    <a:pt x="3082" y="1753"/>
                    <a:pt x="2872" y="2020"/>
                    <a:pt x="2663" y="2305"/>
                  </a:cubicBezTo>
                  <a:cubicBezTo>
                    <a:pt x="2473" y="2571"/>
                    <a:pt x="2264" y="2856"/>
                    <a:pt x="2073" y="3142"/>
                  </a:cubicBezTo>
                  <a:cubicBezTo>
                    <a:pt x="1655" y="3712"/>
                    <a:pt x="1313" y="4283"/>
                    <a:pt x="951" y="4892"/>
                  </a:cubicBezTo>
                  <a:lnTo>
                    <a:pt x="457" y="5824"/>
                  </a:lnTo>
                  <a:cubicBezTo>
                    <a:pt x="285" y="6128"/>
                    <a:pt x="133" y="6470"/>
                    <a:pt x="0" y="6794"/>
                  </a:cubicBezTo>
                  <a:cubicBezTo>
                    <a:pt x="0" y="6832"/>
                    <a:pt x="0" y="6851"/>
                    <a:pt x="19" y="6851"/>
                  </a:cubicBezTo>
                  <a:lnTo>
                    <a:pt x="38" y="6851"/>
                  </a:lnTo>
                  <a:cubicBezTo>
                    <a:pt x="381" y="6699"/>
                    <a:pt x="704" y="6566"/>
                    <a:pt x="1027" y="6394"/>
                  </a:cubicBezTo>
                  <a:cubicBezTo>
                    <a:pt x="1332" y="6261"/>
                    <a:pt x="1636" y="6071"/>
                    <a:pt x="1940" y="5900"/>
                  </a:cubicBezTo>
                  <a:cubicBezTo>
                    <a:pt x="2549" y="5538"/>
                    <a:pt x="3139" y="5158"/>
                    <a:pt x="3709" y="4778"/>
                  </a:cubicBezTo>
                  <a:cubicBezTo>
                    <a:pt x="3995" y="4587"/>
                    <a:pt x="4261" y="4397"/>
                    <a:pt x="4546" y="4188"/>
                  </a:cubicBezTo>
                  <a:lnTo>
                    <a:pt x="5326" y="3541"/>
                  </a:lnTo>
                  <a:cubicBezTo>
                    <a:pt x="5554" y="3332"/>
                    <a:pt x="5802" y="3085"/>
                    <a:pt x="6030" y="2837"/>
                  </a:cubicBezTo>
                  <a:cubicBezTo>
                    <a:pt x="6258" y="2571"/>
                    <a:pt x="6486" y="2305"/>
                    <a:pt x="6696" y="2039"/>
                  </a:cubicBezTo>
                  <a:cubicBezTo>
                    <a:pt x="7076" y="1411"/>
                    <a:pt x="6867" y="574"/>
                    <a:pt x="6220" y="194"/>
                  </a:cubicBezTo>
                  <a:cubicBezTo>
                    <a:pt x="6005" y="63"/>
                    <a:pt x="5768" y="1"/>
                    <a:pt x="5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10320000" dist="28575">
                <a:schemeClr val="dk1">
                  <a:alpha val="77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1"/>
            <p:cNvSpPr/>
            <p:nvPr/>
          </p:nvSpPr>
          <p:spPr>
            <a:xfrm>
              <a:off x="4558700" y="1481675"/>
              <a:ext cx="234925" cy="73025"/>
            </a:xfrm>
            <a:custGeom>
              <a:rect b="b" l="l" r="r" t="t"/>
              <a:pathLst>
                <a:path extrusionOk="0" h="2921" w="9397">
                  <a:moveTo>
                    <a:pt x="6677" y="1"/>
                  </a:moveTo>
                  <a:cubicBezTo>
                    <a:pt x="6505" y="1"/>
                    <a:pt x="6334" y="5"/>
                    <a:pt x="6163" y="15"/>
                  </a:cubicBezTo>
                  <a:cubicBezTo>
                    <a:pt x="5840" y="15"/>
                    <a:pt x="5478" y="72"/>
                    <a:pt x="5136" y="129"/>
                  </a:cubicBezTo>
                  <a:cubicBezTo>
                    <a:pt x="4813" y="167"/>
                    <a:pt x="4451" y="224"/>
                    <a:pt x="4128" y="281"/>
                  </a:cubicBezTo>
                  <a:cubicBezTo>
                    <a:pt x="3424" y="414"/>
                    <a:pt x="2758" y="547"/>
                    <a:pt x="2074" y="738"/>
                  </a:cubicBezTo>
                  <a:cubicBezTo>
                    <a:pt x="1750" y="833"/>
                    <a:pt x="1389" y="928"/>
                    <a:pt x="1046" y="1042"/>
                  </a:cubicBezTo>
                  <a:cubicBezTo>
                    <a:pt x="723" y="1175"/>
                    <a:pt x="362" y="1289"/>
                    <a:pt x="38" y="1422"/>
                  </a:cubicBezTo>
                  <a:cubicBezTo>
                    <a:pt x="0" y="1422"/>
                    <a:pt x="0" y="1460"/>
                    <a:pt x="0" y="1479"/>
                  </a:cubicBezTo>
                  <a:cubicBezTo>
                    <a:pt x="0" y="1498"/>
                    <a:pt x="38" y="1498"/>
                    <a:pt x="38" y="1498"/>
                  </a:cubicBezTo>
                  <a:cubicBezTo>
                    <a:pt x="362" y="1632"/>
                    <a:pt x="723" y="1765"/>
                    <a:pt x="1046" y="1879"/>
                  </a:cubicBezTo>
                  <a:cubicBezTo>
                    <a:pt x="1389" y="1993"/>
                    <a:pt x="1750" y="2088"/>
                    <a:pt x="2074" y="2183"/>
                  </a:cubicBezTo>
                  <a:cubicBezTo>
                    <a:pt x="2758" y="2354"/>
                    <a:pt x="3424" y="2526"/>
                    <a:pt x="4128" y="2640"/>
                  </a:cubicBezTo>
                  <a:cubicBezTo>
                    <a:pt x="4451" y="2697"/>
                    <a:pt x="4813" y="2754"/>
                    <a:pt x="5136" y="2811"/>
                  </a:cubicBezTo>
                  <a:cubicBezTo>
                    <a:pt x="5478" y="2849"/>
                    <a:pt x="5840" y="2887"/>
                    <a:pt x="6163" y="2906"/>
                  </a:cubicBezTo>
                  <a:cubicBezTo>
                    <a:pt x="6334" y="2916"/>
                    <a:pt x="6505" y="2920"/>
                    <a:pt x="6677" y="2920"/>
                  </a:cubicBezTo>
                  <a:cubicBezTo>
                    <a:pt x="6848" y="2920"/>
                    <a:pt x="7019" y="2916"/>
                    <a:pt x="7190" y="2906"/>
                  </a:cubicBezTo>
                  <a:cubicBezTo>
                    <a:pt x="7514" y="2887"/>
                    <a:pt x="7875" y="2849"/>
                    <a:pt x="8217" y="2754"/>
                  </a:cubicBezTo>
                  <a:cubicBezTo>
                    <a:pt x="8940" y="2564"/>
                    <a:pt x="9397" y="1841"/>
                    <a:pt x="9206" y="1156"/>
                  </a:cubicBezTo>
                  <a:cubicBezTo>
                    <a:pt x="9073" y="643"/>
                    <a:pt x="8693" y="281"/>
                    <a:pt x="8217" y="167"/>
                  </a:cubicBezTo>
                  <a:cubicBezTo>
                    <a:pt x="7875" y="72"/>
                    <a:pt x="7514" y="53"/>
                    <a:pt x="7190" y="15"/>
                  </a:cubicBezTo>
                  <a:cubicBezTo>
                    <a:pt x="7019" y="5"/>
                    <a:pt x="6848" y="1"/>
                    <a:pt x="6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10320000" dist="28575">
                <a:schemeClr val="dk1">
                  <a:alpha val="77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1"/>
            <p:cNvSpPr/>
            <p:nvPr/>
          </p:nvSpPr>
          <p:spPr>
            <a:xfrm>
              <a:off x="4554900" y="1531025"/>
              <a:ext cx="172625" cy="172500"/>
            </a:xfrm>
            <a:custGeom>
              <a:rect b="b" l="l" r="r" t="t"/>
              <a:pathLst>
                <a:path extrusionOk="0" h="6900" w="6905">
                  <a:moveTo>
                    <a:pt x="38" y="0"/>
                  </a:moveTo>
                  <a:cubicBezTo>
                    <a:pt x="19" y="0"/>
                    <a:pt x="0" y="0"/>
                    <a:pt x="0" y="19"/>
                  </a:cubicBezTo>
                  <a:lnTo>
                    <a:pt x="0" y="57"/>
                  </a:lnTo>
                  <a:cubicBezTo>
                    <a:pt x="133" y="380"/>
                    <a:pt x="304" y="723"/>
                    <a:pt x="419" y="1065"/>
                  </a:cubicBezTo>
                  <a:cubicBezTo>
                    <a:pt x="571" y="1389"/>
                    <a:pt x="761" y="1693"/>
                    <a:pt x="913" y="1997"/>
                  </a:cubicBezTo>
                  <a:cubicBezTo>
                    <a:pt x="1275" y="2587"/>
                    <a:pt x="1655" y="3196"/>
                    <a:pt x="2035" y="3766"/>
                  </a:cubicBezTo>
                  <a:cubicBezTo>
                    <a:pt x="2226" y="4051"/>
                    <a:pt x="2416" y="4299"/>
                    <a:pt x="2625" y="4584"/>
                  </a:cubicBezTo>
                  <a:lnTo>
                    <a:pt x="3272" y="5383"/>
                  </a:lnTo>
                  <a:cubicBezTo>
                    <a:pt x="3481" y="5611"/>
                    <a:pt x="3728" y="5858"/>
                    <a:pt x="3995" y="6087"/>
                  </a:cubicBezTo>
                  <a:cubicBezTo>
                    <a:pt x="4223" y="6296"/>
                    <a:pt x="4489" y="6524"/>
                    <a:pt x="4793" y="6714"/>
                  </a:cubicBezTo>
                  <a:cubicBezTo>
                    <a:pt x="5008" y="6840"/>
                    <a:pt x="5243" y="6900"/>
                    <a:pt x="5475" y="6900"/>
                  </a:cubicBezTo>
                  <a:cubicBezTo>
                    <a:pt x="5945" y="6900"/>
                    <a:pt x="6403" y="6659"/>
                    <a:pt x="6657" y="6239"/>
                  </a:cubicBezTo>
                  <a:cubicBezTo>
                    <a:pt x="6905" y="5782"/>
                    <a:pt x="6886" y="5250"/>
                    <a:pt x="6657" y="4831"/>
                  </a:cubicBezTo>
                  <a:cubicBezTo>
                    <a:pt x="6486" y="4546"/>
                    <a:pt x="6239" y="4280"/>
                    <a:pt x="6030" y="4013"/>
                  </a:cubicBezTo>
                  <a:cubicBezTo>
                    <a:pt x="5821" y="3766"/>
                    <a:pt x="5573" y="3519"/>
                    <a:pt x="5326" y="3310"/>
                  </a:cubicBezTo>
                  <a:cubicBezTo>
                    <a:pt x="5079" y="3100"/>
                    <a:pt x="4812" y="2872"/>
                    <a:pt x="4527" y="2663"/>
                  </a:cubicBezTo>
                  <a:cubicBezTo>
                    <a:pt x="4280" y="2473"/>
                    <a:pt x="3995" y="2263"/>
                    <a:pt x="3709" y="2073"/>
                  </a:cubicBezTo>
                  <a:cubicBezTo>
                    <a:pt x="3139" y="1674"/>
                    <a:pt x="2568" y="1312"/>
                    <a:pt x="1940" y="951"/>
                  </a:cubicBezTo>
                  <a:lnTo>
                    <a:pt x="1008" y="457"/>
                  </a:lnTo>
                  <a:cubicBezTo>
                    <a:pt x="704" y="285"/>
                    <a:pt x="381" y="152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10320000" dist="28575">
                <a:schemeClr val="dk1">
                  <a:alpha val="77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1"/>
            <p:cNvSpPr/>
            <p:nvPr/>
          </p:nvSpPr>
          <p:spPr>
            <a:xfrm>
              <a:off x="4502575" y="1478225"/>
              <a:ext cx="78025" cy="78500"/>
            </a:xfrm>
            <a:custGeom>
              <a:rect b="b" l="l" r="r" t="t"/>
              <a:pathLst>
                <a:path extrusionOk="0" h="3140" w="3121">
                  <a:moveTo>
                    <a:pt x="1561" y="1"/>
                  </a:moveTo>
                  <a:cubicBezTo>
                    <a:pt x="686" y="1"/>
                    <a:pt x="1" y="704"/>
                    <a:pt x="1" y="1560"/>
                  </a:cubicBezTo>
                  <a:cubicBezTo>
                    <a:pt x="1" y="2435"/>
                    <a:pt x="686" y="3139"/>
                    <a:pt x="1561" y="3139"/>
                  </a:cubicBezTo>
                  <a:cubicBezTo>
                    <a:pt x="2436" y="3139"/>
                    <a:pt x="3120" y="2435"/>
                    <a:pt x="3120" y="1560"/>
                  </a:cubicBezTo>
                  <a:cubicBezTo>
                    <a:pt x="3120" y="704"/>
                    <a:pt x="2436" y="1"/>
                    <a:pt x="15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10320000" dist="28575">
                <a:schemeClr val="dk1">
                  <a:alpha val="77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5" name="Google Shape;225;p21"/>
          <p:cNvGrpSpPr/>
          <p:nvPr/>
        </p:nvGrpSpPr>
        <p:grpSpPr>
          <a:xfrm>
            <a:off x="2798935" y="235321"/>
            <a:ext cx="289266" cy="285335"/>
            <a:chOff x="4287650" y="1268400"/>
            <a:chExt cx="505975" cy="499100"/>
          </a:xfrm>
        </p:grpSpPr>
        <p:sp>
          <p:nvSpPr>
            <p:cNvPr id="226" name="Google Shape;226;p21"/>
            <p:cNvSpPr/>
            <p:nvPr/>
          </p:nvSpPr>
          <p:spPr>
            <a:xfrm>
              <a:off x="4504000" y="1536250"/>
              <a:ext cx="74700" cy="231250"/>
            </a:xfrm>
            <a:custGeom>
              <a:rect b="b" l="l" r="r" t="t"/>
              <a:pathLst>
                <a:path extrusionOk="0" h="9250" w="2988">
                  <a:moveTo>
                    <a:pt x="1504" y="0"/>
                  </a:moveTo>
                  <a:cubicBezTo>
                    <a:pt x="1485" y="0"/>
                    <a:pt x="1485" y="38"/>
                    <a:pt x="1485" y="38"/>
                  </a:cubicBezTo>
                  <a:cubicBezTo>
                    <a:pt x="1332" y="362"/>
                    <a:pt x="1218" y="723"/>
                    <a:pt x="1104" y="1046"/>
                  </a:cubicBezTo>
                  <a:cubicBezTo>
                    <a:pt x="990" y="1389"/>
                    <a:pt x="895" y="1750"/>
                    <a:pt x="800" y="2074"/>
                  </a:cubicBezTo>
                  <a:cubicBezTo>
                    <a:pt x="629" y="2758"/>
                    <a:pt x="457" y="3424"/>
                    <a:pt x="343" y="4128"/>
                  </a:cubicBezTo>
                  <a:cubicBezTo>
                    <a:pt x="286" y="4451"/>
                    <a:pt x="229" y="4813"/>
                    <a:pt x="172" y="5136"/>
                  </a:cubicBezTo>
                  <a:cubicBezTo>
                    <a:pt x="96" y="5497"/>
                    <a:pt x="77" y="5840"/>
                    <a:pt x="39" y="6163"/>
                  </a:cubicBezTo>
                  <a:cubicBezTo>
                    <a:pt x="1" y="6505"/>
                    <a:pt x="1" y="6848"/>
                    <a:pt x="39" y="7190"/>
                  </a:cubicBezTo>
                  <a:cubicBezTo>
                    <a:pt x="58" y="7513"/>
                    <a:pt x="77" y="7875"/>
                    <a:pt x="172" y="8217"/>
                  </a:cubicBezTo>
                  <a:cubicBezTo>
                    <a:pt x="317" y="8829"/>
                    <a:pt x="870" y="9250"/>
                    <a:pt x="1475" y="9250"/>
                  </a:cubicBezTo>
                  <a:cubicBezTo>
                    <a:pt x="1585" y="9250"/>
                    <a:pt x="1697" y="9236"/>
                    <a:pt x="1808" y="9206"/>
                  </a:cubicBezTo>
                  <a:cubicBezTo>
                    <a:pt x="2340" y="9073"/>
                    <a:pt x="2702" y="8693"/>
                    <a:pt x="2816" y="8217"/>
                  </a:cubicBezTo>
                  <a:cubicBezTo>
                    <a:pt x="2911" y="7875"/>
                    <a:pt x="2930" y="7513"/>
                    <a:pt x="2949" y="7190"/>
                  </a:cubicBezTo>
                  <a:cubicBezTo>
                    <a:pt x="2987" y="6848"/>
                    <a:pt x="2987" y="6505"/>
                    <a:pt x="2949" y="6163"/>
                  </a:cubicBezTo>
                  <a:cubicBezTo>
                    <a:pt x="2949" y="5840"/>
                    <a:pt x="2911" y="5478"/>
                    <a:pt x="2854" y="5136"/>
                  </a:cubicBezTo>
                  <a:cubicBezTo>
                    <a:pt x="2816" y="4813"/>
                    <a:pt x="2759" y="4451"/>
                    <a:pt x="2702" y="4128"/>
                  </a:cubicBezTo>
                  <a:cubicBezTo>
                    <a:pt x="2569" y="3424"/>
                    <a:pt x="2436" y="2758"/>
                    <a:pt x="2245" y="2074"/>
                  </a:cubicBezTo>
                  <a:cubicBezTo>
                    <a:pt x="2150" y="1750"/>
                    <a:pt x="2055" y="1389"/>
                    <a:pt x="1941" y="1046"/>
                  </a:cubicBezTo>
                  <a:cubicBezTo>
                    <a:pt x="1808" y="723"/>
                    <a:pt x="1694" y="362"/>
                    <a:pt x="1561" y="38"/>
                  </a:cubicBezTo>
                  <a:cubicBezTo>
                    <a:pt x="1561" y="0"/>
                    <a:pt x="1523" y="0"/>
                    <a:pt x="15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10320000" dist="28575">
                <a:schemeClr val="dk1">
                  <a:alpha val="77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1"/>
            <p:cNvSpPr/>
            <p:nvPr/>
          </p:nvSpPr>
          <p:spPr>
            <a:xfrm>
              <a:off x="4349475" y="1532450"/>
              <a:ext cx="177375" cy="170900"/>
            </a:xfrm>
            <a:custGeom>
              <a:rect b="b" l="l" r="r" t="t"/>
              <a:pathLst>
                <a:path extrusionOk="0" h="6836" w="7095">
                  <a:moveTo>
                    <a:pt x="7038" y="0"/>
                  </a:moveTo>
                  <a:cubicBezTo>
                    <a:pt x="6714" y="133"/>
                    <a:pt x="6372" y="285"/>
                    <a:pt x="6068" y="438"/>
                  </a:cubicBezTo>
                  <a:cubicBezTo>
                    <a:pt x="5763" y="590"/>
                    <a:pt x="5440" y="780"/>
                    <a:pt x="5136" y="951"/>
                  </a:cubicBezTo>
                  <a:cubicBezTo>
                    <a:pt x="4546" y="1293"/>
                    <a:pt x="3956" y="1674"/>
                    <a:pt x="3386" y="2054"/>
                  </a:cubicBezTo>
                  <a:cubicBezTo>
                    <a:pt x="3101" y="2245"/>
                    <a:pt x="2834" y="2435"/>
                    <a:pt x="2549" y="2663"/>
                  </a:cubicBezTo>
                  <a:lnTo>
                    <a:pt x="1769" y="3291"/>
                  </a:lnTo>
                  <a:cubicBezTo>
                    <a:pt x="1522" y="3519"/>
                    <a:pt x="1294" y="3747"/>
                    <a:pt x="1046" y="4013"/>
                  </a:cubicBezTo>
                  <a:cubicBezTo>
                    <a:pt x="837" y="4280"/>
                    <a:pt x="628" y="4527"/>
                    <a:pt x="381" y="4793"/>
                  </a:cubicBezTo>
                  <a:cubicBezTo>
                    <a:pt x="0" y="5440"/>
                    <a:pt x="209" y="6277"/>
                    <a:pt x="856" y="6657"/>
                  </a:cubicBezTo>
                  <a:cubicBezTo>
                    <a:pt x="1080" y="6779"/>
                    <a:pt x="1322" y="6836"/>
                    <a:pt x="1560" y="6836"/>
                  </a:cubicBezTo>
                  <a:cubicBezTo>
                    <a:pt x="1807" y="6836"/>
                    <a:pt x="2050" y="6774"/>
                    <a:pt x="2264" y="6657"/>
                  </a:cubicBezTo>
                  <a:cubicBezTo>
                    <a:pt x="2549" y="6486"/>
                    <a:pt x="2815" y="6239"/>
                    <a:pt x="3062" y="6030"/>
                  </a:cubicBezTo>
                  <a:cubicBezTo>
                    <a:pt x="3329" y="5820"/>
                    <a:pt x="3576" y="5573"/>
                    <a:pt x="3785" y="5326"/>
                  </a:cubicBezTo>
                  <a:cubicBezTo>
                    <a:pt x="3995" y="5079"/>
                    <a:pt x="4223" y="4812"/>
                    <a:pt x="4432" y="4527"/>
                  </a:cubicBezTo>
                  <a:cubicBezTo>
                    <a:pt x="4622" y="4280"/>
                    <a:pt x="4831" y="3994"/>
                    <a:pt x="5022" y="3709"/>
                  </a:cubicBezTo>
                  <a:cubicBezTo>
                    <a:pt x="5421" y="3139"/>
                    <a:pt x="5782" y="2568"/>
                    <a:pt x="6144" y="1940"/>
                  </a:cubicBezTo>
                  <a:lnTo>
                    <a:pt x="6638" y="1008"/>
                  </a:lnTo>
                  <a:cubicBezTo>
                    <a:pt x="6810" y="704"/>
                    <a:pt x="6943" y="380"/>
                    <a:pt x="7095" y="38"/>
                  </a:cubicBezTo>
                  <a:cubicBezTo>
                    <a:pt x="7095" y="19"/>
                    <a:pt x="7095" y="0"/>
                    <a:pt x="7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10320000" dist="28575">
                <a:schemeClr val="dk1">
                  <a:alpha val="77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1"/>
            <p:cNvSpPr/>
            <p:nvPr/>
          </p:nvSpPr>
          <p:spPr>
            <a:xfrm>
              <a:off x="4287650" y="1481075"/>
              <a:ext cx="234925" cy="73625"/>
            </a:xfrm>
            <a:custGeom>
              <a:rect b="b" l="l" r="r" t="t"/>
              <a:pathLst>
                <a:path extrusionOk="0" h="2945" w="9397">
                  <a:moveTo>
                    <a:pt x="2226" y="1"/>
                  </a:moveTo>
                  <a:cubicBezTo>
                    <a:pt x="1883" y="20"/>
                    <a:pt x="1522" y="58"/>
                    <a:pt x="1199" y="153"/>
                  </a:cubicBezTo>
                  <a:cubicBezTo>
                    <a:pt x="457" y="305"/>
                    <a:pt x="0" y="1047"/>
                    <a:pt x="191" y="1789"/>
                  </a:cubicBezTo>
                  <a:cubicBezTo>
                    <a:pt x="343" y="2302"/>
                    <a:pt x="723" y="2664"/>
                    <a:pt x="1199" y="2778"/>
                  </a:cubicBezTo>
                  <a:cubicBezTo>
                    <a:pt x="1522" y="2873"/>
                    <a:pt x="1883" y="2911"/>
                    <a:pt x="2226" y="2930"/>
                  </a:cubicBezTo>
                  <a:cubicBezTo>
                    <a:pt x="2388" y="2940"/>
                    <a:pt x="2559" y="2944"/>
                    <a:pt x="2730" y="2944"/>
                  </a:cubicBezTo>
                  <a:cubicBezTo>
                    <a:pt x="2901" y="2944"/>
                    <a:pt x="3072" y="2940"/>
                    <a:pt x="3234" y="2930"/>
                  </a:cubicBezTo>
                  <a:cubicBezTo>
                    <a:pt x="3576" y="2930"/>
                    <a:pt x="3938" y="2873"/>
                    <a:pt x="4261" y="2835"/>
                  </a:cubicBezTo>
                  <a:cubicBezTo>
                    <a:pt x="4584" y="2778"/>
                    <a:pt x="4946" y="2740"/>
                    <a:pt x="5288" y="2664"/>
                  </a:cubicBezTo>
                  <a:cubicBezTo>
                    <a:pt x="5973" y="2550"/>
                    <a:pt x="6639" y="2397"/>
                    <a:pt x="7323" y="2207"/>
                  </a:cubicBezTo>
                  <a:cubicBezTo>
                    <a:pt x="7666" y="2112"/>
                    <a:pt x="8008" y="2017"/>
                    <a:pt x="8351" y="1903"/>
                  </a:cubicBezTo>
                  <a:cubicBezTo>
                    <a:pt x="8674" y="1789"/>
                    <a:pt x="9035" y="1675"/>
                    <a:pt x="9378" y="1522"/>
                  </a:cubicBezTo>
                  <a:cubicBezTo>
                    <a:pt x="9397" y="1522"/>
                    <a:pt x="9397" y="1503"/>
                    <a:pt x="9397" y="1484"/>
                  </a:cubicBezTo>
                  <a:cubicBezTo>
                    <a:pt x="9397" y="1446"/>
                    <a:pt x="9378" y="1446"/>
                    <a:pt x="9378" y="1446"/>
                  </a:cubicBezTo>
                  <a:cubicBezTo>
                    <a:pt x="9035" y="1313"/>
                    <a:pt x="8674" y="1199"/>
                    <a:pt x="8351" y="1066"/>
                  </a:cubicBezTo>
                  <a:cubicBezTo>
                    <a:pt x="8008" y="952"/>
                    <a:pt x="7666" y="857"/>
                    <a:pt x="7323" y="762"/>
                  </a:cubicBezTo>
                  <a:cubicBezTo>
                    <a:pt x="6639" y="590"/>
                    <a:pt x="5973" y="438"/>
                    <a:pt x="5288" y="305"/>
                  </a:cubicBezTo>
                  <a:cubicBezTo>
                    <a:pt x="4946" y="267"/>
                    <a:pt x="4584" y="191"/>
                    <a:pt x="4261" y="153"/>
                  </a:cubicBezTo>
                  <a:cubicBezTo>
                    <a:pt x="3938" y="96"/>
                    <a:pt x="3576" y="77"/>
                    <a:pt x="3234" y="58"/>
                  </a:cubicBezTo>
                  <a:cubicBezTo>
                    <a:pt x="2911" y="58"/>
                    <a:pt x="2568" y="20"/>
                    <a:pt x="2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10320000" dist="28575">
                <a:schemeClr val="dk1">
                  <a:alpha val="77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1"/>
            <p:cNvSpPr/>
            <p:nvPr/>
          </p:nvSpPr>
          <p:spPr>
            <a:xfrm>
              <a:off x="4354225" y="1333225"/>
              <a:ext cx="173100" cy="172125"/>
            </a:xfrm>
            <a:custGeom>
              <a:rect b="b" l="l" r="r" t="t"/>
              <a:pathLst>
                <a:path extrusionOk="0" h="6885" w="6924">
                  <a:moveTo>
                    <a:pt x="1436" y="0"/>
                  </a:moveTo>
                  <a:cubicBezTo>
                    <a:pt x="971" y="0"/>
                    <a:pt x="519" y="236"/>
                    <a:pt x="267" y="665"/>
                  </a:cubicBezTo>
                  <a:cubicBezTo>
                    <a:pt x="0" y="1103"/>
                    <a:pt x="38" y="1635"/>
                    <a:pt x="267" y="2054"/>
                  </a:cubicBezTo>
                  <a:cubicBezTo>
                    <a:pt x="438" y="2339"/>
                    <a:pt x="666" y="2605"/>
                    <a:pt x="894" y="2872"/>
                  </a:cubicBezTo>
                  <a:cubicBezTo>
                    <a:pt x="1104" y="3138"/>
                    <a:pt x="1332" y="3366"/>
                    <a:pt x="1598" y="3575"/>
                  </a:cubicBezTo>
                  <a:cubicBezTo>
                    <a:pt x="1845" y="3804"/>
                    <a:pt x="2093" y="4013"/>
                    <a:pt x="2378" y="4222"/>
                  </a:cubicBezTo>
                  <a:cubicBezTo>
                    <a:pt x="2644" y="4412"/>
                    <a:pt x="2930" y="4621"/>
                    <a:pt x="3215" y="4812"/>
                  </a:cubicBezTo>
                  <a:cubicBezTo>
                    <a:pt x="3785" y="5230"/>
                    <a:pt x="4356" y="5591"/>
                    <a:pt x="4984" y="5934"/>
                  </a:cubicBezTo>
                  <a:lnTo>
                    <a:pt x="5897" y="6428"/>
                  </a:lnTo>
                  <a:cubicBezTo>
                    <a:pt x="6220" y="6600"/>
                    <a:pt x="6544" y="6752"/>
                    <a:pt x="6886" y="6885"/>
                  </a:cubicBezTo>
                  <a:cubicBezTo>
                    <a:pt x="6905" y="6885"/>
                    <a:pt x="6924" y="6885"/>
                    <a:pt x="6924" y="6866"/>
                  </a:cubicBezTo>
                  <a:lnTo>
                    <a:pt x="6924" y="6847"/>
                  </a:lnTo>
                  <a:cubicBezTo>
                    <a:pt x="6791" y="6485"/>
                    <a:pt x="6639" y="6181"/>
                    <a:pt x="6505" y="5820"/>
                  </a:cubicBezTo>
                  <a:cubicBezTo>
                    <a:pt x="6353" y="5515"/>
                    <a:pt x="6163" y="5192"/>
                    <a:pt x="5992" y="4888"/>
                  </a:cubicBezTo>
                  <a:cubicBezTo>
                    <a:pt x="5650" y="4298"/>
                    <a:pt x="5269" y="3708"/>
                    <a:pt x="4889" y="3138"/>
                  </a:cubicBezTo>
                  <a:cubicBezTo>
                    <a:pt x="4698" y="2852"/>
                    <a:pt x="4508" y="2586"/>
                    <a:pt x="4280" y="2301"/>
                  </a:cubicBezTo>
                  <a:lnTo>
                    <a:pt x="3652" y="1521"/>
                  </a:lnTo>
                  <a:cubicBezTo>
                    <a:pt x="3424" y="1274"/>
                    <a:pt x="3196" y="1046"/>
                    <a:pt x="2930" y="798"/>
                  </a:cubicBezTo>
                  <a:cubicBezTo>
                    <a:pt x="2701" y="589"/>
                    <a:pt x="2435" y="380"/>
                    <a:pt x="2131" y="190"/>
                  </a:cubicBezTo>
                  <a:cubicBezTo>
                    <a:pt x="1913" y="61"/>
                    <a:pt x="1673" y="0"/>
                    <a:pt x="14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10320000" dist="28575">
                <a:schemeClr val="dk1">
                  <a:alpha val="77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1"/>
            <p:cNvSpPr/>
            <p:nvPr/>
          </p:nvSpPr>
          <p:spPr>
            <a:xfrm>
              <a:off x="4504000" y="1268400"/>
              <a:ext cx="74700" cy="231250"/>
            </a:xfrm>
            <a:custGeom>
              <a:rect b="b" l="l" r="r" t="t"/>
              <a:pathLst>
                <a:path extrusionOk="0" h="9250" w="2988">
                  <a:moveTo>
                    <a:pt x="1513" y="0"/>
                  </a:moveTo>
                  <a:cubicBezTo>
                    <a:pt x="1403" y="0"/>
                    <a:pt x="1291" y="14"/>
                    <a:pt x="1180" y="44"/>
                  </a:cubicBezTo>
                  <a:cubicBezTo>
                    <a:pt x="648" y="196"/>
                    <a:pt x="286" y="576"/>
                    <a:pt x="172" y="1052"/>
                  </a:cubicBezTo>
                  <a:cubicBezTo>
                    <a:pt x="77" y="1375"/>
                    <a:pt x="58" y="1736"/>
                    <a:pt x="39" y="2060"/>
                  </a:cubicBezTo>
                  <a:cubicBezTo>
                    <a:pt x="1" y="2402"/>
                    <a:pt x="1" y="2764"/>
                    <a:pt x="39" y="3087"/>
                  </a:cubicBezTo>
                  <a:cubicBezTo>
                    <a:pt x="39" y="3429"/>
                    <a:pt x="77" y="3772"/>
                    <a:pt x="134" y="4114"/>
                  </a:cubicBezTo>
                  <a:cubicBezTo>
                    <a:pt x="172" y="4437"/>
                    <a:pt x="229" y="4799"/>
                    <a:pt x="286" y="5141"/>
                  </a:cubicBezTo>
                  <a:cubicBezTo>
                    <a:pt x="419" y="5826"/>
                    <a:pt x="553" y="6492"/>
                    <a:pt x="743" y="7176"/>
                  </a:cubicBezTo>
                  <a:cubicBezTo>
                    <a:pt x="838" y="7500"/>
                    <a:pt x="933" y="7861"/>
                    <a:pt x="1047" y="8203"/>
                  </a:cubicBezTo>
                  <a:cubicBezTo>
                    <a:pt x="1161" y="8527"/>
                    <a:pt x="1294" y="8888"/>
                    <a:pt x="1427" y="9212"/>
                  </a:cubicBezTo>
                  <a:cubicBezTo>
                    <a:pt x="1427" y="9250"/>
                    <a:pt x="1466" y="9250"/>
                    <a:pt x="1485" y="9250"/>
                  </a:cubicBezTo>
                  <a:cubicBezTo>
                    <a:pt x="1504" y="9250"/>
                    <a:pt x="1504" y="9212"/>
                    <a:pt x="1504" y="9212"/>
                  </a:cubicBezTo>
                  <a:cubicBezTo>
                    <a:pt x="1656" y="8888"/>
                    <a:pt x="1770" y="8527"/>
                    <a:pt x="1884" y="8203"/>
                  </a:cubicBezTo>
                  <a:cubicBezTo>
                    <a:pt x="1998" y="7861"/>
                    <a:pt x="2093" y="7519"/>
                    <a:pt x="2188" y="7176"/>
                  </a:cubicBezTo>
                  <a:cubicBezTo>
                    <a:pt x="2359" y="6492"/>
                    <a:pt x="2531" y="5826"/>
                    <a:pt x="2645" y="5141"/>
                  </a:cubicBezTo>
                  <a:cubicBezTo>
                    <a:pt x="2702" y="4799"/>
                    <a:pt x="2759" y="4437"/>
                    <a:pt x="2816" y="4114"/>
                  </a:cubicBezTo>
                  <a:cubicBezTo>
                    <a:pt x="2854" y="3772"/>
                    <a:pt x="2892" y="3448"/>
                    <a:pt x="2949" y="3087"/>
                  </a:cubicBezTo>
                  <a:cubicBezTo>
                    <a:pt x="2987" y="2764"/>
                    <a:pt x="2987" y="2402"/>
                    <a:pt x="2949" y="2060"/>
                  </a:cubicBezTo>
                  <a:cubicBezTo>
                    <a:pt x="2930" y="1736"/>
                    <a:pt x="2911" y="1375"/>
                    <a:pt x="2816" y="1052"/>
                  </a:cubicBezTo>
                  <a:cubicBezTo>
                    <a:pt x="2671" y="424"/>
                    <a:pt x="2117" y="0"/>
                    <a:pt x="1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10320000" dist="28575">
                <a:schemeClr val="dk1">
                  <a:alpha val="77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4555375" y="1333125"/>
              <a:ext cx="176900" cy="171275"/>
            </a:xfrm>
            <a:custGeom>
              <a:rect b="b" l="l" r="r" t="t"/>
              <a:pathLst>
                <a:path extrusionOk="0" h="6851" w="7076">
                  <a:moveTo>
                    <a:pt x="5532" y="1"/>
                  </a:moveTo>
                  <a:cubicBezTo>
                    <a:pt x="5287" y="1"/>
                    <a:pt x="5045" y="68"/>
                    <a:pt x="4831" y="194"/>
                  </a:cubicBezTo>
                  <a:cubicBezTo>
                    <a:pt x="4546" y="365"/>
                    <a:pt x="4280" y="593"/>
                    <a:pt x="4014" y="802"/>
                  </a:cubicBezTo>
                  <a:cubicBezTo>
                    <a:pt x="3747" y="1030"/>
                    <a:pt x="3519" y="1259"/>
                    <a:pt x="3310" y="1525"/>
                  </a:cubicBezTo>
                  <a:cubicBezTo>
                    <a:pt x="3082" y="1753"/>
                    <a:pt x="2872" y="2020"/>
                    <a:pt x="2663" y="2305"/>
                  </a:cubicBezTo>
                  <a:cubicBezTo>
                    <a:pt x="2473" y="2571"/>
                    <a:pt x="2264" y="2856"/>
                    <a:pt x="2073" y="3142"/>
                  </a:cubicBezTo>
                  <a:cubicBezTo>
                    <a:pt x="1655" y="3712"/>
                    <a:pt x="1313" y="4283"/>
                    <a:pt x="951" y="4892"/>
                  </a:cubicBezTo>
                  <a:lnTo>
                    <a:pt x="457" y="5824"/>
                  </a:lnTo>
                  <a:cubicBezTo>
                    <a:pt x="285" y="6128"/>
                    <a:pt x="133" y="6470"/>
                    <a:pt x="0" y="6794"/>
                  </a:cubicBezTo>
                  <a:cubicBezTo>
                    <a:pt x="0" y="6832"/>
                    <a:pt x="0" y="6851"/>
                    <a:pt x="19" y="6851"/>
                  </a:cubicBezTo>
                  <a:lnTo>
                    <a:pt x="38" y="6851"/>
                  </a:lnTo>
                  <a:cubicBezTo>
                    <a:pt x="381" y="6699"/>
                    <a:pt x="704" y="6566"/>
                    <a:pt x="1027" y="6394"/>
                  </a:cubicBezTo>
                  <a:cubicBezTo>
                    <a:pt x="1332" y="6261"/>
                    <a:pt x="1636" y="6071"/>
                    <a:pt x="1940" y="5900"/>
                  </a:cubicBezTo>
                  <a:cubicBezTo>
                    <a:pt x="2549" y="5538"/>
                    <a:pt x="3139" y="5158"/>
                    <a:pt x="3709" y="4778"/>
                  </a:cubicBezTo>
                  <a:cubicBezTo>
                    <a:pt x="3995" y="4587"/>
                    <a:pt x="4261" y="4397"/>
                    <a:pt x="4546" y="4188"/>
                  </a:cubicBezTo>
                  <a:lnTo>
                    <a:pt x="5326" y="3541"/>
                  </a:lnTo>
                  <a:cubicBezTo>
                    <a:pt x="5554" y="3332"/>
                    <a:pt x="5802" y="3085"/>
                    <a:pt x="6030" y="2837"/>
                  </a:cubicBezTo>
                  <a:cubicBezTo>
                    <a:pt x="6258" y="2571"/>
                    <a:pt x="6486" y="2305"/>
                    <a:pt x="6696" y="2039"/>
                  </a:cubicBezTo>
                  <a:cubicBezTo>
                    <a:pt x="7076" y="1411"/>
                    <a:pt x="6867" y="574"/>
                    <a:pt x="6220" y="194"/>
                  </a:cubicBezTo>
                  <a:cubicBezTo>
                    <a:pt x="6005" y="63"/>
                    <a:pt x="5768" y="1"/>
                    <a:pt x="5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10320000" dist="28575">
                <a:schemeClr val="dk1">
                  <a:alpha val="77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4558700" y="1481675"/>
              <a:ext cx="234925" cy="73025"/>
            </a:xfrm>
            <a:custGeom>
              <a:rect b="b" l="l" r="r" t="t"/>
              <a:pathLst>
                <a:path extrusionOk="0" h="2921" w="9397">
                  <a:moveTo>
                    <a:pt x="6677" y="1"/>
                  </a:moveTo>
                  <a:cubicBezTo>
                    <a:pt x="6505" y="1"/>
                    <a:pt x="6334" y="5"/>
                    <a:pt x="6163" y="15"/>
                  </a:cubicBezTo>
                  <a:cubicBezTo>
                    <a:pt x="5840" y="15"/>
                    <a:pt x="5478" y="72"/>
                    <a:pt x="5136" y="129"/>
                  </a:cubicBezTo>
                  <a:cubicBezTo>
                    <a:pt x="4813" y="167"/>
                    <a:pt x="4451" y="224"/>
                    <a:pt x="4128" y="281"/>
                  </a:cubicBezTo>
                  <a:cubicBezTo>
                    <a:pt x="3424" y="414"/>
                    <a:pt x="2758" y="547"/>
                    <a:pt x="2074" y="738"/>
                  </a:cubicBezTo>
                  <a:cubicBezTo>
                    <a:pt x="1750" y="833"/>
                    <a:pt x="1389" y="928"/>
                    <a:pt x="1046" y="1042"/>
                  </a:cubicBezTo>
                  <a:cubicBezTo>
                    <a:pt x="723" y="1175"/>
                    <a:pt x="362" y="1289"/>
                    <a:pt x="38" y="1422"/>
                  </a:cubicBezTo>
                  <a:cubicBezTo>
                    <a:pt x="0" y="1422"/>
                    <a:pt x="0" y="1460"/>
                    <a:pt x="0" y="1479"/>
                  </a:cubicBezTo>
                  <a:cubicBezTo>
                    <a:pt x="0" y="1498"/>
                    <a:pt x="38" y="1498"/>
                    <a:pt x="38" y="1498"/>
                  </a:cubicBezTo>
                  <a:cubicBezTo>
                    <a:pt x="362" y="1632"/>
                    <a:pt x="723" y="1765"/>
                    <a:pt x="1046" y="1879"/>
                  </a:cubicBezTo>
                  <a:cubicBezTo>
                    <a:pt x="1389" y="1993"/>
                    <a:pt x="1750" y="2088"/>
                    <a:pt x="2074" y="2183"/>
                  </a:cubicBezTo>
                  <a:cubicBezTo>
                    <a:pt x="2758" y="2354"/>
                    <a:pt x="3424" y="2526"/>
                    <a:pt x="4128" y="2640"/>
                  </a:cubicBezTo>
                  <a:cubicBezTo>
                    <a:pt x="4451" y="2697"/>
                    <a:pt x="4813" y="2754"/>
                    <a:pt x="5136" y="2811"/>
                  </a:cubicBezTo>
                  <a:cubicBezTo>
                    <a:pt x="5478" y="2849"/>
                    <a:pt x="5840" y="2887"/>
                    <a:pt x="6163" y="2906"/>
                  </a:cubicBezTo>
                  <a:cubicBezTo>
                    <a:pt x="6334" y="2916"/>
                    <a:pt x="6505" y="2920"/>
                    <a:pt x="6677" y="2920"/>
                  </a:cubicBezTo>
                  <a:cubicBezTo>
                    <a:pt x="6848" y="2920"/>
                    <a:pt x="7019" y="2916"/>
                    <a:pt x="7190" y="2906"/>
                  </a:cubicBezTo>
                  <a:cubicBezTo>
                    <a:pt x="7514" y="2887"/>
                    <a:pt x="7875" y="2849"/>
                    <a:pt x="8217" y="2754"/>
                  </a:cubicBezTo>
                  <a:cubicBezTo>
                    <a:pt x="8940" y="2564"/>
                    <a:pt x="9397" y="1841"/>
                    <a:pt x="9206" y="1156"/>
                  </a:cubicBezTo>
                  <a:cubicBezTo>
                    <a:pt x="9073" y="643"/>
                    <a:pt x="8693" y="281"/>
                    <a:pt x="8217" y="167"/>
                  </a:cubicBezTo>
                  <a:cubicBezTo>
                    <a:pt x="7875" y="72"/>
                    <a:pt x="7514" y="53"/>
                    <a:pt x="7190" y="15"/>
                  </a:cubicBezTo>
                  <a:cubicBezTo>
                    <a:pt x="7019" y="5"/>
                    <a:pt x="6848" y="1"/>
                    <a:pt x="6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10320000" dist="28575">
                <a:schemeClr val="dk1">
                  <a:alpha val="77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1"/>
            <p:cNvSpPr/>
            <p:nvPr/>
          </p:nvSpPr>
          <p:spPr>
            <a:xfrm>
              <a:off x="4554900" y="1531025"/>
              <a:ext cx="172625" cy="172500"/>
            </a:xfrm>
            <a:custGeom>
              <a:rect b="b" l="l" r="r" t="t"/>
              <a:pathLst>
                <a:path extrusionOk="0" h="6900" w="6905">
                  <a:moveTo>
                    <a:pt x="38" y="0"/>
                  </a:moveTo>
                  <a:cubicBezTo>
                    <a:pt x="19" y="0"/>
                    <a:pt x="0" y="0"/>
                    <a:pt x="0" y="19"/>
                  </a:cubicBezTo>
                  <a:lnTo>
                    <a:pt x="0" y="57"/>
                  </a:lnTo>
                  <a:cubicBezTo>
                    <a:pt x="133" y="380"/>
                    <a:pt x="304" y="723"/>
                    <a:pt x="419" y="1065"/>
                  </a:cubicBezTo>
                  <a:cubicBezTo>
                    <a:pt x="571" y="1389"/>
                    <a:pt x="761" y="1693"/>
                    <a:pt x="913" y="1997"/>
                  </a:cubicBezTo>
                  <a:cubicBezTo>
                    <a:pt x="1275" y="2587"/>
                    <a:pt x="1655" y="3196"/>
                    <a:pt x="2035" y="3766"/>
                  </a:cubicBezTo>
                  <a:cubicBezTo>
                    <a:pt x="2226" y="4051"/>
                    <a:pt x="2416" y="4299"/>
                    <a:pt x="2625" y="4584"/>
                  </a:cubicBezTo>
                  <a:lnTo>
                    <a:pt x="3272" y="5383"/>
                  </a:lnTo>
                  <a:cubicBezTo>
                    <a:pt x="3481" y="5611"/>
                    <a:pt x="3728" y="5858"/>
                    <a:pt x="3995" y="6087"/>
                  </a:cubicBezTo>
                  <a:cubicBezTo>
                    <a:pt x="4223" y="6296"/>
                    <a:pt x="4489" y="6524"/>
                    <a:pt x="4793" y="6714"/>
                  </a:cubicBezTo>
                  <a:cubicBezTo>
                    <a:pt x="5008" y="6840"/>
                    <a:pt x="5243" y="6900"/>
                    <a:pt x="5475" y="6900"/>
                  </a:cubicBezTo>
                  <a:cubicBezTo>
                    <a:pt x="5945" y="6900"/>
                    <a:pt x="6403" y="6659"/>
                    <a:pt x="6657" y="6239"/>
                  </a:cubicBezTo>
                  <a:cubicBezTo>
                    <a:pt x="6905" y="5782"/>
                    <a:pt x="6886" y="5250"/>
                    <a:pt x="6657" y="4831"/>
                  </a:cubicBezTo>
                  <a:cubicBezTo>
                    <a:pt x="6486" y="4546"/>
                    <a:pt x="6239" y="4280"/>
                    <a:pt x="6030" y="4013"/>
                  </a:cubicBezTo>
                  <a:cubicBezTo>
                    <a:pt x="5821" y="3766"/>
                    <a:pt x="5573" y="3519"/>
                    <a:pt x="5326" y="3310"/>
                  </a:cubicBezTo>
                  <a:cubicBezTo>
                    <a:pt x="5079" y="3100"/>
                    <a:pt x="4812" y="2872"/>
                    <a:pt x="4527" y="2663"/>
                  </a:cubicBezTo>
                  <a:cubicBezTo>
                    <a:pt x="4280" y="2473"/>
                    <a:pt x="3995" y="2263"/>
                    <a:pt x="3709" y="2073"/>
                  </a:cubicBezTo>
                  <a:cubicBezTo>
                    <a:pt x="3139" y="1674"/>
                    <a:pt x="2568" y="1312"/>
                    <a:pt x="1940" y="951"/>
                  </a:cubicBezTo>
                  <a:lnTo>
                    <a:pt x="1008" y="457"/>
                  </a:lnTo>
                  <a:cubicBezTo>
                    <a:pt x="704" y="285"/>
                    <a:pt x="381" y="152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10320000" dist="28575">
                <a:schemeClr val="dk1">
                  <a:alpha val="77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1"/>
            <p:cNvSpPr/>
            <p:nvPr/>
          </p:nvSpPr>
          <p:spPr>
            <a:xfrm>
              <a:off x="4502575" y="1478225"/>
              <a:ext cx="78025" cy="78500"/>
            </a:xfrm>
            <a:custGeom>
              <a:rect b="b" l="l" r="r" t="t"/>
              <a:pathLst>
                <a:path extrusionOk="0" h="3140" w="3121">
                  <a:moveTo>
                    <a:pt x="1561" y="1"/>
                  </a:moveTo>
                  <a:cubicBezTo>
                    <a:pt x="686" y="1"/>
                    <a:pt x="1" y="704"/>
                    <a:pt x="1" y="1560"/>
                  </a:cubicBezTo>
                  <a:cubicBezTo>
                    <a:pt x="1" y="2435"/>
                    <a:pt x="686" y="3139"/>
                    <a:pt x="1561" y="3139"/>
                  </a:cubicBezTo>
                  <a:cubicBezTo>
                    <a:pt x="2436" y="3139"/>
                    <a:pt x="3120" y="2435"/>
                    <a:pt x="3120" y="1560"/>
                  </a:cubicBezTo>
                  <a:cubicBezTo>
                    <a:pt x="3120" y="704"/>
                    <a:pt x="2436" y="1"/>
                    <a:pt x="15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10320000" dist="28575">
                <a:schemeClr val="dk1">
                  <a:alpha val="77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5" name="Google Shape;235;p21"/>
          <p:cNvGrpSpPr/>
          <p:nvPr/>
        </p:nvGrpSpPr>
        <p:grpSpPr>
          <a:xfrm flipH="1" rot="-1201454">
            <a:off x="8550899" y="283929"/>
            <a:ext cx="449628" cy="449628"/>
            <a:chOff x="1455618" y="1674938"/>
            <a:chExt cx="449651" cy="449651"/>
          </a:xfrm>
        </p:grpSpPr>
        <p:sp>
          <p:nvSpPr>
            <p:cNvPr id="236" name="Google Shape;236;p21"/>
            <p:cNvSpPr/>
            <p:nvPr/>
          </p:nvSpPr>
          <p:spPr>
            <a:xfrm>
              <a:off x="1455618" y="1674938"/>
              <a:ext cx="449651" cy="449651"/>
            </a:xfrm>
            <a:custGeom>
              <a:rect b="b" l="l" r="r" t="t"/>
              <a:pathLst>
                <a:path extrusionOk="0" h="14367" w="14367">
                  <a:moveTo>
                    <a:pt x="168" y="7505"/>
                  </a:moveTo>
                  <a:cubicBezTo>
                    <a:pt x="280" y="7757"/>
                    <a:pt x="477" y="7953"/>
                    <a:pt x="729" y="8065"/>
                  </a:cubicBezTo>
                  <a:cubicBezTo>
                    <a:pt x="953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53" y="8317"/>
                    <a:pt x="2661" y="8513"/>
                    <a:pt x="2269" y="8737"/>
                  </a:cubicBezTo>
                  <a:cubicBezTo>
                    <a:pt x="2045" y="8877"/>
                    <a:pt x="1877" y="8989"/>
                    <a:pt x="1681" y="9129"/>
                  </a:cubicBezTo>
                  <a:cubicBezTo>
                    <a:pt x="1485" y="9297"/>
                    <a:pt x="1289" y="9437"/>
                    <a:pt x="1149" y="9633"/>
                  </a:cubicBezTo>
                  <a:cubicBezTo>
                    <a:pt x="813" y="10053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5"/>
                    <a:pt x="4481" y="9885"/>
                  </a:cubicBezTo>
                  <a:cubicBezTo>
                    <a:pt x="4173" y="10221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65" y="12322"/>
                  </a:cubicBezTo>
                  <a:cubicBezTo>
                    <a:pt x="3081" y="12854"/>
                    <a:pt x="3445" y="13330"/>
                    <a:pt x="3949" y="13414"/>
                  </a:cubicBezTo>
                  <a:cubicBezTo>
                    <a:pt x="4229" y="13470"/>
                    <a:pt x="4481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61" y="10866"/>
                  </a:cubicBezTo>
                  <a:cubicBezTo>
                    <a:pt x="6105" y="11314"/>
                    <a:pt x="6049" y="11762"/>
                    <a:pt x="6077" y="12210"/>
                  </a:cubicBezTo>
                  <a:cubicBezTo>
                    <a:pt x="6077" y="12462"/>
                    <a:pt x="6077" y="12686"/>
                    <a:pt x="6105" y="12938"/>
                  </a:cubicBezTo>
                  <a:cubicBezTo>
                    <a:pt x="6161" y="13162"/>
                    <a:pt x="6189" y="13414"/>
                    <a:pt x="6273" y="13638"/>
                  </a:cubicBezTo>
                  <a:cubicBezTo>
                    <a:pt x="6469" y="14114"/>
                    <a:pt x="7001" y="14366"/>
                    <a:pt x="7477" y="14198"/>
                  </a:cubicBezTo>
                  <a:cubicBezTo>
                    <a:pt x="7757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10"/>
                  </a:cubicBezTo>
                  <a:cubicBezTo>
                    <a:pt x="8262" y="11762"/>
                    <a:pt x="8234" y="11314"/>
                    <a:pt x="8150" y="10866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49"/>
                    <a:pt x="9858" y="9885"/>
                  </a:cubicBezTo>
                  <a:cubicBezTo>
                    <a:pt x="10222" y="10193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7"/>
                    <a:pt x="13358" y="9885"/>
                    <a:pt x="13190" y="9661"/>
                  </a:cubicBezTo>
                  <a:cubicBezTo>
                    <a:pt x="13022" y="9465"/>
                    <a:pt x="12854" y="9325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65"/>
                    <a:pt x="12350" y="3221"/>
                  </a:cubicBezTo>
                  <a:cubicBezTo>
                    <a:pt x="12098" y="3249"/>
                    <a:pt x="11874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0"/>
                    <a:pt x="11146" y="2296"/>
                    <a:pt x="11174" y="2044"/>
                  </a:cubicBezTo>
                  <a:cubicBezTo>
                    <a:pt x="11258" y="1540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2"/>
                    <a:pt x="9158" y="1708"/>
                  </a:cubicBezTo>
                  <a:cubicBezTo>
                    <a:pt x="9018" y="1904"/>
                    <a:pt x="8878" y="2100"/>
                    <a:pt x="8766" y="2296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4"/>
                    <a:pt x="8290" y="2156"/>
                  </a:cubicBezTo>
                  <a:cubicBezTo>
                    <a:pt x="8290" y="1932"/>
                    <a:pt x="8262" y="1680"/>
                    <a:pt x="8234" y="1456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6"/>
                  </a:cubicBezTo>
                  <a:cubicBezTo>
                    <a:pt x="6105" y="1680"/>
                    <a:pt x="6105" y="1932"/>
                    <a:pt x="6105" y="2156"/>
                  </a:cubicBezTo>
                  <a:cubicBezTo>
                    <a:pt x="6077" y="2604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8"/>
                  </a:cubicBezTo>
                  <a:cubicBezTo>
                    <a:pt x="5517" y="2072"/>
                    <a:pt x="5377" y="1876"/>
                    <a:pt x="5237" y="1680"/>
                  </a:cubicBezTo>
                  <a:cubicBezTo>
                    <a:pt x="5069" y="1484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4"/>
                    <a:pt x="3165" y="1764"/>
                    <a:pt x="3193" y="2044"/>
                  </a:cubicBezTo>
                  <a:cubicBezTo>
                    <a:pt x="3249" y="2268"/>
                    <a:pt x="3333" y="2520"/>
                    <a:pt x="3417" y="2717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17"/>
                    <a:pt x="4481" y="4481"/>
                  </a:cubicBezTo>
                  <a:cubicBezTo>
                    <a:pt x="4145" y="4201"/>
                    <a:pt x="3781" y="3921"/>
                    <a:pt x="3361" y="3697"/>
                  </a:cubicBezTo>
                  <a:cubicBezTo>
                    <a:pt x="3165" y="3585"/>
                    <a:pt x="2941" y="3473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13" y="3109"/>
                    <a:pt x="1037" y="3445"/>
                    <a:pt x="953" y="3949"/>
                  </a:cubicBezTo>
                  <a:cubicBezTo>
                    <a:pt x="925" y="4229"/>
                    <a:pt x="981" y="4509"/>
                    <a:pt x="1149" y="4705"/>
                  </a:cubicBezTo>
                  <a:cubicBezTo>
                    <a:pt x="1317" y="4901"/>
                    <a:pt x="1513" y="5069"/>
                    <a:pt x="1681" y="5209"/>
                  </a:cubicBezTo>
                  <a:cubicBezTo>
                    <a:pt x="1877" y="5349"/>
                    <a:pt x="2073" y="5489"/>
                    <a:pt x="2269" y="5601"/>
                  </a:cubicBezTo>
                  <a:cubicBezTo>
                    <a:pt x="2661" y="5825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53" y="6217"/>
                    <a:pt x="729" y="6301"/>
                  </a:cubicBezTo>
                  <a:cubicBezTo>
                    <a:pt x="252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12480000" dist="47625">
                <a:schemeClr val="dk1">
                  <a:alpha val="8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1"/>
            <p:cNvSpPr/>
            <p:nvPr/>
          </p:nvSpPr>
          <p:spPr>
            <a:xfrm>
              <a:off x="1630043" y="1849332"/>
              <a:ext cx="101686" cy="101717"/>
            </a:xfrm>
            <a:custGeom>
              <a:rect b="b" l="l" r="r" t="t"/>
              <a:pathLst>
                <a:path extrusionOk="0" h="3250" w="3249">
                  <a:moveTo>
                    <a:pt x="1624" y="1"/>
                  </a:moveTo>
                  <a:cubicBezTo>
                    <a:pt x="728" y="1"/>
                    <a:pt x="0" y="729"/>
                    <a:pt x="0" y="1625"/>
                  </a:cubicBezTo>
                  <a:cubicBezTo>
                    <a:pt x="0" y="2521"/>
                    <a:pt x="728" y="3249"/>
                    <a:pt x="1624" y="3249"/>
                  </a:cubicBezTo>
                  <a:cubicBezTo>
                    <a:pt x="2521" y="3249"/>
                    <a:pt x="3249" y="2521"/>
                    <a:pt x="3249" y="1625"/>
                  </a:cubicBezTo>
                  <a:cubicBezTo>
                    <a:pt x="3249" y="729"/>
                    <a:pt x="2521" y="1"/>
                    <a:pt x="1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12480000" dist="47625">
                <a:schemeClr val="dk1">
                  <a:alpha val="8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12_1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2"/>
          <p:cNvSpPr txBox="1"/>
          <p:nvPr>
            <p:ph type="title"/>
          </p:nvPr>
        </p:nvSpPr>
        <p:spPr>
          <a:xfrm>
            <a:off x="720000" y="540000"/>
            <a:ext cx="443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0" name="Google Shape;240;p22"/>
          <p:cNvSpPr txBox="1"/>
          <p:nvPr>
            <p:ph idx="1" type="body"/>
          </p:nvPr>
        </p:nvSpPr>
        <p:spPr>
          <a:xfrm>
            <a:off x="720000" y="1215175"/>
            <a:ext cx="4439700" cy="15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1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CUSTOM_12_1_1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/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3" name="Google Shape;243;p23"/>
          <p:cNvSpPr txBox="1"/>
          <p:nvPr>
            <p:ph idx="1" type="body"/>
          </p:nvPr>
        </p:nvSpPr>
        <p:spPr>
          <a:xfrm>
            <a:off x="925770" y="1476625"/>
            <a:ext cx="3442800" cy="26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/>
        </p:txBody>
      </p:sp>
      <p:sp>
        <p:nvSpPr>
          <p:cNvPr id="244" name="Google Shape;244;p23"/>
          <p:cNvSpPr txBox="1"/>
          <p:nvPr>
            <p:ph idx="2" type="body"/>
          </p:nvPr>
        </p:nvSpPr>
        <p:spPr>
          <a:xfrm>
            <a:off x="4777770" y="1476625"/>
            <a:ext cx="3442800" cy="26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/>
        </p:txBody>
      </p:sp>
      <p:grpSp>
        <p:nvGrpSpPr>
          <p:cNvPr id="245" name="Google Shape;245;p23"/>
          <p:cNvGrpSpPr/>
          <p:nvPr/>
        </p:nvGrpSpPr>
        <p:grpSpPr>
          <a:xfrm>
            <a:off x="0" y="0"/>
            <a:ext cx="9254033" cy="5193752"/>
            <a:chOff x="0" y="0"/>
            <a:chExt cx="9254033" cy="5193752"/>
          </a:xfrm>
        </p:grpSpPr>
        <p:grpSp>
          <p:nvGrpSpPr>
            <p:cNvPr id="246" name="Google Shape;246;p23"/>
            <p:cNvGrpSpPr/>
            <p:nvPr/>
          </p:nvGrpSpPr>
          <p:grpSpPr>
            <a:xfrm>
              <a:off x="8322800" y="133475"/>
              <a:ext cx="643650" cy="627675"/>
              <a:chOff x="6428950" y="2529975"/>
              <a:chExt cx="643650" cy="627675"/>
            </a:xfrm>
          </p:grpSpPr>
          <p:sp>
            <p:nvSpPr>
              <p:cNvPr id="247" name="Google Shape;247;p23"/>
              <p:cNvSpPr/>
              <p:nvPr/>
            </p:nvSpPr>
            <p:spPr>
              <a:xfrm>
                <a:off x="6521675" y="2571000"/>
                <a:ext cx="237100" cy="265225"/>
              </a:xfrm>
              <a:custGeom>
                <a:rect b="b" l="l" r="r" t="t"/>
                <a:pathLst>
                  <a:path extrusionOk="0" h="10609" w="9484">
                    <a:moveTo>
                      <a:pt x="7325" y="3010"/>
                    </a:moveTo>
                    <a:cubicBezTo>
                      <a:pt x="9484" y="5624"/>
                      <a:pt x="9271" y="10608"/>
                      <a:pt x="9271" y="10608"/>
                    </a:cubicBezTo>
                    <a:cubicBezTo>
                      <a:pt x="9271" y="10608"/>
                      <a:pt x="4316" y="9849"/>
                      <a:pt x="2158" y="7204"/>
                    </a:cubicBezTo>
                    <a:cubicBezTo>
                      <a:pt x="0" y="4590"/>
                      <a:pt x="30" y="2280"/>
                      <a:pt x="1489" y="1125"/>
                    </a:cubicBezTo>
                    <a:cubicBezTo>
                      <a:pt x="2888" y="0"/>
                      <a:pt x="5167" y="365"/>
                      <a:pt x="7325" y="30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6449475" y="2800475"/>
                <a:ext cx="300950" cy="218125"/>
              </a:xfrm>
              <a:custGeom>
                <a:rect b="b" l="l" r="r" t="t"/>
                <a:pathLst>
                  <a:path extrusionOk="0" h="8725" w="12038">
                    <a:moveTo>
                      <a:pt x="4225" y="1277"/>
                    </a:moveTo>
                    <a:cubicBezTo>
                      <a:pt x="7356" y="1"/>
                      <a:pt x="12037" y="1764"/>
                      <a:pt x="12037" y="1764"/>
                    </a:cubicBezTo>
                    <a:cubicBezTo>
                      <a:pt x="12037" y="1764"/>
                      <a:pt x="9788" y="6232"/>
                      <a:pt x="6657" y="7448"/>
                    </a:cubicBezTo>
                    <a:cubicBezTo>
                      <a:pt x="3496" y="8724"/>
                      <a:pt x="1277" y="7964"/>
                      <a:pt x="639" y="6232"/>
                    </a:cubicBezTo>
                    <a:cubicBezTo>
                      <a:pt x="0" y="4530"/>
                      <a:pt x="1064" y="2493"/>
                      <a:pt x="4225" y="127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6681250" y="2849125"/>
                <a:ext cx="176300" cy="308525"/>
              </a:xfrm>
              <a:custGeom>
                <a:rect b="b" l="l" r="r" t="t"/>
                <a:pathLst>
                  <a:path extrusionOk="0" h="12341" w="7052">
                    <a:moveTo>
                      <a:pt x="183" y="7295"/>
                    </a:moveTo>
                    <a:cubicBezTo>
                      <a:pt x="0" y="3921"/>
                      <a:pt x="3101" y="0"/>
                      <a:pt x="3101" y="0"/>
                    </a:cubicBezTo>
                    <a:cubicBezTo>
                      <a:pt x="3101" y="0"/>
                      <a:pt x="6687" y="3526"/>
                      <a:pt x="6870" y="6930"/>
                    </a:cubicBezTo>
                    <a:cubicBezTo>
                      <a:pt x="7052" y="10304"/>
                      <a:pt x="5684" y="12158"/>
                      <a:pt x="3830" y="12280"/>
                    </a:cubicBezTo>
                    <a:cubicBezTo>
                      <a:pt x="1976" y="12341"/>
                      <a:pt x="365" y="10669"/>
                      <a:pt x="183" y="729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23"/>
              <p:cNvSpPr/>
              <p:nvPr/>
            </p:nvSpPr>
            <p:spPr>
              <a:xfrm>
                <a:off x="6764825" y="2786800"/>
                <a:ext cx="307775" cy="203675"/>
              </a:xfrm>
              <a:custGeom>
                <a:rect b="b" l="l" r="r" t="t"/>
                <a:pathLst>
                  <a:path extrusionOk="0" h="8147" w="12311">
                    <a:moveTo>
                      <a:pt x="6049" y="7296"/>
                    </a:moveTo>
                    <a:cubicBezTo>
                      <a:pt x="2767" y="6445"/>
                      <a:pt x="1" y="2280"/>
                      <a:pt x="1" y="2280"/>
                    </a:cubicBezTo>
                    <a:cubicBezTo>
                      <a:pt x="1" y="2280"/>
                      <a:pt x="4438" y="1"/>
                      <a:pt x="7721" y="821"/>
                    </a:cubicBezTo>
                    <a:cubicBezTo>
                      <a:pt x="10974" y="1672"/>
                      <a:pt x="12311" y="3557"/>
                      <a:pt x="11855" y="5350"/>
                    </a:cubicBezTo>
                    <a:cubicBezTo>
                      <a:pt x="11399" y="7174"/>
                      <a:pt x="9302" y="8147"/>
                      <a:pt x="6049" y="729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23"/>
              <p:cNvSpPr/>
              <p:nvPr/>
            </p:nvSpPr>
            <p:spPr>
              <a:xfrm>
                <a:off x="6741275" y="2552750"/>
                <a:ext cx="231800" cy="283475"/>
              </a:xfrm>
              <a:custGeom>
                <a:rect b="b" l="l" r="r" t="t"/>
                <a:pathLst>
                  <a:path extrusionOk="0" h="11339" w="9272">
                    <a:moveTo>
                      <a:pt x="7447" y="7144"/>
                    </a:moveTo>
                    <a:cubicBezTo>
                      <a:pt x="5624" y="10001"/>
                      <a:pt x="791" y="11338"/>
                      <a:pt x="791" y="11338"/>
                    </a:cubicBezTo>
                    <a:cubicBezTo>
                      <a:pt x="791" y="11338"/>
                      <a:pt x="0" y="6384"/>
                      <a:pt x="1824" y="3527"/>
                    </a:cubicBezTo>
                    <a:cubicBezTo>
                      <a:pt x="3648" y="700"/>
                      <a:pt x="5836" y="1"/>
                      <a:pt x="7387" y="1004"/>
                    </a:cubicBezTo>
                    <a:cubicBezTo>
                      <a:pt x="8967" y="1977"/>
                      <a:pt x="9271" y="4287"/>
                      <a:pt x="7447" y="71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23"/>
              <p:cNvSpPr/>
              <p:nvPr/>
            </p:nvSpPr>
            <p:spPr>
              <a:xfrm>
                <a:off x="6628050" y="2529975"/>
                <a:ext cx="187725" cy="310800"/>
              </a:xfrm>
              <a:custGeom>
                <a:rect b="b" l="l" r="r" t="t"/>
                <a:pathLst>
                  <a:path extrusionOk="0" h="12432" w="7509">
                    <a:moveTo>
                      <a:pt x="7052" y="4954"/>
                    </a:moveTo>
                    <a:cubicBezTo>
                      <a:pt x="7508" y="8298"/>
                      <a:pt x="4681" y="12432"/>
                      <a:pt x="4681" y="12432"/>
                    </a:cubicBezTo>
                    <a:cubicBezTo>
                      <a:pt x="4681" y="12432"/>
                      <a:pt x="882" y="9149"/>
                      <a:pt x="456" y="5806"/>
                    </a:cubicBezTo>
                    <a:cubicBezTo>
                      <a:pt x="0" y="2462"/>
                      <a:pt x="1247" y="486"/>
                      <a:pt x="3101" y="274"/>
                    </a:cubicBezTo>
                    <a:cubicBezTo>
                      <a:pt x="4894" y="0"/>
                      <a:pt x="6596" y="1550"/>
                      <a:pt x="7052" y="495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23"/>
              <p:cNvSpPr/>
              <p:nvPr/>
            </p:nvSpPr>
            <p:spPr>
              <a:xfrm>
                <a:off x="6428950" y="2716125"/>
                <a:ext cx="310075" cy="194575"/>
              </a:xfrm>
              <a:custGeom>
                <a:rect b="b" l="l" r="r" t="t"/>
                <a:pathLst>
                  <a:path extrusionOk="0" h="7783" w="12403">
                    <a:moveTo>
                      <a:pt x="6019" y="609"/>
                    </a:moveTo>
                    <a:cubicBezTo>
                      <a:pt x="9363" y="1217"/>
                      <a:pt x="12402" y="5199"/>
                      <a:pt x="12402" y="5199"/>
                    </a:cubicBezTo>
                    <a:cubicBezTo>
                      <a:pt x="12402" y="5199"/>
                      <a:pt x="8147" y="7782"/>
                      <a:pt x="4803" y="7174"/>
                    </a:cubicBezTo>
                    <a:cubicBezTo>
                      <a:pt x="1460" y="6566"/>
                      <a:pt x="1" y="4773"/>
                      <a:pt x="366" y="2980"/>
                    </a:cubicBezTo>
                    <a:cubicBezTo>
                      <a:pt x="670" y="1156"/>
                      <a:pt x="2676" y="1"/>
                      <a:pt x="6019" y="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23"/>
              <p:cNvSpPr/>
              <p:nvPr/>
            </p:nvSpPr>
            <p:spPr>
              <a:xfrm>
                <a:off x="6543700" y="2853675"/>
                <a:ext cx="228000" cy="291075"/>
              </a:xfrm>
              <a:custGeom>
                <a:rect b="b" l="l" r="r" t="t"/>
                <a:pathLst>
                  <a:path extrusionOk="0" h="11643" w="9120">
                    <a:moveTo>
                      <a:pt x="1612" y="4651"/>
                    </a:moveTo>
                    <a:cubicBezTo>
                      <a:pt x="3253" y="1672"/>
                      <a:pt x="7964" y="1"/>
                      <a:pt x="7964" y="1"/>
                    </a:cubicBezTo>
                    <a:cubicBezTo>
                      <a:pt x="7964" y="1"/>
                      <a:pt x="9119" y="4864"/>
                      <a:pt x="7508" y="7843"/>
                    </a:cubicBezTo>
                    <a:cubicBezTo>
                      <a:pt x="5867" y="10791"/>
                      <a:pt x="3739" y="11642"/>
                      <a:pt x="2128" y="10761"/>
                    </a:cubicBezTo>
                    <a:cubicBezTo>
                      <a:pt x="487" y="9879"/>
                      <a:pt x="1" y="7599"/>
                      <a:pt x="1612" y="465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23"/>
              <p:cNvSpPr/>
              <p:nvPr/>
            </p:nvSpPr>
            <p:spPr>
              <a:xfrm>
                <a:off x="6750400" y="2852925"/>
                <a:ext cx="243950" cy="253825"/>
              </a:xfrm>
              <a:custGeom>
                <a:rect b="b" l="l" r="r" t="t"/>
                <a:pathLst>
                  <a:path extrusionOk="0" h="10153" w="9758">
                    <a:moveTo>
                      <a:pt x="2462" y="7447"/>
                    </a:moveTo>
                    <a:cubicBezTo>
                      <a:pt x="152" y="4985"/>
                      <a:pt x="0" y="0"/>
                      <a:pt x="0" y="0"/>
                    </a:cubicBezTo>
                    <a:cubicBezTo>
                      <a:pt x="0" y="0"/>
                      <a:pt x="4985" y="426"/>
                      <a:pt x="7295" y="2857"/>
                    </a:cubicBezTo>
                    <a:cubicBezTo>
                      <a:pt x="9605" y="5319"/>
                      <a:pt x="9757" y="7599"/>
                      <a:pt x="8389" y="8876"/>
                    </a:cubicBezTo>
                    <a:cubicBezTo>
                      <a:pt x="7113" y="10152"/>
                      <a:pt x="4803" y="9879"/>
                      <a:pt x="2462" y="744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23"/>
              <p:cNvSpPr/>
              <p:nvPr/>
            </p:nvSpPr>
            <p:spPr>
              <a:xfrm>
                <a:off x="6752675" y="2656100"/>
                <a:ext cx="296375" cy="223425"/>
              </a:xfrm>
              <a:custGeom>
                <a:rect b="b" l="l" r="r" t="t"/>
                <a:pathLst>
                  <a:path extrusionOk="0" h="8937" w="11855">
                    <a:moveTo>
                      <a:pt x="7842" y="7508"/>
                    </a:moveTo>
                    <a:cubicBezTo>
                      <a:pt x="4803" y="8937"/>
                      <a:pt x="0" y="7539"/>
                      <a:pt x="0" y="7539"/>
                    </a:cubicBezTo>
                    <a:cubicBezTo>
                      <a:pt x="0" y="7539"/>
                      <a:pt x="1915" y="2949"/>
                      <a:pt x="4955" y="1460"/>
                    </a:cubicBezTo>
                    <a:cubicBezTo>
                      <a:pt x="7994" y="1"/>
                      <a:pt x="10244" y="578"/>
                      <a:pt x="11034" y="2250"/>
                    </a:cubicBezTo>
                    <a:cubicBezTo>
                      <a:pt x="11855" y="3922"/>
                      <a:pt x="10882" y="6019"/>
                      <a:pt x="7842" y="750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23"/>
              <p:cNvSpPr/>
              <p:nvPr/>
            </p:nvSpPr>
            <p:spPr>
              <a:xfrm>
                <a:off x="6711650" y="2811875"/>
                <a:ext cx="69150" cy="69950"/>
              </a:xfrm>
              <a:custGeom>
                <a:rect b="b" l="l" r="r" t="t"/>
                <a:pathLst>
                  <a:path extrusionOk="0" h="2798" w="2766">
                    <a:moveTo>
                      <a:pt x="2705" y="1217"/>
                    </a:moveTo>
                    <a:cubicBezTo>
                      <a:pt x="2766" y="1946"/>
                      <a:pt x="2280" y="2584"/>
                      <a:pt x="1550" y="2706"/>
                    </a:cubicBezTo>
                    <a:cubicBezTo>
                      <a:pt x="821" y="2797"/>
                      <a:pt x="182" y="2280"/>
                      <a:pt x="61" y="1581"/>
                    </a:cubicBezTo>
                    <a:cubicBezTo>
                      <a:pt x="0" y="852"/>
                      <a:pt x="486" y="214"/>
                      <a:pt x="1216" y="92"/>
                    </a:cubicBezTo>
                    <a:cubicBezTo>
                      <a:pt x="1945" y="1"/>
                      <a:pt x="2584" y="517"/>
                      <a:pt x="2705" y="121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8" name="Google Shape;258;p23"/>
            <p:cNvGrpSpPr/>
            <p:nvPr/>
          </p:nvGrpSpPr>
          <p:grpSpPr>
            <a:xfrm>
              <a:off x="165550" y="659075"/>
              <a:ext cx="514475" cy="520550"/>
              <a:chOff x="719125" y="4242750"/>
              <a:chExt cx="514475" cy="520550"/>
            </a:xfrm>
          </p:grpSpPr>
          <p:sp>
            <p:nvSpPr>
              <p:cNvPr id="259" name="Google Shape;259;p23"/>
              <p:cNvSpPr/>
              <p:nvPr/>
            </p:nvSpPr>
            <p:spPr>
              <a:xfrm>
                <a:off x="928100" y="4242750"/>
                <a:ext cx="164150" cy="259900"/>
              </a:xfrm>
              <a:custGeom>
                <a:rect b="b" l="l" r="r" t="t"/>
                <a:pathLst>
                  <a:path extrusionOk="0" h="10396" w="6566">
                    <a:moveTo>
                      <a:pt x="5927" y="4986"/>
                    </a:moveTo>
                    <a:cubicBezTo>
                      <a:pt x="5259" y="7752"/>
                      <a:pt x="1885" y="10396"/>
                      <a:pt x="1885" y="10396"/>
                    </a:cubicBezTo>
                    <a:cubicBezTo>
                      <a:pt x="1885" y="10396"/>
                      <a:pt x="0" y="6566"/>
                      <a:pt x="608" y="3770"/>
                    </a:cubicBezTo>
                    <a:cubicBezTo>
                      <a:pt x="1247" y="973"/>
                      <a:pt x="2675" y="1"/>
                      <a:pt x="4165" y="305"/>
                    </a:cubicBezTo>
                    <a:cubicBezTo>
                      <a:pt x="5654" y="669"/>
                      <a:pt x="6566" y="2189"/>
                      <a:pt x="5927" y="498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p23"/>
              <p:cNvSpPr/>
              <p:nvPr/>
            </p:nvSpPr>
            <p:spPr>
              <a:xfrm>
                <a:off x="761675" y="4299750"/>
                <a:ext cx="214325" cy="202900"/>
              </a:xfrm>
              <a:custGeom>
                <a:rect b="b" l="l" r="r" t="t"/>
                <a:pathLst>
                  <a:path extrusionOk="0" h="8116" w="8573">
                    <a:moveTo>
                      <a:pt x="5867" y="1946"/>
                    </a:moveTo>
                    <a:cubicBezTo>
                      <a:pt x="7964" y="3861"/>
                      <a:pt x="8572" y="8116"/>
                      <a:pt x="8572" y="8116"/>
                    </a:cubicBezTo>
                    <a:cubicBezTo>
                      <a:pt x="8572" y="8116"/>
                      <a:pt x="4286" y="7873"/>
                      <a:pt x="2189" y="5927"/>
                    </a:cubicBezTo>
                    <a:cubicBezTo>
                      <a:pt x="92" y="3982"/>
                      <a:pt x="1" y="2250"/>
                      <a:pt x="973" y="1125"/>
                    </a:cubicBezTo>
                    <a:cubicBezTo>
                      <a:pt x="2007" y="31"/>
                      <a:pt x="3800" y="0"/>
                      <a:pt x="5867" y="194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23"/>
              <p:cNvSpPr/>
              <p:nvPr/>
            </p:nvSpPr>
            <p:spPr>
              <a:xfrm>
                <a:off x="719125" y="4463125"/>
                <a:ext cx="256875" cy="171000"/>
              </a:xfrm>
              <a:custGeom>
                <a:rect b="b" l="l" r="r" t="t"/>
                <a:pathLst>
                  <a:path extrusionOk="0" h="6840" w="10275">
                    <a:moveTo>
                      <a:pt x="3557" y="821"/>
                    </a:moveTo>
                    <a:cubicBezTo>
                      <a:pt x="6292" y="0"/>
                      <a:pt x="10274" y="1581"/>
                      <a:pt x="10274" y="1581"/>
                    </a:cubicBezTo>
                    <a:cubicBezTo>
                      <a:pt x="10274" y="1581"/>
                      <a:pt x="7903" y="5168"/>
                      <a:pt x="5198" y="5988"/>
                    </a:cubicBezTo>
                    <a:cubicBezTo>
                      <a:pt x="2463" y="6839"/>
                      <a:pt x="852" y="6079"/>
                      <a:pt x="456" y="4620"/>
                    </a:cubicBezTo>
                    <a:cubicBezTo>
                      <a:pt x="0" y="3222"/>
                      <a:pt x="852" y="1672"/>
                      <a:pt x="3557" y="8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23"/>
              <p:cNvSpPr/>
              <p:nvPr/>
            </p:nvSpPr>
            <p:spPr>
              <a:xfrm>
                <a:off x="860475" y="4502625"/>
                <a:ext cx="163400" cy="260675"/>
              </a:xfrm>
              <a:custGeom>
                <a:rect b="b" l="l" r="r" t="t"/>
                <a:pathLst>
                  <a:path extrusionOk="0" h="10427" w="6536">
                    <a:moveTo>
                      <a:pt x="608" y="5442"/>
                    </a:moveTo>
                    <a:cubicBezTo>
                      <a:pt x="1246" y="2676"/>
                      <a:pt x="4620" y="1"/>
                      <a:pt x="4620" y="1"/>
                    </a:cubicBezTo>
                    <a:cubicBezTo>
                      <a:pt x="4620" y="1"/>
                      <a:pt x="6535" y="3861"/>
                      <a:pt x="5927" y="6658"/>
                    </a:cubicBezTo>
                    <a:cubicBezTo>
                      <a:pt x="5259" y="9424"/>
                      <a:pt x="3830" y="10427"/>
                      <a:pt x="2341" y="10123"/>
                    </a:cubicBezTo>
                    <a:cubicBezTo>
                      <a:pt x="882" y="9728"/>
                      <a:pt x="0" y="8208"/>
                      <a:pt x="608" y="544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23"/>
              <p:cNvSpPr/>
              <p:nvPr/>
            </p:nvSpPr>
            <p:spPr>
              <a:xfrm>
                <a:off x="975975" y="4502625"/>
                <a:ext cx="215075" cy="203675"/>
              </a:xfrm>
              <a:custGeom>
                <a:rect b="b" l="l" r="r" t="t"/>
                <a:pathLst>
                  <a:path extrusionOk="0" h="8147" w="8603">
                    <a:moveTo>
                      <a:pt x="2705" y="6202"/>
                    </a:moveTo>
                    <a:cubicBezTo>
                      <a:pt x="608" y="4256"/>
                      <a:pt x="0" y="1"/>
                      <a:pt x="0" y="1"/>
                    </a:cubicBezTo>
                    <a:cubicBezTo>
                      <a:pt x="0" y="1"/>
                      <a:pt x="4316" y="274"/>
                      <a:pt x="6383" y="2220"/>
                    </a:cubicBezTo>
                    <a:cubicBezTo>
                      <a:pt x="8481" y="4165"/>
                      <a:pt x="8602" y="5898"/>
                      <a:pt x="7599" y="6992"/>
                    </a:cubicBezTo>
                    <a:cubicBezTo>
                      <a:pt x="6596" y="8117"/>
                      <a:pt x="4803" y="8147"/>
                      <a:pt x="2705" y="62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23"/>
              <p:cNvSpPr/>
              <p:nvPr/>
            </p:nvSpPr>
            <p:spPr>
              <a:xfrm>
                <a:off x="975975" y="4371925"/>
                <a:ext cx="257625" cy="171000"/>
              </a:xfrm>
              <a:custGeom>
                <a:rect b="b" l="l" r="r" t="t"/>
                <a:pathLst>
                  <a:path extrusionOk="0" h="6840" w="10305">
                    <a:moveTo>
                      <a:pt x="6748" y="5989"/>
                    </a:moveTo>
                    <a:cubicBezTo>
                      <a:pt x="4012" y="6840"/>
                      <a:pt x="0" y="5229"/>
                      <a:pt x="0" y="5229"/>
                    </a:cubicBezTo>
                    <a:cubicBezTo>
                      <a:pt x="0" y="5229"/>
                      <a:pt x="2401" y="1673"/>
                      <a:pt x="5107" y="822"/>
                    </a:cubicBezTo>
                    <a:cubicBezTo>
                      <a:pt x="7842" y="1"/>
                      <a:pt x="9423" y="761"/>
                      <a:pt x="9848" y="2189"/>
                    </a:cubicBezTo>
                    <a:cubicBezTo>
                      <a:pt x="10304" y="3618"/>
                      <a:pt x="9423" y="5168"/>
                      <a:pt x="6748" y="5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23"/>
              <p:cNvSpPr/>
              <p:nvPr/>
            </p:nvSpPr>
            <p:spPr>
              <a:xfrm>
                <a:off x="906050" y="4428175"/>
                <a:ext cx="142125" cy="142125"/>
              </a:xfrm>
              <a:custGeom>
                <a:rect b="b" l="l" r="r" t="t"/>
                <a:pathLst>
                  <a:path extrusionOk="0" h="5685" w="5685">
                    <a:moveTo>
                      <a:pt x="5350" y="3404"/>
                    </a:moveTo>
                    <a:cubicBezTo>
                      <a:pt x="5047" y="4803"/>
                      <a:pt x="3648" y="5684"/>
                      <a:pt x="2281" y="5350"/>
                    </a:cubicBezTo>
                    <a:cubicBezTo>
                      <a:pt x="882" y="5046"/>
                      <a:pt x="1" y="3648"/>
                      <a:pt x="335" y="2280"/>
                    </a:cubicBezTo>
                    <a:cubicBezTo>
                      <a:pt x="639" y="851"/>
                      <a:pt x="2037" y="0"/>
                      <a:pt x="3405" y="335"/>
                    </a:cubicBezTo>
                    <a:cubicBezTo>
                      <a:pt x="4834" y="638"/>
                      <a:pt x="5685" y="2006"/>
                      <a:pt x="5350" y="34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6" name="Google Shape;266;p23"/>
            <p:cNvGrpSpPr/>
            <p:nvPr/>
          </p:nvGrpSpPr>
          <p:grpSpPr>
            <a:xfrm rot="10800000">
              <a:off x="0" y="0"/>
              <a:ext cx="3379291" cy="674305"/>
              <a:chOff x="-969650" y="4469200"/>
              <a:chExt cx="3379291" cy="674305"/>
            </a:xfrm>
          </p:grpSpPr>
          <p:sp>
            <p:nvSpPr>
              <p:cNvPr id="267" name="Google Shape;267;p23"/>
              <p:cNvSpPr/>
              <p:nvPr/>
            </p:nvSpPr>
            <p:spPr>
              <a:xfrm>
                <a:off x="-969650" y="4469200"/>
                <a:ext cx="3379291" cy="673755"/>
              </a:xfrm>
              <a:custGeom>
                <a:rect b="b" l="l" r="r" t="t"/>
                <a:pathLst>
                  <a:path extrusionOk="0" h="22997" w="115344">
                    <a:moveTo>
                      <a:pt x="115343" y="22997"/>
                    </a:moveTo>
                    <a:cubicBezTo>
                      <a:pt x="113612" y="22312"/>
                      <a:pt x="111863" y="21589"/>
                      <a:pt x="110151" y="20867"/>
                    </a:cubicBezTo>
                    <a:cubicBezTo>
                      <a:pt x="97730" y="15579"/>
                      <a:pt x="85557" y="9587"/>
                      <a:pt x="72527" y="5669"/>
                    </a:cubicBezTo>
                    <a:cubicBezTo>
                      <a:pt x="59498" y="1770"/>
                      <a:pt x="45271" y="1"/>
                      <a:pt x="32070" y="3463"/>
                    </a:cubicBezTo>
                    <a:cubicBezTo>
                      <a:pt x="19516" y="6734"/>
                      <a:pt x="9226" y="14247"/>
                      <a:pt x="1" y="22978"/>
                    </a:cubicBezTo>
                    <a:lnTo>
                      <a:pt x="115343" y="2297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85725" rotWithShape="0" algn="bl" dir="2940000" dist="57150">
                  <a:schemeClr val="dk1">
                    <a:alpha val="76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23"/>
              <p:cNvSpPr/>
              <p:nvPr/>
            </p:nvSpPr>
            <p:spPr>
              <a:xfrm>
                <a:off x="-327108" y="4852610"/>
                <a:ext cx="1736434" cy="290895"/>
              </a:xfrm>
              <a:custGeom>
                <a:rect b="b" l="l" r="r" t="t"/>
                <a:pathLst>
                  <a:path extrusionOk="0" h="9929" w="59269">
                    <a:moveTo>
                      <a:pt x="59269" y="9910"/>
                    </a:moveTo>
                    <a:cubicBezTo>
                      <a:pt x="56130" y="8198"/>
                      <a:pt x="52859" y="6657"/>
                      <a:pt x="49511" y="5326"/>
                    </a:cubicBezTo>
                    <a:cubicBezTo>
                      <a:pt x="41427" y="2092"/>
                      <a:pt x="32754" y="0"/>
                      <a:pt x="24004" y="380"/>
                    </a:cubicBezTo>
                    <a:cubicBezTo>
                      <a:pt x="15274" y="761"/>
                      <a:pt x="6486" y="3785"/>
                      <a:pt x="228" y="9701"/>
                    </a:cubicBezTo>
                    <a:lnTo>
                      <a:pt x="0" y="9929"/>
                    </a:lnTo>
                    <a:lnTo>
                      <a:pt x="59269" y="992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85725" rotWithShape="0" algn="bl" dir="2940000" dist="57150">
                  <a:schemeClr val="dk1">
                    <a:alpha val="76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69" name="Google Shape;269;p23"/>
            <p:cNvSpPr/>
            <p:nvPr/>
          </p:nvSpPr>
          <p:spPr>
            <a:xfrm flipH="1" rot="560471">
              <a:off x="7455545" y="4044434"/>
              <a:ext cx="1727498" cy="1015855"/>
            </a:xfrm>
            <a:custGeom>
              <a:rect b="b" l="l" r="r" t="t"/>
              <a:pathLst>
                <a:path extrusionOk="0" h="32458" w="55196">
                  <a:moveTo>
                    <a:pt x="20779" y="15431"/>
                  </a:moveTo>
                  <a:cubicBezTo>
                    <a:pt x="25484" y="5826"/>
                    <a:pt x="34557" y="6246"/>
                    <a:pt x="34641" y="6414"/>
                  </a:cubicBezTo>
                  <a:cubicBezTo>
                    <a:pt x="32737" y="12183"/>
                    <a:pt x="26324" y="14759"/>
                    <a:pt x="22795" y="15711"/>
                  </a:cubicBezTo>
                  <a:cubicBezTo>
                    <a:pt x="24672" y="15963"/>
                    <a:pt x="26548" y="16299"/>
                    <a:pt x="28452" y="16663"/>
                  </a:cubicBezTo>
                  <a:cubicBezTo>
                    <a:pt x="28480" y="16663"/>
                    <a:pt x="28480" y="16691"/>
                    <a:pt x="28508" y="16691"/>
                  </a:cubicBezTo>
                  <a:cubicBezTo>
                    <a:pt x="35397" y="9522"/>
                    <a:pt x="44526" y="12771"/>
                    <a:pt x="44526" y="12911"/>
                  </a:cubicBezTo>
                  <a:cubicBezTo>
                    <a:pt x="41530" y="16579"/>
                    <a:pt x="35761" y="17391"/>
                    <a:pt x="31925" y="17447"/>
                  </a:cubicBezTo>
                  <a:cubicBezTo>
                    <a:pt x="32373" y="17559"/>
                    <a:pt x="32849" y="17643"/>
                    <a:pt x="33297" y="17755"/>
                  </a:cubicBezTo>
                  <a:cubicBezTo>
                    <a:pt x="34109" y="17979"/>
                    <a:pt x="34949" y="18203"/>
                    <a:pt x="35761" y="18427"/>
                  </a:cubicBezTo>
                  <a:cubicBezTo>
                    <a:pt x="36125" y="18539"/>
                    <a:pt x="36489" y="18623"/>
                    <a:pt x="36853" y="18735"/>
                  </a:cubicBezTo>
                  <a:cubicBezTo>
                    <a:pt x="47439" y="16831"/>
                    <a:pt x="55196" y="25316"/>
                    <a:pt x="55084" y="25316"/>
                  </a:cubicBezTo>
                  <a:cubicBezTo>
                    <a:pt x="48475" y="26128"/>
                    <a:pt x="39626" y="21004"/>
                    <a:pt x="37105" y="19351"/>
                  </a:cubicBezTo>
                  <a:cubicBezTo>
                    <a:pt x="35845" y="19015"/>
                    <a:pt x="34585" y="18707"/>
                    <a:pt x="33325" y="18427"/>
                  </a:cubicBezTo>
                  <a:cubicBezTo>
                    <a:pt x="32597" y="18259"/>
                    <a:pt x="31869" y="18119"/>
                    <a:pt x="31140" y="17979"/>
                  </a:cubicBezTo>
                  <a:cubicBezTo>
                    <a:pt x="35005" y="19603"/>
                    <a:pt x="41446" y="23384"/>
                    <a:pt x="44162" y="29657"/>
                  </a:cubicBezTo>
                  <a:cubicBezTo>
                    <a:pt x="44022" y="29629"/>
                    <a:pt x="35985" y="27220"/>
                    <a:pt x="28340" y="17475"/>
                  </a:cubicBezTo>
                  <a:cubicBezTo>
                    <a:pt x="26296" y="17139"/>
                    <a:pt x="24252" y="16859"/>
                    <a:pt x="22235" y="16663"/>
                  </a:cubicBezTo>
                  <a:cubicBezTo>
                    <a:pt x="25736" y="18343"/>
                    <a:pt x="33213" y="23216"/>
                    <a:pt x="35117" y="30525"/>
                  </a:cubicBezTo>
                  <a:cubicBezTo>
                    <a:pt x="34949" y="30441"/>
                    <a:pt x="27052" y="27220"/>
                    <a:pt x="20695" y="16523"/>
                  </a:cubicBezTo>
                  <a:cubicBezTo>
                    <a:pt x="20135" y="16467"/>
                    <a:pt x="19547" y="16411"/>
                    <a:pt x="18959" y="16355"/>
                  </a:cubicBezTo>
                  <a:cubicBezTo>
                    <a:pt x="17419" y="16243"/>
                    <a:pt x="15850" y="16187"/>
                    <a:pt x="14310" y="16131"/>
                  </a:cubicBezTo>
                  <a:cubicBezTo>
                    <a:pt x="17111" y="17475"/>
                    <a:pt x="25232" y="22796"/>
                    <a:pt x="26492" y="30385"/>
                  </a:cubicBezTo>
                  <a:cubicBezTo>
                    <a:pt x="26324" y="30273"/>
                    <a:pt x="18735" y="26884"/>
                    <a:pt x="13470" y="16131"/>
                  </a:cubicBezTo>
                  <a:cubicBezTo>
                    <a:pt x="11650" y="16103"/>
                    <a:pt x="9830" y="16131"/>
                    <a:pt x="8037" y="16187"/>
                  </a:cubicBezTo>
                  <a:cubicBezTo>
                    <a:pt x="11482" y="17783"/>
                    <a:pt x="19575" y="23132"/>
                    <a:pt x="20723" y="31365"/>
                  </a:cubicBezTo>
                  <a:cubicBezTo>
                    <a:pt x="20471" y="31253"/>
                    <a:pt x="12574" y="28173"/>
                    <a:pt x="6777" y="16243"/>
                  </a:cubicBezTo>
                  <a:cubicBezTo>
                    <a:pt x="5097" y="16327"/>
                    <a:pt x="3417" y="16467"/>
                    <a:pt x="1765" y="16635"/>
                  </a:cubicBezTo>
                  <a:cubicBezTo>
                    <a:pt x="5097" y="18679"/>
                    <a:pt x="11986" y="24476"/>
                    <a:pt x="11902" y="32457"/>
                  </a:cubicBezTo>
                  <a:cubicBezTo>
                    <a:pt x="11650" y="32317"/>
                    <a:pt x="4201" y="28985"/>
                    <a:pt x="28" y="15935"/>
                  </a:cubicBezTo>
                  <a:cubicBezTo>
                    <a:pt x="0" y="15795"/>
                    <a:pt x="224" y="15823"/>
                    <a:pt x="644" y="16019"/>
                  </a:cubicBezTo>
                  <a:cubicBezTo>
                    <a:pt x="588" y="15683"/>
                    <a:pt x="532" y="15347"/>
                    <a:pt x="476" y="14983"/>
                  </a:cubicBezTo>
                  <a:cubicBezTo>
                    <a:pt x="2521" y="14815"/>
                    <a:pt x="4593" y="14731"/>
                    <a:pt x="6665" y="14675"/>
                  </a:cubicBezTo>
                  <a:cubicBezTo>
                    <a:pt x="9046" y="2353"/>
                    <a:pt x="17811" y="1"/>
                    <a:pt x="18035" y="169"/>
                  </a:cubicBezTo>
                  <a:cubicBezTo>
                    <a:pt x="17895" y="7842"/>
                    <a:pt x="11706" y="12715"/>
                    <a:pt x="8457" y="14675"/>
                  </a:cubicBezTo>
                  <a:cubicBezTo>
                    <a:pt x="10110" y="14675"/>
                    <a:pt x="11790" y="14703"/>
                    <a:pt x="13470" y="14787"/>
                  </a:cubicBezTo>
                  <a:cubicBezTo>
                    <a:pt x="16327" y="4258"/>
                    <a:pt x="24700" y="2689"/>
                    <a:pt x="24840" y="2857"/>
                  </a:cubicBezTo>
                  <a:cubicBezTo>
                    <a:pt x="24140" y="9550"/>
                    <a:pt x="17727" y="13499"/>
                    <a:pt x="14786" y="14871"/>
                  </a:cubicBezTo>
                  <a:cubicBezTo>
                    <a:pt x="16130" y="14955"/>
                    <a:pt x="17503" y="15067"/>
                    <a:pt x="18875" y="15207"/>
                  </a:cubicBezTo>
                  <a:cubicBezTo>
                    <a:pt x="19491" y="15263"/>
                    <a:pt x="20135" y="15347"/>
                    <a:pt x="20779" y="154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70" name="Google Shape;270;p23"/>
            <p:cNvGrpSpPr/>
            <p:nvPr/>
          </p:nvGrpSpPr>
          <p:grpSpPr>
            <a:xfrm flipH="1" rot="560788">
              <a:off x="8439085" y="4435959"/>
              <a:ext cx="449640" cy="449640"/>
              <a:chOff x="1455618" y="1674938"/>
              <a:chExt cx="449651" cy="449651"/>
            </a:xfrm>
          </p:grpSpPr>
          <p:sp>
            <p:nvSpPr>
              <p:cNvPr id="271" name="Google Shape;271;p23"/>
              <p:cNvSpPr/>
              <p:nvPr/>
            </p:nvSpPr>
            <p:spPr>
              <a:xfrm>
                <a:off x="1455618" y="1674938"/>
                <a:ext cx="449651" cy="449651"/>
              </a:xfrm>
              <a:custGeom>
                <a:rect b="b" l="l" r="r" t="t"/>
                <a:pathLst>
                  <a:path extrusionOk="0" h="14367" w="14367">
                    <a:moveTo>
                      <a:pt x="168" y="7505"/>
                    </a:moveTo>
                    <a:cubicBezTo>
                      <a:pt x="280" y="7757"/>
                      <a:pt x="477" y="7953"/>
                      <a:pt x="729" y="8065"/>
                    </a:cubicBezTo>
                    <a:cubicBezTo>
                      <a:pt x="953" y="8149"/>
                      <a:pt x="1205" y="8177"/>
                      <a:pt x="1429" y="8233"/>
                    </a:cubicBezTo>
                    <a:cubicBezTo>
                      <a:pt x="1681" y="8261"/>
                      <a:pt x="1905" y="8261"/>
                      <a:pt x="2157" y="8261"/>
                    </a:cubicBezTo>
                    <a:cubicBezTo>
                      <a:pt x="2605" y="8289"/>
                      <a:pt x="3053" y="8233"/>
                      <a:pt x="3501" y="8177"/>
                    </a:cubicBezTo>
                    <a:cubicBezTo>
                      <a:pt x="3053" y="8317"/>
                      <a:pt x="2661" y="8513"/>
                      <a:pt x="2269" y="8737"/>
                    </a:cubicBezTo>
                    <a:cubicBezTo>
                      <a:pt x="2045" y="8877"/>
                      <a:pt x="1877" y="8989"/>
                      <a:pt x="1681" y="9129"/>
                    </a:cubicBezTo>
                    <a:cubicBezTo>
                      <a:pt x="1485" y="9297"/>
                      <a:pt x="1289" y="9437"/>
                      <a:pt x="1149" y="9633"/>
                    </a:cubicBezTo>
                    <a:cubicBezTo>
                      <a:pt x="813" y="10053"/>
                      <a:pt x="869" y="10642"/>
                      <a:pt x="1261" y="10950"/>
                    </a:cubicBezTo>
                    <a:cubicBezTo>
                      <a:pt x="1485" y="11146"/>
                      <a:pt x="1765" y="11202"/>
                      <a:pt x="2017" y="11174"/>
                    </a:cubicBezTo>
                    <a:cubicBezTo>
                      <a:pt x="2269" y="11118"/>
                      <a:pt x="2493" y="11034"/>
                      <a:pt x="2717" y="10950"/>
                    </a:cubicBezTo>
                    <a:cubicBezTo>
                      <a:pt x="2941" y="10866"/>
                      <a:pt x="3165" y="10754"/>
                      <a:pt x="3361" y="10642"/>
                    </a:cubicBezTo>
                    <a:cubicBezTo>
                      <a:pt x="3753" y="10418"/>
                      <a:pt x="4117" y="10165"/>
                      <a:pt x="4481" y="9885"/>
                    </a:cubicBezTo>
                    <a:cubicBezTo>
                      <a:pt x="4173" y="10221"/>
                      <a:pt x="3921" y="10614"/>
                      <a:pt x="3697" y="11006"/>
                    </a:cubicBezTo>
                    <a:cubicBezTo>
                      <a:pt x="3585" y="11202"/>
                      <a:pt x="3473" y="11426"/>
                      <a:pt x="3389" y="11650"/>
                    </a:cubicBezTo>
                    <a:cubicBezTo>
                      <a:pt x="3305" y="11846"/>
                      <a:pt x="3221" y="12098"/>
                      <a:pt x="3165" y="12322"/>
                    </a:cubicBezTo>
                    <a:cubicBezTo>
                      <a:pt x="3081" y="12854"/>
                      <a:pt x="3445" y="13330"/>
                      <a:pt x="3949" y="13414"/>
                    </a:cubicBezTo>
                    <a:cubicBezTo>
                      <a:pt x="4229" y="13470"/>
                      <a:pt x="4481" y="13386"/>
                      <a:pt x="4705" y="13218"/>
                    </a:cubicBezTo>
                    <a:cubicBezTo>
                      <a:pt x="4901" y="13050"/>
                      <a:pt x="5041" y="12854"/>
                      <a:pt x="5209" y="12686"/>
                    </a:cubicBezTo>
                    <a:cubicBezTo>
                      <a:pt x="5349" y="12490"/>
                      <a:pt x="5489" y="12294"/>
                      <a:pt x="5601" y="12098"/>
                    </a:cubicBezTo>
                    <a:cubicBezTo>
                      <a:pt x="5825" y="11706"/>
                      <a:pt x="6021" y="11286"/>
                      <a:pt x="6161" y="10866"/>
                    </a:cubicBezTo>
                    <a:cubicBezTo>
                      <a:pt x="6105" y="11314"/>
                      <a:pt x="6049" y="11762"/>
                      <a:pt x="6077" y="12210"/>
                    </a:cubicBezTo>
                    <a:cubicBezTo>
                      <a:pt x="6077" y="12462"/>
                      <a:pt x="6077" y="12686"/>
                      <a:pt x="6105" y="12938"/>
                    </a:cubicBezTo>
                    <a:cubicBezTo>
                      <a:pt x="6161" y="13162"/>
                      <a:pt x="6189" y="13414"/>
                      <a:pt x="6273" y="13638"/>
                    </a:cubicBezTo>
                    <a:cubicBezTo>
                      <a:pt x="6469" y="14114"/>
                      <a:pt x="7001" y="14366"/>
                      <a:pt x="7477" y="14198"/>
                    </a:cubicBezTo>
                    <a:cubicBezTo>
                      <a:pt x="7757" y="14086"/>
                      <a:pt x="7954" y="13890"/>
                      <a:pt x="8038" y="13638"/>
                    </a:cubicBezTo>
                    <a:cubicBezTo>
                      <a:pt x="8122" y="13414"/>
                      <a:pt x="8178" y="13162"/>
                      <a:pt x="8206" y="12938"/>
                    </a:cubicBezTo>
                    <a:cubicBezTo>
                      <a:pt x="8234" y="12686"/>
                      <a:pt x="8262" y="12462"/>
                      <a:pt x="8262" y="12210"/>
                    </a:cubicBezTo>
                    <a:cubicBezTo>
                      <a:pt x="8262" y="11762"/>
                      <a:pt x="8234" y="11314"/>
                      <a:pt x="8150" y="10866"/>
                    </a:cubicBezTo>
                    <a:cubicBezTo>
                      <a:pt x="8318" y="11314"/>
                      <a:pt x="8514" y="11734"/>
                      <a:pt x="8738" y="12098"/>
                    </a:cubicBezTo>
                    <a:cubicBezTo>
                      <a:pt x="8850" y="12322"/>
                      <a:pt x="8990" y="12518"/>
                      <a:pt x="9130" y="12686"/>
                    </a:cubicBezTo>
                    <a:cubicBezTo>
                      <a:pt x="9270" y="12882"/>
                      <a:pt x="9438" y="13078"/>
                      <a:pt x="9634" y="13218"/>
                    </a:cubicBezTo>
                    <a:cubicBezTo>
                      <a:pt x="10026" y="13554"/>
                      <a:pt x="10614" y="13498"/>
                      <a:pt x="10950" y="13106"/>
                    </a:cubicBezTo>
                    <a:cubicBezTo>
                      <a:pt x="11118" y="12882"/>
                      <a:pt x="11202" y="12602"/>
                      <a:pt x="11146" y="12350"/>
                    </a:cubicBezTo>
                    <a:cubicBezTo>
                      <a:pt x="11118" y="12098"/>
                      <a:pt x="11034" y="11874"/>
                      <a:pt x="10950" y="11650"/>
                    </a:cubicBezTo>
                    <a:cubicBezTo>
                      <a:pt x="10838" y="11426"/>
                      <a:pt x="10754" y="11230"/>
                      <a:pt x="10642" y="11006"/>
                    </a:cubicBezTo>
                    <a:cubicBezTo>
                      <a:pt x="10418" y="10614"/>
                      <a:pt x="10166" y="10249"/>
                      <a:pt x="9858" y="9885"/>
                    </a:cubicBezTo>
                    <a:cubicBezTo>
                      <a:pt x="10222" y="10193"/>
                      <a:pt x="10586" y="10446"/>
                      <a:pt x="10978" y="10670"/>
                    </a:cubicBezTo>
                    <a:cubicBezTo>
                      <a:pt x="11202" y="10782"/>
                      <a:pt x="11398" y="10894"/>
                      <a:pt x="11622" y="10978"/>
                    </a:cubicBezTo>
                    <a:cubicBezTo>
                      <a:pt x="11846" y="11062"/>
                      <a:pt x="12070" y="11146"/>
                      <a:pt x="12322" y="11202"/>
                    </a:cubicBezTo>
                    <a:cubicBezTo>
                      <a:pt x="12826" y="11286"/>
                      <a:pt x="13302" y="10922"/>
                      <a:pt x="13386" y="10418"/>
                    </a:cubicBezTo>
                    <a:cubicBezTo>
                      <a:pt x="13442" y="10137"/>
                      <a:pt x="13358" y="9885"/>
                      <a:pt x="13190" y="9661"/>
                    </a:cubicBezTo>
                    <a:cubicBezTo>
                      <a:pt x="13022" y="9465"/>
                      <a:pt x="12854" y="9325"/>
                      <a:pt x="12658" y="9185"/>
                    </a:cubicBezTo>
                    <a:cubicBezTo>
                      <a:pt x="12462" y="9017"/>
                      <a:pt x="12266" y="8905"/>
                      <a:pt x="12070" y="8765"/>
                    </a:cubicBezTo>
                    <a:cubicBezTo>
                      <a:pt x="11678" y="8541"/>
                      <a:pt x="11286" y="8345"/>
                      <a:pt x="10866" y="8205"/>
                    </a:cubicBezTo>
                    <a:cubicBezTo>
                      <a:pt x="11314" y="8261"/>
                      <a:pt x="11762" y="8317"/>
                      <a:pt x="12210" y="8317"/>
                    </a:cubicBezTo>
                    <a:cubicBezTo>
                      <a:pt x="12462" y="8317"/>
                      <a:pt x="12686" y="8289"/>
                      <a:pt x="12910" y="8261"/>
                    </a:cubicBezTo>
                    <a:cubicBezTo>
                      <a:pt x="13162" y="8205"/>
                      <a:pt x="13386" y="8177"/>
                      <a:pt x="13638" y="8093"/>
                    </a:cubicBezTo>
                    <a:cubicBezTo>
                      <a:pt x="14114" y="7897"/>
                      <a:pt x="14366" y="7365"/>
                      <a:pt x="14170" y="6889"/>
                    </a:cubicBezTo>
                    <a:cubicBezTo>
                      <a:pt x="14086" y="6609"/>
                      <a:pt x="13890" y="6413"/>
                      <a:pt x="13638" y="6329"/>
                    </a:cubicBezTo>
                    <a:cubicBezTo>
                      <a:pt x="13386" y="6245"/>
                      <a:pt x="13162" y="6189"/>
                      <a:pt x="12910" y="6161"/>
                    </a:cubicBezTo>
                    <a:cubicBezTo>
                      <a:pt x="12686" y="6133"/>
                      <a:pt x="12462" y="6105"/>
                      <a:pt x="12210" y="6105"/>
                    </a:cubicBezTo>
                    <a:cubicBezTo>
                      <a:pt x="11762" y="6105"/>
                      <a:pt x="11314" y="6133"/>
                      <a:pt x="10866" y="6217"/>
                    </a:cubicBezTo>
                    <a:cubicBezTo>
                      <a:pt x="11286" y="6049"/>
                      <a:pt x="11706" y="5881"/>
                      <a:pt x="12098" y="5629"/>
                    </a:cubicBezTo>
                    <a:cubicBezTo>
                      <a:pt x="12294" y="5517"/>
                      <a:pt x="12490" y="5377"/>
                      <a:pt x="12686" y="5237"/>
                    </a:cubicBezTo>
                    <a:cubicBezTo>
                      <a:pt x="12882" y="5097"/>
                      <a:pt x="13050" y="4929"/>
                      <a:pt x="13218" y="4733"/>
                    </a:cubicBezTo>
                    <a:cubicBezTo>
                      <a:pt x="13554" y="4341"/>
                      <a:pt x="13498" y="3753"/>
                      <a:pt x="13078" y="3417"/>
                    </a:cubicBezTo>
                    <a:cubicBezTo>
                      <a:pt x="12882" y="3249"/>
                      <a:pt x="12602" y="3165"/>
                      <a:pt x="12350" y="3221"/>
                    </a:cubicBezTo>
                    <a:cubicBezTo>
                      <a:pt x="12098" y="3249"/>
                      <a:pt x="11874" y="3333"/>
                      <a:pt x="11650" y="3417"/>
                    </a:cubicBezTo>
                    <a:cubicBezTo>
                      <a:pt x="11426" y="3529"/>
                      <a:pt x="11202" y="3613"/>
                      <a:pt x="11006" y="3725"/>
                    </a:cubicBezTo>
                    <a:cubicBezTo>
                      <a:pt x="10614" y="3949"/>
                      <a:pt x="10250" y="4229"/>
                      <a:pt x="9886" y="4509"/>
                    </a:cubicBezTo>
                    <a:cubicBezTo>
                      <a:pt x="10166" y="4145"/>
                      <a:pt x="10446" y="3781"/>
                      <a:pt x="10670" y="3389"/>
                    </a:cubicBezTo>
                    <a:cubicBezTo>
                      <a:pt x="10782" y="3193"/>
                      <a:pt x="10894" y="2969"/>
                      <a:pt x="10978" y="2745"/>
                    </a:cubicBezTo>
                    <a:cubicBezTo>
                      <a:pt x="11062" y="2520"/>
                      <a:pt x="11146" y="2296"/>
                      <a:pt x="11174" y="2044"/>
                    </a:cubicBezTo>
                    <a:cubicBezTo>
                      <a:pt x="11258" y="1540"/>
                      <a:pt x="10922" y="1064"/>
                      <a:pt x="10418" y="980"/>
                    </a:cubicBezTo>
                    <a:cubicBezTo>
                      <a:pt x="10138" y="924"/>
                      <a:pt x="9858" y="1008"/>
                      <a:pt x="9662" y="1176"/>
                    </a:cubicBezTo>
                    <a:cubicBezTo>
                      <a:pt x="9466" y="1344"/>
                      <a:pt x="9298" y="1512"/>
                      <a:pt x="9158" y="1708"/>
                    </a:cubicBezTo>
                    <a:cubicBezTo>
                      <a:pt x="9018" y="1904"/>
                      <a:pt x="8878" y="2100"/>
                      <a:pt x="8766" y="2296"/>
                    </a:cubicBezTo>
                    <a:cubicBezTo>
                      <a:pt x="8542" y="2689"/>
                      <a:pt x="8346" y="3081"/>
                      <a:pt x="8178" y="3529"/>
                    </a:cubicBezTo>
                    <a:cubicBezTo>
                      <a:pt x="8262" y="3053"/>
                      <a:pt x="8290" y="2604"/>
                      <a:pt x="8290" y="2156"/>
                    </a:cubicBezTo>
                    <a:cubicBezTo>
                      <a:pt x="8290" y="1932"/>
                      <a:pt x="8262" y="1680"/>
                      <a:pt x="8234" y="1456"/>
                    </a:cubicBezTo>
                    <a:cubicBezTo>
                      <a:pt x="8206" y="1204"/>
                      <a:pt x="8150" y="980"/>
                      <a:pt x="8066" y="728"/>
                    </a:cubicBezTo>
                    <a:cubicBezTo>
                      <a:pt x="7898" y="252"/>
                      <a:pt x="7337" y="0"/>
                      <a:pt x="6861" y="196"/>
                    </a:cubicBezTo>
                    <a:cubicBezTo>
                      <a:pt x="6609" y="280"/>
                      <a:pt x="6413" y="504"/>
                      <a:pt x="6329" y="728"/>
                    </a:cubicBezTo>
                    <a:cubicBezTo>
                      <a:pt x="6217" y="980"/>
                      <a:pt x="6189" y="1204"/>
                      <a:pt x="6161" y="1456"/>
                    </a:cubicBezTo>
                    <a:cubicBezTo>
                      <a:pt x="6105" y="1680"/>
                      <a:pt x="6105" y="1932"/>
                      <a:pt x="6105" y="2156"/>
                    </a:cubicBezTo>
                    <a:cubicBezTo>
                      <a:pt x="6077" y="2604"/>
                      <a:pt x="6133" y="3053"/>
                      <a:pt x="6217" y="3501"/>
                    </a:cubicBezTo>
                    <a:cubicBezTo>
                      <a:pt x="6049" y="3081"/>
                      <a:pt x="5853" y="2661"/>
                      <a:pt x="5629" y="2268"/>
                    </a:cubicBezTo>
                    <a:cubicBezTo>
                      <a:pt x="5517" y="2072"/>
                      <a:pt x="5377" y="1876"/>
                      <a:pt x="5237" y="1680"/>
                    </a:cubicBezTo>
                    <a:cubicBezTo>
                      <a:pt x="5069" y="1484"/>
                      <a:pt x="4929" y="1316"/>
                      <a:pt x="4733" y="1148"/>
                    </a:cubicBezTo>
                    <a:cubicBezTo>
                      <a:pt x="4341" y="812"/>
                      <a:pt x="3753" y="868"/>
                      <a:pt x="3417" y="1288"/>
                    </a:cubicBezTo>
                    <a:cubicBezTo>
                      <a:pt x="3221" y="1484"/>
                      <a:pt x="3165" y="1764"/>
                      <a:pt x="3193" y="2044"/>
                    </a:cubicBezTo>
                    <a:cubicBezTo>
                      <a:pt x="3249" y="2268"/>
                      <a:pt x="3333" y="2520"/>
                      <a:pt x="3417" y="2717"/>
                    </a:cubicBezTo>
                    <a:cubicBezTo>
                      <a:pt x="3501" y="2941"/>
                      <a:pt x="3613" y="3165"/>
                      <a:pt x="3725" y="3361"/>
                    </a:cubicBezTo>
                    <a:cubicBezTo>
                      <a:pt x="3949" y="3753"/>
                      <a:pt x="4201" y="4117"/>
                      <a:pt x="4481" y="4481"/>
                    </a:cubicBezTo>
                    <a:cubicBezTo>
                      <a:pt x="4145" y="4201"/>
                      <a:pt x="3781" y="3921"/>
                      <a:pt x="3361" y="3697"/>
                    </a:cubicBezTo>
                    <a:cubicBezTo>
                      <a:pt x="3165" y="3585"/>
                      <a:pt x="2941" y="3473"/>
                      <a:pt x="2745" y="3389"/>
                    </a:cubicBezTo>
                    <a:cubicBezTo>
                      <a:pt x="2521" y="3305"/>
                      <a:pt x="2297" y="3221"/>
                      <a:pt x="2045" y="3193"/>
                    </a:cubicBezTo>
                    <a:cubicBezTo>
                      <a:pt x="1513" y="3109"/>
                      <a:pt x="1037" y="3445"/>
                      <a:pt x="953" y="3949"/>
                    </a:cubicBezTo>
                    <a:cubicBezTo>
                      <a:pt x="925" y="4229"/>
                      <a:pt x="981" y="4509"/>
                      <a:pt x="1149" y="4705"/>
                    </a:cubicBezTo>
                    <a:cubicBezTo>
                      <a:pt x="1317" y="4901"/>
                      <a:pt x="1513" y="5069"/>
                      <a:pt x="1681" y="5209"/>
                    </a:cubicBezTo>
                    <a:cubicBezTo>
                      <a:pt x="1877" y="5349"/>
                      <a:pt x="2073" y="5489"/>
                      <a:pt x="2269" y="5601"/>
                    </a:cubicBezTo>
                    <a:cubicBezTo>
                      <a:pt x="2661" y="5825"/>
                      <a:pt x="3081" y="6021"/>
                      <a:pt x="3501" y="6189"/>
                    </a:cubicBezTo>
                    <a:cubicBezTo>
                      <a:pt x="3053" y="6105"/>
                      <a:pt x="2605" y="6077"/>
                      <a:pt x="2157" y="6077"/>
                    </a:cubicBezTo>
                    <a:cubicBezTo>
                      <a:pt x="1905" y="6077"/>
                      <a:pt x="1681" y="6105"/>
                      <a:pt x="1429" y="6133"/>
                    </a:cubicBezTo>
                    <a:cubicBezTo>
                      <a:pt x="1205" y="6161"/>
                      <a:pt x="953" y="6217"/>
                      <a:pt x="729" y="6301"/>
                    </a:cubicBezTo>
                    <a:cubicBezTo>
                      <a:pt x="252" y="6469"/>
                      <a:pt x="0" y="7029"/>
                      <a:pt x="168" y="75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23"/>
              <p:cNvSpPr/>
              <p:nvPr/>
            </p:nvSpPr>
            <p:spPr>
              <a:xfrm>
                <a:off x="1630043" y="1849332"/>
                <a:ext cx="101686" cy="101717"/>
              </a:xfrm>
              <a:custGeom>
                <a:rect b="b" l="l" r="r" t="t"/>
                <a:pathLst>
                  <a:path extrusionOk="0" h="3250" w="3249">
                    <a:moveTo>
                      <a:pt x="1624" y="1"/>
                    </a:moveTo>
                    <a:cubicBezTo>
                      <a:pt x="728" y="1"/>
                      <a:pt x="0" y="729"/>
                      <a:pt x="0" y="1625"/>
                    </a:cubicBezTo>
                    <a:cubicBezTo>
                      <a:pt x="0" y="2521"/>
                      <a:pt x="728" y="3249"/>
                      <a:pt x="1624" y="3249"/>
                    </a:cubicBezTo>
                    <a:cubicBezTo>
                      <a:pt x="2521" y="3249"/>
                      <a:pt x="3249" y="2521"/>
                      <a:pt x="3249" y="1625"/>
                    </a:cubicBezTo>
                    <a:cubicBezTo>
                      <a:pt x="3249" y="729"/>
                      <a:pt x="2521" y="1"/>
                      <a:pt x="16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0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4"/>
          <p:cNvSpPr txBox="1"/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5" name="Google Shape;275;p24"/>
          <p:cNvSpPr txBox="1"/>
          <p:nvPr>
            <p:ph idx="1" type="body"/>
          </p:nvPr>
        </p:nvSpPr>
        <p:spPr>
          <a:xfrm>
            <a:off x="720000" y="1207550"/>
            <a:ext cx="3852000" cy="32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6" name="Google Shape;276;p24"/>
          <p:cNvSpPr txBox="1"/>
          <p:nvPr>
            <p:ph idx="2" type="body"/>
          </p:nvPr>
        </p:nvSpPr>
        <p:spPr>
          <a:xfrm>
            <a:off x="4572000" y="1298425"/>
            <a:ext cx="3852000" cy="313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"/>
          <p:cNvSpPr txBox="1"/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9" name="Google Shape;279;p25"/>
          <p:cNvSpPr txBox="1"/>
          <p:nvPr>
            <p:ph idx="2" type="title"/>
          </p:nvPr>
        </p:nvSpPr>
        <p:spPr>
          <a:xfrm>
            <a:off x="800688" y="3153704"/>
            <a:ext cx="21825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80" name="Google Shape;280;p25"/>
          <p:cNvSpPr txBox="1"/>
          <p:nvPr>
            <p:ph idx="1" type="subTitle"/>
          </p:nvPr>
        </p:nvSpPr>
        <p:spPr>
          <a:xfrm>
            <a:off x="800688" y="3746695"/>
            <a:ext cx="2182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25"/>
          <p:cNvSpPr txBox="1"/>
          <p:nvPr>
            <p:ph idx="3" type="title"/>
          </p:nvPr>
        </p:nvSpPr>
        <p:spPr>
          <a:xfrm>
            <a:off x="3484554" y="3153704"/>
            <a:ext cx="21825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82" name="Google Shape;282;p25"/>
          <p:cNvSpPr txBox="1"/>
          <p:nvPr>
            <p:ph idx="4" type="subTitle"/>
          </p:nvPr>
        </p:nvSpPr>
        <p:spPr>
          <a:xfrm>
            <a:off x="3484554" y="3746695"/>
            <a:ext cx="2182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25"/>
          <p:cNvSpPr txBox="1"/>
          <p:nvPr>
            <p:ph idx="5" type="title"/>
          </p:nvPr>
        </p:nvSpPr>
        <p:spPr>
          <a:xfrm>
            <a:off x="6162581" y="3153704"/>
            <a:ext cx="21825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84" name="Google Shape;284;p25"/>
          <p:cNvSpPr txBox="1"/>
          <p:nvPr>
            <p:ph idx="6" type="subTitle"/>
          </p:nvPr>
        </p:nvSpPr>
        <p:spPr>
          <a:xfrm>
            <a:off x="6162581" y="3746695"/>
            <a:ext cx="2182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85" name="Google Shape;285;p25"/>
          <p:cNvGrpSpPr/>
          <p:nvPr/>
        </p:nvGrpSpPr>
        <p:grpSpPr>
          <a:xfrm>
            <a:off x="-212435" y="-172150"/>
            <a:ext cx="9356435" cy="5149788"/>
            <a:chOff x="-212435" y="-172150"/>
            <a:chExt cx="9356435" cy="5149788"/>
          </a:xfrm>
        </p:grpSpPr>
        <p:grpSp>
          <p:nvGrpSpPr>
            <p:cNvPr id="286" name="Google Shape;286;p25"/>
            <p:cNvGrpSpPr/>
            <p:nvPr/>
          </p:nvGrpSpPr>
          <p:grpSpPr>
            <a:xfrm>
              <a:off x="6414688" y="-172150"/>
              <a:ext cx="2729312" cy="1071750"/>
              <a:chOff x="6414688" y="-172150"/>
              <a:chExt cx="2729312" cy="1071750"/>
            </a:xfrm>
          </p:grpSpPr>
          <p:sp>
            <p:nvSpPr>
              <p:cNvPr id="287" name="Google Shape;287;p25"/>
              <p:cNvSpPr/>
              <p:nvPr/>
            </p:nvSpPr>
            <p:spPr>
              <a:xfrm flipH="1">
                <a:off x="6414688" y="605"/>
                <a:ext cx="2727487" cy="898995"/>
              </a:xfrm>
              <a:custGeom>
                <a:rect b="b" l="l" r="r" t="t"/>
                <a:pathLst>
                  <a:path extrusionOk="0" h="44593" w="135292">
                    <a:moveTo>
                      <a:pt x="0" y="0"/>
                    </a:moveTo>
                    <a:lnTo>
                      <a:pt x="0" y="41338"/>
                    </a:lnTo>
                    <a:cubicBezTo>
                      <a:pt x="3626" y="43470"/>
                      <a:pt x="7757" y="44593"/>
                      <a:pt x="11978" y="44593"/>
                    </a:cubicBezTo>
                    <a:cubicBezTo>
                      <a:pt x="12392" y="44593"/>
                      <a:pt x="12807" y="44582"/>
                      <a:pt x="13222" y="44560"/>
                    </a:cubicBezTo>
                    <a:cubicBezTo>
                      <a:pt x="22007" y="44013"/>
                      <a:pt x="29788" y="39028"/>
                      <a:pt x="37873" y="35502"/>
                    </a:cubicBezTo>
                    <a:cubicBezTo>
                      <a:pt x="47730" y="31217"/>
                      <a:pt x="58360" y="29022"/>
                      <a:pt x="69071" y="29022"/>
                    </a:cubicBezTo>
                    <a:cubicBezTo>
                      <a:pt x="71274" y="29022"/>
                      <a:pt x="73481" y="29115"/>
                      <a:pt x="75685" y="29302"/>
                    </a:cubicBezTo>
                    <a:cubicBezTo>
                      <a:pt x="83348" y="29976"/>
                      <a:pt x="90990" y="31777"/>
                      <a:pt x="98645" y="31777"/>
                    </a:cubicBezTo>
                    <a:cubicBezTo>
                      <a:pt x="100313" y="31777"/>
                      <a:pt x="101981" y="31691"/>
                      <a:pt x="103650" y="31490"/>
                    </a:cubicBezTo>
                    <a:cubicBezTo>
                      <a:pt x="115929" y="30031"/>
                      <a:pt x="127176" y="21824"/>
                      <a:pt x="132343" y="10578"/>
                    </a:cubicBezTo>
                    <a:cubicBezTo>
                      <a:pt x="133863" y="7204"/>
                      <a:pt x="134866" y="3648"/>
                      <a:pt x="1352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100013" rotWithShape="0" algn="bl" dir="5400000" dist="47625">
                  <a:schemeClr val="dk1">
                    <a:alpha val="78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25"/>
              <p:cNvSpPr/>
              <p:nvPr/>
            </p:nvSpPr>
            <p:spPr>
              <a:xfrm flipH="1">
                <a:off x="6685744" y="-172150"/>
                <a:ext cx="2458256" cy="681493"/>
              </a:xfrm>
              <a:custGeom>
                <a:rect b="b" l="l" r="r" t="t"/>
                <a:pathLst>
                  <a:path extrusionOk="0" h="44593" w="135292">
                    <a:moveTo>
                      <a:pt x="0" y="0"/>
                    </a:moveTo>
                    <a:lnTo>
                      <a:pt x="0" y="41338"/>
                    </a:lnTo>
                    <a:cubicBezTo>
                      <a:pt x="3626" y="43470"/>
                      <a:pt x="7757" y="44593"/>
                      <a:pt x="11978" y="44593"/>
                    </a:cubicBezTo>
                    <a:cubicBezTo>
                      <a:pt x="12392" y="44593"/>
                      <a:pt x="12807" y="44582"/>
                      <a:pt x="13222" y="44560"/>
                    </a:cubicBezTo>
                    <a:cubicBezTo>
                      <a:pt x="22007" y="44013"/>
                      <a:pt x="29788" y="39028"/>
                      <a:pt x="37873" y="35502"/>
                    </a:cubicBezTo>
                    <a:cubicBezTo>
                      <a:pt x="47730" y="31217"/>
                      <a:pt x="58360" y="29022"/>
                      <a:pt x="69071" y="29022"/>
                    </a:cubicBezTo>
                    <a:cubicBezTo>
                      <a:pt x="71274" y="29022"/>
                      <a:pt x="73481" y="29115"/>
                      <a:pt x="75685" y="29302"/>
                    </a:cubicBezTo>
                    <a:cubicBezTo>
                      <a:pt x="83348" y="29976"/>
                      <a:pt x="90990" y="31777"/>
                      <a:pt x="98645" y="31777"/>
                    </a:cubicBezTo>
                    <a:cubicBezTo>
                      <a:pt x="100313" y="31777"/>
                      <a:pt x="101981" y="31691"/>
                      <a:pt x="103650" y="31490"/>
                    </a:cubicBezTo>
                    <a:cubicBezTo>
                      <a:pt x="115929" y="30031"/>
                      <a:pt x="127176" y="21824"/>
                      <a:pt x="132343" y="10578"/>
                    </a:cubicBezTo>
                    <a:cubicBezTo>
                      <a:pt x="133863" y="7204"/>
                      <a:pt x="134866" y="3648"/>
                      <a:pt x="135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100013" rotWithShape="0" algn="bl" dir="5400000" dist="47625">
                  <a:schemeClr val="dk1">
                    <a:alpha val="78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89" name="Google Shape;289;p25"/>
            <p:cNvSpPr/>
            <p:nvPr/>
          </p:nvSpPr>
          <p:spPr>
            <a:xfrm>
              <a:off x="-212435" y="51950"/>
              <a:ext cx="1199007" cy="1095569"/>
            </a:xfrm>
            <a:custGeom>
              <a:rect b="b" l="l" r="r" t="t"/>
              <a:pathLst>
                <a:path extrusionOk="0" h="35005" w="38310">
                  <a:moveTo>
                    <a:pt x="37161" y="20667"/>
                  </a:moveTo>
                  <a:cubicBezTo>
                    <a:pt x="35537" y="19687"/>
                    <a:pt x="33633" y="19463"/>
                    <a:pt x="31785" y="19463"/>
                  </a:cubicBezTo>
                  <a:cubicBezTo>
                    <a:pt x="30749" y="19463"/>
                    <a:pt x="29712" y="19519"/>
                    <a:pt x="28676" y="19687"/>
                  </a:cubicBezTo>
                  <a:cubicBezTo>
                    <a:pt x="28172" y="19771"/>
                    <a:pt x="27668" y="19883"/>
                    <a:pt x="27164" y="20023"/>
                  </a:cubicBezTo>
                  <a:cubicBezTo>
                    <a:pt x="26940" y="20079"/>
                    <a:pt x="26688" y="20135"/>
                    <a:pt x="26436" y="20219"/>
                  </a:cubicBezTo>
                  <a:cubicBezTo>
                    <a:pt x="26408" y="20247"/>
                    <a:pt x="26324" y="20275"/>
                    <a:pt x="26240" y="20303"/>
                  </a:cubicBezTo>
                  <a:cubicBezTo>
                    <a:pt x="25344" y="19491"/>
                    <a:pt x="24448" y="18707"/>
                    <a:pt x="23524" y="17922"/>
                  </a:cubicBezTo>
                  <a:cubicBezTo>
                    <a:pt x="22823" y="17334"/>
                    <a:pt x="22095" y="16774"/>
                    <a:pt x="21367" y="16214"/>
                  </a:cubicBezTo>
                  <a:cubicBezTo>
                    <a:pt x="22571" y="16606"/>
                    <a:pt x="23860" y="16830"/>
                    <a:pt x="25092" y="16970"/>
                  </a:cubicBezTo>
                  <a:cubicBezTo>
                    <a:pt x="26912" y="17194"/>
                    <a:pt x="28816" y="17166"/>
                    <a:pt x="30524" y="16410"/>
                  </a:cubicBezTo>
                  <a:cubicBezTo>
                    <a:pt x="31197" y="16130"/>
                    <a:pt x="31813" y="15682"/>
                    <a:pt x="31841" y="14870"/>
                  </a:cubicBezTo>
                  <a:cubicBezTo>
                    <a:pt x="31869" y="14534"/>
                    <a:pt x="31757" y="14198"/>
                    <a:pt x="31533" y="13918"/>
                  </a:cubicBezTo>
                  <a:cubicBezTo>
                    <a:pt x="31281" y="13554"/>
                    <a:pt x="30861" y="13386"/>
                    <a:pt x="30440" y="13246"/>
                  </a:cubicBezTo>
                  <a:cubicBezTo>
                    <a:pt x="28676" y="12630"/>
                    <a:pt x="26772" y="12798"/>
                    <a:pt x="24952" y="13190"/>
                  </a:cubicBezTo>
                  <a:cubicBezTo>
                    <a:pt x="23944" y="13414"/>
                    <a:pt x="22963" y="13694"/>
                    <a:pt x="21983" y="14086"/>
                  </a:cubicBezTo>
                  <a:cubicBezTo>
                    <a:pt x="21507" y="14254"/>
                    <a:pt x="21031" y="14478"/>
                    <a:pt x="20583" y="14702"/>
                  </a:cubicBezTo>
                  <a:cubicBezTo>
                    <a:pt x="20359" y="14814"/>
                    <a:pt x="20135" y="14954"/>
                    <a:pt x="19911" y="15066"/>
                  </a:cubicBezTo>
                  <a:cubicBezTo>
                    <a:pt x="19911" y="15066"/>
                    <a:pt x="19883" y="15094"/>
                    <a:pt x="19855" y="15094"/>
                  </a:cubicBezTo>
                  <a:cubicBezTo>
                    <a:pt x="18707" y="14254"/>
                    <a:pt x="17531" y="13470"/>
                    <a:pt x="16327" y="12686"/>
                  </a:cubicBezTo>
                  <a:cubicBezTo>
                    <a:pt x="15430" y="12126"/>
                    <a:pt x="14562" y="11594"/>
                    <a:pt x="13638" y="11090"/>
                  </a:cubicBezTo>
                  <a:cubicBezTo>
                    <a:pt x="15010" y="11230"/>
                    <a:pt x="16411" y="11174"/>
                    <a:pt x="17727" y="11034"/>
                  </a:cubicBezTo>
                  <a:cubicBezTo>
                    <a:pt x="19547" y="10810"/>
                    <a:pt x="21395" y="10390"/>
                    <a:pt x="22879" y="9241"/>
                  </a:cubicBezTo>
                  <a:cubicBezTo>
                    <a:pt x="23468" y="8821"/>
                    <a:pt x="24000" y="8261"/>
                    <a:pt x="23832" y="7449"/>
                  </a:cubicBezTo>
                  <a:cubicBezTo>
                    <a:pt x="23776" y="7113"/>
                    <a:pt x="23608" y="6805"/>
                    <a:pt x="23328" y="6581"/>
                  </a:cubicBezTo>
                  <a:cubicBezTo>
                    <a:pt x="22991" y="6301"/>
                    <a:pt x="22543" y="6217"/>
                    <a:pt x="22123" y="6161"/>
                  </a:cubicBezTo>
                  <a:cubicBezTo>
                    <a:pt x="20275" y="5937"/>
                    <a:pt x="18455" y="6553"/>
                    <a:pt x="16775" y="7337"/>
                  </a:cubicBezTo>
                  <a:cubicBezTo>
                    <a:pt x="15851" y="7785"/>
                    <a:pt x="14954" y="8289"/>
                    <a:pt x="14086" y="8877"/>
                  </a:cubicBezTo>
                  <a:cubicBezTo>
                    <a:pt x="13666" y="9157"/>
                    <a:pt x="13246" y="9465"/>
                    <a:pt x="12854" y="9801"/>
                  </a:cubicBezTo>
                  <a:cubicBezTo>
                    <a:pt x="12658" y="9969"/>
                    <a:pt x="12462" y="10137"/>
                    <a:pt x="12294" y="10306"/>
                  </a:cubicBezTo>
                  <a:lnTo>
                    <a:pt x="12294" y="10306"/>
                  </a:lnTo>
                  <a:cubicBezTo>
                    <a:pt x="11034" y="9633"/>
                    <a:pt x="9802" y="8989"/>
                    <a:pt x="8514" y="8401"/>
                  </a:cubicBezTo>
                  <a:cubicBezTo>
                    <a:pt x="7589" y="7953"/>
                    <a:pt x="6637" y="7561"/>
                    <a:pt x="5685" y="7169"/>
                  </a:cubicBezTo>
                  <a:cubicBezTo>
                    <a:pt x="7281" y="7029"/>
                    <a:pt x="8906" y="6525"/>
                    <a:pt x="10362" y="5937"/>
                  </a:cubicBezTo>
                  <a:cubicBezTo>
                    <a:pt x="12070" y="5265"/>
                    <a:pt x="13750" y="4369"/>
                    <a:pt x="14898" y="2885"/>
                  </a:cubicBezTo>
                  <a:cubicBezTo>
                    <a:pt x="15346" y="2324"/>
                    <a:pt x="15711" y="1624"/>
                    <a:pt x="15346" y="896"/>
                  </a:cubicBezTo>
                  <a:cubicBezTo>
                    <a:pt x="15206" y="588"/>
                    <a:pt x="14954" y="308"/>
                    <a:pt x="14646" y="168"/>
                  </a:cubicBezTo>
                  <a:cubicBezTo>
                    <a:pt x="14254" y="0"/>
                    <a:pt x="13806" y="28"/>
                    <a:pt x="13386" y="84"/>
                  </a:cubicBezTo>
                  <a:cubicBezTo>
                    <a:pt x="11510" y="364"/>
                    <a:pt x="9942" y="1428"/>
                    <a:pt x="8542" y="2633"/>
                  </a:cubicBezTo>
                  <a:cubicBezTo>
                    <a:pt x="7729" y="3305"/>
                    <a:pt x="7001" y="4033"/>
                    <a:pt x="6301" y="4817"/>
                  </a:cubicBezTo>
                  <a:cubicBezTo>
                    <a:pt x="5993" y="5209"/>
                    <a:pt x="5657" y="5601"/>
                    <a:pt x="5377" y="6021"/>
                  </a:cubicBezTo>
                  <a:cubicBezTo>
                    <a:pt x="5209" y="6245"/>
                    <a:pt x="5097" y="6441"/>
                    <a:pt x="4957" y="6665"/>
                  </a:cubicBezTo>
                  <a:cubicBezTo>
                    <a:pt x="4929" y="6693"/>
                    <a:pt x="4901" y="6749"/>
                    <a:pt x="4873" y="6833"/>
                  </a:cubicBezTo>
                  <a:cubicBezTo>
                    <a:pt x="4705" y="6777"/>
                    <a:pt x="4565" y="6721"/>
                    <a:pt x="4425" y="6637"/>
                  </a:cubicBezTo>
                  <a:cubicBezTo>
                    <a:pt x="3725" y="6385"/>
                    <a:pt x="3053" y="6133"/>
                    <a:pt x="2353" y="5881"/>
                  </a:cubicBezTo>
                  <a:lnTo>
                    <a:pt x="1289" y="5517"/>
                  </a:lnTo>
                  <a:lnTo>
                    <a:pt x="785" y="5321"/>
                  </a:lnTo>
                  <a:lnTo>
                    <a:pt x="504" y="5237"/>
                  </a:lnTo>
                  <a:cubicBezTo>
                    <a:pt x="476" y="5237"/>
                    <a:pt x="420" y="5209"/>
                    <a:pt x="364" y="5237"/>
                  </a:cubicBezTo>
                  <a:cubicBezTo>
                    <a:pt x="336" y="5237"/>
                    <a:pt x="308" y="5265"/>
                    <a:pt x="280" y="5321"/>
                  </a:cubicBezTo>
                  <a:lnTo>
                    <a:pt x="252" y="5349"/>
                  </a:lnTo>
                  <a:lnTo>
                    <a:pt x="224" y="5405"/>
                  </a:lnTo>
                  <a:lnTo>
                    <a:pt x="140" y="5489"/>
                  </a:lnTo>
                  <a:lnTo>
                    <a:pt x="0" y="6021"/>
                  </a:lnTo>
                  <a:lnTo>
                    <a:pt x="0" y="6133"/>
                  </a:lnTo>
                  <a:lnTo>
                    <a:pt x="0" y="6217"/>
                  </a:lnTo>
                  <a:lnTo>
                    <a:pt x="0" y="6245"/>
                  </a:lnTo>
                  <a:cubicBezTo>
                    <a:pt x="0" y="6301"/>
                    <a:pt x="0" y="6329"/>
                    <a:pt x="28" y="6357"/>
                  </a:cubicBezTo>
                  <a:cubicBezTo>
                    <a:pt x="56" y="6413"/>
                    <a:pt x="112" y="6413"/>
                    <a:pt x="140" y="6441"/>
                  </a:cubicBezTo>
                  <a:lnTo>
                    <a:pt x="420" y="6525"/>
                  </a:lnTo>
                  <a:lnTo>
                    <a:pt x="925" y="6693"/>
                  </a:lnTo>
                  <a:lnTo>
                    <a:pt x="1961" y="7057"/>
                  </a:lnTo>
                  <a:cubicBezTo>
                    <a:pt x="2661" y="7281"/>
                    <a:pt x="3333" y="7533"/>
                    <a:pt x="4005" y="7813"/>
                  </a:cubicBezTo>
                  <a:cubicBezTo>
                    <a:pt x="5265" y="8289"/>
                    <a:pt x="6469" y="8793"/>
                    <a:pt x="7701" y="9353"/>
                  </a:cubicBezTo>
                  <a:cubicBezTo>
                    <a:pt x="7141" y="10978"/>
                    <a:pt x="6917" y="12798"/>
                    <a:pt x="6889" y="14506"/>
                  </a:cubicBezTo>
                  <a:cubicBezTo>
                    <a:pt x="6861" y="16382"/>
                    <a:pt x="7029" y="18287"/>
                    <a:pt x="7925" y="19967"/>
                  </a:cubicBezTo>
                  <a:cubicBezTo>
                    <a:pt x="8262" y="20639"/>
                    <a:pt x="8738" y="21255"/>
                    <a:pt x="9550" y="21227"/>
                  </a:cubicBezTo>
                  <a:cubicBezTo>
                    <a:pt x="9886" y="21227"/>
                    <a:pt x="10222" y="21087"/>
                    <a:pt x="10474" y="20863"/>
                  </a:cubicBezTo>
                  <a:cubicBezTo>
                    <a:pt x="10782" y="20555"/>
                    <a:pt x="10922" y="20135"/>
                    <a:pt x="11034" y="19715"/>
                  </a:cubicBezTo>
                  <a:cubicBezTo>
                    <a:pt x="11482" y="17866"/>
                    <a:pt x="11146" y="15962"/>
                    <a:pt x="10614" y="14170"/>
                  </a:cubicBezTo>
                  <a:cubicBezTo>
                    <a:pt x="10306" y="13134"/>
                    <a:pt x="9914" y="12154"/>
                    <a:pt x="9466" y="11202"/>
                  </a:cubicBezTo>
                  <a:cubicBezTo>
                    <a:pt x="9270" y="10726"/>
                    <a:pt x="9018" y="10277"/>
                    <a:pt x="8766" y="9829"/>
                  </a:cubicBezTo>
                  <a:cubicBezTo>
                    <a:pt x="9830" y="10362"/>
                    <a:pt x="10894" y="10866"/>
                    <a:pt x="11958" y="11426"/>
                  </a:cubicBezTo>
                  <a:cubicBezTo>
                    <a:pt x="12602" y="11790"/>
                    <a:pt x="13246" y="12126"/>
                    <a:pt x="13890" y="12490"/>
                  </a:cubicBezTo>
                  <a:cubicBezTo>
                    <a:pt x="14506" y="12854"/>
                    <a:pt x="15122" y="13218"/>
                    <a:pt x="15767" y="13582"/>
                  </a:cubicBezTo>
                  <a:cubicBezTo>
                    <a:pt x="15066" y="15206"/>
                    <a:pt x="14758" y="16998"/>
                    <a:pt x="14618" y="18763"/>
                  </a:cubicBezTo>
                  <a:cubicBezTo>
                    <a:pt x="14478" y="20611"/>
                    <a:pt x="14506" y="22543"/>
                    <a:pt x="15318" y="24251"/>
                  </a:cubicBezTo>
                  <a:cubicBezTo>
                    <a:pt x="15627" y="24923"/>
                    <a:pt x="16075" y="25595"/>
                    <a:pt x="16859" y="25623"/>
                  </a:cubicBezTo>
                  <a:cubicBezTo>
                    <a:pt x="17195" y="25623"/>
                    <a:pt x="17559" y="25511"/>
                    <a:pt x="17811" y="25315"/>
                  </a:cubicBezTo>
                  <a:cubicBezTo>
                    <a:pt x="18147" y="25035"/>
                    <a:pt x="18315" y="24615"/>
                    <a:pt x="18455" y="24195"/>
                  </a:cubicBezTo>
                  <a:cubicBezTo>
                    <a:pt x="19015" y="22403"/>
                    <a:pt x="18763" y="20443"/>
                    <a:pt x="18343" y="18623"/>
                  </a:cubicBezTo>
                  <a:cubicBezTo>
                    <a:pt x="18119" y="17614"/>
                    <a:pt x="17783" y="16578"/>
                    <a:pt x="17391" y="15598"/>
                  </a:cubicBezTo>
                  <a:cubicBezTo>
                    <a:pt x="17195" y="15150"/>
                    <a:pt x="16999" y="14674"/>
                    <a:pt x="16775" y="14226"/>
                  </a:cubicBezTo>
                  <a:cubicBezTo>
                    <a:pt x="17671" y="14814"/>
                    <a:pt x="18567" y="15402"/>
                    <a:pt x="19463" y="16018"/>
                  </a:cubicBezTo>
                  <a:cubicBezTo>
                    <a:pt x="20667" y="16830"/>
                    <a:pt x="21843" y="17726"/>
                    <a:pt x="22991" y="18623"/>
                  </a:cubicBezTo>
                  <a:cubicBezTo>
                    <a:pt x="23019" y="18651"/>
                    <a:pt x="23019" y="18651"/>
                    <a:pt x="23047" y="18651"/>
                  </a:cubicBezTo>
                  <a:cubicBezTo>
                    <a:pt x="22403" y="20359"/>
                    <a:pt x="22207" y="22235"/>
                    <a:pt x="22151" y="23999"/>
                  </a:cubicBezTo>
                  <a:cubicBezTo>
                    <a:pt x="22123" y="25876"/>
                    <a:pt x="22291" y="27808"/>
                    <a:pt x="23188" y="29460"/>
                  </a:cubicBezTo>
                  <a:cubicBezTo>
                    <a:pt x="23524" y="30132"/>
                    <a:pt x="24000" y="30748"/>
                    <a:pt x="24812" y="30720"/>
                  </a:cubicBezTo>
                  <a:cubicBezTo>
                    <a:pt x="25148" y="30720"/>
                    <a:pt x="25484" y="30580"/>
                    <a:pt x="25736" y="30356"/>
                  </a:cubicBezTo>
                  <a:cubicBezTo>
                    <a:pt x="26044" y="30076"/>
                    <a:pt x="26184" y="29628"/>
                    <a:pt x="26296" y="29208"/>
                  </a:cubicBezTo>
                  <a:cubicBezTo>
                    <a:pt x="26772" y="27388"/>
                    <a:pt x="26408" y="25455"/>
                    <a:pt x="25876" y="23663"/>
                  </a:cubicBezTo>
                  <a:cubicBezTo>
                    <a:pt x="25568" y="22655"/>
                    <a:pt x="25204" y="21647"/>
                    <a:pt x="24756" y="20695"/>
                  </a:cubicBezTo>
                  <a:cubicBezTo>
                    <a:pt x="24560" y="20303"/>
                    <a:pt x="24336" y="19911"/>
                    <a:pt x="24112" y="19519"/>
                  </a:cubicBezTo>
                  <a:cubicBezTo>
                    <a:pt x="25820" y="20891"/>
                    <a:pt x="27472" y="22375"/>
                    <a:pt x="29068" y="23887"/>
                  </a:cubicBezTo>
                  <a:cubicBezTo>
                    <a:pt x="29040" y="25707"/>
                    <a:pt x="29488" y="27556"/>
                    <a:pt x="30048" y="29292"/>
                  </a:cubicBezTo>
                  <a:cubicBezTo>
                    <a:pt x="30636" y="31056"/>
                    <a:pt x="31449" y="32820"/>
                    <a:pt x="32849" y="34081"/>
                  </a:cubicBezTo>
                  <a:cubicBezTo>
                    <a:pt x="33409" y="34585"/>
                    <a:pt x="34053" y="35005"/>
                    <a:pt x="34809" y="34697"/>
                  </a:cubicBezTo>
                  <a:cubicBezTo>
                    <a:pt x="35117" y="34585"/>
                    <a:pt x="35369" y="34333"/>
                    <a:pt x="35537" y="34053"/>
                  </a:cubicBezTo>
                  <a:cubicBezTo>
                    <a:pt x="35733" y="33661"/>
                    <a:pt x="35733" y="33184"/>
                    <a:pt x="35677" y="32764"/>
                  </a:cubicBezTo>
                  <a:cubicBezTo>
                    <a:pt x="35481" y="30860"/>
                    <a:pt x="34501" y="29180"/>
                    <a:pt x="33409" y="27668"/>
                  </a:cubicBezTo>
                  <a:cubicBezTo>
                    <a:pt x="32793" y="26828"/>
                    <a:pt x="32093" y="26016"/>
                    <a:pt x="31337" y="25259"/>
                  </a:cubicBezTo>
                  <a:cubicBezTo>
                    <a:pt x="30973" y="24895"/>
                    <a:pt x="30608" y="24531"/>
                    <a:pt x="30188" y="24223"/>
                  </a:cubicBezTo>
                  <a:cubicBezTo>
                    <a:pt x="30132" y="24167"/>
                    <a:pt x="30076" y="24111"/>
                    <a:pt x="29992" y="24055"/>
                  </a:cubicBezTo>
                  <a:lnTo>
                    <a:pt x="30020" y="24055"/>
                  </a:lnTo>
                  <a:cubicBezTo>
                    <a:pt x="29264" y="23243"/>
                    <a:pt x="28480" y="22459"/>
                    <a:pt x="27696" y="21675"/>
                  </a:cubicBezTo>
                  <a:cubicBezTo>
                    <a:pt x="28788" y="22291"/>
                    <a:pt x="29992" y="22795"/>
                    <a:pt x="31141" y="23159"/>
                  </a:cubicBezTo>
                  <a:cubicBezTo>
                    <a:pt x="32905" y="23747"/>
                    <a:pt x="34753" y="24139"/>
                    <a:pt x="36601" y="23747"/>
                  </a:cubicBezTo>
                  <a:cubicBezTo>
                    <a:pt x="37301" y="23607"/>
                    <a:pt x="38029" y="23327"/>
                    <a:pt x="38226" y="22543"/>
                  </a:cubicBezTo>
                  <a:cubicBezTo>
                    <a:pt x="38310" y="22207"/>
                    <a:pt x="38254" y="21843"/>
                    <a:pt x="38113" y="21535"/>
                  </a:cubicBezTo>
                  <a:cubicBezTo>
                    <a:pt x="37917" y="21143"/>
                    <a:pt x="37553" y="20891"/>
                    <a:pt x="37161" y="206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90" name="Google Shape;290;p25"/>
            <p:cNvGrpSpPr/>
            <p:nvPr/>
          </p:nvGrpSpPr>
          <p:grpSpPr>
            <a:xfrm flipH="1">
              <a:off x="778962" y="176588"/>
              <a:ext cx="449651" cy="449651"/>
              <a:chOff x="1930662" y="2441838"/>
              <a:chExt cx="449651" cy="449651"/>
            </a:xfrm>
          </p:grpSpPr>
          <p:sp>
            <p:nvSpPr>
              <p:cNvPr id="291" name="Google Shape;291;p25"/>
              <p:cNvSpPr/>
              <p:nvPr/>
            </p:nvSpPr>
            <p:spPr>
              <a:xfrm>
                <a:off x="1930662" y="2441838"/>
                <a:ext cx="449651" cy="449651"/>
              </a:xfrm>
              <a:custGeom>
                <a:rect b="b" l="l" r="r" t="t"/>
                <a:pathLst>
                  <a:path extrusionOk="0" h="14367" w="14367">
                    <a:moveTo>
                      <a:pt x="168" y="7505"/>
                    </a:moveTo>
                    <a:cubicBezTo>
                      <a:pt x="281" y="7757"/>
                      <a:pt x="477" y="7953"/>
                      <a:pt x="729" y="8065"/>
                    </a:cubicBezTo>
                    <a:cubicBezTo>
                      <a:pt x="981" y="8149"/>
                      <a:pt x="1205" y="8177"/>
                      <a:pt x="1429" y="8233"/>
                    </a:cubicBezTo>
                    <a:cubicBezTo>
                      <a:pt x="1681" y="8261"/>
                      <a:pt x="1905" y="8261"/>
                      <a:pt x="2157" y="8261"/>
                    </a:cubicBezTo>
                    <a:cubicBezTo>
                      <a:pt x="2605" y="8289"/>
                      <a:pt x="3053" y="8233"/>
                      <a:pt x="3501" y="8177"/>
                    </a:cubicBezTo>
                    <a:cubicBezTo>
                      <a:pt x="3081" y="8317"/>
                      <a:pt x="2661" y="8513"/>
                      <a:pt x="2269" y="8737"/>
                    </a:cubicBezTo>
                    <a:cubicBezTo>
                      <a:pt x="2073" y="8877"/>
                      <a:pt x="1877" y="8989"/>
                      <a:pt x="1681" y="9129"/>
                    </a:cubicBezTo>
                    <a:cubicBezTo>
                      <a:pt x="1485" y="9298"/>
                      <a:pt x="1317" y="9438"/>
                      <a:pt x="1149" y="9634"/>
                    </a:cubicBezTo>
                    <a:cubicBezTo>
                      <a:pt x="813" y="10054"/>
                      <a:pt x="869" y="10642"/>
                      <a:pt x="1261" y="10950"/>
                    </a:cubicBezTo>
                    <a:cubicBezTo>
                      <a:pt x="1485" y="11146"/>
                      <a:pt x="1765" y="11202"/>
                      <a:pt x="2017" y="11174"/>
                    </a:cubicBezTo>
                    <a:cubicBezTo>
                      <a:pt x="2269" y="11118"/>
                      <a:pt x="2493" y="11034"/>
                      <a:pt x="2717" y="10950"/>
                    </a:cubicBezTo>
                    <a:cubicBezTo>
                      <a:pt x="2941" y="10866"/>
                      <a:pt x="3165" y="10754"/>
                      <a:pt x="3361" y="10642"/>
                    </a:cubicBezTo>
                    <a:cubicBezTo>
                      <a:pt x="3753" y="10418"/>
                      <a:pt x="4117" y="10166"/>
                      <a:pt x="4481" y="9886"/>
                    </a:cubicBezTo>
                    <a:cubicBezTo>
                      <a:pt x="4173" y="10222"/>
                      <a:pt x="3921" y="10614"/>
                      <a:pt x="3697" y="11006"/>
                    </a:cubicBezTo>
                    <a:cubicBezTo>
                      <a:pt x="3585" y="11202"/>
                      <a:pt x="3473" y="11426"/>
                      <a:pt x="3389" y="11650"/>
                    </a:cubicBezTo>
                    <a:cubicBezTo>
                      <a:pt x="3305" y="11846"/>
                      <a:pt x="3221" y="12098"/>
                      <a:pt x="3193" y="12322"/>
                    </a:cubicBezTo>
                    <a:cubicBezTo>
                      <a:pt x="3109" y="12854"/>
                      <a:pt x="3445" y="13330"/>
                      <a:pt x="3949" y="13414"/>
                    </a:cubicBezTo>
                    <a:cubicBezTo>
                      <a:pt x="4229" y="13470"/>
                      <a:pt x="4509" y="13386"/>
                      <a:pt x="4705" y="13218"/>
                    </a:cubicBezTo>
                    <a:cubicBezTo>
                      <a:pt x="4901" y="13050"/>
                      <a:pt x="5041" y="12854"/>
                      <a:pt x="5209" y="12686"/>
                    </a:cubicBezTo>
                    <a:cubicBezTo>
                      <a:pt x="5349" y="12490"/>
                      <a:pt x="5489" y="12294"/>
                      <a:pt x="5601" y="12098"/>
                    </a:cubicBezTo>
                    <a:cubicBezTo>
                      <a:pt x="5825" y="11706"/>
                      <a:pt x="6021" y="11286"/>
                      <a:pt x="6189" y="10866"/>
                    </a:cubicBezTo>
                    <a:cubicBezTo>
                      <a:pt x="6105" y="11314"/>
                      <a:pt x="6049" y="11762"/>
                      <a:pt x="6077" y="12238"/>
                    </a:cubicBezTo>
                    <a:cubicBezTo>
                      <a:pt x="6077" y="12462"/>
                      <a:pt x="6077" y="12686"/>
                      <a:pt x="6133" y="12938"/>
                    </a:cubicBezTo>
                    <a:cubicBezTo>
                      <a:pt x="6161" y="13162"/>
                      <a:pt x="6189" y="13414"/>
                      <a:pt x="6301" y="13638"/>
                    </a:cubicBezTo>
                    <a:cubicBezTo>
                      <a:pt x="6469" y="14142"/>
                      <a:pt x="7001" y="14366"/>
                      <a:pt x="7505" y="14198"/>
                    </a:cubicBezTo>
                    <a:cubicBezTo>
                      <a:pt x="7758" y="14086"/>
                      <a:pt x="7954" y="13890"/>
                      <a:pt x="8038" y="13638"/>
                    </a:cubicBezTo>
                    <a:cubicBezTo>
                      <a:pt x="8122" y="13414"/>
                      <a:pt x="8178" y="13162"/>
                      <a:pt x="8206" y="12938"/>
                    </a:cubicBezTo>
                    <a:cubicBezTo>
                      <a:pt x="8234" y="12686"/>
                      <a:pt x="8262" y="12462"/>
                      <a:pt x="8262" y="12238"/>
                    </a:cubicBezTo>
                    <a:cubicBezTo>
                      <a:pt x="8262" y="11790"/>
                      <a:pt x="8234" y="11342"/>
                      <a:pt x="8150" y="10894"/>
                    </a:cubicBezTo>
                    <a:cubicBezTo>
                      <a:pt x="8318" y="11314"/>
                      <a:pt x="8514" y="11734"/>
                      <a:pt x="8738" y="12098"/>
                    </a:cubicBezTo>
                    <a:cubicBezTo>
                      <a:pt x="8850" y="12322"/>
                      <a:pt x="8990" y="12518"/>
                      <a:pt x="9130" y="12686"/>
                    </a:cubicBezTo>
                    <a:cubicBezTo>
                      <a:pt x="9270" y="12882"/>
                      <a:pt x="9438" y="13078"/>
                      <a:pt x="9634" y="13218"/>
                    </a:cubicBezTo>
                    <a:cubicBezTo>
                      <a:pt x="10026" y="13554"/>
                      <a:pt x="10614" y="13498"/>
                      <a:pt x="10950" y="13106"/>
                    </a:cubicBezTo>
                    <a:cubicBezTo>
                      <a:pt x="11118" y="12882"/>
                      <a:pt x="11202" y="12602"/>
                      <a:pt x="11146" y="12350"/>
                    </a:cubicBezTo>
                    <a:cubicBezTo>
                      <a:pt x="11118" y="12098"/>
                      <a:pt x="11034" y="11874"/>
                      <a:pt x="10950" y="11650"/>
                    </a:cubicBezTo>
                    <a:cubicBezTo>
                      <a:pt x="10838" y="11426"/>
                      <a:pt x="10754" y="11230"/>
                      <a:pt x="10642" y="11006"/>
                    </a:cubicBezTo>
                    <a:cubicBezTo>
                      <a:pt x="10418" y="10614"/>
                      <a:pt x="10166" y="10250"/>
                      <a:pt x="9858" y="9886"/>
                    </a:cubicBezTo>
                    <a:cubicBezTo>
                      <a:pt x="10222" y="10194"/>
                      <a:pt x="10586" y="10446"/>
                      <a:pt x="10978" y="10670"/>
                    </a:cubicBezTo>
                    <a:cubicBezTo>
                      <a:pt x="11202" y="10782"/>
                      <a:pt x="11398" y="10894"/>
                      <a:pt x="11622" y="10978"/>
                    </a:cubicBezTo>
                    <a:cubicBezTo>
                      <a:pt x="11846" y="11062"/>
                      <a:pt x="12070" y="11146"/>
                      <a:pt x="12322" y="11202"/>
                    </a:cubicBezTo>
                    <a:cubicBezTo>
                      <a:pt x="12826" y="11286"/>
                      <a:pt x="13302" y="10922"/>
                      <a:pt x="13386" y="10418"/>
                    </a:cubicBezTo>
                    <a:cubicBezTo>
                      <a:pt x="13442" y="10138"/>
                      <a:pt x="13358" y="9886"/>
                      <a:pt x="13190" y="9662"/>
                    </a:cubicBezTo>
                    <a:cubicBezTo>
                      <a:pt x="13022" y="9466"/>
                      <a:pt x="12854" y="9326"/>
                      <a:pt x="12658" y="9185"/>
                    </a:cubicBezTo>
                    <a:cubicBezTo>
                      <a:pt x="12462" y="9017"/>
                      <a:pt x="12266" y="8905"/>
                      <a:pt x="12070" y="8765"/>
                    </a:cubicBezTo>
                    <a:cubicBezTo>
                      <a:pt x="11678" y="8541"/>
                      <a:pt x="11286" y="8345"/>
                      <a:pt x="10866" y="8205"/>
                    </a:cubicBezTo>
                    <a:cubicBezTo>
                      <a:pt x="11314" y="8261"/>
                      <a:pt x="11762" y="8317"/>
                      <a:pt x="12210" y="8317"/>
                    </a:cubicBezTo>
                    <a:cubicBezTo>
                      <a:pt x="12462" y="8317"/>
                      <a:pt x="12686" y="8289"/>
                      <a:pt x="12910" y="8261"/>
                    </a:cubicBezTo>
                    <a:cubicBezTo>
                      <a:pt x="13162" y="8205"/>
                      <a:pt x="13386" y="8177"/>
                      <a:pt x="13638" y="8093"/>
                    </a:cubicBezTo>
                    <a:cubicBezTo>
                      <a:pt x="14114" y="7897"/>
                      <a:pt x="14366" y="7365"/>
                      <a:pt x="14170" y="6889"/>
                    </a:cubicBezTo>
                    <a:cubicBezTo>
                      <a:pt x="14086" y="6609"/>
                      <a:pt x="13890" y="6413"/>
                      <a:pt x="13638" y="6329"/>
                    </a:cubicBezTo>
                    <a:cubicBezTo>
                      <a:pt x="13386" y="6245"/>
                      <a:pt x="13162" y="6189"/>
                      <a:pt x="12910" y="6161"/>
                    </a:cubicBezTo>
                    <a:cubicBezTo>
                      <a:pt x="12686" y="6133"/>
                      <a:pt x="12462" y="6105"/>
                      <a:pt x="12210" y="6105"/>
                    </a:cubicBezTo>
                    <a:cubicBezTo>
                      <a:pt x="11762" y="6105"/>
                      <a:pt x="11314" y="6133"/>
                      <a:pt x="10866" y="6217"/>
                    </a:cubicBezTo>
                    <a:cubicBezTo>
                      <a:pt x="11286" y="6049"/>
                      <a:pt x="11706" y="5881"/>
                      <a:pt x="12098" y="5629"/>
                    </a:cubicBezTo>
                    <a:cubicBezTo>
                      <a:pt x="12294" y="5517"/>
                      <a:pt x="12490" y="5377"/>
                      <a:pt x="12686" y="5237"/>
                    </a:cubicBezTo>
                    <a:cubicBezTo>
                      <a:pt x="12882" y="5097"/>
                      <a:pt x="13050" y="4929"/>
                      <a:pt x="13218" y="4733"/>
                    </a:cubicBezTo>
                    <a:cubicBezTo>
                      <a:pt x="13554" y="4341"/>
                      <a:pt x="13498" y="3753"/>
                      <a:pt x="13078" y="3417"/>
                    </a:cubicBezTo>
                    <a:cubicBezTo>
                      <a:pt x="12882" y="3249"/>
                      <a:pt x="12602" y="3193"/>
                      <a:pt x="12350" y="3221"/>
                    </a:cubicBezTo>
                    <a:cubicBezTo>
                      <a:pt x="12098" y="3249"/>
                      <a:pt x="11846" y="3333"/>
                      <a:pt x="11650" y="3417"/>
                    </a:cubicBezTo>
                    <a:cubicBezTo>
                      <a:pt x="11426" y="3529"/>
                      <a:pt x="11202" y="3613"/>
                      <a:pt x="11006" y="3725"/>
                    </a:cubicBezTo>
                    <a:cubicBezTo>
                      <a:pt x="10614" y="3949"/>
                      <a:pt x="10250" y="4229"/>
                      <a:pt x="9886" y="4509"/>
                    </a:cubicBezTo>
                    <a:cubicBezTo>
                      <a:pt x="10166" y="4145"/>
                      <a:pt x="10446" y="3781"/>
                      <a:pt x="10670" y="3389"/>
                    </a:cubicBezTo>
                    <a:cubicBezTo>
                      <a:pt x="10782" y="3193"/>
                      <a:pt x="10894" y="2969"/>
                      <a:pt x="10978" y="2745"/>
                    </a:cubicBezTo>
                    <a:cubicBezTo>
                      <a:pt x="11062" y="2521"/>
                      <a:pt x="11146" y="2297"/>
                      <a:pt x="11174" y="2045"/>
                    </a:cubicBezTo>
                    <a:cubicBezTo>
                      <a:pt x="11258" y="1541"/>
                      <a:pt x="10922" y="1064"/>
                      <a:pt x="10418" y="980"/>
                    </a:cubicBezTo>
                    <a:cubicBezTo>
                      <a:pt x="10138" y="924"/>
                      <a:pt x="9858" y="1008"/>
                      <a:pt x="9662" y="1176"/>
                    </a:cubicBezTo>
                    <a:cubicBezTo>
                      <a:pt x="9466" y="1344"/>
                      <a:pt x="9298" y="1513"/>
                      <a:pt x="9158" y="1709"/>
                    </a:cubicBezTo>
                    <a:cubicBezTo>
                      <a:pt x="9018" y="1905"/>
                      <a:pt x="8878" y="2101"/>
                      <a:pt x="8766" y="2297"/>
                    </a:cubicBezTo>
                    <a:cubicBezTo>
                      <a:pt x="8542" y="2689"/>
                      <a:pt x="8346" y="3081"/>
                      <a:pt x="8178" y="3529"/>
                    </a:cubicBezTo>
                    <a:cubicBezTo>
                      <a:pt x="8262" y="3053"/>
                      <a:pt x="8290" y="2605"/>
                      <a:pt x="8290" y="2157"/>
                    </a:cubicBezTo>
                    <a:cubicBezTo>
                      <a:pt x="8290" y="1933"/>
                      <a:pt x="8262" y="1681"/>
                      <a:pt x="8234" y="1457"/>
                    </a:cubicBezTo>
                    <a:cubicBezTo>
                      <a:pt x="8206" y="1204"/>
                      <a:pt x="8150" y="980"/>
                      <a:pt x="8066" y="728"/>
                    </a:cubicBezTo>
                    <a:cubicBezTo>
                      <a:pt x="7898" y="252"/>
                      <a:pt x="7337" y="0"/>
                      <a:pt x="6861" y="196"/>
                    </a:cubicBezTo>
                    <a:cubicBezTo>
                      <a:pt x="6609" y="280"/>
                      <a:pt x="6413" y="504"/>
                      <a:pt x="6329" y="728"/>
                    </a:cubicBezTo>
                    <a:cubicBezTo>
                      <a:pt x="6217" y="980"/>
                      <a:pt x="6189" y="1204"/>
                      <a:pt x="6161" y="1457"/>
                    </a:cubicBezTo>
                    <a:cubicBezTo>
                      <a:pt x="6105" y="1681"/>
                      <a:pt x="6105" y="1933"/>
                      <a:pt x="6105" y="2157"/>
                    </a:cubicBezTo>
                    <a:cubicBezTo>
                      <a:pt x="6077" y="2605"/>
                      <a:pt x="6133" y="3053"/>
                      <a:pt x="6217" y="3501"/>
                    </a:cubicBezTo>
                    <a:cubicBezTo>
                      <a:pt x="6049" y="3081"/>
                      <a:pt x="5853" y="2661"/>
                      <a:pt x="5629" y="2269"/>
                    </a:cubicBezTo>
                    <a:cubicBezTo>
                      <a:pt x="5517" y="2073"/>
                      <a:pt x="5377" y="1877"/>
                      <a:pt x="5237" y="1681"/>
                    </a:cubicBezTo>
                    <a:cubicBezTo>
                      <a:pt x="5069" y="1485"/>
                      <a:pt x="4929" y="1316"/>
                      <a:pt x="4733" y="1148"/>
                    </a:cubicBezTo>
                    <a:cubicBezTo>
                      <a:pt x="4341" y="812"/>
                      <a:pt x="3753" y="868"/>
                      <a:pt x="3417" y="1288"/>
                    </a:cubicBezTo>
                    <a:cubicBezTo>
                      <a:pt x="3221" y="1485"/>
                      <a:pt x="3165" y="1765"/>
                      <a:pt x="3221" y="2045"/>
                    </a:cubicBezTo>
                    <a:cubicBezTo>
                      <a:pt x="3249" y="2297"/>
                      <a:pt x="3333" y="2521"/>
                      <a:pt x="3417" y="2745"/>
                    </a:cubicBezTo>
                    <a:cubicBezTo>
                      <a:pt x="3501" y="2941"/>
                      <a:pt x="3613" y="3165"/>
                      <a:pt x="3725" y="3361"/>
                    </a:cubicBezTo>
                    <a:cubicBezTo>
                      <a:pt x="3949" y="3753"/>
                      <a:pt x="4201" y="4145"/>
                      <a:pt x="4509" y="4481"/>
                    </a:cubicBezTo>
                    <a:cubicBezTo>
                      <a:pt x="4145" y="4201"/>
                      <a:pt x="3781" y="3921"/>
                      <a:pt x="3389" y="3697"/>
                    </a:cubicBezTo>
                    <a:cubicBezTo>
                      <a:pt x="3165" y="3585"/>
                      <a:pt x="2969" y="3501"/>
                      <a:pt x="2745" y="3389"/>
                    </a:cubicBezTo>
                    <a:cubicBezTo>
                      <a:pt x="2521" y="3305"/>
                      <a:pt x="2297" y="3221"/>
                      <a:pt x="2045" y="3193"/>
                    </a:cubicBezTo>
                    <a:cubicBezTo>
                      <a:pt x="1541" y="3109"/>
                      <a:pt x="1037" y="3445"/>
                      <a:pt x="953" y="3949"/>
                    </a:cubicBezTo>
                    <a:cubicBezTo>
                      <a:pt x="925" y="4229"/>
                      <a:pt x="1009" y="4509"/>
                      <a:pt x="1177" y="4705"/>
                    </a:cubicBezTo>
                    <a:cubicBezTo>
                      <a:pt x="1317" y="4901"/>
                      <a:pt x="1513" y="5069"/>
                      <a:pt x="1709" y="5209"/>
                    </a:cubicBezTo>
                    <a:cubicBezTo>
                      <a:pt x="1877" y="5349"/>
                      <a:pt x="2073" y="5489"/>
                      <a:pt x="2297" y="5601"/>
                    </a:cubicBezTo>
                    <a:cubicBezTo>
                      <a:pt x="2661" y="5853"/>
                      <a:pt x="3081" y="6021"/>
                      <a:pt x="3501" y="6189"/>
                    </a:cubicBezTo>
                    <a:cubicBezTo>
                      <a:pt x="3053" y="6105"/>
                      <a:pt x="2605" y="6077"/>
                      <a:pt x="2157" y="6077"/>
                    </a:cubicBezTo>
                    <a:cubicBezTo>
                      <a:pt x="1905" y="6077"/>
                      <a:pt x="1681" y="6105"/>
                      <a:pt x="1429" y="6133"/>
                    </a:cubicBezTo>
                    <a:cubicBezTo>
                      <a:pt x="1205" y="6161"/>
                      <a:pt x="981" y="6217"/>
                      <a:pt x="729" y="6301"/>
                    </a:cubicBezTo>
                    <a:cubicBezTo>
                      <a:pt x="253" y="6469"/>
                      <a:pt x="0" y="7029"/>
                      <a:pt x="168" y="75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25"/>
              <p:cNvSpPr/>
              <p:nvPr/>
            </p:nvSpPr>
            <p:spPr>
              <a:xfrm>
                <a:off x="2116480" y="2626779"/>
                <a:ext cx="79777" cy="79777"/>
              </a:xfrm>
              <a:custGeom>
                <a:rect b="b" l="l" r="r" t="t"/>
                <a:pathLst>
                  <a:path extrusionOk="0" h="2549" w="2549">
                    <a:moveTo>
                      <a:pt x="1260" y="0"/>
                    </a:moveTo>
                    <a:cubicBezTo>
                      <a:pt x="560" y="0"/>
                      <a:pt x="0" y="588"/>
                      <a:pt x="0" y="1288"/>
                    </a:cubicBezTo>
                    <a:cubicBezTo>
                      <a:pt x="0" y="1988"/>
                      <a:pt x="560" y="2548"/>
                      <a:pt x="1260" y="2548"/>
                    </a:cubicBezTo>
                    <a:cubicBezTo>
                      <a:pt x="1961" y="2548"/>
                      <a:pt x="2549" y="1988"/>
                      <a:pt x="2549" y="1288"/>
                    </a:cubicBezTo>
                    <a:cubicBezTo>
                      <a:pt x="2549" y="588"/>
                      <a:pt x="1961" y="0"/>
                      <a:pt x="1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3" name="Google Shape;293;p25"/>
            <p:cNvGrpSpPr/>
            <p:nvPr/>
          </p:nvGrpSpPr>
          <p:grpSpPr>
            <a:xfrm>
              <a:off x="7880550" y="4478538"/>
              <a:ext cx="505975" cy="499100"/>
              <a:chOff x="4287650" y="1268400"/>
              <a:chExt cx="505975" cy="499100"/>
            </a:xfrm>
          </p:grpSpPr>
          <p:sp>
            <p:nvSpPr>
              <p:cNvPr id="294" name="Google Shape;294;p25"/>
              <p:cNvSpPr/>
              <p:nvPr/>
            </p:nvSpPr>
            <p:spPr>
              <a:xfrm>
                <a:off x="4504000" y="1536250"/>
                <a:ext cx="74700" cy="231250"/>
              </a:xfrm>
              <a:custGeom>
                <a:rect b="b" l="l" r="r" t="t"/>
                <a:pathLst>
                  <a:path extrusionOk="0" h="9250" w="2988">
                    <a:moveTo>
                      <a:pt x="1504" y="0"/>
                    </a:moveTo>
                    <a:cubicBezTo>
                      <a:pt x="1485" y="0"/>
                      <a:pt x="1485" y="38"/>
                      <a:pt x="1485" y="38"/>
                    </a:cubicBezTo>
                    <a:cubicBezTo>
                      <a:pt x="1332" y="362"/>
                      <a:pt x="1218" y="723"/>
                      <a:pt x="1104" y="1046"/>
                    </a:cubicBezTo>
                    <a:cubicBezTo>
                      <a:pt x="990" y="1389"/>
                      <a:pt x="895" y="1750"/>
                      <a:pt x="800" y="2074"/>
                    </a:cubicBezTo>
                    <a:cubicBezTo>
                      <a:pt x="629" y="2758"/>
                      <a:pt x="457" y="3424"/>
                      <a:pt x="343" y="4128"/>
                    </a:cubicBezTo>
                    <a:cubicBezTo>
                      <a:pt x="286" y="4451"/>
                      <a:pt x="229" y="4813"/>
                      <a:pt x="172" y="5136"/>
                    </a:cubicBezTo>
                    <a:cubicBezTo>
                      <a:pt x="96" y="5497"/>
                      <a:pt x="77" y="5840"/>
                      <a:pt x="39" y="6163"/>
                    </a:cubicBezTo>
                    <a:cubicBezTo>
                      <a:pt x="1" y="6505"/>
                      <a:pt x="1" y="6848"/>
                      <a:pt x="39" y="7190"/>
                    </a:cubicBezTo>
                    <a:cubicBezTo>
                      <a:pt x="58" y="7513"/>
                      <a:pt x="77" y="7875"/>
                      <a:pt x="172" y="8217"/>
                    </a:cubicBezTo>
                    <a:cubicBezTo>
                      <a:pt x="317" y="8829"/>
                      <a:pt x="870" y="9250"/>
                      <a:pt x="1475" y="9250"/>
                    </a:cubicBezTo>
                    <a:cubicBezTo>
                      <a:pt x="1585" y="9250"/>
                      <a:pt x="1697" y="9236"/>
                      <a:pt x="1808" y="9206"/>
                    </a:cubicBezTo>
                    <a:cubicBezTo>
                      <a:pt x="2340" y="9073"/>
                      <a:pt x="2702" y="8693"/>
                      <a:pt x="2816" y="8217"/>
                    </a:cubicBezTo>
                    <a:cubicBezTo>
                      <a:pt x="2911" y="7875"/>
                      <a:pt x="2930" y="7513"/>
                      <a:pt x="2949" y="7190"/>
                    </a:cubicBezTo>
                    <a:cubicBezTo>
                      <a:pt x="2987" y="6848"/>
                      <a:pt x="2987" y="6505"/>
                      <a:pt x="2949" y="6163"/>
                    </a:cubicBezTo>
                    <a:cubicBezTo>
                      <a:pt x="2949" y="5840"/>
                      <a:pt x="2911" y="5478"/>
                      <a:pt x="2854" y="5136"/>
                    </a:cubicBezTo>
                    <a:cubicBezTo>
                      <a:pt x="2816" y="4813"/>
                      <a:pt x="2759" y="4451"/>
                      <a:pt x="2702" y="4128"/>
                    </a:cubicBezTo>
                    <a:cubicBezTo>
                      <a:pt x="2569" y="3424"/>
                      <a:pt x="2436" y="2758"/>
                      <a:pt x="2245" y="2074"/>
                    </a:cubicBezTo>
                    <a:cubicBezTo>
                      <a:pt x="2150" y="1750"/>
                      <a:pt x="2055" y="1389"/>
                      <a:pt x="1941" y="1046"/>
                    </a:cubicBezTo>
                    <a:cubicBezTo>
                      <a:pt x="1808" y="723"/>
                      <a:pt x="1694" y="362"/>
                      <a:pt x="1561" y="38"/>
                    </a:cubicBezTo>
                    <a:cubicBezTo>
                      <a:pt x="1561" y="0"/>
                      <a:pt x="1523" y="0"/>
                      <a:pt x="15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25"/>
              <p:cNvSpPr/>
              <p:nvPr/>
            </p:nvSpPr>
            <p:spPr>
              <a:xfrm>
                <a:off x="4349475" y="1532450"/>
                <a:ext cx="177375" cy="170900"/>
              </a:xfrm>
              <a:custGeom>
                <a:rect b="b" l="l" r="r" t="t"/>
                <a:pathLst>
                  <a:path extrusionOk="0" h="6836" w="7095">
                    <a:moveTo>
                      <a:pt x="7038" y="0"/>
                    </a:moveTo>
                    <a:cubicBezTo>
                      <a:pt x="6714" y="133"/>
                      <a:pt x="6372" y="285"/>
                      <a:pt x="6068" y="438"/>
                    </a:cubicBezTo>
                    <a:cubicBezTo>
                      <a:pt x="5763" y="590"/>
                      <a:pt x="5440" y="780"/>
                      <a:pt x="5136" y="951"/>
                    </a:cubicBezTo>
                    <a:cubicBezTo>
                      <a:pt x="4546" y="1293"/>
                      <a:pt x="3956" y="1674"/>
                      <a:pt x="3386" y="2054"/>
                    </a:cubicBezTo>
                    <a:cubicBezTo>
                      <a:pt x="3101" y="2245"/>
                      <a:pt x="2834" y="2435"/>
                      <a:pt x="2549" y="2663"/>
                    </a:cubicBezTo>
                    <a:lnTo>
                      <a:pt x="1769" y="3291"/>
                    </a:lnTo>
                    <a:cubicBezTo>
                      <a:pt x="1522" y="3519"/>
                      <a:pt x="1294" y="3747"/>
                      <a:pt x="1046" y="4013"/>
                    </a:cubicBezTo>
                    <a:cubicBezTo>
                      <a:pt x="837" y="4280"/>
                      <a:pt x="628" y="4527"/>
                      <a:pt x="381" y="4793"/>
                    </a:cubicBezTo>
                    <a:cubicBezTo>
                      <a:pt x="0" y="5440"/>
                      <a:pt x="209" y="6277"/>
                      <a:pt x="856" y="6657"/>
                    </a:cubicBezTo>
                    <a:cubicBezTo>
                      <a:pt x="1080" y="6779"/>
                      <a:pt x="1322" y="6836"/>
                      <a:pt x="1560" y="6836"/>
                    </a:cubicBezTo>
                    <a:cubicBezTo>
                      <a:pt x="1807" y="6836"/>
                      <a:pt x="2050" y="6774"/>
                      <a:pt x="2264" y="6657"/>
                    </a:cubicBezTo>
                    <a:cubicBezTo>
                      <a:pt x="2549" y="6486"/>
                      <a:pt x="2815" y="6239"/>
                      <a:pt x="3062" y="6030"/>
                    </a:cubicBezTo>
                    <a:cubicBezTo>
                      <a:pt x="3329" y="5820"/>
                      <a:pt x="3576" y="5573"/>
                      <a:pt x="3785" y="5326"/>
                    </a:cubicBezTo>
                    <a:cubicBezTo>
                      <a:pt x="3995" y="5079"/>
                      <a:pt x="4223" y="4812"/>
                      <a:pt x="4432" y="4527"/>
                    </a:cubicBezTo>
                    <a:cubicBezTo>
                      <a:pt x="4622" y="4280"/>
                      <a:pt x="4831" y="3994"/>
                      <a:pt x="5022" y="3709"/>
                    </a:cubicBezTo>
                    <a:cubicBezTo>
                      <a:pt x="5421" y="3139"/>
                      <a:pt x="5782" y="2568"/>
                      <a:pt x="6144" y="1940"/>
                    </a:cubicBezTo>
                    <a:lnTo>
                      <a:pt x="6638" y="1008"/>
                    </a:lnTo>
                    <a:cubicBezTo>
                      <a:pt x="6810" y="704"/>
                      <a:pt x="6943" y="380"/>
                      <a:pt x="7095" y="38"/>
                    </a:cubicBezTo>
                    <a:cubicBezTo>
                      <a:pt x="7095" y="19"/>
                      <a:pt x="7095" y="0"/>
                      <a:pt x="70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25"/>
              <p:cNvSpPr/>
              <p:nvPr/>
            </p:nvSpPr>
            <p:spPr>
              <a:xfrm>
                <a:off x="4287650" y="1481075"/>
                <a:ext cx="234925" cy="73625"/>
              </a:xfrm>
              <a:custGeom>
                <a:rect b="b" l="l" r="r" t="t"/>
                <a:pathLst>
                  <a:path extrusionOk="0" h="2945" w="9397">
                    <a:moveTo>
                      <a:pt x="2226" y="1"/>
                    </a:moveTo>
                    <a:cubicBezTo>
                      <a:pt x="1883" y="20"/>
                      <a:pt x="1522" y="58"/>
                      <a:pt x="1199" y="153"/>
                    </a:cubicBezTo>
                    <a:cubicBezTo>
                      <a:pt x="457" y="305"/>
                      <a:pt x="0" y="1047"/>
                      <a:pt x="191" y="1789"/>
                    </a:cubicBezTo>
                    <a:cubicBezTo>
                      <a:pt x="343" y="2302"/>
                      <a:pt x="723" y="2664"/>
                      <a:pt x="1199" y="2778"/>
                    </a:cubicBezTo>
                    <a:cubicBezTo>
                      <a:pt x="1522" y="2873"/>
                      <a:pt x="1883" y="2911"/>
                      <a:pt x="2226" y="2930"/>
                    </a:cubicBezTo>
                    <a:cubicBezTo>
                      <a:pt x="2388" y="2940"/>
                      <a:pt x="2559" y="2944"/>
                      <a:pt x="2730" y="2944"/>
                    </a:cubicBezTo>
                    <a:cubicBezTo>
                      <a:pt x="2901" y="2944"/>
                      <a:pt x="3072" y="2940"/>
                      <a:pt x="3234" y="2930"/>
                    </a:cubicBezTo>
                    <a:cubicBezTo>
                      <a:pt x="3576" y="2930"/>
                      <a:pt x="3938" y="2873"/>
                      <a:pt x="4261" y="2835"/>
                    </a:cubicBezTo>
                    <a:cubicBezTo>
                      <a:pt x="4584" y="2778"/>
                      <a:pt x="4946" y="2740"/>
                      <a:pt x="5288" y="2664"/>
                    </a:cubicBezTo>
                    <a:cubicBezTo>
                      <a:pt x="5973" y="2550"/>
                      <a:pt x="6639" y="2397"/>
                      <a:pt x="7323" y="2207"/>
                    </a:cubicBezTo>
                    <a:cubicBezTo>
                      <a:pt x="7666" y="2112"/>
                      <a:pt x="8008" y="2017"/>
                      <a:pt x="8351" y="1903"/>
                    </a:cubicBezTo>
                    <a:cubicBezTo>
                      <a:pt x="8674" y="1789"/>
                      <a:pt x="9035" y="1675"/>
                      <a:pt x="9378" y="1522"/>
                    </a:cubicBezTo>
                    <a:cubicBezTo>
                      <a:pt x="9397" y="1522"/>
                      <a:pt x="9397" y="1503"/>
                      <a:pt x="9397" y="1484"/>
                    </a:cubicBezTo>
                    <a:cubicBezTo>
                      <a:pt x="9397" y="1446"/>
                      <a:pt x="9378" y="1446"/>
                      <a:pt x="9378" y="1446"/>
                    </a:cubicBezTo>
                    <a:cubicBezTo>
                      <a:pt x="9035" y="1313"/>
                      <a:pt x="8674" y="1199"/>
                      <a:pt x="8351" y="1066"/>
                    </a:cubicBezTo>
                    <a:cubicBezTo>
                      <a:pt x="8008" y="952"/>
                      <a:pt x="7666" y="857"/>
                      <a:pt x="7323" y="762"/>
                    </a:cubicBezTo>
                    <a:cubicBezTo>
                      <a:pt x="6639" y="590"/>
                      <a:pt x="5973" y="438"/>
                      <a:pt x="5288" y="305"/>
                    </a:cubicBezTo>
                    <a:cubicBezTo>
                      <a:pt x="4946" y="267"/>
                      <a:pt x="4584" y="191"/>
                      <a:pt x="4261" y="153"/>
                    </a:cubicBezTo>
                    <a:cubicBezTo>
                      <a:pt x="3938" y="96"/>
                      <a:pt x="3576" y="77"/>
                      <a:pt x="3234" y="58"/>
                    </a:cubicBezTo>
                    <a:cubicBezTo>
                      <a:pt x="2911" y="58"/>
                      <a:pt x="2568" y="20"/>
                      <a:pt x="2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25"/>
              <p:cNvSpPr/>
              <p:nvPr/>
            </p:nvSpPr>
            <p:spPr>
              <a:xfrm>
                <a:off x="4354225" y="1333225"/>
                <a:ext cx="173100" cy="172125"/>
              </a:xfrm>
              <a:custGeom>
                <a:rect b="b" l="l" r="r" t="t"/>
                <a:pathLst>
                  <a:path extrusionOk="0" h="6885" w="6924">
                    <a:moveTo>
                      <a:pt x="1436" y="0"/>
                    </a:moveTo>
                    <a:cubicBezTo>
                      <a:pt x="971" y="0"/>
                      <a:pt x="519" y="236"/>
                      <a:pt x="267" y="665"/>
                    </a:cubicBezTo>
                    <a:cubicBezTo>
                      <a:pt x="0" y="1103"/>
                      <a:pt x="38" y="1635"/>
                      <a:pt x="267" y="2054"/>
                    </a:cubicBezTo>
                    <a:cubicBezTo>
                      <a:pt x="438" y="2339"/>
                      <a:pt x="666" y="2605"/>
                      <a:pt x="894" y="2872"/>
                    </a:cubicBezTo>
                    <a:cubicBezTo>
                      <a:pt x="1104" y="3138"/>
                      <a:pt x="1332" y="3366"/>
                      <a:pt x="1598" y="3575"/>
                    </a:cubicBezTo>
                    <a:cubicBezTo>
                      <a:pt x="1845" y="3804"/>
                      <a:pt x="2093" y="4013"/>
                      <a:pt x="2378" y="4222"/>
                    </a:cubicBezTo>
                    <a:cubicBezTo>
                      <a:pt x="2644" y="4412"/>
                      <a:pt x="2930" y="4621"/>
                      <a:pt x="3215" y="4812"/>
                    </a:cubicBezTo>
                    <a:cubicBezTo>
                      <a:pt x="3785" y="5230"/>
                      <a:pt x="4356" y="5591"/>
                      <a:pt x="4984" y="5934"/>
                    </a:cubicBezTo>
                    <a:lnTo>
                      <a:pt x="5897" y="6428"/>
                    </a:lnTo>
                    <a:cubicBezTo>
                      <a:pt x="6220" y="6600"/>
                      <a:pt x="6544" y="6752"/>
                      <a:pt x="6886" y="6885"/>
                    </a:cubicBezTo>
                    <a:cubicBezTo>
                      <a:pt x="6905" y="6885"/>
                      <a:pt x="6924" y="6885"/>
                      <a:pt x="6924" y="6866"/>
                    </a:cubicBezTo>
                    <a:lnTo>
                      <a:pt x="6924" y="6847"/>
                    </a:lnTo>
                    <a:cubicBezTo>
                      <a:pt x="6791" y="6485"/>
                      <a:pt x="6639" y="6181"/>
                      <a:pt x="6505" y="5820"/>
                    </a:cubicBezTo>
                    <a:cubicBezTo>
                      <a:pt x="6353" y="5515"/>
                      <a:pt x="6163" y="5192"/>
                      <a:pt x="5992" y="4888"/>
                    </a:cubicBezTo>
                    <a:cubicBezTo>
                      <a:pt x="5650" y="4298"/>
                      <a:pt x="5269" y="3708"/>
                      <a:pt x="4889" y="3138"/>
                    </a:cubicBezTo>
                    <a:cubicBezTo>
                      <a:pt x="4698" y="2852"/>
                      <a:pt x="4508" y="2586"/>
                      <a:pt x="4280" y="2301"/>
                    </a:cubicBezTo>
                    <a:lnTo>
                      <a:pt x="3652" y="1521"/>
                    </a:lnTo>
                    <a:cubicBezTo>
                      <a:pt x="3424" y="1274"/>
                      <a:pt x="3196" y="1046"/>
                      <a:pt x="2930" y="798"/>
                    </a:cubicBezTo>
                    <a:cubicBezTo>
                      <a:pt x="2701" y="589"/>
                      <a:pt x="2435" y="380"/>
                      <a:pt x="2131" y="190"/>
                    </a:cubicBezTo>
                    <a:cubicBezTo>
                      <a:pt x="1913" y="61"/>
                      <a:pt x="1673" y="0"/>
                      <a:pt x="14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25"/>
              <p:cNvSpPr/>
              <p:nvPr/>
            </p:nvSpPr>
            <p:spPr>
              <a:xfrm>
                <a:off x="4504000" y="1268400"/>
                <a:ext cx="74700" cy="231250"/>
              </a:xfrm>
              <a:custGeom>
                <a:rect b="b" l="l" r="r" t="t"/>
                <a:pathLst>
                  <a:path extrusionOk="0" h="9250" w="2988">
                    <a:moveTo>
                      <a:pt x="1513" y="0"/>
                    </a:moveTo>
                    <a:cubicBezTo>
                      <a:pt x="1403" y="0"/>
                      <a:pt x="1291" y="14"/>
                      <a:pt x="1180" y="44"/>
                    </a:cubicBezTo>
                    <a:cubicBezTo>
                      <a:pt x="648" y="196"/>
                      <a:pt x="286" y="576"/>
                      <a:pt x="172" y="1052"/>
                    </a:cubicBezTo>
                    <a:cubicBezTo>
                      <a:pt x="77" y="1375"/>
                      <a:pt x="58" y="1736"/>
                      <a:pt x="39" y="2060"/>
                    </a:cubicBezTo>
                    <a:cubicBezTo>
                      <a:pt x="1" y="2402"/>
                      <a:pt x="1" y="2764"/>
                      <a:pt x="39" y="3087"/>
                    </a:cubicBezTo>
                    <a:cubicBezTo>
                      <a:pt x="39" y="3429"/>
                      <a:pt x="77" y="3772"/>
                      <a:pt x="134" y="4114"/>
                    </a:cubicBezTo>
                    <a:cubicBezTo>
                      <a:pt x="172" y="4437"/>
                      <a:pt x="229" y="4799"/>
                      <a:pt x="286" y="5141"/>
                    </a:cubicBezTo>
                    <a:cubicBezTo>
                      <a:pt x="419" y="5826"/>
                      <a:pt x="553" y="6492"/>
                      <a:pt x="743" y="7176"/>
                    </a:cubicBezTo>
                    <a:cubicBezTo>
                      <a:pt x="838" y="7500"/>
                      <a:pt x="933" y="7861"/>
                      <a:pt x="1047" y="8203"/>
                    </a:cubicBezTo>
                    <a:cubicBezTo>
                      <a:pt x="1161" y="8527"/>
                      <a:pt x="1294" y="8888"/>
                      <a:pt x="1427" y="9212"/>
                    </a:cubicBezTo>
                    <a:cubicBezTo>
                      <a:pt x="1427" y="9250"/>
                      <a:pt x="1466" y="9250"/>
                      <a:pt x="1485" y="9250"/>
                    </a:cubicBezTo>
                    <a:cubicBezTo>
                      <a:pt x="1504" y="9250"/>
                      <a:pt x="1504" y="9212"/>
                      <a:pt x="1504" y="9212"/>
                    </a:cubicBezTo>
                    <a:cubicBezTo>
                      <a:pt x="1656" y="8888"/>
                      <a:pt x="1770" y="8527"/>
                      <a:pt x="1884" y="8203"/>
                    </a:cubicBezTo>
                    <a:cubicBezTo>
                      <a:pt x="1998" y="7861"/>
                      <a:pt x="2093" y="7519"/>
                      <a:pt x="2188" y="7176"/>
                    </a:cubicBezTo>
                    <a:cubicBezTo>
                      <a:pt x="2359" y="6492"/>
                      <a:pt x="2531" y="5826"/>
                      <a:pt x="2645" y="5141"/>
                    </a:cubicBezTo>
                    <a:cubicBezTo>
                      <a:pt x="2702" y="4799"/>
                      <a:pt x="2759" y="4437"/>
                      <a:pt x="2816" y="4114"/>
                    </a:cubicBezTo>
                    <a:cubicBezTo>
                      <a:pt x="2854" y="3772"/>
                      <a:pt x="2892" y="3448"/>
                      <a:pt x="2949" y="3087"/>
                    </a:cubicBezTo>
                    <a:cubicBezTo>
                      <a:pt x="2987" y="2764"/>
                      <a:pt x="2987" y="2402"/>
                      <a:pt x="2949" y="2060"/>
                    </a:cubicBezTo>
                    <a:cubicBezTo>
                      <a:pt x="2930" y="1736"/>
                      <a:pt x="2911" y="1375"/>
                      <a:pt x="2816" y="1052"/>
                    </a:cubicBezTo>
                    <a:cubicBezTo>
                      <a:pt x="2671" y="424"/>
                      <a:pt x="2117" y="0"/>
                      <a:pt x="1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" name="Google Shape;299;p25"/>
              <p:cNvSpPr/>
              <p:nvPr/>
            </p:nvSpPr>
            <p:spPr>
              <a:xfrm>
                <a:off x="4555375" y="1333125"/>
                <a:ext cx="176900" cy="171275"/>
              </a:xfrm>
              <a:custGeom>
                <a:rect b="b" l="l" r="r" t="t"/>
                <a:pathLst>
                  <a:path extrusionOk="0" h="6851" w="7076">
                    <a:moveTo>
                      <a:pt x="5532" y="1"/>
                    </a:moveTo>
                    <a:cubicBezTo>
                      <a:pt x="5287" y="1"/>
                      <a:pt x="5045" y="68"/>
                      <a:pt x="4831" y="194"/>
                    </a:cubicBezTo>
                    <a:cubicBezTo>
                      <a:pt x="4546" y="365"/>
                      <a:pt x="4280" y="593"/>
                      <a:pt x="4014" y="802"/>
                    </a:cubicBezTo>
                    <a:cubicBezTo>
                      <a:pt x="3747" y="1030"/>
                      <a:pt x="3519" y="1259"/>
                      <a:pt x="3310" y="1525"/>
                    </a:cubicBezTo>
                    <a:cubicBezTo>
                      <a:pt x="3082" y="1753"/>
                      <a:pt x="2872" y="2020"/>
                      <a:pt x="2663" y="2305"/>
                    </a:cubicBezTo>
                    <a:cubicBezTo>
                      <a:pt x="2473" y="2571"/>
                      <a:pt x="2264" y="2856"/>
                      <a:pt x="2073" y="3142"/>
                    </a:cubicBezTo>
                    <a:cubicBezTo>
                      <a:pt x="1655" y="3712"/>
                      <a:pt x="1313" y="4283"/>
                      <a:pt x="951" y="4892"/>
                    </a:cubicBezTo>
                    <a:lnTo>
                      <a:pt x="457" y="5824"/>
                    </a:lnTo>
                    <a:cubicBezTo>
                      <a:pt x="285" y="6128"/>
                      <a:pt x="133" y="6470"/>
                      <a:pt x="0" y="6794"/>
                    </a:cubicBezTo>
                    <a:cubicBezTo>
                      <a:pt x="0" y="6832"/>
                      <a:pt x="0" y="6851"/>
                      <a:pt x="19" y="6851"/>
                    </a:cubicBezTo>
                    <a:lnTo>
                      <a:pt x="38" y="6851"/>
                    </a:lnTo>
                    <a:cubicBezTo>
                      <a:pt x="381" y="6699"/>
                      <a:pt x="704" y="6566"/>
                      <a:pt x="1027" y="6394"/>
                    </a:cubicBezTo>
                    <a:cubicBezTo>
                      <a:pt x="1332" y="6261"/>
                      <a:pt x="1636" y="6071"/>
                      <a:pt x="1940" y="5900"/>
                    </a:cubicBezTo>
                    <a:cubicBezTo>
                      <a:pt x="2549" y="5538"/>
                      <a:pt x="3139" y="5158"/>
                      <a:pt x="3709" y="4778"/>
                    </a:cubicBezTo>
                    <a:cubicBezTo>
                      <a:pt x="3995" y="4587"/>
                      <a:pt x="4261" y="4397"/>
                      <a:pt x="4546" y="4188"/>
                    </a:cubicBezTo>
                    <a:lnTo>
                      <a:pt x="5326" y="3541"/>
                    </a:lnTo>
                    <a:cubicBezTo>
                      <a:pt x="5554" y="3332"/>
                      <a:pt x="5802" y="3085"/>
                      <a:pt x="6030" y="2837"/>
                    </a:cubicBezTo>
                    <a:cubicBezTo>
                      <a:pt x="6258" y="2571"/>
                      <a:pt x="6486" y="2305"/>
                      <a:pt x="6696" y="2039"/>
                    </a:cubicBezTo>
                    <a:cubicBezTo>
                      <a:pt x="7076" y="1411"/>
                      <a:pt x="6867" y="574"/>
                      <a:pt x="6220" y="194"/>
                    </a:cubicBezTo>
                    <a:cubicBezTo>
                      <a:pt x="6005" y="63"/>
                      <a:pt x="5768" y="1"/>
                      <a:pt x="55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" name="Google Shape;300;p25"/>
              <p:cNvSpPr/>
              <p:nvPr/>
            </p:nvSpPr>
            <p:spPr>
              <a:xfrm>
                <a:off x="4558700" y="1481675"/>
                <a:ext cx="234925" cy="73025"/>
              </a:xfrm>
              <a:custGeom>
                <a:rect b="b" l="l" r="r" t="t"/>
                <a:pathLst>
                  <a:path extrusionOk="0" h="2921" w="9397">
                    <a:moveTo>
                      <a:pt x="6677" y="1"/>
                    </a:moveTo>
                    <a:cubicBezTo>
                      <a:pt x="6505" y="1"/>
                      <a:pt x="6334" y="5"/>
                      <a:pt x="6163" y="15"/>
                    </a:cubicBezTo>
                    <a:cubicBezTo>
                      <a:pt x="5840" y="15"/>
                      <a:pt x="5478" y="72"/>
                      <a:pt x="5136" y="129"/>
                    </a:cubicBezTo>
                    <a:cubicBezTo>
                      <a:pt x="4813" y="167"/>
                      <a:pt x="4451" y="224"/>
                      <a:pt x="4128" y="281"/>
                    </a:cubicBezTo>
                    <a:cubicBezTo>
                      <a:pt x="3424" y="414"/>
                      <a:pt x="2758" y="547"/>
                      <a:pt x="2074" y="738"/>
                    </a:cubicBezTo>
                    <a:cubicBezTo>
                      <a:pt x="1750" y="833"/>
                      <a:pt x="1389" y="928"/>
                      <a:pt x="1046" y="1042"/>
                    </a:cubicBezTo>
                    <a:cubicBezTo>
                      <a:pt x="723" y="1175"/>
                      <a:pt x="362" y="1289"/>
                      <a:pt x="38" y="1422"/>
                    </a:cubicBezTo>
                    <a:cubicBezTo>
                      <a:pt x="0" y="1422"/>
                      <a:pt x="0" y="1460"/>
                      <a:pt x="0" y="1479"/>
                    </a:cubicBezTo>
                    <a:cubicBezTo>
                      <a:pt x="0" y="1498"/>
                      <a:pt x="38" y="1498"/>
                      <a:pt x="38" y="1498"/>
                    </a:cubicBezTo>
                    <a:cubicBezTo>
                      <a:pt x="362" y="1632"/>
                      <a:pt x="723" y="1765"/>
                      <a:pt x="1046" y="1879"/>
                    </a:cubicBezTo>
                    <a:cubicBezTo>
                      <a:pt x="1389" y="1993"/>
                      <a:pt x="1750" y="2088"/>
                      <a:pt x="2074" y="2183"/>
                    </a:cubicBezTo>
                    <a:cubicBezTo>
                      <a:pt x="2758" y="2354"/>
                      <a:pt x="3424" y="2526"/>
                      <a:pt x="4128" y="2640"/>
                    </a:cubicBezTo>
                    <a:cubicBezTo>
                      <a:pt x="4451" y="2697"/>
                      <a:pt x="4813" y="2754"/>
                      <a:pt x="5136" y="2811"/>
                    </a:cubicBezTo>
                    <a:cubicBezTo>
                      <a:pt x="5478" y="2849"/>
                      <a:pt x="5840" y="2887"/>
                      <a:pt x="6163" y="2906"/>
                    </a:cubicBezTo>
                    <a:cubicBezTo>
                      <a:pt x="6334" y="2916"/>
                      <a:pt x="6505" y="2920"/>
                      <a:pt x="6677" y="2920"/>
                    </a:cubicBezTo>
                    <a:cubicBezTo>
                      <a:pt x="6848" y="2920"/>
                      <a:pt x="7019" y="2916"/>
                      <a:pt x="7190" y="2906"/>
                    </a:cubicBezTo>
                    <a:cubicBezTo>
                      <a:pt x="7514" y="2887"/>
                      <a:pt x="7875" y="2849"/>
                      <a:pt x="8217" y="2754"/>
                    </a:cubicBezTo>
                    <a:cubicBezTo>
                      <a:pt x="8940" y="2564"/>
                      <a:pt x="9397" y="1841"/>
                      <a:pt x="9206" y="1156"/>
                    </a:cubicBezTo>
                    <a:cubicBezTo>
                      <a:pt x="9073" y="643"/>
                      <a:pt x="8693" y="281"/>
                      <a:pt x="8217" y="167"/>
                    </a:cubicBezTo>
                    <a:cubicBezTo>
                      <a:pt x="7875" y="72"/>
                      <a:pt x="7514" y="53"/>
                      <a:pt x="7190" y="15"/>
                    </a:cubicBezTo>
                    <a:cubicBezTo>
                      <a:pt x="7019" y="5"/>
                      <a:pt x="6848" y="1"/>
                      <a:pt x="66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25"/>
              <p:cNvSpPr/>
              <p:nvPr/>
            </p:nvSpPr>
            <p:spPr>
              <a:xfrm>
                <a:off x="4554900" y="1531025"/>
                <a:ext cx="172625" cy="172500"/>
              </a:xfrm>
              <a:custGeom>
                <a:rect b="b" l="l" r="r" t="t"/>
                <a:pathLst>
                  <a:path extrusionOk="0" h="6900" w="6905">
                    <a:moveTo>
                      <a:pt x="38" y="0"/>
                    </a:moveTo>
                    <a:cubicBezTo>
                      <a:pt x="19" y="0"/>
                      <a:pt x="0" y="0"/>
                      <a:pt x="0" y="19"/>
                    </a:cubicBezTo>
                    <a:lnTo>
                      <a:pt x="0" y="57"/>
                    </a:lnTo>
                    <a:cubicBezTo>
                      <a:pt x="133" y="380"/>
                      <a:pt x="304" y="723"/>
                      <a:pt x="419" y="1065"/>
                    </a:cubicBezTo>
                    <a:cubicBezTo>
                      <a:pt x="571" y="1389"/>
                      <a:pt x="761" y="1693"/>
                      <a:pt x="913" y="1997"/>
                    </a:cubicBezTo>
                    <a:cubicBezTo>
                      <a:pt x="1275" y="2587"/>
                      <a:pt x="1655" y="3196"/>
                      <a:pt x="2035" y="3766"/>
                    </a:cubicBezTo>
                    <a:cubicBezTo>
                      <a:pt x="2226" y="4051"/>
                      <a:pt x="2416" y="4299"/>
                      <a:pt x="2625" y="4584"/>
                    </a:cubicBezTo>
                    <a:lnTo>
                      <a:pt x="3272" y="5383"/>
                    </a:lnTo>
                    <a:cubicBezTo>
                      <a:pt x="3481" y="5611"/>
                      <a:pt x="3728" y="5858"/>
                      <a:pt x="3995" y="6087"/>
                    </a:cubicBezTo>
                    <a:cubicBezTo>
                      <a:pt x="4223" y="6296"/>
                      <a:pt x="4489" y="6524"/>
                      <a:pt x="4793" y="6714"/>
                    </a:cubicBezTo>
                    <a:cubicBezTo>
                      <a:pt x="5008" y="6840"/>
                      <a:pt x="5243" y="6900"/>
                      <a:pt x="5475" y="6900"/>
                    </a:cubicBezTo>
                    <a:cubicBezTo>
                      <a:pt x="5945" y="6900"/>
                      <a:pt x="6403" y="6659"/>
                      <a:pt x="6657" y="6239"/>
                    </a:cubicBezTo>
                    <a:cubicBezTo>
                      <a:pt x="6905" y="5782"/>
                      <a:pt x="6886" y="5250"/>
                      <a:pt x="6657" y="4831"/>
                    </a:cubicBezTo>
                    <a:cubicBezTo>
                      <a:pt x="6486" y="4546"/>
                      <a:pt x="6239" y="4280"/>
                      <a:pt x="6030" y="4013"/>
                    </a:cubicBezTo>
                    <a:cubicBezTo>
                      <a:pt x="5821" y="3766"/>
                      <a:pt x="5573" y="3519"/>
                      <a:pt x="5326" y="3310"/>
                    </a:cubicBezTo>
                    <a:cubicBezTo>
                      <a:pt x="5079" y="3100"/>
                      <a:pt x="4812" y="2872"/>
                      <a:pt x="4527" y="2663"/>
                    </a:cubicBezTo>
                    <a:cubicBezTo>
                      <a:pt x="4280" y="2473"/>
                      <a:pt x="3995" y="2263"/>
                      <a:pt x="3709" y="2073"/>
                    </a:cubicBezTo>
                    <a:cubicBezTo>
                      <a:pt x="3139" y="1674"/>
                      <a:pt x="2568" y="1312"/>
                      <a:pt x="1940" y="951"/>
                    </a:cubicBezTo>
                    <a:lnTo>
                      <a:pt x="1008" y="457"/>
                    </a:lnTo>
                    <a:cubicBezTo>
                      <a:pt x="704" y="285"/>
                      <a:pt x="381" y="152"/>
                      <a:pt x="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25"/>
              <p:cNvSpPr/>
              <p:nvPr/>
            </p:nvSpPr>
            <p:spPr>
              <a:xfrm>
                <a:off x="4502575" y="1478225"/>
                <a:ext cx="78025" cy="78500"/>
              </a:xfrm>
              <a:custGeom>
                <a:rect b="b" l="l" r="r" t="t"/>
                <a:pathLst>
                  <a:path extrusionOk="0" h="3140" w="3121">
                    <a:moveTo>
                      <a:pt x="1561" y="1"/>
                    </a:moveTo>
                    <a:cubicBezTo>
                      <a:pt x="686" y="1"/>
                      <a:pt x="1" y="704"/>
                      <a:pt x="1" y="1560"/>
                    </a:cubicBezTo>
                    <a:cubicBezTo>
                      <a:pt x="1" y="2435"/>
                      <a:pt x="686" y="3139"/>
                      <a:pt x="1561" y="3139"/>
                    </a:cubicBezTo>
                    <a:cubicBezTo>
                      <a:pt x="2436" y="3139"/>
                      <a:pt x="3120" y="2435"/>
                      <a:pt x="3120" y="1560"/>
                    </a:cubicBezTo>
                    <a:cubicBezTo>
                      <a:pt x="3120" y="704"/>
                      <a:pt x="2436" y="1"/>
                      <a:pt x="1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3_1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6"/>
          <p:cNvSpPr txBox="1"/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5" name="Google Shape;305;p26"/>
          <p:cNvSpPr txBox="1"/>
          <p:nvPr>
            <p:ph idx="2" type="title"/>
          </p:nvPr>
        </p:nvSpPr>
        <p:spPr>
          <a:xfrm>
            <a:off x="1154898" y="3329673"/>
            <a:ext cx="16905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06" name="Google Shape;306;p26"/>
          <p:cNvSpPr txBox="1"/>
          <p:nvPr>
            <p:ph idx="1" type="subTitle"/>
          </p:nvPr>
        </p:nvSpPr>
        <p:spPr>
          <a:xfrm>
            <a:off x="1154898" y="3852262"/>
            <a:ext cx="1690500" cy="7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26"/>
          <p:cNvSpPr txBox="1"/>
          <p:nvPr>
            <p:ph idx="3" type="title"/>
          </p:nvPr>
        </p:nvSpPr>
        <p:spPr>
          <a:xfrm>
            <a:off x="3726750" y="3329673"/>
            <a:ext cx="16905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08" name="Google Shape;308;p26"/>
          <p:cNvSpPr txBox="1"/>
          <p:nvPr>
            <p:ph idx="4" type="subTitle"/>
          </p:nvPr>
        </p:nvSpPr>
        <p:spPr>
          <a:xfrm>
            <a:off x="3726750" y="3852256"/>
            <a:ext cx="1690500" cy="7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26"/>
          <p:cNvSpPr txBox="1"/>
          <p:nvPr>
            <p:ph idx="5" type="title"/>
          </p:nvPr>
        </p:nvSpPr>
        <p:spPr>
          <a:xfrm>
            <a:off x="6294461" y="3329673"/>
            <a:ext cx="16905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10" name="Google Shape;310;p26"/>
          <p:cNvSpPr txBox="1"/>
          <p:nvPr>
            <p:ph idx="6" type="subTitle"/>
          </p:nvPr>
        </p:nvSpPr>
        <p:spPr>
          <a:xfrm>
            <a:off x="6294461" y="3852262"/>
            <a:ext cx="1690500" cy="7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26"/>
          <p:cNvSpPr/>
          <p:nvPr>
            <p:ph idx="7" type="pic"/>
          </p:nvPr>
        </p:nvSpPr>
        <p:spPr>
          <a:xfrm>
            <a:off x="1242198" y="1457542"/>
            <a:ext cx="1515900" cy="1515900"/>
          </a:xfrm>
          <a:prstGeom prst="ellipse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85725" rotWithShape="0" algn="bl" dir="4500000" dist="57150">
              <a:schemeClr val="dk1">
                <a:alpha val="70000"/>
              </a:schemeClr>
            </a:outerShdw>
          </a:effectLst>
        </p:spPr>
      </p:sp>
      <p:sp>
        <p:nvSpPr>
          <p:cNvPr id="312" name="Google Shape;312;p26"/>
          <p:cNvSpPr/>
          <p:nvPr>
            <p:ph idx="8" type="pic"/>
          </p:nvPr>
        </p:nvSpPr>
        <p:spPr>
          <a:xfrm>
            <a:off x="3814050" y="1457542"/>
            <a:ext cx="1515900" cy="1515900"/>
          </a:xfrm>
          <a:prstGeom prst="ellipse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85725" rotWithShape="0" algn="bl" dir="4500000" dist="57150">
              <a:schemeClr val="dk1">
                <a:alpha val="70000"/>
              </a:schemeClr>
            </a:outerShdw>
          </a:effectLst>
        </p:spPr>
      </p:sp>
      <p:sp>
        <p:nvSpPr>
          <p:cNvPr id="313" name="Google Shape;313;p26"/>
          <p:cNvSpPr/>
          <p:nvPr>
            <p:ph idx="9" type="pic"/>
          </p:nvPr>
        </p:nvSpPr>
        <p:spPr>
          <a:xfrm>
            <a:off x="6381761" y="1457542"/>
            <a:ext cx="1515900" cy="1515900"/>
          </a:xfrm>
          <a:prstGeom prst="ellipse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85725" rotWithShape="0" algn="bl" dir="4500000" dist="57150">
              <a:schemeClr val="dk1">
                <a:alpha val="70000"/>
              </a:schemeClr>
            </a:outerShdw>
          </a:effectLst>
        </p:spPr>
      </p:sp>
      <p:grpSp>
        <p:nvGrpSpPr>
          <p:cNvPr id="314" name="Google Shape;314;p26"/>
          <p:cNvGrpSpPr/>
          <p:nvPr/>
        </p:nvGrpSpPr>
        <p:grpSpPr>
          <a:xfrm>
            <a:off x="-298468" y="-479832"/>
            <a:ext cx="9711935" cy="5866600"/>
            <a:chOff x="-298468" y="-479832"/>
            <a:chExt cx="9711935" cy="5866600"/>
          </a:xfrm>
        </p:grpSpPr>
        <p:sp>
          <p:nvSpPr>
            <p:cNvPr id="315" name="Google Shape;315;p26"/>
            <p:cNvSpPr/>
            <p:nvPr/>
          </p:nvSpPr>
          <p:spPr>
            <a:xfrm rot="1201544">
              <a:off x="-62098" y="-214760"/>
              <a:ext cx="1727484" cy="1015847"/>
            </a:xfrm>
            <a:custGeom>
              <a:rect b="b" l="l" r="r" t="t"/>
              <a:pathLst>
                <a:path extrusionOk="0" h="32458" w="55196">
                  <a:moveTo>
                    <a:pt x="20779" y="15431"/>
                  </a:moveTo>
                  <a:cubicBezTo>
                    <a:pt x="25484" y="5826"/>
                    <a:pt x="34557" y="6246"/>
                    <a:pt x="34641" y="6414"/>
                  </a:cubicBezTo>
                  <a:cubicBezTo>
                    <a:pt x="32737" y="12183"/>
                    <a:pt x="26324" y="14759"/>
                    <a:pt x="22795" y="15711"/>
                  </a:cubicBezTo>
                  <a:cubicBezTo>
                    <a:pt x="24672" y="15963"/>
                    <a:pt x="26548" y="16299"/>
                    <a:pt x="28452" y="16663"/>
                  </a:cubicBezTo>
                  <a:cubicBezTo>
                    <a:pt x="28480" y="16663"/>
                    <a:pt x="28480" y="16691"/>
                    <a:pt x="28508" y="16691"/>
                  </a:cubicBezTo>
                  <a:cubicBezTo>
                    <a:pt x="35397" y="9522"/>
                    <a:pt x="44526" y="12771"/>
                    <a:pt x="44526" y="12911"/>
                  </a:cubicBezTo>
                  <a:cubicBezTo>
                    <a:pt x="41530" y="16579"/>
                    <a:pt x="35761" y="17391"/>
                    <a:pt x="31925" y="17447"/>
                  </a:cubicBezTo>
                  <a:cubicBezTo>
                    <a:pt x="32373" y="17559"/>
                    <a:pt x="32849" y="17643"/>
                    <a:pt x="33297" y="17755"/>
                  </a:cubicBezTo>
                  <a:cubicBezTo>
                    <a:pt x="34109" y="17979"/>
                    <a:pt x="34949" y="18203"/>
                    <a:pt x="35761" y="18427"/>
                  </a:cubicBezTo>
                  <a:cubicBezTo>
                    <a:pt x="36125" y="18539"/>
                    <a:pt x="36489" y="18623"/>
                    <a:pt x="36853" y="18735"/>
                  </a:cubicBezTo>
                  <a:cubicBezTo>
                    <a:pt x="47439" y="16831"/>
                    <a:pt x="55196" y="25316"/>
                    <a:pt x="55084" y="25316"/>
                  </a:cubicBezTo>
                  <a:cubicBezTo>
                    <a:pt x="48475" y="26128"/>
                    <a:pt x="39626" y="21004"/>
                    <a:pt x="37105" y="19351"/>
                  </a:cubicBezTo>
                  <a:cubicBezTo>
                    <a:pt x="35845" y="19015"/>
                    <a:pt x="34585" y="18707"/>
                    <a:pt x="33325" y="18427"/>
                  </a:cubicBezTo>
                  <a:cubicBezTo>
                    <a:pt x="32597" y="18259"/>
                    <a:pt x="31869" y="18119"/>
                    <a:pt x="31140" y="17979"/>
                  </a:cubicBezTo>
                  <a:cubicBezTo>
                    <a:pt x="35005" y="19603"/>
                    <a:pt x="41446" y="23384"/>
                    <a:pt x="44162" y="29657"/>
                  </a:cubicBezTo>
                  <a:cubicBezTo>
                    <a:pt x="44022" y="29629"/>
                    <a:pt x="35985" y="27220"/>
                    <a:pt x="28340" y="17475"/>
                  </a:cubicBezTo>
                  <a:cubicBezTo>
                    <a:pt x="26296" y="17139"/>
                    <a:pt x="24252" y="16859"/>
                    <a:pt x="22235" y="16663"/>
                  </a:cubicBezTo>
                  <a:cubicBezTo>
                    <a:pt x="25736" y="18343"/>
                    <a:pt x="33213" y="23216"/>
                    <a:pt x="35117" y="30525"/>
                  </a:cubicBezTo>
                  <a:cubicBezTo>
                    <a:pt x="34949" y="30441"/>
                    <a:pt x="27052" y="27220"/>
                    <a:pt x="20695" y="16523"/>
                  </a:cubicBezTo>
                  <a:cubicBezTo>
                    <a:pt x="20135" y="16467"/>
                    <a:pt x="19547" y="16411"/>
                    <a:pt x="18959" y="16355"/>
                  </a:cubicBezTo>
                  <a:cubicBezTo>
                    <a:pt x="17419" y="16243"/>
                    <a:pt x="15850" y="16187"/>
                    <a:pt x="14310" y="16131"/>
                  </a:cubicBezTo>
                  <a:cubicBezTo>
                    <a:pt x="17111" y="17475"/>
                    <a:pt x="25232" y="22796"/>
                    <a:pt x="26492" y="30385"/>
                  </a:cubicBezTo>
                  <a:cubicBezTo>
                    <a:pt x="26324" y="30273"/>
                    <a:pt x="18735" y="26884"/>
                    <a:pt x="13470" y="16131"/>
                  </a:cubicBezTo>
                  <a:cubicBezTo>
                    <a:pt x="11650" y="16103"/>
                    <a:pt x="9830" y="16131"/>
                    <a:pt x="8037" y="16187"/>
                  </a:cubicBezTo>
                  <a:cubicBezTo>
                    <a:pt x="11482" y="17783"/>
                    <a:pt x="19575" y="23132"/>
                    <a:pt x="20723" y="31365"/>
                  </a:cubicBezTo>
                  <a:cubicBezTo>
                    <a:pt x="20471" y="31253"/>
                    <a:pt x="12574" y="28173"/>
                    <a:pt x="6777" y="16243"/>
                  </a:cubicBezTo>
                  <a:cubicBezTo>
                    <a:pt x="5097" y="16327"/>
                    <a:pt x="3417" y="16467"/>
                    <a:pt x="1765" y="16635"/>
                  </a:cubicBezTo>
                  <a:cubicBezTo>
                    <a:pt x="5097" y="18679"/>
                    <a:pt x="11986" y="24476"/>
                    <a:pt x="11902" y="32457"/>
                  </a:cubicBezTo>
                  <a:cubicBezTo>
                    <a:pt x="11650" y="32317"/>
                    <a:pt x="4201" y="28985"/>
                    <a:pt x="28" y="15935"/>
                  </a:cubicBezTo>
                  <a:cubicBezTo>
                    <a:pt x="0" y="15795"/>
                    <a:pt x="224" y="15823"/>
                    <a:pt x="644" y="16019"/>
                  </a:cubicBezTo>
                  <a:cubicBezTo>
                    <a:pt x="588" y="15683"/>
                    <a:pt x="532" y="15347"/>
                    <a:pt x="476" y="14983"/>
                  </a:cubicBezTo>
                  <a:cubicBezTo>
                    <a:pt x="2521" y="14815"/>
                    <a:pt x="4593" y="14731"/>
                    <a:pt x="6665" y="14675"/>
                  </a:cubicBezTo>
                  <a:cubicBezTo>
                    <a:pt x="9046" y="2353"/>
                    <a:pt x="17811" y="1"/>
                    <a:pt x="18035" y="169"/>
                  </a:cubicBezTo>
                  <a:cubicBezTo>
                    <a:pt x="17895" y="7842"/>
                    <a:pt x="11706" y="12715"/>
                    <a:pt x="8457" y="14675"/>
                  </a:cubicBezTo>
                  <a:cubicBezTo>
                    <a:pt x="10110" y="14675"/>
                    <a:pt x="11790" y="14703"/>
                    <a:pt x="13470" y="14787"/>
                  </a:cubicBezTo>
                  <a:cubicBezTo>
                    <a:pt x="16327" y="4258"/>
                    <a:pt x="24700" y="2689"/>
                    <a:pt x="24840" y="2857"/>
                  </a:cubicBezTo>
                  <a:cubicBezTo>
                    <a:pt x="24140" y="9550"/>
                    <a:pt x="17727" y="13499"/>
                    <a:pt x="14786" y="14871"/>
                  </a:cubicBezTo>
                  <a:cubicBezTo>
                    <a:pt x="16130" y="14955"/>
                    <a:pt x="17503" y="15067"/>
                    <a:pt x="18875" y="15207"/>
                  </a:cubicBezTo>
                  <a:cubicBezTo>
                    <a:pt x="19491" y="15263"/>
                    <a:pt x="20135" y="15347"/>
                    <a:pt x="20779" y="154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6" name="Google Shape;316;p26"/>
            <p:cNvGrpSpPr/>
            <p:nvPr/>
          </p:nvGrpSpPr>
          <p:grpSpPr>
            <a:xfrm>
              <a:off x="8203925" y="131150"/>
              <a:ext cx="673525" cy="674200"/>
              <a:chOff x="9205725" y="3481225"/>
              <a:chExt cx="673525" cy="674200"/>
            </a:xfrm>
          </p:grpSpPr>
          <p:sp>
            <p:nvSpPr>
              <p:cNvPr id="317" name="Google Shape;317;p26"/>
              <p:cNvSpPr/>
              <p:nvPr/>
            </p:nvSpPr>
            <p:spPr>
              <a:xfrm>
                <a:off x="9205725" y="3481225"/>
                <a:ext cx="673525" cy="674200"/>
              </a:xfrm>
              <a:custGeom>
                <a:rect b="b" l="l" r="r" t="t"/>
                <a:pathLst>
                  <a:path extrusionOk="0" h="26968" w="26941">
                    <a:moveTo>
                      <a:pt x="1793" y="9689"/>
                    </a:moveTo>
                    <a:cubicBezTo>
                      <a:pt x="2129" y="10025"/>
                      <a:pt x="2493" y="10306"/>
                      <a:pt x="2857" y="10558"/>
                    </a:cubicBezTo>
                    <a:cubicBezTo>
                      <a:pt x="3249" y="10810"/>
                      <a:pt x="3613" y="11034"/>
                      <a:pt x="4005" y="11230"/>
                    </a:cubicBezTo>
                    <a:cubicBezTo>
                      <a:pt x="4790" y="11622"/>
                      <a:pt x="5574" y="11930"/>
                      <a:pt x="6414" y="12154"/>
                    </a:cubicBezTo>
                    <a:cubicBezTo>
                      <a:pt x="5546" y="12098"/>
                      <a:pt x="4706" y="12070"/>
                      <a:pt x="3865" y="12154"/>
                    </a:cubicBezTo>
                    <a:cubicBezTo>
                      <a:pt x="3417" y="12182"/>
                      <a:pt x="2969" y="12238"/>
                      <a:pt x="2549" y="12322"/>
                    </a:cubicBezTo>
                    <a:cubicBezTo>
                      <a:pt x="2101" y="12434"/>
                      <a:pt x="1653" y="12546"/>
                      <a:pt x="1233" y="12742"/>
                    </a:cubicBezTo>
                    <a:cubicBezTo>
                      <a:pt x="785" y="12938"/>
                      <a:pt x="421" y="13330"/>
                      <a:pt x="281" y="13862"/>
                    </a:cubicBezTo>
                    <a:cubicBezTo>
                      <a:pt x="1" y="14786"/>
                      <a:pt x="533" y="15766"/>
                      <a:pt x="1457" y="16046"/>
                    </a:cubicBezTo>
                    <a:cubicBezTo>
                      <a:pt x="1905" y="16158"/>
                      <a:pt x="2381" y="16214"/>
                      <a:pt x="2829" y="16270"/>
                    </a:cubicBezTo>
                    <a:cubicBezTo>
                      <a:pt x="3277" y="16298"/>
                      <a:pt x="3725" y="16298"/>
                      <a:pt x="4173" y="16270"/>
                    </a:cubicBezTo>
                    <a:cubicBezTo>
                      <a:pt x="5014" y="16214"/>
                      <a:pt x="5854" y="16074"/>
                      <a:pt x="6694" y="15878"/>
                    </a:cubicBezTo>
                    <a:cubicBezTo>
                      <a:pt x="5910" y="16214"/>
                      <a:pt x="5182" y="16634"/>
                      <a:pt x="4482" y="17110"/>
                    </a:cubicBezTo>
                    <a:cubicBezTo>
                      <a:pt x="4117" y="17362"/>
                      <a:pt x="3753" y="17642"/>
                      <a:pt x="3417" y="17950"/>
                    </a:cubicBezTo>
                    <a:cubicBezTo>
                      <a:pt x="3081" y="18259"/>
                      <a:pt x="2773" y="18567"/>
                      <a:pt x="2493" y="18959"/>
                    </a:cubicBezTo>
                    <a:cubicBezTo>
                      <a:pt x="2213" y="19351"/>
                      <a:pt x="2101" y="19883"/>
                      <a:pt x="2213" y="20387"/>
                    </a:cubicBezTo>
                    <a:cubicBezTo>
                      <a:pt x="2465" y="21339"/>
                      <a:pt x="3417" y="21927"/>
                      <a:pt x="4341" y="21703"/>
                    </a:cubicBezTo>
                    <a:cubicBezTo>
                      <a:pt x="4818" y="21591"/>
                      <a:pt x="5238" y="21395"/>
                      <a:pt x="5630" y="21199"/>
                    </a:cubicBezTo>
                    <a:cubicBezTo>
                      <a:pt x="6050" y="21003"/>
                      <a:pt x="6414" y="20779"/>
                      <a:pt x="6806" y="20555"/>
                    </a:cubicBezTo>
                    <a:cubicBezTo>
                      <a:pt x="7506" y="20079"/>
                      <a:pt x="8178" y="19519"/>
                      <a:pt x="8794" y="18931"/>
                    </a:cubicBezTo>
                    <a:cubicBezTo>
                      <a:pt x="8290" y="19631"/>
                      <a:pt x="7870" y="20359"/>
                      <a:pt x="7506" y="21143"/>
                    </a:cubicBezTo>
                    <a:cubicBezTo>
                      <a:pt x="7310" y="21535"/>
                      <a:pt x="7142" y="21955"/>
                      <a:pt x="7002" y="22375"/>
                    </a:cubicBezTo>
                    <a:cubicBezTo>
                      <a:pt x="6862" y="22795"/>
                      <a:pt x="6750" y="23243"/>
                      <a:pt x="6722" y="23719"/>
                    </a:cubicBezTo>
                    <a:cubicBezTo>
                      <a:pt x="6666" y="24195"/>
                      <a:pt x="6834" y="24727"/>
                      <a:pt x="7198" y="25091"/>
                    </a:cubicBezTo>
                    <a:cubicBezTo>
                      <a:pt x="7870" y="25792"/>
                      <a:pt x="8990" y="25820"/>
                      <a:pt x="9690" y="25147"/>
                    </a:cubicBezTo>
                    <a:cubicBezTo>
                      <a:pt x="10026" y="24839"/>
                      <a:pt x="10306" y="24475"/>
                      <a:pt x="10558" y="24083"/>
                    </a:cubicBezTo>
                    <a:cubicBezTo>
                      <a:pt x="10810" y="23719"/>
                      <a:pt x="11034" y="23327"/>
                      <a:pt x="11230" y="22935"/>
                    </a:cubicBezTo>
                    <a:cubicBezTo>
                      <a:pt x="11594" y="22179"/>
                      <a:pt x="11902" y="21367"/>
                      <a:pt x="12155" y="20555"/>
                    </a:cubicBezTo>
                    <a:cubicBezTo>
                      <a:pt x="12071" y="21395"/>
                      <a:pt x="12071" y="22235"/>
                      <a:pt x="12127" y="23075"/>
                    </a:cubicBezTo>
                    <a:cubicBezTo>
                      <a:pt x="12155" y="23523"/>
                      <a:pt x="12239" y="23971"/>
                      <a:pt x="12323" y="24419"/>
                    </a:cubicBezTo>
                    <a:cubicBezTo>
                      <a:pt x="12407" y="24867"/>
                      <a:pt x="12547" y="25287"/>
                      <a:pt x="12715" y="25735"/>
                    </a:cubicBezTo>
                    <a:cubicBezTo>
                      <a:pt x="12939" y="26156"/>
                      <a:pt x="13331" y="26520"/>
                      <a:pt x="13835" y="26688"/>
                    </a:cubicBezTo>
                    <a:cubicBezTo>
                      <a:pt x="14759" y="26968"/>
                      <a:pt x="15739" y="26408"/>
                      <a:pt x="16019" y="25483"/>
                    </a:cubicBezTo>
                    <a:cubicBezTo>
                      <a:pt x="16159" y="25035"/>
                      <a:pt x="16215" y="24587"/>
                      <a:pt x="16243" y="24139"/>
                    </a:cubicBezTo>
                    <a:cubicBezTo>
                      <a:pt x="16271" y="23691"/>
                      <a:pt x="16271" y="23243"/>
                      <a:pt x="16243" y="22795"/>
                    </a:cubicBezTo>
                    <a:cubicBezTo>
                      <a:pt x="16187" y="21955"/>
                      <a:pt x="16047" y="21087"/>
                      <a:pt x="15851" y="20247"/>
                    </a:cubicBezTo>
                    <a:cubicBezTo>
                      <a:pt x="16215" y="21031"/>
                      <a:pt x="16607" y="21787"/>
                      <a:pt x="17111" y="22487"/>
                    </a:cubicBezTo>
                    <a:cubicBezTo>
                      <a:pt x="17363" y="22851"/>
                      <a:pt x="17643" y="23187"/>
                      <a:pt x="17923" y="23523"/>
                    </a:cubicBezTo>
                    <a:cubicBezTo>
                      <a:pt x="18231" y="23859"/>
                      <a:pt x="18567" y="24167"/>
                      <a:pt x="18931" y="24447"/>
                    </a:cubicBezTo>
                    <a:cubicBezTo>
                      <a:pt x="19351" y="24727"/>
                      <a:pt x="19856" y="24867"/>
                      <a:pt x="20388" y="24727"/>
                    </a:cubicBezTo>
                    <a:cubicBezTo>
                      <a:pt x="21340" y="24503"/>
                      <a:pt x="21900" y="23551"/>
                      <a:pt x="21676" y="22599"/>
                    </a:cubicBezTo>
                    <a:cubicBezTo>
                      <a:pt x="21564" y="22151"/>
                      <a:pt x="21396" y="21731"/>
                      <a:pt x="21200" y="21311"/>
                    </a:cubicBezTo>
                    <a:cubicBezTo>
                      <a:pt x="21004" y="20919"/>
                      <a:pt x="20780" y="20527"/>
                      <a:pt x="20528" y="20163"/>
                    </a:cubicBezTo>
                    <a:cubicBezTo>
                      <a:pt x="20052" y="19435"/>
                      <a:pt x="19519" y="18791"/>
                      <a:pt x="18931" y="18147"/>
                    </a:cubicBezTo>
                    <a:cubicBezTo>
                      <a:pt x="19632" y="18651"/>
                      <a:pt x="20360" y="19099"/>
                      <a:pt x="21116" y="19463"/>
                    </a:cubicBezTo>
                    <a:cubicBezTo>
                      <a:pt x="21508" y="19631"/>
                      <a:pt x="21928" y="19799"/>
                      <a:pt x="22348" y="19939"/>
                    </a:cubicBezTo>
                    <a:cubicBezTo>
                      <a:pt x="22796" y="20079"/>
                      <a:pt x="23216" y="20191"/>
                      <a:pt x="23692" y="20247"/>
                    </a:cubicBezTo>
                    <a:cubicBezTo>
                      <a:pt x="24196" y="20303"/>
                      <a:pt x="24700" y="20135"/>
                      <a:pt x="25092" y="19771"/>
                    </a:cubicBezTo>
                    <a:cubicBezTo>
                      <a:pt x="25792" y="19099"/>
                      <a:pt x="25820" y="17978"/>
                      <a:pt x="25148" y="17278"/>
                    </a:cubicBezTo>
                    <a:cubicBezTo>
                      <a:pt x="24812" y="16942"/>
                      <a:pt x="24448" y="16662"/>
                      <a:pt x="24084" y="16410"/>
                    </a:cubicBezTo>
                    <a:cubicBezTo>
                      <a:pt x="23692" y="16158"/>
                      <a:pt x="23328" y="15934"/>
                      <a:pt x="22908" y="15738"/>
                    </a:cubicBezTo>
                    <a:cubicBezTo>
                      <a:pt x="22152" y="15346"/>
                      <a:pt x="21368" y="15038"/>
                      <a:pt x="20528" y="14814"/>
                    </a:cubicBezTo>
                    <a:cubicBezTo>
                      <a:pt x="21396" y="14870"/>
                      <a:pt x="22236" y="14898"/>
                      <a:pt x="23076" y="14814"/>
                    </a:cubicBezTo>
                    <a:cubicBezTo>
                      <a:pt x="23524" y="14786"/>
                      <a:pt x="23972" y="14730"/>
                      <a:pt x="24392" y="14646"/>
                    </a:cubicBezTo>
                    <a:cubicBezTo>
                      <a:pt x="24840" y="14534"/>
                      <a:pt x="25288" y="14422"/>
                      <a:pt x="25708" y="14226"/>
                    </a:cubicBezTo>
                    <a:cubicBezTo>
                      <a:pt x="26156" y="14030"/>
                      <a:pt x="26520" y="13638"/>
                      <a:pt x="26660" y="13106"/>
                    </a:cubicBezTo>
                    <a:cubicBezTo>
                      <a:pt x="26940" y="12182"/>
                      <a:pt x="26408" y="11202"/>
                      <a:pt x="25484" y="10922"/>
                    </a:cubicBezTo>
                    <a:cubicBezTo>
                      <a:pt x="25008" y="10810"/>
                      <a:pt x="24560" y="10754"/>
                      <a:pt x="24112" y="10698"/>
                    </a:cubicBezTo>
                    <a:cubicBezTo>
                      <a:pt x="23664" y="10670"/>
                      <a:pt x="23216" y="10670"/>
                      <a:pt x="22768" y="10698"/>
                    </a:cubicBezTo>
                    <a:cubicBezTo>
                      <a:pt x="21928" y="10754"/>
                      <a:pt x="21088" y="10894"/>
                      <a:pt x="20248" y="11090"/>
                    </a:cubicBezTo>
                    <a:cubicBezTo>
                      <a:pt x="21032" y="10754"/>
                      <a:pt x="21760" y="10334"/>
                      <a:pt x="22460" y="9857"/>
                    </a:cubicBezTo>
                    <a:cubicBezTo>
                      <a:pt x="22824" y="9605"/>
                      <a:pt x="23188" y="9325"/>
                      <a:pt x="23524" y="9017"/>
                    </a:cubicBezTo>
                    <a:cubicBezTo>
                      <a:pt x="23832" y="8709"/>
                      <a:pt x="24168" y="8401"/>
                      <a:pt x="24448" y="8009"/>
                    </a:cubicBezTo>
                    <a:cubicBezTo>
                      <a:pt x="24728" y="7617"/>
                      <a:pt x="24840" y="7085"/>
                      <a:pt x="24700" y="6581"/>
                    </a:cubicBezTo>
                    <a:cubicBezTo>
                      <a:pt x="24476" y="5629"/>
                      <a:pt x="23524" y="5041"/>
                      <a:pt x="22572" y="5265"/>
                    </a:cubicBezTo>
                    <a:cubicBezTo>
                      <a:pt x="22124" y="5377"/>
                      <a:pt x="21704" y="5573"/>
                      <a:pt x="21312" y="5769"/>
                    </a:cubicBezTo>
                    <a:cubicBezTo>
                      <a:pt x="20892" y="5965"/>
                      <a:pt x="20500" y="6189"/>
                      <a:pt x="20136" y="6413"/>
                    </a:cubicBezTo>
                    <a:cubicBezTo>
                      <a:pt x="19435" y="6889"/>
                      <a:pt x="18763" y="7449"/>
                      <a:pt x="18147" y="8037"/>
                    </a:cubicBezTo>
                    <a:cubicBezTo>
                      <a:pt x="18623" y="7337"/>
                      <a:pt x="19071" y="6609"/>
                      <a:pt x="19435" y="5825"/>
                    </a:cubicBezTo>
                    <a:cubicBezTo>
                      <a:pt x="19632" y="5433"/>
                      <a:pt x="19800" y="5013"/>
                      <a:pt x="19940" y="4593"/>
                    </a:cubicBezTo>
                    <a:cubicBezTo>
                      <a:pt x="20052" y="4173"/>
                      <a:pt x="20192" y="3725"/>
                      <a:pt x="20220" y="3249"/>
                    </a:cubicBezTo>
                    <a:cubicBezTo>
                      <a:pt x="20276" y="2773"/>
                      <a:pt x="20108" y="2240"/>
                      <a:pt x="19744" y="1876"/>
                    </a:cubicBezTo>
                    <a:cubicBezTo>
                      <a:pt x="19071" y="1176"/>
                      <a:pt x="17951" y="1148"/>
                      <a:pt x="17251" y="1820"/>
                    </a:cubicBezTo>
                    <a:cubicBezTo>
                      <a:pt x="16915" y="2128"/>
                      <a:pt x="16635" y="2493"/>
                      <a:pt x="16383" y="2885"/>
                    </a:cubicBezTo>
                    <a:cubicBezTo>
                      <a:pt x="16131" y="3249"/>
                      <a:pt x="15907" y="3641"/>
                      <a:pt x="15711" y="4033"/>
                    </a:cubicBezTo>
                    <a:cubicBezTo>
                      <a:pt x="15347" y="4789"/>
                      <a:pt x="15039" y="5601"/>
                      <a:pt x="14787" y="6413"/>
                    </a:cubicBezTo>
                    <a:cubicBezTo>
                      <a:pt x="14871" y="5573"/>
                      <a:pt x="14871" y="4733"/>
                      <a:pt x="14815" y="3893"/>
                    </a:cubicBezTo>
                    <a:cubicBezTo>
                      <a:pt x="14787" y="3445"/>
                      <a:pt x="14703" y="2997"/>
                      <a:pt x="14619" y="2549"/>
                    </a:cubicBezTo>
                    <a:cubicBezTo>
                      <a:pt x="14535" y="2100"/>
                      <a:pt x="14395" y="1680"/>
                      <a:pt x="14199" y="1232"/>
                    </a:cubicBezTo>
                    <a:cubicBezTo>
                      <a:pt x="14003" y="812"/>
                      <a:pt x="13611" y="448"/>
                      <a:pt x="13107" y="280"/>
                    </a:cubicBezTo>
                    <a:cubicBezTo>
                      <a:pt x="12183" y="0"/>
                      <a:pt x="11202" y="560"/>
                      <a:pt x="10922" y="1484"/>
                    </a:cubicBezTo>
                    <a:cubicBezTo>
                      <a:pt x="10782" y="1932"/>
                      <a:pt x="10726" y="2380"/>
                      <a:pt x="10698" y="2829"/>
                    </a:cubicBezTo>
                    <a:cubicBezTo>
                      <a:pt x="10670" y="3277"/>
                      <a:pt x="10670" y="3725"/>
                      <a:pt x="10698" y="4173"/>
                    </a:cubicBezTo>
                    <a:cubicBezTo>
                      <a:pt x="10754" y="5013"/>
                      <a:pt x="10894" y="5881"/>
                      <a:pt x="11090" y="6721"/>
                    </a:cubicBezTo>
                    <a:cubicBezTo>
                      <a:pt x="10726" y="5937"/>
                      <a:pt x="10306" y="5181"/>
                      <a:pt x="9830" y="4481"/>
                    </a:cubicBezTo>
                    <a:cubicBezTo>
                      <a:pt x="9578" y="4117"/>
                      <a:pt x="9298" y="3781"/>
                      <a:pt x="9018" y="3445"/>
                    </a:cubicBezTo>
                    <a:cubicBezTo>
                      <a:pt x="8710" y="3109"/>
                      <a:pt x="8374" y="2801"/>
                      <a:pt x="8010" y="2521"/>
                    </a:cubicBezTo>
                    <a:cubicBezTo>
                      <a:pt x="7590" y="2240"/>
                      <a:pt x="7086" y="2100"/>
                      <a:pt x="6554" y="2240"/>
                    </a:cubicBezTo>
                    <a:cubicBezTo>
                      <a:pt x="5602" y="2465"/>
                      <a:pt x="5042" y="3417"/>
                      <a:pt x="5266" y="4369"/>
                    </a:cubicBezTo>
                    <a:cubicBezTo>
                      <a:pt x="5378" y="4817"/>
                      <a:pt x="5546" y="5237"/>
                      <a:pt x="5742" y="5657"/>
                    </a:cubicBezTo>
                    <a:cubicBezTo>
                      <a:pt x="5938" y="6049"/>
                      <a:pt x="6162" y="6441"/>
                      <a:pt x="6414" y="6805"/>
                    </a:cubicBezTo>
                    <a:cubicBezTo>
                      <a:pt x="6890" y="7533"/>
                      <a:pt x="7422" y="8177"/>
                      <a:pt x="8010" y="8821"/>
                    </a:cubicBezTo>
                    <a:cubicBezTo>
                      <a:pt x="7310" y="8317"/>
                      <a:pt x="6582" y="7869"/>
                      <a:pt x="5826" y="7505"/>
                    </a:cubicBezTo>
                    <a:cubicBezTo>
                      <a:pt x="5434" y="7337"/>
                      <a:pt x="5014" y="7169"/>
                      <a:pt x="4594" y="7029"/>
                    </a:cubicBezTo>
                    <a:cubicBezTo>
                      <a:pt x="4145" y="6889"/>
                      <a:pt x="3725" y="6777"/>
                      <a:pt x="3249" y="6721"/>
                    </a:cubicBezTo>
                    <a:cubicBezTo>
                      <a:pt x="2745" y="6665"/>
                      <a:pt x="2241" y="6833"/>
                      <a:pt x="1849" y="7197"/>
                    </a:cubicBezTo>
                    <a:cubicBezTo>
                      <a:pt x="1149" y="7869"/>
                      <a:pt x="1121" y="8989"/>
                      <a:pt x="1793" y="9689"/>
                    </a:cubicBezTo>
                    <a:close/>
                  </a:path>
                </a:pathLst>
              </a:custGeom>
              <a:solidFill>
                <a:srgbClr val="F5F0E6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26"/>
              <p:cNvSpPr/>
              <p:nvPr/>
            </p:nvSpPr>
            <p:spPr>
              <a:xfrm>
                <a:off x="9474575" y="3750050"/>
                <a:ext cx="137250" cy="137250"/>
              </a:xfrm>
              <a:custGeom>
                <a:rect b="b" l="l" r="r" t="t"/>
                <a:pathLst>
                  <a:path extrusionOk="0" h="5490" w="5490">
                    <a:moveTo>
                      <a:pt x="588" y="1709"/>
                    </a:moveTo>
                    <a:cubicBezTo>
                      <a:pt x="1176" y="505"/>
                      <a:pt x="2605" y="1"/>
                      <a:pt x="3809" y="589"/>
                    </a:cubicBezTo>
                    <a:cubicBezTo>
                      <a:pt x="4985" y="1177"/>
                      <a:pt x="5489" y="2605"/>
                      <a:pt x="4901" y="3809"/>
                    </a:cubicBezTo>
                    <a:cubicBezTo>
                      <a:pt x="4341" y="4985"/>
                      <a:pt x="2885" y="5489"/>
                      <a:pt x="1709" y="4901"/>
                    </a:cubicBezTo>
                    <a:cubicBezTo>
                      <a:pt x="504" y="4341"/>
                      <a:pt x="0" y="2885"/>
                      <a:pt x="588" y="1709"/>
                    </a:cubicBezTo>
                    <a:close/>
                  </a:path>
                </a:pathLst>
              </a:custGeom>
              <a:solidFill>
                <a:srgbClr val="FAC563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9" name="Google Shape;319;p26"/>
            <p:cNvGrpSpPr/>
            <p:nvPr/>
          </p:nvGrpSpPr>
          <p:grpSpPr>
            <a:xfrm>
              <a:off x="8004075" y="3985064"/>
              <a:ext cx="1409392" cy="1400020"/>
              <a:chOff x="8111675" y="4035289"/>
              <a:chExt cx="1409392" cy="1400020"/>
            </a:xfrm>
          </p:grpSpPr>
          <p:grpSp>
            <p:nvGrpSpPr>
              <p:cNvPr id="320" name="Google Shape;320;p26"/>
              <p:cNvGrpSpPr/>
              <p:nvPr/>
            </p:nvGrpSpPr>
            <p:grpSpPr>
              <a:xfrm>
                <a:off x="8111675" y="4035289"/>
                <a:ext cx="1409392" cy="1400020"/>
                <a:chOff x="8036725" y="4101014"/>
                <a:chExt cx="1409392" cy="1400020"/>
              </a:xfrm>
            </p:grpSpPr>
            <p:sp>
              <p:nvSpPr>
                <p:cNvPr id="321" name="Google Shape;321;p26"/>
                <p:cNvSpPr/>
                <p:nvPr/>
              </p:nvSpPr>
              <p:spPr>
                <a:xfrm flipH="1" rot="-4686751">
                  <a:off x="8276151" y="4697578"/>
                  <a:ext cx="519524" cy="910893"/>
                </a:xfrm>
                <a:custGeom>
                  <a:rect b="b" l="l" r="r" t="t"/>
                  <a:pathLst>
                    <a:path extrusionOk="0" h="36434" w="20780">
                      <a:moveTo>
                        <a:pt x="1905" y="19603"/>
                      </a:moveTo>
                      <a:cubicBezTo>
                        <a:pt x="3193" y="11482"/>
                        <a:pt x="9270" y="4957"/>
                        <a:pt x="15431" y="1"/>
                      </a:cubicBezTo>
                      <a:cubicBezTo>
                        <a:pt x="15431" y="1"/>
                        <a:pt x="14647" y="6190"/>
                        <a:pt x="18539" y="18175"/>
                      </a:cubicBezTo>
                      <a:cubicBezTo>
                        <a:pt x="20780" y="27444"/>
                        <a:pt x="13331" y="35593"/>
                        <a:pt x="9942" y="36181"/>
                      </a:cubicBezTo>
                      <a:cubicBezTo>
                        <a:pt x="8514" y="36433"/>
                        <a:pt x="1" y="31729"/>
                        <a:pt x="1905" y="1960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rotWithShape="0" algn="bl" dir="5400000" dist="19050">
                    <a:schemeClr val="dk1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2" name="Google Shape;322;p26"/>
                <p:cNvSpPr/>
                <p:nvPr/>
              </p:nvSpPr>
              <p:spPr>
                <a:xfrm flipH="1" rot="-4686751">
                  <a:off x="8356267" y="4634965"/>
                  <a:ext cx="382468" cy="903442"/>
                </a:xfrm>
                <a:custGeom>
                  <a:rect b="b" l="l" r="r" t="t"/>
                  <a:pathLst>
                    <a:path extrusionOk="0" h="36136" w="15298">
                      <a:moveTo>
                        <a:pt x="15298" y="1"/>
                      </a:moveTo>
                      <a:lnTo>
                        <a:pt x="15298" y="1"/>
                      </a:lnTo>
                      <a:cubicBezTo>
                        <a:pt x="9165" y="4957"/>
                        <a:pt x="3144" y="11454"/>
                        <a:pt x="1856" y="19547"/>
                      </a:cubicBezTo>
                      <a:cubicBezTo>
                        <a:pt x="0" y="31392"/>
                        <a:pt x="8039" y="36135"/>
                        <a:pt x="9771" y="36135"/>
                      </a:cubicBezTo>
                      <a:cubicBezTo>
                        <a:pt x="9816" y="36135"/>
                        <a:pt x="9857" y="36132"/>
                        <a:pt x="9893" y="36125"/>
                      </a:cubicBezTo>
                      <a:lnTo>
                        <a:pt x="9921" y="36125"/>
                      </a:lnTo>
                      <a:cubicBezTo>
                        <a:pt x="14234" y="24924"/>
                        <a:pt x="3368" y="18875"/>
                        <a:pt x="152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rotWithShape="0" algn="bl" dir="5400000" dist="38100">
                    <a:schemeClr val="dk1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3" name="Google Shape;323;p26"/>
                <p:cNvSpPr/>
                <p:nvPr/>
              </p:nvSpPr>
              <p:spPr>
                <a:xfrm flipH="1" rot="-4686751">
                  <a:off x="8544259" y="4258538"/>
                  <a:ext cx="908793" cy="723234"/>
                </a:xfrm>
                <a:custGeom>
                  <a:rect b="b" l="l" r="r" t="t"/>
                  <a:pathLst>
                    <a:path extrusionOk="0" h="28928" w="36350">
                      <a:moveTo>
                        <a:pt x="15039" y="22039"/>
                      </a:moveTo>
                      <a:cubicBezTo>
                        <a:pt x="7057" y="17418"/>
                        <a:pt x="2717" y="8429"/>
                        <a:pt x="1" y="0"/>
                      </a:cubicBezTo>
                      <a:cubicBezTo>
                        <a:pt x="1" y="0"/>
                        <a:pt x="6161" y="3332"/>
                        <a:pt x="20247" y="4089"/>
                      </a:cubicBezTo>
                      <a:cubicBezTo>
                        <a:pt x="30833" y="5517"/>
                        <a:pt x="36349" y="16578"/>
                        <a:pt x="35593" y="20359"/>
                      </a:cubicBezTo>
                      <a:cubicBezTo>
                        <a:pt x="35285" y="21955"/>
                        <a:pt x="26940" y="28928"/>
                        <a:pt x="15039" y="2203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rotWithShape="0" algn="bl" dir="5400000" dist="19050">
                    <a:schemeClr val="dk1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4" name="Google Shape;324;p26"/>
                <p:cNvSpPr/>
                <p:nvPr/>
              </p:nvSpPr>
              <p:spPr>
                <a:xfrm flipH="1" rot="-4686751">
                  <a:off x="8442476" y="4346633"/>
                  <a:ext cx="904592" cy="507599"/>
                </a:xfrm>
                <a:custGeom>
                  <a:rect b="b" l="l" r="r" t="t"/>
                  <a:pathLst>
                    <a:path extrusionOk="0" h="20303" w="36182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4114" y="18482"/>
                        <a:pt x="19183" y="6805"/>
                        <a:pt x="35425" y="20303"/>
                      </a:cubicBezTo>
                      <a:lnTo>
                        <a:pt x="35425" y="20275"/>
                      </a:lnTo>
                      <a:cubicBezTo>
                        <a:pt x="36181" y="16494"/>
                        <a:pt x="30665" y="5433"/>
                        <a:pt x="20079" y="4005"/>
                      </a:cubicBezTo>
                      <a:cubicBezTo>
                        <a:pt x="7338" y="3304"/>
                        <a:pt x="1093" y="532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rotWithShape="0" algn="bl" dir="5400000" dist="38100">
                    <a:schemeClr val="dk1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5" name="Google Shape;325;p26"/>
                <p:cNvSpPr/>
                <p:nvPr/>
              </p:nvSpPr>
              <p:spPr>
                <a:xfrm flipH="1" rot="-4686751">
                  <a:off x="8314878" y="4306925"/>
                  <a:ext cx="655331" cy="981596"/>
                </a:xfrm>
                <a:custGeom>
                  <a:rect b="b" l="l" r="r" t="t"/>
                  <a:pathLst>
                    <a:path extrusionOk="0" h="39262" w="26212">
                      <a:moveTo>
                        <a:pt x="3669" y="26660"/>
                      </a:moveTo>
                      <a:cubicBezTo>
                        <a:pt x="1" y="18203"/>
                        <a:pt x="1821" y="8402"/>
                        <a:pt x="4621" y="1"/>
                      </a:cubicBezTo>
                      <a:cubicBezTo>
                        <a:pt x="4621" y="1"/>
                        <a:pt x="7618" y="6330"/>
                        <a:pt x="18511" y="15291"/>
                      </a:cubicBezTo>
                      <a:cubicBezTo>
                        <a:pt x="26212" y="22712"/>
                        <a:pt x="24056" y="34893"/>
                        <a:pt x="21227" y="37498"/>
                      </a:cubicBezTo>
                      <a:cubicBezTo>
                        <a:pt x="20023" y="38590"/>
                        <a:pt x="9158" y="39262"/>
                        <a:pt x="3669" y="266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rotWithShape="0" algn="bl" dir="5400000" dist="19050">
                    <a:schemeClr val="dk1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6" name="Google Shape;326;p26"/>
                <p:cNvSpPr/>
                <p:nvPr/>
              </p:nvSpPr>
              <p:spPr>
                <a:xfrm flipH="1" rot="-4686751">
                  <a:off x="8342333" y="4384857"/>
                  <a:ext cx="537000" cy="933294"/>
                </a:xfrm>
                <a:custGeom>
                  <a:rect b="b" l="l" r="r" t="t"/>
                  <a:pathLst>
                    <a:path extrusionOk="0" h="37330" w="21479">
                      <a:moveTo>
                        <a:pt x="0" y="1"/>
                      </a:moveTo>
                      <a:cubicBezTo>
                        <a:pt x="392" y="23244"/>
                        <a:pt x="11398" y="16859"/>
                        <a:pt x="16494" y="37330"/>
                      </a:cubicBezTo>
                      <a:cubicBezTo>
                        <a:pt x="19351" y="34725"/>
                        <a:pt x="21479" y="22544"/>
                        <a:pt x="13778" y="15123"/>
                      </a:cubicBezTo>
                      <a:cubicBezTo>
                        <a:pt x="3921" y="7002"/>
                        <a:pt x="532" y="106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rotWithShape="0" algn="bl" dir="5400000" dist="38100">
                    <a:schemeClr val="dk1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7" name="Google Shape;327;p26"/>
                <p:cNvSpPr/>
                <p:nvPr/>
              </p:nvSpPr>
              <p:spPr>
                <a:xfrm flipH="1" rot="-4686751">
                  <a:off x="8565918" y="4559076"/>
                  <a:ext cx="674257" cy="673557"/>
                </a:xfrm>
                <a:custGeom>
                  <a:rect b="b" l="l" r="r" t="t"/>
                  <a:pathLst>
                    <a:path extrusionOk="0" h="26941" w="26969">
                      <a:moveTo>
                        <a:pt x="1877" y="19771"/>
                      </a:moveTo>
                      <a:cubicBezTo>
                        <a:pt x="2241" y="20136"/>
                        <a:pt x="2773" y="20276"/>
                        <a:pt x="3249" y="20248"/>
                      </a:cubicBezTo>
                      <a:cubicBezTo>
                        <a:pt x="3725" y="20192"/>
                        <a:pt x="4173" y="20080"/>
                        <a:pt x="4593" y="19940"/>
                      </a:cubicBezTo>
                      <a:cubicBezTo>
                        <a:pt x="5013" y="19799"/>
                        <a:pt x="5433" y="19631"/>
                        <a:pt x="5825" y="19435"/>
                      </a:cubicBezTo>
                      <a:cubicBezTo>
                        <a:pt x="6610" y="19071"/>
                        <a:pt x="7338" y="18651"/>
                        <a:pt x="8038" y="18147"/>
                      </a:cubicBezTo>
                      <a:cubicBezTo>
                        <a:pt x="7422" y="18763"/>
                        <a:pt x="6890" y="19435"/>
                        <a:pt x="6414" y="20136"/>
                      </a:cubicBezTo>
                      <a:cubicBezTo>
                        <a:pt x="6161" y="20528"/>
                        <a:pt x="5937" y="20920"/>
                        <a:pt x="5769" y="21312"/>
                      </a:cubicBezTo>
                      <a:cubicBezTo>
                        <a:pt x="5573" y="21704"/>
                        <a:pt x="5377" y="22124"/>
                        <a:pt x="5265" y="22600"/>
                      </a:cubicBezTo>
                      <a:cubicBezTo>
                        <a:pt x="5041" y="23524"/>
                        <a:pt x="5629" y="24504"/>
                        <a:pt x="6582" y="24728"/>
                      </a:cubicBezTo>
                      <a:cubicBezTo>
                        <a:pt x="7086" y="24840"/>
                        <a:pt x="7618" y="24728"/>
                        <a:pt x="8010" y="24448"/>
                      </a:cubicBezTo>
                      <a:cubicBezTo>
                        <a:pt x="8402" y="24168"/>
                        <a:pt x="8710" y="23860"/>
                        <a:pt x="9018" y="23524"/>
                      </a:cubicBezTo>
                      <a:cubicBezTo>
                        <a:pt x="9326" y="23188"/>
                        <a:pt x="9606" y="22824"/>
                        <a:pt x="9858" y="22460"/>
                      </a:cubicBezTo>
                      <a:cubicBezTo>
                        <a:pt x="10334" y="21760"/>
                        <a:pt x="10726" y="21032"/>
                        <a:pt x="11090" y="20248"/>
                      </a:cubicBezTo>
                      <a:cubicBezTo>
                        <a:pt x="10894" y="21088"/>
                        <a:pt x="10754" y="21928"/>
                        <a:pt x="10698" y="22796"/>
                      </a:cubicBezTo>
                      <a:cubicBezTo>
                        <a:pt x="10670" y="23216"/>
                        <a:pt x="10670" y="23664"/>
                        <a:pt x="10698" y="24112"/>
                      </a:cubicBezTo>
                      <a:cubicBezTo>
                        <a:pt x="10726" y="24560"/>
                        <a:pt x="10782" y="25036"/>
                        <a:pt x="10922" y="25484"/>
                      </a:cubicBezTo>
                      <a:cubicBezTo>
                        <a:pt x="11202" y="26408"/>
                        <a:pt x="12182" y="26940"/>
                        <a:pt x="13106" y="26688"/>
                      </a:cubicBezTo>
                      <a:cubicBezTo>
                        <a:pt x="13610" y="26520"/>
                        <a:pt x="14003" y="26156"/>
                        <a:pt x="14227" y="25708"/>
                      </a:cubicBezTo>
                      <a:cubicBezTo>
                        <a:pt x="14423" y="25288"/>
                        <a:pt x="14535" y="24840"/>
                        <a:pt x="14619" y="24392"/>
                      </a:cubicBezTo>
                      <a:cubicBezTo>
                        <a:pt x="14731" y="23972"/>
                        <a:pt x="14787" y="23524"/>
                        <a:pt x="14815" y="23076"/>
                      </a:cubicBezTo>
                      <a:cubicBezTo>
                        <a:pt x="14899" y="22236"/>
                        <a:pt x="14871" y="21396"/>
                        <a:pt x="14787" y="20528"/>
                      </a:cubicBezTo>
                      <a:cubicBezTo>
                        <a:pt x="15039" y="21368"/>
                        <a:pt x="15347" y="22152"/>
                        <a:pt x="15739" y="22936"/>
                      </a:cubicBezTo>
                      <a:cubicBezTo>
                        <a:pt x="15935" y="23328"/>
                        <a:pt x="16159" y="23720"/>
                        <a:pt x="16411" y="24084"/>
                      </a:cubicBezTo>
                      <a:cubicBezTo>
                        <a:pt x="16663" y="24448"/>
                        <a:pt x="16915" y="24812"/>
                        <a:pt x="17279" y="25148"/>
                      </a:cubicBezTo>
                      <a:cubicBezTo>
                        <a:pt x="17979" y="25820"/>
                        <a:pt x="19099" y="25792"/>
                        <a:pt x="19771" y="25092"/>
                      </a:cubicBezTo>
                      <a:cubicBezTo>
                        <a:pt x="20135" y="24700"/>
                        <a:pt x="20275" y="24196"/>
                        <a:pt x="20247" y="23692"/>
                      </a:cubicBezTo>
                      <a:cubicBezTo>
                        <a:pt x="20191" y="23244"/>
                        <a:pt x="20079" y="22796"/>
                        <a:pt x="19939" y="22376"/>
                      </a:cubicBezTo>
                      <a:cubicBezTo>
                        <a:pt x="19799" y="21928"/>
                        <a:pt x="19631" y="21508"/>
                        <a:pt x="19435" y="21116"/>
                      </a:cubicBezTo>
                      <a:cubicBezTo>
                        <a:pt x="19099" y="20360"/>
                        <a:pt x="18651" y="19631"/>
                        <a:pt x="18147" y="18931"/>
                      </a:cubicBezTo>
                      <a:cubicBezTo>
                        <a:pt x="18791" y="19519"/>
                        <a:pt x="19435" y="20080"/>
                        <a:pt x="20163" y="20528"/>
                      </a:cubicBezTo>
                      <a:cubicBezTo>
                        <a:pt x="20527" y="20780"/>
                        <a:pt x="20919" y="21004"/>
                        <a:pt x="21312" y="21200"/>
                      </a:cubicBezTo>
                      <a:cubicBezTo>
                        <a:pt x="21732" y="21396"/>
                        <a:pt x="22124" y="21564"/>
                        <a:pt x="22600" y="21676"/>
                      </a:cubicBezTo>
                      <a:cubicBezTo>
                        <a:pt x="23552" y="21928"/>
                        <a:pt x="24504" y="21340"/>
                        <a:pt x="24728" y="20388"/>
                      </a:cubicBezTo>
                      <a:cubicBezTo>
                        <a:pt x="24840" y="19884"/>
                        <a:pt x="24728" y="19351"/>
                        <a:pt x="24448" y="18959"/>
                      </a:cubicBezTo>
                      <a:cubicBezTo>
                        <a:pt x="24168" y="18567"/>
                        <a:pt x="23860" y="18231"/>
                        <a:pt x="23524" y="17951"/>
                      </a:cubicBezTo>
                      <a:cubicBezTo>
                        <a:pt x="23188" y="17643"/>
                        <a:pt x="22824" y="17363"/>
                        <a:pt x="22460" y="17111"/>
                      </a:cubicBezTo>
                      <a:cubicBezTo>
                        <a:pt x="21788" y="16635"/>
                        <a:pt x="21031" y="16215"/>
                        <a:pt x="20247" y="15851"/>
                      </a:cubicBezTo>
                      <a:cubicBezTo>
                        <a:pt x="21087" y="16047"/>
                        <a:pt x="21928" y="16187"/>
                        <a:pt x="22796" y="16243"/>
                      </a:cubicBezTo>
                      <a:cubicBezTo>
                        <a:pt x="23244" y="16271"/>
                        <a:pt x="23664" y="16271"/>
                        <a:pt x="24140" y="16243"/>
                      </a:cubicBezTo>
                      <a:cubicBezTo>
                        <a:pt x="24588" y="16215"/>
                        <a:pt x="25036" y="16159"/>
                        <a:pt x="25484" y="16019"/>
                      </a:cubicBezTo>
                      <a:cubicBezTo>
                        <a:pt x="26408" y="15767"/>
                        <a:pt x="26968" y="14787"/>
                        <a:pt x="26688" y="13835"/>
                      </a:cubicBezTo>
                      <a:cubicBezTo>
                        <a:pt x="26520" y="13331"/>
                        <a:pt x="26156" y="12939"/>
                        <a:pt x="25708" y="12743"/>
                      </a:cubicBezTo>
                      <a:cubicBezTo>
                        <a:pt x="25288" y="12547"/>
                        <a:pt x="24840" y="12407"/>
                        <a:pt x="24420" y="12323"/>
                      </a:cubicBezTo>
                      <a:cubicBezTo>
                        <a:pt x="23972" y="12239"/>
                        <a:pt x="23524" y="12155"/>
                        <a:pt x="23076" y="12127"/>
                      </a:cubicBezTo>
                      <a:cubicBezTo>
                        <a:pt x="22236" y="12070"/>
                        <a:pt x="21396" y="12070"/>
                        <a:pt x="20555" y="12155"/>
                      </a:cubicBezTo>
                      <a:cubicBezTo>
                        <a:pt x="21368" y="11902"/>
                        <a:pt x="22180" y="11622"/>
                        <a:pt x="22936" y="11230"/>
                      </a:cubicBezTo>
                      <a:cubicBezTo>
                        <a:pt x="23328" y="11034"/>
                        <a:pt x="23720" y="10810"/>
                        <a:pt x="24084" y="10558"/>
                      </a:cubicBezTo>
                      <a:cubicBezTo>
                        <a:pt x="24448" y="10306"/>
                        <a:pt x="24812" y="10026"/>
                        <a:pt x="25148" y="9690"/>
                      </a:cubicBezTo>
                      <a:cubicBezTo>
                        <a:pt x="25820" y="8990"/>
                        <a:pt x="25792" y="7870"/>
                        <a:pt x="25092" y="7198"/>
                      </a:cubicBezTo>
                      <a:cubicBezTo>
                        <a:pt x="24700" y="6834"/>
                        <a:pt x="24196" y="6666"/>
                        <a:pt x="23720" y="6722"/>
                      </a:cubicBezTo>
                      <a:cubicBezTo>
                        <a:pt x="23244" y="6750"/>
                        <a:pt x="22796" y="6890"/>
                        <a:pt x="22376" y="7002"/>
                      </a:cubicBezTo>
                      <a:cubicBezTo>
                        <a:pt x="21928" y="7142"/>
                        <a:pt x="21536" y="7310"/>
                        <a:pt x="21115" y="7506"/>
                      </a:cubicBezTo>
                      <a:cubicBezTo>
                        <a:pt x="20359" y="7870"/>
                        <a:pt x="19631" y="8318"/>
                        <a:pt x="18931" y="8794"/>
                      </a:cubicBezTo>
                      <a:cubicBezTo>
                        <a:pt x="19519" y="8178"/>
                        <a:pt x="20079" y="7506"/>
                        <a:pt x="20527" y="6806"/>
                      </a:cubicBezTo>
                      <a:cubicBezTo>
                        <a:pt x="20779" y="6442"/>
                        <a:pt x="21003" y="6050"/>
                        <a:pt x="21199" y="5630"/>
                      </a:cubicBezTo>
                      <a:cubicBezTo>
                        <a:pt x="21396" y="5238"/>
                        <a:pt x="21592" y="4818"/>
                        <a:pt x="21704" y="4370"/>
                      </a:cubicBezTo>
                      <a:cubicBezTo>
                        <a:pt x="21928" y="3417"/>
                        <a:pt x="21340" y="2465"/>
                        <a:pt x="20387" y="2241"/>
                      </a:cubicBezTo>
                      <a:cubicBezTo>
                        <a:pt x="19883" y="2101"/>
                        <a:pt x="19351" y="2213"/>
                        <a:pt x="18959" y="2493"/>
                      </a:cubicBezTo>
                      <a:cubicBezTo>
                        <a:pt x="18567" y="2773"/>
                        <a:pt x="18231" y="3109"/>
                        <a:pt x="17951" y="3445"/>
                      </a:cubicBezTo>
                      <a:cubicBezTo>
                        <a:pt x="17643" y="3753"/>
                        <a:pt x="17363" y="4117"/>
                        <a:pt x="17111" y="4482"/>
                      </a:cubicBezTo>
                      <a:cubicBezTo>
                        <a:pt x="16635" y="5182"/>
                        <a:pt x="16215" y="5910"/>
                        <a:pt x="15851" y="6694"/>
                      </a:cubicBezTo>
                      <a:cubicBezTo>
                        <a:pt x="16075" y="5854"/>
                        <a:pt x="16215" y="5014"/>
                        <a:pt x="16243" y="4173"/>
                      </a:cubicBezTo>
                      <a:cubicBezTo>
                        <a:pt x="16271" y="3725"/>
                        <a:pt x="16271" y="3277"/>
                        <a:pt x="16243" y="2829"/>
                      </a:cubicBezTo>
                      <a:cubicBezTo>
                        <a:pt x="16215" y="2381"/>
                        <a:pt x="16159" y="1933"/>
                        <a:pt x="16019" y="1457"/>
                      </a:cubicBezTo>
                      <a:cubicBezTo>
                        <a:pt x="15767" y="533"/>
                        <a:pt x="14787" y="1"/>
                        <a:pt x="13835" y="281"/>
                      </a:cubicBezTo>
                      <a:cubicBezTo>
                        <a:pt x="13330" y="421"/>
                        <a:pt x="12938" y="785"/>
                        <a:pt x="12742" y="1233"/>
                      </a:cubicBezTo>
                      <a:cubicBezTo>
                        <a:pt x="12546" y="1653"/>
                        <a:pt x="12434" y="2101"/>
                        <a:pt x="12322" y="2549"/>
                      </a:cubicBezTo>
                      <a:cubicBezTo>
                        <a:pt x="12238" y="2997"/>
                        <a:pt x="12182" y="3417"/>
                        <a:pt x="12126" y="3865"/>
                      </a:cubicBezTo>
                      <a:cubicBezTo>
                        <a:pt x="12070" y="4706"/>
                        <a:pt x="12098" y="5574"/>
                        <a:pt x="12154" y="6414"/>
                      </a:cubicBezTo>
                      <a:cubicBezTo>
                        <a:pt x="11930" y="5574"/>
                        <a:pt x="11622" y="4790"/>
                        <a:pt x="11230" y="4033"/>
                      </a:cubicBezTo>
                      <a:cubicBezTo>
                        <a:pt x="11034" y="3613"/>
                        <a:pt x="10810" y="3249"/>
                        <a:pt x="10558" y="2857"/>
                      </a:cubicBezTo>
                      <a:cubicBezTo>
                        <a:pt x="10306" y="2493"/>
                        <a:pt x="10026" y="2129"/>
                        <a:pt x="9690" y="1793"/>
                      </a:cubicBezTo>
                      <a:cubicBezTo>
                        <a:pt x="8990" y="1121"/>
                        <a:pt x="7870" y="1149"/>
                        <a:pt x="7198" y="1849"/>
                      </a:cubicBezTo>
                      <a:cubicBezTo>
                        <a:pt x="6834" y="2241"/>
                        <a:pt x="6666" y="2745"/>
                        <a:pt x="6722" y="3249"/>
                      </a:cubicBezTo>
                      <a:cubicBezTo>
                        <a:pt x="6778" y="3725"/>
                        <a:pt x="6890" y="4145"/>
                        <a:pt x="7030" y="4594"/>
                      </a:cubicBezTo>
                      <a:cubicBezTo>
                        <a:pt x="7170" y="5014"/>
                        <a:pt x="7338" y="5434"/>
                        <a:pt x="7506" y="5826"/>
                      </a:cubicBezTo>
                      <a:cubicBezTo>
                        <a:pt x="7870" y="6582"/>
                        <a:pt x="8318" y="7310"/>
                        <a:pt x="8794" y="8010"/>
                      </a:cubicBezTo>
                      <a:cubicBezTo>
                        <a:pt x="8178" y="7422"/>
                        <a:pt x="7534" y="6890"/>
                        <a:pt x="6806" y="6414"/>
                      </a:cubicBezTo>
                      <a:cubicBezTo>
                        <a:pt x="6442" y="6162"/>
                        <a:pt x="6049" y="5938"/>
                        <a:pt x="5657" y="5742"/>
                      </a:cubicBezTo>
                      <a:cubicBezTo>
                        <a:pt x="5237" y="5546"/>
                        <a:pt x="4817" y="5378"/>
                        <a:pt x="4369" y="5266"/>
                      </a:cubicBezTo>
                      <a:cubicBezTo>
                        <a:pt x="3417" y="5042"/>
                        <a:pt x="2465" y="5602"/>
                        <a:pt x="2241" y="6554"/>
                      </a:cubicBezTo>
                      <a:cubicBezTo>
                        <a:pt x="2101" y="7086"/>
                        <a:pt x="2241" y="7590"/>
                        <a:pt x="2521" y="8010"/>
                      </a:cubicBezTo>
                      <a:cubicBezTo>
                        <a:pt x="2801" y="8402"/>
                        <a:pt x="3109" y="8710"/>
                        <a:pt x="3445" y="9018"/>
                      </a:cubicBezTo>
                      <a:cubicBezTo>
                        <a:pt x="3781" y="9298"/>
                        <a:pt x="4117" y="9578"/>
                        <a:pt x="4481" y="9830"/>
                      </a:cubicBezTo>
                      <a:cubicBezTo>
                        <a:pt x="5181" y="10334"/>
                        <a:pt x="5937" y="10726"/>
                        <a:pt x="6722" y="11090"/>
                      </a:cubicBezTo>
                      <a:cubicBezTo>
                        <a:pt x="5881" y="10894"/>
                        <a:pt x="5013" y="10754"/>
                        <a:pt x="4173" y="10698"/>
                      </a:cubicBezTo>
                      <a:cubicBezTo>
                        <a:pt x="3725" y="10670"/>
                        <a:pt x="3277" y="10670"/>
                        <a:pt x="2829" y="10698"/>
                      </a:cubicBezTo>
                      <a:cubicBezTo>
                        <a:pt x="2381" y="10726"/>
                        <a:pt x="1933" y="10782"/>
                        <a:pt x="1485" y="10922"/>
                      </a:cubicBezTo>
                      <a:cubicBezTo>
                        <a:pt x="533" y="11202"/>
                        <a:pt x="1" y="12183"/>
                        <a:pt x="281" y="13107"/>
                      </a:cubicBezTo>
                      <a:cubicBezTo>
                        <a:pt x="421" y="13611"/>
                        <a:pt x="785" y="14003"/>
                        <a:pt x="1233" y="14227"/>
                      </a:cubicBezTo>
                      <a:cubicBezTo>
                        <a:pt x="1681" y="14423"/>
                        <a:pt x="2101" y="14535"/>
                        <a:pt x="2549" y="14619"/>
                      </a:cubicBezTo>
                      <a:cubicBezTo>
                        <a:pt x="2997" y="14731"/>
                        <a:pt x="3445" y="14787"/>
                        <a:pt x="3865" y="14815"/>
                      </a:cubicBezTo>
                      <a:cubicBezTo>
                        <a:pt x="4705" y="14899"/>
                        <a:pt x="5573" y="14871"/>
                        <a:pt x="6414" y="14787"/>
                      </a:cubicBezTo>
                      <a:cubicBezTo>
                        <a:pt x="5601" y="15039"/>
                        <a:pt x="4789" y="15347"/>
                        <a:pt x="4033" y="15711"/>
                      </a:cubicBezTo>
                      <a:cubicBezTo>
                        <a:pt x="3641" y="15935"/>
                        <a:pt x="3249" y="16159"/>
                        <a:pt x="2885" y="16383"/>
                      </a:cubicBezTo>
                      <a:cubicBezTo>
                        <a:pt x="2493" y="16663"/>
                        <a:pt x="2129" y="16915"/>
                        <a:pt x="1821" y="17279"/>
                      </a:cubicBezTo>
                      <a:cubicBezTo>
                        <a:pt x="1149" y="17979"/>
                        <a:pt x="1177" y="19071"/>
                        <a:pt x="1877" y="19771"/>
                      </a:cubicBezTo>
                      <a:close/>
                    </a:path>
                  </a:pathLst>
                </a:custGeom>
                <a:solidFill>
                  <a:srgbClr val="F5F0E6"/>
                </a:solidFill>
                <a:ln>
                  <a:noFill/>
                </a:ln>
                <a:effectLst>
                  <a:outerShdw blurRad="57150" rotWithShape="0" algn="bl" dir="5400000" dist="38100">
                    <a:schemeClr val="dk1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28" name="Google Shape;328;p26"/>
              <p:cNvSpPr/>
              <p:nvPr/>
            </p:nvSpPr>
            <p:spPr>
              <a:xfrm flipH="1">
                <a:off x="8916272" y="4771225"/>
                <a:ext cx="137250" cy="137250"/>
              </a:xfrm>
              <a:custGeom>
                <a:rect b="b" l="l" r="r" t="t"/>
                <a:pathLst>
                  <a:path extrusionOk="0" h="5490" w="5490">
                    <a:moveTo>
                      <a:pt x="588" y="1709"/>
                    </a:moveTo>
                    <a:cubicBezTo>
                      <a:pt x="1176" y="505"/>
                      <a:pt x="2605" y="1"/>
                      <a:pt x="3809" y="589"/>
                    </a:cubicBezTo>
                    <a:cubicBezTo>
                      <a:pt x="4985" y="1177"/>
                      <a:pt x="5489" y="2605"/>
                      <a:pt x="4901" y="3809"/>
                    </a:cubicBezTo>
                    <a:cubicBezTo>
                      <a:pt x="4341" y="4985"/>
                      <a:pt x="2885" y="5489"/>
                      <a:pt x="1709" y="4901"/>
                    </a:cubicBezTo>
                    <a:cubicBezTo>
                      <a:pt x="504" y="4341"/>
                      <a:pt x="0" y="2885"/>
                      <a:pt x="588" y="1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9" name="Google Shape;329;p26"/>
            <p:cNvGrpSpPr/>
            <p:nvPr/>
          </p:nvGrpSpPr>
          <p:grpSpPr>
            <a:xfrm flipH="1">
              <a:off x="91100" y="542750"/>
              <a:ext cx="723200" cy="721125"/>
              <a:chOff x="6356250" y="362625"/>
              <a:chExt cx="723200" cy="721125"/>
            </a:xfrm>
          </p:grpSpPr>
          <p:sp>
            <p:nvSpPr>
              <p:cNvPr id="330" name="Google Shape;330;p26"/>
              <p:cNvSpPr/>
              <p:nvPr/>
            </p:nvSpPr>
            <p:spPr>
              <a:xfrm>
                <a:off x="6356250" y="362625"/>
                <a:ext cx="723200" cy="721125"/>
              </a:xfrm>
              <a:custGeom>
                <a:rect b="b" l="l" r="r" t="t"/>
                <a:pathLst>
                  <a:path extrusionOk="0" h="28845" w="28928">
                    <a:moveTo>
                      <a:pt x="27304" y="14591"/>
                    </a:moveTo>
                    <a:cubicBezTo>
                      <a:pt x="27780" y="14367"/>
                      <a:pt x="28228" y="14031"/>
                      <a:pt x="28508" y="13611"/>
                    </a:cubicBezTo>
                    <a:cubicBezTo>
                      <a:pt x="28676" y="13415"/>
                      <a:pt x="28760" y="13191"/>
                      <a:pt x="28844" y="12967"/>
                    </a:cubicBezTo>
                    <a:cubicBezTo>
                      <a:pt x="28928" y="12714"/>
                      <a:pt x="28928" y="12490"/>
                      <a:pt x="28900" y="12294"/>
                    </a:cubicBezTo>
                    <a:lnTo>
                      <a:pt x="28788" y="12294"/>
                    </a:lnTo>
                    <a:lnTo>
                      <a:pt x="28900" y="12266"/>
                    </a:lnTo>
                    <a:cubicBezTo>
                      <a:pt x="28844" y="11874"/>
                      <a:pt x="28564" y="11426"/>
                      <a:pt x="28144" y="11118"/>
                    </a:cubicBezTo>
                    <a:cubicBezTo>
                      <a:pt x="27948" y="10950"/>
                      <a:pt x="27724" y="10810"/>
                      <a:pt x="27472" y="10726"/>
                    </a:cubicBezTo>
                    <a:cubicBezTo>
                      <a:pt x="27248" y="10614"/>
                      <a:pt x="26968" y="10558"/>
                      <a:pt x="26716" y="10530"/>
                    </a:cubicBezTo>
                    <a:cubicBezTo>
                      <a:pt x="26156" y="10446"/>
                      <a:pt x="25567" y="10474"/>
                      <a:pt x="24923" y="10586"/>
                    </a:cubicBezTo>
                    <a:cubicBezTo>
                      <a:pt x="24783" y="10614"/>
                      <a:pt x="24643" y="10642"/>
                      <a:pt x="24503" y="10670"/>
                    </a:cubicBezTo>
                    <a:cubicBezTo>
                      <a:pt x="24643" y="10614"/>
                      <a:pt x="24755" y="10530"/>
                      <a:pt x="24895" y="10474"/>
                    </a:cubicBezTo>
                    <a:cubicBezTo>
                      <a:pt x="25455" y="10138"/>
                      <a:pt x="25904" y="9774"/>
                      <a:pt x="26296" y="9354"/>
                    </a:cubicBezTo>
                    <a:cubicBezTo>
                      <a:pt x="26464" y="9186"/>
                      <a:pt x="26632" y="8962"/>
                      <a:pt x="26744" y="8710"/>
                    </a:cubicBezTo>
                    <a:cubicBezTo>
                      <a:pt x="26884" y="8486"/>
                      <a:pt x="26968" y="8234"/>
                      <a:pt x="27024" y="7982"/>
                    </a:cubicBezTo>
                    <a:cubicBezTo>
                      <a:pt x="27108" y="7478"/>
                      <a:pt x="27052" y="6974"/>
                      <a:pt x="26828" y="6610"/>
                    </a:cubicBezTo>
                    <a:cubicBezTo>
                      <a:pt x="26716" y="6414"/>
                      <a:pt x="26548" y="6274"/>
                      <a:pt x="26352" y="6134"/>
                    </a:cubicBezTo>
                    <a:cubicBezTo>
                      <a:pt x="26156" y="5994"/>
                      <a:pt x="25932" y="5910"/>
                      <a:pt x="25679" y="5854"/>
                    </a:cubicBezTo>
                    <a:cubicBezTo>
                      <a:pt x="25427" y="5770"/>
                      <a:pt x="25175" y="5742"/>
                      <a:pt x="24895" y="5770"/>
                    </a:cubicBezTo>
                    <a:cubicBezTo>
                      <a:pt x="24643" y="5770"/>
                      <a:pt x="24363" y="5826"/>
                      <a:pt x="24111" y="5882"/>
                    </a:cubicBezTo>
                    <a:cubicBezTo>
                      <a:pt x="23383" y="6134"/>
                      <a:pt x="22711" y="6526"/>
                      <a:pt x="22151" y="6918"/>
                    </a:cubicBezTo>
                    <a:cubicBezTo>
                      <a:pt x="22263" y="6806"/>
                      <a:pt x="22347" y="6694"/>
                      <a:pt x="22403" y="6582"/>
                    </a:cubicBezTo>
                    <a:cubicBezTo>
                      <a:pt x="22795" y="6050"/>
                      <a:pt x="23075" y="5546"/>
                      <a:pt x="23243" y="5013"/>
                    </a:cubicBezTo>
                    <a:cubicBezTo>
                      <a:pt x="23439" y="4509"/>
                      <a:pt x="23467" y="3977"/>
                      <a:pt x="23355" y="3445"/>
                    </a:cubicBezTo>
                    <a:cubicBezTo>
                      <a:pt x="23299" y="3193"/>
                      <a:pt x="23215" y="2969"/>
                      <a:pt x="23075" y="2773"/>
                    </a:cubicBezTo>
                    <a:cubicBezTo>
                      <a:pt x="22963" y="2577"/>
                      <a:pt x="22823" y="2409"/>
                      <a:pt x="22599" y="2269"/>
                    </a:cubicBezTo>
                    <a:cubicBezTo>
                      <a:pt x="22459" y="2157"/>
                      <a:pt x="22235" y="2073"/>
                      <a:pt x="21983" y="2017"/>
                    </a:cubicBezTo>
                    <a:cubicBezTo>
                      <a:pt x="21759" y="1989"/>
                      <a:pt x="21507" y="1989"/>
                      <a:pt x="21255" y="2045"/>
                    </a:cubicBezTo>
                    <a:cubicBezTo>
                      <a:pt x="20751" y="2101"/>
                      <a:pt x="20247" y="2353"/>
                      <a:pt x="19855" y="2717"/>
                    </a:cubicBezTo>
                    <a:cubicBezTo>
                      <a:pt x="19267" y="3249"/>
                      <a:pt x="18819" y="3865"/>
                      <a:pt x="18483" y="4453"/>
                    </a:cubicBezTo>
                    <a:cubicBezTo>
                      <a:pt x="18651" y="3781"/>
                      <a:pt x="18763" y="3053"/>
                      <a:pt x="18707" y="2269"/>
                    </a:cubicBezTo>
                    <a:cubicBezTo>
                      <a:pt x="18679" y="1989"/>
                      <a:pt x="18623" y="1737"/>
                      <a:pt x="18539" y="1485"/>
                    </a:cubicBezTo>
                    <a:cubicBezTo>
                      <a:pt x="18483" y="1373"/>
                      <a:pt x="18427" y="1233"/>
                      <a:pt x="18371" y="1121"/>
                    </a:cubicBezTo>
                    <a:cubicBezTo>
                      <a:pt x="18315" y="1009"/>
                      <a:pt x="18230" y="925"/>
                      <a:pt x="18174" y="813"/>
                    </a:cubicBezTo>
                    <a:cubicBezTo>
                      <a:pt x="17866" y="393"/>
                      <a:pt x="17446" y="113"/>
                      <a:pt x="16998" y="29"/>
                    </a:cubicBezTo>
                    <a:cubicBezTo>
                      <a:pt x="16802" y="1"/>
                      <a:pt x="16578" y="1"/>
                      <a:pt x="16326" y="57"/>
                    </a:cubicBezTo>
                    <a:cubicBezTo>
                      <a:pt x="16130" y="113"/>
                      <a:pt x="15878" y="225"/>
                      <a:pt x="15682" y="365"/>
                    </a:cubicBezTo>
                    <a:cubicBezTo>
                      <a:pt x="15458" y="505"/>
                      <a:pt x="15262" y="673"/>
                      <a:pt x="15094" y="897"/>
                    </a:cubicBezTo>
                    <a:cubicBezTo>
                      <a:pt x="14926" y="1093"/>
                      <a:pt x="14758" y="1317"/>
                      <a:pt x="14674" y="1569"/>
                    </a:cubicBezTo>
                    <a:cubicBezTo>
                      <a:pt x="14422" y="2073"/>
                      <a:pt x="14282" y="2633"/>
                      <a:pt x="14170" y="3277"/>
                    </a:cubicBezTo>
                    <a:cubicBezTo>
                      <a:pt x="14142" y="3417"/>
                      <a:pt x="14142" y="3557"/>
                      <a:pt x="14114" y="3697"/>
                    </a:cubicBezTo>
                    <a:cubicBezTo>
                      <a:pt x="14114" y="3557"/>
                      <a:pt x="14086" y="3417"/>
                      <a:pt x="14058" y="3277"/>
                    </a:cubicBezTo>
                    <a:cubicBezTo>
                      <a:pt x="13890" y="2633"/>
                      <a:pt x="13694" y="2101"/>
                      <a:pt x="13442" y="1597"/>
                    </a:cubicBezTo>
                    <a:cubicBezTo>
                      <a:pt x="13302" y="1373"/>
                      <a:pt x="13134" y="1149"/>
                      <a:pt x="12966" y="953"/>
                    </a:cubicBezTo>
                    <a:cubicBezTo>
                      <a:pt x="12770" y="785"/>
                      <a:pt x="12574" y="617"/>
                      <a:pt x="12350" y="505"/>
                    </a:cubicBezTo>
                    <a:cubicBezTo>
                      <a:pt x="12126" y="365"/>
                      <a:pt x="11902" y="281"/>
                      <a:pt x="11650" y="225"/>
                    </a:cubicBezTo>
                    <a:cubicBezTo>
                      <a:pt x="11426" y="197"/>
                      <a:pt x="11202" y="197"/>
                      <a:pt x="10978" y="253"/>
                    </a:cubicBezTo>
                    <a:cubicBezTo>
                      <a:pt x="10866" y="281"/>
                      <a:pt x="10753" y="309"/>
                      <a:pt x="10641" y="365"/>
                    </a:cubicBezTo>
                    <a:cubicBezTo>
                      <a:pt x="10557" y="421"/>
                      <a:pt x="10445" y="477"/>
                      <a:pt x="10361" y="561"/>
                    </a:cubicBezTo>
                    <a:cubicBezTo>
                      <a:pt x="10165" y="729"/>
                      <a:pt x="9997" y="897"/>
                      <a:pt x="9885" y="1121"/>
                    </a:cubicBezTo>
                    <a:cubicBezTo>
                      <a:pt x="9745" y="1345"/>
                      <a:pt x="9633" y="1569"/>
                      <a:pt x="9577" y="1821"/>
                    </a:cubicBezTo>
                    <a:cubicBezTo>
                      <a:pt x="9493" y="2073"/>
                      <a:pt x="9465" y="2353"/>
                      <a:pt x="9465" y="2605"/>
                    </a:cubicBezTo>
                    <a:cubicBezTo>
                      <a:pt x="9437" y="3165"/>
                      <a:pt x="9521" y="3753"/>
                      <a:pt x="9717" y="4369"/>
                    </a:cubicBezTo>
                    <a:cubicBezTo>
                      <a:pt x="9745" y="4509"/>
                      <a:pt x="9801" y="4649"/>
                      <a:pt x="9829" y="4789"/>
                    </a:cubicBezTo>
                    <a:cubicBezTo>
                      <a:pt x="9437" y="4201"/>
                      <a:pt x="8961" y="3613"/>
                      <a:pt x="8345" y="3137"/>
                    </a:cubicBezTo>
                    <a:cubicBezTo>
                      <a:pt x="7925" y="2829"/>
                      <a:pt x="7393" y="2605"/>
                      <a:pt x="6917" y="2577"/>
                    </a:cubicBezTo>
                    <a:cubicBezTo>
                      <a:pt x="6637" y="2549"/>
                      <a:pt x="6385" y="2549"/>
                      <a:pt x="6161" y="2605"/>
                    </a:cubicBezTo>
                    <a:cubicBezTo>
                      <a:pt x="5909" y="2689"/>
                      <a:pt x="5713" y="2773"/>
                      <a:pt x="5545" y="2913"/>
                    </a:cubicBezTo>
                    <a:cubicBezTo>
                      <a:pt x="5377" y="3053"/>
                      <a:pt x="5237" y="3221"/>
                      <a:pt x="5125" y="3445"/>
                    </a:cubicBezTo>
                    <a:cubicBezTo>
                      <a:pt x="5013" y="3641"/>
                      <a:pt x="4957" y="3893"/>
                      <a:pt x="4901" y="4145"/>
                    </a:cubicBezTo>
                    <a:cubicBezTo>
                      <a:pt x="4845" y="4649"/>
                      <a:pt x="4901" y="5210"/>
                      <a:pt x="5125" y="5686"/>
                    </a:cubicBezTo>
                    <a:cubicBezTo>
                      <a:pt x="5349" y="6190"/>
                      <a:pt x="5657" y="6694"/>
                      <a:pt x="6077" y="7198"/>
                    </a:cubicBezTo>
                    <a:cubicBezTo>
                      <a:pt x="6161" y="7310"/>
                      <a:pt x="6245" y="7394"/>
                      <a:pt x="6357" y="7506"/>
                    </a:cubicBezTo>
                    <a:cubicBezTo>
                      <a:pt x="5769" y="7142"/>
                      <a:pt x="5097" y="6806"/>
                      <a:pt x="4341" y="6610"/>
                    </a:cubicBezTo>
                    <a:cubicBezTo>
                      <a:pt x="4061" y="6554"/>
                      <a:pt x="3809" y="6526"/>
                      <a:pt x="3529" y="6554"/>
                    </a:cubicBezTo>
                    <a:cubicBezTo>
                      <a:pt x="3277" y="6554"/>
                      <a:pt x="2996" y="6610"/>
                      <a:pt x="2772" y="6694"/>
                    </a:cubicBezTo>
                    <a:cubicBezTo>
                      <a:pt x="2520" y="6778"/>
                      <a:pt x="2324" y="6890"/>
                      <a:pt x="2128" y="7030"/>
                    </a:cubicBezTo>
                    <a:cubicBezTo>
                      <a:pt x="1932" y="7170"/>
                      <a:pt x="1792" y="7366"/>
                      <a:pt x="1680" y="7562"/>
                    </a:cubicBezTo>
                    <a:cubicBezTo>
                      <a:pt x="1484" y="7926"/>
                      <a:pt x="1456" y="8430"/>
                      <a:pt x="1596" y="8934"/>
                    </a:cubicBezTo>
                    <a:cubicBezTo>
                      <a:pt x="1624" y="9046"/>
                      <a:pt x="1652" y="9186"/>
                      <a:pt x="1708" y="9298"/>
                    </a:cubicBezTo>
                    <a:cubicBezTo>
                      <a:pt x="1764" y="9410"/>
                      <a:pt x="1820" y="9522"/>
                      <a:pt x="1904" y="9634"/>
                    </a:cubicBezTo>
                    <a:cubicBezTo>
                      <a:pt x="2044" y="9858"/>
                      <a:pt x="2212" y="10082"/>
                      <a:pt x="2408" y="10250"/>
                    </a:cubicBezTo>
                    <a:cubicBezTo>
                      <a:pt x="2996" y="10782"/>
                      <a:pt x="3641" y="11146"/>
                      <a:pt x="4285" y="11426"/>
                    </a:cubicBezTo>
                    <a:cubicBezTo>
                      <a:pt x="3613" y="11314"/>
                      <a:pt x="2856" y="11286"/>
                      <a:pt x="2072" y="11426"/>
                    </a:cubicBezTo>
                    <a:cubicBezTo>
                      <a:pt x="1820" y="11482"/>
                      <a:pt x="1568" y="11566"/>
                      <a:pt x="1316" y="11678"/>
                    </a:cubicBezTo>
                    <a:cubicBezTo>
                      <a:pt x="1204" y="11734"/>
                      <a:pt x="1092" y="11818"/>
                      <a:pt x="980" y="11874"/>
                    </a:cubicBezTo>
                    <a:cubicBezTo>
                      <a:pt x="868" y="11958"/>
                      <a:pt x="784" y="12042"/>
                      <a:pt x="672" y="12126"/>
                    </a:cubicBezTo>
                    <a:cubicBezTo>
                      <a:pt x="308" y="12462"/>
                      <a:pt x="56" y="12911"/>
                      <a:pt x="28" y="13359"/>
                    </a:cubicBezTo>
                    <a:cubicBezTo>
                      <a:pt x="0" y="13555"/>
                      <a:pt x="56" y="13779"/>
                      <a:pt x="140" y="14031"/>
                    </a:cubicBezTo>
                    <a:cubicBezTo>
                      <a:pt x="224" y="14227"/>
                      <a:pt x="336" y="14451"/>
                      <a:pt x="504" y="14647"/>
                    </a:cubicBezTo>
                    <a:cubicBezTo>
                      <a:pt x="644" y="14843"/>
                      <a:pt x="868" y="15011"/>
                      <a:pt x="1092" y="15179"/>
                    </a:cubicBezTo>
                    <a:cubicBezTo>
                      <a:pt x="1288" y="15319"/>
                      <a:pt x="1540" y="15431"/>
                      <a:pt x="1792" y="15515"/>
                    </a:cubicBezTo>
                    <a:cubicBezTo>
                      <a:pt x="2492" y="15767"/>
                      <a:pt x="3220" y="15851"/>
                      <a:pt x="3893" y="15851"/>
                    </a:cubicBezTo>
                    <a:lnTo>
                      <a:pt x="3977" y="15851"/>
                    </a:lnTo>
                    <a:cubicBezTo>
                      <a:pt x="3837" y="15879"/>
                      <a:pt x="3697" y="15907"/>
                      <a:pt x="3585" y="15963"/>
                    </a:cubicBezTo>
                    <a:cubicBezTo>
                      <a:pt x="2968" y="16159"/>
                      <a:pt x="2436" y="16439"/>
                      <a:pt x="1960" y="16747"/>
                    </a:cubicBezTo>
                    <a:cubicBezTo>
                      <a:pt x="1540" y="17055"/>
                      <a:pt x="1176" y="17475"/>
                      <a:pt x="980" y="17951"/>
                    </a:cubicBezTo>
                    <a:cubicBezTo>
                      <a:pt x="868" y="18175"/>
                      <a:pt x="812" y="18427"/>
                      <a:pt x="784" y="18651"/>
                    </a:cubicBezTo>
                    <a:cubicBezTo>
                      <a:pt x="756" y="18903"/>
                      <a:pt x="784" y="19127"/>
                      <a:pt x="868" y="19351"/>
                    </a:cubicBezTo>
                    <a:lnTo>
                      <a:pt x="924" y="19463"/>
                    </a:lnTo>
                    <a:lnTo>
                      <a:pt x="924" y="19463"/>
                    </a:lnTo>
                    <a:cubicBezTo>
                      <a:pt x="980" y="19603"/>
                      <a:pt x="1092" y="19743"/>
                      <a:pt x="1232" y="19911"/>
                    </a:cubicBezTo>
                    <a:cubicBezTo>
                      <a:pt x="1400" y="20079"/>
                      <a:pt x="1596" y="20219"/>
                      <a:pt x="1848" y="20331"/>
                    </a:cubicBezTo>
                    <a:cubicBezTo>
                      <a:pt x="2212" y="20499"/>
                      <a:pt x="2660" y="20612"/>
                      <a:pt x="3108" y="20612"/>
                    </a:cubicBezTo>
                    <a:cubicBezTo>
                      <a:pt x="3192" y="20612"/>
                      <a:pt x="3277" y="20612"/>
                      <a:pt x="3361" y="20583"/>
                    </a:cubicBezTo>
                    <a:cubicBezTo>
                      <a:pt x="4145" y="20527"/>
                      <a:pt x="4873" y="20275"/>
                      <a:pt x="5489" y="19995"/>
                    </a:cubicBezTo>
                    <a:cubicBezTo>
                      <a:pt x="5377" y="20079"/>
                      <a:pt x="5265" y="20163"/>
                      <a:pt x="5181" y="20275"/>
                    </a:cubicBezTo>
                    <a:cubicBezTo>
                      <a:pt x="4677" y="20724"/>
                      <a:pt x="4313" y="21172"/>
                      <a:pt x="4033" y="21648"/>
                    </a:cubicBezTo>
                    <a:cubicBezTo>
                      <a:pt x="3893" y="21872"/>
                      <a:pt x="3781" y="22096"/>
                      <a:pt x="3697" y="22376"/>
                    </a:cubicBezTo>
                    <a:cubicBezTo>
                      <a:pt x="3641" y="22600"/>
                      <a:pt x="3613" y="22852"/>
                      <a:pt x="3613" y="23132"/>
                    </a:cubicBezTo>
                    <a:cubicBezTo>
                      <a:pt x="3613" y="23384"/>
                      <a:pt x="3641" y="23636"/>
                      <a:pt x="3725" y="23860"/>
                    </a:cubicBezTo>
                    <a:cubicBezTo>
                      <a:pt x="3753" y="23972"/>
                      <a:pt x="3809" y="24084"/>
                      <a:pt x="3865" y="24168"/>
                    </a:cubicBezTo>
                    <a:cubicBezTo>
                      <a:pt x="3921" y="24280"/>
                      <a:pt x="4005" y="24364"/>
                      <a:pt x="4089" y="24448"/>
                    </a:cubicBezTo>
                    <a:cubicBezTo>
                      <a:pt x="4229" y="24616"/>
                      <a:pt x="4425" y="24728"/>
                      <a:pt x="4649" y="24812"/>
                    </a:cubicBezTo>
                    <a:cubicBezTo>
                      <a:pt x="4873" y="24896"/>
                      <a:pt x="5125" y="24952"/>
                      <a:pt x="5377" y="24952"/>
                    </a:cubicBezTo>
                    <a:lnTo>
                      <a:pt x="5461" y="24952"/>
                    </a:lnTo>
                    <a:cubicBezTo>
                      <a:pt x="5685" y="24952"/>
                      <a:pt x="5909" y="24924"/>
                      <a:pt x="6133" y="24868"/>
                    </a:cubicBezTo>
                    <a:cubicBezTo>
                      <a:pt x="6385" y="24812"/>
                      <a:pt x="6637" y="24700"/>
                      <a:pt x="6861" y="24588"/>
                    </a:cubicBezTo>
                    <a:cubicBezTo>
                      <a:pt x="7365" y="24308"/>
                      <a:pt x="7813" y="23944"/>
                      <a:pt x="8289" y="23468"/>
                    </a:cubicBezTo>
                    <a:cubicBezTo>
                      <a:pt x="8373" y="23384"/>
                      <a:pt x="8485" y="23272"/>
                      <a:pt x="8569" y="23160"/>
                    </a:cubicBezTo>
                    <a:cubicBezTo>
                      <a:pt x="8513" y="23300"/>
                      <a:pt x="8457" y="23440"/>
                      <a:pt x="8401" y="23552"/>
                    </a:cubicBezTo>
                    <a:cubicBezTo>
                      <a:pt x="8121" y="24140"/>
                      <a:pt x="7981" y="24700"/>
                      <a:pt x="7897" y="25260"/>
                    </a:cubicBezTo>
                    <a:cubicBezTo>
                      <a:pt x="7869" y="25540"/>
                      <a:pt x="7869" y="25792"/>
                      <a:pt x="7897" y="26072"/>
                    </a:cubicBezTo>
                    <a:cubicBezTo>
                      <a:pt x="7953" y="26352"/>
                      <a:pt x="8037" y="26604"/>
                      <a:pt x="8121" y="26800"/>
                    </a:cubicBezTo>
                    <a:cubicBezTo>
                      <a:pt x="8233" y="27052"/>
                      <a:pt x="8373" y="27276"/>
                      <a:pt x="8541" y="27416"/>
                    </a:cubicBezTo>
                    <a:cubicBezTo>
                      <a:pt x="8709" y="27612"/>
                      <a:pt x="8877" y="27724"/>
                      <a:pt x="9101" y="27808"/>
                    </a:cubicBezTo>
                    <a:cubicBezTo>
                      <a:pt x="9269" y="27892"/>
                      <a:pt x="9465" y="27920"/>
                      <a:pt x="9661" y="27920"/>
                    </a:cubicBezTo>
                    <a:cubicBezTo>
                      <a:pt x="9941" y="27920"/>
                      <a:pt x="10193" y="27864"/>
                      <a:pt x="10473" y="27752"/>
                    </a:cubicBezTo>
                    <a:cubicBezTo>
                      <a:pt x="10613" y="27696"/>
                      <a:pt x="10725" y="27640"/>
                      <a:pt x="10838" y="27584"/>
                    </a:cubicBezTo>
                    <a:cubicBezTo>
                      <a:pt x="10950" y="27528"/>
                      <a:pt x="11062" y="27444"/>
                      <a:pt x="11146" y="27360"/>
                    </a:cubicBezTo>
                    <a:cubicBezTo>
                      <a:pt x="11370" y="27192"/>
                      <a:pt x="11538" y="26996"/>
                      <a:pt x="11706" y="26800"/>
                    </a:cubicBezTo>
                    <a:cubicBezTo>
                      <a:pt x="12154" y="26156"/>
                      <a:pt x="12462" y="25456"/>
                      <a:pt x="12686" y="24812"/>
                    </a:cubicBezTo>
                    <a:cubicBezTo>
                      <a:pt x="12658" y="25512"/>
                      <a:pt x="12686" y="26268"/>
                      <a:pt x="12910" y="26996"/>
                    </a:cubicBezTo>
                    <a:cubicBezTo>
                      <a:pt x="13078" y="27528"/>
                      <a:pt x="13358" y="28004"/>
                      <a:pt x="13750" y="28312"/>
                    </a:cubicBezTo>
                    <a:cubicBezTo>
                      <a:pt x="13946" y="28509"/>
                      <a:pt x="14142" y="28621"/>
                      <a:pt x="14366" y="28705"/>
                    </a:cubicBezTo>
                    <a:cubicBezTo>
                      <a:pt x="14590" y="28817"/>
                      <a:pt x="14786" y="28845"/>
                      <a:pt x="14982" y="28845"/>
                    </a:cubicBezTo>
                    <a:lnTo>
                      <a:pt x="15038" y="28845"/>
                    </a:lnTo>
                    <a:cubicBezTo>
                      <a:pt x="15262" y="28845"/>
                      <a:pt x="15486" y="28789"/>
                      <a:pt x="15710" y="28677"/>
                    </a:cubicBezTo>
                    <a:cubicBezTo>
                      <a:pt x="15906" y="28565"/>
                      <a:pt x="16102" y="28425"/>
                      <a:pt x="16298" y="28228"/>
                    </a:cubicBezTo>
                    <a:cubicBezTo>
                      <a:pt x="16662" y="27864"/>
                      <a:pt x="16914" y="27360"/>
                      <a:pt x="17026" y="26856"/>
                    </a:cubicBezTo>
                    <a:cubicBezTo>
                      <a:pt x="17138" y="26296"/>
                      <a:pt x="17194" y="25708"/>
                      <a:pt x="17138" y="25064"/>
                    </a:cubicBezTo>
                    <a:cubicBezTo>
                      <a:pt x="17138" y="24924"/>
                      <a:pt x="17110" y="24784"/>
                      <a:pt x="17110" y="24644"/>
                    </a:cubicBezTo>
                    <a:cubicBezTo>
                      <a:pt x="17362" y="25288"/>
                      <a:pt x="17726" y="25960"/>
                      <a:pt x="18230" y="26548"/>
                    </a:cubicBezTo>
                    <a:cubicBezTo>
                      <a:pt x="18399" y="26772"/>
                      <a:pt x="18595" y="26940"/>
                      <a:pt x="18819" y="27080"/>
                    </a:cubicBezTo>
                    <a:cubicBezTo>
                      <a:pt x="19043" y="27220"/>
                      <a:pt x="19295" y="27360"/>
                      <a:pt x="19519" y="27416"/>
                    </a:cubicBezTo>
                    <a:cubicBezTo>
                      <a:pt x="19743" y="27500"/>
                      <a:pt x="19995" y="27528"/>
                      <a:pt x="20219" y="27528"/>
                    </a:cubicBezTo>
                    <a:lnTo>
                      <a:pt x="20247" y="27528"/>
                    </a:lnTo>
                    <a:cubicBezTo>
                      <a:pt x="20471" y="27528"/>
                      <a:pt x="20695" y="27472"/>
                      <a:pt x="20919" y="27360"/>
                    </a:cubicBezTo>
                    <a:cubicBezTo>
                      <a:pt x="21283" y="27192"/>
                      <a:pt x="21619" y="26800"/>
                      <a:pt x="21787" y="26296"/>
                    </a:cubicBezTo>
                    <a:cubicBezTo>
                      <a:pt x="21871" y="26072"/>
                      <a:pt x="21927" y="25820"/>
                      <a:pt x="21955" y="25540"/>
                    </a:cubicBezTo>
                    <a:cubicBezTo>
                      <a:pt x="21955" y="25260"/>
                      <a:pt x="21955" y="25008"/>
                      <a:pt x="21899" y="24756"/>
                    </a:cubicBezTo>
                    <a:cubicBezTo>
                      <a:pt x="21787" y="24196"/>
                      <a:pt x="21591" y="23636"/>
                      <a:pt x="21283" y="23076"/>
                    </a:cubicBezTo>
                    <a:lnTo>
                      <a:pt x="21283" y="23076"/>
                    </a:lnTo>
                    <a:cubicBezTo>
                      <a:pt x="21227" y="22936"/>
                      <a:pt x="21143" y="22824"/>
                      <a:pt x="21059" y="22712"/>
                    </a:cubicBezTo>
                    <a:cubicBezTo>
                      <a:pt x="21171" y="22796"/>
                      <a:pt x="21283" y="22908"/>
                      <a:pt x="21367" y="22992"/>
                    </a:cubicBezTo>
                    <a:cubicBezTo>
                      <a:pt x="21871" y="23412"/>
                      <a:pt x="22347" y="23748"/>
                      <a:pt x="22851" y="24000"/>
                    </a:cubicBezTo>
                    <a:cubicBezTo>
                      <a:pt x="23103" y="24112"/>
                      <a:pt x="23355" y="24196"/>
                      <a:pt x="23607" y="24224"/>
                    </a:cubicBezTo>
                    <a:cubicBezTo>
                      <a:pt x="23775" y="24252"/>
                      <a:pt x="23943" y="24280"/>
                      <a:pt x="24083" y="24280"/>
                    </a:cubicBezTo>
                    <a:cubicBezTo>
                      <a:pt x="24195" y="24280"/>
                      <a:pt x="24279" y="24252"/>
                      <a:pt x="24391" y="24252"/>
                    </a:cubicBezTo>
                    <a:cubicBezTo>
                      <a:pt x="24923" y="24196"/>
                      <a:pt x="25371" y="23972"/>
                      <a:pt x="25651" y="23636"/>
                    </a:cubicBezTo>
                    <a:lnTo>
                      <a:pt x="25735" y="23524"/>
                    </a:lnTo>
                    <a:lnTo>
                      <a:pt x="25735" y="23524"/>
                    </a:lnTo>
                    <a:cubicBezTo>
                      <a:pt x="25820" y="23384"/>
                      <a:pt x="25904" y="23216"/>
                      <a:pt x="25960" y="23020"/>
                    </a:cubicBezTo>
                    <a:cubicBezTo>
                      <a:pt x="26016" y="22796"/>
                      <a:pt x="26044" y="22544"/>
                      <a:pt x="26016" y="22292"/>
                    </a:cubicBezTo>
                    <a:cubicBezTo>
                      <a:pt x="25988" y="21788"/>
                      <a:pt x="25820" y="21284"/>
                      <a:pt x="25511" y="20836"/>
                    </a:cubicBezTo>
                    <a:cubicBezTo>
                      <a:pt x="25175" y="20387"/>
                      <a:pt x="24783" y="19967"/>
                      <a:pt x="24251" y="19547"/>
                    </a:cubicBezTo>
                    <a:cubicBezTo>
                      <a:pt x="24139" y="19463"/>
                      <a:pt x="24027" y="19379"/>
                      <a:pt x="23915" y="19295"/>
                    </a:cubicBezTo>
                    <a:cubicBezTo>
                      <a:pt x="24559" y="19547"/>
                      <a:pt x="25287" y="19715"/>
                      <a:pt x="26072" y="19743"/>
                    </a:cubicBezTo>
                    <a:lnTo>
                      <a:pt x="26128" y="19743"/>
                    </a:lnTo>
                    <a:cubicBezTo>
                      <a:pt x="26380" y="19743"/>
                      <a:pt x="26632" y="19715"/>
                      <a:pt x="26856" y="19659"/>
                    </a:cubicBezTo>
                    <a:cubicBezTo>
                      <a:pt x="27136" y="19575"/>
                      <a:pt x="27388" y="19491"/>
                      <a:pt x="27584" y="19351"/>
                    </a:cubicBezTo>
                    <a:cubicBezTo>
                      <a:pt x="27808" y="19211"/>
                      <a:pt x="28004" y="19071"/>
                      <a:pt x="28144" y="18903"/>
                    </a:cubicBezTo>
                    <a:cubicBezTo>
                      <a:pt x="28312" y="18707"/>
                      <a:pt x="28424" y="18511"/>
                      <a:pt x="28480" y="18287"/>
                    </a:cubicBezTo>
                    <a:cubicBezTo>
                      <a:pt x="28536" y="18091"/>
                      <a:pt x="28536" y="17867"/>
                      <a:pt x="28508" y="17615"/>
                    </a:cubicBezTo>
                    <a:cubicBezTo>
                      <a:pt x="28480" y="17419"/>
                      <a:pt x="28396" y="17167"/>
                      <a:pt x="28284" y="16943"/>
                    </a:cubicBezTo>
                    <a:cubicBezTo>
                      <a:pt x="28172" y="16719"/>
                      <a:pt x="28004" y="16495"/>
                      <a:pt x="27836" y="16299"/>
                    </a:cubicBezTo>
                    <a:cubicBezTo>
                      <a:pt x="27640" y="16103"/>
                      <a:pt x="27444" y="15935"/>
                      <a:pt x="27192" y="15823"/>
                    </a:cubicBezTo>
                    <a:cubicBezTo>
                      <a:pt x="26520" y="15431"/>
                      <a:pt x="25791" y="15207"/>
                      <a:pt x="25119" y="15067"/>
                    </a:cubicBezTo>
                    <a:cubicBezTo>
                      <a:pt x="25259" y="15039"/>
                      <a:pt x="25427" y="15039"/>
                      <a:pt x="25539" y="15011"/>
                    </a:cubicBezTo>
                    <a:cubicBezTo>
                      <a:pt x="26212" y="14927"/>
                      <a:pt x="26772" y="14787"/>
                      <a:pt x="27276" y="1459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26"/>
              <p:cNvSpPr/>
              <p:nvPr/>
            </p:nvSpPr>
            <p:spPr>
              <a:xfrm>
                <a:off x="6485050" y="489350"/>
                <a:ext cx="467000" cy="465575"/>
              </a:xfrm>
              <a:custGeom>
                <a:rect b="b" l="l" r="r" t="t"/>
                <a:pathLst>
                  <a:path extrusionOk="0" h="18623" w="18680">
                    <a:moveTo>
                      <a:pt x="18651" y="7926"/>
                    </a:moveTo>
                    <a:lnTo>
                      <a:pt x="18651" y="7926"/>
                    </a:lnTo>
                    <a:lnTo>
                      <a:pt x="18651" y="7926"/>
                    </a:lnTo>
                    <a:lnTo>
                      <a:pt x="18651" y="7926"/>
                    </a:lnTo>
                    <a:lnTo>
                      <a:pt x="18651" y="7926"/>
                    </a:lnTo>
                    <a:cubicBezTo>
                      <a:pt x="18623" y="7673"/>
                      <a:pt x="18455" y="7421"/>
                      <a:pt x="18203" y="7225"/>
                    </a:cubicBezTo>
                    <a:cubicBezTo>
                      <a:pt x="18091" y="7113"/>
                      <a:pt x="17923" y="7029"/>
                      <a:pt x="17783" y="6973"/>
                    </a:cubicBezTo>
                    <a:cubicBezTo>
                      <a:pt x="17615" y="6917"/>
                      <a:pt x="17475" y="6861"/>
                      <a:pt x="17307" y="6833"/>
                    </a:cubicBezTo>
                    <a:cubicBezTo>
                      <a:pt x="17111" y="6833"/>
                      <a:pt x="16915" y="6833"/>
                      <a:pt x="16719" y="6833"/>
                    </a:cubicBezTo>
                    <a:cubicBezTo>
                      <a:pt x="16523" y="6833"/>
                      <a:pt x="16355" y="6861"/>
                      <a:pt x="16159" y="6889"/>
                    </a:cubicBezTo>
                    <a:cubicBezTo>
                      <a:pt x="15795" y="6945"/>
                      <a:pt x="15431" y="7057"/>
                      <a:pt x="15067" y="7169"/>
                    </a:cubicBezTo>
                    <a:cubicBezTo>
                      <a:pt x="15011" y="7197"/>
                      <a:pt x="14927" y="7225"/>
                      <a:pt x="14871" y="7253"/>
                    </a:cubicBezTo>
                    <a:lnTo>
                      <a:pt x="14871" y="7253"/>
                    </a:lnTo>
                    <a:cubicBezTo>
                      <a:pt x="14927" y="7225"/>
                      <a:pt x="15011" y="7197"/>
                      <a:pt x="15067" y="7169"/>
                    </a:cubicBezTo>
                    <a:cubicBezTo>
                      <a:pt x="15431" y="7029"/>
                      <a:pt x="15767" y="6889"/>
                      <a:pt x="16075" y="6693"/>
                    </a:cubicBezTo>
                    <a:cubicBezTo>
                      <a:pt x="16411" y="6497"/>
                      <a:pt x="16719" y="6273"/>
                      <a:pt x="16999" y="5993"/>
                    </a:cubicBezTo>
                    <a:cubicBezTo>
                      <a:pt x="17111" y="5853"/>
                      <a:pt x="17195" y="5713"/>
                      <a:pt x="17279" y="5573"/>
                    </a:cubicBezTo>
                    <a:cubicBezTo>
                      <a:pt x="17363" y="5433"/>
                      <a:pt x="17419" y="5265"/>
                      <a:pt x="17447" y="5125"/>
                    </a:cubicBezTo>
                    <a:cubicBezTo>
                      <a:pt x="17447" y="5041"/>
                      <a:pt x="17475" y="4957"/>
                      <a:pt x="17475" y="4873"/>
                    </a:cubicBezTo>
                    <a:cubicBezTo>
                      <a:pt x="17475" y="4817"/>
                      <a:pt x="17475" y="4733"/>
                      <a:pt x="17475" y="4649"/>
                    </a:cubicBezTo>
                    <a:cubicBezTo>
                      <a:pt x="17447" y="4509"/>
                      <a:pt x="17391" y="4397"/>
                      <a:pt x="17335" y="4285"/>
                    </a:cubicBezTo>
                    <a:lnTo>
                      <a:pt x="17335" y="4285"/>
                    </a:lnTo>
                    <a:lnTo>
                      <a:pt x="17335" y="4257"/>
                    </a:lnTo>
                    <a:lnTo>
                      <a:pt x="17335" y="4257"/>
                    </a:lnTo>
                    <a:lnTo>
                      <a:pt x="17335" y="4257"/>
                    </a:lnTo>
                    <a:cubicBezTo>
                      <a:pt x="17251" y="4145"/>
                      <a:pt x="17167" y="4061"/>
                      <a:pt x="17055" y="3977"/>
                    </a:cubicBezTo>
                    <a:cubicBezTo>
                      <a:pt x="16915" y="3893"/>
                      <a:pt x="16775" y="3837"/>
                      <a:pt x="16635" y="3809"/>
                    </a:cubicBezTo>
                    <a:cubicBezTo>
                      <a:pt x="16467" y="3753"/>
                      <a:pt x="16299" y="3753"/>
                      <a:pt x="16131" y="3753"/>
                    </a:cubicBezTo>
                    <a:cubicBezTo>
                      <a:pt x="16047" y="3753"/>
                      <a:pt x="15963" y="3753"/>
                      <a:pt x="15879" y="3781"/>
                    </a:cubicBezTo>
                    <a:cubicBezTo>
                      <a:pt x="15795" y="3781"/>
                      <a:pt x="15739" y="3809"/>
                      <a:pt x="15655" y="3837"/>
                    </a:cubicBezTo>
                    <a:cubicBezTo>
                      <a:pt x="14899" y="4061"/>
                      <a:pt x="14283" y="4537"/>
                      <a:pt x="13751" y="5041"/>
                    </a:cubicBezTo>
                    <a:cubicBezTo>
                      <a:pt x="13695" y="5097"/>
                      <a:pt x="13639" y="5153"/>
                      <a:pt x="13583" y="5209"/>
                    </a:cubicBezTo>
                    <a:lnTo>
                      <a:pt x="13583" y="5209"/>
                    </a:lnTo>
                    <a:cubicBezTo>
                      <a:pt x="13639" y="5153"/>
                      <a:pt x="13695" y="5097"/>
                      <a:pt x="13751" y="5041"/>
                    </a:cubicBezTo>
                    <a:cubicBezTo>
                      <a:pt x="14003" y="4761"/>
                      <a:pt x="14255" y="4481"/>
                      <a:pt x="14451" y="4173"/>
                    </a:cubicBezTo>
                    <a:cubicBezTo>
                      <a:pt x="14675" y="3865"/>
                      <a:pt x="14871" y="3557"/>
                      <a:pt x="15011" y="3165"/>
                    </a:cubicBezTo>
                    <a:cubicBezTo>
                      <a:pt x="15123" y="2857"/>
                      <a:pt x="15123" y="2521"/>
                      <a:pt x="15067" y="2185"/>
                    </a:cubicBezTo>
                    <a:cubicBezTo>
                      <a:pt x="15039" y="2045"/>
                      <a:pt x="14983" y="1905"/>
                      <a:pt x="14899" y="1765"/>
                    </a:cubicBezTo>
                    <a:cubicBezTo>
                      <a:pt x="14815" y="1653"/>
                      <a:pt x="14731" y="1541"/>
                      <a:pt x="14619" y="1485"/>
                    </a:cubicBezTo>
                    <a:lnTo>
                      <a:pt x="14619" y="1485"/>
                    </a:lnTo>
                    <a:lnTo>
                      <a:pt x="14619" y="1485"/>
                    </a:lnTo>
                    <a:lnTo>
                      <a:pt x="14619" y="1485"/>
                    </a:lnTo>
                    <a:lnTo>
                      <a:pt x="14619" y="1485"/>
                    </a:lnTo>
                    <a:cubicBezTo>
                      <a:pt x="14507" y="1401"/>
                      <a:pt x="14367" y="1345"/>
                      <a:pt x="14227" y="1317"/>
                    </a:cubicBezTo>
                    <a:cubicBezTo>
                      <a:pt x="14143" y="1317"/>
                      <a:pt x="14087" y="1317"/>
                      <a:pt x="14003" y="1317"/>
                    </a:cubicBezTo>
                    <a:cubicBezTo>
                      <a:pt x="13919" y="1317"/>
                      <a:pt x="13835" y="1317"/>
                      <a:pt x="13779" y="1317"/>
                    </a:cubicBezTo>
                    <a:cubicBezTo>
                      <a:pt x="13443" y="1373"/>
                      <a:pt x="13134" y="1541"/>
                      <a:pt x="12882" y="1765"/>
                    </a:cubicBezTo>
                    <a:cubicBezTo>
                      <a:pt x="12742" y="1877"/>
                      <a:pt x="12602" y="2017"/>
                      <a:pt x="12490" y="2185"/>
                    </a:cubicBezTo>
                    <a:cubicBezTo>
                      <a:pt x="12378" y="2325"/>
                      <a:pt x="12266" y="2493"/>
                      <a:pt x="12154" y="2633"/>
                    </a:cubicBezTo>
                    <a:cubicBezTo>
                      <a:pt x="11958" y="2969"/>
                      <a:pt x="11790" y="3305"/>
                      <a:pt x="11650" y="3641"/>
                    </a:cubicBezTo>
                    <a:cubicBezTo>
                      <a:pt x="11622" y="3697"/>
                      <a:pt x="11594" y="3781"/>
                      <a:pt x="11566" y="3837"/>
                    </a:cubicBezTo>
                    <a:lnTo>
                      <a:pt x="11538" y="3837"/>
                    </a:lnTo>
                    <a:cubicBezTo>
                      <a:pt x="11566" y="3781"/>
                      <a:pt x="11622" y="3697"/>
                      <a:pt x="11622" y="3641"/>
                    </a:cubicBezTo>
                    <a:cubicBezTo>
                      <a:pt x="11762" y="3277"/>
                      <a:pt x="11874" y="2941"/>
                      <a:pt x="11958" y="2549"/>
                    </a:cubicBezTo>
                    <a:cubicBezTo>
                      <a:pt x="12014" y="2185"/>
                      <a:pt x="12070" y="1821"/>
                      <a:pt x="12042" y="1429"/>
                    </a:cubicBezTo>
                    <a:cubicBezTo>
                      <a:pt x="12014" y="1261"/>
                      <a:pt x="11986" y="1093"/>
                      <a:pt x="11930" y="925"/>
                    </a:cubicBezTo>
                    <a:cubicBezTo>
                      <a:pt x="11902" y="869"/>
                      <a:pt x="11846" y="785"/>
                      <a:pt x="11818" y="701"/>
                    </a:cubicBezTo>
                    <a:cubicBezTo>
                      <a:pt x="11790" y="645"/>
                      <a:pt x="11734" y="561"/>
                      <a:pt x="11678" y="505"/>
                    </a:cubicBezTo>
                    <a:cubicBezTo>
                      <a:pt x="11650" y="449"/>
                      <a:pt x="11594" y="393"/>
                      <a:pt x="11538" y="337"/>
                    </a:cubicBezTo>
                    <a:cubicBezTo>
                      <a:pt x="11510" y="309"/>
                      <a:pt x="11482" y="281"/>
                      <a:pt x="11454" y="253"/>
                    </a:cubicBezTo>
                    <a:cubicBezTo>
                      <a:pt x="11426" y="225"/>
                      <a:pt x="11398" y="225"/>
                      <a:pt x="11370" y="197"/>
                    </a:cubicBezTo>
                    <a:cubicBezTo>
                      <a:pt x="11258" y="113"/>
                      <a:pt x="11118" y="57"/>
                      <a:pt x="11006" y="29"/>
                    </a:cubicBezTo>
                    <a:lnTo>
                      <a:pt x="11006" y="29"/>
                    </a:lnTo>
                    <a:lnTo>
                      <a:pt x="10978" y="29"/>
                    </a:lnTo>
                    <a:lnTo>
                      <a:pt x="10978" y="29"/>
                    </a:lnTo>
                    <a:lnTo>
                      <a:pt x="10978" y="29"/>
                    </a:lnTo>
                    <a:cubicBezTo>
                      <a:pt x="10866" y="0"/>
                      <a:pt x="10726" y="29"/>
                      <a:pt x="10586" y="57"/>
                    </a:cubicBezTo>
                    <a:cubicBezTo>
                      <a:pt x="10446" y="85"/>
                      <a:pt x="10306" y="141"/>
                      <a:pt x="10166" y="253"/>
                    </a:cubicBezTo>
                    <a:cubicBezTo>
                      <a:pt x="10026" y="337"/>
                      <a:pt x="9914" y="449"/>
                      <a:pt x="9802" y="561"/>
                    </a:cubicBezTo>
                    <a:cubicBezTo>
                      <a:pt x="9690" y="701"/>
                      <a:pt x="9606" y="841"/>
                      <a:pt x="9522" y="981"/>
                    </a:cubicBezTo>
                    <a:cubicBezTo>
                      <a:pt x="9382" y="1345"/>
                      <a:pt x="9270" y="1709"/>
                      <a:pt x="9214" y="2101"/>
                    </a:cubicBezTo>
                    <a:cubicBezTo>
                      <a:pt x="9158" y="2465"/>
                      <a:pt x="9158" y="2829"/>
                      <a:pt x="9158" y="3193"/>
                    </a:cubicBezTo>
                    <a:cubicBezTo>
                      <a:pt x="9158" y="3277"/>
                      <a:pt x="9158" y="3333"/>
                      <a:pt x="9158" y="3417"/>
                    </a:cubicBezTo>
                    <a:lnTo>
                      <a:pt x="9158" y="3417"/>
                    </a:lnTo>
                    <a:cubicBezTo>
                      <a:pt x="9158" y="3333"/>
                      <a:pt x="9158" y="3277"/>
                      <a:pt x="9158" y="3193"/>
                    </a:cubicBezTo>
                    <a:cubicBezTo>
                      <a:pt x="9130" y="2829"/>
                      <a:pt x="9074" y="2465"/>
                      <a:pt x="8990" y="2101"/>
                    </a:cubicBezTo>
                    <a:cubicBezTo>
                      <a:pt x="8906" y="1737"/>
                      <a:pt x="8794" y="1373"/>
                      <a:pt x="8598" y="1009"/>
                    </a:cubicBezTo>
                    <a:cubicBezTo>
                      <a:pt x="8514" y="869"/>
                      <a:pt x="8430" y="729"/>
                      <a:pt x="8318" y="617"/>
                    </a:cubicBezTo>
                    <a:cubicBezTo>
                      <a:pt x="8206" y="505"/>
                      <a:pt x="8066" y="393"/>
                      <a:pt x="7926" y="309"/>
                    </a:cubicBezTo>
                    <a:cubicBezTo>
                      <a:pt x="7898" y="309"/>
                      <a:pt x="7842" y="281"/>
                      <a:pt x="7814" y="253"/>
                    </a:cubicBezTo>
                    <a:cubicBezTo>
                      <a:pt x="7786" y="253"/>
                      <a:pt x="7758" y="225"/>
                      <a:pt x="7702" y="225"/>
                    </a:cubicBezTo>
                    <a:cubicBezTo>
                      <a:pt x="7646" y="197"/>
                      <a:pt x="7562" y="169"/>
                      <a:pt x="7506" y="169"/>
                    </a:cubicBezTo>
                    <a:cubicBezTo>
                      <a:pt x="7338" y="141"/>
                      <a:pt x="7198" y="141"/>
                      <a:pt x="7086" y="169"/>
                    </a:cubicBezTo>
                    <a:lnTo>
                      <a:pt x="7086" y="169"/>
                    </a:lnTo>
                    <a:lnTo>
                      <a:pt x="7086" y="169"/>
                    </a:lnTo>
                    <a:lnTo>
                      <a:pt x="7086" y="169"/>
                    </a:lnTo>
                    <a:cubicBezTo>
                      <a:pt x="7002" y="197"/>
                      <a:pt x="6946" y="197"/>
                      <a:pt x="6890" y="253"/>
                    </a:cubicBezTo>
                    <a:cubicBezTo>
                      <a:pt x="6834" y="281"/>
                      <a:pt x="6778" y="309"/>
                      <a:pt x="6722" y="365"/>
                    </a:cubicBezTo>
                    <a:cubicBezTo>
                      <a:pt x="6610" y="449"/>
                      <a:pt x="6498" y="561"/>
                      <a:pt x="6414" y="701"/>
                    </a:cubicBezTo>
                    <a:cubicBezTo>
                      <a:pt x="6330" y="841"/>
                      <a:pt x="6274" y="981"/>
                      <a:pt x="6218" y="1149"/>
                    </a:cubicBezTo>
                    <a:cubicBezTo>
                      <a:pt x="6162" y="1317"/>
                      <a:pt x="6134" y="1485"/>
                      <a:pt x="6134" y="1653"/>
                    </a:cubicBezTo>
                    <a:cubicBezTo>
                      <a:pt x="6134" y="1737"/>
                      <a:pt x="6134" y="1821"/>
                      <a:pt x="6162" y="1933"/>
                    </a:cubicBezTo>
                    <a:cubicBezTo>
                      <a:pt x="6162" y="2017"/>
                      <a:pt x="6162" y="2129"/>
                      <a:pt x="6190" y="2213"/>
                    </a:cubicBezTo>
                    <a:cubicBezTo>
                      <a:pt x="6218" y="2409"/>
                      <a:pt x="6274" y="2605"/>
                      <a:pt x="6302" y="2773"/>
                    </a:cubicBezTo>
                    <a:cubicBezTo>
                      <a:pt x="6414" y="3137"/>
                      <a:pt x="6554" y="3473"/>
                      <a:pt x="6722" y="3809"/>
                    </a:cubicBezTo>
                    <a:cubicBezTo>
                      <a:pt x="6722" y="3865"/>
                      <a:pt x="6750" y="3921"/>
                      <a:pt x="6778" y="3977"/>
                    </a:cubicBezTo>
                    <a:lnTo>
                      <a:pt x="6778" y="3977"/>
                    </a:lnTo>
                    <a:cubicBezTo>
                      <a:pt x="6750" y="3921"/>
                      <a:pt x="6722" y="3865"/>
                      <a:pt x="6694" y="3809"/>
                    </a:cubicBezTo>
                    <a:cubicBezTo>
                      <a:pt x="6526" y="3501"/>
                      <a:pt x="6330" y="3165"/>
                      <a:pt x="6106" y="2857"/>
                    </a:cubicBezTo>
                    <a:cubicBezTo>
                      <a:pt x="5882" y="2577"/>
                      <a:pt x="5630" y="2297"/>
                      <a:pt x="5321" y="2045"/>
                    </a:cubicBezTo>
                    <a:cubicBezTo>
                      <a:pt x="5181" y="1933"/>
                      <a:pt x="5041" y="1877"/>
                      <a:pt x="4901" y="1793"/>
                    </a:cubicBezTo>
                    <a:cubicBezTo>
                      <a:pt x="4817" y="1765"/>
                      <a:pt x="4733" y="1737"/>
                      <a:pt x="4649" y="1737"/>
                    </a:cubicBezTo>
                    <a:cubicBezTo>
                      <a:pt x="4565" y="1709"/>
                      <a:pt x="4509" y="1681"/>
                      <a:pt x="4425" y="1681"/>
                    </a:cubicBezTo>
                    <a:cubicBezTo>
                      <a:pt x="4341" y="1681"/>
                      <a:pt x="4257" y="1681"/>
                      <a:pt x="4173" y="1681"/>
                    </a:cubicBezTo>
                    <a:cubicBezTo>
                      <a:pt x="4117" y="1681"/>
                      <a:pt x="4033" y="1709"/>
                      <a:pt x="3949" y="1709"/>
                    </a:cubicBezTo>
                    <a:cubicBezTo>
                      <a:pt x="3809" y="1737"/>
                      <a:pt x="3697" y="1793"/>
                      <a:pt x="3585" y="1877"/>
                    </a:cubicBezTo>
                    <a:lnTo>
                      <a:pt x="3585" y="1877"/>
                    </a:lnTo>
                    <a:lnTo>
                      <a:pt x="3585" y="1877"/>
                    </a:lnTo>
                    <a:lnTo>
                      <a:pt x="3585" y="1877"/>
                    </a:lnTo>
                    <a:lnTo>
                      <a:pt x="3585" y="1877"/>
                    </a:lnTo>
                    <a:cubicBezTo>
                      <a:pt x="3529" y="1933"/>
                      <a:pt x="3473" y="1961"/>
                      <a:pt x="3445" y="2017"/>
                    </a:cubicBezTo>
                    <a:cubicBezTo>
                      <a:pt x="3389" y="2073"/>
                      <a:pt x="3361" y="2129"/>
                      <a:pt x="3333" y="2213"/>
                    </a:cubicBezTo>
                    <a:cubicBezTo>
                      <a:pt x="3249" y="2325"/>
                      <a:pt x="3221" y="2465"/>
                      <a:pt x="3193" y="2633"/>
                    </a:cubicBezTo>
                    <a:cubicBezTo>
                      <a:pt x="3165" y="2801"/>
                      <a:pt x="3165" y="2969"/>
                      <a:pt x="3193" y="3109"/>
                    </a:cubicBezTo>
                    <a:cubicBezTo>
                      <a:pt x="3221" y="3277"/>
                      <a:pt x="3249" y="3445"/>
                      <a:pt x="3333" y="3613"/>
                    </a:cubicBezTo>
                    <a:cubicBezTo>
                      <a:pt x="3417" y="3781"/>
                      <a:pt x="3501" y="3949"/>
                      <a:pt x="3613" y="4117"/>
                    </a:cubicBezTo>
                    <a:cubicBezTo>
                      <a:pt x="3697" y="4285"/>
                      <a:pt x="3809" y="4425"/>
                      <a:pt x="3949" y="4565"/>
                    </a:cubicBezTo>
                    <a:cubicBezTo>
                      <a:pt x="4173" y="4873"/>
                      <a:pt x="4453" y="5125"/>
                      <a:pt x="4733" y="5377"/>
                    </a:cubicBezTo>
                    <a:cubicBezTo>
                      <a:pt x="4761" y="5405"/>
                      <a:pt x="4789" y="5433"/>
                      <a:pt x="4845" y="5461"/>
                    </a:cubicBezTo>
                    <a:lnTo>
                      <a:pt x="4817" y="5461"/>
                    </a:lnTo>
                    <a:cubicBezTo>
                      <a:pt x="4789" y="5433"/>
                      <a:pt x="4761" y="5405"/>
                      <a:pt x="4705" y="5377"/>
                    </a:cubicBezTo>
                    <a:cubicBezTo>
                      <a:pt x="4425" y="5153"/>
                      <a:pt x="4117" y="4929"/>
                      <a:pt x="3781" y="4733"/>
                    </a:cubicBezTo>
                    <a:cubicBezTo>
                      <a:pt x="3473" y="4537"/>
                      <a:pt x="3109" y="4397"/>
                      <a:pt x="2745" y="4313"/>
                    </a:cubicBezTo>
                    <a:cubicBezTo>
                      <a:pt x="2661" y="4285"/>
                      <a:pt x="2577" y="4285"/>
                      <a:pt x="2493" y="4257"/>
                    </a:cubicBezTo>
                    <a:cubicBezTo>
                      <a:pt x="2409" y="4257"/>
                      <a:pt x="2325" y="4257"/>
                      <a:pt x="2241" y="4257"/>
                    </a:cubicBezTo>
                    <a:cubicBezTo>
                      <a:pt x="2073" y="4257"/>
                      <a:pt x="1905" y="4285"/>
                      <a:pt x="1765" y="4341"/>
                    </a:cubicBezTo>
                    <a:cubicBezTo>
                      <a:pt x="1597" y="4397"/>
                      <a:pt x="1457" y="4481"/>
                      <a:pt x="1345" y="4565"/>
                    </a:cubicBezTo>
                    <a:cubicBezTo>
                      <a:pt x="1233" y="4649"/>
                      <a:pt x="1149" y="4761"/>
                      <a:pt x="1093" y="4873"/>
                    </a:cubicBezTo>
                    <a:lnTo>
                      <a:pt x="1093" y="4873"/>
                    </a:lnTo>
                    <a:lnTo>
                      <a:pt x="1093" y="4873"/>
                    </a:lnTo>
                    <a:lnTo>
                      <a:pt x="1093" y="4873"/>
                    </a:lnTo>
                    <a:lnTo>
                      <a:pt x="1093" y="4873"/>
                    </a:lnTo>
                    <a:cubicBezTo>
                      <a:pt x="953" y="5097"/>
                      <a:pt x="953" y="5433"/>
                      <a:pt x="1037" y="5713"/>
                    </a:cubicBezTo>
                    <a:cubicBezTo>
                      <a:pt x="1065" y="5797"/>
                      <a:pt x="1093" y="5881"/>
                      <a:pt x="1121" y="5965"/>
                    </a:cubicBezTo>
                    <a:cubicBezTo>
                      <a:pt x="1149" y="6021"/>
                      <a:pt x="1177" y="6105"/>
                      <a:pt x="1233" y="6161"/>
                    </a:cubicBezTo>
                    <a:cubicBezTo>
                      <a:pt x="1317" y="6301"/>
                      <a:pt x="1429" y="6441"/>
                      <a:pt x="1541" y="6553"/>
                    </a:cubicBezTo>
                    <a:cubicBezTo>
                      <a:pt x="1849" y="6805"/>
                      <a:pt x="2157" y="7029"/>
                      <a:pt x="2493" y="7197"/>
                    </a:cubicBezTo>
                    <a:cubicBezTo>
                      <a:pt x="2829" y="7365"/>
                      <a:pt x="3193" y="7477"/>
                      <a:pt x="3529" y="7589"/>
                    </a:cubicBezTo>
                    <a:cubicBezTo>
                      <a:pt x="3585" y="7589"/>
                      <a:pt x="3613" y="7617"/>
                      <a:pt x="3641" y="7617"/>
                    </a:cubicBezTo>
                    <a:lnTo>
                      <a:pt x="3641" y="7617"/>
                    </a:lnTo>
                    <a:cubicBezTo>
                      <a:pt x="3613" y="7617"/>
                      <a:pt x="3585" y="7617"/>
                      <a:pt x="3529" y="7589"/>
                    </a:cubicBezTo>
                    <a:cubicBezTo>
                      <a:pt x="3193" y="7505"/>
                      <a:pt x="2829" y="7421"/>
                      <a:pt x="2437" y="7393"/>
                    </a:cubicBezTo>
                    <a:cubicBezTo>
                      <a:pt x="2073" y="7365"/>
                      <a:pt x="1681" y="7365"/>
                      <a:pt x="1289" y="7421"/>
                    </a:cubicBezTo>
                    <a:cubicBezTo>
                      <a:pt x="1121" y="7477"/>
                      <a:pt x="981" y="7505"/>
                      <a:pt x="813" y="7589"/>
                    </a:cubicBezTo>
                    <a:cubicBezTo>
                      <a:pt x="757" y="7617"/>
                      <a:pt x="673" y="7673"/>
                      <a:pt x="617" y="7701"/>
                    </a:cubicBezTo>
                    <a:cubicBezTo>
                      <a:pt x="533" y="7758"/>
                      <a:pt x="477" y="7814"/>
                      <a:pt x="421" y="7870"/>
                    </a:cubicBezTo>
                    <a:cubicBezTo>
                      <a:pt x="197" y="8066"/>
                      <a:pt x="29" y="8346"/>
                      <a:pt x="29" y="8626"/>
                    </a:cubicBezTo>
                    <a:lnTo>
                      <a:pt x="29" y="8626"/>
                    </a:lnTo>
                    <a:lnTo>
                      <a:pt x="29" y="8626"/>
                    </a:lnTo>
                    <a:lnTo>
                      <a:pt x="29" y="8626"/>
                    </a:lnTo>
                    <a:cubicBezTo>
                      <a:pt x="1" y="8766"/>
                      <a:pt x="29" y="8906"/>
                      <a:pt x="85" y="9018"/>
                    </a:cubicBezTo>
                    <a:cubicBezTo>
                      <a:pt x="141" y="9158"/>
                      <a:pt x="225" y="9298"/>
                      <a:pt x="309" y="9410"/>
                    </a:cubicBezTo>
                    <a:cubicBezTo>
                      <a:pt x="421" y="9550"/>
                      <a:pt x="533" y="9662"/>
                      <a:pt x="673" y="9746"/>
                    </a:cubicBezTo>
                    <a:cubicBezTo>
                      <a:pt x="757" y="9802"/>
                      <a:pt x="813" y="9830"/>
                      <a:pt x="897" y="9886"/>
                    </a:cubicBezTo>
                    <a:cubicBezTo>
                      <a:pt x="953" y="9914"/>
                      <a:pt x="1037" y="9942"/>
                      <a:pt x="1121" y="9970"/>
                    </a:cubicBezTo>
                    <a:cubicBezTo>
                      <a:pt x="1485" y="10082"/>
                      <a:pt x="1877" y="10138"/>
                      <a:pt x="2241" y="10166"/>
                    </a:cubicBezTo>
                    <a:cubicBezTo>
                      <a:pt x="2633" y="10194"/>
                      <a:pt x="2997" y="10166"/>
                      <a:pt x="3361" y="10110"/>
                    </a:cubicBezTo>
                    <a:cubicBezTo>
                      <a:pt x="3389" y="10110"/>
                      <a:pt x="3417" y="10110"/>
                      <a:pt x="3445" y="10110"/>
                    </a:cubicBezTo>
                    <a:lnTo>
                      <a:pt x="3445" y="10110"/>
                    </a:lnTo>
                    <a:lnTo>
                      <a:pt x="3361" y="10110"/>
                    </a:lnTo>
                    <a:cubicBezTo>
                      <a:pt x="2997" y="10194"/>
                      <a:pt x="2633" y="10278"/>
                      <a:pt x="2269" y="10390"/>
                    </a:cubicBezTo>
                    <a:cubicBezTo>
                      <a:pt x="2101" y="10446"/>
                      <a:pt x="1933" y="10502"/>
                      <a:pt x="1765" y="10586"/>
                    </a:cubicBezTo>
                    <a:cubicBezTo>
                      <a:pt x="1569" y="10670"/>
                      <a:pt x="1401" y="10782"/>
                      <a:pt x="1261" y="10894"/>
                    </a:cubicBezTo>
                    <a:cubicBezTo>
                      <a:pt x="1121" y="10978"/>
                      <a:pt x="981" y="11090"/>
                      <a:pt x="897" y="11230"/>
                    </a:cubicBezTo>
                    <a:cubicBezTo>
                      <a:pt x="785" y="11342"/>
                      <a:pt x="701" y="11482"/>
                      <a:pt x="617" y="11650"/>
                    </a:cubicBezTo>
                    <a:cubicBezTo>
                      <a:pt x="561" y="11790"/>
                      <a:pt x="533" y="11930"/>
                      <a:pt x="505" y="12070"/>
                    </a:cubicBezTo>
                    <a:cubicBezTo>
                      <a:pt x="505" y="12154"/>
                      <a:pt x="505" y="12210"/>
                      <a:pt x="505" y="12294"/>
                    </a:cubicBezTo>
                    <a:cubicBezTo>
                      <a:pt x="533" y="12350"/>
                      <a:pt x="533" y="12434"/>
                      <a:pt x="561" y="12490"/>
                    </a:cubicBezTo>
                    <a:lnTo>
                      <a:pt x="561" y="12490"/>
                    </a:lnTo>
                    <a:lnTo>
                      <a:pt x="561" y="12490"/>
                    </a:lnTo>
                    <a:lnTo>
                      <a:pt x="561" y="12490"/>
                    </a:lnTo>
                    <a:lnTo>
                      <a:pt x="561" y="12490"/>
                    </a:lnTo>
                    <a:cubicBezTo>
                      <a:pt x="617" y="12602"/>
                      <a:pt x="701" y="12742"/>
                      <a:pt x="785" y="12826"/>
                    </a:cubicBezTo>
                    <a:cubicBezTo>
                      <a:pt x="841" y="12882"/>
                      <a:pt x="897" y="12938"/>
                      <a:pt x="953" y="12966"/>
                    </a:cubicBezTo>
                    <a:cubicBezTo>
                      <a:pt x="1037" y="13022"/>
                      <a:pt x="1093" y="13050"/>
                      <a:pt x="1177" y="13106"/>
                    </a:cubicBezTo>
                    <a:cubicBezTo>
                      <a:pt x="1233" y="13134"/>
                      <a:pt x="1317" y="13162"/>
                      <a:pt x="1401" y="13190"/>
                    </a:cubicBezTo>
                    <a:cubicBezTo>
                      <a:pt x="1457" y="13218"/>
                      <a:pt x="1541" y="13218"/>
                      <a:pt x="1625" y="13246"/>
                    </a:cubicBezTo>
                    <a:cubicBezTo>
                      <a:pt x="1793" y="13274"/>
                      <a:pt x="1961" y="13274"/>
                      <a:pt x="2129" y="13274"/>
                    </a:cubicBezTo>
                    <a:cubicBezTo>
                      <a:pt x="2521" y="13218"/>
                      <a:pt x="2885" y="13134"/>
                      <a:pt x="3221" y="12994"/>
                    </a:cubicBezTo>
                    <a:cubicBezTo>
                      <a:pt x="3585" y="12854"/>
                      <a:pt x="3921" y="12658"/>
                      <a:pt x="4229" y="12490"/>
                    </a:cubicBezTo>
                    <a:cubicBezTo>
                      <a:pt x="4257" y="12462"/>
                      <a:pt x="4257" y="12462"/>
                      <a:pt x="4285" y="12434"/>
                    </a:cubicBezTo>
                    <a:cubicBezTo>
                      <a:pt x="4285" y="12434"/>
                      <a:pt x="4285" y="12462"/>
                      <a:pt x="4285" y="12462"/>
                    </a:cubicBezTo>
                    <a:cubicBezTo>
                      <a:pt x="4285" y="12462"/>
                      <a:pt x="4257" y="12462"/>
                      <a:pt x="4229" y="12490"/>
                    </a:cubicBezTo>
                    <a:cubicBezTo>
                      <a:pt x="3921" y="12686"/>
                      <a:pt x="3641" y="12910"/>
                      <a:pt x="3361" y="13162"/>
                    </a:cubicBezTo>
                    <a:cubicBezTo>
                      <a:pt x="3221" y="13302"/>
                      <a:pt x="3081" y="13442"/>
                      <a:pt x="2969" y="13582"/>
                    </a:cubicBezTo>
                    <a:cubicBezTo>
                      <a:pt x="2885" y="13638"/>
                      <a:pt x="2829" y="13722"/>
                      <a:pt x="2773" y="13806"/>
                    </a:cubicBezTo>
                    <a:cubicBezTo>
                      <a:pt x="2717" y="13890"/>
                      <a:pt x="2661" y="13974"/>
                      <a:pt x="2605" y="14058"/>
                    </a:cubicBezTo>
                    <a:cubicBezTo>
                      <a:pt x="2521" y="14198"/>
                      <a:pt x="2465" y="14338"/>
                      <a:pt x="2409" y="14506"/>
                    </a:cubicBezTo>
                    <a:cubicBezTo>
                      <a:pt x="2381" y="14674"/>
                      <a:pt x="2353" y="14814"/>
                      <a:pt x="2353" y="14982"/>
                    </a:cubicBezTo>
                    <a:cubicBezTo>
                      <a:pt x="2353" y="15150"/>
                      <a:pt x="2381" y="15290"/>
                      <a:pt x="2437" y="15430"/>
                    </a:cubicBezTo>
                    <a:cubicBezTo>
                      <a:pt x="2437" y="15514"/>
                      <a:pt x="2465" y="15571"/>
                      <a:pt x="2521" y="15627"/>
                    </a:cubicBezTo>
                    <a:cubicBezTo>
                      <a:pt x="2549" y="15683"/>
                      <a:pt x="2577" y="15739"/>
                      <a:pt x="2633" y="15795"/>
                    </a:cubicBezTo>
                    <a:lnTo>
                      <a:pt x="2633" y="15795"/>
                    </a:lnTo>
                    <a:lnTo>
                      <a:pt x="2633" y="15795"/>
                    </a:lnTo>
                    <a:lnTo>
                      <a:pt x="2633" y="15795"/>
                    </a:lnTo>
                    <a:lnTo>
                      <a:pt x="2633" y="15795"/>
                    </a:lnTo>
                    <a:cubicBezTo>
                      <a:pt x="2717" y="15879"/>
                      <a:pt x="2829" y="15963"/>
                      <a:pt x="2969" y="15991"/>
                    </a:cubicBezTo>
                    <a:cubicBezTo>
                      <a:pt x="3053" y="16019"/>
                      <a:pt x="3109" y="16047"/>
                      <a:pt x="3193" y="16075"/>
                    </a:cubicBezTo>
                    <a:cubicBezTo>
                      <a:pt x="3221" y="16075"/>
                      <a:pt x="3277" y="16075"/>
                      <a:pt x="3305" y="16075"/>
                    </a:cubicBezTo>
                    <a:cubicBezTo>
                      <a:pt x="3361" y="16075"/>
                      <a:pt x="3389" y="16103"/>
                      <a:pt x="3417" y="16103"/>
                    </a:cubicBezTo>
                    <a:cubicBezTo>
                      <a:pt x="3585" y="16103"/>
                      <a:pt x="3753" y="16075"/>
                      <a:pt x="3921" y="16047"/>
                    </a:cubicBezTo>
                    <a:cubicBezTo>
                      <a:pt x="4061" y="15991"/>
                      <a:pt x="4229" y="15935"/>
                      <a:pt x="4369" y="15851"/>
                    </a:cubicBezTo>
                    <a:cubicBezTo>
                      <a:pt x="4705" y="15655"/>
                      <a:pt x="5013" y="15430"/>
                      <a:pt x="5265" y="15150"/>
                    </a:cubicBezTo>
                    <a:cubicBezTo>
                      <a:pt x="5545" y="14870"/>
                      <a:pt x="5770" y="14590"/>
                      <a:pt x="5994" y="14282"/>
                    </a:cubicBezTo>
                    <a:cubicBezTo>
                      <a:pt x="5994" y="14282"/>
                      <a:pt x="6022" y="14254"/>
                      <a:pt x="6022" y="14226"/>
                    </a:cubicBezTo>
                    <a:cubicBezTo>
                      <a:pt x="6022" y="14226"/>
                      <a:pt x="6022" y="14226"/>
                      <a:pt x="6022" y="14226"/>
                    </a:cubicBezTo>
                    <a:cubicBezTo>
                      <a:pt x="6022" y="14254"/>
                      <a:pt x="5994" y="14282"/>
                      <a:pt x="5994" y="14282"/>
                    </a:cubicBezTo>
                    <a:cubicBezTo>
                      <a:pt x="5798" y="14590"/>
                      <a:pt x="5601" y="14926"/>
                      <a:pt x="5461" y="15262"/>
                    </a:cubicBezTo>
                    <a:cubicBezTo>
                      <a:pt x="5321" y="15627"/>
                      <a:pt x="5209" y="15991"/>
                      <a:pt x="5153" y="16383"/>
                    </a:cubicBezTo>
                    <a:cubicBezTo>
                      <a:pt x="5125" y="16551"/>
                      <a:pt x="5125" y="16719"/>
                      <a:pt x="5153" y="16887"/>
                    </a:cubicBezTo>
                    <a:cubicBezTo>
                      <a:pt x="5181" y="17027"/>
                      <a:pt x="5209" y="17195"/>
                      <a:pt x="5293" y="17335"/>
                    </a:cubicBezTo>
                    <a:cubicBezTo>
                      <a:pt x="5349" y="17475"/>
                      <a:pt x="5433" y="17615"/>
                      <a:pt x="5545" y="17727"/>
                    </a:cubicBezTo>
                    <a:cubicBezTo>
                      <a:pt x="5630" y="17839"/>
                      <a:pt x="5742" y="17923"/>
                      <a:pt x="5882" y="17951"/>
                    </a:cubicBezTo>
                    <a:lnTo>
                      <a:pt x="5882" y="17951"/>
                    </a:lnTo>
                    <a:lnTo>
                      <a:pt x="5882" y="17951"/>
                    </a:lnTo>
                    <a:lnTo>
                      <a:pt x="5882" y="17951"/>
                    </a:lnTo>
                    <a:lnTo>
                      <a:pt x="5882" y="17951"/>
                    </a:lnTo>
                    <a:cubicBezTo>
                      <a:pt x="5994" y="18007"/>
                      <a:pt x="6134" y="18035"/>
                      <a:pt x="6302" y="18035"/>
                    </a:cubicBezTo>
                    <a:cubicBezTo>
                      <a:pt x="6330" y="18035"/>
                      <a:pt x="6358" y="18007"/>
                      <a:pt x="6386" y="18007"/>
                    </a:cubicBezTo>
                    <a:cubicBezTo>
                      <a:pt x="6442" y="18007"/>
                      <a:pt x="6470" y="18007"/>
                      <a:pt x="6498" y="17979"/>
                    </a:cubicBezTo>
                    <a:cubicBezTo>
                      <a:pt x="6582" y="17979"/>
                      <a:pt x="6666" y="17951"/>
                      <a:pt x="6722" y="17923"/>
                    </a:cubicBezTo>
                    <a:cubicBezTo>
                      <a:pt x="6806" y="17895"/>
                      <a:pt x="6890" y="17867"/>
                      <a:pt x="6946" y="17811"/>
                    </a:cubicBezTo>
                    <a:cubicBezTo>
                      <a:pt x="7030" y="17783"/>
                      <a:pt x="7086" y="17727"/>
                      <a:pt x="7142" y="17671"/>
                    </a:cubicBezTo>
                    <a:cubicBezTo>
                      <a:pt x="7282" y="17587"/>
                      <a:pt x="7394" y="17447"/>
                      <a:pt x="7506" y="17307"/>
                    </a:cubicBezTo>
                    <a:cubicBezTo>
                      <a:pt x="7730" y="16999"/>
                      <a:pt x="7898" y="16663"/>
                      <a:pt x="8038" y="16299"/>
                    </a:cubicBezTo>
                    <a:cubicBezTo>
                      <a:pt x="8150" y="15963"/>
                      <a:pt x="8262" y="15599"/>
                      <a:pt x="8318" y="15234"/>
                    </a:cubicBezTo>
                    <a:cubicBezTo>
                      <a:pt x="8346" y="15206"/>
                      <a:pt x="8346" y="15178"/>
                      <a:pt x="8346" y="15150"/>
                    </a:cubicBezTo>
                    <a:lnTo>
                      <a:pt x="8346" y="15150"/>
                    </a:lnTo>
                    <a:cubicBezTo>
                      <a:pt x="8346" y="15178"/>
                      <a:pt x="8346" y="15206"/>
                      <a:pt x="8346" y="15234"/>
                    </a:cubicBezTo>
                    <a:cubicBezTo>
                      <a:pt x="8290" y="15599"/>
                      <a:pt x="8234" y="15963"/>
                      <a:pt x="8262" y="16327"/>
                    </a:cubicBezTo>
                    <a:cubicBezTo>
                      <a:pt x="8262" y="16523"/>
                      <a:pt x="8262" y="16719"/>
                      <a:pt x="8290" y="16915"/>
                    </a:cubicBezTo>
                    <a:cubicBezTo>
                      <a:pt x="8318" y="17083"/>
                      <a:pt x="8346" y="17279"/>
                      <a:pt x="8402" y="17475"/>
                    </a:cubicBezTo>
                    <a:cubicBezTo>
                      <a:pt x="8514" y="17783"/>
                      <a:pt x="8682" y="18091"/>
                      <a:pt x="8934" y="18287"/>
                    </a:cubicBezTo>
                    <a:cubicBezTo>
                      <a:pt x="8990" y="18343"/>
                      <a:pt x="9046" y="18399"/>
                      <a:pt x="9102" y="18427"/>
                    </a:cubicBezTo>
                    <a:cubicBezTo>
                      <a:pt x="9186" y="18483"/>
                      <a:pt x="9242" y="18511"/>
                      <a:pt x="9326" y="18539"/>
                    </a:cubicBezTo>
                    <a:cubicBezTo>
                      <a:pt x="9438" y="18595"/>
                      <a:pt x="9578" y="18623"/>
                      <a:pt x="9718" y="18623"/>
                    </a:cubicBezTo>
                    <a:lnTo>
                      <a:pt x="9718" y="18623"/>
                    </a:lnTo>
                    <a:lnTo>
                      <a:pt x="9718" y="18623"/>
                    </a:lnTo>
                    <a:lnTo>
                      <a:pt x="9718" y="18623"/>
                    </a:lnTo>
                    <a:cubicBezTo>
                      <a:pt x="9858" y="18623"/>
                      <a:pt x="9998" y="18567"/>
                      <a:pt x="10110" y="18511"/>
                    </a:cubicBezTo>
                    <a:cubicBezTo>
                      <a:pt x="10250" y="18455"/>
                      <a:pt x="10362" y="18343"/>
                      <a:pt x="10474" y="18231"/>
                    </a:cubicBezTo>
                    <a:cubicBezTo>
                      <a:pt x="10698" y="18007"/>
                      <a:pt x="10866" y="17699"/>
                      <a:pt x="10950" y="17391"/>
                    </a:cubicBezTo>
                    <a:cubicBezTo>
                      <a:pt x="11034" y="16999"/>
                      <a:pt x="11034" y="16607"/>
                      <a:pt x="11006" y="16243"/>
                    </a:cubicBezTo>
                    <a:cubicBezTo>
                      <a:pt x="11006" y="15851"/>
                      <a:pt x="10922" y="15486"/>
                      <a:pt x="10838" y="15150"/>
                    </a:cubicBezTo>
                    <a:cubicBezTo>
                      <a:pt x="10838" y="15094"/>
                      <a:pt x="10838" y="15066"/>
                      <a:pt x="10838" y="15038"/>
                    </a:cubicBezTo>
                    <a:lnTo>
                      <a:pt x="10838" y="15038"/>
                    </a:lnTo>
                    <a:cubicBezTo>
                      <a:pt x="10838" y="15066"/>
                      <a:pt x="10838" y="15094"/>
                      <a:pt x="10866" y="15150"/>
                    </a:cubicBezTo>
                    <a:cubicBezTo>
                      <a:pt x="11062" y="15851"/>
                      <a:pt x="11342" y="16551"/>
                      <a:pt x="11846" y="17167"/>
                    </a:cubicBezTo>
                    <a:cubicBezTo>
                      <a:pt x="11902" y="17223"/>
                      <a:pt x="11958" y="17279"/>
                      <a:pt x="12014" y="17335"/>
                    </a:cubicBezTo>
                    <a:cubicBezTo>
                      <a:pt x="12070" y="17391"/>
                      <a:pt x="12154" y="17447"/>
                      <a:pt x="12210" y="17475"/>
                    </a:cubicBezTo>
                    <a:cubicBezTo>
                      <a:pt x="12350" y="17587"/>
                      <a:pt x="12490" y="17643"/>
                      <a:pt x="12658" y="17699"/>
                    </a:cubicBezTo>
                    <a:cubicBezTo>
                      <a:pt x="12798" y="17755"/>
                      <a:pt x="12966" y="17755"/>
                      <a:pt x="13106" y="17755"/>
                    </a:cubicBezTo>
                    <a:cubicBezTo>
                      <a:pt x="13247" y="17755"/>
                      <a:pt x="13387" y="17727"/>
                      <a:pt x="13499" y="17671"/>
                    </a:cubicBezTo>
                    <a:lnTo>
                      <a:pt x="13499" y="17671"/>
                    </a:lnTo>
                    <a:lnTo>
                      <a:pt x="13499" y="17671"/>
                    </a:lnTo>
                    <a:lnTo>
                      <a:pt x="13499" y="17671"/>
                    </a:lnTo>
                    <a:lnTo>
                      <a:pt x="13499" y="17671"/>
                    </a:lnTo>
                    <a:cubicBezTo>
                      <a:pt x="13611" y="17615"/>
                      <a:pt x="13723" y="17531"/>
                      <a:pt x="13835" y="17419"/>
                    </a:cubicBezTo>
                    <a:cubicBezTo>
                      <a:pt x="13863" y="17363"/>
                      <a:pt x="13919" y="17307"/>
                      <a:pt x="13947" y="17223"/>
                    </a:cubicBezTo>
                    <a:cubicBezTo>
                      <a:pt x="13975" y="17167"/>
                      <a:pt x="14031" y="17083"/>
                      <a:pt x="14059" y="17027"/>
                    </a:cubicBezTo>
                    <a:cubicBezTo>
                      <a:pt x="14115" y="16859"/>
                      <a:pt x="14143" y="16691"/>
                      <a:pt x="14143" y="16551"/>
                    </a:cubicBezTo>
                    <a:cubicBezTo>
                      <a:pt x="14171" y="16383"/>
                      <a:pt x="14143" y="16215"/>
                      <a:pt x="14115" y="16047"/>
                    </a:cubicBezTo>
                    <a:cubicBezTo>
                      <a:pt x="14031" y="15655"/>
                      <a:pt x="13891" y="15290"/>
                      <a:pt x="13723" y="14954"/>
                    </a:cubicBezTo>
                    <a:cubicBezTo>
                      <a:pt x="13555" y="14646"/>
                      <a:pt x="13331" y="14310"/>
                      <a:pt x="13106" y="14030"/>
                    </a:cubicBezTo>
                    <a:cubicBezTo>
                      <a:pt x="13078" y="13974"/>
                      <a:pt x="13050" y="13946"/>
                      <a:pt x="13050" y="13918"/>
                    </a:cubicBezTo>
                    <a:cubicBezTo>
                      <a:pt x="13050" y="13918"/>
                      <a:pt x="13050" y="13918"/>
                      <a:pt x="13050" y="13918"/>
                    </a:cubicBezTo>
                    <a:cubicBezTo>
                      <a:pt x="13078" y="13946"/>
                      <a:pt x="13106" y="13974"/>
                      <a:pt x="13134" y="14030"/>
                    </a:cubicBezTo>
                    <a:cubicBezTo>
                      <a:pt x="13359" y="14310"/>
                      <a:pt x="13611" y="14590"/>
                      <a:pt x="13891" y="14842"/>
                    </a:cubicBezTo>
                    <a:cubicBezTo>
                      <a:pt x="14031" y="14954"/>
                      <a:pt x="14171" y="15066"/>
                      <a:pt x="14339" y="15178"/>
                    </a:cubicBezTo>
                    <a:cubicBezTo>
                      <a:pt x="14507" y="15290"/>
                      <a:pt x="14675" y="15374"/>
                      <a:pt x="14843" y="15458"/>
                    </a:cubicBezTo>
                    <a:cubicBezTo>
                      <a:pt x="14983" y="15543"/>
                      <a:pt x="15151" y="15599"/>
                      <a:pt x="15319" y="15627"/>
                    </a:cubicBezTo>
                    <a:cubicBezTo>
                      <a:pt x="15487" y="15655"/>
                      <a:pt x="15655" y="15655"/>
                      <a:pt x="15795" y="15627"/>
                    </a:cubicBezTo>
                    <a:cubicBezTo>
                      <a:pt x="16131" y="15599"/>
                      <a:pt x="16411" y="15458"/>
                      <a:pt x="16579" y="15262"/>
                    </a:cubicBezTo>
                    <a:lnTo>
                      <a:pt x="16579" y="15262"/>
                    </a:lnTo>
                    <a:lnTo>
                      <a:pt x="16579" y="15262"/>
                    </a:lnTo>
                    <a:lnTo>
                      <a:pt x="16579" y="15262"/>
                    </a:lnTo>
                    <a:lnTo>
                      <a:pt x="16579" y="15262"/>
                    </a:lnTo>
                    <a:cubicBezTo>
                      <a:pt x="16607" y="15206"/>
                      <a:pt x="16663" y="15150"/>
                      <a:pt x="16691" y="15094"/>
                    </a:cubicBezTo>
                    <a:cubicBezTo>
                      <a:pt x="16719" y="15038"/>
                      <a:pt x="16747" y="14954"/>
                      <a:pt x="16747" y="14898"/>
                    </a:cubicBezTo>
                    <a:cubicBezTo>
                      <a:pt x="16775" y="14814"/>
                      <a:pt x="16775" y="14758"/>
                      <a:pt x="16803" y="14674"/>
                    </a:cubicBezTo>
                    <a:cubicBezTo>
                      <a:pt x="16803" y="14590"/>
                      <a:pt x="16803" y="14534"/>
                      <a:pt x="16803" y="14450"/>
                    </a:cubicBezTo>
                    <a:cubicBezTo>
                      <a:pt x="16775" y="14282"/>
                      <a:pt x="16747" y="14114"/>
                      <a:pt x="16691" y="13974"/>
                    </a:cubicBezTo>
                    <a:cubicBezTo>
                      <a:pt x="16635" y="13806"/>
                      <a:pt x="16551" y="13666"/>
                      <a:pt x="16467" y="13526"/>
                    </a:cubicBezTo>
                    <a:cubicBezTo>
                      <a:pt x="16411" y="13442"/>
                      <a:pt x="16355" y="13358"/>
                      <a:pt x="16299" y="13302"/>
                    </a:cubicBezTo>
                    <a:cubicBezTo>
                      <a:pt x="16215" y="13218"/>
                      <a:pt x="16159" y="13162"/>
                      <a:pt x="16103" y="13078"/>
                    </a:cubicBezTo>
                    <a:cubicBezTo>
                      <a:pt x="15963" y="12938"/>
                      <a:pt x="15823" y="12826"/>
                      <a:pt x="15683" y="12714"/>
                    </a:cubicBezTo>
                    <a:cubicBezTo>
                      <a:pt x="15375" y="12462"/>
                      <a:pt x="15067" y="12266"/>
                      <a:pt x="14731" y="12098"/>
                    </a:cubicBezTo>
                    <a:cubicBezTo>
                      <a:pt x="14703" y="12070"/>
                      <a:pt x="14647" y="12042"/>
                      <a:pt x="14591" y="12014"/>
                    </a:cubicBezTo>
                    <a:lnTo>
                      <a:pt x="14591" y="12014"/>
                    </a:lnTo>
                    <a:cubicBezTo>
                      <a:pt x="14647" y="12042"/>
                      <a:pt x="14675" y="12070"/>
                      <a:pt x="14731" y="12098"/>
                    </a:cubicBezTo>
                    <a:cubicBezTo>
                      <a:pt x="15067" y="12238"/>
                      <a:pt x="15403" y="12406"/>
                      <a:pt x="15767" y="12518"/>
                    </a:cubicBezTo>
                    <a:cubicBezTo>
                      <a:pt x="16131" y="12630"/>
                      <a:pt x="16495" y="12686"/>
                      <a:pt x="16887" y="12714"/>
                    </a:cubicBezTo>
                    <a:cubicBezTo>
                      <a:pt x="17055" y="12714"/>
                      <a:pt x="17223" y="12686"/>
                      <a:pt x="17391" y="12658"/>
                    </a:cubicBezTo>
                    <a:cubicBezTo>
                      <a:pt x="17475" y="12630"/>
                      <a:pt x="17559" y="12602"/>
                      <a:pt x="17615" y="12574"/>
                    </a:cubicBezTo>
                    <a:cubicBezTo>
                      <a:pt x="17699" y="12546"/>
                      <a:pt x="17783" y="12490"/>
                      <a:pt x="17839" y="12462"/>
                    </a:cubicBezTo>
                    <a:cubicBezTo>
                      <a:pt x="17895" y="12406"/>
                      <a:pt x="17979" y="12378"/>
                      <a:pt x="18035" y="12322"/>
                    </a:cubicBezTo>
                    <a:cubicBezTo>
                      <a:pt x="18091" y="12266"/>
                      <a:pt x="18147" y="12238"/>
                      <a:pt x="18203" y="12182"/>
                    </a:cubicBezTo>
                    <a:cubicBezTo>
                      <a:pt x="18287" y="12070"/>
                      <a:pt x="18343" y="11930"/>
                      <a:pt x="18399" y="11818"/>
                    </a:cubicBezTo>
                    <a:lnTo>
                      <a:pt x="18399" y="11818"/>
                    </a:lnTo>
                    <a:lnTo>
                      <a:pt x="18399" y="11818"/>
                    </a:lnTo>
                    <a:lnTo>
                      <a:pt x="18399" y="11818"/>
                    </a:lnTo>
                    <a:lnTo>
                      <a:pt x="18399" y="11818"/>
                    </a:lnTo>
                    <a:cubicBezTo>
                      <a:pt x="18427" y="11678"/>
                      <a:pt x="18427" y="11538"/>
                      <a:pt x="18399" y="11398"/>
                    </a:cubicBezTo>
                    <a:cubicBezTo>
                      <a:pt x="18399" y="11342"/>
                      <a:pt x="18371" y="11258"/>
                      <a:pt x="18343" y="11202"/>
                    </a:cubicBezTo>
                    <a:cubicBezTo>
                      <a:pt x="18343" y="11118"/>
                      <a:pt x="18287" y="11034"/>
                      <a:pt x="18259" y="10978"/>
                    </a:cubicBezTo>
                    <a:cubicBezTo>
                      <a:pt x="18231" y="10894"/>
                      <a:pt x="18175" y="10838"/>
                      <a:pt x="18147" y="10782"/>
                    </a:cubicBezTo>
                    <a:cubicBezTo>
                      <a:pt x="18091" y="10698"/>
                      <a:pt x="18035" y="10642"/>
                      <a:pt x="17979" y="10586"/>
                    </a:cubicBezTo>
                    <a:cubicBezTo>
                      <a:pt x="17867" y="10474"/>
                      <a:pt x="17727" y="10362"/>
                      <a:pt x="17587" y="10278"/>
                    </a:cubicBezTo>
                    <a:cubicBezTo>
                      <a:pt x="17251" y="10082"/>
                      <a:pt x="16887" y="9942"/>
                      <a:pt x="16523" y="9858"/>
                    </a:cubicBezTo>
                    <a:cubicBezTo>
                      <a:pt x="16159" y="9746"/>
                      <a:pt x="15795" y="9690"/>
                      <a:pt x="15431" y="9662"/>
                    </a:cubicBezTo>
                    <a:cubicBezTo>
                      <a:pt x="15375" y="9662"/>
                      <a:pt x="15291" y="9662"/>
                      <a:pt x="15235" y="9662"/>
                    </a:cubicBezTo>
                    <a:lnTo>
                      <a:pt x="15235" y="9634"/>
                    </a:lnTo>
                    <a:cubicBezTo>
                      <a:pt x="15291" y="9662"/>
                      <a:pt x="15347" y="9662"/>
                      <a:pt x="15431" y="9662"/>
                    </a:cubicBezTo>
                    <a:cubicBezTo>
                      <a:pt x="15795" y="9662"/>
                      <a:pt x="16159" y="9662"/>
                      <a:pt x="16551" y="9634"/>
                    </a:cubicBezTo>
                    <a:cubicBezTo>
                      <a:pt x="16719" y="9606"/>
                      <a:pt x="16915" y="9578"/>
                      <a:pt x="17111" y="9522"/>
                    </a:cubicBezTo>
                    <a:cubicBezTo>
                      <a:pt x="17195" y="9522"/>
                      <a:pt x="17279" y="9494"/>
                      <a:pt x="17391" y="9466"/>
                    </a:cubicBezTo>
                    <a:cubicBezTo>
                      <a:pt x="17475" y="9438"/>
                      <a:pt x="17559" y="9382"/>
                      <a:pt x="17643" y="9354"/>
                    </a:cubicBezTo>
                    <a:cubicBezTo>
                      <a:pt x="17811" y="9298"/>
                      <a:pt x="17951" y="9214"/>
                      <a:pt x="18091" y="9102"/>
                    </a:cubicBezTo>
                    <a:cubicBezTo>
                      <a:pt x="18231" y="8990"/>
                      <a:pt x="18315" y="8878"/>
                      <a:pt x="18427" y="8738"/>
                    </a:cubicBezTo>
                    <a:cubicBezTo>
                      <a:pt x="18455" y="8682"/>
                      <a:pt x="18511" y="8626"/>
                      <a:pt x="18539" y="8542"/>
                    </a:cubicBezTo>
                    <a:cubicBezTo>
                      <a:pt x="18567" y="8486"/>
                      <a:pt x="18595" y="8402"/>
                      <a:pt x="18623" y="8346"/>
                    </a:cubicBezTo>
                    <a:cubicBezTo>
                      <a:pt x="18651" y="8262"/>
                      <a:pt x="18651" y="8206"/>
                      <a:pt x="18679" y="8122"/>
                    </a:cubicBezTo>
                    <a:cubicBezTo>
                      <a:pt x="18679" y="8066"/>
                      <a:pt x="18679" y="7982"/>
                      <a:pt x="18651" y="79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26"/>
              <p:cNvSpPr/>
              <p:nvPr/>
            </p:nvSpPr>
            <p:spPr>
              <a:xfrm>
                <a:off x="6664975" y="662275"/>
                <a:ext cx="116950" cy="117625"/>
              </a:xfrm>
              <a:custGeom>
                <a:rect b="b" l="l" r="r" t="t"/>
                <a:pathLst>
                  <a:path extrusionOk="0" h="4705" w="4678">
                    <a:moveTo>
                      <a:pt x="2353" y="0"/>
                    </a:moveTo>
                    <a:cubicBezTo>
                      <a:pt x="1037" y="0"/>
                      <a:pt x="1" y="1037"/>
                      <a:pt x="1" y="2353"/>
                    </a:cubicBezTo>
                    <a:cubicBezTo>
                      <a:pt x="1" y="3641"/>
                      <a:pt x="1037" y="4705"/>
                      <a:pt x="2353" y="4705"/>
                    </a:cubicBezTo>
                    <a:cubicBezTo>
                      <a:pt x="3641" y="4705"/>
                      <a:pt x="4677" y="3641"/>
                      <a:pt x="4677" y="2353"/>
                    </a:cubicBezTo>
                    <a:cubicBezTo>
                      <a:pt x="4677" y="1037"/>
                      <a:pt x="3641" y="0"/>
                      <a:pt x="23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33" name="Google Shape;333;p26"/>
            <p:cNvSpPr/>
            <p:nvPr/>
          </p:nvSpPr>
          <p:spPr>
            <a:xfrm rot="-4276448">
              <a:off x="-186721" y="4095387"/>
              <a:ext cx="1198976" cy="1095540"/>
            </a:xfrm>
            <a:custGeom>
              <a:rect b="b" l="l" r="r" t="t"/>
              <a:pathLst>
                <a:path extrusionOk="0" h="35005" w="38310">
                  <a:moveTo>
                    <a:pt x="37161" y="20667"/>
                  </a:moveTo>
                  <a:cubicBezTo>
                    <a:pt x="35537" y="19687"/>
                    <a:pt x="33633" y="19463"/>
                    <a:pt x="31785" y="19463"/>
                  </a:cubicBezTo>
                  <a:cubicBezTo>
                    <a:pt x="30749" y="19463"/>
                    <a:pt x="29712" y="19519"/>
                    <a:pt x="28676" y="19687"/>
                  </a:cubicBezTo>
                  <a:cubicBezTo>
                    <a:pt x="28172" y="19771"/>
                    <a:pt x="27668" y="19883"/>
                    <a:pt x="27164" y="20023"/>
                  </a:cubicBezTo>
                  <a:cubicBezTo>
                    <a:pt x="26940" y="20079"/>
                    <a:pt x="26688" y="20135"/>
                    <a:pt x="26436" y="20219"/>
                  </a:cubicBezTo>
                  <a:cubicBezTo>
                    <a:pt x="26408" y="20247"/>
                    <a:pt x="26324" y="20275"/>
                    <a:pt x="26240" y="20303"/>
                  </a:cubicBezTo>
                  <a:cubicBezTo>
                    <a:pt x="25344" y="19491"/>
                    <a:pt x="24448" y="18707"/>
                    <a:pt x="23524" y="17922"/>
                  </a:cubicBezTo>
                  <a:cubicBezTo>
                    <a:pt x="22823" y="17334"/>
                    <a:pt x="22095" y="16774"/>
                    <a:pt x="21367" y="16214"/>
                  </a:cubicBezTo>
                  <a:cubicBezTo>
                    <a:pt x="22571" y="16606"/>
                    <a:pt x="23860" y="16830"/>
                    <a:pt x="25092" y="16970"/>
                  </a:cubicBezTo>
                  <a:cubicBezTo>
                    <a:pt x="26912" y="17194"/>
                    <a:pt x="28816" y="17166"/>
                    <a:pt x="30524" y="16410"/>
                  </a:cubicBezTo>
                  <a:cubicBezTo>
                    <a:pt x="31197" y="16130"/>
                    <a:pt x="31813" y="15682"/>
                    <a:pt x="31841" y="14870"/>
                  </a:cubicBezTo>
                  <a:cubicBezTo>
                    <a:pt x="31869" y="14534"/>
                    <a:pt x="31757" y="14198"/>
                    <a:pt x="31533" y="13918"/>
                  </a:cubicBezTo>
                  <a:cubicBezTo>
                    <a:pt x="31281" y="13554"/>
                    <a:pt x="30861" y="13386"/>
                    <a:pt x="30440" y="13246"/>
                  </a:cubicBezTo>
                  <a:cubicBezTo>
                    <a:pt x="28676" y="12630"/>
                    <a:pt x="26772" y="12798"/>
                    <a:pt x="24952" y="13190"/>
                  </a:cubicBezTo>
                  <a:cubicBezTo>
                    <a:pt x="23944" y="13414"/>
                    <a:pt x="22963" y="13694"/>
                    <a:pt x="21983" y="14086"/>
                  </a:cubicBezTo>
                  <a:cubicBezTo>
                    <a:pt x="21507" y="14254"/>
                    <a:pt x="21031" y="14478"/>
                    <a:pt x="20583" y="14702"/>
                  </a:cubicBezTo>
                  <a:cubicBezTo>
                    <a:pt x="20359" y="14814"/>
                    <a:pt x="20135" y="14954"/>
                    <a:pt x="19911" y="15066"/>
                  </a:cubicBezTo>
                  <a:cubicBezTo>
                    <a:pt x="19911" y="15066"/>
                    <a:pt x="19883" y="15094"/>
                    <a:pt x="19855" y="15094"/>
                  </a:cubicBezTo>
                  <a:cubicBezTo>
                    <a:pt x="18707" y="14254"/>
                    <a:pt x="17531" y="13470"/>
                    <a:pt x="16327" y="12686"/>
                  </a:cubicBezTo>
                  <a:cubicBezTo>
                    <a:pt x="15430" y="12126"/>
                    <a:pt x="14562" y="11594"/>
                    <a:pt x="13638" y="11090"/>
                  </a:cubicBezTo>
                  <a:cubicBezTo>
                    <a:pt x="15010" y="11230"/>
                    <a:pt x="16411" y="11174"/>
                    <a:pt x="17727" y="11034"/>
                  </a:cubicBezTo>
                  <a:cubicBezTo>
                    <a:pt x="19547" y="10810"/>
                    <a:pt x="21395" y="10390"/>
                    <a:pt x="22879" y="9241"/>
                  </a:cubicBezTo>
                  <a:cubicBezTo>
                    <a:pt x="23468" y="8821"/>
                    <a:pt x="24000" y="8261"/>
                    <a:pt x="23832" y="7449"/>
                  </a:cubicBezTo>
                  <a:cubicBezTo>
                    <a:pt x="23776" y="7113"/>
                    <a:pt x="23608" y="6805"/>
                    <a:pt x="23328" y="6581"/>
                  </a:cubicBezTo>
                  <a:cubicBezTo>
                    <a:pt x="22991" y="6301"/>
                    <a:pt x="22543" y="6217"/>
                    <a:pt x="22123" y="6161"/>
                  </a:cubicBezTo>
                  <a:cubicBezTo>
                    <a:pt x="20275" y="5937"/>
                    <a:pt x="18455" y="6553"/>
                    <a:pt x="16775" y="7337"/>
                  </a:cubicBezTo>
                  <a:cubicBezTo>
                    <a:pt x="15851" y="7785"/>
                    <a:pt x="14954" y="8289"/>
                    <a:pt x="14086" y="8877"/>
                  </a:cubicBezTo>
                  <a:cubicBezTo>
                    <a:pt x="13666" y="9157"/>
                    <a:pt x="13246" y="9465"/>
                    <a:pt x="12854" y="9801"/>
                  </a:cubicBezTo>
                  <a:cubicBezTo>
                    <a:pt x="12658" y="9969"/>
                    <a:pt x="12462" y="10137"/>
                    <a:pt x="12294" y="10306"/>
                  </a:cubicBezTo>
                  <a:lnTo>
                    <a:pt x="12294" y="10306"/>
                  </a:lnTo>
                  <a:cubicBezTo>
                    <a:pt x="11034" y="9633"/>
                    <a:pt x="9802" y="8989"/>
                    <a:pt x="8514" y="8401"/>
                  </a:cubicBezTo>
                  <a:cubicBezTo>
                    <a:pt x="7589" y="7953"/>
                    <a:pt x="6637" y="7561"/>
                    <a:pt x="5685" y="7169"/>
                  </a:cubicBezTo>
                  <a:cubicBezTo>
                    <a:pt x="7281" y="7029"/>
                    <a:pt x="8906" y="6525"/>
                    <a:pt x="10362" y="5937"/>
                  </a:cubicBezTo>
                  <a:cubicBezTo>
                    <a:pt x="12070" y="5265"/>
                    <a:pt x="13750" y="4369"/>
                    <a:pt x="14898" y="2885"/>
                  </a:cubicBezTo>
                  <a:cubicBezTo>
                    <a:pt x="15346" y="2324"/>
                    <a:pt x="15711" y="1624"/>
                    <a:pt x="15346" y="896"/>
                  </a:cubicBezTo>
                  <a:cubicBezTo>
                    <a:pt x="15206" y="588"/>
                    <a:pt x="14954" y="308"/>
                    <a:pt x="14646" y="168"/>
                  </a:cubicBezTo>
                  <a:cubicBezTo>
                    <a:pt x="14254" y="0"/>
                    <a:pt x="13806" y="28"/>
                    <a:pt x="13386" y="84"/>
                  </a:cubicBezTo>
                  <a:cubicBezTo>
                    <a:pt x="11510" y="364"/>
                    <a:pt x="9942" y="1428"/>
                    <a:pt x="8542" y="2633"/>
                  </a:cubicBezTo>
                  <a:cubicBezTo>
                    <a:pt x="7729" y="3305"/>
                    <a:pt x="7001" y="4033"/>
                    <a:pt x="6301" y="4817"/>
                  </a:cubicBezTo>
                  <a:cubicBezTo>
                    <a:pt x="5993" y="5209"/>
                    <a:pt x="5657" y="5601"/>
                    <a:pt x="5377" y="6021"/>
                  </a:cubicBezTo>
                  <a:cubicBezTo>
                    <a:pt x="5209" y="6245"/>
                    <a:pt x="5097" y="6441"/>
                    <a:pt x="4957" y="6665"/>
                  </a:cubicBezTo>
                  <a:cubicBezTo>
                    <a:pt x="4929" y="6693"/>
                    <a:pt x="4901" y="6749"/>
                    <a:pt x="4873" y="6833"/>
                  </a:cubicBezTo>
                  <a:cubicBezTo>
                    <a:pt x="4705" y="6777"/>
                    <a:pt x="4565" y="6721"/>
                    <a:pt x="4425" y="6637"/>
                  </a:cubicBezTo>
                  <a:cubicBezTo>
                    <a:pt x="3725" y="6385"/>
                    <a:pt x="3053" y="6133"/>
                    <a:pt x="2353" y="5881"/>
                  </a:cubicBezTo>
                  <a:lnTo>
                    <a:pt x="1289" y="5517"/>
                  </a:lnTo>
                  <a:lnTo>
                    <a:pt x="785" y="5321"/>
                  </a:lnTo>
                  <a:lnTo>
                    <a:pt x="504" y="5237"/>
                  </a:lnTo>
                  <a:cubicBezTo>
                    <a:pt x="476" y="5237"/>
                    <a:pt x="420" y="5209"/>
                    <a:pt x="364" y="5237"/>
                  </a:cubicBezTo>
                  <a:cubicBezTo>
                    <a:pt x="336" y="5237"/>
                    <a:pt x="308" y="5265"/>
                    <a:pt x="280" y="5321"/>
                  </a:cubicBezTo>
                  <a:lnTo>
                    <a:pt x="252" y="5349"/>
                  </a:lnTo>
                  <a:lnTo>
                    <a:pt x="224" y="5405"/>
                  </a:lnTo>
                  <a:lnTo>
                    <a:pt x="140" y="5489"/>
                  </a:lnTo>
                  <a:lnTo>
                    <a:pt x="0" y="6021"/>
                  </a:lnTo>
                  <a:lnTo>
                    <a:pt x="0" y="6133"/>
                  </a:lnTo>
                  <a:lnTo>
                    <a:pt x="0" y="6217"/>
                  </a:lnTo>
                  <a:lnTo>
                    <a:pt x="0" y="6245"/>
                  </a:lnTo>
                  <a:cubicBezTo>
                    <a:pt x="0" y="6301"/>
                    <a:pt x="0" y="6329"/>
                    <a:pt x="28" y="6357"/>
                  </a:cubicBezTo>
                  <a:cubicBezTo>
                    <a:pt x="56" y="6413"/>
                    <a:pt x="112" y="6413"/>
                    <a:pt x="140" y="6441"/>
                  </a:cubicBezTo>
                  <a:lnTo>
                    <a:pt x="420" y="6525"/>
                  </a:lnTo>
                  <a:lnTo>
                    <a:pt x="925" y="6693"/>
                  </a:lnTo>
                  <a:lnTo>
                    <a:pt x="1961" y="7057"/>
                  </a:lnTo>
                  <a:cubicBezTo>
                    <a:pt x="2661" y="7281"/>
                    <a:pt x="3333" y="7533"/>
                    <a:pt x="4005" y="7813"/>
                  </a:cubicBezTo>
                  <a:cubicBezTo>
                    <a:pt x="5265" y="8289"/>
                    <a:pt x="6469" y="8793"/>
                    <a:pt x="7701" y="9353"/>
                  </a:cubicBezTo>
                  <a:cubicBezTo>
                    <a:pt x="7141" y="10978"/>
                    <a:pt x="6917" y="12798"/>
                    <a:pt x="6889" y="14506"/>
                  </a:cubicBezTo>
                  <a:cubicBezTo>
                    <a:pt x="6861" y="16382"/>
                    <a:pt x="7029" y="18287"/>
                    <a:pt x="7925" y="19967"/>
                  </a:cubicBezTo>
                  <a:cubicBezTo>
                    <a:pt x="8262" y="20639"/>
                    <a:pt x="8738" y="21255"/>
                    <a:pt x="9550" y="21227"/>
                  </a:cubicBezTo>
                  <a:cubicBezTo>
                    <a:pt x="9886" y="21227"/>
                    <a:pt x="10222" y="21087"/>
                    <a:pt x="10474" y="20863"/>
                  </a:cubicBezTo>
                  <a:cubicBezTo>
                    <a:pt x="10782" y="20555"/>
                    <a:pt x="10922" y="20135"/>
                    <a:pt x="11034" y="19715"/>
                  </a:cubicBezTo>
                  <a:cubicBezTo>
                    <a:pt x="11482" y="17866"/>
                    <a:pt x="11146" y="15962"/>
                    <a:pt x="10614" y="14170"/>
                  </a:cubicBezTo>
                  <a:cubicBezTo>
                    <a:pt x="10306" y="13134"/>
                    <a:pt x="9914" y="12154"/>
                    <a:pt x="9466" y="11202"/>
                  </a:cubicBezTo>
                  <a:cubicBezTo>
                    <a:pt x="9270" y="10726"/>
                    <a:pt x="9018" y="10277"/>
                    <a:pt x="8766" y="9829"/>
                  </a:cubicBezTo>
                  <a:cubicBezTo>
                    <a:pt x="9830" y="10362"/>
                    <a:pt x="10894" y="10866"/>
                    <a:pt x="11958" y="11426"/>
                  </a:cubicBezTo>
                  <a:cubicBezTo>
                    <a:pt x="12602" y="11790"/>
                    <a:pt x="13246" y="12126"/>
                    <a:pt x="13890" y="12490"/>
                  </a:cubicBezTo>
                  <a:cubicBezTo>
                    <a:pt x="14506" y="12854"/>
                    <a:pt x="15122" y="13218"/>
                    <a:pt x="15767" y="13582"/>
                  </a:cubicBezTo>
                  <a:cubicBezTo>
                    <a:pt x="15066" y="15206"/>
                    <a:pt x="14758" y="16998"/>
                    <a:pt x="14618" y="18763"/>
                  </a:cubicBezTo>
                  <a:cubicBezTo>
                    <a:pt x="14478" y="20611"/>
                    <a:pt x="14506" y="22543"/>
                    <a:pt x="15318" y="24251"/>
                  </a:cubicBezTo>
                  <a:cubicBezTo>
                    <a:pt x="15627" y="24923"/>
                    <a:pt x="16075" y="25595"/>
                    <a:pt x="16859" y="25623"/>
                  </a:cubicBezTo>
                  <a:cubicBezTo>
                    <a:pt x="17195" y="25623"/>
                    <a:pt x="17559" y="25511"/>
                    <a:pt x="17811" y="25315"/>
                  </a:cubicBezTo>
                  <a:cubicBezTo>
                    <a:pt x="18147" y="25035"/>
                    <a:pt x="18315" y="24615"/>
                    <a:pt x="18455" y="24195"/>
                  </a:cubicBezTo>
                  <a:cubicBezTo>
                    <a:pt x="19015" y="22403"/>
                    <a:pt x="18763" y="20443"/>
                    <a:pt x="18343" y="18623"/>
                  </a:cubicBezTo>
                  <a:cubicBezTo>
                    <a:pt x="18119" y="17614"/>
                    <a:pt x="17783" y="16578"/>
                    <a:pt x="17391" y="15598"/>
                  </a:cubicBezTo>
                  <a:cubicBezTo>
                    <a:pt x="17195" y="15150"/>
                    <a:pt x="16999" y="14674"/>
                    <a:pt x="16775" y="14226"/>
                  </a:cubicBezTo>
                  <a:cubicBezTo>
                    <a:pt x="17671" y="14814"/>
                    <a:pt x="18567" y="15402"/>
                    <a:pt x="19463" y="16018"/>
                  </a:cubicBezTo>
                  <a:cubicBezTo>
                    <a:pt x="20667" y="16830"/>
                    <a:pt x="21843" y="17726"/>
                    <a:pt x="22991" y="18623"/>
                  </a:cubicBezTo>
                  <a:cubicBezTo>
                    <a:pt x="23019" y="18651"/>
                    <a:pt x="23019" y="18651"/>
                    <a:pt x="23047" y="18651"/>
                  </a:cubicBezTo>
                  <a:cubicBezTo>
                    <a:pt x="22403" y="20359"/>
                    <a:pt x="22207" y="22235"/>
                    <a:pt x="22151" y="23999"/>
                  </a:cubicBezTo>
                  <a:cubicBezTo>
                    <a:pt x="22123" y="25876"/>
                    <a:pt x="22291" y="27808"/>
                    <a:pt x="23188" y="29460"/>
                  </a:cubicBezTo>
                  <a:cubicBezTo>
                    <a:pt x="23524" y="30132"/>
                    <a:pt x="24000" y="30748"/>
                    <a:pt x="24812" y="30720"/>
                  </a:cubicBezTo>
                  <a:cubicBezTo>
                    <a:pt x="25148" y="30720"/>
                    <a:pt x="25484" y="30580"/>
                    <a:pt x="25736" y="30356"/>
                  </a:cubicBezTo>
                  <a:cubicBezTo>
                    <a:pt x="26044" y="30076"/>
                    <a:pt x="26184" y="29628"/>
                    <a:pt x="26296" y="29208"/>
                  </a:cubicBezTo>
                  <a:cubicBezTo>
                    <a:pt x="26772" y="27388"/>
                    <a:pt x="26408" y="25455"/>
                    <a:pt x="25876" y="23663"/>
                  </a:cubicBezTo>
                  <a:cubicBezTo>
                    <a:pt x="25568" y="22655"/>
                    <a:pt x="25204" y="21647"/>
                    <a:pt x="24756" y="20695"/>
                  </a:cubicBezTo>
                  <a:cubicBezTo>
                    <a:pt x="24560" y="20303"/>
                    <a:pt x="24336" y="19911"/>
                    <a:pt x="24112" y="19519"/>
                  </a:cubicBezTo>
                  <a:cubicBezTo>
                    <a:pt x="25820" y="20891"/>
                    <a:pt x="27472" y="22375"/>
                    <a:pt x="29068" y="23887"/>
                  </a:cubicBezTo>
                  <a:cubicBezTo>
                    <a:pt x="29040" y="25707"/>
                    <a:pt x="29488" y="27556"/>
                    <a:pt x="30048" y="29292"/>
                  </a:cubicBezTo>
                  <a:cubicBezTo>
                    <a:pt x="30636" y="31056"/>
                    <a:pt x="31449" y="32820"/>
                    <a:pt x="32849" y="34081"/>
                  </a:cubicBezTo>
                  <a:cubicBezTo>
                    <a:pt x="33409" y="34585"/>
                    <a:pt x="34053" y="35005"/>
                    <a:pt x="34809" y="34697"/>
                  </a:cubicBezTo>
                  <a:cubicBezTo>
                    <a:pt x="35117" y="34585"/>
                    <a:pt x="35369" y="34333"/>
                    <a:pt x="35537" y="34053"/>
                  </a:cubicBezTo>
                  <a:cubicBezTo>
                    <a:pt x="35733" y="33661"/>
                    <a:pt x="35733" y="33184"/>
                    <a:pt x="35677" y="32764"/>
                  </a:cubicBezTo>
                  <a:cubicBezTo>
                    <a:pt x="35481" y="30860"/>
                    <a:pt x="34501" y="29180"/>
                    <a:pt x="33409" y="27668"/>
                  </a:cubicBezTo>
                  <a:cubicBezTo>
                    <a:pt x="32793" y="26828"/>
                    <a:pt x="32093" y="26016"/>
                    <a:pt x="31337" y="25259"/>
                  </a:cubicBezTo>
                  <a:cubicBezTo>
                    <a:pt x="30973" y="24895"/>
                    <a:pt x="30608" y="24531"/>
                    <a:pt x="30188" y="24223"/>
                  </a:cubicBezTo>
                  <a:cubicBezTo>
                    <a:pt x="30132" y="24167"/>
                    <a:pt x="30076" y="24111"/>
                    <a:pt x="29992" y="24055"/>
                  </a:cubicBezTo>
                  <a:lnTo>
                    <a:pt x="30020" y="24055"/>
                  </a:lnTo>
                  <a:cubicBezTo>
                    <a:pt x="29264" y="23243"/>
                    <a:pt x="28480" y="22459"/>
                    <a:pt x="27696" y="21675"/>
                  </a:cubicBezTo>
                  <a:cubicBezTo>
                    <a:pt x="28788" y="22291"/>
                    <a:pt x="29992" y="22795"/>
                    <a:pt x="31141" y="23159"/>
                  </a:cubicBezTo>
                  <a:cubicBezTo>
                    <a:pt x="32905" y="23747"/>
                    <a:pt x="34753" y="24139"/>
                    <a:pt x="36601" y="23747"/>
                  </a:cubicBezTo>
                  <a:cubicBezTo>
                    <a:pt x="37301" y="23607"/>
                    <a:pt x="38029" y="23327"/>
                    <a:pt x="38226" y="22543"/>
                  </a:cubicBezTo>
                  <a:cubicBezTo>
                    <a:pt x="38310" y="22207"/>
                    <a:pt x="38254" y="21843"/>
                    <a:pt x="38113" y="21535"/>
                  </a:cubicBezTo>
                  <a:cubicBezTo>
                    <a:pt x="37917" y="21143"/>
                    <a:pt x="37553" y="20891"/>
                    <a:pt x="37161" y="206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4" name="Google Shape;334;p26"/>
            <p:cNvGrpSpPr/>
            <p:nvPr/>
          </p:nvGrpSpPr>
          <p:grpSpPr>
            <a:xfrm>
              <a:off x="911992" y="4706381"/>
              <a:ext cx="265834" cy="265834"/>
              <a:chOff x="1930662" y="2441838"/>
              <a:chExt cx="449651" cy="449651"/>
            </a:xfrm>
          </p:grpSpPr>
          <p:sp>
            <p:nvSpPr>
              <p:cNvPr id="335" name="Google Shape;335;p26"/>
              <p:cNvSpPr/>
              <p:nvPr/>
            </p:nvSpPr>
            <p:spPr>
              <a:xfrm>
                <a:off x="1930662" y="2441838"/>
                <a:ext cx="449651" cy="449651"/>
              </a:xfrm>
              <a:custGeom>
                <a:rect b="b" l="l" r="r" t="t"/>
                <a:pathLst>
                  <a:path extrusionOk="0" h="14367" w="14367">
                    <a:moveTo>
                      <a:pt x="168" y="7505"/>
                    </a:moveTo>
                    <a:cubicBezTo>
                      <a:pt x="281" y="7757"/>
                      <a:pt x="477" y="7953"/>
                      <a:pt x="729" y="8065"/>
                    </a:cubicBezTo>
                    <a:cubicBezTo>
                      <a:pt x="981" y="8149"/>
                      <a:pt x="1205" y="8177"/>
                      <a:pt x="1429" y="8233"/>
                    </a:cubicBezTo>
                    <a:cubicBezTo>
                      <a:pt x="1681" y="8261"/>
                      <a:pt x="1905" y="8261"/>
                      <a:pt x="2157" y="8261"/>
                    </a:cubicBezTo>
                    <a:cubicBezTo>
                      <a:pt x="2605" y="8289"/>
                      <a:pt x="3053" y="8233"/>
                      <a:pt x="3501" y="8177"/>
                    </a:cubicBezTo>
                    <a:cubicBezTo>
                      <a:pt x="3081" y="8317"/>
                      <a:pt x="2661" y="8513"/>
                      <a:pt x="2269" y="8737"/>
                    </a:cubicBezTo>
                    <a:cubicBezTo>
                      <a:pt x="2073" y="8877"/>
                      <a:pt x="1877" y="8989"/>
                      <a:pt x="1681" y="9129"/>
                    </a:cubicBezTo>
                    <a:cubicBezTo>
                      <a:pt x="1485" y="9298"/>
                      <a:pt x="1317" y="9438"/>
                      <a:pt x="1149" y="9634"/>
                    </a:cubicBezTo>
                    <a:cubicBezTo>
                      <a:pt x="813" y="10054"/>
                      <a:pt x="869" y="10642"/>
                      <a:pt x="1261" y="10950"/>
                    </a:cubicBezTo>
                    <a:cubicBezTo>
                      <a:pt x="1485" y="11146"/>
                      <a:pt x="1765" y="11202"/>
                      <a:pt x="2017" y="11174"/>
                    </a:cubicBezTo>
                    <a:cubicBezTo>
                      <a:pt x="2269" y="11118"/>
                      <a:pt x="2493" y="11034"/>
                      <a:pt x="2717" y="10950"/>
                    </a:cubicBezTo>
                    <a:cubicBezTo>
                      <a:pt x="2941" y="10866"/>
                      <a:pt x="3165" y="10754"/>
                      <a:pt x="3361" y="10642"/>
                    </a:cubicBezTo>
                    <a:cubicBezTo>
                      <a:pt x="3753" y="10418"/>
                      <a:pt x="4117" y="10166"/>
                      <a:pt x="4481" y="9886"/>
                    </a:cubicBezTo>
                    <a:cubicBezTo>
                      <a:pt x="4173" y="10222"/>
                      <a:pt x="3921" y="10614"/>
                      <a:pt x="3697" y="11006"/>
                    </a:cubicBezTo>
                    <a:cubicBezTo>
                      <a:pt x="3585" y="11202"/>
                      <a:pt x="3473" y="11426"/>
                      <a:pt x="3389" y="11650"/>
                    </a:cubicBezTo>
                    <a:cubicBezTo>
                      <a:pt x="3305" y="11846"/>
                      <a:pt x="3221" y="12098"/>
                      <a:pt x="3193" y="12322"/>
                    </a:cubicBezTo>
                    <a:cubicBezTo>
                      <a:pt x="3109" y="12854"/>
                      <a:pt x="3445" y="13330"/>
                      <a:pt x="3949" y="13414"/>
                    </a:cubicBezTo>
                    <a:cubicBezTo>
                      <a:pt x="4229" y="13470"/>
                      <a:pt x="4509" y="13386"/>
                      <a:pt x="4705" y="13218"/>
                    </a:cubicBezTo>
                    <a:cubicBezTo>
                      <a:pt x="4901" y="13050"/>
                      <a:pt x="5041" y="12854"/>
                      <a:pt x="5209" y="12686"/>
                    </a:cubicBezTo>
                    <a:cubicBezTo>
                      <a:pt x="5349" y="12490"/>
                      <a:pt x="5489" y="12294"/>
                      <a:pt x="5601" y="12098"/>
                    </a:cubicBezTo>
                    <a:cubicBezTo>
                      <a:pt x="5825" y="11706"/>
                      <a:pt x="6021" y="11286"/>
                      <a:pt x="6189" y="10866"/>
                    </a:cubicBezTo>
                    <a:cubicBezTo>
                      <a:pt x="6105" y="11314"/>
                      <a:pt x="6049" y="11762"/>
                      <a:pt x="6077" y="12238"/>
                    </a:cubicBezTo>
                    <a:cubicBezTo>
                      <a:pt x="6077" y="12462"/>
                      <a:pt x="6077" y="12686"/>
                      <a:pt x="6133" y="12938"/>
                    </a:cubicBezTo>
                    <a:cubicBezTo>
                      <a:pt x="6161" y="13162"/>
                      <a:pt x="6189" y="13414"/>
                      <a:pt x="6301" y="13638"/>
                    </a:cubicBezTo>
                    <a:cubicBezTo>
                      <a:pt x="6469" y="14142"/>
                      <a:pt x="7001" y="14366"/>
                      <a:pt x="7505" y="14198"/>
                    </a:cubicBezTo>
                    <a:cubicBezTo>
                      <a:pt x="7758" y="14086"/>
                      <a:pt x="7954" y="13890"/>
                      <a:pt x="8038" y="13638"/>
                    </a:cubicBezTo>
                    <a:cubicBezTo>
                      <a:pt x="8122" y="13414"/>
                      <a:pt x="8178" y="13162"/>
                      <a:pt x="8206" y="12938"/>
                    </a:cubicBezTo>
                    <a:cubicBezTo>
                      <a:pt x="8234" y="12686"/>
                      <a:pt x="8262" y="12462"/>
                      <a:pt x="8262" y="12238"/>
                    </a:cubicBezTo>
                    <a:cubicBezTo>
                      <a:pt x="8262" y="11790"/>
                      <a:pt x="8234" y="11342"/>
                      <a:pt x="8150" y="10894"/>
                    </a:cubicBezTo>
                    <a:cubicBezTo>
                      <a:pt x="8318" y="11314"/>
                      <a:pt x="8514" y="11734"/>
                      <a:pt x="8738" y="12098"/>
                    </a:cubicBezTo>
                    <a:cubicBezTo>
                      <a:pt x="8850" y="12322"/>
                      <a:pt x="8990" y="12518"/>
                      <a:pt x="9130" y="12686"/>
                    </a:cubicBezTo>
                    <a:cubicBezTo>
                      <a:pt x="9270" y="12882"/>
                      <a:pt x="9438" y="13078"/>
                      <a:pt x="9634" y="13218"/>
                    </a:cubicBezTo>
                    <a:cubicBezTo>
                      <a:pt x="10026" y="13554"/>
                      <a:pt x="10614" y="13498"/>
                      <a:pt x="10950" y="13106"/>
                    </a:cubicBezTo>
                    <a:cubicBezTo>
                      <a:pt x="11118" y="12882"/>
                      <a:pt x="11202" y="12602"/>
                      <a:pt x="11146" y="12350"/>
                    </a:cubicBezTo>
                    <a:cubicBezTo>
                      <a:pt x="11118" y="12098"/>
                      <a:pt x="11034" y="11874"/>
                      <a:pt x="10950" y="11650"/>
                    </a:cubicBezTo>
                    <a:cubicBezTo>
                      <a:pt x="10838" y="11426"/>
                      <a:pt x="10754" y="11230"/>
                      <a:pt x="10642" y="11006"/>
                    </a:cubicBezTo>
                    <a:cubicBezTo>
                      <a:pt x="10418" y="10614"/>
                      <a:pt x="10166" y="10250"/>
                      <a:pt x="9858" y="9886"/>
                    </a:cubicBezTo>
                    <a:cubicBezTo>
                      <a:pt x="10222" y="10194"/>
                      <a:pt x="10586" y="10446"/>
                      <a:pt x="10978" y="10670"/>
                    </a:cubicBezTo>
                    <a:cubicBezTo>
                      <a:pt x="11202" y="10782"/>
                      <a:pt x="11398" y="10894"/>
                      <a:pt x="11622" y="10978"/>
                    </a:cubicBezTo>
                    <a:cubicBezTo>
                      <a:pt x="11846" y="11062"/>
                      <a:pt x="12070" y="11146"/>
                      <a:pt x="12322" y="11202"/>
                    </a:cubicBezTo>
                    <a:cubicBezTo>
                      <a:pt x="12826" y="11286"/>
                      <a:pt x="13302" y="10922"/>
                      <a:pt x="13386" y="10418"/>
                    </a:cubicBezTo>
                    <a:cubicBezTo>
                      <a:pt x="13442" y="10138"/>
                      <a:pt x="13358" y="9886"/>
                      <a:pt x="13190" y="9662"/>
                    </a:cubicBezTo>
                    <a:cubicBezTo>
                      <a:pt x="13022" y="9466"/>
                      <a:pt x="12854" y="9326"/>
                      <a:pt x="12658" y="9185"/>
                    </a:cubicBezTo>
                    <a:cubicBezTo>
                      <a:pt x="12462" y="9017"/>
                      <a:pt x="12266" y="8905"/>
                      <a:pt x="12070" y="8765"/>
                    </a:cubicBezTo>
                    <a:cubicBezTo>
                      <a:pt x="11678" y="8541"/>
                      <a:pt x="11286" y="8345"/>
                      <a:pt x="10866" y="8205"/>
                    </a:cubicBezTo>
                    <a:cubicBezTo>
                      <a:pt x="11314" y="8261"/>
                      <a:pt x="11762" y="8317"/>
                      <a:pt x="12210" y="8317"/>
                    </a:cubicBezTo>
                    <a:cubicBezTo>
                      <a:pt x="12462" y="8317"/>
                      <a:pt x="12686" y="8289"/>
                      <a:pt x="12910" y="8261"/>
                    </a:cubicBezTo>
                    <a:cubicBezTo>
                      <a:pt x="13162" y="8205"/>
                      <a:pt x="13386" y="8177"/>
                      <a:pt x="13638" y="8093"/>
                    </a:cubicBezTo>
                    <a:cubicBezTo>
                      <a:pt x="14114" y="7897"/>
                      <a:pt x="14366" y="7365"/>
                      <a:pt x="14170" y="6889"/>
                    </a:cubicBezTo>
                    <a:cubicBezTo>
                      <a:pt x="14086" y="6609"/>
                      <a:pt x="13890" y="6413"/>
                      <a:pt x="13638" y="6329"/>
                    </a:cubicBezTo>
                    <a:cubicBezTo>
                      <a:pt x="13386" y="6245"/>
                      <a:pt x="13162" y="6189"/>
                      <a:pt x="12910" y="6161"/>
                    </a:cubicBezTo>
                    <a:cubicBezTo>
                      <a:pt x="12686" y="6133"/>
                      <a:pt x="12462" y="6105"/>
                      <a:pt x="12210" y="6105"/>
                    </a:cubicBezTo>
                    <a:cubicBezTo>
                      <a:pt x="11762" y="6105"/>
                      <a:pt x="11314" y="6133"/>
                      <a:pt x="10866" y="6217"/>
                    </a:cubicBezTo>
                    <a:cubicBezTo>
                      <a:pt x="11286" y="6049"/>
                      <a:pt x="11706" y="5881"/>
                      <a:pt x="12098" y="5629"/>
                    </a:cubicBezTo>
                    <a:cubicBezTo>
                      <a:pt x="12294" y="5517"/>
                      <a:pt x="12490" y="5377"/>
                      <a:pt x="12686" y="5237"/>
                    </a:cubicBezTo>
                    <a:cubicBezTo>
                      <a:pt x="12882" y="5097"/>
                      <a:pt x="13050" y="4929"/>
                      <a:pt x="13218" y="4733"/>
                    </a:cubicBezTo>
                    <a:cubicBezTo>
                      <a:pt x="13554" y="4341"/>
                      <a:pt x="13498" y="3753"/>
                      <a:pt x="13078" y="3417"/>
                    </a:cubicBezTo>
                    <a:cubicBezTo>
                      <a:pt x="12882" y="3249"/>
                      <a:pt x="12602" y="3193"/>
                      <a:pt x="12350" y="3221"/>
                    </a:cubicBezTo>
                    <a:cubicBezTo>
                      <a:pt x="12098" y="3249"/>
                      <a:pt x="11846" y="3333"/>
                      <a:pt x="11650" y="3417"/>
                    </a:cubicBezTo>
                    <a:cubicBezTo>
                      <a:pt x="11426" y="3529"/>
                      <a:pt x="11202" y="3613"/>
                      <a:pt x="11006" y="3725"/>
                    </a:cubicBezTo>
                    <a:cubicBezTo>
                      <a:pt x="10614" y="3949"/>
                      <a:pt x="10250" y="4229"/>
                      <a:pt x="9886" y="4509"/>
                    </a:cubicBezTo>
                    <a:cubicBezTo>
                      <a:pt x="10166" y="4145"/>
                      <a:pt x="10446" y="3781"/>
                      <a:pt x="10670" y="3389"/>
                    </a:cubicBezTo>
                    <a:cubicBezTo>
                      <a:pt x="10782" y="3193"/>
                      <a:pt x="10894" y="2969"/>
                      <a:pt x="10978" y="2745"/>
                    </a:cubicBezTo>
                    <a:cubicBezTo>
                      <a:pt x="11062" y="2521"/>
                      <a:pt x="11146" y="2297"/>
                      <a:pt x="11174" y="2045"/>
                    </a:cubicBezTo>
                    <a:cubicBezTo>
                      <a:pt x="11258" y="1541"/>
                      <a:pt x="10922" y="1064"/>
                      <a:pt x="10418" y="980"/>
                    </a:cubicBezTo>
                    <a:cubicBezTo>
                      <a:pt x="10138" y="924"/>
                      <a:pt x="9858" y="1008"/>
                      <a:pt x="9662" y="1176"/>
                    </a:cubicBezTo>
                    <a:cubicBezTo>
                      <a:pt x="9466" y="1344"/>
                      <a:pt x="9298" y="1513"/>
                      <a:pt x="9158" y="1709"/>
                    </a:cubicBezTo>
                    <a:cubicBezTo>
                      <a:pt x="9018" y="1905"/>
                      <a:pt x="8878" y="2101"/>
                      <a:pt x="8766" y="2297"/>
                    </a:cubicBezTo>
                    <a:cubicBezTo>
                      <a:pt x="8542" y="2689"/>
                      <a:pt x="8346" y="3081"/>
                      <a:pt x="8178" y="3529"/>
                    </a:cubicBezTo>
                    <a:cubicBezTo>
                      <a:pt x="8262" y="3053"/>
                      <a:pt x="8290" y="2605"/>
                      <a:pt x="8290" y="2157"/>
                    </a:cubicBezTo>
                    <a:cubicBezTo>
                      <a:pt x="8290" y="1933"/>
                      <a:pt x="8262" y="1681"/>
                      <a:pt x="8234" y="1457"/>
                    </a:cubicBezTo>
                    <a:cubicBezTo>
                      <a:pt x="8206" y="1204"/>
                      <a:pt x="8150" y="980"/>
                      <a:pt x="8066" y="728"/>
                    </a:cubicBezTo>
                    <a:cubicBezTo>
                      <a:pt x="7898" y="252"/>
                      <a:pt x="7337" y="0"/>
                      <a:pt x="6861" y="196"/>
                    </a:cubicBezTo>
                    <a:cubicBezTo>
                      <a:pt x="6609" y="280"/>
                      <a:pt x="6413" y="504"/>
                      <a:pt x="6329" y="728"/>
                    </a:cubicBezTo>
                    <a:cubicBezTo>
                      <a:pt x="6217" y="980"/>
                      <a:pt x="6189" y="1204"/>
                      <a:pt x="6161" y="1457"/>
                    </a:cubicBezTo>
                    <a:cubicBezTo>
                      <a:pt x="6105" y="1681"/>
                      <a:pt x="6105" y="1933"/>
                      <a:pt x="6105" y="2157"/>
                    </a:cubicBezTo>
                    <a:cubicBezTo>
                      <a:pt x="6077" y="2605"/>
                      <a:pt x="6133" y="3053"/>
                      <a:pt x="6217" y="3501"/>
                    </a:cubicBezTo>
                    <a:cubicBezTo>
                      <a:pt x="6049" y="3081"/>
                      <a:pt x="5853" y="2661"/>
                      <a:pt x="5629" y="2269"/>
                    </a:cubicBezTo>
                    <a:cubicBezTo>
                      <a:pt x="5517" y="2073"/>
                      <a:pt x="5377" y="1877"/>
                      <a:pt x="5237" y="1681"/>
                    </a:cubicBezTo>
                    <a:cubicBezTo>
                      <a:pt x="5069" y="1485"/>
                      <a:pt x="4929" y="1316"/>
                      <a:pt x="4733" y="1148"/>
                    </a:cubicBezTo>
                    <a:cubicBezTo>
                      <a:pt x="4341" y="812"/>
                      <a:pt x="3753" y="868"/>
                      <a:pt x="3417" y="1288"/>
                    </a:cubicBezTo>
                    <a:cubicBezTo>
                      <a:pt x="3221" y="1485"/>
                      <a:pt x="3165" y="1765"/>
                      <a:pt x="3221" y="2045"/>
                    </a:cubicBezTo>
                    <a:cubicBezTo>
                      <a:pt x="3249" y="2297"/>
                      <a:pt x="3333" y="2521"/>
                      <a:pt x="3417" y="2745"/>
                    </a:cubicBezTo>
                    <a:cubicBezTo>
                      <a:pt x="3501" y="2941"/>
                      <a:pt x="3613" y="3165"/>
                      <a:pt x="3725" y="3361"/>
                    </a:cubicBezTo>
                    <a:cubicBezTo>
                      <a:pt x="3949" y="3753"/>
                      <a:pt x="4201" y="4145"/>
                      <a:pt x="4509" y="4481"/>
                    </a:cubicBezTo>
                    <a:cubicBezTo>
                      <a:pt x="4145" y="4201"/>
                      <a:pt x="3781" y="3921"/>
                      <a:pt x="3389" y="3697"/>
                    </a:cubicBezTo>
                    <a:cubicBezTo>
                      <a:pt x="3165" y="3585"/>
                      <a:pt x="2969" y="3501"/>
                      <a:pt x="2745" y="3389"/>
                    </a:cubicBezTo>
                    <a:cubicBezTo>
                      <a:pt x="2521" y="3305"/>
                      <a:pt x="2297" y="3221"/>
                      <a:pt x="2045" y="3193"/>
                    </a:cubicBezTo>
                    <a:cubicBezTo>
                      <a:pt x="1541" y="3109"/>
                      <a:pt x="1037" y="3445"/>
                      <a:pt x="953" y="3949"/>
                    </a:cubicBezTo>
                    <a:cubicBezTo>
                      <a:pt x="925" y="4229"/>
                      <a:pt x="1009" y="4509"/>
                      <a:pt x="1177" y="4705"/>
                    </a:cubicBezTo>
                    <a:cubicBezTo>
                      <a:pt x="1317" y="4901"/>
                      <a:pt x="1513" y="5069"/>
                      <a:pt x="1709" y="5209"/>
                    </a:cubicBezTo>
                    <a:cubicBezTo>
                      <a:pt x="1877" y="5349"/>
                      <a:pt x="2073" y="5489"/>
                      <a:pt x="2297" y="5601"/>
                    </a:cubicBezTo>
                    <a:cubicBezTo>
                      <a:pt x="2661" y="5853"/>
                      <a:pt x="3081" y="6021"/>
                      <a:pt x="3501" y="6189"/>
                    </a:cubicBezTo>
                    <a:cubicBezTo>
                      <a:pt x="3053" y="6105"/>
                      <a:pt x="2605" y="6077"/>
                      <a:pt x="2157" y="6077"/>
                    </a:cubicBezTo>
                    <a:cubicBezTo>
                      <a:pt x="1905" y="6077"/>
                      <a:pt x="1681" y="6105"/>
                      <a:pt x="1429" y="6133"/>
                    </a:cubicBezTo>
                    <a:cubicBezTo>
                      <a:pt x="1205" y="6161"/>
                      <a:pt x="981" y="6217"/>
                      <a:pt x="729" y="6301"/>
                    </a:cubicBezTo>
                    <a:cubicBezTo>
                      <a:pt x="253" y="6469"/>
                      <a:pt x="0" y="7029"/>
                      <a:pt x="168" y="75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" name="Google Shape;336;p26"/>
              <p:cNvSpPr/>
              <p:nvPr/>
            </p:nvSpPr>
            <p:spPr>
              <a:xfrm>
                <a:off x="2116480" y="2626779"/>
                <a:ext cx="79777" cy="79777"/>
              </a:xfrm>
              <a:custGeom>
                <a:rect b="b" l="l" r="r" t="t"/>
                <a:pathLst>
                  <a:path extrusionOk="0" h="2549" w="2549">
                    <a:moveTo>
                      <a:pt x="1260" y="0"/>
                    </a:moveTo>
                    <a:cubicBezTo>
                      <a:pt x="560" y="0"/>
                      <a:pt x="0" y="588"/>
                      <a:pt x="0" y="1288"/>
                    </a:cubicBezTo>
                    <a:cubicBezTo>
                      <a:pt x="0" y="1988"/>
                      <a:pt x="560" y="2548"/>
                      <a:pt x="1260" y="2548"/>
                    </a:cubicBezTo>
                    <a:cubicBezTo>
                      <a:pt x="1961" y="2548"/>
                      <a:pt x="2549" y="1988"/>
                      <a:pt x="2549" y="1288"/>
                    </a:cubicBezTo>
                    <a:cubicBezTo>
                      <a:pt x="2549" y="588"/>
                      <a:pt x="1961" y="0"/>
                      <a:pt x="1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7" name="Google Shape;337;p26"/>
            <p:cNvGrpSpPr/>
            <p:nvPr/>
          </p:nvGrpSpPr>
          <p:grpSpPr>
            <a:xfrm>
              <a:off x="130138" y="3479461"/>
              <a:ext cx="478474" cy="478519"/>
              <a:chOff x="1930662" y="2441838"/>
              <a:chExt cx="449651" cy="449651"/>
            </a:xfrm>
          </p:grpSpPr>
          <p:sp>
            <p:nvSpPr>
              <p:cNvPr id="338" name="Google Shape;338;p26"/>
              <p:cNvSpPr/>
              <p:nvPr/>
            </p:nvSpPr>
            <p:spPr>
              <a:xfrm>
                <a:off x="1930662" y="2441838"/>
                <a:ext cx="449651" cy="449651"/>
              </a:xfrm>
              <a:custGeom>
                <a:rect b="b" l="l" r="r" t="t"/>
                <a:pathLst>
                  <a:path extrusionOk="0" h="14367" w="14367">
                    <a:moveTo>
                      <a:pt x="168" y="7505"/>
                    </a:moveTo>
                    <a:cubicBezTo>
                      <a:pt x="281" y="7757"/>
                      <a:pt x="477" y="7953"/>
                      <a:pt x="729" y="8065"/>
                    </a:cubicBezTo>
                    <a:cubicBezTo>
                      <a:pt x="981" y="8149"/>
                      <a:pt x="1205" y="8177"/>
                      <a:pt x="1429" y="8233"/>
                    </a:cubicBezTo>
                    <a:cubicBezTo>
                      <a:pt x="1681" y="8261"/>
                      <a:pt x="1905" y="8261"/>
                      <a:pt x="2157" y="8261"/>
                    </a:cubicBezTo>
                    <a:cubicBezTo>
                      <a:pt x="2605" y="8289"/>
                      <a:pt x="3053" y="8233"/>
                      <a:pt x="3501" y="8177"/>
                    </a:cubicBezTo>
                    <a:cubicBezTo>
                      <a:pt x="3081" y="8317"/>
                      <a:pt x="2661" y="8513"/>
                      <a:pt x="2269" y="8737"/>
                    </a:cubicBezTo>
                    <a:cubicBezTo>
                      <a:pt x="2073" y="8877"/>
                      <a:pt x="1877" y="8989"/>
                      <a:pt x="1681" y="9129"/>
                    </a:cubicBezTo>
                    <a:cubicBezTo>
                      <a:pt x="1485" y="9298"/>
                      <a:pt x="1317" y="9438"/>
                      <a:pt x="1149" y="9634"/>
                    </a:cubicBezTo>
                    <a:cubicBezTo>
                      <a:pt x="813" y="10054"/>
                      <a:pt x="869" y="10642"/>
                      <a:pt x="1261" y="10950"/>
                    </a:cubicBezTo>
                    <a:cubicBezTo>
                      <a:pt x="1485" y="11146"/>
                      <a:pt x="1765" y="11202"/>
                      <a:pt x="2017" y="11174"/>
                    </a:cubicBezTo>
                    <a:cubicBezTo>
                      <a:pt x="2269" y="11118"/>
                      <a:pt x="2493" y="11034"/>
                      <a:pt x="2717" y="10950"/>
                    </a:cubicBezTo>
                    <a:cubicBezTo>
                      <a:pt x="2941" y="10866"/>
                      <a:pt x="3165" y="10754"/>
                      <a:pt x="3361" y="10642"/>
                    </a:cubicBezTo>
                    <a:cubicBezTo>
                      <a:pt x="3753" y="10418"/>
                      <a:pt x="4117" y="10166"/>
                      <a:pt x="4481" y="9886"/>
                    </a:cubicBezTo>
                    <a:cubicBezTo>
                      <a:pt x="4173" y="10222"/>
                      <a:pt x="3921" y="10614"/>
                      <a:pt x="3697" y="11006"/>
                    </a:cubicBezTo>
                    <a:cubicBezTo>
                      <a:pt x="3585" y="11202"/>
                      <a:pt x="3473" y="11426"/>
                      <a:pt x="3389" y="11650"/>
                    </a:cubicBezTo>
                    <a:cubicBezTo>
                      <a:pt x="3305" y="11846"/>
                      <a:pt x="3221" y="12098"/>
                      <a:pt x="3193" y="12322"/>
                    </a:cubicBezTo>
                    <a:cubicBezTo>
                      <a:pt x="3109" y="12854"/>
                      <a:pt x="3445" y="13330"/>
                      <a:pt x="3949" y="13414"/>
                    </a:cubicBezTo>
                    <a:cubicBezTo>
                      <a:pt x="4229" y="13470"/>
                      <a:pt x="4509" y="13386"/>
                      <a:pt x="4705" y="13218"/>
                    </a:cubicBezTo>
                    <a:cubicBezTo>
                      <a:pt x="4901" y="13050"/>
                      <a:pt x="5041" y="12854"/>
                      <a:pt x="5209" y="12686"/>
                    </a:cubicBezTo>
                    <a:cubicBezTo>
                      <a:pt x="5349" y="12490"/>
                      <a:pt x="5489" y="12294"/>
                      <a:pt x="5601" y="12098"/>
                    </a:cubicBezTo>
                    <a:cubicBezTo>
                      <a:pt x="5825" y="11706"/>
                      <a:pt x="6021" y="11286"/>
                      <a:pt x="6189" y="10866"/>
                    </a:cubicBezTo>
                    <a:cubicBezTo>
                      <a:pt x="6105" y="11314"/>
                      <a:pt x="6049" y="11762"/>
                      <a:pt x="6077" y="12238"/>
                    </a:cubicBezTo>
                    <a:cubicBezTo>
                      <a:pt x="6077" y="12462"/>
                      <a:pt x="6077" y="12686"/>
                      <a:pt x="6133" y="12938"/>
                    </a:cubicBezTo>
                    <a:cubicBezTo>
                      <a:pt x="6161" y="13162"/>
                      <a:pt x="6189" y="13414"/>
                      <a:pt x="6301" y="13638"/>
                    </a:cubicBezTo>
                    <a:cubicBezTo>
                      <a:pt x="6469" y="14142"/>
                      <a:pt x="7001" y="14366"/>
                      <a:pt x="7505" y="14198"/>
                    </a:cubicBezTo>
                    <a:cubicBezTo>
                      <a:pt x="7758" y="14086"/>
                      <a:pt x="7954" y="13890"/>
                      <a:pt x="8038" y="13638"/>
                    </a:cubicBezTo>
                    <a:cubicBezTo>
                      <a:pt x="8122" y="13414"/>
                      <a:pt x="8178" y="13162"/>
                      <a:pt x="8206" y="12938"/>
                    </a:cubicBezTo>
                    <a:cubicBezTo>
                      <a:pt x="8234" y="12686"/>
                      <a:pt x="8262" y="12462"/>
                      <a:pt x="8262" y="12238"/>
                    </a:cubicBezTo>
                    <a:cubicBezTo>
                      <a:pt x="8262" y="11790"/>
                      <a:pt x="8234" y="11342"/>
                      <a:pt x="8150" y="10894"/>
                    </a:cubicBezTo>
                    <a:cubicBezTo>
                      <a:pt x="8318" y="11314"/>
                      <a:pt x="8514" y="11734"/>
                      <a:pt x="8738" y="12098"/>
                    </a:cubicBezTo>
                    <a:cubicBezTo>
                      <a:pt x="8850" y="12322"/>
                      <a:pt x="8990" y="12518"/>
                      <a:pt x="9130" y="12686"/>
                    </a:cubicBezTo>
                    <a:cubicBezTo>
                      <a:pt x="9270" y="12882"/>
                      <a:pt x="9438" y="13078"/>
                      <a:pt x="9634" y="13218"/>
                    </a:cubicBezTo>
                    <a:cubicBezTo>
                      <a:pt x="10026" y="13554"/>
                      <a:pt x="10614" y="13498"/>
                      <a:pt x="10950" y="13106"/>
                    </a:cubicBezTo>
                    <a:cubicBezTo>
                      <a:pt x="11118" y="12882"/>
                      <a:pt x="11202" y="12602"/>
                      <a:pt x="11146" y="12350"/>
                    </a:cubicBezTo>
                    <a:cubicBezTo>
                      <a:pt x="11118" y="12098"/>
                      <a:pt x="11034" y="11874"/>
                      <a:pt x="10950" y="11650"/>
                    </a:cubicBezTo>
                    <a:cubicBezTo>
                      <a:pt x="10838" y="11426"/>
                      <a:pt x="10754" y="11230"/>
                      <a:pt x="10642" y="11006"/>
                    </a:cubicBezTo>
                    <a:cubicBezTo>
                      <a:pt x="10418" y="10614"/>
                      <a:pt x="10166" y="10250"/>
                      <a:pt x="9858" y="9886"/>
                    </a:cubicBezTo>
                    <a:cubicBezTo>
                      <a:pt x="10222" y="10194"/>
                      <a:pt x="10586" y="10446"/>
                      <a:pt x="10978" y="10670"/>
                    </a:cubicBezTo>
                    <a:cubicBezTo>
                      <a:pt x="11202" y="10782"/>
                      <a:pt x="11398" y="10894"/>
                      <a:pt x="11622" y="10978"/>
                    </a:cubicBezTo>
                    <a:cubicBezTo>
                      <a:pt x="11846" y="11062"/>
                      <a:pt x="12070" y="11146"/>
                      <a:pt x="12322" y="11202"/>
                    </a:cubicBezTo>
                    <a:cubicBezTo>
                      <a:pt x="12826" y="11286"/>
                      <a:pt x="13302" y="10922"/>
                      <a:pt x="13386" y="10418"/>
                    </a:cubicBezTo>
                    <a:cubicBezTo>
                      <a:pt x="13442" y="10138"/>
                      <a:pt x="13358" y="9886"/>
                      <a:pt x="13190" y="9662"/>
                    </a:cubicBezTo>
                    <a:cubicBezTo>
                      <a:pt x="13022" y="9466"/>
                      <a:pt x="12854" y="9326"/>
                      <a:pt x="12658" y="9185"/>
                    </a:cubicBezTo>
                    <a:cubicBezTo>
                      <a:pt x="12462" y="9017"/>
                      <a:pt x="12266" y="8905"/>
                      <a:pt x="12070" y="8765"/>
                    </a:cubicBezTo>
                    <a:cubicBezTo>
                      <a:pt x="11678" y="8541"/>
                      <a:pt x="11286" y="8345"/>
                      <a:pt x="10866" y="8205"/>
                    </a:cubicBezTo>
                    <a:cubicBezTo>
                      <a:pt x="11314" y="8261"/>
                      <a:pt x="11762" y="8317"/>
                      <a:pt x="12210" y="8317"/>
                    </a:cubicBezTo>
                    <a:cubicBezTo>
                      <a:pt x="12462" y="8317"/>
                      <a:pt x="12686" y="8289"/>
                      <a:pt x="12910" y="8261"/>
                    </a:cubicBezTo>
                    <a:cubicBezTo>
                      <a:pt x="13162" y="8205"/>
                      <a:pt x="13386" y="8177"/>
                      <a:pt x="13638" y="8093"/>
                    </a:cubicBezTo>
                    <a:cubicBezTo>
                      <a:pt x="14114" y="7897"/>
                      <a:pt x="14366" y="7365"/>
                      <a:pt x="14170" y="6889"/>
                    </a:cubicBezTo>
                    <a:cubicBezTo>
                      <a:pt x="14086" y="6609"/>
                      <a:pt x="13890" y="6413"/>
                      <a:pt x="13638" y="6329"/>
                    </a:cubicBezTo>
                    <a:cubicBezTo>
                      <a:pt x="13386" y="6245"/>
                      <a:pt x="13162" y="6189"/>
                      <a:pt x="12910" y="6161"/>
                    </a:cubicBezTo>
                    <a:cubicBezTo>
                      <a:pt x="12686" y="6133"/>
                      <a:pt x="12462" y="6105"/>
                      <a:pt x="12210" y="6105"/>
                    </a:cubicBezTo>
                    <a:cubicBezTo>
                      <a:pt x="11762" y="6105"/>
                      <a:pt x="11314" y="6133"/>
                      <a:pt x="10866" y="6217"/>
                    </a:cubicBezTo>
                    <a:cubicBezTo>
                      <a:pt x="11286" y="6049"/>
                      <a:pt x="11706" y="5881"/>
                      <a:pt x="12098" y="5629"/>
                    </a:cubicBezTo>
                    <a:cubicBezTo>
                      <a:pt x="12294" y="5517"/>
                      <a:pt x="12490" y="5377"/>
                      <a:pt x="12686" y="5237"/>
                    </a:cubicBezTo>
                    <a:cubicBezTo>
                      <a:pt x="12882" y="5097"/>
                      <a:pt x="13050" y="4929"/>
                      <a:pt x="13218" y="4733"/>
                    </a:cubicBezTo>
                    <a:cubicBezTo>
                      <a:pt x="13554" y="4341"/>
                      <a:pt x="13498" y="3753"/>
                      <a:pt x="13078" y="3417"/>
                    </a:cubicBezTo>
                    <a:cubicBezTo>
                      <a:pt x="12882" y="3249"/>
                      <a:pt x="12602" y="3193"/>
                      <a:pt x="12350" y="3221"/>
                    </a:cubicBezTo>
                    <a:cubicBezTo>
                      <a:pt x="12098" y="3249"/>
                      <a:pt x="11846" y="3333"/>
                      <a:pt x="11650" y="3417"/>
                    </a:cubicBezTo>
                    <a:cubicBezTo>
                      <a:pt x="11426" y="3529"/>
                      <a:pt x="11202" y="3613"/>
                      <a:pt x="11006" y="3725"/>
                    </a:cubicBezTo>
                    <a:cubicBezTo>
                      <a:pt x="10614" y="3949"/>
                      <a:pt x="10250" y="4229"/>
                      <a:pt x="9886" y="4509"/>
                    </a:cubicBezTo>
                    <a:cubicBezTo>
                      <a:pt x="10166" y="4145"/>
                      <a:pt x="10446" y="3781"/>
                      <a:pt x="10670" y="3389"/>
                    </a:cubicBezTo>
                    <a:cubicBezTo>
                      <a:pt x="10782" y="3193"/>
                      <a:pt x="10894" y="2969"/>
                      <a:pt x="10978" y="2745"/>
                    </a:cubicBezTo>
                    <a:cubicBezTo>
                      <a:pt x="11062" y="2521"/>
                      <a:pt x="11146" y="2297"/>
                      <a:pt x="11174" y="2045"/>
                    </a:cubicBezTo>
                    <a:cubicBezTo>
                      <a:pt x="11258" y="1541"/>
                      <a:pt x="10922" y="1064"/>
                      <a:pt x="10418" y="980"/>
                    </a:cubicBezTo>
                    <a:cubicBezTo>
                      <a:pt x="10138" y="924"/>
                      <a:pt x="9858" y="1008"/>
                      <a:pt x="9662" y="1176"/>
                    </a:cubicBezTo>
                    <a:cubicBezTo>
                      <a:pt x="9466" y="1344"/>
                      <a:pt x="9298" y="1513"/>
                      <a:pt x="9158" y="1709"/>
                    </a:cubicBezTo>
                    <a:cubicBezTo>
                      <a:pt x="9018" y="1905"/>
                      <a:pt x="8878" y="2101"/>
                      <a:pt x="8766" y="2297"/>
                    </a:cubicBezTo>
                    <a:cubicBezTo>
                      <a:pt x="8542" y="2689"/>
                      <a:pt x="8346" y="3081"/>
                      <a:pt x="8178" y="3529"/>
                    </a:cubicBezTo>
                    <a:cubicBezTo>
                      <a:pt x="8262" y="3053"/>
                      <a:pt x="8290" y="2605"/>
                      <a:pt x="8290" y="2157"/>
                    </a:cubicBezTo>
                    <a:cubicBezTo>
                      <a:pt x="8290" y="1933"/>
                      <a:pt x="8262" y="1681"/>
                      <a:pt x="8234" y="1457"/>
                    </a:cubicBezTo>
                    <a:cubicBezTo>
                      <a:pt x="8206" y="1204"/>
                      <a:pt x="8150" y="980"/>
                      <a:pt x="8066" y="728"/>
                    </a:cubicBezTo>
                    <a:cubicBezTo>
                      <a:pt x="7898" y="252"/>
                      <a:pt x="7337" y="0"/>
                      <a:pt x="6861" y="196"/>
                    </a:cubicBezTo>
                    <a:cubicBezTo>
                      <a:pt x="6609" y="280"/>
                      <a:pt x="6413" y="504"/>
                      <a:pt x="6329" y="728"/>
                    </a:cubicBezTo>
                    <a:cubicBezTo>
                      <a:pt x="6217" y="980"/>
                      <a:pt x="6189" y="1204"/>
                      <a:pt x="6161" y="1457"/>
                    </a:cubicBezTo>
                    <a:cubicBezTo>
                      <a:pt x="6105" y="1681"/>
                      <a:pt x="6105" y="1933"/>
                      <a:pt x="6105" y="2157"/>
                    </a:cubicBezTo>
                    <a:cubicBezTo>
                      <a:pt x="6077" y="2605"/>
                      <a:pt x="6133" y="3053"/>
                      <a:pt x="6217" y="3501"/>
                    </a:cubicBezTo>
                    <a:cubicBezTo>
                      <a:pt x="6049" y="3081"/>
                      <a:pt x="5853" y="2661"/>
                      <a:pt x="5629" y="2269"/>
                    </a:cubicBezTo>
                    <a:cubicBezTo>
                      <a:pt x="5517" y="2073"/>
                      <a:pt x="5377" y="1877"/>
                      <a:pt x="5237" y="1681"/>
                    </a:cubicBezTo>
                    <a:cubicBezTo>
                      <a:pt x="5069" y="1485"/>
                      <a:pt x="4929" y="1316"/>
                      <a:pt x="4733" y="1148"/>
                    </a:cubicBezTo>
                    <a:cubicBezTo>
                      <a:pt x="4341" y="812"/>
                      <a:pt x="3753" y="868"/>
                      <a:pt x="3417" y="1288"/>
                    </a:cubicBezTo>
                    <a:cubicBezTo>
                      <a:pt x="3221" y="1485"/>
                      <a:pt x="3165" y="1765"/>
                      <a:pt x="3221" y="2045"/>
                    </a:cubicBezTo>
                    <a:cubicBezTo>
                      <a:pt x="3249" y="2297"/>
                      <a:pt x="3333" y="2521"/>
                      <a:pt x="3417" y="2745"/>
                    </a:cubicBezTo>
                    <a:cubicBezTo>
                      <a:pt x="3501" y="2941"/>
                      <a:pt x="3613" y="3165"/>
                      <a:pt x="3725" y="3361"/>
                    </a:cubicBezTo>
                    <a:cubicBezTo>
                      <a:pt x="3949" y="3753"/>
                      <a:pt x="4201" y="4145"/>
                      <a:pt x="4509" y="4481"/>
                    </a:cubicBezTo>
                    <a:cubicBezTo>
                      <a:pt x="4145" y="4201"/>
                      <a:pt x="3781" y="3921"/>
                      <a:pt x="3389" y="3697"/>
                    </a:cubicBezTo>
                    <a:cubicBezTo>
                      <a:pt x="3165" y="3585"/>
                      <a:pt x="2969" y="3501"/>
                      <a:pt x="2745" y="3389"/>
                    </a:cubicBezTo>
                    <a:cubicBezTo>
                      <a:pt x="2521" y="3305"/>
                      <a:pt x="2297" y="3221"/>
                      <a:pt x="2045" y="3193"/>
                    </a:cubicBezTo>
                    <a:cubicBezTo>
                      <a:pt x="1541" y="3109"/>
                      <a:pt x="1037" y="3445"/>
                      <a:pt x="953" y="3949"/>
                    </a:cubicBezTo>
                    <a:cubicBezTo>
                      <a:pt x="925" y="4229"/>
                      <a:pt x="1009" y="4509"/>
                      <a:pt x="1177" y="4705"/>
                    </a:cubicBezTo>
                    <a:cubicBezTo>
                      <a:pt x="1317" y="4901"/>
                      <a:pt x="1513" y="5069"/>
                      <a:pt x="1709" y="5209"/>
                    </a:cubicBezTo>
                    <a:cubicBezTo>
                      <a:pt x="1877" y="5349"/>
                      <a:pt x="2073" y="5489"/>
                      <a:pt x="2297" y="5601"/>
                    </a:cubicBezTo>
                    <a:cubicBezTo>
                      <a:pt x="2661" y="5853"/>
                      <a:pt x="3081" y="6021"/>
                      <a:pt x="3501" y="6189"/>
                    </a:cubicBezTo>
                    <a:cubicBezTo>
                      <a:pt x="3053" y="6105"/>
                      <a:pt x="2605" y="6077"/>
                      <a:pt x="2157" y="6077"/>
                    </a:cubicBezTo>
                    <a:cubicBezTo>
                      <a:pt x="1905" y="6077"/>
                      <a:pt x="1681" y="6105"/>
                      <a:pt x="1429" y="6133"/>
                    </a:cubicBezTo>
                    <a:cubicBezTo>
                      <a:pt x="1205" y="6161"/>
                      <a:pt x="981" y="6217"/>
                      <a:pt x="729" y="6301"/>
                    </a:cubicBezTo>
                    <a:cubicBezTo>
                      <a:pt x="253" y="6469"/>
                      <a:pt x="0" y="7029"/>
                      <a:pt x="168" y="75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" name="Google Shape;339;p26"/>
              <p:cNvSpPr/>
              <p:nvPr/>
            </p:nvSpPr>
            <p:spPr>
              <a:xfrm>
                <a:off x="2116480" y="2626779"/>
                <a:ext cx="79777" cy="79777"/>
              </a:xfrm>
              <a:custGeom>
                <a:rect b="b" l="l" r="r" t="t"/>
                <a:pathLst>
                  <a:path extrusionOk="0" h="2549" w="2549">
                    <a:moveTo>
                      <a:pt x="1260" y="0"/>
                    </a:moveTo>
                    <a:cubicBezTo>
                      <a:pt x="560" y="0"/>
                      <a:pt x="0" y="588"/>
                      <a:pt x="0" y="1288"/>
                    </a:cubicBezTo>
                    <a:cubicBezTo>
                      <a:pt x="0" y="1988"/>
                      <a:pt x="560" y="2548"/>
                      <a:pt x="1260" y="2548"/>
                    </a:cubicBezTo>
                    <a:cubicBezTo>
                      <a:pt x="1961" y="2548"/>
                      <a:pt x="2549" y="1988"/>
                      <a:pt x="2549" y="1288"/>
                    </a:cubicBezTo>
                    <a:cubicBezTo>
                      <a:pt x="2549" y="588"/>
                      <a:pt x="1961" y="0"/>
                      <a:pt x="12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4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7"/>
          <p:cNvSpPr txBox="1"/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42" name="Google Shape;342;p27"/>
          <p:cNvSpPr txBox="1"/>
          <p:nvPr>
            <p:ph idx="2" type="title"/>
          </p:nvPr>
        </p:nvSpPr>
        <p:spPr>
          <a:xfrm>
            <a:off x="1274550" y="1746225"/>
            <a:ext cx="27096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43" name="Google Shape;343;p27"/>
          <p:cNvSpPr txBox="1"/>
          <p:nvPr>
            <p:ph idx="1" type="subTitle"/>
          </p:nvPr>
        </p:nvSpPr>
        <p:spPr>
          <a:xfrm>
            <a:off x="1274550" y="2332736"/>
            <a:ext cx="27096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27"/>
          <p:cNvSpPr txBox="1"/>
          <p:nvPr>
            <p:ph idx="3" type="title"/>
          </p:nvPr>
        </p:nvSpPr>
        <p:spPr>
          <a:xfrm>
            <a:off x="5159800" y="1746225"/>
            <a:ext cx="27096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45" name="Google Shape;345;p27"/>
          <p:cNvSpPr txBox="1"/>
          <p:nvPr>
            <p:ph idx="4" type="subTitle"/>
          </p:nvPr>
        </p:nvSpPr>
        <p:spPr>
          <a:xfrm>
            <a:off x="5159800" y="2332737"/>
            <a:ext cx="27096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6" name="Google Shape;346;p27"/>
          <p:cNvSpPr txBox="1"/>
          <p:nvPr>
            <p:ph idx="5" type="title"/>
          </p:nvPr>
        </p:nvSpPr>
        <p:spPr>
          <a:xfrm>
            <a:off x="1274550" y="3184014"/>
            <a:ext cx="27096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47" name="Google Shape;347;p27"/>
          <p:cNvSpPr txBox="1"/>
          <p:nvPr>
            <p:ph idx="6" type="subTitle"/>
          </p:nvPr>
        </p:nvSpPr>
        <p:spPr>
          <a:xfrm>
            <a:off x="1274550" y="3766125"/>
            <a:ext cx="27096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8" name="Google Shape;348;p27"/>
          <p:cNvSpPr txBox="1"/>
          <p:nvPr>
            <p:ph idx="7" type="title"/>
          </p:nvPr>
        </p:nvSpPr>
        <p:spPr>
          <a:xfrm>
            <a:off x="5159800" y="3184016"/>
            <a:ext cx="27096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49" name="Google Shape;349;p27"/>
          <p:cNvSpPr txBox="1"/>
          <p:nvPr>
            <p:ph idx="8" type="subTitle"/>
          </p:nvPr>
        </p:nvSpPr>
        <p:spPr>
          <a:xfrm>
            <a:off x="5159800" y="3766128"/>
            <a:ext cx="27096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50" name="Google Shape;350;p27"/>
          <p:cNvGrpSpPr/>
          <p:nvPr/>
        </p:nvGrpSpPr>
        <p:grpSpPr>
          <a:xfrm>
            <a:off x="-238325" y="-359857"/>
            <a:ext cx="9382320" cy="5503361"/>
            <a:chOff x="-238325" y="-359857"/>
            <a:chExt cx="9382320" cy="5503361"/>
          </a:xfrm>
        </p:grpSpPr>
        <p:sp>
          <p:nvSpPr>
            <p:cNvPr id="351" name="Google Shape;351;p27"/>
            <p:cNvSpPr/>
            <p:nvPr/>
          </p:nvSpPr>
          <p:spPr>
            <a:xfrm rot="1201544">
              <a:off x="-116613" y="-94785"/>
              <a:ext cx="1727484" cy="1015847"/>
            </a:xfrm>
            <a:custGeom>
              <a:rect b="b" l="l" r="r" t="t"/>
              <a:pathLst>
                <a:path extrusionOk="0" h="32458" w="55196">
                  <a:moveTo>
                    <a:pt x="20779" y="15431"/>
                  </a:moveTo>
                  <a:cubicBezTo>
                    <a:pt x="25484" y="5826"/>
                    <a:pt x="34557" y="6246"/>
                    <a:pt x="34641" y="6414"/>
                  </a:cubicBezTo>
                  <a:cubicBezTo>
                    <a:pt x="32737" y="12183"/>
                    <a:pt x="26324" y="14759"/>
                    <a:pt x="22795" y="15711"/>
                  </a:cubicBezTo>
                  <a:cubicBezTo>
                    <a:pt x="24672" y="15963"/>
                    <a:pt x="26548" y="16299"/>
                    <a:pt x="28452" y="16663"/>
                  </a:cubicBezTo>
                  <a:cubicBezTo>
                    <a:pt x="28480" y="16663"/>
                    <a:pt x="28480" y="16691"/>
                    <a:pt x="28508" y="16691"/>
                  </a:cubicBezTo>
                  <a:cubicBezTo>
                    <a:pt x="35397" y="9522"/>
                    <a:pt x="44526" y="12771"/>
                    <a:pt x="44526" y="12911"/>
                  </a:cubicBezTo>
                  <a:cubicBezTo>
                    <a:pt x="41530" y="16579"/>
                    <a:pt x="35761" y="17391"/>
                    <a:pt x="31925" y="17447"/>
                  </a:cubicBezTo>
                  <a:cubicBezTo>
                    <a:pt x="32373" y="17559"/>
                    <a:pt x="32849" y="17643"/>
                    <a:pt x="33297" y="17755"/>
                  </a:cubicBezTo>
                  <a:cubicBezTo>
                    <a:pt x="34109" y="17979"/>
                    <a:pt x="34949" y="18203"/>
                    <a:pt x="35761" y="18427"/>
                  </a:cubicBezTo>
                  <a:cubicBezTo>
                    <a:pt x="36125" y="18539"/>
                    <a:pt x="36489" y="18623"/>
                    <a:pt x="36853" y="18735"/>
                  </a:cubicBezTo>
                  <a:cubicBezTo>
                    <a:pt x="47439" y="16831"/>
                    <a:pt x="55196" y="25316"/>
                    <a:pt x="55084" y="25316"/>
                  </a:cubicBezTo>
                  <a:cubicBezTo>
                    <a:pt x="48475" y="26128"/>
                    <a:pt x="39626" y="21004"/>
                    <a:pt x="37105" y="19351"/>
                  </a:cubicBezTo>
                  <a:cubicBezTo>
                    <a:pt x="35845" y="19015"/>
                    <a:pt x="34585" y="18707"/>
                    <a:pt x="33325" y="18427"/>
                  </a:cubicBezTo>
                  <a:cubicBezTo>
                    <a:pt x="32597" y="18259"/>
                    <a:pt x="31869" y="18119"/>
                    <a:pt x="31140" y="17979"/>
                  </a:cubicBezTo>
                  <a:cubicBezTo>
                    <a:pt x="35005" y="19603"/>
                    <a:pt x="41446" y="23384"/>
                    <a:pt x="44162" y="29657"/>
                  </a:cubicBezTo>
                  <a:cubicBezTo>
                    <a:pt x="44022" y="29629"/>
                    <a:pt x="35985" y="27220"/>
                    <a:pt x="28340" y="17475"/>
                  </a:cubicBezTo>
                  <a:cubicBezTo>
                    <a:pt x="26296" y="17139"/>
                    <a:pt x="24252" y="16859"/>
                    <a:pt x="22235" y="16663"/>
                  </a:cubicBezTo>
                  <a:cubicBezTo>
                    <a:pt x="25736" y="18343"/>
                    <a:pt x="33213" y="23216"/>
                    <a:pt x="35117" y="30525"/>
                  </a:cubicBezTo>
                  <a:cubicBezTo>
                    <a:pt x="34949" y="30441"/>
                    <a:pt x="27052" y="27220"/>
                    <a:pt x="20695" y="16523"/>
                  </a:cubicBezTo>
                  <a:cubicBezTo>
                    <a:pt x="20135" y="16467"/>
                    <a:pt x="19547" y="16411"/>
                    <a:pt x="18959" y="16355"/>
                  </a:cubicBezTo>
                  <a:cubicBezTo>
                    <a:pt x="17419" y="16243"/>
                    <a:pt x="15850" y="16187"/>
                    <a:pt x="14310" y="16131"/>
                  </a:cubicBezTo>
                  <a:cubicBezTo>
                    <a:pt x="17111" y="17475"/>
                    <a:pt x="25232" y="22796"/>
                    <a:pt x="26492" y="30385"/>
                  </a:cubicBezTo>
                  <a:cubicBezTo>
                    <a:pt x="26324" y="30273"/>
                    <a:pt x="18735" y="26884"/>
                    <a:pt x="13470" y="16131"/>
                  </a:cubicBezTo>
                  <a:cubicBezTo>
                    <a:pt x="11650" y="16103"/>
                    <a:pt x="9830" y="16131"/>
                    <a:pt x="8037" y="16187"/>
                  </a:cubicBezTo>
                  <a:cubicBezTo>
                    <a:pt x="11482" y="17783"/>
                    <a:pt x="19575" y="23132"/>
                    <a:pt x="20723" y="31365"/>
                  </a:cubicBezTo>
                  <a:cubicBezTo>
                    <a:pt x="20471" y="31253"/>
                    <a:pt x="12574" y="28173"/>
                    <a:pt x="6777" y="16243"/>
                  </a:cubicBezTo>
                  <a:cubicBezTo>
                    <a:pt x="5097" y="16327"/>
                    <a:pt x="3417" y="16467"/>
                    <a:pt x="1765" y="16635"/>
                  </a:cubicBezTo>
                  <a:cubicBezTo>
                    <a:pt x="5097" y="18679"/>
                    <a:pt x="11986" y="24476"/>
                    <a:pt x="11902" y="32457"/>
                  </a:cubicBezTo>
                  <a:cubicBezTo>
                    <a:pt x="11650" y="32317"/>
                    <a:pt x="4201" y="28985"/>
                    <a:pt x="28" y="15935"/>
                  </a:cubicBezTo>
                  <a:cubicBezTo>
                    <a:pt x="0" y="15795"/>
                    <a:pt x="224" y="15823"/>
                    <a:pt x="644" y="16019"/>
                  </a:cubicBezTo>
                  <a:cubicBezTo>
                    <a:pt x="588" y="15683"/>
                    <a:pt x="532" y="15347"/>
                    <a:pt x="476" y="14983"/>
                  </a:cubicBezTo>
                  <a:cubicBezTo>
                    <a:pt x="2521" y="14815"/>
                    <a:pt x="4593" y="14731"/>
                    <a:pt x="6665" y="14675"/>
                  </a:cubicBezTo>
                  <a:cubicBezTo>
                    <a:pt x="9046" y="2353"/>
                    <a:pt x="17811" y="1"/>
                    <a:pt x="18035" y="169"/>
                  </a:cubicBezTo>
                  <a:cubicBezTo>
                    <a:pt x="17895" y="7842"/>
                    <a:pt x="11706" y="12715"/>
                    <a:pt x="8457" y="14675"/>
                  </a:cubicBezTo>
                  <a:cubicBezTo>
                    <a:pt x="10110" y="14675"/>
                    <a:pt x="11790" y="14703"/>
                    <a:pt x="13470" y="14787"/>
                  </a:cubicBezTo>
                  <a:cubicBezTo>
                    <a:pt x="16327" y="4258"/>
                    <a:pt x="24700" y="2689"/>
                    <a:pt x="24840" y="2857"/>
                  </a:cubicBezTo>
                  <a:cubicBezTo>
                    <a:pt x="24140" y="9550"/>
                    <a:pt x="17727" y="13499"/>
                    <a:pt x="14786" y="14871"/>
                  </a:cubicBezTo>
                  <a:cubicBezTo>
                    <a:pt x="16130" y="14955"/>
                    <a:pt x="17503" y="15067"/>
                    <a:pt x="18875" y="15207"/>
                  </a:cubicBezTo>
                  <a:cubicBezTo>
                    <a:pt x="19491" y="15263"/>
                    <a:pt x="20135" y="15347"/>
                    <a:pt x="20779" y="154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7"/>
            <p:cNvSpPr/>
            <p:nvPr/>
          </p:nvSpPr>
          <p:spPr>
            <a:xfrm flipH="1">
              <a:off x="7944988" y="-147400"/>
              <a:ext cx="1199007" cy="1095569"/>
            </a:xfrm>
            <a:custGeom>
              <a:rect b="b" l="l" r="r" t="t"/>
              <a:pathLst>
                <a:path extrusionOk="0" h="35005" w="38310">
                  <a:moveTo>
                    <a:pt x="37161" y="20667"/>
                  </a:moveTo>
                  <a:cubicBezTo>
                    <a:pt x="35537" y="19687"/>
                    <a:pt x="33633" y="19463"/>
                    <a:pt x="31785" y="19463"/>
                  </a:cubicBezTo>
                  <a:cubicBezTo>
                    <a:pt x="30749" y="19463"/>
                    <a:pt x="29712" y="19519"/>
                    <a:pt x="28676" y="19687"/>
                  </a:cubicBezTo>
                  <a:cubicBezTo>
                    <a:pt x="28172" y="19771"/>
                    <a:pt x="27668" y="19883"/>
                    <a:pt x="27164" y="20023"/>
                  </a:cubicBezTo>
                  <a:cubicBezTo>
                    <a:pt x="26940" y="20079"/>
                    <a:pt x="26688" y="20135"/>
                    <a:pt x="26436" y="20219"/>
                  </a:cubicBezTo>
                  <a:cubicBezTo>
                    <a:pt x="26408" y="20247"/>
                    <a:pt x="26324" y="20275"/>
                    <a:pt x="26240" y="20303"/>
                  </a:cubicBezTo>
                  <a:cubicBezTo>
                    <a:pt x="25344" y="19491"/>
                    <a:pt x="24448" y="18707"/>
                    <a:pt x="23524" y="17922"/>
                  </a:cubicBezTo>
                  <a:cubicBezTo>
                    <a:pt x="22823" y="17334"/>
                    <a:pt x="22095" y="16774"/>
                    <a:pt x="21367" y="16214"/>
                  </a:cubicBezTo>
                  <a:cubicBezTo>
                    <a:pt x="22571" y="16606"/>
                    <a:pt x="23860" y="16830"/>
                    <a:pt x="25092" y="16970"/>
                  </a:cubicBezTo>
                  <a:cubicBezTo>
                    <a:pt x="26912" y="17194"/>
                    <a:pt x="28816" y="17166"/>
                    <a:pt x="30524" y="16410"/>
                  </a:cubicBezTo>
                  <a:cubicBezTo>
                    <a:pt x="31197" y="16130"/>
                    <a:pt x="31813" y="15682"/>
                    <a:pt x="31841" y="14870"/>
                  </a:cubicBezTo>
                  <a:cubicBezTo>
                    <a:pt x="31869" y="14534"/>
                    <a:pt x="31757" y="14198"/>
                    <a:pt x="31533" y="13918"/>
                  </a:cubicBezTo>
                  <a:cubicBezTo>
                    <a:pt x="31281" y="13554"/>
                    <a:pt x="30861" y="13386"/>
                    <a:pt x="30440" y="13246"/>
                  </a:cubicBezTo>
                  <a:cubicBezTo>
                    <a:pt x="28676" y="12630"/>
                    <a:pt x="26772" y="12798"/>
                    <a:pt x="24952" y="13190"/>
                  </a:cubicBezTo>
                  <a:cubicBezTo>
                    <a:pt x="23944" y="13414"/>
                    <a:pt x="22963" y="13694"/>
                    <a:pt x="21983" y="14086"/>
                  </a:cubicBezTo>
                  <a:cubicBezTo>
                    <a:pt x="21507" y="14254"/>
                    <a:pt x="21031" y="14478"/>
                    <a:pt x="20583" y="14702"/>
                  </a:cubicBezTo>
                  <a:cubicBezTo>
                    <a:pt x="20359" y="14814"/>
                    <a:pt x="20135" y="14954"/>
                    <a:pt x="19911" y="15066"/>
                  </a:cubicBezTo>
                  <a:cubicBezTo>
                    <a:pt x="19911" y="15066"/>
                    <a:pt x="19883" y="15094"/>
                    <a:pt x="19855" y="15094"/>
                  </a:cubicBezTo>
                  <a:cubicBezTo>
                    <a:pt x="18707" y="14254"/>
                    <a:pt x="17531" y="13470"/>
                    <a:pt x="16327" y="12686"/>
                  </a:cubicBezTo>
                  <a:cubicBezTo>
                    <a:pt x="15430" y="12126"/>
                    <a:pt x="14562" y="11594"/>
                    <a:pt x="13638" y="11090"/>
                  </a:cubicBezTo>
                  <a:cubicBezTo>
                    <a:pt x="15010" y="11230"/>
                    <a:pt x="16411" y="11174"/>
                    <a:pt x="17727" y="11034"/>
                  </a:cubicBezTo>
                  <a:cubicBezTo>
                    <a:pt x="19547" y="10810"/>
                    <a:pt x="21395" y="10390"/>
                    <a:pt x="22879" y="9241"/>
                  </a:cubicBezTo>
                  <a:cubicBezTo>
                    <a:pt x="23468" y="8821"/>
                    <a:pt x="24000" y="8261"/>
                    <a:pt x="23832" y="7449"/>
                  </a:cubicBezTo>
                  <a:cubicBezTo>
                    <a:pt x="23776" y="7113"/>
                    <a:pt x="23608" y="6805"/>
                    <a:pt x="23328" y="6581"/>
                  </a:cubicBezTo>
                  <a:cubicBezTo>
                    <a:pt x="22991" y="6301"/>
                    <a:pt x="22543" y="6217"/>
                    <a:pt x="22123" y="6161"/>
                  </a:cubicBezTo>
                  <a:cubicBezTo>
                    <a:pt x="20275" y="5937"/>
                    <a:pt x="18455" y="6553"/>
                    <a:pt x="16775" y="7337"/>
                  </a:cubicBezTo>
                  <a:cubicBezTo>
                    <a:pt x="15851" y="7785"/>
                    <a:pt x="14954" y="8289"/>
                    <a:pt x="14086" y="8877"/>
                  </a:cubicBezTo>
                  <a:cubicBezTo>
                    <a:pt x="13666" y="9157"/>
                    <a:pt x="13246" y="9465"/>
                    <a:pt x="12854" y="9801"/>
                  </a:cubicBezTo>
                  <a:cubicBezTo>
                    <a:pt x="12658" y="9969"/>
                    <a:pt x="12462" y="10137"/>
                    <a:pt x="12294" y="10306"/>
                  </a:cubicBezTo>
                  <a:lnTo>
                    <a:pt x="12294" y="10306"/>
                  </a:lnTo>
                  <a:cubicBezTo>
                    <a:pt x="11034" y="9633"/>
                    <a:pt x="9802" y="8989"/>
                    <a:pt x="8514" y="8401"/>
                  </a:cubicBezTo>
                  <a:cubicBezTo>
                    <a:pt x="7589" y="7953"/>
                    <a:pt x="6637" y="7561"/>
                    <a:pt x="5685" y="7169"/>
                  </a:cubicBezTo>
                  <a:cubicBezTo>
                    <a:pt x="7281" y="7029"/>
                    <a:pt x="8906" y="6525"/>
                    <a:pt x="10362" y="5937"/>
                  </a:cubicBezTo>
                  <a:cubicBezTo>
                    <a:pt x="12070" y="5265"/>
                    <a:pt x="13750" y="4369"/>
                    <a:pt x="14898" y="2885"/>
                  </a:cubicBezTo>
                  <a:cubicBezTo>
                    <a:pt x="15346" y="2324"/>
                    <a:pt x="15711" y="1624"/>
                    <a:pt x="15346" y="896"/>
                  </a:cubicBezTo>
                  <a:cubicBezTo>
                    <a:pt x="15206" y="588"/>
                    <a:pt x="14954" y="308"/>
                    <a:pt x="14646" y="168"/>
                  </a:cubicBezTo>
                  <a:cubicBezTo>
                    <a:pt x="14254" y="0"/>
                    <a:pt x="13806" y="28"/>
                    <a:pt x="13386" y="84"/>
                  </a:cubicBezTo>
                  <a:cubicBezTo>
                    <a:pt x="11510" y="364"/>
                    <a:pt x="9942" y="1428"/>
                    <a:pt x="8542" y="2633"/>
                  </a:cubicBezTo>
                  <a:cubicBezTo>
                    <a:pt x="7729" y="3305"/>
                    <a:pt x="7001" y="4033"/>
                    <a:pt x="6301" y="4817"/>
                  </a:cubicBezTo>
                  <a:cubicBezTo>
                    <a:pt x="5993" y="5209"/>
                    <a:pt x="5657" y="5601"/>
                    <a:pt x="5377" y="6021"/>
                  </a:cubicBezTo>
                  <a:cubicBezTo>
                    <a:pt x="5209" y="6245"/>
                    <a:pt x="5097" y="6441"/>
                    <a:pt x="4957" y="6665"/>
                  </a:cubicBezTo>
                  <a:cubicBezTo>
                    <a:pt x="4929" y="6693"/>
                    <a:pt x="4901" y="6749"/>
                    <a:pt x="4873" y="6833"/>
                  </a:cubicBezTo>
                  <a:cubicBezTo>
                    <a:pt x="4705" y="6777"/>
                    <a:pt x="4565" y="6721"/>
                    <a:pt x="4425" y="6637"/>
                  </a:cubicBezTo>
                  <a:cubicBezTo>
                    <a:pt x="3725" y="6385"/>
                    <a:pt x="3053" y="6133"/>
                    <a:pt x="2353" y="5881"/>
                  </a:cubicBezTo>
                  <a:lnTo>
                    <a:pt x="1289" y="5517"/>
                  </a:lnTo>
                  <a:lnTo>
                    <a:pt x="785" y="5321"/>
                  </a:lnTo>
                  <a:lnTo>
                    <a:pt x="504" y="5237"/>
                  </a:lnTo>
                  <a:cubicBezTo>
                    <a:pt x="476" y="5237"/>
                    <a:pt x="420" y="5209"/>
                    <a:pt x="364" y="5237"/>
                  </a:cubicBezTo>
                  <a:cubicBezTo>
                    <a:pt x="336" y="5237"/>
                    <a:pt x="308" y="5265"/>
                    <a:pt x="280" y="5321"/>
                  </a:cubicBezTo>
                  <a:lnTo>
                    <a:pt x="252" y="5349"/>
                  </a:lnTo>
                  <a:lnTo>
                    <a:pt x="224" y="5405"/>
                  </a:lnTo>
                  <a:lnTo>
                    <a:pt x="140" y="5489"/>
                  </a:lnTo>
                  <a:lnTo>
                    <a:pt x="0" y="6021"/>
                  </a:lnTo>
                  <a:lnTo>
                    <a:pt x="0" y="6133"/>
                  </a:lnTo>
                  <a:lnTo>
                    <a:pt x="0" y="6217"/>
                  </a:lnTo>
                  <a:lnTo>
                    <a:pt x="0" y="6245"/>
                  </a:lnTo>
                  <a:cubicBezTo>
                    <a:pt x="0" y="6301"/>
                    <a:pt x="0" y="6329"/>
                    <a:pt x="28" y="6357"/>
                  </a:cubicBezTo>
                  <a:cubicBezTo>
                    <a:pt x="56" y="6413"/>
                    <a:pt x="112" y="6413"/>
                    <a:pt x="140" y="6441"/>
                  </a:cubicBezTo>
                  <a:lnTo>
                    <a:pt x="420" y="6525"/>
                  </a:lnTo>
                  <a:lnTo>
                    <a:pt x="925" y="6693"/>
                  </a:lnTo>
                  <a:lnTo>
                    <a:pt x="1961" y="7057"/>
                  </a:lnTo>
                  <a:cubicBezTo>
                    <a:pt x="2661" y="7281"/>
                    <a:pt x="3333" y="7533"/>
                    <a:pt x="4005" y="7813"/>
                  </a:cubicBezTo>
                  <a:cubicBezTo>
                    <a:pt x="5265" y="8289"/>
                    <a:pt x="6469" y="8793"/>
                    <a:pt x="7701" y="9353"/>
                  </a:cubicBezTo>
                  <a:cubicBezTo>
                    <a:pt x="7141" y="10978"/>
                    <a:pt x="6917" y="12798"/>
                    <a:pt x="6889" y="14506"/>
                  </a:cubicBezTo>
                  <a:cubicBezTo>
                    <a:pt x="6861" y="16382"/>
                    <a:pt x="7029" y="18287"/>
                    <a:pt x="7925" y="19967"/>
                  </a:cubicBezTo>
                  <a:cubicBezTo>
                    <a:pt x="8262" y="20639"/>
                    <a:pt x="8738" y="21255"/>
                    <a:pt x="9550" y="21227"/>
                  </a:cubicBezTo>
                  <a:cubicBezTo>
                    <a:pt x="9886" y="21227"/>
                    <a:pt x="10222" y="21087"/>
                    <a:pt x="10474" y="20863"/>
                  </a:cubicBezTo>
                  <a:cubicBezTo>
                    <a:pt x="10782" y="20555"/>
                    <a:pt x="10922" y="20135"/>
                    <a:pt x="11034" y="19715"/>
                  </a:cubicBezTo>
                  <a:cubicBezTo>
                    <a:pt x="11482" y="17866"/>
                    <a:pt x="11146" y="15962"/>
                    <a:pt x="10614" y="14170"/>
                  </a:cubicBezTo>
                  <a:cubicBezTo>
                    <a:pt x="10306" y="13134"/>
                    <a:pt x="9914" y="12154"/>
                    <a:pt x="9466" y="11202"/>
                  </a:cubicBezTo>
                  <a:cubicBezTo>
                    <a:pt x="9270" y="10726"/>
                    <a:pt x="9018" y="10277"/>
                    <a:pt x="8766" y="9829"/>
                  </a:cubicBezTo>
                  <a:cubicBezTo>
                    <a:pt x="9830" y="10362"/>
                    <a:pt x="10894" y="10866"/>
                    <a:pt x="11958" y="11426"/>
                  </a:cubicBezTo>
                  <a:cubicBezTo>
                    <a:pt x="12602" y="11790"/>
                    <a:pt x="13246" y="12126"/>
                    <a:pt x="13890" y="12490"/>
                  </a:cubicBezTo>
                  <a:cubicBezTo>
                    <a:pt x="14506" y="12854"/>
                    <a:pt x="15122" y="13218"/>
                    <a:pt x="15767" y="13582"/>
                  </a:cubicBezTo>
                  <a:cubicBezTo>
                    <a:pt x="15066" y="15206"/>
                    <a:pt x="14758" y="16998"/>
                    <a:pt x="14618" y="18763"/>
                  </a:cubicBezTo>
                  <a:cubicBezTo>
                    <a:pt x="14478" y="20611"/>
                    <a:pt x="14506" y="22543"/>
                    <a:pt x="15318" y="24251"/>
                  </a:cubicBezTo>
                  <a:cubicBezTo>
                    <a:pt x="15627" y="24923"/>
                    <a:pt x="16075" y="25595"/>
                    <a:pt x="16859" y="25623"/>
                  </a:cubicBezTo>
                  <a:cubicBezTo>
                    <a:pt x="17195" y="25623"/>
                    <a:pt x="17559" y="25511"/>
                    <a:pt x="17811" y="25315"/>
                  </a:cubicBezTo>
                  <a:cubicBezTo>
                    <a:pt x="18147" y="25035"/>
                    <a:pt x="18315" y="24615"/>
                    <a:pt x="18455" y="24195"/>
                  </a:cubicBezTo>
                  <a:cubicBezTo>
                    <a:pt x="19015" y="22403"/>
                    <a:pt x="18763" y="20443"/>
                    <a:pt x="18343" y="18623"/>
                  </a:cubicBezTo>
                  <a:cubicBezTo>
                    <a:pt x="18119" y="17614"/>
                    <a:pt x="17783" y="16578"/>
                    <a:pt x="17391" y="15598"/>
                  </a:cubicBezTo>
                  <a:cubicBezTo>
                    <a:pt x="17195" y="15150"/>
                    <a:pt x="16999" y="14674"/>
                    <a:pt x="16775" y="14226"/>
                  </a:cubicBezTo>
                  <a:cubicBezTo>
                    <a:pt x="17671" y="14814"/>
                    <a:pt x="18567" y="15402"/>
                    <a:pt x="19463" y="16018"/>
                  </a:cubicBezTo>
                  <a:cubicBezTo>
                    <a:pt x="20667" y="16830"/>
                    <a:pt x="21843" y="17726"/>
                    <a:pt x="22991" y="18623"/>
                  </a:cubicBezTo>
                  <a:cubicBezTo>
                    <a:pt x="23019" y="18651"/>
                    <a:pt x="23019" y="18651"/>
                    <a:pt x="23047" y="18651"/>
                  </a:cubicBezTo>
                  <a:cubicBezTo>
                    <a:pt x="22403" y="20359"/>
                    <a:pt x="22207" y="22235"/>
                    <a:pt x="22151" y="23999"/>
                  </a:cubicBezTo>
                  <a:cubicBezTo>
                    <a:pt x="22123" y="25876"/>
                    <a:pt x="22291" y="27808"/>
                    <a:pt x="23188" y="29460"/>
                  </a:cubicBezTo>
                  <a:cubicBezTo>
                    <a:pt x="23524" y="30132"/>
                    <a:pt x="24000" y="30748"/>
                    <a:pt x="24812" y="30720"/>
                  </a:cubicBezTo>
                  <a:cubicBezTo>
                    <a:pt x="25148" y="30720"/>
                    <a:pt x="25484" y="30580"/>
                    <a:pt x="25736" y="30356"/>
                  </a:cubicBezTo>
                  <a:cubicBezTo>
                    <a:pt x="26044" y="30076"/>
                    <a:pt x="26184" y="29628"/>
                    <a:pt x="26296" y="29208"/>
                  </a:cubicBezTo>
                  <a:cubicBezTo>
                    <a:pt x="26772" y="27388"/>
                    <a:pt x="26408" y="25455"/>
                    <a:pt x="25876" y="23663"/>
                  </a:cubicBezTo>
                  <a:cubicBezTo>
                    <a:pt x="25568" y="22655"/>
                    <a:pt x="25204" y="21647"/>
                    <a:pt x="24756" y="20695"/>
                  </a:cubicBezTo>
                  <a:cubicBezTo>
                    <a:pt x="24560" y="20303"/>
                    <a:pt x="24336" y="19911"/>
                    <a:pt x="24112" y="19519"/>
                  </a:cubicBezTo>
                  <a:cubicBezTo>
                    <a:pt x="25820" y="20891"/>
                    <a:pt x="27472" y="22375"/>
                    <a:pt x="29068" y="23887"/>
                  </a:cubicBezTo>
                  <a:cubicBezTo>
                    <a:pt x="29040" y="25707"/>
                    <a:pt x="29488" y="27556"/>
                    <a:pt x="30048" y="29292"/>
                  </a:cubicBezTo>
                  <a:cubicBezTo>
                    <a:pt x="30636" y="31056"/>
                    <a:pt x="31449" y="32820"/>
                    <a:pt x="32849" y="34081"/>
                  </a:cubicBezTo>
                  <a:cubicBezTo>
                    <a:pt x="33409" y="34585"/>
                    <a:pt x="34053" y="35005"/>
                    <a:pt x="34809" y="34697"/>
                  </a:cubicBezTo>
                  <a:cubicBezTo>
                    <a:pt x="35117" y="34585"/>
                    <a:pt x="35369" y="34333"/>
                    <a:pt x="35537" y="34053"/>
                  </a:cubicBezTo>
                  <a:cubicBezTo>
                    <a:pt x="35733" y="33661"/>
                    <a:pt x="35733" y="33184"/>
                    <a:pt x="35677" y="32764"/>
                  </a:cubicBezTo>
                  <a:cubicBezTo>
                    <a:pt x="35481" y="30860"/>
                    <a:pt x="34501" y="29180"/>
                    <a:pt x="33409" y="27668"/>
                  </a:cubicBezTo>
                  <a:cubicBezTo>
                    <a:pt x="32793" y="26828"/>
                    <a:pt x="32093" y="26016"/>
                    <a:pt x="31337" y="25259"/>
                  </a:cubicBezTo>
                  <a:cubicBezTo>
                    <a:pt x="30973" y="24895"/>
                    <a:pt x="30608" y="24531"/>
                    <a:pt x="30188" y="24223"/>
                  </a:cubicBezTo>
                  <a:cubicBezTo>
                    <a:pt x="30132" y="24167"/>
                    <a:pt x="30076" y="24111"/>
                    <a:pt x="29992" y="24055"/>
                  </a:cubicBezTo>
                  <a:lnTo>
                    <a:pt x="30020" y="24055"/>
                  </a:lnTo>
                  <a:cubicBezTo>
                    <a:pt x="29264" y="23243"/>
                    <a:pt x="28480" y="22459"/>
                    <a:pt x="27696" y="21675"/>
                  </a:cubicBezTo>
                  <a:cubicBezTo>
                    <a:pt x="28788" y="22291"/>
                    <a:pt x="29992" y="22795"/>
                    <a:pt x="31141" y="23159"/>
                  </a:cubicBezTo>
                  <a:cubicBezTo>
                    <a:pt x="32905" y="23747"/>
                    <a:pt x="34753" y="24139"/>
                    <a:pt x="36601" y="23747"/>
                  </a:cubicBezTo>
                  <a:cubicBezTo>
                    <a:pt x="37301" y="23607"/>
                    <a:pt x="38029" y="23327"/>
                    <a:pt x="38226" y="22543"/>
                  </a:cubicBezTo>
                  <a:cubicBezTo>
                    <a:pt x="38310" y="22207"/>
                    <a:pt x="38254" y="21843"/>
                    <a:pt x="38113" y="21535"/>
                  </a:cubicBezTo>
                  <a:cubicBezTo>
                    <a:pt x="37917" y="21143"/>
                    <a:pt x="37553" y="20891"/>
                    <a:pt x="37161" y="206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53" name="Google Shape;353;p27"/>
            <p:cNvGrpSpPr/>
            <p:nvPr/>
          </p:nvGrpSpPr>
          <p:grpSpPr>
            <a:xfrm>
              <a:off x="244872" y="973613"/>
              <a:ext cx="449651" cy="449651"/>
              <a:chOff x="1930662" y="2441838"/>
              <a:chExt cx="449651" cy="449651"/>
            </a:xfrm>
          </p:grpSpPr>
          <p:sp>
            <p:nvSpPr>
              <p:cNvPr id="354" name="Google Shape;354;p27"/>
              <p:cNvSpPr/>
              <p:nvPr/>
            </p:nvSpPr>
            <p:spPr>
              <a:xfrm>
                <a:off x="1930662" y="2441838"/>
                <a:ext cx="449651" cy="449651"/>
              </a:xfrm>
              <a:custGeom>
                <a:rect b="b" l="l" r="r" t="t"/>
                <a:pathLst>
                  <a:path extrusionOk="0" h="14367" w="14367">
                    <a:moveTo>
                      <a:pt x="168" y="7505"/>
                    </a:moveTo>
                    <a:cubicBezTo>
                      <a:pt x="281" y="7757"/>
                      <a:pt x="477" y="7953"/>
                      <a:pt x="729" y="8065"/>
                    </a:cubicBezTo>
                    <a:cubicBezTo>
                      <a:pt x="981" y="8149"/>
                      <a:pt x="1205" y="8177"/>
                      <a:pt x="1429" y="8233"/>
                    </a:cubicBezTo>
                    <a:cubicBezTo>
                      <a:pt x="1681" y="8261"/>
                      <a:pt x="1905" y="8261"/>
                      <a:pt x="2157" y="8261"/>
                    </a:cubicBezTo>
                    <a:cubicBezTo>
                      <a:pt x="2605" y="8289"/>
                      <a:pt x="3053" y="8233"/>
                      <a:pt x="3501" y="8177"/>
                    </a:cubicBezTo>
                    <a:cubicBezTo>
                      <a:pt x="3081" y="8317"/>
                      <a:pt x="2661" y="8513"/>
                      <a:pt x="2269" y="8737"/>
                    </a:cubicBezTo>
                    <a:cubicBezTo>
                      <a:pt x="2073" y="8877"/>
                      <a:pt x="1877" y="8989"/>
                      <a:pt x="1681" y="9129"/>
                    </a:cubicBezTo>
                    <a:cubicBezTo>
                      <a:pt x="1485" y="9298"/>
                      <a:pt x="1317" y="9438"/>
                      <a:pt x="1149" y="9634"/>
                    </a:cubicBezTo>
                    <a:cubicBezTo>
                      <a:pt x="813" y="10054"/>
                      <a:pt x="869" y="10642"/>
                      <a:pt x="1261" y="10950"/>
                    </a:cubicBezTo>
                    <a:cubicBezTo>
                      <a:pt x="1485" y="11146"/>
                      <a:pt x="1765" y="11202"/>
                      <a:pt x="2017" y="11174"/>
                    </a:cubicBezTo>
                    <a:cubicBezTo>
                      <a:pt x="2269" y="11118"/>
                      <a:pt x="2493" y="11034"/>
                      <a:pt x="2717" y="10950"/>
                    </a:cubicBezTo>
                    <a:cubicBezTo>
                      <a:pt x="2941" y="10866"/>
                      <a:pt x="3165" y="10754"/>
                      <a:pt x="3361" y="10642"/>
                    </a:cubicBezTo>
                    <a:cubicBezTo>
                      <a:pt x="3753" y="10418"/>
                      <a:pt x="4117" y="10166"/>
                      <a:pt x="4481" y="9886"/>
                    </a:cubicBezTo>
                    <a:cubicBezTo>
                      <a:pt x="4173" y="10222"/>
                      <a:pt x="3921" y="10614"/>
                      <a:pt x="3697" y="11006"/>
                    </a:cubicBezTo>
                    <a:cubicBezTo>
                      <a:pt x="3585" y="11202"/>
                      <a:pt x="3473" y="11426"/>
                      <a:pt x="3389" y="11650"/>
                    </a:cubicBezTo>
                    <a:cubicBezTo>
                      <a:pt x="3305" y="11846"/>
                      <a:pt x="3221" y="12098"/>
                      <a:pt x="3193" y="12322"/>
                    </a:cubicBezTo>
                    <a:cubicBezTo>
                      <a:pt x="3109" y="12854"/>
                      <a:pt x="3445" y="13330"/>
                      <a:pt x="3949" y="13414"/>
                    </a:cubicBezTo>
                    <a:cubicBezTo>
                      <a:pt x="4229" y="13470"/>
                      <a:pt x="4509" y="13386"/>
                      <a:pt x="4705" y="13218"/>
                    </a:cubicBezTo>
                    <a:cubicBezTo>
                      <a:pt x="4901" y="13050"/>
                      <a:pt x="5041" y="12854"/>
                      <a:pt x="5209" y="12686"/>
                    </a:cubicBezTo>
                    <a:cubicBezTo>
                      <a:pt x="5349" y="12490"/>
                      <a:pt x="5489" y="12294"/>
                      <a:pt x="5601" y="12098"/>
                    </a:cubicBezTo>
                    <a:cubicBezTo>
                      <a:pt x="5825" y="11706"/>
                      <a:pt x="6021" y="11286"/>
                      <a:pt x="6189" y="10866"/>
                    </a:cubicBezTo>
                    <a:cubicBezTo>
                      <a:pt x="6105" y="11314"/>
                      <a:pt x="6049" y="11762"/>
                      <a:pt x="6077" y="12238"/>
                    </a:cubicBezTo>
                    <a:cubicBezTo>
                      <a:pt x="6077" y="12462"/>
                      <a:pt x="6077" y="12686"/>
                      <a:pt x="6133" y="12938"/>
                    </a:cubicBezTo>
                    <a:cubicBezTo>
                      <a:pt x="6161" y="13162"/>
                      <a:pt x="6189" y="13414"/>
                      <a:pt x="6301" y="13638"/>
                    </a:cubicBezTo>
                    <a:cubicBezTo>
                      <a:pt x="6469" y="14142"/>
                      <a:pt x="7001" y="14366"/>
                      <a:pt x="7505" y="14198"/>
                    </a:cubicBezTo>
                    <a:cubicBezTo>
                      <a:pt x="7758" y="14086"/>
                      <a:pt x="7954" y="13890"/>
                      <a:pt x="8038" y="13638"/>
                    </a:cubicBezTo>
                    <a:cubicBezTo>
                      <a:pt x="8122" y="13414"/>
                      <a:pt x="8178" y="13162"/>
                      <a:pt x="8206" y="12938"/>
                    </a:cubicBezTo>
                    <a:cubicBezTo>
                      <a:pt x="8234" y="12686"/>
                      <a:pt x="8262" y="12462"/>
                      <a:pt x="8262" y="12238"/>
                    </a:cubicBezTo>
                    <a:cubicBezTo>
                      <a:pt x="8262" y="11790"/>
                      <a:pt x="8234" y="11342"/>
                      <a:pt x="8150" y="10894"/>
                    </a:cubicBezTo>
                    <a:cubicBezTo>
                      <a:pt x="8318" y="11314"/>
                      <a:pt x="8514" y="11734"/>
                      <a:pt x="8738" y="12098"/>
                    </a:cubicBezTo>
                    <a:cubicBezTo>
                      <a:pt x="8850" y="12322"/>
                      <a:pt x="8990" y="12518"/>
                      <a:pt x="9130" y="12686"/>
                    </a:cubicBezTo>
                    <a:cubicBezTo>
                      <a:pt x="9270" y="12882"/>
                      <a:pt x="9438" y="13078"/>
                      <a:pt x="9634" y="13218"/>
                    </a:cubicBezTo>
                    <a:cubicBezTo>
                      <a:pt x="10026" y="13554"/>
                      <a:pt x="10614" y="13498"/>
                      <a:pt x="10950" y="13106"/>
                    </a:cubicBezTo>
                    <a:cubicBezTo>
                      <a:pt x="11118" y="12882"/>
                      <a:pt x="11202" y="12602"/>
                      <a:pt x="11146" y="12350"/>
                    </a:cubicBezTo>
                    <a:cubicBezTo>
                      <a:pt x="11118" y="12098"/>
                      <a:pt x="11034" y="11874"/>
                      <a:pt x="10950" y="11650"/>
                    </a:cubicBezTo>
                    <a:cubicBezTo>
                      <a:pt x="10838" y="11426"/>
                      <a:pt x="10754" y="11230"/>
                      <a:pt x="10642" y="11006"/>
                    </a:cubicBezTo>
                    <a:cubicBezTo>
                      <a:pt x="10418" y="10614"/>
                      <a:pt x="10166" y="10250"/>
                      <a:pt x="9858" y="9886"/>
                    </a:cubicBezTo>
                    <a:cubicBezTo>
                      <a:pt x="10222" y="10194"/>
                      <a:pt x="10586" y="10446"/>
                      <a:pt x="10978" y="10670"/>
                    </a:cubicBezTo>
                    <a:cubicBezTo>
                      <a:pt x="11202" y="10782"/>
                      <a:pt x="11398" y="10894"/>
                      <a:pt x="11622" y="10978"/>
                    </a:cubicBezTo>
                    <a:cubicBezTo>
                      <a:pt x="11846" y="11062"/>
                      <a:pt x="12070" y="11146"/>
                      <a:pt x="12322" y="11202"/>
                    </a:cubicBezTo>
                    <a:cubicBezTo>
                      <a:pt x="12826" y="11286"/>
                      <a:pt x="13302" y="10922"/>
                      <a:pt x="13386" y="10418"/>
                    </a:cubicBezTo>
                    <a:cubicBezTo>
                      <a:pt x="13442" y="10138"/>
                      <a:pt x="13358" y="9886"/>
                      <a:pt x="13190" y="9662"/>
                    </a:cubicBezTo>
                    <a:cubicBezTo>
                      <a:pt x="13022" y="9466"/>
                      <a:pt x="12854" y="9326"/>
                      <a:pt x="12658" y="9185"/>
                    </a:cubicBezTo>
                    <a:cubicBezTo>
                      <a:pt x="12462" y="9017"/>
                      <a:pt x="12266" y="8905"/>
                      <a:pt x="12070" y="8765"/>
                    </a:cubicBezTo>
                    <a:cubicBezTo>
                      <a:pt x="11678" y="8541"/>
                      <a:pt x="11286" y="8345"/>
                      <a:pt x="10866" y="8205"/>
                    </a:cubicBezTo>
                    <a:cubicBezTo>
                      <a:pt x="11314" y="8261"/>
                      <a:pt x="11762" y="8317"/>
                      <a:pt x="12210" y="8317"/>
                    </a:cubicBezTo>
                    <a:cubicBezTo>
                      <a:pt x="12462" y="8317"/>
                      <a:pt x="12686" y="8289"/>
                      <a:pt x="12910" y="8261"/>
                    </a:cubicBezTo>
                    <a:cubicBezTo>
                      <a:pt x="13162" y="8205"/>
                      <a:pt x="13386" y="8177"/>
                      <a:pt x="13638" y="8093"/>
                    </a:cubicBezTo>
                    <a:cubicBezTo>
                      <a:pt x="14114" y="7897"/>
                      <a:pt x="14366" y="7365"/>
                      <a:pt x="14170" y="6889"/>
                    </a:cubicBezTo>
                    <a:cubicBezTo>
                      <a:pt x="14086" y="6609"/>
                      <a:pt x="13890" y="6413"/>
                      <a:pt x="13638" y="6329"/>
                    </a:cubicBezTo>
                    <a:cubicBezTo>
                      <a:pt x="13386" y="6245"/>
                      <a:pt x="13162" y="6189"/>
                      <a:pt x="12910" y="6161"/>
                    </a:cubicBezTo>
                    <a:cubicBezTo>
                      <a:pt x="12686" y="6133"/>
                      <a:pt x="12462" y="6105"/>
                      <a:pt x="12210" y="6105"/>
                    </a:cubicBezTo>
                    <a:cubicBezTo>
                      <a:pt x="11762" y="6105"/>
                      <a:pt x="11314" y="6133"/>
                      <a:pt x="10866" y="6217"/>
                    </a:cubicBezTo>
                    <a:cubicBezTo>
                      <a:pt x="11286" y="6049"/>
                      <a:pt x="11706" y="5881"/>
                      <a:pt x="12098" y="5629"/>
                    </a:cubicBezTo>
                    <a:cubicBezTo>
                      <a:pt x="12294" y="5517"/>
                      <a:pt x="12490" y="5377"/>
                      <a:pt x="12686" y="5237"/>
                    </a:cubicBezTo>
                    <a:cubicBezTo>
                      <a:pt x="12882" y="5097"/>
                      <a:pt x="13050" y="4929"/>
                      <a:pt x="13218" y="4733"/>
                    </a:cubicBezTo>
                    <a:cubicBezTo>
                      <a:pt x="13554" y="4341"/>
                      <a:pt x="13498" y="3753"/>
                      <a:pt x="13078" y="3417"/>
                    </a:cubicBezTo>
                    <a:cubicBezTo>
                      <a:pt x="12882" y="3249"/>
                      <a:pt x="12602" y="3193"/>
                      <a:pt x="12350" y="3221"/>
                    </a:cubicBezTo>
                    <a:cubicBezTo>
                      <a:pt x="12098" y="3249"/>
                      <a:pt x="11846" y="3333"/>
                      <a:pt x="11650" y="3417"/>
                    </a:cubicBezTo>
                    <a:cubicBezTo>
                      <a:pt x="11426" y="3529"/>
                      <a:pt x="11202" y="3613"/>
                      <a:pt x="11006" y="3725"/>
                    </a:cubicBezTo>
                    <a:cubicBezTo>
                      <a:pt x="10614" y="3949"/>
                      <a:pt x="10250" y="4229"/>
                      <a:pt x="9886" y="4509"/>
                    </a:cubicBezTo>
                    <a:cubicBezTo>
                      <a:pt x="10166" y="4145"/>
                      <a:pt x="10446" y="3781"/>
                      <a:pt x="10670" y="3389"/>
                    </a:cubicBezTo>
                    <a:cubicBezTo>
                      <a:pt x="10782" y="3193"/>
                      <a:pt x="10894" y="2969"/>
                      <a:pt x="10978" y="2745"/>
                    </a:cubicBezTo>
                    <a:cubicBezTo>
                      <a:pt x="11062" y="2521"/>
                      <a:pt x="11146" y="2297"/>
                      <a:pt x="11174" y="2045"/>
                    </a:cubicBezTo>
                    <a:cubicBezTo>
                      <a:pt x="11258" y="1541"/>
                      <a:pt x="10922" y="1064"/>
                      <a:pt x="10418" y="980"/>
                    </a:cubicBezTo>
                    <a:cubicBezTo>
                      <a:pt x="10138" y="924"/>
                      <a:pt x="9858" y="1008"/>
                      <a:pt x="9662" y="1176"/>
                    </a:cubicBezTo>
                    <a:cubicBezTo>
                      <a:pt x="9466" y="1344"/>
                      <a:pt x="9298" y="1513"/>
                      <a:pt x="9158" y="1709"/>
                    </a:cubicBezTo>
                    <a:cubicBezTo>
                      <a:pt x="9018" y="1905"/>
                      <a:pt x="8878" y="2101"/>
                      <a:pt x="8766" y="2297"/>
                    </a:cubicBezTo>
                    <a:cubicBezTo>
                      <a:pt x="8542" y="2689"/>
                      <a:pt x="8346" y="3081"/>
                      <a:pt x="8178" y="3529"/>
                    </a:cubicBezTo>
                    <a:cubicBezTo>
                      <a:pt x="8262" y="3053"/>
                      <a:pt x="8290" y="2605"/>
                      <a:pt x="8290" y="2157"/>
                    </a:cubicBezTo>
                    <a:cubicBezTo>
                      <a:pt x="8290" y="1933"/>
                      <a:pt x="8262" y="1681"/>
                      <a:pt x="8234" y="1457"/>
                    </a:cubicBezTo>
                    <a:cubicBezTo>
                      <a:pt x="8206" y="1204"/>
                      <a:pt x="8150" y="980"/>
                      <a:pt x="8066" y="728"/>
                    </a:cubicBezTo>
                    <a:cubicBezTo>
                      <a:pt x="7898" y="252"/>
                      <a:pt x="7337" y="0"/>
                      <a:pt x="6861" y="196"/>
                    </a:cubicBezTo>
                    <a:cubicBezTo>
                      <a:pt x="6609" y="280"/>
                      <a:pt x="6413" y="504"/>
                      <a:pt x="6329" y="728"/>
                    </a:cubicBezTo>
                    <a:cubicBezTo>
                      <a:pt x="6217" y="980"/>
                      <a:pt x="6189" y="1204"/>
                      <a:pt x="6161" y="1457"/>
                    </a:cubicBezTo>
                    <a:cubicBezTo>
                      <a:pt x="6105" y="1681"/>
                      <a:pt x="6105" y="1933"/>
                      <a:pt x="6105" y="2157"/>
                    </a:cubicBezTo>
                    <a:cubicBezTo>
                      <a:pt x="6077" y="2605"/>
                      <a:pt x="6133" y="3053"/>
                      <a:pt x="6217" y="3501"/>
                    </a:cubicBezTo>
                    <a:cubicBezTo>
                      <a:pt x="6049" y="3081"/>
                      <a:pt x="5853" y="2661"/>
                      <a:pt x="5629" y="2269"/>
                    </a:cubicBezTo>
                    <a:cubicBezTo>
                      <a:pt x="5517" y="2073"/>
                      <a:pt x="5377" y="1877"/>
                      <a:pt x="5237" y="1681"/>
                    </a:cubicBezTo>
                    <a:cubicBezTo>
                      <a:pt x="5069" y="1485"/>
                      <a:pt x="4929" y="1316"/>
                      <a:pt x="4733" y="1148"/>
                    </a:cubicBezTo>
                    <a:cubicBezTo>
                      <a:pt x="4341" y="812"/>
                      <a:pt x="3753" y="868"/>
                      <a:pt x="3417" y="1288"/>
                    </a:cubicBezTo>
                    <a:cubicBezTo>
                      <a:pt x="3221" y="1485"/>
                      <a:pt x="3165" y="1765"/>
                      <a:pt x="3221" y="2045"/>
                    </a:cubicBezTo>
                    <a:cubicBezTo>
                      <a:pt x="3249" y="2297"/>
                      <a:pt x="3333" y="2521"/>
                      <a:pt x="3417" y="2745"/>
                    </a:cubicBezTo>
                    <a:cubicBezTo>
                      <a:pt x="3501" y="2941"/>
                      <a:pt x="3613" y="3165"/>
                      <a:pt x="3725" y="3361"/>
                    </a:cubicBezTo>
                    <a:cubicBezTo>
                      <a:pt x="3949" y="3753"/>
                      <a:pt x="4201" y="4145"/>
                      <a:pt x="4509" y="4481"/>
                    </a:cubicBezTo>
                    <a:cubicBezTo>
                      <a:pt x="4145" y="4201"/>
                      <a:pt x="3781" y="3921"/>
                      <a:pt x="3389" y="3697"/>
                    </a:cubicBezTo>
                    <a:cubicBezTo>
                      <a:pt x="3165" y="3585"/>
                      <a:pt x="2969" y="3501"/>
                      <a:pt x="2745" y="3389"/>
                    </a:cubicBezTo>
                    <a:cubicBezTo>
                      <a:pt x="2521" y="3305"/>
                      <a:pt x="2297" y="3221"/>
                      <a:pt x="2045" y="3193"/>
                    </a:cubicBezTo>
                    <a:cubicBezTo>
                      <a:pt x="1541" y="3109"/>
                      <a:pt x="1037" y="3445"/>
                      <a:pt x="953" y="3949"/>
                    </a:cubicBezTo>
                    <a:cubicBezTo>
                      <a:pt x="925" y="4229"/>
                      <a:pt x="1009" y="4509"/>
                      <a:pt x="1177" y="4705"/>
                    </a:cubicBezTo>
                    <a:cubicBezTo>
                      <a:pt x="1317" y="4901"/>
                      <a:pt x="1513" y="5069"/>
                      <a:pt x="1709" y="5209"/>
                    </a:cubicBezTo>
                    <a:cubicBezTo>
                      <a:pt x="1877" y="5349"/>
                      <a:pt x="2073" y="5489"/>
                      <a:pt x="2297" y="5601"/>
                    </a:cubicBezTo>
                    <a:cubicBezTo>
                      <a:pt x="2661" y="5853"/>
                      <a:pt x="3081" y="6021"/>
                      <a:pt x="3501" y="6189"/>
                    </a:cubicBezTo>
                    <a:cubicBezTo>
                      <a:pt x="3053" y="6105"/>
                      <a:pt x="2605" y="6077"/>
                      <a:pt x="2157" y="6077"/>
                    </a:cubicBezTo>
                    <a:cubicBezTo>
                      <a:pt x="1905" y="6077"/>
                      <a:pt x="1681" y="6105"/>
                      <a:pt x="1429" y="6133"/>
                    </a:cubicBezTo>
                    <a:cubicBezTo>
                      <a:pt x="1205" y="6161"/>
                      <a:pt x="981" y="6217"/>
                      <a:pt x="729" y="6301"/>
                    </a:cubicBezTo>
                    <a:cubicBezTo>
                      <a:pt x="253" y="6469"/>
                      <a:pt x="0" y="7029"/>
                      <a:pt x="168" y="75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rotWithShape="0" algn="bl" dir="5400000" dist="28575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" name="Google Shape;355;p27"/>
              <p:cNvSpPr/>
              <p:nvPr/>
            </p:nvSpPr>
            <p:spPr>
              <a:xfrm>
                <a:off x="2116480" y="2626779"/>
                <a:ext cx="79777" cy="79777"/>
              </a:xfrm>
              <a:custGeom>
                <a:rect b="b" l="l" r="r" t="t"/>
                <a:pathLst>
                  <a:path extrusionOk="0" h="2549" w="2549">
                    <a:moveTo>
                      <a:pt x="1260" y="0"/>
                    </a:moveTo>
                    <a:cubicBezTo>
                      <a:pt x="560" y="0"/>
                      <a:pt x="0" y="588"/>
                      <a:pt x="0" y="1288"/>
                    </a:cubicBezTo>
                    <a:cubicBezTo>
                      <a:pt x="0" y="1988"/>
                      <a:pt x="560" y="2548"/>
                      <a:pt x="1260" y="2548"/>
                    </a:cubicBezTo>
                    <a:cubicBezTo>
                      <a:pt x="1961" y="2548"/>
                      <a:pt x="2549" y="1988"/>
                      <a:pt x="2549" y="1288"/>
                    </a:cubicBezTo>
                    <a:cubicBezTo>
                      <a:pt x="2549" y="588"/>
                      <a:pt x="1961" y="0"/>
                      <a:pt x="1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28575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56" name="Google Shape;356;p27"/>
            <p:cNvGrpSpPr/>
            <p:nvPr/>
          </p:nvGrpSpPr>
          <p:grpSpPr>
            <a:xfrm rot="1201454">
              <a:off x="168680" y="113804"/>
              <a:ext cx="449628" cy="449628"/>
              <a:chOff x="1455618" y="1674938"/>
              <a:chExt cx="449651" cy="449651"/>
            </a:xfrm>
          </p:grpSpPr>
          <p:sp>
            <p:nvSpPr>
              <p:cNvPr id="357" name="Google Shape;357;p27"/>
              <p:cNvSpPr/>
              <p:nvPr/>
            </p:nvSpPr>
            <p:spPr>
              <a:xfrm>
                <a:off x="1455618" y="1674938"/>
                <a:ext cx="449651" cy="449651"/>
              </a:xfrm>
              <a:custGeom>
                <a:rect b="b" l="l" r="r" t="t"/>
                <a:pathLst>
                  <a:path extrusionOk="0" h="14367" w="14367">
                    <a:moveTo>
                      <a:pt x="168" y="7505"/>
                    </a:moveTo>
                    <a:cubicBezTo>
                      <a:pt x="280" y="7757"/>
                      <a:pt x="477" y="7953"/>
                      <a:pt x="729" y="8065"/>
                    </a:cubicBezTo>
                    <a:cubicBezTo>
                      <a:pt x="953" y="8149"/>
                      <a:pt x="1205" y="8177"/>
                      <a:pt x="1429" y="8233"/>
                    </a:cubicBezTo>
                    <a:cubicBezTo>
                      <a:pt x="1681" y="8261"/>
                      <a:pt x="1905" y="8261"/>
                      <a:pt x="2157" y="8261"/>
                    </a:cubicBezTo>
                    <a:cubicBezTo>
                      <a:pt x="2605" y="8289"/>
                      <a:pt x="3053" y="8233"/>
                      <a:pt x="3501" y="8177"/>
                    </a:cubicBezTo>
                    <a:cubicBezTo>
                      <a:pt x="3053" y="8317"/>
                      <a:pt x="2661" y="8513"/>
                      <a:pt x="2269" y="8737"/>
                    </a:cubicBezTo>
                    <a:cubicBezTo>
                      <a:pt x="2045" y="8877"/>
                      <a:pt x="1877" y="8989"/>
                      <a:pt x="1681" y="9129"/>
                    </a:cubicBezTo>
                    <a:cubicBezTo>
                      <a:pt x="1485" y="9297"/>
                      <a:pt x="1289" y="9437"/>
                      <a:pt x="1149" y="9633"/>
                    </a:cubicBezTo>
                    <a:cubicBezTo>
                      <a:pt x="813" y="10053"/>
                      <a:pt x="869" y="10642"/>
                      <a:pt x="1261" y="10950"/>
                    </a:cubicBezTo>
                    <a:cubicBezTo>
                      <a:pt x="1485" y="11146"/>
                      <a:pt x="1765" y="11202"/>
                      <a:pt x="2017" y="11174"/>
                    </a:cubicBezTo>
                    <a:cubicBezTo>
                      <a:pt x="2269" y="11118"/>
                      <a:pt x="2493" y="11034"/>
                      <a:pt x="2717" y="10950"/>
                    </a:cubicBezTo>
                    <a:cubicBezTo>
                      <a:pt x="2941" y="10866"/>
                      <a:pt x="3165" y="10754"/>
                      <a:pt x="3361" y="10642"/>
                    </a:cubicBezTo>
                    <a:cubicBezTo>
                      <a:pt x="3753" y="10418"/>
                      <a:pt x="4117" y="10165"/>
                      <a:pt x="4481" y="9885"/>
                    </a:cubicBezTo>
                    <a:cubicBezTo>
                      <a:pt x="4173" y="10221"/>
                      <a:pt x="3921" y="10614"/>
                      <a:pt x="3697" y="11006"/>
                    </a:cubicBezTo>
                    <a:cubicBezTo>
                      <a:pt x="3585" y="11202"/>
                      <a:pt x="3473" y="11426"/>
                      <a:pt x="3389" y="11650"/>
                    </a:cubicBezTo>
                    <a:cubicBezTo>
                      <a:pt x="3305" y="11846"/>
                      <a:pt x="3221" y="12098"/>
                      <a:pt x="3165" y="12322"/>
                    </a:cubicBezTo>
                    <a:cubicBezTo>
                      <a:pt x="3081" y="12854"/>
                      <a:pt x="3445" y="13330"/>
                      <a:pt x="3949" y="13414"/>
                    </a:cubicBezTo>
                    <a:cubicBezTo>
                      <a:pt x="4229" y="13470"/>
                      <a:pt x="4481" y="13386"/>
                      <a:pt x="4705" y="13218"/>
                    </a:cubicBezTo>
                    <a:cubicBezTo>
                      <a:pt x="4901" y="13050"/>
                      <a:pt x="5041" y="12854"/>
                      <a:pt x="5209" y="12686"/>
                    </a:cubicBezTo>
                    <a:cubicBezTo>
                      <a:pt x="5349" y="12490"/>
                      <a:pt x="5489" y="12294"/>
                      <a:pt x="5601" y="12098"/>
                    </a:cubicBezTo>
                    <a:cubicBezTo>
                      <a:pt x="5825" y="11706"/>
                      <a:pt x="6021" y="11286"/>
                      <a:pt x="6161" y="10866"/>
                    </a:cubicBezTo>
                    <a:cubicBezTo>
                      <a:pt x="6105" y="11314"/>
                      <a:pt x="6049" y="11762"/>
                      <a:pt x="6077" y="12210"/>
                    </a:cubicBezTo>
                    <a:cubicBezTo>
                      <a:pt x="6077" y="12462"/>
                      <a:pt x="6077" y="12686"/>
                      <a:pt x="6105" y="12938"/>
                    </a:cubicBezTo>
                    <a:cubicBezTo>
                      <a:pt x="6161" y="13162"/>
                      <a:pt x="6189" y="13414"/>
                      <a:pt x="6273" y="13638"/>
                    </a:cubicBezTo>
                    <a:cubicBezTo>
                      <a:pt x="6469" y="14114"/>
                      <a:pt x="7001" y="14366"/>
                      <a:pt x="7477" y="14198"/>
                    </a:cubicBezTo>
                    <a:cubicBezTo>
                      <a:pt x="7757" y="14086"/>
                      <a:pt x="7954" y="13890"/>
                      <a:pt x="8038" y="13638"/>
                    </a:cubicBezTo>
                    <a:cubicBezTo>
                      <a:pt x="8122" y="13414"/>
                      <a:pt x="8178" y="13162"/>
                      <a:pt x="8206" y="12938"/>
                    </a:cubicBezTo>
                    <a:cubicBezTo>
                      <a:pt x="8234" y="12686"/>
                      <a:pt x="8262" y="12462"/>
                      <a:pt x="8262" y="12210"/>
                    </a:cubicBezTo>
                    <a:cubicBezTo>
                      <a:pt x="8262" y="11762"/>
                      <a:pt x="8234" y="11314"/>
                      <a:pt x="8150" y="10866"/>
                    </a:cubicBezTo>
                    <a:cubicBezTo>
                      <a:pt x="8318" y="11314"/>
                      <a:pt x="8514" y="11734"/>
                      <a:pt x="8738" y="12098"/>
                    </a:cubicBezTo>
                    <a:cubicBezTo>
                      <a:pt x="8850" y="12322"/>
                      <a:pt x="8990" y="12518"/>
                      <a:pt x="9130" y="12686"/>
                    </a:cubicBezTo>
                    <a:cubicBezTo>
                      <a:pt x="9270" y="12882"/>
                      <a:pt x="9438" y="13078"/>
                      <a:pt x="9634" y="13218"/>
                    </a:cubicBezTo>
                    <a:cubicBezTo>
                      <a:pt x="10026" y="13554"/>
                      <a:pt x="10614" y="13498"/>
                      <a:pt x="10950" y="13106"/>
                    </a:cubicBezTo>
                    <a:cubicBezTo>
                      <a:pt x="11118" y="12882"/>
                      <a:pt x="11202" y="12602"/>
                      <a:pt x="11146" y="12350"/>
                    </a:cubicBezTo>
                    <a:cubicBezTo>
                      <a:pt x="11118" y="12098"/>
                      <a:pt x="11034" y="11874"/>
                      <a:pt x="10950" y="11650"/>
                    </a:cubicBezTo>
                    <a:cubicBezTo>
                      <a:pt x="10838" y="11426"/>
                      <a:pt x="10754" y="11230"/>
                      <a:pt x="10642" y="11006"/>
                    </a:cubicBezTo>
                    <a:cubicBezTo>
                      <a:pt x="10418" y="10614"/>
                      <a:pt x="10166" y="10249"/>
                      <a:pt x="9858" y="9885"/>
                    </a:cubicBezTo>
                    <a:cubicBezTo>
                      <a:pt x="10222" y="10193"/>
                      <a:pt x="10586" y="10446"/>
                      <a:pt x="10978" y="10670"/>
                    </a:cubicBezTo>
                    <a:cubicBezTo>
                      <a:pt x="11202" y="10782"/>
                      <a:pt x="11398" y="10894"/>
                      <a:pt x="11622" y="10978"/>
                    </a:cubicBezTo>
                    <a:cubicBezTo>
                      <a:pt x="11846" y="11062"/>
                      <a:pt x="12070" y="11146"/>
                      <a:pt x="12322" y="11202"/>
                    </a:cubicBezTo>
                    <a:cubicBezTo>
                      <a:pt x="12826" y="11286"/>
                      <a:pt x="13302" y="10922"/>
                      <a:pt x="13386" y="10418"/>
                    </a:cubicBezTo>
                    <a:cubicBezTo>
                      <a:pt x="13442" y="10137"/>
                      <a:pt x="13358" y="9885"/>
                      <a:pt x="13190" y="9661"/>
                    </a:cubicBezTo>
                    <a:cubicBezTo>
                      <a:pt x="13022" y="9465"/>
                      <a:pt x="12854" y="9325"/>
                      <a:pt x="12658" y="9185"/>
                    </a:cubicBezTo>
                    <a:cubicBezTo>
                      <a:pt x="12462" y="9017"/>
                      <a:pt x="12266" y="8905"/>
                      <a:pt x="12070" y="8765"/>
                    </a:cubicBezTo>
                    <a:cubicBezTo>
                      <a:pt x="11678" y="8541"/>
                      <a:pt x="11286" y="8345"/>
                      <a:pt x="10866" y="8205"/>
                    </a:cubicBezTo>
                    <a:cubicBezTo>
                      <a:pt x="11314" y="8261"/>
                      <a:pt x="11762" y="8317"/>
                      <a:pt x="12210" y="8317"/>
                    </a:cubicBezTo>
                    <a:cubicBezTo>
                      <a:pt x="12462" y="8317"/>
                      <a:pt x="12686" y="8289"/>
                      <a:pt x="12910" y="8261"/>
                    </a:cubicBezTo>
                    <a:cubicBezTo>
                      <a:pt x="13162" y="8205"/>
                      <a:pt x="13386" y="8177"/>
                      <a:pt x="13638" y="8093"/>
                    </a:cubicBezTo>
                    <a:cubicBezTo>
                      <a:pt x="14114" y="7897"/>
                      <a:pt x="14366" y="7365"/>
                      <a:pt x="14170" y="6889"/>
                    </a:cubicBezTo>
                    <a:cubicBezTo>
                      <a:pt x="14086" y="6609"/>
                      <a:pt x="13890" y="6413"/>
                      <a:pt x="13638" y="6329"/>
                    </a:cubicBezTo>
                    <a:cubicBezTo>
                      <a:pt x="13386" y="6245"/>
                      <a:pt x="13162" y="6189"/>
                      <a:pt x="12910" y="6161"/>
                    </a:cubicBezTo>
                    <a:cubicBezTo>
                      <a:pt x="12686" y="6133"/>
                      <a:pt x="12462" y="6105"/>
                      <a:pt x="12210" y="6105"/>
                    </a:cubicBezTo>
                    <a:cubicBezTo>
                      <a:pt x="11762" y="6105"/>
                      <a:pt x="11314" y="6133"/>
                      <a:pt x="10866" y="6217"/>
                    </a:cubicBezTo>
                    <a:cubicBezTo>
                      <a:pt x="11286" y="6049"/>
                      <a:pt x="11706" y="5881"/>
                      <a:pt x="12098" y="5629"/>
                    </a:cubicBezTo>
                    <a:cubicBezTo>
                      <a:pt x="12294" y="5517"/>
                      <a:pt x="12490" y="5377"/>
                      <a:pt x="12686" y="5237"/>
                    </a:cubicBezTo>
                    <a:cubicBezTo>
                      <a:pt x="12882" y="5097"/>
                      <a:pt x="13050" y="4929"/>
                      <a:pt x="13218" y="4733"/>
                    </a:cubicBezTo>
                    <a:cubicBezTo>
                      <a:pt x="13554" y="4341"/>
                      <a:pt x="13498" y="3753"/>
                      <a:pt x="13078" y="3417"/>
                    </a:cubicBezTo>
                    <a:cubicBezTo>
                      <a:pt x="12882" y="3249"/>
                      <a:pt x="12602" y="3165"/>
                      <a:pt x="12350" y="3221"/>
                    </a:cubicBezTo>
                    <a:cubicBezTo>
                      <a:pt x="12098" y="3249"/>
                      <a:pt x="11874" y="3333"/>
                      <a:pt x="11650" y="3417"/>
                    </a:cubicBezTo>
                    <a:cubicBezTo>
                      <a:pt x="11426" y="3529"/>
                      <a:pt x="11202" y="3613"/>
                      <a:pt x="11006" y="3725"/>
                    </a:cubicBezTo>
                    <a:cubicBezTo>
                      <a:pt x="10614" y="3949"/>
                      <a:pt x="10250" y="4229"/>
                      <a:pt x="9886" y="4509"/>
                    </a:cubicBezTo>
                    <a:cubicBezTo>
                      <a:pt x="10166" y="4145"/>
                      <a:pt x="10446" y="3781"/>
                      <a:pt x="10670" y="3389"/>
                    </a:cubicBezTo>
                    <a:cubicBezTo>
                      <a:pt x="10782" y="3193"/>
                      <a:pt x="10894" y="2969"/>
                      <a:pt x="10978" y="2745"/>
                    </a:cubicBezTo>
                    <a:cubicBezTo>
                      <a:pt x="11062" y="2520"/>
                      <a:pt x="11146" y="2296"/>
                      <a:pt x="11174" y="2044"/>
                    </a:cubicBezTo>
                    <a:cubicBezTo>
                      <a:pt x="11258" y="1540"/>
                      <a:pt x="10922" y="1064"/>
                      <a:pt x="10418" y="980"/>
                    </a:cubicBezTo>
                    <a:cubicBezTo>
                      <a:pt x="10138" y="924"/>
                      <a:pt x="9858" y="1008"/>
                      <a:pt x="9662" y="1176"/>
                    </a:cubicBezTo>
                    <a:cubicBezTo>
                      <a:pt x="9466" y="1344"/>
                      <a:pt x="9298" y="1512"/>
                      <a:pt x="9158" y="1708"/>
                    </a:cubicBezTo>
                    <a:cubicBezTo>
                      <a:pt x="9018" y="1904"/>
                      <a:pt x="8878" y="2100"/>
                      <a:pt x="8766" y="2296"/>
                    </a:cubicBezTo>
                    <a:cubicBezTo>
                      <a:pt x="8542" y="2689"/>
                      <a:pt x="8346" y="3081"/>
                      <a:pt x="8178" y="3529"/>
                    </a:cubicBezTo>
                    <a:cubicBezTo>
                      <a:pt x="8262" y="3053"/>
                      <a:pt x="8290" y="2604"/>
                      <a:pt x="8290" y="2156"/>
                    </a:cubicBezTo>
                    <a:cubicBezTo>
                      <a:pt x="8290" y="1932"/>
                      <a:pt x="8262" y="1680"/>
                      <a:pt x="8234" y="1456"/>
                    </a:cubicBezTo>
                    <a:cubicBezTo>
                      <a:pt x="8206" y="1204"/>
                      <a:pt x="8150" y="980"/>
                      <a:pt x="8066" y="728"/>
                    </a:cubicBezTo>
                    <a:cubicBezTo>
                      <a:pt x="7898" y="252"/>
                      <a:pt x="7337" y="0"/>
                      <a:pt x="6861" y="196"/>
                    </a:cubicBezTo>
                    <a:cubicBezTo>
                      <a:pt x="6609" y="280"/>
                      <a:pt x="6413" y="504"/>
                      <a:pt x="6329" y="728"/>
                    </a:cubicBezTo>
                    <a:cubicBezTo>
                      <a:pt x="6217" y="980"/>
                      <a:pt x="6189" y="1204"/>
                      <a:pt x="6161" y="1456"/>
                    </a:cubicBezTo>
                    <a:cubicBezTo>
                      <a:pt x="6105" y="1680"/>
                      <a:pt x="6105" y="1932"/>
                      <a:pt x="6105" y="2156"/>
                    </a:cubicBezTo>
                    <a:cubicBezTo>
                      <a:pt x="6077" y="2604"/>
                      <a:pt x="6133" y="3053"/>
                      <a:pt x="6217" y="3501"/>
                    </a:cubicBezTo>
                    <a:cubicBezTo>
                      <a:pt x="6049" y="3081"/>
                      <a:pt x="5853" y="2661"/>
                      <a:pt x="5629" y="2268"/>
                    </a:cubicBezTo>
                    <a:cubicBezTo>
                      <a:pt x="5517" y="2072"/>
                      <a:pt x="5377" y="1876"/>
                      <a:pt x="5237" y="1680"/>
                    </a:cubicBezTo>
                    <a:cubicBezTo>
                      <a:pt x="5069" y="1484"/>
                      <a:pt x="4929" y="1316"/>
                      <a:pt x="4733" y="1148"/>
                    </a:cubicBezTo>
                    <a:cubicBezTo>
                      <a:pt x="4341" y="812"/>
                      <a:pt x="3753" y="868"/>
                      <a:pt x="3417" y="1288"/>
                    </a:cubicBezTo>
                    <a:cubicBezTo>
                      <a:pt x="3221" y="1484"/>
                      <a:pt x="3165" y="1764"/>
                      <a:pt x="3193" y="2044"/>
                    </a:cubicBezTo>
                    <a:cubicBezTo>
                      <a:pt x="3249" y="2268"/>
                      <a:pt x="3333" y="2520"/>
                      <a:pt x="3417" y="2717"/>
                    </a:cubicBezTo>
                    <a:cubicBezTo>
                      <a:pt x="3501" y="2941"/>
                      <a:pt x="3613" y="3165"/>
                      <a:pt x="3725" y="3361"/>
                    </a:cubicBezTo>
                    <a:cubicBezTo>
                      <a:pt x="3949" y="3753"/>
                      <a:pt x="4201" y="4117"/>
                      <a:pt x="4481" y="4481"/>
                    </a:cubicBezTo>
                    <a:cubicBezTo>
                      <a:pt x="4145" y="4201"/>
                      <a:pt x="3781" y="3921"/>
                      <a:pt x="3361" y="3697"/>
                    </a:cubicBezTo>
                    <a:cubicBezTo>
                      <a:pt x="3165" y="3585"/>
                      <a:pt x="2941" y="3473"/>
                      <a:pt x="2745" y="3389"/>
                    </a:cubicBezTo>
                    <a:cubicBezTo>
                      <a:pt x="2521" y="3305"/>
                      <a:pt x="2297" y="3221"/>
                      <a:pt x="2045" y="3193"/>
                    </a:cubicBezTo>
                    <a:cubicBezTo>
                      <a:pt x="1513" y="3109"/>
                      <a:pt x="1037" y="3445"/>
                      <a:pt x="953" y="3949"/>
                    </a:cubicBezTo>
                    <a:cubicBezTo>
                      <a:pt x="925" y="4229"/>
                      <a:pt x="981" y="4509"/>
                      <a:pt x="1149" y="4705"/>
                    </a:cubicBezTo>
                    <a:cubicBezTo>
                      <a:pt x="1317" y="4901"/>
                      <a:pt x="1513" y="5069"/>
                      <a:pt x="1681" y="5209"/>
                    </a:cubicBezTo>
                    <a:cubicBezTo>
                      <a:pt x="1877" y="5349"/>
                      <a:pt x="2073" y="5489"/>
                      <a:pt x="2269" y="5601"/>
                    </a:cubicBezTo>
                    <a:cubicBezTo>
                      <a:pt x="2661" y="5825"/>
                      <a:pt x="3081" y="6021"/>
                      <a:pt x="3501" y="6189"/>
                    </a:cubicBezTo>
                    <a:cubicBezTo>
                      <a:pt x="3053" y="6105"/>
                      <a:pt x="2605" y="6077"/>
                      <a:pt x="2157" y="6077"/>
                    </a:cubicBezTo>
                    <a:cubicBezTo>
                      <a:pt x="1905" y="6077"/>
                      <a:pt x="1681" y="6105"/>
                      <a:pt x="1429" y="6133"/>
                    </a:cubicBezTo>
                    <a:cubicBezTo>
                      <a:pt x="1205" y="6161"/>
                      <a:pt x="953" y="6217"/>
                      <a:pt x="729" y="6301"/>
                    </a:cubicBezTo>
                    <a:cubicBezTo>
                      <a:pt x="252" y="6469"/>
                      <a:pt x="0" y="7029"/>
                      <a:pt x="168" y="75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" name="Google Shape;358;p27"/>
              <p:cNvSpPr/>
              <p:nvPr/>
            </p:nvSpPr>
            <p:spPr>
              <a:xfrm>
                <a:off x="1630043" y="1849332"/>
                <a:ext cx="101686" cy="101717"/>
              </a:xfrm>
              <a:custGeom>
                <a:rect b="b" l="l" r="r" t="t"/>
                <a:pathLst>
                  <a:path extrusionOk="0" h="3250" w="3249">
                    <a:moveTo>
                      <a:pt x="1624" y="1"/>
                    </a:moveTo>
                    <a:cubicBezTo>
                      <a:pt x="728" y="1"/>
                      <a:pt x="0" y="729"/>
                      <a:pt x="0" y="1625"/>
                    </a:cubicBezTo>
                    <a:cubicBezTo>
                      <a:pt x="0" y="2521"/>
                      <a:pt x="728" y="3249"/>
                      <a:pt x="1624" y="3249"/>
                    </a:cubicBezTo>
                    <a:cubicBezTo>
                      <a:pt x="2521" y="3249"/>
                      <a:pt x="3249" y="2521"/>
                      <a:pt x="3249" y="1625"/>
                    </a:cubicBezTo>
                    <a:cubicBezTo>
                      <a:pt x="3249" y="729"/>
                      <a:pt x="2521" y="1"/>
                      <a:pt x="16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59" name="Google Shape;359;p27"/>
            <p:cNvGrpSpPr/>
            <p:nvPr/>
          </p:nvGrpSpPr>
          <p:grpSpPr>
            <a:xfrm flipH="1">
              <a:off x="8476635" y="436163"/>
              <a:ext cx="505975" cy="499100"/>
              <a:chOff x="4287650" y="1268400"/>
              <a:chExt cx="505975" cy="499100"/>
            </a:xfrm>
          </p:grpSpPr>
          <p:sp>
            <p:nvSpPr>
              <p:cNvPr id="360" name="Google Shape;360;p27"/>
              <p:cNvSpPr/>
              <p:nvPr/>
            </p:nvSpPr>
            <p:spPr>
              <a:xfrm>
                <a:off x="4504000" y="1536250"/>
                <a:ext cx="74700" cy="231250"/>
              </a:xfrm>
              <a:custGeom>
                <a:rect b="b" l="l" r="r" t="t"/>
                <a:pathLst>
                  <a:path extrusionOk="0" h="9250" w="2988">
                    <a:moveTo>
                      <a:pt x="1504" y="0"/>
                    </a:moveTo>
                    <a:cubicBezTo>
                      <a:pt x="1485" y="0"/>
                      <a:pt x="1485" y="38"/>
                      <a:pt x="1485" y="38"/>
                    </a:cubicBezTo>
                    <a:cubicBezTo>
                      <a:pt x="1332" y="362"/>
                      <a:pt x="1218" y="723"/>
                      <a:pt x="1104" y="1046"/>
                    </a:cubicBezTo>
                    <a:cubicBezTo>
                      <a:pt x="990" y="1389"/>
                      <a:pt x="895" y="1750"/>
                      <a:pt x="800" y="2074"/>
                    </a:cubicBezTo>
                    <a:cubicBezTo>
                      <a:pt x="629" y="2758"/>
                      <a:pt x="457" y="3424"/>
                      <a:pt x="343" y="4128"/>
                    </a:cubicBezTo>
                    <a:cubicBezTo>
                      <a:pt x="286" y="4451"/>
                      <a:pt x="229" y="4813"/>
                      <a:pt x="172" y="5136"/>
                    </a:cubicBezTo>
                    <a:cubicBezTo>
                      <a:pt x="96" y="5497"/>
                      <a:pt x="77" y="5840"/>
                      <a:pt x="39" y="6163"/>
                    </a:cubicBezTo>
                    <a:cubicBezTo>
                      <a:pt x="1" y="6505"/>
                      <a:pt x="1" y="6848"/>
                      <a:pt x="39" y="7190"/>
                    </a:cubicBezTo>
                    <a:cubicBezTo>
                      <a:pt x="58" y="7513"/>
                      <a:pt x="77" y="7875"/>
                      <a:pt x="172" y="8217"/>
                    </a:cubicBezTo>
                    <a:cubicBezTo>
                      <a:pt x="317" y="8829"/>
                      <a:pt x="870" y="9250"/>
                      <a:pt x="1475" y="9250"/>
                    </a:cubicBezTo>
                    <a:cubicBezTo>
                      <a:pt x="1585" y="9250"/>
                      <a:pt x="1697" y="9236"/>
                      <a:pt x="1808" y="9206"/>
                    </a:cubicBezTo>
                    <a:cubicBezTo>
                      <a:pt x="2340" y="9073"/>
                      <a:pt x="2702" y="8693"/>
                      <a:pt x="2816" y="8217"/>
                    </a:cubicBezTo>
                    <a:cubicBezTo>
                      <a:pt x="2911" y="7875"/>
                      <a:pt x="2930" y="7513"/>
                      <a:pt x="2949" y="7190"/>
                    </a:cubicBezTo>
                    <a:cubicBezTo>
                      <a:pt x="2987" y="6848"/>
                      <a:pt x="2987" y="6505"/>
                      <a:pt x="2949" y="6163"/>
                    </a:cubicBezTo>
                    <a:cubicBezTo>
                      <a:pt x="2949" y="5840"/>
                      <a:pt x="2911" y="5478"/>
                      <a:pt x="2854" y="5136"/>
                    </a:cubicBezTo>
                    <a:cubicBezTo>
                      <a:pt x="2816" y="4813"/>
                      <a:pt x="2759" y="4451"/>
                      <a:pt x="2702" y="4128"/>
                    </a:cubicBezTo>
                    <a:cubicBezTo>
                      <a:pt x="2569" y="3424"/>
                      <a:pt x="2436" y="2758"/>
                      <a:pt x="2245" y="2074"/>
                    </a:cubicBezTo>
                    <a:cubicBezTo>
                      <a:pt x="2150" y="1750"/>
                      <a:pt x="2055" y="1389"/>
                      <a:pt x="1941" y="1046"/>
                    </a:cubicBezTo>
                    <a:cubicBezTo>
                      <a:pt x="1808" y="723"/>
                      <a:pt x="1694" y="362"/>
                      <a:pt x="1561" y="38"/>
                    </a:cubicBezTo>
                    <a:cubicBezTo>
                      <a:pt x="1561" y="0"/>
                      <a:pt x="1523" y="0"/>
                      <a:pt x="15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28575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" name="Google Shape;361;p27"/>
              <p:cNvSpPr/>
              <p:nvPr/>
            </p:nvSpPr>
            <p:spPr>
              <a:xfrm>
                <a:off x="4349475" y="1532450"/>
                <a:ext cx="177375" cy="170900"/>
              </a:xfrm>
              <a:custGeom>
                <a:rect b="b" l="l" r="r" t="t"/>
                <a:pathLst>
                  <a:path extrusionOk="0" h="6836" w="7095">
                    <a:moveTo>
                      <a:pt x="7038" y="0"/>
                    </a:moveTo>
                    <a:cubicBezTo>
                      <a:pt x="6714" y="133"/>
                      <a:pt x="6372" y="285"/>
                      <a:pt x="6068" y="438"/>
                    </a:cubicBezTo>
                    <a:cubicBezTo>
                      <a:pt x="5763" y="590"/>
                      <a:pt x="5440" y="780"/>
                      <a:pt x="5136" y="951"/>
                    </a:cubicBezTo>
                    <a:cubicBezTo>
                      <a:pt x="4546" y="1293"/>
                      <a:pt x="3956" y="1674"/>
                      <a:pt x="3386" y="2054"/>
                    </a:cubicBezTo>
                    <a:cubicBezTo>
                      <a:pt x="3101" y="2245"/>
                      <a:pt x="2834" y="2435"/>
                      <a:pt x="2549" y="2663"/>
                    </a:cubicBezTo>
                    <a:lnTo>
                      <a:pt x="1769" y="3291"/>
                    </a:lnTo>
                    <a:cubicBezTo>
                      <a:pt x="1522" y="3519"/>
                      <a:pt x="1294" y="3747"/>
                      <a:pt x="1046" y="4013"/>
                    </a:cubicBezTo>
                    <a:cubicBezTo>
                      <a:pt x="837" y="4280"/>
                      <a:pt x="628" y="4527"/>
                      <a:pt x="381" y="4793"/>
                    </a:cubicBezTo>
                    <a:cubicBezTo>
                      <a:pt x="0" y="5440"/>
                      <a:pt x="209" y="6277"/>
                      <a:pt x="856" y="6657"/>
                    </a:cubicBezTo>
                    <a:cubicBezTo>
                      <a:pt x="1080" y="6779"/>
                      <a:pt x="1322" y="6836"/>
                      <a:pt x="1560" y="6836"/>
                    </a:cubicBezTo>
                    <a:cubicBezTo>
                      <a:pt x="1807" y="6836"/>
                      <a:pt x="2050" y="6774"/>
                      <a:pt x="2264" y="6657"/>
                    </a:cubicBezTo>
                    <a:cubicBezTo>
                      <a:pt x="2549" y="6486"/>
                      <a:pt x="2815" y="6239"/>
                      <a:pt x="3062" y="6030"/>
                    </a:cubicBezTo>
                    <a:cubicBezTo>
                      <a:pt x="3329" y="5820"/>
                      <a:pt x="3576" y="5573"/>
                      <a:pt x="3785" y="5326"/>
                    </a:cubicBezTo>
                    <a:cubicBezTo>
                      <a:pt x="3995" y="5079"/>
                      <a:pt x="4223" y="4812"/>
                      <a:pt x="4432" y="4527"/>
                    </a:cubicBezTo>
                    <a:cubicBezTo>
                      <a:pt x="4622" y="4280"/>
                      <a:pt x="4831" y="3994"/>
                      <a:pt x="5022" y="3709"/>
                    </a:cubicBezTo>
                    <a:cubicBezTo>
                      <a:pt x="5421" y="3139"/>
                      <a:pt x="5782" y="2568"/>
                      <a:pt x="6144" y="1940"/>
                    </a:cubicBezTo>
                    <a:lnTo>
                      <a:pt x="6638" y="1008"/>
                    </a:lnTo>
                    <a:cubicBezTo>
                      <a:pt x="6810" y="704"/>
                      <a:pt x="6943" y="380"/>
                      <a:pt x="7095" y="38"/>
                    </a:cubicBezTo>
                    <a:cubicBezTo>
                      <a:pt x="7095" y="19"/>
                      <a:pt x="7095" y="0"/>
                      <a:pt x="70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28575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27"/>
              <p:cNvSpPr/>
              <p:nvPr/>
            </p:nvSpPr>
            <p:spPr>
              <a:xfrm>
                <a:off x="4287650" y="1481075"/>
                <a:ext cx="234925" cy="73625"/>
              </a:xfrm>
              <a:custGeom>
                <a:rect b="b" l="l" r="r" t="t"/>
                <a:pathLst>
                  <a:path extrusionOk="0" h="2945" w="9397">
                    <a:moveTo>
                      <a:pt x="2226" y="1"/>
                    </a:moveTo>
                    <a:cubicBezTo>
                      <a:pt x="1883" y="20"/>
                      <a:pt x="1522" y="58"/>
                      <a:pt x="1199" y="153"/>
                    </a:cubicBezTo>
                    <a:cubicBezTo>
                      <a:pt x="457" y="305"/>
                      <a:pt x="0" y="1047"/>
                      <a:pt x="191" y="1789"/>
                    </a:cubicBezTo>
                    <a:cubicBezTo>
                      <a:pt x="343" y="2302"/>
                      <a:pt x="723" y="2664"/>
                      <a:pt x="1199" y="2778"/>
                    </a:cubicBezTo>
                    <a:cubicBezTo>
                      <a:pt x="1522" y="2873"/>
                      <a:pt x="1883" y="2911"/>
                      <a:pt x="2226" y="2930"/>
                    </a:cubicBezTo>
                    <a:cubicBezTo>
                      <a:pt x="2388" y="2940"/>
                      <a:pt x="2559" y="2944"/>
                      <a:pt x="2730" y="2944"/>
                    </a:cubicBezTo>
                    <a:cubicBezTo>
                      <a:pt x="2901" y="2944"/>
                      <a:pt x="3072" y="2940"/>
                      <a:pt x="3234" y="2930"/>
                    </a:cubicBezTo>
                    <a:cubicBezTo>
                      <a:pt x="3576" y="2930"/>
                      <a:pt x="3938" y="2873"/>
                      <a:pt x="4261" y="2835"/>
                    </a:cubicBezTo>
                    <a:cubicBezTo>
                      <a:pt x="4584" y="2778"/>
                      <a:pt x="4946" y="2740"/>
                      <a:pt x="5288" y="2664"/>
                    </a:cubicBezTo>
                    <a:cubicBezTo>
                      <a:pt x="5973" y="2550"/>
                      <a:pt x="6639" y="2397"/>
                      <a:pt x="7323" y="2207"/>
                    </a:cubicBezTo>
                    <a:cubicBezTo>
                      <a:pt x="7666" y="2112"/>
                      <a:pt x="8008" y="2017"/>
                      <a:pt x="8351" y="1903"/>
                    </a:cubicBezTo>
                    <a:cubicBezTo>
                      <a:pt x="8674" y="1789"/>
                      <a:pt x="9035" y="1675"/>
                      <a:pt x="9378" y="1522"/>
                    </a:cubicBezTo>
                    <a:cubicBezTo>
                      <a:pt x="9397" y="1522"/>
                      <a:pt x="9397" y="1503"/>
                      <a:pt x="9397" y="1484"/>
                    </a:cubicBezTo>
                    <a:cubicBezTo>
                      <a:pt x="9397" y="1446"/>
                      <a:pt x="9378" y="1446"/>
                      <a:pt x="9378" y="1446"/>
                    </a:cubicBezTo>
                    <a:cubicBezTo>
                      <a:pt x="9035" y="1313"/>
                      <a:pt x="8674" y="1199"/>
                      <a:pt x="8351" y="1066"/>
                    </a:cubicBezTo>
                    <a:cubicBezTo>
                      <a:pt x="8008" y="952"/>
                      <a:pt x="7666" y="857"/>
                      <a:pt x="7323" y="762"/>
                    </a:cubicBezTo>
                    <a:cubicBezTo>
                      <a:pt x="6639" y="590"/>
                      <a:pt x="5973" y="438"/>
                      <a:pt x="5288" y="305"/>
                    </a:cubicBezTo>
                    <a:cubicBezTo>
                      <a:pt x="4946" y="267"/>
                      <a:pt x="4584" y="191"/>
                      <a:pt x="4261" y="153"/>
                    </a:cubicBezTo>
                    <a:cubicBezTo>
                      <a:pt x="3938" y="96"/>
                      <a:pt x="3576" y="77"/>
                      <a:pt x="3234" y="58"/>
                    </a:cubicBezTo>
                    <a:cubicBezTo>
                      <a:pt x="2911" y="58"/>
                      <a:pt x="2568" y="20"/>
                      <a:pt x="2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28575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" name="Google Shape;363;p27"/>
              <p:cNvSpPr/>
              <p:nvPr/>
            </p:nvSpPr>
            <p:spPr>
              <a:xfrm>
                <a:off x="4354225" y="1333225"/>
                <a:ext cx="173100" cy="172125"/>
              </a:xfrm>
              <a:custGeom>
                <a:rect b="b" l="l" r="r" t="t"/>
                <a:pathLst>
                  <a:path extrusionOk="0" h="6885" w="6924">
                    <a:moveTo>
                      <a:pt x="1436" y="0"/>
                    </a:moveTo>
                    <a:cubicBezTo>
                      <a:pt x="971" y="0"/>
                      <a:pt x="519" y="236"/>
                      <a:pt x="267" y="665"/>
                    </a:cubicBezTo>
                    <a:cubicBezTo>
                      <a:pt x="0" y="1103"/>
                      <a:pt x="38" y="1635"/>
                      <a:pt x="267" y="2054"/>
                    </a:cubicBezTo>
                    <a:cubicBezTo>
                      <a:pt x="438" y="2339"/>
                      <a:pt x="666" y="2605"/>
                      <a:pt x="894" y="2872"/>
                    </a:cubicBezTo>
                    <a:cubicBezTo>
                      <a:pt x="1104" y="3138"/>
                      <a:pt x="1332" y="3366"/>
                      <a:pt x="1598" y="3575"/>
                    </a:cubicBezTo>
                    <a:cubicBezTo>
                      <a:pt x="1845" y="3804"/>
                      <a:pt x="2093" y="4013"/>
                      <a:pt x="2378" y="4222"/>
                    </a:cubicBezTo>
                    <a:cubicBezTo>
                      <a:pt x="2644" y="4412"/>
                      <a:pt x="2930" y="4621"/>
                      <a:pt x="3215" y="4812"/>
                    </a:cubicBezTo>
                    <a:cubicBezTo>
                      <a:pt x="3785" y="5230"/>
                      <a:pt x="4356" y="5591"/>
                      <a:pt x="4984" y="5934"/>
                    </a:cubicBezTo>
                    <a:lnTo>
                      <a:pt x="5897" y="6428"/>
                    </a:lnTo>
                    <a:cubicBezTo>
                      <a:pt x="6220" y="6600"/>
                      <a:pt x="6544" y="6752"/>
                      <a:pt x="6886" y="6885"/>
                    </a:cubicBezTo>
                    <a:cubicBezTo>
                      <a:pt x="6905" y="6885"/>
                      <a:pt x="6924" y="6885"/>
                      <a:pt x="6924" y="6866"/>
                    </a:cubicBezTo>
                    <a:lnTo>
                      <a:pt x="6924" y="6847"/>
                    </a:lnTo>
                    <a:cubicBezTo>
                      <a:pt x="6791" y="6485"/>
                      <a:pt x="6639" y="6181"/>
                      <a:pt x="6505" y="5820"/>
                    </a:cubicBezTo>
                    <a:cubicBezTo>
                      <a:pt x="6353" y="5515"/>
                      <a:pt x="6163" y="5192"/>
                      <a:pt x="5992" y="4888"/>
                    </a:cubicBezTo>
                    <a:cubicBezTo>
                      <a:pt x="5650" y="4298"/>
                      <a:pt x="5269" y="3708"/>
                      <a:pt x="4889" y="3138"/>
                    </a:cubicBezTo>
                    <a:cubicBezTo>
                      <a:pt x="4698" y="2852"/>
                      <a:pt x="4508" y="2586"/>
                      <a:pt x="4280" y="2301"/>
                    </a:cubicBezTo>
                    <a:lnTo>
                      <a:pt x="3652" y="1521"/>
                    </a:lnTo>
                    <a:cubicBezTo>
                      <a:pt x="3424" y="1274"/>
                      <a:pt x="3196" y="1046"/>
                      <a:pt x="2930" y="798"/>
                    </a:cubicBezTo>
                    <a:cubicBezTo>
                      <a:pt x="2701" y="589"/>
                      <a:pt x="2435" y="380"/>
                      <a:pt x="2131" y="190"/>
                    </a:cubicBezTo>
                    <a:cubicBezTo>
                      <a:pt x="1913" y="61"/>
                      <a:pt x="1673" y="0"/>
                      <a:pt x="14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28575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" name="Google Shape;364;p27"/>
              <p:cNvSpPr/>
              <p:nvPr/>
            </p:nvSpPr>
            <p:spPr>
              <a:xfrm>
                <a:off x="4504000" y="1268400"/>
                <a:ext cx="74700" cy="231250"/>
              </a:xfrm>
              <a:custGeom>
                <a:rect b="b" l="l" r="r" t="t"/>
                <a:pathLst>
                  <a:path extrusionOk="0" h="9250" w="2988">
                    <a:moveTo>
                      <a:pt x="1513" y="0"/>
                    </a:moveTo>
                    <a:cubicBezTo>
                      <a:pt x="1403" y="0"/>
                      <a:pt x="1291" y="14"/>
                      <a:pt x="1180" y="44"/>
                    </a:cubicBezTo>
                    <a:cubicBezTo>
                      <a:pt x="648" y="196"/>
                      <a:pt x="286" y="576"/>
                      <a:pt x="172" y="1052"/>
                    </a:cubicBezTo>
                    <a:cubicBezTo>
                      <a:pt x="77" y="1375"/>
                      <a:pt x="58" y="1736"/>
                      <a:pt x="39" y="2060"/>
                    </a:cubicBezTo>
                    <a:cubicBezTo>
                      <a:pt x="1" y="2402"/>
                      <a:pt x="1" y="2764"/>
                      <a:pt x="39" y="3087"/>
                    </a:cubicBezTo>
                    <a:cubicBezTo>
                      <a:pt x="39" y="3429"/>
                      <a:pt x="77" y="3772"/>
                      <a:pt x="134" y="4114"/>
                    </a:cubicBezTo>
                    <a:cubicBezTo>
                      <a:pt x="172" y="4437"/>
                      <a:pt x="229" y="4799"/>
                      <a:pt x="286" y="5141"/>
                    </a:cubicBezTo>
                    <a:cubicBezTo>
                      <a:pt x="419" y="5826"/>
                      <a:pt x="553" y="6492"/>
                      <a:pt x="743" y="7176"/>
                    </a:cubicBezTo>
                    <a:cubicBezTo>
                      <a:pt x="838" y="7500"/>
                      <a:pt x="933" y="7861"/>
                      <a:pt x="1047" y="8203"/>
                    </a:cubicBezTo>
                    <a:cubicBezTo>
                      <a:pt x="1161" y="8527"/>
                      <a:pt x="1294" y="8888"/>
                      <a:pt x="1427" y="9212"/>
                    </a:cubicBezTo>
                    <a:cubicBezTo>
                      <a:pt x="1427" y="9250"/>
                      <a:pt x="1466" y="9250"/>
                      <a:pt x="1485" y="9250"/>
                    </a:cubicBezTo>
                    <a:cubicBezTo>
                      <a:pt x="1504" y="9250"/>
                      <a:pt x="1504" y="9212"/>
                      <a:pt x="1504" y="9212"/>
                    </a:cubicBezTo>
                    <a:cubicBezTo>
                      <a:pt x="1656" y="8888"/>
                      <a:pt x="1770" y="8527"/>
                      <a:pt x="1884" y="8203"/>
                    </a:cubicBezTo>
                    <a:cubicBezTo>
                      <a:pt x="1998" y="7861"/>
                      <a:pt x="2093" y="7519"/>
                      <a:pt x="2188" y="7176"/>
                    </a:cubicBezTo>
                    <a:cubicBezTo>
                      <a:pt x="2359" y="6492"/>
                      <a:pt x="2531" y="5826"/>
                      <a:pt x="2645" y="5141"/>
                    </a:cubicBezTo>
                    <a:cubicBezTo>
                      <a:pt x="2702" y="4799"/>
                      <a:pt x="2759" y="4437"/>
                      <a:pt x="2816" y="4114"/>
                    </a:cubicBezTo>
                    <a:cubicBezTo>
                      <a:pt x="2854" y="3772"/>
                      <a:pt x="2892" y="3448"/>
                      <a:pt x="2949" y="3087"/>
                    </a:cubicBezTo>
                    <a:cubicBezTo>
                      <a:pt x="2987" y="2764"/>
                      <a:pt x="2987" y="2402"/>
                      <a:pt x="2949" y="2060"/>
                    </a:cubicBezTo>
                    <a:cubicBezTo>
                      <a:pt x="2930" y="1736"/>
                      <a:pt x="2911" y="1375"/>
                      <a:pt x="2816" y="1052"/>
                    </a:cubicBezTo>
                    <a:cubicBezTo>
                      <a:pt x="2671" y="424"/>
                      <a:pt x="2117" y="0"/>
                      <a:pt x="1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28575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" name="Google Shape;365;p27"/>
              <p:cNvSpPr/>
              <p:nvPr/>
            </p:nvSpPr>
            <p:spPr>
              <a:xfrm>
                <a:off x="4555375" y="1333125"/>
                <a:ext cx="176900" cy="171275"/>
              </a:xfrm>
              <a:custGeom>
                <a:rect b="b" l="l" r="r" t="t"/>
                <a:pathLst>
                  <a:path extrusionOk="0" h="6851" w="7076">
                    <a:moveTo>
                      <a:pt x="5532" y="1"/>
                    </a:moveTo>
                    <a:cubicBezTo>
                      <a:pt x="5287" y="1"/>
                      <a:pt x="5045" y="68"/>
                      <a:pt x="4831" y="194"/>
                    </a:cubicBezTo>
                    <a:cubicBezTo>
                      <a:pt x="4546" y="365"/>
                      <a:pt x="4280" y="593"/>
                      <a:pt x="4014" y="802"/>
                    </a:cubicBezTo>
                    <a:cubicBezTo>
                      <a:pt x="3747" y="1030"/>
                      <a:pt x="3519" y="1259"/>
                      <a:pt x="3310" y="1525"/>
                    </a:cubicBezTo>
                    <a:cubicBezTo>
                      <a:pt x="3082" y="1753"/>
                      <a:pt x="2872" y="2020"/>
                      <a:pt x="2663" y="2305"/>
                    </a:cubicBezTo>
                    <a:cubicBezTo>
                      <a:pt x="2473" y="2571"/>
                      <a:pt x="2264" y="2856"/>
                      <a:pt x="2073" y="3142"/>
                    </a:cubicBezTo>
                    <a:cubicBezTo>
                      <a:pt x="1655" y="3712"/>
                      <a:pt x="1313" y="4283"/>
                      <a:pt x="951" y="4892"/>
                    </a:cubicBezTo>
                    <a:lnTo>
                      <a:pt x="457" y="5824"/>
                    </a:lnTo>
                    <a:cubicBezTo>
                      <a:pt x="285" y="6128"/>
                      <a:pt x="133" y="6470"/>
                      <a:pt x="0" y="6794"/>
                    </a:cubicBezTo>
                    <a:cubicBezTo>
                      <a:pt x="0" y="6832"/>
                      <a:pt x="0" y="6851"/>
                      <a:pt x="19" y="6851"/>
                    </a:cubicBezTo>
                    <a:lnTo>
                      <a:pt x="38" y="6851"/>
                    </a:lnTo>
                    <a:cubicBezTo>
                      <a:pt x="381" y="6699"/>
                      <a:pt x="704" y="6566"/>
                      <a:pt x="1027" y="6394"/>
                    </a:cubicBezTo>
                    <a:cubicBezTo>
                      <a:pt x="1332" y="6261"/>
                      <a:pt x="1636" y="6071"/>
                      <a:pt x="1940" y="5900"/>
                    </a:cubicBezTo>
                    <a:cubicBezTo>
                      <a:pt x="2549" y="5538"/>
                      <a:pt x="3139" y="5158"/>
                      <a:pt x="3709" y="4778"/>
                    </a:cubicBezTo>
                    <a:cubicBezTo>
                      <a:pt x="3995" y="4587"/>
                      <a:pt x="4261" y="4397"/>
                      <a:pt x="4546" y="4188"/>
                    </a:cubicBezTo>
                    <a:lnTo>
                      <a:pt x="5326" y="3541"/>
                    </a:lnTo>
                    <a:cubicBezTo>
                      <a:pt x="5554" y="3332"/>
                      <a:pt x="5802" y="3085"/>
                      <a:pt x="6030" y="2837"/>
                    </a:cubicBezTo>
                    <a:cubicBezTo>
                      <a:pt x="6258" y="2571"/>
                      <a:pt x="6486" y="2305"/>
                      <a:pt x="6696" y="2039"/>
                    </a:cubicBezTo>
                    <a:cubicBezTo>
                      <a:pt x="7076" y="1411"/>
                      <a:pt x="6867" y="574"/>
                      <a:pt x="6220" y="194"/>
                    </a:cubicBezTo>
                    <a:cubicBezTo>
                      <a:pt x="6005" y="63"/>
                      <a:pt x="5768" y="1"/>
                      <a:pt x="55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28575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p27"/>
              <p:cNvSpPr/>
              <p:nvPr/>
            </p:nvSpPr>
            <p:spPr>
              <a:xfrm>
                <a:off x="4558700" y="1481675"/>
                <a:ext cx="234925" cy="73025"/>
              </a:xfrm>
              <a:custGeom>
                <a:rect b="b" l="l" r="r" t="t"/>
                <a:pathLst>
                  <a:path extrusionOk="0" h="2921" w="9397">
                    <a:moveTo>
                      <a:pt x="6677" y="1"/>
                    </a:moveTo>
                    <a:cubicBezTo>
                      <a:pt x="6505" y="1"/>
                      <a:pt x="6334" y="5"/>
                      <a:pt x="6163" y="15"/>
                    </a:cubicBezTo>
                    <a:cubicBezTo>
                      <a:pt x="5840" y="15"/>
                      <a:pt x="5478" y="72"/>
                      <a:pt x="5136" y="129"/>
                    </a:cubicBezTo>
                    <a:cubicBezTo>
                      <a:pt x="4813" y="167"/>
                      <a:pt x="4451" y="224"/>
                      <a:pt x="4128" y="281"/>
                    </a:cubicBezTo>
                    <a:cubicBezTo>
                      <a:pt x="3424" y="414"/>
                      <a:pt x="2758" y="547"/>
                      <a:pt x="2074" y="738"/>
                    </a:cubicBezTo>
                    <a:cubicBezTo>
                      <a:pt x="1750" y="833"/>
                      <a:pt x="1389" y="928"/>
                      <a:pt x="1046" y="1042"/>
                    </a:cubicBezTo>
                    <a:cubicBezTo>
                      <a:pt x="723" y="1175"/>
                      <a:pt x="362" y="1289"/>
                      <a:pt x="38" y="1422"/>
                    </a:cubicBezTo>
                    <a:cubicBezTo>
                      <a:pt x="0" y="1422"/>
                      <a:pt x="0" y="1460"/>
                      <a:pt x="0" y="1479"/>
                    </a:cubicBezTo>
                    <a:cubicBezTo>
                      <a:pt x="0" y="1498"/>
                      <a:pt x="38" y="1498"/>
                      <a:pt x="38" y="1498"/>
                    </a:cubicBezTo>
                    <a:cubicBezTo>
                      <a:pt x="362" y="1632"/>
                      <a:pt x="723" y="1765"/>
                      <a:pt x="1046" y="1879"/>
                    </a:cubicBezTo>
                    <a:cubicBezTo>
                      <a:pt x="1389" y="1993"/>
                      <a:pt x="1750" y="2088"/>
                      <a:pt x="2074" y="2183"/>
                    </a:cubicBezTo>
                    <a:cubicBezTo>
                      <a:pt x="2758" y="2354"/>
                      <a:pt x="3424" y="2526"/>
                      <a:pt x="4128" y="2640"/>
                    </a:cubicBezTo>
                    <a:cubicBezTo>
                      <a:pt x="4451" y="2697"/>
                      <a:pt x="4813" y="2754"/>
                      <a:pt x="5136" y="2811"/>
                    </a:cubicBezTo>
                    <a:cubicBezTo>
                      <a:pt x="5478" y="2849"/>
                      <a:pt x="5840" y="2887"/>
                      <a:pt x="6163" y="2906"/>
                    </a:cubicBezTo>
                    <a:cubicBezTo>
                      <a:pt x="6334" y="2916"/>
                      <a:pt x="6505" y="2920"/>
                      <a:pt x="6677" y="2920"/>
                    </a:cubicBezTo>
                    <a:cubicBezTo>
                      <a:pt x="6848" y="2920"/>
                      <a:pt x="7019" y="2916"/>
                      <a:pt x="7190" y="2906"/>
                    </a:cubicBezTo>
                    <a:cubicBezTo>
                      <a:pt x="7514" y="2887"/>
                      <a:pt x="7875" y="2849"/>
                      <a:pt x="8217" y="2754"/>
                    </a:cubicBezTo>
                    <a:cubicBezTo>
                      <a:pt x="8940" y="2564"/>
                      <a:pt x="9397" y="1841"/>
                      <a:pt x="9206" y="1156"/>
                    </a:cubicBezTo>
                    <a:cubicBezTo>
                      <a:pt x="9073" y="643"/>
                      <a:pt x="8693" y="281"/>
                      <a:pt x="8217" y="167"/>
                    </a:cubicBezTo>
                    <a:cubicBezTo>
                      <a:pt x="7875" y="72"/>
                      <a:pt x="7514" y="53"/>
                      <a:pt x="7190" y="15"/>
                    </a:cubicBezTo>
                    <a:cubicBezTo>
                      <a:pt x="7019" y="5"/>
                      <a:pt x="6848" y="1"/>
                      <a:pt x="66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28575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" name="Google Shape;367;p27"/>
              <p:cNvSpPr/>
              <p:nvPr/>
            </p:nvSpPr>
            <p:spPr>
              <a:xfrm>
                <a:off x="4554900" y="1531025"/>
                <a:ext cx="172625" cy="172500"/>
              </a:xfrm>
              <a:custGeom>
                <a:rect b="b" l="l" r="r" t="t"/>
                <a:pathLst>
                  <a:path extrusionOk="0" h="6900" w="6905">
                    <a:moveTo>
                      <a:pt x="38" y="0"/>
                    </a:moveTo>
                    <a:cubicBezTo>
                      <a:pt x="19" y="0"/>
                      <a:pt x="0" y="0"/>
                      <a:pt x="0" y="19"/>
                    </a:cubicBezTo>
                    <a:lnTo>
                      <a:pt x="0" y="57"/>
                    </a:lnTo>
                    <a:cubicBezTo>
                      <a:pt x="133" y="380"/>
                      <a:pt x="304" y="723"/>
                      <a:pt x="419" y="1065"/>
                    </a:cubicBezTo>
                    <a:cubicBezTo>
                      <a:pt x="571" y="1389"/>
                      <a:pt x="761" y="1693"/>
                      <a:pt x="913" y="1997"/>
                    </a:cubicBezTo>
                    <a:cubicBezTo>
                      <a:pt x="1275" y="2587"/>
                      <a:pt x="1655" y="3196"/>
                      <a:pt x="2035" y="3766"/>
                    </a:cubicBezTo>
                    <a:cubicBezTo>
                      <a:pt x="2226" y="4051"/>
                      <a:pt x="2416" y="4299"/>
                      <a:pt x="2625" y="4584"/>
                    </a:cubicBezTo>
                    <a:lnTo>
                      <a:pt x="3272" y="5383"/>
                    </a:lnTo>
                    <a:cubicBezTo>
                      <a:pt x="3481" y="5611"/>
                      <a:pt x="3728" y="5858"/>
                      <a:pt x="3995" y="6087"/>
                    </a:cubicBezTo>
                    <a:cubicBezTo>
                      <a:pt x="4223" y="6296"/>
                      <a:pt x="4489" y="6524"/>
                      <a:pt x="4793" y="6714"/>
                    </a:cubicBezTo>
                    <a:cubicBezTo>
                      <a:pt x="5008" y="6840"/>
                      <a:pt x="5243" y="6900"/>
                      <a:pt x="5475" y="6900"/>
                    </a:cubicBezTo>
                    <a:cubicBezTo>
                      <a:pt x="5945" y="6900"/>
                      <a:pt x="6403" y="6659"/>
                      <a:pt x="6657" y="6239"/>
                    </a:cubicBezTo>
                    <a:cubicBezTo>
                      <a:pt x="6905" y="5782"/>
                      <a:pt x="6886" y="5250"/>
                      <a:pt x="6657" y="4831"/>
                    </a:cubicBezTo>
                    <a:cubicBezTo>
                      <a:pt x="6486" y="4546"/>
                      <a:pt x="6239" y="4280"/>
                      <a:pt x="6030" y="4013"/>
                    </a:cubicBezTo>
                    <a:cubicBezTo>
                      <a:pt x="5821" y="3766"/>
                      <a:pt x="5573" y="3519"/>
                      <a:pt x="5326" y="3310"/>
                    </a:cubicBezTo>
                    <a:cubicBezTo>
                      <a:pt x="5079" y="3100"/>
                      <a:pt x="4812" y="2872"/>
                      <a:pt x="4527" y="2663"/>
                    </a:cubicBezTo>
                    <a:cubicBezTo>
                      <a:pt x="4280" y="2473"/>
                      <a:pt x="3995" y="2263"/>
                      <a:pt x="3709" y="2073"/>
                    </a:cubicBezTo>
                    <a:cubicBezTo>
                      <a:pt x="3139" y="1674"/>
                      <a:pt x="2568" y="1312"/>
                      <a:pt x="1940" y="951"/>
                    </a:cubicBezTo>
                    <a:lnTo>
                      <a:pt x="1008" y="457"/>
                    </a:lnTo>
                    <a:cubicBezTo>
                      <a:pt x="704" y="285"/>
                      <a:pt x="381" y="152"/>
                      <a:pt x="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28575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" name="Google Shape;368;p27"/>
              <p:cNvSpPr/>
              <p:nvPr/>
            </p:nvSpPr>
            <p:spPr>
              <a:xfrm>
                <a:off x="4502575" y="1478225"/>
                <a:ext cx="78025" cy="78500"/>
              </a:xfrm>
              <a:custGeom>
                <a:rect b="b" l="l" r="r" t="t"/>
                <a:pathLst>
                  <a:path extrusionOk="0" h="3140" w="3121">
                    <a:moveTo>
                      <a:pt x="1561" y="1"/>
                    </a:moveTo>
                    <a:cubicBezTo>
                      <a:pt x="686" y="1"/>
                      <a:pt x="1" y="704"/>
                      <a:pt x="1" y="1560"/>
                    </a:cubicBezTo>
                    <a:cubicBezTo>
                      <a:pt x="1" y="2435"/>
                      <a:pt x="686" y="3139"/>
                      <a:pt x="1561" y="3139"/>
                    </a:cubicBezTo>
                    <a:cubicBezTo>
                      <a:pt x="2436" y="3139"/>
                      <a:pt x="3120" y="2435"/>
                      <a:pt x="3120" y="1560"/>
                    </a:cubicBezTo>
                    <a:cubicBezTo>
                      <a:pt x="3120" y="704"/>
                      <a:pt x="2436" y="1"/>
                      <a:pt x="1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28575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9" name="Google Shape;369;p27"/>
            <p:cNvGrpSpPr/>
            <p:nvPr/>
          </p:nvGrpSpPr>
          <p:grpSpPr>
            <a:xfrm flipH="1">
              <a:off x="8627560" y="1382971"/>
              <a:ext cx="289266" cy="285335"/>
              <a:chOff x="4287650" y="1268400"/>
              <a:chExt cx="505975" cy="499100"/>
            </a:xfrm>
          </p:grpSpPr>
          <p:sp>
            <p:nvSpPr>
              <p:cNvPr id="370" name="Google Shape;370;p27"/>
              <p:cNvSpPr/>
              <p:nvPr/>
            </p:nvSpPr>
            <p:spPr>
              <a:xfrm>
                <a:off x="4504000" y="1536250"/>
                <a:ext cx="74700" cy="231250"/>
              </a:xfrm>
              <a:custGeom>
                <a:rect b="b" l="l" r="r" t="t"/>
                <a:pathLst>
                  <a:path extrusionOk="0" h="9250" w="2988">
                    <a:moveTo>
                      <a:pt x="1504" y="0"/>
                    </a:moveTo>
                    <a:cubicBezTo>
                      <a:pt x="1485" y="0"/>
                      <a:pt x="1485" y="38"/>
                      <a:pt x="1485" y="38"/>
                    </a:cubicBezTo>
                    <a:cubicBezTo>
                      <a:pt x="1332" y="362"/>
                      <a:pt x="1218" y="723"/>
                      <a:pt x="1104" y="1046"/>
                    </a:cubicBezTo>
                    <a:cubicBezTo>
                      <a:pt x="990" y="1389"/>
                      <a:pt x="895" y="1750"/>
                      <a:pt x="800" y="2074"/>
                    </a:cubicBezTo>
                    <a:cubicBezTo>
                      <a:pt x="629" y="2758"/>
                      <a:pt x="457" y="3424"/>
                      <a:pt x="343" y="4128"/>
                    </a:cubicBezTo>
                    <a:cubicBezTo>
                      <a:pt x="286" y="4451"/>
                      <a:pt x="229" y="4813"/>
                      <a:pt x="172" y="5136"/>
                    </a:cubicBezTo>
                    <a:cubicBezTo>
                      <a:pt x="96" y="5497"/>
                      <a:pt x="77" y="5840"/>
                      <a:pt x="39" y="6163"/>
                    </a:cubicBezTo>
                    <a:cubicBezTo>
                      <a:pt x="1" y="6505"/>
                      <a:pt x="1" y="6848"/>
                      <a:pt x="39" y="7190"/>
                    </a:cubicBezTo>
                    <a:cubicBezTo>
                      <a:pt x="58" y="7513"/>
                      <a:pt x="77" y="7875"/>
                      <a:pt x="172" y="8217"/>
                    </a:cubicBezTo>
                    <a:cubicBezTo>
                      <a:pt x="317" y="8829"/>
                      <a:pt x="870" y="9250"/>
                      <a:pt x="1475" y="9250"/>
                    </a:cubicBezTo>
                    <a:cubicBezTo>
                      <a:pt x="1585" y="9250"/>
                      <a:pt x="1697" y="9236"/>
                      <a:pt x="1808" y="9206"/>
                    </a:cubicBezTo>
                    <a:cubicBezTo>
                      <a:pt x="2340" y="9073"/>
                      <a:pt x="2702" y="8693"/>
                      <a:pt x="2816" y="8217"/>
                    </a:cubicBezTo>
                    <a:cubicBezTo>
                      <a:pt x="2911" y="7875"/>
                      <a:pt x="2930" y="7513"/>
                      <a:pt x="2949" y="7190"/>
                    </a:cubicBezTo>
                    <a:cubicBezTo>
                      <a:pt x="2987" y="6848"/>
                      <a:pt x="2987" y="6505"/>
                      <a:pt x="2949" y="6163"/>
                    </a:cubicBezTo>
                    <a:cubicBezTo>
                      <a:pt x="2949" y="5840"/>
                      <a:pt x="2911" y="5478"/>
                      <a:pt x="2854" y="5136"/>
                    </a:cubicBezTo>
                    <a:cubicBezTo>
                      <a:pt x="2816" y="4813"/>
                      <a:pt x="2759" y="4451"/>
                      <a:pt x="2702" y="4128"/>
                    </a:cubicBezTo>
                    <a:cubicBezTo>
                      <a:pt x="2569" y="3424"/>
                      <a:pt x="2436" y="2758"/>
                      <a:pt x="2245" y="2074"/>
                    </a:cubicBezTo>
                    <a:cubicBezTo>
                      <a:pt x="2150" y="1750"/>
                      <a:pt x="2055" y="1389"/>
                      <a:pt x="1941" y="1046"/>
                    </a:cubicBezTo>
                    <a:cubicBezTo>
                      <a:pt x="1808" y="723"/>
                      <a:pt x="1694" y="362"/>
                      <a:pt x="1561" y="38"/>
                    </a:cubicBezTo>
                    <a:cubicBezTo>
                      <a:pt x="1561" y="0"/>
                      <a:pt x="1523" y="0"/>
                      <a:pt x="15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28575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" name="Google Shape;371;p27"/>
              <p:cNvSpPr/>
              <p:nvPr/>
            </p:nvSpPr>
            <p:spPr>
              <a:xfrm>
                <a:off x="4349475" y="1532450"/>
                <a:ext cx="177375" cy="170900"/>
              </a:xfrm>
              <a:custGeom>
                <a:rect b="b" l="l" r="r" t="t"/>
                <a:pathLst>
                  <a:path extrusionOk="0" h="6836" w="7095">
                    <a:moveTo>
                      <a:pt x="7038" y="0"/>
                    </a:moveTo>
                    <a:cubicBezTo>
                      <a:pt x="6714" y="133"/>
                      <a:pt x="6372" y="285"/>
                      <a:pt x="6068" y="438"/>
                    </a:cubicBezTo>
                    <a:cubicBezTo>
                      <a:pt x="5763" y="590"/>
                      <a:pt x="5440" y="780"/>
                      <a:pt x="5136" y="951"/>
                    </a:cubicBezTo>
                    <a:cubicBezTo>
                      <a:pt x="4546" y="1293"/>
                      <a:pt x="3956" y="1674"/>
                      <a:pt x="3386" y="2054"/>
                    </a:cubicBezTo>
                    <a:cubicBezTo>
                      <a:pt x="3101" y="2245"/>
                      <a:pt x="2834" y="2435"/>
                      <a:pt x="2549" y="2663"/>
                    </a:cubicBezTo>
                    <a:lnTo>
                      <a:pt x="1769" y="3291"/>
                    </a:lnTo>
                    <a:cubicBezTo>
                      <a:pt x="1522" y="3519"/>
                      <a:pt x="1294" y="3747"/>
                      <a:pt x="1046" y="4013"/>
                    </a:cubicBezTo>
                    <a:cubicBezTo>
                      <a:pt x="837" y="4280"/>
                      <a:pt x="628" y="4527"/>
                      <a:pt x="381" y="4793"/>
                    </a:cubicBezTo>
                    <a:cubicBezTo>
                      <a:pt x="0" y="5440"/>
                      <a:pt x="209" y="6277"/>
                      <a:pt x="856" y="6657"/>
                    </a:cubicBezTo>
                    <a:cubicBezTo>
                      <a:pt x="1080" y="6779"/>
                      <a:pt x="1322" y="6836"/>
                      <a:pt x="1560" y="6836"/>
                    </a:cubicBezTo>
                    <a:cubicBezTo>
                      <a:pt x="1807" y="6836"/>
                      <a:pt x="2050" y="6774"/>
                      <a:pt x="2264" y="6657"/>
                    </a:cubicBezTo>
                    <a:cubicBezTo>
                      <a:pt x="2549" y="6486"/>
                      <a:pt x="2815" y="6239"/>
                      <a:pt x="3062" y="6030"/>
                    </a:cubicBezTo>
                    <a:cubicBezTo>
                      <a:pt x="3329" y="5820"/>
                      <a:pt x="3576" y="5573"/>
                      <a:pt x="3785" y="5326"/>
                    </a:cubicBezTo>
                    <a:cubicBezTo>
                      <a:pt x="3995" y="5079"/>
                      <a:pt x="4223" y="4812"/>
                      <a:pt x="4432" y="4527"/>
                    </a:cubicBezTo>
                    <a:cubicBezTo>
                      <a:pt x="4622" y="4280"/>
                      <a:pt x="4831" y="3994"/>
                      <a:pt x="5022" y="3709"/>
                    </a:cubicBezTo>
                    <a:cubicBezTo>
                      <a:pt x="5421" y="3139"/>
                      <a:pt x="5782" y="2568"/>
                      <a:pt x="6144" y="1940"/>
                    </a:cubicBezTo>
                    <a:lnTo>
                      <a:pt x="6638" y="1008"/>
                    </a:lnTo>
                    <a:cubicBezTo>
                      <a:pt x="6810" y="704"/>
                      <a:pt x="6943" y="380"/>
                      <a:pt x="7095" y="38"/>
                    </a:cubicBezTo>
                    <a:cubicBezTo>
                      <a:pt x="7095" y="19"/>
                      <a:pt x="7095" y="0"/>
                      <a:pt x="70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28575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" name="Google Shape;372;p27"/>
              <p:cNvSpPr/>
              <p:nvPr/>
            </p:nvSpPr>
            <p:spPr>
              <a:xfrm>
                <a:off x="4287650" y="1481075"/>
                <a:ext cx="234925" cy="73625"/>
              </a:xfrm>
              <a:custGeom>
                <a:rect b="b" l="l" r="r" t="t"/>
                <a:pathLst>
                  <a:path extrusionOk="0" h="2945" w="9397">
                    <a:moveTo>
                      <a:pt x="2226" y="1"/>
                    </a:moveTo>
                    <a:cubicBezTo>
                      <a:pt x="1883" y="20"/>
                      <a:pt x="1522" y="58"/>
                      <a:pt x="1199" y="153"/>
                    </a:cubicBezTo>
                    <a:cubicBezTo>
                      <a:pt x="457" y="305"/>
                      <a:pt x="0" y="1047"/>
                      <a:pt x="191" y="1789"/>
                    </a:cubicBezTo>
                    <a:cubicBezTo>
                      <a:pt x="343" y="2302"/>
                      <a:pt x="723" y="2664"/>
                      <a:pt x="1199" y="2778"/>
                    </a:cubicBezTo>
                    <a:cubicBezTo>
                      <a:pt x="1522" y="2873"/>
                      <a:pt x="1883" y="2911"/>
                      <a:pt x="2226" y="2930"/>
                    </a:cubicBezTo>
                    <a:cubicBezTo>
                      <a:pt x="2388" y="2940"/>
                      <a:pt x="2559" y="2944"/>
                      <a:pt x="2730" y="2944"/>
                    </a:cubicBezTo>
                    <a:cubicBezTo>
                      <a:pt x="2901" y="2944"/>
                      <a:pt x="3072" y="2940"/>
                      <a:pt x="3234" y="2930"/>
                    </a:cubicBezTo>
                    <a:cubicBezTo>
                      <a:pt x="3576" y="2930"/>
                      <a:pt x="3938" y="2873"/>
                      <a:pt x="4261" y="2835"/>
                    </a:cubicBezTo>
                    <a:cubicBezTo>
                      <a:pt x="4584" y="2778"/>
                      <a:pt x="4946" y="2740"/>
                      <a:pt x="5288" y="2664"/>
                    </a:cubicBezTo>
                    <a:cubicBezTo>
                      <a:pt x="5973" y="2550"/>
                      <a:pt x="6639" y="2397"/>
                      <a:pt x="7323" y="2207"/>
                    </a:cubicBezTo>
                    <a:cubicBezTo>
                      <a:pt x="7666" y="2112"/>
                      <a:pt x="8008" y="2017"/>
                      <a:pt x="8351" y="1903"/>
                    </a:cubicBezTo>
                    <a:cubicBezTo>
                      <a:pt x="8674" y="1789"/>
                      <a:pt x="9035" y="1675"/>
                      <a:pt x="9378" y="1522"/>
                    </a:cubicBezTo>
                    <a:cubicBezTo>
                      <a:pt x="9397" y="1522"/>
                      <a:pt x="9397" y="1503"/>
                      <a:pt x="9397" y="1484"/>
                    </a:cubicBezTo>
                    <a:cubicBezTo>
                      <a:pt x="9397" y="1446"/>
                      <a:pt x="9378" y="1446"/>
                      <a:pt x="9378" y="1446"/>
                    </a:cubicBezTo>
                    <a:cubicBezTo>
                      <a:pt x="9035" y="1313"/>
                      <a:pt x="8674" y="1199"/>
                      <a:pt x="8351" y="1066"/>
                    </a:cubicBezTo>
                    <a:cubicBezTo>
                      <a:pt x="8008" y="952"/>
                      <a:pt x="7666" y="857"/>
                      <a:pt x="7323" y="762"/>
                    </a:cubicBezTo>
                    <a:cubicBezTo>
                      <a:pt x="6639" y="590"/>
                      <a:pt x="5973" y="438"/>
                      <a:pt x="5288" y="305"/>
                    </a:cubicBezTo>
                    <a:cubicBezTo>
                      <a:pt x="4946" y="267"/>
                      <a:pt x="4584" y="191"/>
                      <a:pt x="4261" y="153"/>
                    </a:cubicBezTo>
                    <a:cubicBezTo>
                      <a:pt x="3938" y="96"/>
                      <a:pt x="3576" y="77"/>
                      <a:pt x="3234" y="58"/>
                    </a:cubicBezTo>
                    <a:cubicBezTo>
                      <a:pt x="2911" y="58"/>
                      <a:pt x="2568" y="20"/>
                      <a:pt x="2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28575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" name="Google Shape;373;p27"/>
              <p:cNvSpPr/>
              <p:nvPr/>
            </p:nvSpPr>
            <p:spPr>
              <a:xfrm>
                <a:off x="4354225" y="1333225"/>
                <a:ext cx="173100" cy="172125"/>
              </a:xfrm>
              <a:custGeom>
                <a:rect b="b" l="l" r="r" t="t"/>
                <a:pathLst>
                  <a:path extrusionOk="0" h="6885" w="6924">
                    <a:moveTo>
                      <a:pt x="1436" y="0"/>
                    </a:moveTo>
                    <a:cubicBezTo>
                      <a:pt x="971" y="0"/>
                      <a:pt x="519" y="236"/>
                      <a:pt x="267" y="665"/>
                    </a:cubicBezTo>
                    <a:cubicBezTo>
                      <a:pt x="0" y="1103"/>
                      <a:pt x="38" y="1635"/>
                      <a:pt x="267" y="2054"/>
                    </a:cubicBezTo>
                    <a:cubicBezTo>
                      <a:pt x="438" y="2339"/>
                      <a:pt x="666" y="2605"/>
                      <a:pt x="894" y="2872"/>
                    </a:cubicBezTo>
                    <a:cubicBezTo>
                      <a:pt x="1104" y="3138"/>
                      <a:pt x="1332" y="3366"/>
                      <a:pt x="1598" y="3575"/>
                    </a:cubicBezTo>
                    <a:cubicBezTo>
                      <a:pt x="1845" y="3804"/>
                      <a:pt x="2093" y="4013"/>
                      <a:pt x="2378" y="4222"/>
                    </a:cubicBezTo>
                    <a:cubicBezTo>
                      <a:pt x="2644" y="4412"/>
                      <a:pt x="2930" y="4621"/>
                      <a:pt x="3215" y="4812"/>
                    </a:cubicBezTo>
                    <a:cubicBezTo>
                      <a:pt x="3785" y="5230"/>
                      <a:pt x="4356" y="5591"/>
                      <a:pt x="4984" y="5934"/>
                    </a:cubicBezTo>
                    <a:lnTo>
                      <a:pt x="5897" y="6428"/>
                    </a:lnTo>
                    <a:cubicBezTo>
                      <a:pt x="6220" y="6600"/>
                      <a:pt x="6544" y="6752"/>
                      <a:pt x="6886" y="6885"/>
                    </a:cubicBezTo>
                    <a:cubicBezTo>
                      <a:pt x="6905" y="6885"/>
                      <a:pt x="6924" y="6885"/>
                      <a:pt x="6924" y="6866"/>
                    </a:cubicBezTo>
                    <a:lnTo>
                      <a:pt x="6924" y="6847"/>
                    </a:lnTo>
                    <a:cubicBezTo>
                      <a:pt x="6791" y="6485"/>
                      <a:pt x="6639" y="6181"/>
                      <a:pt x="6505" y="5820"/>
                    </a:cubicBezTo>
                    <a:cubicBezTo>
                      <a:pt x="6353" y="5515"/>
                      <a:pt x="6163" y="5192"/>
                      <a:pt x="5992" y="4888"/>
                    </a:cubicBezTo>
                    <a:cubicBezTo>
                      <a:pt x="5650" y="4298"/>
                      <a:pt x="5269" y="3708"/>
                      <a:pt x="4889" y="3138"/>
                    </a:cubicBezTo>
                    <a:cubicBezTo>
                      <a:pt x="4698" y="2852"/>
                      <a:pt x="4508" y="2586"/>
                      <a:pt x="4280" y="2301"/>
                    </a:cubicBezTo>
                    <a:lnTo>
                      <a:pt x="3652" y="1521"/>
                    </a:lnTo>
                    <a:cubicBezTo>
                      <a:pt x="3424" y="1274"/>
                      <a:pt x="3196" y="1046"/>
                      <a:pt x="2930" y="798"/>
                    </a:cubicBezTo>
                    <a:cubicBezTo>
                      <a:pt x="2701" y="589"/>
                      <a:pt x="2435" y="380"/>
                      <a:pt x="2131" y="190"/>
                    </a:cubicBezTo>
                    <a:cubicBezTo>
                      <a:pt x="1913" y="61"/>
                      <a:pt x="1673" y="0"/>
                      <a:pt x="14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28575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" name="Google Shape;374;p27"/>
              <p:cNvSpPr/>
              <p:nvPr/>
            </p:nvSpPr>
            <p:spPr>
              <a:xfrm>
                <a:off x="4504000" y="1268400"/>
                <a:ext cx="74700" cy="231250"/>
              </a:xfrm>
              <a:custGeom>
                <a:rect b="b" l="l" r="r" t="t"/>
                <a:pathLst>
                  <a:path extrusionOk="0" h="9250" w="2988">
                    <a:moveTo>
                      <a:pt x="1513" y="0"/>
                    </a:moveTo>
                    <a:cubicBezTo>
                      <a:pt x="1403" y="0"/>
                      <a:pt x="1291" y="14"/>
                      <a:pt x="1180" y="44"/>
                    </a:cubicBezTo>
                    <a:cubicBezTo>
                      <a:pt x="648" y="196"/>
                      <a:pt x="286" y="576"/>
                      <a:pt x="172" y="1052"/>
                    </a:cubicBezTo>
                    <a:cubicBezTo>
                      <a:pt x="77" y="1375"/>
                      <a:pt x="58" y="1736"/>
                      <a:pt x="39" y="2060"/>
                    </a:cubicBezTo>
                    <a:cubicBezTo>
                      <a:pt x="1" y="2402"/>
                      <a:pt x="1" y="2764"/>
                      <a:pt x="39" y="3087"/>
                    </a:cubicBezTo>
                    <a:cubicBezTo>
                      <a:pt x="39" y="3429"/>
                      <a:pt x="77" y="3772"/>
                      <a:pt x="134" y="4114"/>
                    </a:cubicBezTo>
                    <a:cubicBezTo>
                      <a:pt x="172" y="4437"/>
                      <a:pt x="229" y="4799"/>
                      <a:pt x="286" y="5141"/>
                    </a:cubicBezTo>
                    <a:cubicBezTo>
                      <a:pt x="419" y="5826"/>
                      <a:pt x="553" y="6492"/>
                      <a:pt x="743" y="7176"/>
                    </a:cubicBezTo>
                    <a:cubicBezTo>
                      <a:pt x="838" y="7500"/>
                      <a:pt x="933" y="7861"/>
                      <a:pt x="1047" y="8203"/>
                    </a:cubicBezTo>
                    <a:cubicBezTo>
                      <a:pt x="1161" y="8527"/>
                      <a:pt x="1294" y="8888"/>
                      <a:pt x="1427" y="9212"/>
                    </a:cubicBezTo>
                    <a:cubicBezTo>
                      <a:pt x="1427" y="9250"/>
                      <a:pt x="1466" y="9250"/>
                      <a:pt x="1485" y="9250"/>
                    </a:cubicBezTo>
                    <a:cubicBezTo>
                      <a:pt x="1504" y="9250"/>
                      <a:pt x="1504" y="9212"/>
                      <a:pt x="1504" y="9212"/>
                    </a:cubicBezTo>
                    <a:cubicBezTo>
                      <a:pt x="1656" y="8888"/>
                      <a:pt x="1770" y="8527"/>
                      <a:pt x="1884" y="8203"/>
                    </a:cubicBezTo>
                    <a:cubicBezTo>
                      <a:pt x="1998" y="7861"/>
                      <a:pt x="2093" y="7519"/>
                      <a:pt x="2188" y="7176"/>
                    </a:cubicBezTo>
                    <a:cubicBezTo>
                      <a:pt x="2359" y="6492"/>
                      <a:pt x="2531" y="5826"/>
                      <a:pt x="2645" y="5141"/>
                    </a:cubicBezTo>
                    <a:cubicBezTo>
                      <a:pt x="2702" y="4799"/>
                      <a:pt x="2759" y="4437"/>
                      <a:pt x="2816" y="4114"/>
                    </a:cubicBezTo>
                    <a:cubicBezTo>
                      <a:pt x="2854" y="3772"/>
                      <a:pt x="2892" y="3448"/>
                      <a:pt x="2949" y="3087"/>
                    </a:cubicBezTo>
                    <a:cubicBezTo>
                      <a:pt x="2987" y="2764"/>
                      <a:pt x="2987" y="2402"/>
                      <a:pt x="2949" y="2060"/>
                    </a:cubicBezTo>
                    <a:cubicBezTo>
                      <a:pt x="2930" y="1736"/>
                      <a:pt x="2911" y="1375"/>
                      <a:pt x="2816" y="1052"/>
                    </a:cubicBezTo>
                    <a:cubicBezTo>
                      <a:pt x="2671" y="424"/>
                      <a:pt x="2117" y="0"/>
                      <a:pt x="1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28575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" name="Google Shape;375;p27"/>
              <p:cNvSpPr/>
              <p:nvPr/>
            </p:nvSpPr>
            <p:spPr>
              <a:xfrm>
                <a:off x="4555375" y="1333125"/>
                <a:ext cx="176900" cy="171275"/>
              </a:xfrm>
              <a:custGeom>
                <a:rect b="b" l="l" r="r" t="t"/>
                <a:pathLst>
                  <a:path extrusionOk="0" h="6851" w="7076">
                    <a:moveTo>
                      <a:pt x="5532" y="1"/>
                    </a:moveTo>
                    <a:cubicBezTo>
                      <a:pt x="5287" y="1"/>
                      <a:pt x="5045" y="68"/>
                      <a:pt x="4831" y="194"/>
                    </a:cubicBezTo>
                    <a:cubicBezTo>
                      <a:pt x="4546" y="365"/>
                      <a:pt x="4280" y="593"/>
                      <a:pt x="4014" y="802"/>
                    </a:cubicBezTo>
                    <a:cubicBezTo>
                      <a:pt x="3747" y="1030"/>
                      <a:pt x="3519" y="1259"/>
                      <a:pt x="3310" y="1525"/>
                    </a:cubicBezTo>
                    <a:cubicBezTo>
                      <a:pt x="3082" y="1753"/>
                      <a:pt x="2872" y="2020"/>
                      <a:pt x="2663" y="2305"/>
                    </a:cubicBezTo>
                    <a:cubicBezTo>
                      <a:pt x="2473" y="2571"/>
                      <a:pt x="2264" y="2856"/>
                      <a:pt x="2073" y="3142"/>
                    </a:cubicBezTo>
                    <a:cubicBezTo>
                      <a:pt x="1655" y="3712"/>
                      <a:pt x="1313" y="4283"/>
                      <a:pt x="951" y="4892"/>
                    </a:cubicBezTo>
                    <a:lnTo>
                      <a:pt x="457" y="5824"/>
                    </a:lnTo>
                    <a:cubicBezTo>
                      <a:pt x="285" y="6128"/>
                      <a:pt x="133" y="6470"/>
                      <a:pt x="0" y="6794"/>
                    </a:cubicBezTo>
                    <a:cubicBezTo>
                      <a:pt x="0" y="6832"/>
                      <a:pt x="0" y="6851"/>
                      <a:pt x="19" y="6851"/>
                    </a:cubicBezTo>
                    <a:lnTo>
                      <a:pt x="38" y="6851"/>
                    </a:lnTo>
                    <a:cubicBezTo>
                      <a:pt x="381" y="6699"/>
                      <a:pt x="704" y="6566"/>
                      <a:pt x="1027" y="6394"/>
                    </a:cubicBezTo>
                    <a:cubicBezTo>
                      <a:pt x="1332" y="6261"/>
                      <a:pt x="1636" y="6071"/>
                      <a:pt x="1940" y="5900"/>
                    </a:cubicBezTo>
                    <a:cubicBezTo>
                      <a:pt x="2549" y="5538"/>
                      <a:pt x="3139" y="5158"/>
                      <a:pt x="3709" y="4778"/>
                    </a:cubicBezTo>
                    <a:cubicBezTo>
                      <a:pt x="3995" y="4587"/>
                      <a:pt x="4261" y="4397"/>
                      <a:pt x="4546" y="4188"/>
                    </a:cubicBezTo>
                    <a:lnTo>
                      <a:pt x="5326" y="3541"/>
                    </a:lnTo>
                    <a:cubicBezTo>
                      <a:pt x="5554" y="3332"/>
                      <a:pt x="5802" y="3085"/>
                      <a:pt x="6030" y="2837"/>
                    </a:cubicBezTo>
                    <a:cubicBezTo>
                      <a:pt x="6258" y="2571"/>
                      <a:pt x="6486" y="2305"/>
                      <a:pt x="6696" y="2039"/>
                    </a:cubicBezTo>
                    <a:cubicBezTo>
                      <a:pt x="7076" y="1411"/>
                      <a:pt x="6867" y="574"/>
                      <a:pt x="6220" y="194"/>
                    </a:cubicBezTo>
                    <a:cubicBezTo>
                      <a:pt x="6005" y="63"/>
                      <a:pt x="5768" y="1"/>
                      <a:pt x="55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28575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" name="Google Shape;376;p27"/>
              <p:cNvSpPr/>
              <p:nvPr/>
            </p:nvSpPr>
            <p:spPr>
              <a:xfrm>
                <a:off x="4558700" y="1481675"/>
                <a:ext cx="234925" cy="73025"/>
              </a:xfrm>
              <a:custGeom>
                <a:rect b="b" l="l" r="r" t="t"/>
                <a:pathLst>
                  <a:path extrusionOk="0" h="2921" w="9397">
                    <a:moveTo>
                      <a:pt x="6677" y="1"/>
                    </a:moveTo>
                    <a:cubicBezTo>
                      <a:pt x="6505" y="1"/>
                      <a:pt x="6334" y="5"/>
                      <a:pt x="6163" y="15"/>
                    </a:cubicBezTo>
                    <a:cubicBezTo>
                      <a:pt x="5840" y="15"/>
                      <a:pt x="5478" y="72"/>
                      <a:pt x="5136" y="129"/>
                    </a:cubicBezTo>
                    <a:cubicBezTo>
                      <a:pt x="4813" y="167"/>
                      <a:pt x="4451" y="224"/>
                      <a:pt x="4128" y="281"/>
                    </a:cubicBezTo>
                    <a:cubicBezTo>
                      <a:pt x="3424" y="414"/>
                      <a:pt x="2758" y="547"/>
                      <a:pt x="2074" y="738"/>
                    </a:cubicBezTo>
                    <a:cubicBezTo>
                      <a:pt x="1750" y="833"/>
                      <a:pt x="1389" y="928"/>
                      <a:pt x="1046" y="1042"/>
                    </a:cubicBezTo>
                    <a:cubicBezTo>
                      <a:pt x="723" y="1175"/>
                      <a:pt x="362" y="1289"/>
                      <a:pt x="38" y="1422"/>
                    </a:cubicBezTo>
                    <a:cubicBezTo>
                      <a:pt x="0" y="1422"/>
                      <a:pt x="0" y="1460"/>
                      <a:pt x="0" y="1479"/>
                    </a:cubicBezTo>
                    <a:cubicBezTo>
                      <a:pt x="0" y="1498"/>
                      <a:pt x="38" y="1498"/>
                      <a:pt x="38" y="1498"/>
                    </a:cubicBezTo>
                    <a:cubicBezTo>
                      <a:pt x="362" y="1632"/>
                      <a:pt x="723" y="1765"/>
                      <a:pt x="1046" y="1879"/>
                    </a:cubicBezTo>
                    <a:cubicBezTo>
                      <a:pt x="1389" y="1993"/>
                      <a:pt x="1750" y="2088"/>
                      <a:pt x="2074" y="2183"/>
                    </a:cubicBezTo>
                    <a:cubicBezTo>
                      <a:pt x="2758" y="2354"/>
                      <a:pt x="3424" y="2526"/>
                      <a:pt x="4128" y="2640"/>
                    </a:cubicBezTo>
                    <a:cubicBezTo>
                      <a:pt x="4451" y="2697"/>
                      <a:pt x="4813" y="2754"/>
                      <a:pt x="5136" y="2811"/>
                    </a:cubicBezTo>
                    <a:cubicBezTo>
                      <a:pt x="5478" y="2849"/>
                      <a:pt x="5840" y="2887"/>
                      <a:pt x="6163" y="2906"/>
                    </a:cubicBezTo>
                    <a:cubicBezTo>
                      <a:pt x="6334" y="2916"/>
                      <a:pt x="6505" y="2920"/>
                      <a:pt x="6677" y="2920"/>
                    </a:cubicBezTo>
                    <a:cubicBezTo>
                      <a:pt x="6848" y="2920"/>
                      <a:pt x="7019" y="2916"/>
                      <a:pt x="7190" y="2906"/>
                    </a:cubicBezTo>
                    <a:cubicBezTo>
                      <a:pt x="7514" y="2887"/>
                      <a:pt x="7875" y="2849"/>
                      <a:pt x="8217" y="2754"/>
                    </a:cubicBezTo>
                    <a:cubicBezTo>
                      <a:pt x="8940" y="2564"/>
                      <a:pt x="9397" y="1841"/>
                      <a:pt x="9206" y="1156"/>
                    </a:cubicBezTo>
                    <a:cubicBezTo>
                      <a:pt x="9073" y="643"/>
                      <a:pt x="8693" y="281"/>
                      <a:pt x="8217" y="167"/>
                    </a:cubicBezTo>
                    <a:cubicBezTo>
                      <a:pt x="7875" y="72"/>
                      <a:pt x="7514" y="53"/>
                      <a:pt x="7190" y="15"/>
                    </a:cubicBezTo>
                    <a:cubicBezTo>
                      <a:pt x="7019" y="5"/>
                      <a:pt x="6848" y="1"/>
                      <a:pt x="66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28575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" name="Google Shape;377;p27"/>
              <p:cNvSpPr/>
              <p:nvPr/>
            </p:nvSpPr>
            <p:spPr>
              <a:xfrm>
                <a:off x="4554900" y="1531025"/>
                <a:ext cx="172625" cy="172500"/>
              </a:xfrm>
              <a:custGeom>
                <a:rect b="b" l="l" r="r" t="t"/>
                <a:pathLst>
                  <a:path extrusionOk="0" h="6900" w="6905">
                    <a:moveTo>
                      <a:pt x="38" y="0"/>
                    </a:moveTo>
                    <a:cubicBezTo>
                      <a:pt x="19" y="0"/>
                      <a:pt x="0" y="0"/>
                      <a:pt x="0" y="19"/>
                    </a:cubicBezTo>
                    <a:lnTo>
                      <a:pt x="0" y="57"/>
                    </a:lnTo>
                    <a:cubicBezTo>
                      <a:pt x="133" y="380"/>
                      <a:pt x="304" y="723"/>
                      <a:pt x="419" y="1065"/>
                    </a:cubicBezTo>
                    <a:cubicBezTo>
                      <a:pt x="571" y="1389"/>
                      <a:pt x="761" y="1693"/>
                      <a:pt x="913" y="1997"/>
                    </a:cubicBezTo>
                    <a:cubicBezTo>
                      <a:pt x="1275" y="2587"/>
                      <a:pt x="1655" y="3196"/>
                      <a:pt x="2035" y="3766"/>
                    </a:cubicBezTo>
                    <a:cubicBezTo>
                      <a:pt x="2226" y="4051"/>
                      <a:pt x="2416" y="4299"/>
                      <a:pt x="2625" y="4584"/>
                    </a:cubicBezTo>
                    <a:lnTo>
                      <a:pt x="3272" y="5383"/>
                    </a:lnTo>
                    <a:cubicBezTo>
                      <a:pt x="3481" y="5611"/>
                      <a:pt x="3728" y="5858"/>
                      <a:pt x="3995" y="6087"/>
                    </a:cubicBezTo>
                    <a:cubicBezTo>
                      <a:pt x="4223" y="6296"/>
                      <a:pt x="4489" y="6524"/>
                      <a:pt x="4793" y="6714"/>
                    </a:cubicBezTo>
                    <a:cubicBezTo>
                      <a:pt x="5008" y="6840"/>
                      <a:pt x="5243" y="6900"/>
                      <a:pt x="5475" y="6900"/>
                    </a:cubicBezTo>
                    <a:cubicBezTo>
                      <a:pt x="5945" y="6900"/>
                      <a:pt x="6403" y="6659"/>
                      <a:pt x="6657" y="6239"/>
                    </a:cubicBezTo>
                    <a:cubicBezTo>
                      <a:pt x="6905" y="5782"/>
                      <a:pt x="6886" y="5250"/>
                      <a:pt x="6657" y="4831"/>
                    </a:cubicBezTo>
                    <a:cubicBezTo>
                      <a:pt x="6486" y="4546"/>
                      <a:pt x="6239" y="4280"/>
                      <a:pt x="6030" y="4013"/>
                    </a:cubicBezTo>
                    <a:cubicBezTo>
                      <a:pt x="5821" y="3766"/>
                      <a:pt x="5573" y="3519"/>
                      <a:pt x="5326" y="3310"/>
                    </a:cubicBezTo>
                    <a:cubicBezTo>
                      <a:pt x="5079" y="3100"/>
                      <a:pt x="4812" y="2872"/>
                      <a:pt x="4527" y="2663"/>
                    </a:cubicBezTo>
                    <a:cubicBezTo>
                      <a:pt x="4280" y="2473"/>
                      <a:pt x="3995" y="2263"/>
                      <a:pt x="3709" y="2073"/>
                    </a:cubicBezTo>
                    <a:cubicBezTo>
                      <a:pt x="3139" y="1674"/>
                      <a:pt x="2568" y="1312"/>
                      <a:pt x="1940" y="951"/>
                    </a:cubicBezTo>
                    <a:lnTo>
                      <a:pt x="1008" y="457"/>
                    </a:lnTo>
                    <a:cubicBezTo>
                      <a:pt x="704" y="285"/>
                      <a:pt x="381" y="152"/>
                      <a:pt x="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28575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" name="Google Shape;378;p27"/>
              <p:cNvSpPr/>
              <p:nvPr/>
            </p:nvSpPr>
            <p:spPr>
              <a:xfrm>
                <a:off x="4502575" y="1478225"/>
                <a:ext cx="78025" cy="78500"/>
              </a:xfrm>
              <a:custGeom>
                <a:rect b="b" l="l" r="r" t="t"/>
                <a:pathLst>
                  <a:path extrusionOk="0" h="3140" w="3121">
                    <a:moveTo>
                      <a:pt x="1561" y="1"/>
                    </a:moveTo>
                    <a:cubicBezTo>
                      <a:pt x="686" y="1"/>
                      <a:pt x="1" y="704"/>
                      <a:pt x="1" y="1560"/>
                    </a:cubicBezTo>
                    <a:cubicBezTo>
                      <a:pt x="1" y="2435"/>
                      <a:pt x="686" y="3139"/>
                      <a:pt x="1561" y="3139"/>
                    </a:cubicBezTo>
                    <a:cubicBezTo>
                      <a:pt x="2436" y="3139"/>
                      <a:pt x="3120" y="2435"/>
                      <a:pt x="3120" y="1560"/>
                    </a:cubicBezTo>
                    <a:cubicBezTo>
                      <a:pt x="3120" y="704"/>
                      <a:pt x="2436" y="1"/>
                      <a:pt x="1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28575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79" name="Google Shape;379;p27"/>
            <p:cNvGrpSpPr/>
            <p:nvPr/>
          </p:nvGrpSpPr>
          <p:grpSpPr>
            <a:xfrm>
              <a:off x="0" y="4469200"/>
              <a:ext cx="3379291" cy="674305"/>
              <a:chOff x="-969650" y="4469200"/>
              <a:chExt cx="3379291" cy="674305"/>
            </a:xfrm>
          </p:grpSpPr>
          <p:sp>
            <p:nvSpPr>
              <p:cNvPr id="380" name="Google Shape;380;p27"/>
              <p:cNvSpPr/>
              <p:nvPr/>
            </p:nvSpPr>
            <p:spPr>
              <a:xfrm>
                <a:off x="-969650" y="4469200"/>
                <a:ext cx="3379291" cy="673755"/>
              </a:xfrm>
              <a:custGeom>
                <a:rect b="b" l="l" r="r" t="t"/>
                <a:pathLst>
                  <a:path extrusionOk="0" h="22997" w="115344">
                    <a:moveTo>
                      <a:pt x="115343" y="22997"/>
                    </a:moveTo>
                    <a:cubicBezTo>
                      <a:pt x="113612" y="22312"/>
                      <a:pt x="111863" y="21589"/>
                      <a:pt x="110151" y="20867"/>
                    </a:cubicBezTo>
                    <a:cubicBezTo>
                      <a:pt x="97730" y="15579"/>
                      <a:pt x="85557" y="9587"/>
                      <a:pt x="72527" y="5669"/>
                    </a:cubicBezTo>
                    <a:cubicBezTo>
                      <a:pt x="59498" y="1770"/>
                      <a:pt x="45271" y="1"/>
                      <a:pt x="32070" y="3463"/>
                    </a:cubicBezTo>
                    <a:cubicBezTo>
                      <a:pt x="19516" y="6734"/>
                      <a:pt x="9226" y="14247"/>
                      <a:pt x="1" y="22978"/>
                    </a:cubicBezTo>
                    <a:lnTo>
                      <a:pt x="115343" y="2297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85725" rotWithShape="0" algn="bl" dir="13620000" dist="57150">
                  <a:schemeClr val="dk1">
                    <a:alpha val="76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27"/>
              <p:cNvSpPr/>
              <p:nvPr/>
            </p:nvSpPr>
            <p:spPr>
              <a:xfrm>
                <a:off x="-327108" y="4852610"/>
                <a:ext cx="1736434" cy="290895"/>
              </a:xfrm>
              <a:custGeom>
                <a:rect b="b" l="l" r="r" t="t"/>
                <a:pathLst>
                  <a:path extrusionOk="0" h="9929" w="59269">
                    <a:moveTo>
                      <a:pt x="59269" y="9910"/>
                    </a:moveTo>
                    <a:cubicBezTo>
                      <a:pt x="56130" y="8198"/>
                      <a:pt x="52859" y="6657"/>
                      <a:pt x="49511" y="5326"/>
                    </a:cubicBezTo>
                    <a:cubicBezTo>
                      <a:pt x="41427" y="2092"/>
                      <a:pt x="32754" y="0"/>
                      <a:pt x="24004" y="380"/>
                    </a:cubicBezTo>
                    <a:cubicBezTo>
                      <a:pt x="15274" y="761"/>
                      <a:pt x="6486" y="3785"/>
                      <a:pt x="228" y="9701"/>
                    </a:cubicBezTo>
                    <a:lnTo>
                      <a:pt x="0" y="9929"/>
                    </a:lnTo>
                    <a:lnTo>
                      <a:pt x="59269" y="992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85725" rotWithShape="0" algn="bl" dir="13620000" dist="57150">
                  <a:schemeClr val="dk1">
                    <a:alpha val="76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5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8"/>
          <p:cNvSpPr txBox="1"/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4" name="Google Shape;384;p28"/>
          <p:cNvSpPr txBox="1"/>
          <p:nvPr>
            <p:ph idx="2" type="title"/>
          </p:nvPr>
        </p:nvSpPr>
        <p:spPr>
          <a:xfrm>
            <a:off x="788550" y="1681900"/>
            <a:ext cx="22095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85" name="Google Shape;385;p28"/>
          <p:cNvSpPr txBox="1"/>
          <p:nvPr>
            <p:ph idx="1" type="subTitle"/>
          </p:nvPr>
        </p:nvSpPr>
        <p:spPr>
          <a:xfrm>
            <a:off x="788550" y="2271803"/>
            <a:ext cx="2209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28"/>
          <p:cNvSpPr txBox="1"/>
          <p:nvPr>
            <p:ph idx="3" type="title"/>
          </p:nvPr>
        </p:nvSpPr>
        <p:spPr>
          <a:xfrm>
            <a:off x="3466991" y="1681900"/>
            <a:ext cx="22095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87" name="Google Shape;387;p28"/>
          <p:cNvSpPr txBox="1"/>
          <p:nvPr>
            <p:ph idx="4" type="subTitle"/>
          </p:nvPr>
        </p:nvSpPr>
        <p:spPr>
          <a:xfrm>
            <a:off x="3466991" y="2271803"/>
            <a:ext cx="2209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8" name="Google Shape;388;p28"/>
          <p:cNvSpPr txBox="1"/>
          <p:nvPr>
            <p:ph idx="5" type="title"/>
          </p:nvPr>
        </p:nvSpPr>
        <p:spPr>
          <a:xfrm>
            <a:off x="788550" y="3169382"/>
            <a:ext cx="22095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89" name="Google Shape;389;p28"/>
          <p:cNvSpPr txBox="1"/>
          <p:nvPr>
            <p:ph idx="6" type="subTitle"/>
          </p:nvPr>
        </p:nvSpPr>
        <p:spPr>
          <a:xfrm>
            <a:off x="788550" y="3744977"/>
            <a:ext cx="2209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28"/>
          <p:cNvSpPr txBox="1"/>
          <p:nvPr>
            <p:ph idx="7" type="title"/>
          </p:nvPr>
        </p:nvSpPr>
        <p:spPr>
          <a:xfrm>
            <a:off x="3466991" y="3169381"/>
            <a:ext cx="22095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91" name="Google Shape;391;p28"/>
          <p:cNvSpPr txBox="1"/>
          <p:nvPr>
            <p:ph idx="8" type="subTitle"/>
          </p:nvPr>
        </p:nvSpPr>
        <p:spPr>
          <a:xfrm>
            <a:off x="3466991" y="3744975"/>
            <a:ext cx="2209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2" name="Google Shape;392;p28"/>
          <p:cNvSpPr txBox="1"/>
          <p:nvPr>
            <p:ph idx="9" type="title"/>
          </p:nvPr>
        </p:nvSpPr>
        <p:spPr>
          <a:xfrm>
            <a:off x="6146175" y="1681900"/>
            <a:ext cx="22095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93" name="Google Shape;393;p28"/>
          <p:cNvSpPr txBox="1"/>
          <p:nvPr>
            <p:ph idx="13" type="subTitle"/>
          </p:nvPr>
        </p:nvSpPr>
        <p:spPr>
          <a:xfrm>
            <a:off x="6146175" y="2271803"/>
            <a:ext cx="2209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4" name="Google Shape;394;p28"/>
          <p:cNvSpPr txBox="1"/>
          <p:nvPr>
            <p:ph idx="14" type="title"/>
          </p:nvPr>
        </p:nvSpPr>
        <p:spPr>
          <a:xfrm>
            <a:off x="6146175" y="3169382"/>
            <a:ext cx="22095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95" name="Google Shape;395;p28"/>
          <p:cNvSpPr txBox="1"/>
          <p:nvPr>
            <p:ph idx="15" type="subTitle"/>
          </p:nvPr>
        </p:nvSpPr>
        <p:spPr>
          <a:xfrm>
            <a:off x="6146175" y="3744977"/>
            <a:ext cx="2209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96" name="Google Shape;396;p28"/>
          <p:cNvGrpSpPr/>
          <p:nvPr/>
        </p:nvGrpSpPr>
        <p:grpSpPr>
          <a:xfrm>
            <a:off x="-183810" y="-479832"/>
            <a:ext cx="9597278" cy="5864915"/>
            <a:chOff x="-183810" y="-479832"/>
            <a:chExt cx="9597278" cy="5864915"/>
          </a:xfrm>
        </p:grpSpPr>
        <p:sp>
          <p:nvSpPr>
            <p:cNvPr id="397" name="Google Shape;397;p28"/>
            <p:cNvSpPr/>
            <p:nvPr/>
          </p:nvSpPr>
          <p:spPr>
            <a:xfrm rot="1201544">
              <a:off x="-62098" y="-214760"/>
              <a:ext cx="1727484" cy="1015847"/>
            </a:xfrm>
            <a:custGeom>
              <a:rect b="b" l="l" r="r" t="t"/>
              <a:pathLst>
                <a:path extrusionOk="0" h="32458" w="55196">
                  <a:moveTo>
                    <a:pt x="20779" y="15431"/>
                  </a:moveTo>
                  <a:cubicBezTo>
                    <a:pt x="25484" y="5826"/>
                    <a:pt x="34557" y="6246"/>
                    <a:pt x="34641" y="6414"/>
                  </a:cubicBezTo>
                  <a:cubicBezTo>
                    <a:pt x="32737" y="12183"/>
                    <a:pt x="26324" y="14759"/>
                    <a:pt x="22795" y="15711"/>
                  </a:cubicBezTo>
                  <a:cubicBezTo>
                    <a:pt x="24672" y="15963"/>
                    <a:pt x="26548" y="16299"/>
                    <a:pt x="28452" y="16663"/>
                  </a:cubicBezTo>
                  <a:cubicBezTo>
                    <a:pt x="28480" y="16663"/>
                    <a:pt x="28480" y="16691"/>
                    <a:pt x="28508" y="16691"/>
                  </a:cubicBezTo>
                  <a:cubicBezTo>
                    <a:pt x="35397" y="9522"/>
                    <a:pt x="44526" y="12771"/>
                    <a:pt x="44526" y="12911"/>
                  </a:cubicBezTo>
                  <a:cubicBezTo>
                    <a:pt x="41530" y="16579"/>
                    <a:pt x="35761" y="17391"/>
                    <a:pt x="31925" y="17447"/>
                  </a:cubicBezTo>
                  <a:cubicBezTo>
                    <a:pt x="32373" y="17559"/>
                    <a:pt x="32849" y="17643"/>
                    <a:pt x="33297" y="17755"/>
                  </a:cubicBezTo>
                  <a:cubicBezTo>
                    <a:pt x="34109" y="17979"/>
                    <a:pt x="34949" y="18203"/>
                    <a:pt x="35761" y="18427"/>
                  </a:cubicBezTo>
                  <a:cubicBezTo>
                    <a:pt x="36125" y="18539"/>
                    <a:pt x="36489" y="18623"/>
                    <a:pt x="36853" y="18735"/>
                  </a:cubicBezTo>
                  <a:cubicBezTo>
                    <a:pt x="47439" y="16831"/>
                    <a:pt x="55196" y="25316"/>
                    <a:pt x="55084" y="25316"/>
                  </a:cubicBezTo>
                  <a:cubicBezTo>
                    <a:pt x="48475" y="26128"/>
                    <a:pt x="39626" y="21004"/>
                    <a:pt x="37105" y="19351"/>
                  </a:cubicBezTo>
                  <a:cubicBezTo>
                    <a:pt x="35845" y="19015"/>
                    <a:pt x="34585" y="18707"/>
                    <a:pt x="33325" y="18427"/>
                  </a:cubicBezTo>
                  <a:cubicBezTo>
                    <a:pt x="32597" y="18259"/>
                    <a:pt x="31869" y="18119"/>
                    <a:pt x="31140" y="17979"/>
                  </a:cubicBezTo>
                  <a:cubicBezTo>
                    <a:pt x="35005" y="19603"/>
                    <a:pt x="41446" y="23384"/>
                    <a:pt x="44162" y="29657"/>
                  </a:cubicBezTo>
                  <a:cubicBezTo>
                    <a:pt x="44022" y="29629"/>
                    <a:pt x="35985" y="27220"/>
                    <a:pt x="28340" y="17475"/>
                  </a:cubicBezTo>
                  <a:cubicBezTo>
                    <a:pt x="26296" y="17139"/>
                    <a:pt x="24252" y="16859"/>
                    <a:pt x="22235" y="16663"/>
                  </a:cubicBezTo>
                  <a:cubicBezTo>
                    <a:pt x="25736" y="18343"/>
                    <a:pt x="33213" y="23216"/>
                    <a:pt x="35117" y="30525"/>
                  </a:cubicBezTo>
                  <a:cubicBezTo>
                    <a:pt x="34949" y="30441"/>
                    <a:pt x="27052" y="27220"/>
                    <a:pt x="20695" y="16523"/>
                  </a:cubicBezTo>
                  <a:cubicBezTo>
                    <a:pt x="20135" y="16467"/>
                    <a:pt x="19547" y="16411"/>
                    <a:pt x="18959" y="16355"/>
                  </a:cubicBezTo>
                  <a:cubicBezTo>
                    <a:pt x="17419" y="16243"/>
                    <a:pt x="15850" y="16187"/>
                    <a:pt x="14310" y="16131"/>
                  </a:cubicBezTo>
                  <a:cubicBezTo>
                    <a:pt x="17111" y="17475"/>
                    <a:pt x="25232" y="22796"/>
                    <a:pt x="26492" y="30385"/>
                  </a:cubicBezTo>
                  <a:cubicBezTo>
                    <a:pt x="26324" y="30273"/>
                    <a:pt x="18735" y="26884"/>
                    <a:pt x="13470" y="16131"/>
                  </a:cubicBezTo>
                  <a:cubicBezTo>
                    <a:pt x="11650" y="16103"/>
                    <a:pt x="9830" y="16131"/>
                    <a:pt x="8037" y="16187"/>
                  </a:cubicBezTo>
                  <a:cubicBezTo>
                    <a:pt x="11482" y="17783"/>
                    <a:pt x="19575" y="23132"/>
                    <a:pt x="20723" y="31365"/>
                  </a:cubicBezTo>
                  <a:cubicBezTo>
                    <a:pt x="20471" y="31253"/>
                    <a:pt x="12574" y="28173"/>
                    <a:pt x="6777" y="16243"/>
                  </a:cubicBezTo>
                  <a:cubicBezTo>
                    <a:pt x="5097" y="16327"/>
                    <a:pt x="3417" y="16467"/>
                    <a:pt x="1765" y="16635"/>
                  </a:cubicBezTo>
                  <a:cubicBezTo>
                    <a:pt x="5097" y="18679"/>
                    <a:pt x="11986" y="24476"/>
                    <a:pt x="11902" y="32457"/>
                  </a:cubicBezTo>
                  <a:cubicBezTo>
                    <a:pt x="11650" y="32317"/>
                    <a:pt x="4201" y="28985"/>
                    <a:pt x="28" y="15935"/>
                  </a:cubicBezTo>
                  <a:cubicBezTo>
                    <a:pt x="0" y="15795"/>
                    <a:pt x="224" y="15823"/>
                    <a:pt x="644" y="16019"/>
                  </a:cubicBezTo>
                  <a:cubicBezTo>
                    <a:pt x="588" y="15683"/>
                    <a:pt x="532" y="15347"/>
                    <a:pt x="476" y="14983"/>
                  </a:cubicBezTo>
                  <a:cubicBezTo>
                    <a:pt x="2521" y="14815"/>
                    <a:pt x="4593" y="14731"/>
                    <a:pt x="6665" y="14675"/>
                  </a:cubicBezTo>
                  <a:cubicBezTo>
                    <a:pt x="9046" y="2353"/>
                    <a:pt x="17811" y="1"/>
                    <a:pt x="18035" y="169"/>
                  </a:cubicBezTo>
                  <a:cubicBezTo>
                    <a:pt x="17895" y="7842"/>
                    <a:pt x="11706" y="12715"/>
                    <a:pt x="8457" y="14675"/>
                  </a:cubicBezTo>
                  <a:cubicBezTo>
                    <a:pt x="10110" y="14675"/>
                    <a:pt x="11790" y="14703"/>
                    <a:pt x="13470" y="14787"/>
                  </a:cubicBezTo>
                  <a:cubicBezTo>
                    <a:pt x="16327" y="4258"/>
                    <a:pt x="24700" y="2689"/>
                    <a:pt x="24840" y="2857"/>
                  </a:cubicBezTo>
                  <a:cubicBezTo>
                    <a:pt x="24140" y="9550"/>
                    <a:pt x="17727" y="13499"/>
                    <a:pt x="14786" y="14871"/>
                  </a:cubicBezTo>
                  <a:cubicBezTo>
                    <a:pt x="16130" y="14955"/>
                    <a:pt x="17503" y="15067"/>
                    <a:pt x="18875" y="15207"/>
                  </a:cubicBezTo>
                  <a:cubicBezTo>
                    <a:pt x="19491" y="15263"/>
                    <a:pt x="20135" y="15347"/>
                    <a:pt x="20779" y="154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98" name="Google Shape;398;p28"/>
            <p:cNvGrpSpPr/>
            <p:nvPr/>
          </p:nvGrpSpPr>
          <p:grpSpPr>
            <a:xfrm>
              <a:off x="8203925" y="131150"/>
              <a:ext cx="673525" cy="674200"/>
              <a:chOff x="9205725" y="3481225"/>
              <a:chExt cx="673525" cy="674200"/>
            </a:xfrm>
          </p:grpSpPr>
          <p:sp>
            <p:nvSpPr>
              <p:cNvPr id="399" name="Google Shape;399;p28"/>
              <p:cNvSpPr/>
              <p:nvPr/>
            </p:nvSpPr>
            <p:spPr>
              <a:xfrm>
                <a:off x="9205725" y="3481225"/>
                <a:ext cx="673525" cy="674200"/>
              </a:xfrm>
              <a:custGeom>
                <a:rect b="b" l="l" r="r" t="t"/>
                <a:pathLst>
                  <a:path extrusionOk="0" h="26968" w="26941">
                    <a:moveTo>
                      <a:pt x="1793" y="9689"/>
                    </a:moveTo>
                    <a:cubicBezTo>
                      <a:pt x="2129" y="10025"/>
                      <a:pt x="2493" y="10306"/>
                      <a:pt x="2857" y="10558"/>
                    </a:cubicBezTo>
                    <a:cubicBezTo>
                      <a:pt x="3249" y="10810"/>
                      <a:pt x="3613" y="11034"/>
                      <a:pt x="4005" y="11230"/>
                    </a:cubicBezTo>
                    <a:cubicBezTo>
                      <a:pt x="4790" y="11622"/>
                      <a:pt x="5574" y="11930"/>
                      <a:pt x="6414" y="12154"/>
                    </a:cubicBezTo>
                    <a:cubicBezTo>
                      <a:pt x="5546" y="12098"/>
                      <a:pt x="4706" y="12070"/>
                      <a:pt x="3865" y="12154"/>
                    </a:cubicBezTo>
                    <a:cubicBezTo>
                      <a:pt x="3417" y="12182"/>
                      <a:pt x="2969" y="12238"/>
                      <a:pt x="2549" y="12322"/>
                    </a:cubicBezTo>
                    <a:cubicBezTo>
                      <a:pt x="2101" y="12434"/>
                      <a:pt x="1653" y="12546"/>
                      <a:pt x="1233" y="12742"/>
                    </a:cubicBezTo>
                    <a:cubicBezTo>
                      <a:pt x="785" y="12938"/>
                      <a:pt x="421" y="13330"/>
                      <a:pt x="281" y="13862"/>
                    </a:cubicBezTo>
                    <a:cubicBezTo>
                      <a:pt x="1" y="14786"/>
                      <a:pt x="533" y="15766"/>
                      <a:pt x="1457" y="16046"/>
                    </a:cubicBezTo>
                    <a:cubicBezTo>
                      <a:pt x="1905" y="16158"/>
                      <a:pt x="2381" y="16214"/>
                      <a:pt x="2829" y="16270"/>
                    </a:cubicBezTo>
                    <a:cubicBezTo>
                      <a:pt x="3277" y="16298"/>
                      <a:pt x="3725" y="16298"/>
                      <a:pt x="4173" y="16270"/>
                    </a:cubicBezTo>
                    <a:cubicBezTo>
                      <a:pt x="5014" y="16214"/>
                      <a:pt x="5854" y="16074"/>
                      <a:pt x="6694" y="15878"/>
                    </a:cubicBezTo>
                    <a:cubicBezTo>
                      <a:pt x="5910" y="16214"/>
                      <a:pt x="5182" y="16634"/>
                      <a:pt x="4482" y="17110"/>
                    </a:cubicBezTo>
                    <a:cubicBezTo>
                      <a:pt x="4117" y="17362"/>
                      <a:pt x="3753" y="17642"/>
                      <a:pt x="3417" y="17950"/>
                    </a:cubicBezTo>
                    <a:cubicBezTo>
                      <a:pt x="3081" y="18259"/>
                      <a:pt x="2773" y="18567"/>
                      <a:pt x="2493" y="18959"/>
                    </a:cubicBezTo>
                    <a:cubicBezTo>
                      <a:pt x="2213" y="19351"/>
                      <a:pt x="2101" y="19883"/>
                      <a:pt x="2213" y="20387"/>
                    </a:cubicBezTo>
                    <a:cubicBezTo>
                      <a:pt x="2465" y="21339"/>
                      <a:pt x="3417" y="21927"/>
                      <a:pt x="4341" y="21703"/>
                    </a:cubicBezTo>
                    <a:cubicBezTo>
                      <a:pt x="4818" y="21591"/>
                      <a:pt x="5238" y="21395"/>
                      <a:pt x="5630" y="21199"/>
                    </a:cubicBezTo>
                    <a:cubicBezTo>
                      <a:pt x="6050" y="21003"/>
                      <a:pt x="6414" y="20779"/>
                      <a:pt x="6806" y="20555"/>
                    </a:cubicBezTo>
                    <a:cubicBezTo>
                      <a:pt x="7506" y="20079"/>
                      <a:pt x="8178" y="19519"/>
                      <a:pt x="8794" y="18931"/>
                    </a:cubicBezTo>
                    <a:cubicBezTo>
                      <a:pt x="8290" y="19631"/>
                      <a:pt x="7870" y="20359"/>
                      <a:pt x="7506" y="21143"/>
                    </a:cubicBezTo>
                    <a:cubicBezTo>
                      <a:pt x="7310" y="21535"/>
                      <a:pt x="7142" y="21955"/>
                      <a:pt x="7002" y="22375"/>
                    </a:cubicBezTo>
                    <a:cubicBezTo>
                      <a:pt x="6862" y="22795"/>
                      <a:pt x="6750" y="23243"/>
                      <a:pt x="6722" y="23719"/>
                    </a:cubicBezTo>
                    <a:cubicBezTo>
                      <a:pt x="6666" y="24195"/>
                      <a:pt x="6834" y="24727"/>
                      <a:pt x="7198" y="25091"/>
                    </a:cubicBezTo>
                    <a:cubicBezTo>
                      <a:pt x="7870" y="25792"/>
                      <a:pt x="8990" y="25820"/>
                      <a:pt x="9690" y="25147"/>
                    </a:cubicBezTo>
                    <a:cubicBezTo>
                      <a:pt x="10026" y="24839"/>
                      <a:pt x="10306" y="24475"/>
                      <a:pt x="10558" y="24083"/>
                    </a:cubicBezTo>
                    <a:cubicBezTo>
                      <a:pt x="10810" y="23719"/>
                      <a:pt x="11034" y="23327"/>
                      <a:pt x="11230" y="22935"/>
                    </a:cubicBezTo>
                    <a:cubicBezTo>
                      <a:pt x="11594" y="22179"/>
                      <a:pt x="11902" y="21367"/>
                      <a:pt x="12155" y="20555"/>
                    </a:cubicBezTo>
                    <a:cubicBezTo>
                      <a:pt x="12071" y="21395"/>
                      <a:pt x="12071" y="22235"/>
                      <a:pt x="12127" y="23075"/>
                    </a:cubicBezTo>
                    <a:cubicBezTo>
                      <a:pt x="12155" y="23523"/>
                      <a:pt x="12239" y="23971"/>
                      <a:pt x="12323" y="24419"/>
                    </a:cubicBezTo>
                    <a:cubicBezTo>
                      <a:pt x="12407" y="24867"/>
                      <a:pt x="12547" y="25287"/>
                      <a:pt x="12715" y="25735"/>
                    </a:cubicBezTo>
                    <a:cubicBezTo>
                      <a:pt x="12939" y="26156"/>
                      <a:pt x="13331" y="26520"/>
                      <a:pt x="13835" y="26688"/>
                    </a:cubicBezTo>
                    <a:cubicBezTo>
                      <a:pt x="14759" y="26968"/>
                      <a:pt x="15739" y="26408"/>
                      <a:pt x="16019" y="25483"/>
                    </a:cubicBezTo>
                    <a:cubicBezTo>
                      <a:pt x="16159" y="25035"/>
                      <a:pt x="16215" y="24587"/>
                      <a:pt x="16243" y="24139"/>
                    </a:cubicBezTo>
                    <a:cubicBezTo>
                      <a:pt x="16271" y="23691"/>
                      <a:pt x="16271" y="23243"/>
                      <a:pt x="16243" y="22795"/>
                    </a:cubicBezTo>
                    <a:cubicBezTo>
                      <a:pt x="16187" y="21955"/>
                      <a:pt x="16047" y="21087"/>
                      <a:pt x="15851" y="20247"/>
                    </a:cubicBezTo>
                    <a:cubicBezTo>
                      <a:pt x="16215" y="21031"/>
                      <a:pt x="16607" y="21787"/>
                      <a:pt x="17111" y="22487"/>
                    </a:cubicBezTo>
                    <a:cubicBezTo>
                      <a:pt x="17363" y="22851"/>
                      <a:pt x="17643" y="23187"/>
                      <a:pt x="17923" y="23523"/>
                    </a:cubicBezTo>
                    <a:cubicBezTo>
                      <a:pt x="18231" y="23859"/>
                      <a:pt x="18567" y="24167"/>
                      <a:pt x="18931" y="24447"/>
                    </a:cubicBezTo>
                    <a:cubicBezTo>
                      <a:pt x="19351" y="24727"/>
                      <a:pt x="19856" y="24867"/>
                      <a:pt x="20388" y="24727"/>
                    </a:cubicBezTo>
                    <a:cubicBezTo>
                      <a:pt x="21340" y="24503"/>
                      <a:pt x="21900" y="23551"/>
                      <a:pt x="21676" y="22599"/>
                    </a:cubicBezTo>
                    <a:cubicBezTo>
                      <a:pt x="21564" y="22151"/>
                      <a:pt x="21396" y="21731"/>
                      <a:pt x="21200" y="21311"/>
                    </a:cubicBezTo>
                    <a:cubicBezTo>
                      <a:pt x="21004" y="20919"/>
                      <a:pt x="20780" y="20527"/>
                      <a:pt x="20528" y="20163"/>
                    </a:cubicBezTo>
                    <a:cubicBezTo>
                      <a:pt x="20052" y="19435"/>
                      <a:pt x="19519" y="18791"/>
                      <a:pt x="18931" y="18147"/>
                    </a:cubicBezTo>
                    <a:cubicBezTo>
                      <a:pt x="19632" y="18651"/>
                      <a:pt x="20360" y="19099"/>
                      <a:pt x="21116" y="19463"/>
                    </a:cubicBezTo>
                    <a:cubicBezTo>
                      <a:pt x="21508" y="19631"/>
                      <a:pt x="21928" y="19799"/>
                      <a:pt x="22348" y="19939"/>
                    </a:cubicBezTo>
                    <a:cubicBezTo>
                      <a:pt x="22796" y="20079"/>
                      <a:pt x="23216" y="20191"/>
                      <a:pt x="23692" y="20247"/>
                    </a:cubicBezTo>
                    <a:cubicBezTo>
                      <a:pt x="24196" y="20303"/>
                      <a:pt x="24700" y="20135"/>
                      <a:pt x="25092" y="19771"/>
                    </a:cubicBezTo>
                    <a:cubicBezTo>
                      <a:pt x="25792" y="19099"/>
                      <a:pt x="25820" y="17978"/>
                      <a:pt x="25148" y="17278"/>
                    </a:cubicBezTo>
                    <a:cubicBezTo>
                      <a:pt x="24812" y="16942"/>
                      <a:pt x="24448" y="16662"/>
                      <a:pt x="24084" y="16410"/>
                    </a:cubicBezTo>
                    <a:cubicBezTo>
                      <a:pt x="23692" y="16158"/>
                      <a:pt x="23328" y="15934"/>
                      <a:pt x="22908" y="15738"/>
                    </a:cubicBezTo>
                    <a:cubicBezTo>
                      <a:pt x="22152" y="15346"/>
                      <a:pt x="21368" y="15038"/>
                      <a:pt x="20528" y="14814"/>
                    </a:cubicBezTo>
                    <a:cubicBezTo>
                      <a:pt x="21396" y="14870"/>
                      <a:pt x="22236" y="14898"/>
                      <a:pt x="23076" y="14814"/>
                    </a:cubicBezTo>
                    <a:cubicBezTo>
                      <a:pt x="23524" y="14786"/>
                      <a:pt x="23972" y="14730"/>
                      <a:pt x="24392" y="14646"/>
                    </a:cubicBezTo>
                    <a:cubicBezTo>
                      <a:pt x="24840" y="14534"/>
                      <a:pt x="25288" y="14422"/>
                      <a:pt x="25708" y="14226"/>
                    </a:cubicBezTo>
                    <a:cubicBezTo>
                      <a:pt x="26156" y="14030"/>
                      <a:pt x="26520" y="13638"/>
                      <a:pt x="26660" y="13106"/>
                    </a:cubicBezTo>
                    <a:cubicBezTo>
                      <a:pt x="26940" y="12182"/>
                      <a:pt x="26408" y="11202"/>
                      <a:pt x="25484" y="10922"/>
                    </a:cubicBezTo>
                    <a:cubicBezTo>
                      <a:pt x="25008" y="10810"/>
                      <a:pt x="24560" y="10754"/>
                      <a:pt x="24112" y="10698"/>
                    </a:cubicBezTo>
                    <a:cubicBezTo>
                      <a:pt x="23664" y="10670"/>
                      <a:pt x="23216" y="10670"/>
                      <a:pt x="22768" y="10698"/>
                    </a:cubicBezTo>
                    <a:cubicBezTo>
                      <a:pt x="21928" y="10754"/>
                      <a:pt x="21088" y="10894"/>
                      <a:pt x="20248" y="11090"/>
                    </a:cubicBezTo>
                    <a:cubicBezTo>
                      <a:pt x="21032" y="10754"/>
                      <a:pt x="21760" y="10334"/>
                      <a:pt x="22460" y="9857"/>
                    </a:cubicBezTo>
                    <a:cubicBezTo>
                      <a:pt x="22824" y="9605"/>
                      <a:pt x="23188" y="9325"/>
                      <a:pt x="23524" y="9017"/>
                    </a:cubicBezTo>
                    <a:cubicBezTo>
                      <a:pt x="23832" y="8709"/>
                      <a:pt x="24168" y="8401"/>
                      <a:pt x="24448" y="8009"/>
                    </a:cubicBezTo>
                    <a:cubicBezTo>
                      <a:pt x="24728" y="7617"/>
                      <a:pt x="24840" y="7085"/>
                      <a:pt x="24700" y="6581"/>
                    </a:cubicBezTo>
                    <a:cubicBezTo>
                      <a:pt x="24476" y="5629"/>
                      <a:pt x="23524" y="5041"/>
                      <a:pt x="22572" y="5265"/>
                    </a:cubicBezTo>
                    <a:cubicBezTo>
                      <a:pt x="22124" y="5377"/>
                      <a:pt x="21704" y="5573"/>
                      <a:pt x="21312" y="5769"/>
                    </a:cubicBezTo>
                    <a:cubicBezTo>
                      <a:pt x="20892" y="5965"/>
                      <a:pt x="20500" y="6189"/>
                      <a:pt x="20136" y="6413"/>
                    </a:cubicBezTo>
                    <a:cubicBezTo>
                      <a:pt x="19435" y="6889"/>
                      <a:pt x="18763" y="7449"/>
                      <a:pt x="18147" y="8037"/>
                    </a:cubicBezTo>
                    <a:cubicBezTo>
                      <a:pt x="18623" y="7337"/>
                      <a:pt x="19071" y="6609"/>
                      <a:pt x="19435" y="5825"/>
                    </a:cubicBezTo>
                    <a:cubicBezTo>
                      <a:pt x="19632" y="5433"/>
                      <a:pt x="19800" y="5013"/>
                      <a:pt x="19940" y="4593"/>
                    </a:cubicBezTo>
                    <a:cubicBezTo>
                      <a:pt x="20052" y="4173"/>
                      <a:pt x="20192" y="3725"/>
                      <a:pt x="20220" y="3249"/>
                    </a:cubicBezTo>
                    <a:cubicBezTo>
                      <a:pt x="20276" y="2773"/>
                      <a:pt x="20108" y="2240"/>
                      <a:pt x="19744" y="1876"/>
                    </a:cubicBezTo>
                    <a:cubicBezTo>
                      <a:pt x="19071" y="1176"/>
                      <a:pt x="17951" y="1148"/>
                      <a:pt x="17251" y="1820"/>
                    </a:cubicBezTo>
                    <a:cubicBezTo>
                      <a:pt x="16915" y="2128"/>
                      <a:pt x="16635" y="2493"/>
                      <a:pt x="16383" y="2885"/>
                    </a:cubicBezTo>
                    <a:cubicBezTo>
                      <a:pt x="16131" y="3249"/>
                      <a:pt x="15907" y="3641"/>
                      <a:pt x="15711" y="4033"/>
                    </a:cubicBezTo>
                    <a:cubicBezTo>
                      <a:pt x="15347" y="4789"/>
                      <a:pt x="15039" y="5601"/>
                      <a:pt x="14787" y="6413"/>
                    </a:cubicBezTo>
                    <a:cubicBezTo>
                      <a:pt x="14871" y="5573"/>
                      <a:pt x="14871" y="4733"/>
                      <a:pt x="14815" y="3893"/>
                    </a:cubicBezTo>
                    <a:cubicBezTo>
                      <a:pt x="14787" y="3445"/>
                      <a:pt x="14703" y="2997"/>
                      <a:pt x="14619" y="2549"/>
                    </a:cubicBezTo>
                    <a:cubicBezTo>
                      <a:pt x="14535" y="2100"/>
                      <a:pt x="14395" y="1680"/>
                      <a:pt x="14199" y="1232"/>
                    </a:cubicBezTo>
                    <a:cubicBezTo>
                      <a:pt x="14003" y="812"/>
                      <a:pt x="13611" y="448"/>
                      <a:pt x="13107" y="280"/>
                    </a:cubicBezTo>
                    <a:cubicBezTo>
                      <a:pt x="12183" y="0"/>
                      <a:pt x="11202" y="560"/>
                      <a:pt x="10922" y="1484"/>
                    </a:cubicBezTo>
                    <a:cubicBezTo>
                      <a:pt x="10782" y="1932"/>
                      <a:pt x="10726" y="2380"/>
                      <a:pt x="10698" y="2829"/>
                    </a:cubicBezTo>
                    <a:cubicBezTo>
                      <a:pt x="10670" y="3277"/>
                      <a:pt x="10670" y="3725"/>
                      <a:pt x="10698" y="4173"/>
                    </a:cubicBezTo>
                    <a:cubicBezTo>
                      <a:pt x="10754" y="5013"/>
                      <a:pt x="10894" y="5881"/>
                      <a:pt x="11090" y="6721"/>
                    </a:cubicBezTo>
                    <a:cubicBezTo>
                      <a:pt x="10726" y="5937"/>
                      <a:pt x="10306" y="5181"/>
                      <a:pt x="9830" y="4481"/>
                    </a:cubicBezTo>
                    <a:cubicBezTo>
                      <a:pt x="9578" y="4117"/>
                      <a:pt x="9298" y="3781"/>
                      <a:pt x="9018" y="3445"/>
                    </a:cubicBezTo>
                    <a:cubicBezTo>
                      <a:pt x="8710" y="3109"/>
                      <a:pt x="8374" y="2801"/>
                      <a:pt x="8010" y="2521"/>
                    </a:cubicBezTo>
                    <a:cubicBezTo>
                      <a:pt x="7590" y="2240"/>
                      <a:pt x="7086" y="2100"/>
                      <a:pt x="6554" y="2240"/>
                    </a:cubicBezTo>
                    <a:cubicBezTo>
                      <a:pt x="5602" y="2465"/>
                      <a:pt x="5042" y="3417"/>
                      <a:pt x="5266" y="4369"/>
                    </a:cubicBezTo>
                    <a:cubicBezTo>
                      <a:pt x="5378" y="4817"/>
                      <a:pt x="5546" y="5237"/>
                      <a:pt x="5742" y="5657"/>
                    </a:cubicBezTo>
                    <a:cubicBezTo>
                      <a:pt x="5938" y="6049"/>
                      <a:pt x="6162" y="6441"/>
                      <a:pt x="6414" y="6805"/>
                    </a:cubicBezTo>
                    <a:cubicBezTo>
                      <a:pt x="6890" y="7533"/>
                      <a:pt x="7422" y="8177"/>
                      <a:pt x="8010" y="8821"/>
                    </a:cubicBezTo>
                    <a:cubicBezTo>
                      <a:pt x="7310" y="8317"/>
                      <a:pt x="6582" y="7869"/>
                      <a:pt x="5826" y="7505"/>
                    </a:cubicBezTo>
                    <a:cubicBezTo>
                      <a:pt x="5434" y="7337"/>
                      <a:pt x="5014" y="7169"/>
                      <a:pt x="4594" y="7029"/>
                    </a:cubicBezTo>
                    <a:cubicBezTo>
                      <a:pt x="4145" y="6889"/>
                      <a:pt x="3725" y="6777"/>
                      <a:pt x="3249" y="6721"/>
                    </a:cubicBezTo>
                    <a:cubicBezTo>
                      <a:pt x="2745" y="6665"/>
                      <a:pt x="2241" y="6833"/>
                      <a:pt x="1849" y="7197"/>
                    </a:cubicBezTo>
                    <a:cubicBezTo>
                      <a:pt x="1149" y="7869"/>
                      <a:pt x="1121" y="8989"/>
                      <a:pt x="1793" y="9689"/>
                    </a:cubicBezTo>
                    <a:close/>
                  </a:path>
                </a:pathLst>
              </a:custGeom>
              <a:solidFill>
                <a:srgbClr val="F5F0E6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" name="Google Shape;400;p28"/>
              <p:cNvSpPr/>
              <p:nvPr/>
            </p:nvSpPr>
            <p:spPr>
              <a:xfrm>
                <a:off x="9474575" y="3750050"/>
                <a:ext cx="137250" cy="137250"/>
              </a:xfrm>
              <a:custGeom>
                <a:rect b="b" l="l" r="r" t="t"/>
                <a:pathLst>
                  <a:path extrusionOk="0" h="5490" w="5490">
                    <a:moveTo>
                      <a:pt x="588" y="1709"/>
                    </a:moveTo>
                    <a:cubicBezTo>
                      <a:pt x="1176" y="505"/>
                      <a:pt x="2605" y="1"/>
                      <a:pt x="3809" y="589"/>
                    </a:cubicBezTo>
                    <a:cubicBezTo>
                      <a:pt x="4985" y="1177"/>
                      <a:pt x="5489" y="2605"/>
                      <a:pt x="4901" y="3809"/>
                    </a:cubicBezTo>
                    <a:cubicBezTo>
                      <a:pt x="4341" y="4985"/>
                      <a:pt x="2885" y="5489"/>
                      <a:pt x="1709" y="4901"/>
                    </a:cubicBezTo>
                    <a:cubicBezTo>
                      <a:pt x="504" y="4341"/>
                      <a:pt x="0" y="2885"/>
                      <a:pt x="588" y="1709"/>
                    </a:cubicBezTo>
                    <a:close/>
                  </a:path>
                </a:pathLst>
              </a:custGeom>
              <a:solidFill>
                <a:srgbClr val="FAC563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1" name="Google Shape;401;p28"/>
            <p:cNvGrpSpPr/>
            <p:nvPr/>
          </p:nvGrpSpPr>
          <p:grpSpPr>
            <a:xfrm>
              <a:off x="8004075" y="3985064"/>
              <a:ext cx="1409392" cy="1400020"/>
              <a:chOff x="8111675" y="4035289"/>
              <a:chExt cx="1409392" cy="1400020"/>
            </a:xfrm>
          </p:grpSpPr>
          <p:grpSp>
            <p:nvGrpSpPr>
              <p:cNvPr id="402" name="Google Shape;402;p28"/>
              <p:cNvGrpSpPr/>
              <p:nvPr/>
            </p:nvGrpSpPr>
            <p:grpSpPr>
              <a:xfrm>
                <a:off x="8111675" y="4035289"/>
                <a:ext cx="1409392" cy="1400020"/>
                <a:chOff x="8036725" y="4101014"/>
                <a:chExt cx="1409392" cy="1400020"/>
              </a:xfrm>
            </p:grpSpPr>
            <p:sp>
              <p:nvSpPr>
                <p:cNvPr id="403" name="Google Shape;403;p28"/>
                <p:cNvSpPr/>
                <p:nvPr/>
              </p:nvSpPr>
              <p:spPr>
                <a:xfrm flipH="1" rot="-4686751">
                  <a:off x="8276151" y="4697578"/>
                  <a:ext cx="519524" cy="910893"/>
                </a:xfrm>
                <a:custGeom>
                  <a:rect b="b" l="l" r="r" t="t"/>
                  <a:pathLst>
                    <a:path extrusionOk="0" h="36434" w="20780">
                      <a:moveTo>
                        <a:pt x="1905" y="19603"/>
                      </a:moveTo>
                      <a:cubicBezTo>
                        <a:pt x="3193" y="11482"/>
                        <a:pt x="9270" y="4957"/>
                        <a:pt x="15431" y="1"/>
                      </a:cubicBezTo>
                      <a:cubicBezTo>
                        <a:pt x="15431" y="1"/>
                        <a:pt x="14647" y="6190"/>
                        <a:pt x="18539" y="18175"/>
                      </a:cubicBezTo>
                      <a:cubicBezTo>
                        <a:pt x="20780" y="27444"/>
                        <a:pt x="13331" y="35593"/>
                        <a:pt x="9942" y="36181"/>
                      </a:cubicBezTo>
                      <a:cubicBezTo>
                        <a:pt x="8514" y="36433"/>
                        <a:pt x="1" y="31729"/>
                        <a:pt x="1905" y="1960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rotWithShape="0" algn="bl" dir="5400000" dist="19050">
                    <a:schemeClr val="dk1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4" name="Google Shape;404;p28"/>
                <p:cNvSpPr/>
                <p:nvPr/>
              </p:nvSpPr>
              <p:spPr>
                <a:xfrm flipH="1" rot="-4686751">
                  <a:off x="8356267" y="4634965"/>
                  <a:ext cx="382468" cy="903442"/>
                </a:xfrm>
                <a:custGeom>
                  <a:rect b="b" l="l" r="r" t="t"/>
                  <a:pathLst>
                    <a:path extrusionOk="0" h="36136" w="15298">
                      <a:moveTo>
                        <a:pt x="15298" y="1"/>
                      </a:moveTo>
                      <a:lnTo>
                        <a:pt x="15298" y="1"/>
                      </a:lnTo>
                      <a:cubicBezTo>
                        <a:pt x="9165" y="4957"/>
                        <a:pt x="3144" y="11454"/>
                        <a:pt x="1856" y="19547"/>
                      </a:cubicBezTo>
                      <a:cubicBezTo>
                        <a:pt x="0" y="31392"/>
                        <a:pt x="8039" y="36135"/>
                        <a:pt x="9771" y="36135"/>
                      </a:cubicBezTo>
                      <a:cubicBezTo>
                        <a:pt x="9816" y="36135"/>
                        <a:pt x="9857" y="36132"/>
                        <a:pt x="9893" y="36125"/>
                      </a:cubicBezTo>
                      <a:lnTo>
                        <a:pt x="9921" y="36125"/>
                      </a:lnTo>
                      <a:cubicBezTo>
                        <a:pt x="14234" y="24924"/>
                        <a:pt x="3368" y="18875"/>
                        <a:pt x="152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rotWithShape="0" algn="bl" dir="5400000" dist="38100">
                    <a:schemeClr val="dk1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5" name="Google Shape;405;p28"/>
                <p:cNvSpPr/>
                <p:nvPr/>
              </p:nvSpPr>
              <p:spPr>
                <a:xfrm flipH="1" rot="-4686751">
                  <a:off x="8544259" y="4258538"/>
                  <a:ext cx="908793" cy="723234"/>
                </a:xfrm>
                <a:custGeom>
                  <a:rect b="b" l="l" r="r" t="t"/>
                  <a:pathLst>
                    <a:path extrusionOk="0" h="28928" w="36350">
                      <a:moveTo>
                        <a:pt x="15039" y="22039"/>
                      </a:moveTo>
                      <a:cubicBezTo>
                        <a:pt x="7057" y="17418"/>
                        <a:pt x="2717" y="8429"/>
                        <a:pt x="1" y="0"/>
                      </a:cubicBezTo>
                      <a:cubicBezTo>
                        <a:pt x="1" y="0"/>
                        <a:pt x="6161" y="3332"/>
                        <a:pt x="20247" y="4089"/>
                      </a:cubicBezTo>
                      <a:cubicBezTo>
                        <a:pt x="30833" y="5517"/>
                        <a:pt x="36349" y="16578"/>
                        <a:pt x="35593" y="20359"/>
                      </a:cubicBezTo>
                      <a:cubicBezTo>
                        <a:pt x="35285" y="21955"/>
                        <a:pt x="26940" y="28928"/>
                        <a:pt x="15039" y="2203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rotWithShape="0" algn="bl" dir="5400000" dist="19050">
                    <a:schemeClr val="dk1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6" name="Google Shape;406;p28"/>
                <p:cNvSpPr/>
                <p:nvPr/>
              </p:nvSpPr>
              <p:spPr>
                <a:xfrm flipH="1" rot="-4686751">
                  <a:off x="8442476" y="4346633"/>
                  <a:ext cx="904592" cy="507599"/>
                </a:xfrm>
                <a:custGeom>
                  <a:rect b="b" l="l" r="r" t="t"/>
                  <a:pathLst>
                    <a:path extrusionOk="0" h="20303" w="36182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4114" y="18482"/>
                        <a:pt x="19183" y="6805"/>
                        <a:pt x="35425" y="20303"/>
                      </a:cubicBezTo>
                      <a:lnTo>
                        <a:pt x="35425" y="20275"/>
                      </a:lnTo>
                      <a:cubicBezTo>
                        <a:pt x="36181" y="16494"/>
                        <a:pt x="30665" y="5433"/>
                        <a:pt x="20079" y="4005"/>
                      </a:cubicBezTo>
                      <a:cubicBezTo>
                        <a:pt x="7338" y="3304"/>
                        <a:pt x="1093" y="532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rotWithShape="0" algn="bl" dir="5400000" dist="38100">
                    <a:schemeClr val="dk1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7" name="Google Shape;407;p28"/>
                <p:cNvSpPr/>
                <p:nvPr/>
              </p:nvSpPr>
              <p:spPr>
                <a:xfrm flipH="1" rot="-4686751">
                  <a:off x="8314878" y="4306925"/>
                  <a:ext cx="655331" cy="981596"/>
                </a:xfrm>
                <a:custGeom>
                  <a:rect b="b" l="l" r="r" t="t"/>
                  <a:pathLst>
                    <a:path extrusionOk="0" h="39262" w="26212">
                      <a:moveTo>
                        <a:pt x="3669" y="26660"/>
                      </a:moveTo>
                      <a:cubicBezTo>
                        <a:pt x="1" y="18203"/>
                        <a:pt x="1821" y="8402"/>
                        <a:pt x="4621" y="1"/>
                      </a:cubicBezTo>
                      <a:cubicBezTo>
                        <a:pt x="4621" y="1"/>
                        <a:pt x="7618" y="6330"/>
                        <a:pt x="18511" y="15291"/>
                      </a:cubicBezTo>
                      <a:cubicBezTo>
                        <a:pt x="26212" y="22712"/>
                        <a:pt x="24056" y="34893"/>
                        <a:pt x="21227" y="37498"/>
                      </a:cubicBezTo>
                      <a:cubicBezTo>
                        <a:pt x="20023" y="38590"/>
                        <a:pt x="9158" y="39262"/>
                        <a:pt x="3669" y="266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rotWithShape="0" algn="bl" dir="5400000" dist="19050">
                    <a:schemeClr val="dk1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8" name="Google Shape;408;p28"/>
                <p:cNvSpPr/>
                <p:nvPr/>
              </p:nvSpPr>
              <p:spPr>
                <a:xfrm flipH="1" rot="-4686751">
                  <a:off x="8342333" y="4384857"/>
                  <a:ext cx="537000" cy="933294"/>
                </a:xfrm>
                <a:custGeom>
                  <a:rect b="b" l="l" r="r" t="t"/>
                  <a:pathLst>
                    <a:path extrusionOk="0" h="37330" w="21479">
                      <a:moveTo>
                        <a:pt x="0" y="1"/>
                      </a:moveTo>
                      <a:cubicBezTo>
                        <a:pt x="392" y="23244"/>
                        <a:pt x="11398" y="16859"/>
                        <a:pt x="16494" y="37330"/>
                      </a:cubicBezTo>
                      <a:cubicBezTo>
                        <a:pt x="19351" y="34725"/>
                        <a:pt x="21479" y="22544"/>
                        <a:pt x="13778" y="15123"/>
                      </a:cubicBezTo>
                      <a:cubicBezTo>
                        <a:pt x="3921" y="7002"/>
                        <a:pt x="532" y="106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rotWithShape="0" algn="bl" dir="5400000" dist="38100">
                    <a:schemeClr val="dk1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9" name="Google Shape;409;p28"/>
                <p:cNvSpPr/>
                <p:nvPr/>
              </p:nvSpPr>
              <p:spPr>
                <a:xfrm flipH="1" rot="-4686751">
                  <a:off x="8565918" y="4559076"/>
                  <a:ext cx="674257" cy="673557"/>
                </a:xfrm>
                <a:custGeom>
                  <a:rect b="b" l="l" r="r" t="t"/>
                  <a:pathLst>
                    <a:path extrusionOk="0" h="26941" w="26969">
                      <a:moveTo>
                        <a:pt x="1877" y="19771"/>
                      </a:moveTo>
                      <a:cubicBezTo>
                        <a:pt x="2241" y="20136"/>
                        <a:pt x="2773" y="20276"/>
                        <a:pt x="3249" y="20248"/>
                      </a:cubicBezTo>
                      <a:cubicBezTo>
                        <a:pt x="3725" y="20192"/>
                        <a:pt x="4173" y="20080"/>
                        <a:pt x="4593" y="19940"/>
                      </a:cubicBezTo>
                      <a:cubicBezTo>
                        <a:pt x="5013" y="19799"/>
                        <a:pt x="5433" y="19631"/>
                        <a:pt x="5825" y="19435"/>
                      </a:cubicBezTo>
                      <a:cubicBezTo>
                        <a:pt x="6610" y="19071"/>
                        <a:pt x="7338" y="18651"/>
                        <a:pt x="8038" y="18147"/>
                      </a:cubicBezTo>
                      <a:cubicBezTo>
                        <a:pt x="7422" y="18763"/>
                        <a:pt x="6890" y="19435"/>
                        <a:pt x="6414" y="20136"/>
                      </a:cubicBezTo>
                      <a:cubicBezTo>
                        <a:pt x="6161" y="20528"/>
                        <a:pt x="5937" y="20920"/>
                        <a:pt x="5769" y="21312"/>
                      </a:cubicBezTo>
                      <a:cubicBezTo>
                        <a:pt x="5573" y="21704"/>
                        <a:pt x="5377" y="22124"/>
                        <a:pt x="5265" y="22600"/>
                      </a:cubicBezTo>
                      <a:cubicBezTo>
                        <a:pt x="5041" y="23524"/>
                        <a:pt x="5629" y="24504"/>
                        <a:pt x="6582" y="24728"/>
                      </a:cubicBezTo>
                      <a:cubicBezTo>
                        <a:pt x="7086" y="24840"/>
                        <a:pt x="7618" y="24728"/>
                        <a:pt x="8010" y="24448"/>
                      </a:cubicBezTo>
                      <a:cubicBezTo>
                        <a:pt x="8402" y="24168"/>
                        <a:pt x="8710" y="23860"/>
                        <a:pt x="9018" y="23524"/>
                      </a:cubicBezTo>
                      <a:cubicBezTo>
                        <a:pt x="9326" y="23188"/>
                        <a:pt x="9606" y="22824"/>
                        <a:pt x="9858" y="22460"/>
                      </a:cubicBezTo>
                      <a:cubicBezTo>
                        <a:pt x="10334" y="21760"/>
                        <a:pt x="10726" y="21032"/>
                        <a:pt x="11090" y="20248"/>
                      </a:cubicBezTo>
                      <a:cubicBezTo>
                        <a:pt x="10894" y="21088"/>
                        <a:pt x="10754" y="21928"/>
                        <a:pt x="10698" y="22796"/>
                      </a:cubicBezTo>
                      <a:cubicBezTo>
                        <a:pt x="10670" y="23216"/>
                        <a:pt x="10670" y="23664"/>
                        <a:pt x="10698" y="24112"/>
                      </a:cubicBezTo>
                      <a:cubicBezTo>
                        <a:pt x="10726" y="24560"/>
                        <a:pt x="10782" y="25036"/>
                        <a:pt x="10922" y="25484"/>
                      </a:cubicBezTo>
                      <a:cubicBezTo>
                        <a:pt x="11202" y="26408"/>
                        <a:pt x="12182" y="26940"/>
                        <a:pt x="13106" y="26688"/>
                      </a:cubicBezTo>
                      <a:cubicBezTo>
                        <a:pt x="13610" y="26520"/>
                        <a:pt x="14003" y="26156"/>
                        <a:pt x="14227" y="25708"/>
                      </a:cubicBezTo>
                      <a:cubicBezTo>
                        <a:pt x="14423" y="25288"/>
                        <a:pt x="14535" y="24840"/>
                        <a:pt x="14619" y="24392"/>
                      </a:cubicBezTo>
                      <a:cubicBezTo>
                        <a:pt x="14731" y="23972"/>
                        <a:pt x="14787" y="23524"/>
                        <a:pt x="14815" y="23076"/>
                      </a:cubicBezTo>
                      <a:cubicBezTo>
                        <a:pt x="14899" y="22236"/>
                        <a:pt x="14871" y="21396"/>
                        <a:pt x="14787" y="20528"/>
                      </a:cubicBezTo>
                      <a:cubicBezTo>
                        <a:pt x="15039" y="21368"/>
                        <a:pt x="15347" y="22152"/>
                        <a:pt x="15739" y="22936"/>
                      </a:cubicBezTo>
                      <a:cubicBezTo>
                        <a:pt x="15935" y="23328"/>
                        <a:pt x="16159" y="23720"/>
                        <a:pt x="16411" y="24084"/>
                      </a:cubicBezTo>
                      <a:cubicBezTo>
                        <a:pt x="16663" y="24448"/>
                        <a:pt x="16915" y="24812"/>
                        <a:pt x="17279" y="25148"/>
                      </a:cubicBezTo>
                      <a:cubicBezTo>
                        <a:pt x="17979" y="25820"/>
                        <a:pt x="19099" y="25792"/>
                        <a:pt x="19771" y="25092"/>
                      </a:cubicBezTo>
                      <a:cubicBezTo>
                        <a:pt x="20135" y="24700"/>
                        <a:pt x="20275" y="24196"/>
                        <a:pt x="20247" y="23692"/>
                      </a:cubicBezTo>
                      <a:cubicBezTo>
                        <a:pt x="20191" y="23244"/>
                        <a:pt x="20079" y="22796"/>
                        <a:pt x="19939" y="22376"/>
                      </a:cubicBezTo>
                      <a:cubicBezTo>
                        <a:pt x="19799" y="21928"/>
                        <a:pt x="19631" y="21508"/>
                        <a:pt x="19435" y="21116"/>
                      </a:cubicBezTo>
                      <a:cubicBezTo>
                        <a:pt x="19099" y="20360"/>
                        <a:pt x="18651" y="19631"/>
                        <a:pt x="18147" y="18931"/>
                      </a:cubicBezTo>
                      <a:cubicBezTo>
                        <a:pt x="18791" y="19519"/>
                        <a:pt x="19435" y="20080"/>
                        <a:pt x="20163" y="20528"/>
                      </a:cubicBezTo>
                      <a:cubicBezTo>
                        <a:pt x="20527" y="20780"/>
                        <a:pt x="20919" y="21004"/>
                        <a:pt x="21312" y="21200"/>
                      </a:cubicBezTo>
                      <a:cubicBezTo>
                        <a:pt x="21732" y="21396"/>
                        <a:pt x="22124" y="21564"/>
                        <a:pt x="22600" y="21676"/>
                      </a:cubicBezTo>
                      <a:cubicBezTo>
                        <a:pt x="23552" y="21928"/>
                        <a:pt x="24504" y="21340"/>
                        <a:pt x="24728" y="20388"/>
                      </a:cubicBezTo>
                      <a:cubicBezTo>
                        <a:pt x="24840" y="19884"/>
                        <a:pt x="24728" y="19351"/>
                        <a:pt x="24448" y="18959"/>
                      </a:cubicBezTo>
                      <a:cubicBezTo>
                        <a:pt x="24168" y="18567"/>
                        <a:pt x="23860" y="18231"/>
                        <a:pt x="23524" y="17951"/>
                      </a:cubicBezTo>
                      <a:cubicBezTo>
                        <a:pt x="23188" y="17643"/>
                        <a:pt x="22824" y="17363"/>
                        <a:pt x="22460" y="17111"/>
                      </a:cubicBezTo>
                      <a:cubicBezTo>
                        <a:pt x="21788" y="16635"/>
                        <a:pt x="21031" y="16215"/>
                        <a:pt x="20247" y="15851"/>
                      </a:cubicBezTo>
                      <a:cubicBezTo>
                        <a:pt x="21087" y="16047"/>
                        <a:pt x="21928" y="16187"/>
                        <a:pt x="22796" y="16243"/>
                      </a:cubicBezTo>
                      <a:cubicBezTo>
                        <a:pt x="23244" y="16271"/>
                        <a:pt x="23664" y="16271"/>
                        <a:pt x="24140" y="16243"/>
                      </a:cubicBezTo>
                      <a:cubicBezTo>
                        <a:pt x="24588" y="16215"/>
                        <a:pt x="25036" y="16159"/>
                        <a:pt x="25484" y="16019"/>
                      </a:cubicBezTo>
                      <a:cubicBezTo>
                        <a:pt x="26408" y="15767"/>
                        <a:pt x="26968" y="14787"/>
                        <a:pt x="26688" y="13835"/>
                      </a:cubicBezTo>
                      <a:cubicBezTo>
                        <a:pt x="26520" y="13331"/>
                        <a:pt x="26156" y="12939"/>
                        <a:pt x="25708" y="12743"/>
                      </a:cubicBezTo>
                      <a:cubicBezTo>
                        <a:pt x="25288" y="12547"/>
                        <a:pt x="24840" y="12407"/>
                        <a:pt x="24420" y="12323"/>
                      </a:cubicBezTo>
                      <a:cubicBezTo>
                        <a:pt x="23972" y="12239"/>
                        <a:pt x="23524" y="12155"/>
                        <a:pt x="23076" y="12127"/>
                      </a:cubicBezTo>
                      <a:cubicBezTo>
                        <a:pt x="22236" y="12070"/>
                        <a:pt x="21396" y="12070"/>
                        <a:pt x="20555" y="12155"/>
                      </a:cubicBezTo>
                      <a:cubicBezTo>
                        <a:pt x="21368" y="11902"/>
                        <a:pt x="22180" y="11622"/>
                        <a:pt x="22936" y="11230"/>
                      </a:cubicBezTo>
                      <a:cubicBezTo>
                        <a:pt x="23328" y="11034"/>
                        <a:pt x="23720" y="10810"/>
                        <a:pt x="24084" y="10558"/>
                      </a:cubicBezTo>
                      <a:cubicBezTo>
                        <a:pt x="24448" y="10306"/>
                        <a:pt x="24812" y="10026"/>
                        <a:pt x="25148" y="9690"/>
                      </a:cubicBezTo>
                      <a:cubicBezTo>
                        <a:pt x="25820" y="8990"/>
                        <a:pt x="25792" y="7870"/>
                        <a:pt x="25092" y="7198"/>
                      </a:cubicBezTo>
                      <a:cubicBezTo>
                        <a:pt x="24700" y="6834"/>
                        <a:pt x="24196" y="6666"/>
                        <a:pt x="23720" y="6722"/>
                      </a:cubicBezTo>
                      <a:cubicBezTo>
                        <a:pt x="23244" y="6750"/>
                        <a:pt x="22796" y="6890"/>
                        <a:pt x="22376" y="7002"/>
                      </a:cubicBezTo>
                      <a:cubicBezTo>
                        <a:pt x="21928" y="7142"/>
                        <a:pt x="21536" y="7310"/>
                        <a:pt x="21115" y="7506"/>
                      </a:cubicBezTo>
                      <a:cubicBezTo>
                        <a:pt x="20359" y="7870"/>
                        <a:pt x="19631" y="8318"/>
                        <a:pt x="18931" y="8794"/>
                      </a:cubicBezTo>
                      <a:cubicBezTo>
                        <a:pt x="19519" y="8178"/>
                        <a:pt x="20079" y="7506"/>
                        <a:pt x="20527" y="6806"/>
                      </a:cubicBezTo>
                      <a:cubicBezTo>
                        <a:pt x="20779" y="6442"/>
                        <a:pt x="21003" y="6050"/>
                        <a:pt x="21199" y="5630"/>
                      </a:cubicBezTo>
                      <a:cubicBezTo>
                        <a:pt x="21396" y="5238"/>
                        <a:pt x="21592" y="4818"/>
                        <a:pt x="21704" y="4370"/>
                      </a:cubicBezTo>
                      <a:cubicBezTo>
                        <a:pt x="21928" y="3417"/>
                        <a:pt x="21340" y="2465"/>
                        <a:pt x="20387" y="2241"/>
                      </a:cubicBezTo>
                      <a:cubicBezTo>
                        <a:pt x="19883" y="2101"/>
                        <a:pt x="19351" y="2213"/>
                        <a:pt x="18959" y="2493"/>
                      </a:cubicBezTo>
                      <a:cubicBezTo>
                        <a:pt x="18567" y="2773"/>
                        <a:pt x="18231" y="3109"/>
                        <a:pt x="17951" y="3445"/>
                      </a:cubicBezTo>
                      <a:cubicBezTo>
                        <a:pt x="17643" y="3753"/>
                        <a:pt x="17363" y="4117"/>
                        <a:pt x="17111" y="4482"/>
                      </a:cubicBezTo>
                      <a:cubicBezTo>
                        <a:pt x="16635" y="5182"/>
                        <a:pt x="16215" y="5910"/>
                        <a:pt x="15851" y="6694"/>
                      </a:cubicBezTo>
                      <a:cubicBezTo>
                        <a:pt x="16075" y="5854"/>
                        <a:pt x="16215" y="5014"/>
                        <a:pt x="16243" y="4173"/>
                      </a:cubicBezTo>
                      <a:cubicBezTo>
                        <a:pt x="16271" y="3725"/>
                        <a:pt x="16271" y="3277"/>
                        <a:pt x="16243" y="2829"/>
                      </a:cubicBezTo>
                      <a:cubicBezTo>
                        <a:pt x="16215" y="2381"/>
                        <a:pt x="16159" y="1933"/>
                        <a:pt x="16019" y="1457"/>
                      </a:cubicBezTo>
                      <a:cubicBezTo>
                        <a:pt x="15767" y="533"/>
                        <a:pt x="14787" y="1"/>
                        <a:pt x="13835" y="281"/>
                      </a:cubicBezTo>
                      <a:cubicBezTo>
                        <a:pt x="13330" y="421"/>
                        <a:pt x="12938" y="785"/>
                        <a:pt x="12742" y="1233"/>
                      </a:cubicBezTo>
                      <a:cubicBezTo>
                        <a:pt x="12546" y="1653"/>
                        <a:pt x="12434" y="2101"/>
                        <a:pt x="12322" y="2549"/>
                      </a:cubicBezTo>
                      <a:cubicBezTo>
                        <a:pt x="12238" y="2997"/>
                        <a:pt x="12182" y="3417"/>
                        <a:pt x="12126" y="3865"/>
                      </a:cubicBezTo>
                      <a:cubicBezTo>
                        <a:pt x="12070" y="4706"/>
                        <a:pt x="12098" y="5574"/>
                        <a:pt x="12154" y="6414"/>
                      </a:cubicBezTo>
                      <a:cubicBezTo>
                        <a:pt x="11930" y="5574"/>
                        <a:pt x="11622" y="4790"/>
                        <a:pt x="11230" y="4033"/>
                      </a:cubicBezTo>
                      <a:cubicBezTo>
                        <a:pt x="11034" y="3613"/>
                        <a:pt x="10810" y="3249"/>
                        <a:pt x="10558" y="2857"/>
                      </a:cubicBezTo>
                      <a:cubicBezTo>
                        <a:pt x="10306" y="2493"/>
                        <a:pt x="10026" y="2129"/>
                        <a:pt x="9690" y="1793"/>
                      </a:cubicBezTo>
                      <a:cubicBezTo>
                        <a:pt x="8990" y="1121"/>
                        <a:pt x="7870" y="1149"/>
                        <a:pt x="7198" y="1849"/>
                      </a:cubicBezTo>
                      <a:cubicBezTo>
                        <a:pt x="6834" y="2241"/>
                        <a:pt x="6666" y="2745"/>
                        <a:pt x="6722" y="3249"/>
                      </a:cubicBezTo>
                      <a:cubicBezTo>
                        <a:pt x="6778" y="3725"/>
                        <a:pt x="6890" y="4145"/>
                        <a:pt x="7030" y="4594"/>
                      </a:cubicBezTo>
                      <a:cubicBezTo>
                        <a:pt x="7170" y="5014"/>
                        <a:pt x="7338" y="5434"/>
                        <a:pt x="7506" y="5826"/>
                      </a:cubicBezTo>
                      <a:cubicBezTo>
                        <a:pt x="7870" y="6582"/>
                        <a:pt x="8318" y="7310"/>
                        <a:pt x="8794" y="8010"/>
                      </a:cubicBezTo>
                      <a:cubicBezTo>
                        <a:pt x="8178" y="7422"/>
                        <a:pt x="7534" y="6890"/>
                        <a:pt x="6806" y="6414"/>
                      </a:cubicBezTo>
                      <a:cubicBezTo>
                        <a:pt x="6442" y="6162"/>
                        <a:pt x="6049" y="5938"/>
                        <a:pt x="5657" y="5742"/>
                      </a:cubicBezTo>
                      <a:cubicBezTo>
                        <a:pt x="5237" y="5546"/>
                        <a:pt x="4817" y="5378"/>
                        <a:pt x="4369" y="5266"/>
                      </a:cubicBezTo>
                      <a:cubicBezTo>
                        <a:pt x="3417" y="5042"/>
                        <a:pt x="2465" y="5602"/>
                        <a:pt x="2241" y="6554"/>
                      </a:cubicBezTo>
                      <a:cubicBezTo>
                        <a:pt x="2101" y="7086"/>
                        <a:pt x="2241" y="7590"/>
                        <a:pt x="2521" y="8010"/>
                      </a:cubicBezTo>
                      <a:cubicBezTo>
                        <a:pt x="2801" y="8402"/>
                        <a:pt x="3109" y="8710"/>
                        <a:pt x="3445" y="9018"/>
                      </a:cubicBezTo>
                      <a:cubicBezTo>
                        <a:pt x="3781" y="9298"/>
                        <a:pt x="4117" y="9578"/>
                        <a:pt x="4481" y="9830"/>
                      </a:cubicBezTo>
                      <a:cubicBezTo>
                        <a:pt x="5181" y="10334"/>
                        <a:pt x="5937" y="10726"/>
                        <a:pt x="6722" y="11090"/>
                      </a:cubicBezTo>
                      <a:cubicBezTo>
                        <a:pt x="5881" y="10894"/>
                        <a:pt x="5013" y="10754"/>
                        <a:pt x="4173" y="10698"/>
                      </a:cubicBezTo>
                      <a:cubicBezTo>
                        <a:pt x="3725" y="10670"/>
                        <a:pt x="3277" y="10670"/>
                        <a:pt x="2829" y="10698"/>
                      </a:cubicBezTo>
                      <a:cubicBezTo>
                        <a:pt x="2381" y="10726"/>
                        <a:pt x="1933" y="10782"/>
                        <a:pt x="1485" y="10922"/>
                      </a:cubicBezTo>
                      <a:cubicBezTo>
                        <a:pt x="533" y="11202"/>
                        <a:pt x="1" y="12183"/>
                        <a:pt x="281" y="13107"/>
                      </a:cubicBezTo>
                      <a:cubicBezTo>
                        <a:pt x="421" y="13611"/>
                        <a:pt x="785" y="14003"/>
                        <a:pt x="1233" y="14227"/>
                      </a:cubicBezTo>
                      <a:cubicBezTo>
                        <a:pt x="1681" y="14423"/>
                        <a:pt x="2101" y="14535"/>
                        <a:pt x="2549" y="14619"/>
                      </a:cubicBezTo>
                      <a:cubicBezTo>
                        <a:pt x="2997" y="14731"/>
                        <a:pt x="3445" y="14787"/>
                        <a:pt x="3865" y="14815"/>
                      </a:cubicBezTo>
                      <a:cubicBezTo>
                        <a:pt x="4705" y="14899"/>
                        <a:pt x="5573" y="14871"/>
                        <a:pt x="6414" y="14787"/>
                      </a:cubicBezTo>
                      <a:cubicBezTo>
                        <a:pt x="5601" y="15039"/>
                        <a:pt x="4789" y="15347"/>
                        <a:pt x="4033" y="15711"/>
                      </a:cubicBezTo>
                      <a:cubicBezTo>
                        <a:pt x="3641" y="15935"/>
                        <a:pt x="3249" y="16159"/>
                        <a:pt x="2885" y="16383"/>
                      </a:cubicBezTo>
                      <a:cubicBezTo>
                        <a:pt x="2493" y="16663"/>
                        <a:pt x="2129" y="16915"/>
                        <a:pt x="1821" y="17279"/>
                      </a:cubicBezTo>
                      <a:cubicBezTo>
                        <a:pt x="1149" y="17979"/>
                        <a:pt x="1177" y="19071"/>
                        <a:pt x="1877" y="19771"/>
                      </a:cubicBezTo>
                      <a:close/>
                    </a:path>
                  </a:pathLst>
                </a:custGeom>
                <a:solidFill>
                  <a:srgbClr val="F5F0E6"/>
                </a:solidFill>
                <a:ln>
                  <a:noFill/>
                </a:ln>
                <a:effectLst>
                  <a:outerShdw blurRad="57150" rotWithShape="0" algn="bl" dir="5400000" dist="38100">
                    <a:schemeClr val="dk1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10" name="Google Shape;410;p28"/>
              <p:cNvSpPr/>
              <p:nvPr/>
            </p:nvSpPr>
            <p:spPr>
              <a:xfrm flipH="1">
                <a:off x="8916272" y="4771225"/>
                <a:ext cx="137250" cy="137250"/>
              </a:xfrm>
              <a:custGeom>
                <a:rect b="b" l="l" r="r" t="t"/>
                <a:pathLst>
                  <a:path extrusionOk="0" h="5490" w="5490">
                    <a:moveTo>
                      <a:pt x="588" y="1709"/>
                    </a:moveTo>
                    <a:cubicBezTo>
                      <a:pt x="1176" y="505"/>
                      <a:pt x="2605" y="1"/>
                      <a:pt x="3809" y="589"/>
                    </a:cubicBezTo>
                    <a:cubicBezTo>
                      <a:pt x="4985" y="1177"/>
                      <a:pt x="5489" y="2605"/>
                      <a:pt x="4901" y="3809"/>
                    </a:cubicBezTo>
                    <a:cubicBezTo>
                      <a:pt x="4341" y="4985"/>
                      <a:pt x="2885" y="5489"/>
                      <a:pt x="1709" y="4901"/>
                    </a:cubicBezTo>
                    <a:cubicBezTo>
                      <a:pt x="504" y="4341"/>
                      <a:pt x="0" y="2885"/>
                      <a:pt x="588" y="1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11" name="Google Shape;411;p28"/>
            <p:cNvGrpSpPr/>
            <p:nvPr/>
          </p:nvGrpSpPr>
          <p:grpSpPr>
            <a:xfrm flipH="1">
              <a:off x="91100" y="542750"/>
              <a:ext cx="723200" cy="721125"/>
              <a:chOff x="6356250" y="362625"/>
              <a:chExt cx="723200" cy="721125"/>
            </a:xfrm>
          </p:grpSpPr>
          <p:sp>
            <p:nvSpPr>
              <p:cNvPr id="412" name="Google Shape;412;p28"/>
              <p:cNvSpPr/>
              <p:nvPr/>
            </p:nvSpPr>
            <p:spPr>
              <a:xfrm>
                <a:off x="6356250" y="362625"/>
                <a:ext cx="723200" cy="721125"/>
              </a:xfrm>
              <a:custGeom>
                <a:rect b="b" l="l" r="r" t="t"/>
                <a:pathLst>
                  <a:path extrusionOk="0" h="28845" w="28928">
                    <a:moveTo>
                      <a:pt x="27304" y="14591"/>
                    </a:moveTo>
                    <a:cubicBezTo>
                      <a:pt x="27780" y="14367"/>
                      <a:pt x="28228" y="14031"/>
                      <a:pt x="28508" y="13611"/>
                    </a:cubicBezTo>
                    <a:cubicBezTo>
                      <a:pt x="28676" y="13415"/>
                      <a:pt x="28760" y="13191"/>
                      <a:pt x="28844" y="12967"/>
                    </a:cubicBezTo>
                    <a:cubicBezTo>
                      <a:pt x="28928" y="12714"/>
                      <a:pt x="28928" y="12490"/>
                      <a:pt x="28900" y="12294"/>
                    </a:cubicBezTo>
                    <a:lnTo>
                      <a:pt x="28788" y="12294"/>
                    </a:lnTo>
                    <a:lnTo>
                      <a:pt x="28900" y="12266"/>
                    </a:lnTo>
                    <a:cubicBezTo>
                      <a:pt x="28844" y="11874"/>
                      <a:pt x="28564" y="11426"/>
                      <a:pt x="28144" y="11118"/>
                    </a:cubicBezTo>
                    <a:cubicBezTo>
                      <a:pt x="27948" y="10950"/>
                      <a:pt x="27724" y="10810"/>
                      <a:pt x="27472" y="10726"/>
                    </a:cubicBezTo>
                    <a:cubicBezTo>
                      <a:pt x="27248" y="10614"/>
                      <a:pt x="26968" y="10558"/>
                      <a:pt x="26716" y="10530"/>
                    </a:cubicBezTo>
                    <a:cubicBezTo>
                      <a:pt x="26156" y="10446"/>
                      <a:pt x="25567" y="10474"/>
                      <a:pt x="24923" y="10586"/>
                    </a:cubicBezTo>
                    <a:cubicBezTo>
                      <a:pt x="24783" y="10614"/>
                      <a:pt x="24643" y="10642"/>
                      <a:pt x="24503" y="10670"/>
                    </a:cubicBezTo>
                    <a:cubicBezTo>
                      <a:pt x="24643" y="10614"/>
                      <a:pt x="24755" y="10530"/>
                      <a:pt x="24895" y="10474"/>
                    </a:cubicBezTo>
                    <a:cubicBezTo>
                      <a:pt x="25455" y="10138"/>
                      <a:pt x="25904" y="9774"/>
                      <a:pt x="26296" y="9354"/>
                    </a:cubicBezTo>
                    <a:cubicBezTo>
                      <a:pt x="26464" y="9186"/>
                      <a:pt x="26632" y="8962"/>
                      <a:pt x="26744" y="8710"/>
                    </a:cubicBezTo>
                    <a:cubicBezTo>
                      <a:pt x="26884" y="8486"/>
                      <a:pt x="26968" y="8234"/>
                      <a:pt x="27024" y="7982"/>
                    </a:cubicBezTo>
                    <a:cubicBezTo>
                      <a:pt x="27108" y="7478"/>
                      <a:pt x="27052" y="6974"/>
                      <a:pt x="26828" y="6610"/>
                    </a:cubicBezTo>
                    <a:cubicBezTo>
                      <a:pt x="26716" y="6414"/>
                      <a:pt x="26548" y="6274"/>
                      <a:pt x="26352" y="6134"/>
                    </a:cubicBezTo>
                    <a:cubicBezTo>
                      <a:pt x="26156" y="5994"/>
                      <a:pt x="25932" y="5910"/>
                      <a:pt x="25679" y="5854"/>
                    </a:cubicBezTo>
                    <a:cubicBezTo>
                      <a:pt x="25427" y="5770"/>
                      <a:pt x="25175" y="5742"/>
                      <a:pt x="24895" y="5770"/>
                    </a:cubicBezTo>
                    <a:cubicBezTo>
                      <a:pt x="24643" y="5770"/>
                      <a:pt x="24363" y="5826"/>
                      <a:pt x="24111" y="5882"/>
                    </a:cubicBezTo>
                    <a:cubicBezTo>
                      <a:pt x="23383" y="6134"/>
                      <a:pt x="22711" y="6526"/>
                      <a:pt x="22151" y="6918"/>
                    </a:cubicBezTo>
                    <a:cubicBezTo>
                      <a:pt x="22263" y="6806"/>
                      <a:pt x="22347" y="6694"/>
                      <a:pt x="22403" y="6582"/>
                    </a:cubicBezTo>
                    <a:cubicBezTo>
                      <a:pt x="22795" y="6050"/>
                      <a:pt x="23075" y="5546"/>
                      <a:pt x="23243" y="5013"/>
                    </a:cubicBezTo>
                    <a:cubicBezTo>
                      <a:pt x="23439" y="4509"/>
                      <a:pt x="23467" y="3977"/>
                      <a:pt x="23355" y="3445"/>
                    </a:cubicBezTo>
                    <a:cubicBezTo>
                      <a:pt x="23299" y="3193"/>
                      <a:pt x="23215" y="2969"/>
                      <a:pt x="23075" y="2773"/>
                    </a:cubicBezTo>
                    <a:cubicBezTo>
                      <a:pt x="22963" y="2577"/>
                      <a:pt x="22823" y="2409"/>
                      <a:pt x="22599" y="2269"/>
                    </a:cubicBezTo>
                    <a:cubicBezTo>
                      <a:pt x="22459" y="2157"/>
                      <a:pt x="22235" y="2073"/>
                      <a:pt x="21983" y="2017"/>
                    </a:cubicBezTo>
                    <a:cubicBezTo>
                      <a:pt x="21759" y="1989"/>
                      <a:pt x="21507" y="1989"/>
                      <a:pt x="21255" y="2045"/>
                    </a:cubicBezTo>
                    <a:cubicBezTo>
                      <a:pt x="20751" y="2101"/>
                      <a:pt x="20247" y="2353"/>
                      <a:pt x="19855" y="2717"/>
                    </a:cubicBezTo>
                    <a:cubicBezTo>
                      <a:pt x="19267" y="3249"/>
                      <a:pt x="18819" y="3865"/>
                      <a:pt x="18483" y="4453"/>
                    </a:cubicBezTo>
                    <a:cubicBezTo>
                      <a:pt x="18651" y="3781"/>
                      <a:pt x="18763" y="3053"/>
                      <a:pt x="18707" y="2269"/>
                    </a:cubicBezTo>
                    <a:cubicBezTo>
                      <a:pt x="18679" y="1989"/>
                      <a:pt x="18623" y="1737"/>
                      <a:pt x="18539" y="1485"/>
                    </a:cubicBezTo>
                    <a:cubicBezTo>
                      <a:pt x="18483" y="1373"/>
                      <a:pt x="18427" y="1233"/>
                      <a:pt x="18371" y="1121"/>
                    </a:cubicBezTo>
                    <a:cubicBezTo>
                      <a:pt x="18315" y="1009"/>
                      <a:pt x="18230" y="925"/>
                      <a:pt x="18174" y="813"/>
                    </a:cubicBezTo>
                    <a:cubicBezTo>
                      <a:pt x="17866" y="393"/>
                      <a:pt x="17446" y="113"/>
                      <a:pt x="16998" y="29"/>
                    </a:cubicBezTo>
                    <a:cubicBezTo>
                      <a:pt x="16802" y="1"/>
                      <a:pt x="16578" y="1"/>
                      <a:pt x="16326" y="57"/>
                    </a:cubicBezTo>
                    <a:cubicBezTo>
                      <a:pt x="16130" y="113"/>
                      <a:pt x="15878" y="225"/>
                      <a:pt x="15682" y="365"/>
                    </a:cubicBezTo>
                    <a:cubicBezTo>
                      <a:pt x="15458" y="505"/>
                      <a:pt x="15262" y="673"/>
                      <a:pt x="15094" y="897"/>
                    </a:cubicBezTo>
                    <a:cubicBezTo>
                      <a:pt x="14926" y="1093"/>
                      <a:pt x="14758" y="1317"/>
                      <a:pt x="14674" y="1569"/>
                    </a:cubicBezTo>
                    <a:cubicBezTo>
                      <a:pt x="14422" y="2073"/>
                      <a:pt x="14282" y="2633"/>
                      <a:pt x="14170" y="3277"/>
                    </a:cubicBezTo>
                    <a:cubicBezTo>
                      <a:pt x="14142" y="3417"/>
                      <a:pt x="14142" y="3557"/>
                      <a:pt x="14114" y="3697"/>
                    </a:cubicBezTo>
                    <a:cubicBezTo>
                      <a:pt x="14114" y="3557"/>
                      <a:pt x="14086" y="3417"/>
                      <a:pt x="14058" y="3277"/>
                    </a:cubicBezTo>
                    <a:cubicBezTo>
                      <a:pt x="13890" y="2633"/>
                      <a:pt x="13694" y="2101"/>
                      <a:pt x="13442" y="1597"/>
                    </a:cubicBezTo>
                    <a:cubicBezTo>
                      <a:pt x="13302" y="1373"/>
                      <a:pt x="13134" y="1149"/>
                      <a:pt x="12966" y="953"/>
                    </a:cubicBezTo>
                    <a:cubicBezTo>
                      <a:pt x="12770" y="785"/>
                      <a:pt x="12574" y="617"/>
                      <a:pt x="12350" y="505"/>
                    </a:cubicBezTo>
                    <a:cubicBezTo>
                      <a:pt x="12126" y="365"/>
                      <a:pt x="11902" y="281"/>
                      <a:pt x="11650" y="225"/>
                    </a:cubicBezTo>
                    <a:cubicBezTo>
                      <a:pt x="11426" y="197"/>
                      <a:pt x="11202" y="197"/>
                      <a:pt x="10978" y="253"/>
                    </a:cubicBezTo>
                    <a:cubicBezTo>
                      <a:pt x="10866" y="281"/>
                      <a:pt x="10753" y="309"/>
                      <a:pt x="10641" y="365"/>
                    </a:cubicBezTo>
                    <a:cubicBezTo>
                      <a:pt x="10557" y="421"/>
                      <a:pt x="10445" y="477"/>
                      <a:pt x="10361" y="561"/>
                    </a:cubicBezTo>
                    <a:cubicBezTo>
                      <a:pt x="10165" y="729"/>
                      <a:pt x="9997" y="897"/>
                      <a:pt x="9885" y="1121"/>
                    </a:cubicBezTo>
                    <a:cubicBezTo>
                      <a:pt x="9745" y="1345"/>
                      <a:pt x="9633" y="1569"/>
                      <a:pt x="9577" y="1821"/>
                    </a:cubicBezTo>
                    <a:cubicBezTo>
                      <a:pt x="9493" y="2073"/>
                      <a:pt x="9465" y="2353"/>
                      <a:pt x="9465" y="2605"/>
                    </a:cubicBezTo>
                    <a:cubicBezTo>
                      <a:pt x="9437" y="3165"/>
                      <a:pt x="9521" y="3753"/>
                      <a:pt x="9717" y="4369"/>
                    </a:cubicBezTo>
                    <a:cubicBezTo>
                      <a:pt x="9745" y="4509"/>
                      <a:pt x="9801" y="4649"/>
                      <a:pt x="9829" y="4789"/>
                    </a:cubicBezTo>
                    <a:cubicBezTo>
                      <a:pt x="9437" y="4201"/>
                      <a:pt x="8961" y="3613"/>
                      <a:pt x="8345" y="3137"/>
                    </a:cubicBezTo>
                    <a:cubicBezTo>
                      <a:pt x="7925" y="2829"/>
                      <a:pt x="7393" y="2605"/>
                      <a:pt x="6917" y="2577"/>
                    </a:cubicBezTo>
                    <a:cubicBezTo>
                      <a:pt x="6637" y="2549"/>
                      <a:pt x="6385" y="2549"/>
                      <a:pt x="6161" y="2605"/>
                    </a:cubicBezTo>
                    <a:cubicBezTo>
                      <a:pt x="5909" y="2689"/>
                      <a:pt x="5713" y="2773"/>
                      <a:pt x="5545" y="2913"/>
                    </a:cubicBezTo>
                    <a:cubicBezTo>
                      <a:pt x="5377" y="3053"/>
                      <a:pt x="5237" y="3221"/>
                      <a:pt x="5125" y="3445"/>
                    </a:cubicBezTo>
                    <a:cubicBezTo>
                      <a:pt x="5013" y="3641"/>
                      <a:pt x="4957" y="3893"/>
                      <a:pt x="4901" y="4145"/>
                    </a:cubicBezTo>
                    <a:cubicBezTo>
                      <a:pt x="4845" y="4649"/>
                      <a:pt x="4901" y="5210"/>
                      <a:pt x="5125" y="5686"/>
                    </a:cubicBezTo>
                    <a:cubicBezTo>
                      <a:pt x="5349" y="6190"/>
                      <a:pt x="5657" y="6694"/>
                      <a:pt x="6077" y="7198"/>
                    </a:cubicBezTo>
                    <a:cubicBezTo>
                      <a:pt x="6161" y="7310"/>
                      <a:pt x="6245" y="7394"/>
                      <a:pt x="6357" y="7506"/>
                    </a:cubicBezTo>
                    <a:cubicBezTo>
                      <a:pt x="5769" y="7142"/>
                      <a:pt x="5097" y="6806"/>
                      <a:pt x="4341" y="6610"/>
                    </a:cubicBezTo>
                    <a:cubicBezTo>
                      <a:pt x="4061" y="6554"/>
                      <a:pt x="3809" y="6526"/>
                      <a:pt x="3529" y="6554"/>
                    </a:cubicBezTo>
                    <a:cubicBezTo>
                      <a:pt x="3277" y="6554"/>
                      <a:pt x="2996" y="6610"/>
                      <a:pt x="2772" y="6694"/>
                    </a:cubicBezTo>
                    <a:cubicBezTo>
                      <a:pt x="2520" y="6778"/>
                      <a:pt x="2324" y="6890"/>
                      <a:pt x="2128" y="7030"/>
                    </a:cubicBezTo>
                    <a:cubicBezTo>
                      <a:pt x="1932" y="7170"/>
                      <a:pt x="1792" y="7366"/>
                      <a:pt x="1680" y="7562"/>
                    </a:cubicBezTo>
                    <a:cubicBezTo>
                      <a:pt x="1484" y="7926"/>
                      <a:pt x="1456" y="8430"/>
                      <a:pt x="1596" y="8934"/>
                    </a:cubicBezTo>
                    <a:cubicBezTo>
                      <a:pt x="1624" y="9046"/>
                      <a:pt x="1652" y="9186"/>
                      <a:pt x="1708" y="9298"/>
                    </a:cubicBezTo>
                    <a:cubicBezTo>
                      <a:pt x="1764" y="9410"/>
                      <a:pt x="1820" y="9522"/>
                      <a:pt x="1904" y="9634"/>
                    </a:cubicBezTo>
                    <a:cubicBezTo>
                      <a:pt x="2044" y="9858"/>
                      <a:pt x="2212" y="10082"/>
                      <a:pt x="2408" y="10250"/>
                    </a:cubicBezTo>
                    <a:cubicBezTo>
                      <a:pt x="2996" y="10782"/>
                      <a:pt x="3641" y="11146"/>
                      <a:pt x="4285" y="11426"/>
                    </a:cubicBezTo>
                    <a:cubicBezTo>
                      <a:pt x="3613" y="11314"/>
                      <a:pt x="2856" y="11286"/>
                      <a:pt x="2072" y="11426"/>
                    </a:cubicBezTo>
                    <a:cubicBezTo>
                      <a:pt x="1820" y="11482"/>
                      <a:pt x="1568" y="11566"/>
                      <a:pt x="1316" y="11678"/>
                    </a:cubicBezTo>
                    <a:cubicBezTo>
                      <a:pt x="1204" y="11734"/>
                      <a:pt x="1092" y="11818"/>
                      <a:pt x="980" y="11874"/>
                    </a:cubicBezTo>
                    <a:cubicBezTo>
                      <a:pt x="868" y="11958"/>
                      <a:pt x="784" y="12042"/>
                      <a:pt x="672" y="12126"/>
                    </a:cubicBezTo>
                    <a:cubicBezTo>
                      <a:pt x="308" y="12462"/>
                      <a:pt x="56" y="12911"/>
                      <a:pt x="28" y="13359"/>
                    </a:cubicBezTo>
                    <a:cubicBezTo>
                      <a:pt x="0" y="13555"/>
                      <a:pt x="56" y="13779"/>
                      <a:pt x="140" y="14031"/>
                    </a:cubicBezTo>
                    <a:cubicBezTo>
                      <a:pt x="224" y="14227"/>
                      <a:pt x="336" y="14451"/>
                      <a:pt x="504" y="14647"/>
                    </a:cubicBezTo>
                    <a:cubicBezTo>
                      <a:pt x="644" y="14843"/>
                      <a:pt x="868" y="15011"/>
                      <a:pt x="1092" y="15179"/>
                    </a:cubicBezTo>
                    <a:cubicBezTo>
                      <a:pt x="1288" y="15319"/>
                      <a:pt x="1540" y="15431"/>
                      <a:pt x="1792" y="15515"/>
                    </a:cubicBezTo>
                    <a:cubicBezTo>
                      <a:pt x="2492" y="15767"/>
                      <a:pt x="3220" y="15851"/>
                      <a:pt x="3893" y="15851"/>
                    </a:cubicBezTo>
                    <a:lnTo>
                      <a:pt x="3977" y="15851"/>
                    </a:lnTo>
                    <a:cubicBezTo>
                      <a:pt x="3837" y="15879"/>
                      <a:pt x="3697" y="15907"/>
                      <a:pt x="3585" y="15963"/>
                    </a:cubicBezTo>
                    <a:cubicBezTo>
                      <a:pt x="2968" y="16159"/>
                      <a:pt x="2436" y="16439"/>
                      <a:pt x="1960" y="16747"/>
                    </a:cubicBezTo>
                    <a:cubicBezTo>
                      <a:pt x="1540" y="17055"/>
                      <a:pt x="1176" y="17475"/>
                      <a:pt x="980" y="17951"/>
                    </a:cubicBezTo>
                    <a:cubicBezTo>
                      <a:pt x="868" y="18175"/>
                      <a:pt x="812" y="18427"/>
                      <a:pt x="784" y="18651"/>
                    </a:cubicBezTo>
                    <a:cubicBezTo>
                      <a:pt x="756" y="18903"/>
                      <a:pt x="784" y="19127"/>
                      <a:pt x="868" y="19351"/>
                    </a:cubicBezTo>
                    <a:lnTo>
                      <a:pt x="924" y="19463"/>
                    </a:lnTo>
                    <a:lnTo>
                      <a:pt x="924" y="19463"/>
                    </a:lnTo>
                    <a:cubicBezTo>
                      <a:pt x="980" y="19603"/>
                      <a:pt x="1092" y="19743"/>
                      <a:pt x="1232" y="19911"/>
                    </a:cubicBezTo>
                    <a:cubicBezTo>
                      <a:pt x="1400" y="20079"/>
                      <a:pt x="1596" y="20219"/>
                      <a:pt x="1848" y="20331"/>
                    </a:cubicBezTo>
                    <a:cubicBezTo>
                      <a:pt x="2212" y="20499"/>
                      <a:pt x="2660" y="20612"/>
                      <a:pt x="3108" y="20612"/>
                    </a:cubicBezTo>
                    <a:cubicBezTo>
                      <a:pt x="3192" y="20612"/>
                      <a:pt x="3277" y="20612"/>
                      <a:pt x="3361" y="20583"/>
                    </a:cubicBezTo>
                    <a:cubicBezTo>
                      <a:pt x="4145" y="20527"/>
                      <a:pt x="4873" y="20275"/>
                      <a:pt x="5489" y="19995"/>
                    </a:cubicBezTo>
                    <a:cubicBezTo>
                      <a:pt x="5377" y="20079"/>
                      <a:pt x="5265" y="20163"/>
                      <a:pt x="5181" y="20275"/>
                    </a:cubicBezTo>
                    <a:cubicBezTo>
                      <a:pt x="4677" y="20724"/>
                      <a:pt x="4313" y="21172"/>
                      <a:pt x="4033" y="21648"/>
                    </a:cubicBezTo>
                    <a:cubicBezTo>
                      <a:pt x="3893" y="21872"/>
                      <a:pt x="3781" y="22096"/>
                      <a:pt x="3697" y="22376"/>
                    </a:cubicBezTo>
                    <a:cubicBezTo>
                      <a:pt x="3641" y="22600"/>
                      <a:pt x="3613" y="22852"/>
                      <a:pt x="3613" y="23132"/>
                    </a:cubicBezTo>
                    <a:cubicBezTo>
                      <a:pt x="3613" y="23384"/>
                      <a:pt x="3641" y="23636"/>
                      <a:pt x="3725" y="23860"/>
                    </a:cubicBezTo>
                    <a:cubicBezTo>
                      <a:pt x="3753" y="23972"/>
                      <a:pt x="3809" y="24084"/>
                      <a:pt x="3865" y="24168"/>
                    </a:cubicBezTo>
                    <a:cubicBezTo>
                      <a:pt x="3921" y="24280"/>
                      <a:pt x="4005" y="24364"/>
                      <a:pt x="4089" y="24448"/>
                    </a:cubicBezTo>
                    <a:cubicBezTo>
                      <a:pt x="4229" y="24616"/>
                      <a:pt x="4425" y="24728"/>
                      <a:pt x="4649" y="24812"/>
                    </a:cubicBezTo>
                    <a:cubicBezTo>
                      <a:pt x="4873" y="24896"/>
                      <a:pt x="5125" y="24952"/>
                      <a:pt x="5377" y="24952"/>
                    </a:cubicBezTo>
                    <a:lnTo>
                      <a:pt x="5461" y="24952"/>
                    </a:lnTo>
                    <a:cubicBezTo>
                      <a:pt x="5685" y="24952"/>
                      <a:pt x="5909" y="24924"/>
                      <a:pt x="6133" y="24868"/>
                    </a:cubicBezTo>
                    <a:cubicBezTo>
                      <a:pt x="6385" y="24812"/>
                      <a:pt x="6637" y="24700"/>
                      <a:pt x="6861" y="24588"/>
                    </a:cubicBezTo>
                    <a:cubicBezTo>
                      <a:pt x="7365" y="24308"/>
                      <a:pt x="7813" y="23944"/>
                      <a:pt x="8289" y="23468"/>
                    </a:cubicBezTo>
                    <a:cubicBezTo>
                      <a:pt x="8373" y="23384"/>
                      <a:pt x="8485" y="23272"/>
                      <a:pt x="8569" y="23160"/>
                    </a:cubicBezTo>
                    <a:cubicBezTo>
                      <a:pt x="8513" y="23300"/>
                      <a:pt x="8457" y="23440"/>
                      <a:pt x="8401" y="23552"/>
                    </a:cubicBezTo>
                    <a:cubicBezTo>
                      <a:pt x="8121" y="24140"/>
                      <a:pt x="7981" y="24700"/>
                      <a:pt x="7897" y="25260"/>
                    </a:cubicBezTo>
                    <a:cubicBezTo>
                      <a:pt x="7869" y="25540"/>
                      <a:pt x="7869" y="25792"/>
                      <a:pt x="7897" y="26072"/>
                    </a:cubicBezTo>
                    <a:cubicBezTo>
                      <a:pt x="7953" y="26352"/>
                      <a:pt x="8037" y="26604"/>
                      <a:pt x="8121" y="26800"/>
                    </a:cubicBezTo>
                    <a:cubicBezTo>
                      <a:pt x="8233" y="27052"/>
                      <a:pt x="8373" y="27276"/>
                      <a:pt x="8541" y="27416"/>
                    </a:cubicBezTo>
                    <a:cubicBezTo>
                      <a:pt x="8709" y="27612"/>
                      <a:pt x="8877" y="27724"/>
                      <a:pt x="9101" y="27808"/>
                    </a:cubicBezTo>
                    <a:cubicBezTo>
                      <a:pt x="9269" y="27892"/>
                      <a:pt x="9465" y="27920"/>
                      <a:pt x="9661" y="27920"/>
                    </a:cubicBezTo>
                    <a:cubicBezTo>
                      <a:pt x="9941" y="27920"/>
                      <a:pt x="10193" y="27864"/>
                      <a:pt x="10473" y="27752"/>
                    </a:cubicBezTo>
                    <a:cubicBezTo>
                      <a:pt x="10613" y="27696"/>
                      <a:pt x="10725" y="27640"/>
                      <a:pt x="10838" y="27584"/>
                    </a:cubicBezTo>
                    <a:cubicBezTo>
                      <a:pt x="10950" y="27528"/>
                      <a:pt x="11062" y="27444"/>
                      <a:pt x="11146" y="27360"/>
                    </a:cubicBezTo>
                    <a:cubicBezTo>
                      <a:pt x="11370" y="27192"/>
                      <a:pt x="11538" y="26996"/>
                      <a:pt x="11706" y="26800"/>
                    </a:cubicBezTo>
                    <a:cubicBezTo>
                      <a:pt x="12154" y="26156"/>
                      <a:pt x="12462" y="25456"/>
                      <a:pt x="12686" y="24812"/>
                    </a:cubicBezTo>
                    <a:cubicBezTo>
                      <a:pt x="12658" y="25512"/>
                      <a:pt x="12686" y="26268"/>
                      <a:pt x="12910" y="26996"/>
                    </a:cubicBezTo>
                    <a:cubicBezTo>
                      <a:pt x="13078" y="27528"/>
                      <a:pt x="13358" y="28004"/>
                      <a:pt x="13750" y="28312"/>
                    </a:cubicBezTo>
                    <a:cubicBezTo>
                      <a:pt x="13946" y="28509"/>
                      <a:pt x="14142" y="28621"/>
                      <a:pt x="14366" y="28705"/>
                    </a:cubicBezTo>
                    <a:cubicBezTo>
                      <a:pt x="14590" y="28817"/>
                      <a:pt x="14786" y="28845"/>
                      <a:pt x="14982" y="28845"/>
                    </a:cubicBezTo>
                    <a:lnTo>
                      <a:pt x="15038" y="28845"/>
                    </a:lnTo>
                    <a:cubicBezTo>
                      <a:pt x="15262" y="28845"/>
                      <a:pt x="15486" y="28789"/>
                      <a:pt x="15710" y="28677"/>
                    </a:cubicBezTo>
                    <a:cubicBezTo>
                      <a:pt x="15906" y="28565"/>
                      <a:pt x="16102" y="28425"/>
                      <a:pt x="16298" y="28228"/>
                    </a:cubicBezTo>
                    <a:cubicBezTo>
                      <a:pt x="16662" y="27864"/>
                      <a:pt x="16914" y="27360"/>
                      <a:pt x="17026" y="26856"/>
                    </a:cubicBezTo>
                    <a:cubicBezTo>
                      <a:pt x="17138" y="26296"/>
                      <a:pt x="17194" y="25708"/>
                      <a:pt x="17138" y="25064"/>
                    </a:cubicBezTo>
                    <a:cubicBezTo>
                      <a:pt x="17138" y="24924"/>
                      <a:pt x="17110" y="24784"/>
                      <a:pt x="17110" y="24644"/>
                    </a:cubicBezTo>
                    <a:cubicBezTo>
                      <a:pt x="17362" y="25288"/>
                      <a:pt x="17726" y="25960"/>
                      <a:pt x="18230" y="26548"/>
                    </a:cubicBezTo>
                    <a:cubicBezTo>
                      <a:pt x="18399" y="26772"/>
                      <a:pt x="18595" y="26940"/>
                      <a:pt x="18819" y="27080"/>
                    </a:cubicBezTo>
                    <a:cubicBezTo>
                      <a:pt x="19043" y="27220"/>
                      <a:pt x="19295" y="27360"/>
                      <a:pt x="19519" y="27416"/>
                    </a:cubicBezTo>
                    <a:cubicBezTo>
                      <a:pt x="19743" y="27500"/>
                      <a:pt x="19995" y="27528"/>
                      <a:pt x="20219" y="27528"/>
                    </a:cubicBezTo>
                    <a:lnTo>
                      <a:pt x="20247" y="27528"/>
                    </a:lnTo>
                    <a:cubicBezTo>
                      <a:pt x="20471" y="27528"/>
                      <a:pt x="20695" y="27472"/>
                      <a:pt x="20919" y="27360"/>
                    </a:cubicBezTo>
                    <a:cubicBezTo>
                      <a:pt x="21283" y="27192"/>
                      <a:pt x="21619" y="26800"/>
                      <a:pt x="21787" y="26296"/>
                    </a:cubicBezTo>
                    <a:cubicBezTo>
                      <a:pt x="21871" y="26072"/>
                      <a:pt x="21927" y="25820"/>
                      <a:pt x="21955" y="25540"/>
                    </a:cubicBezTo>
                    <a:cubicBezTo>
                      <a:pt x="21955" y="25260"/>
                      <a:pt x="21955" y="25008"/>
                      <a:pt x="21899" y="24756"/>
                    </a:cubicBezTo>
                    <a:cubicBezTo>
                      <a:pt x="21787" y="24196"/>
                      <a:pt x="21591" y="23636"/>
                      <a:pt x="21283" y="23076"/>
                    </a:cubicBezTo>
                    <a:lnTo>
                      <a:pt x="21283" y="23076"/>
                    </a:lnTo>
                    <a:cubicBezTo>
                      <a:pt x="21227" y="22936"/>
                      <a:pt x="21143" y="22824"/>
                      <a:pt x="21059" y="22712"/>
                    </a:cubicBezTo>
                    <a:cubicBezTo>
                      <a:pt x="21171" y="22796"/>
                      <a:pt x="21283" y="22908"/>
                      <a:pt x="21367" y="22992"/>
                    </a:cubicBezTo>
                    <a:cubicBezTo>
                      <a:pt x="21871" y="23412"/>
                      <a:pt x="22347" y="23748"/>
                      <a:pt x="22851" y="24000"/>
                    </a:cubicBezTo>
                    <a:cubicBezTo>
                      <a:pt x="23103" y="24112"/>
                      <a:pt x="23355" y="24196"/>
                      <a:pt x="23607" y="24224"/>
                    </a:cubicBezTo>
                    <a:cubicBezTo>
                      <a:pt x="23775" y="24252"/>
                      <a:pt x="23943" y="24280"/>
                      <a:pt x="24083" y="24280"/>
                    </a:cubicBezTo>
                    <a:cubicBezTo>
                      <a:pt x="24195" y="24280"/>
                      <a:pt x="24279" y="24252"/>
                      <a:pt x="24391" y="24252"/>
                    </a:cubicBezTo>
                    <a:cubicBezTo>
                      <a:pt x="24923" y="24196"/>
                      <a:pt x="25371" y="23972"/>
                      <a:pt x="25651" y="23636"/>
                    </a:cubicBezTo>
                    <a:lnTo>
                      <a:pt x="25735" y="23524"/>
                    </a:lnTo>
                    <a:lnTo>
                      <a:pt x="25735" y="23524"/>
                    </a:lnTo>
                    <a:cubicBezTo>
                      <a:pt x="25820" y="23384"/>
                      <a:pt x="25904" y="23216"/>
                      <a:pt x="25960" y="23020"/>
                    </a:cubicBezTo>
                    <a:cubicBezTo>
                      <a:pt x="26016" y="22796"/>
                      <a:pt x="26044" y="22544"/>
                      <a:pt x="26016" y="22292"/>
                    </a:cubicBezTo>
                    <a:cubicBezTo>
                      <a:pt x="25988" y="21788"/>
                      <a:pt x="25820" y="21284"/>
                      <a:pt x="25511" y="20836"/>
                    </a:cubicBezTo>
                    <a:cubicBezTo>
                      <a:pt x="25175" y="20387"/>
                      <a:pt x="24783" y="19967"/>
                      <a:pt x="24251" y="19547"/>
                    </a:cubicBezTo>
                    <a:cubicBezTo>
                      <a:pt x="24139" y="19463"/>
                      <a:pt x="24027" y="19379"/>
                      <a:pt x="23915" y="19295"/>
                    </a:cubicBezTo>
                    <a:cubicBezTo>
                      <a:pt x="24559" y="19547"/>
                      <a:pt x="25287" y="19715"/>
                      <a:pt x="26072" y="19743"/>
                    </a:cubicBezTo>
                    <a:lnTo>
                      <a:pt x="26128" y="19743"/>
                    </a:lnTo>
                    <a:cubicBezTo>
                      <a:pt x="26380" y="19743"/>
                      <a:pt x="26632" y="19715"/>
                      <a:pt x="26856" y="19659"/>
                    </a:cubicBezTo>
                    <a:cubicBezTo>
                      <a:pt x="27136" y="19575"/>
                      <a:pt x="27388" y="19491"/>
                      <a:pt x="27584" y="19351"/>
                    </a:cubicBezTo>
                    <a:cubicBezTo>
                      <a:pt x="27808" y="19211"/>
                      <a:pt x="28004" y="19071"/>
                      <a:pt x="28144" y="18903"/>
                    </a:cubicBezTo>
                    <a:cubicBezTo>
                      <a:pt x="28312" y="18707"/>
                      <a:pt x="28424" y="18511"/>
                      <a:pt x="28480" y="18287"/>
                    </a:cubicBezTo>
                    <a:cubicBezTo>
                      <a:pt x="28536" y="18091"/>
                      <a:pt x="28536" y="17867"/>
                      <a:pt x="28508" y="17615"/>
                    </a:cubicBezTo>
                    <a:cubicBezTo>
                      <a:pt x="28480" y="17419"/>
                      <a:pt x="28396" y="17167"/>
                      <a:pt x="28284" y="16943"/>
                    </a:cubicBezTo>
                    <a:cubicBezTo>
                      <a:pt x="28172" y="16719"/>
                      <a:pt x="28004" y="16495"/>
                      <a:pt x="27836" y="16299"/>
                    </a:cubicBezTo>
                    <a:cubicBezTo>
                      <a:pt x="27640" y="16103"/>
                      <a:pt x="27444" y="15935"/>
                      <a:pt x="27192" y="15823"/>
                    </a:cubicBezTo>
                    <a:cubicBezTo>
                      <a:pt x="26520" y="15431"/>
                      <a:pt x="25791" y="15207"/>
                      <a:pt x="25119" y="15067"/>
                    </a:cubicBezTo>
                    <a:cubicBezTo>
                      <a:pt x="25259" y="15039"/>
                      <a:pt x="25427" y="15039"/>
                      <a:pt x="25539" y="15011"/>
                    </a:cubicBezTo>
                    <a:cubicBezTo>
                      <a:pt x="26212" y="14927"/>
                      <a:pt x="26772" y="14787"/>
                      <a:pt x="27276" y="1459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28"/>
              <p:cNvSpPr/>
              <p:nvPr/>
            </p:nvSpPr>
            <p:spPr>
              <a:xfrm>
                <a:off x="6485050" y="489350"/>
                <a:ext cx="467000" cy="465575"/>
              </a:xfrm>
              <a:custGeom>
                <a:rect b="b" l="l" r="r" t="t"/>
                <a:pathLst>
                  <a:path extrusionOk="0" h="18623" w="18680">
                    <a:moveTo>
                      <a:pt x="18651" y="7926"/>
                    </a:moveTo>
                    <a:lnTo>
                      <a:pt x="18651" y="7926"/>
                    </a:lnTo>
                    <a:lnTo>
                      <a:pt x="18651" y="7926"/>
                    </a:lnTo>
                    <a:lnTo>
                      <a:pt x="18651" y="7926"/>
                    </a:lnTo>
                    <a:lnTo>
                      <a:pt x="18651" y="7926"/>
                    </a:lnTo>
                    <a:cubicBezTo>
                      <a:pt x="18623" y="7673"/>
                      <a:pt x="18455" y="7421"/>
                      <a:pt x="18203" y="7225"/>
                    </a:cubicBezTo>
                    <a:cubicBezTo>
                      <a:pt x="18091" y="7113"/>
                      <a:pt x="17923" y="7029"/>
                      <a:pt x="17783" y="6973"/>
                    </a:cubicBezTo>
                    <a:cubicBezTo>
                      <a:pt x="17615" y="6917"/>
                      <a:pt x="17475" y="6861"/>
                      <a:pt x="17307" y="6833"/>
                    </a:cubicBezTo>
                    <a:cubicBezTo>
                      <a:pt x="17111" y="6833"/>
                      <a:pt x="16915" y="6833"/>
                      <a:pt x="16719" y="6833"/>
                    </a:cubicBezTo>
                    <a:cubicBezTo>
                      <a:pt x="16523" y="6833"/>
                      <a:pt x="16355" y="6861"/>
                      <a:pt x="16159" y="6889"/>
                    </a:cubicBezTo>
                    <a:cubicBezTo>
                      <a:pt x="15795" y="6945"/>
                      <a:pt x="15431" y="7057"/>
                      <a:pt x="15067" y="7169"/>
                    </a:cubicBezTo>
                    <a:cubicBezTo>
                      <a:pt x="15011" y="7197"/>
                      <a:pt x="14927" y="7225"/>
                      <a:pt x="14871" y="7253"/>
                    </a:cubicBezTo>
                    <a:lnTo>
                      <a:pt x="14871" y="7253"/>
                    </a:lnTo>
                    <a:cubicBezTo>
                      <a:pt x="14927" y="7225"/>
                      <a:pt x="15011" y="7197"/>
                      <a:pt x="15067" y="7169"/>
                    </a:cubicBezTo>
                    <a:cubicBezTo>
                      <a:pt x="15431" y="7029"/>
                      <a:pt x="15767" y="6889"/>
                      <a:pt x="16075" y="6693"/>
                    </a:cubicBezTo>
                    <a:cubicBezTo>
                      <a:pt x="16411" y="6497"/>
                      <a:pt x="16719" y="6273"/>
                      <a:pt x="16999" y="5993"/>
                    </a:cubicBezTo>
                    <a:cubicBezTo>
                      <a:pt x="17111" y="5853"/>
                      <a:pt x="17195" y="5713"/>
                      <a:pt x="17279" y="5573"/>
                    </a:cubicBezTo>
                    <a:cubicBezTo>
                      <a:pt x="17363" y="5433"/>
                      <a:pt x="17419" y="5265"/>
                      <a:pt x="17447" y="5125"/>
                    </a:cubicBezTo>
                    <a:cubicBezTo>
                      <a:pt x="17447" y="5041"/>
                      <a:pt x="17475" y="4957"/>
                      <a:pt x="17475" y="4873"/>
                    </a:cubicBezTo>
                    <a:cubicBezTo>
                      <a:pt x="17475" y="4817"/>
                      <a:pt x="17475" y="4733"/>
                      <a:pt x="17475" y="4649"/>
                    </a:cubicBezTo>
                    <a:cubicBezTo>
                      <a:pt x="17447" y="4509"/>
                      <a:pt x="17391" y="4397"/>
                      <a:pt x="17335" y="4285"/>
                    </a:cubicBezTo>
                    <a:lnTo>
                      <a:pt x="17335" y="4285"/>
                    </a:lnTo>
                    <a:lnTo>
                      <a:pt x="17335" y="4257"/>
                    </a:lnTo>
                    <a:lnTo>
                      <a:pt x="17335" y="4257"/>
                    </a:lnTo>
                    <a:lnTo>
                      <a:pt x="17335" y="4257"/>
                    </a:lnTo>
                    <a:cubicBezTo>
                      <a:pt x="17251" y="4145"/>
                      <a:pt x="17167" y="4061"/>
                      <a:pt x="17055" y="3977"/>
                    </a:cubicBezTo>
                    <a:cubicBezTo>
                      <a:pt x="16915" y="3893"/>
                      <a:pt x="16775" y="3837"/>
                      <a:pt x="16635" y="3809"/>
                    </a:cubicBezTo>
                    <a:cubicBezTo>
                      <a:pt x="16467" y="3753"/>
                      <a:pt x="16299" y="3753"/>
                      <a:pt x="16131" y="3753"/>
                    </a:cubicBezTo>
                    <a:cubicBezTo>
                      <a:pt x="16047" y="3753"/>
                      <a:pt x="15963" y="3753"/>
                      <a:pt x="15879" y="3781"/>
                    </a:cubicBezTo>
                    <a:cubicBezTo>
                      <a:pt x="15795" y="3781"/>
                      <a:pt x="15739" y="3809"/>
                      <a:pt x="15655" y="3837"/>
                    </a:cubicBezTo>
                    <a:cubicBezTo>
                      <a:pt x="14899" y="4061"/>
                      <a:pt x="14283" y="4537"/>
                      <a:pt x="13751" y="5041"/>
                    </a:cubicBezTo>
                    <a:cubicBezTo>
                      <a:pt x="13695" y="5097"/>
                      <a:pt x="13639" y="5153"/>
                      <a:pt x="13583" y="5209"/>
                    </a:cubicBezTo>
                    <a:lnTo>
                      <a:pt x="13583" y="5209"/>
                    </a:lnTo>
                    <a:cubicBezTo>
                      <a:pt x="13639" y="5153"/>
                      <a:pt x="13695" y="5097"/>
                      <a:pt x="13751" y="5041"/>
                    </a:cubicBezTo>
                    <a:cubicBezTo>
                      <a:pt x="14003" y="4761"/>
                      <a:pt x="14255" y="4481"/>
                      <a:pt x="14451" y="4173"/>
                    </a:cubicBezTo>
                    <a:cubicBezTo>
                      <a:pt x="14675" y="3865"/>
                      <a:pt x="14871" y="3557"/>
                      <a:pt x="15011" y="3165"/>
                    </a:cubicBezTo>
                    <a:cubicBezTo>
                      <a:pt x="15123" y="2857"/>
                      <a:pt x="15123" y="2521"/>
                      <a:pt x="15067" y="2185"/>
                    </a:cubicBezTo>
                    <a:cubicBezTo>
                      <a:pt x="15039" y="2045"/>
                      <a:pt x="14983" y="1905"/>
                      <a:pt x="14899" y="1765"/>
                    </a:cubicBezTo>
                    <a:cubicBezTo>
                      <a:pt x="14815" y="1653"/>
                      <a:pt x="14731" y="1541"/>
                      <a:pt x="14619" y="1485"/>
                    </a:cubicBezTo>
                    <a:lnTo>
                      <a:pt x="14619" y="1485"/>
                    </a:lnTo>
                    <a:lnTo>
                      <a:pt x="14619" y="1485"/>
                    </a:lnTo>
                    <a:lnTo>
                      <a:pt x="14619" y="1485"/>
                    </a:lnTo>
                    <a:lnTo>
                      <a:pt x="14619" y="1485"/>
                    </a:lnTo>
                    <a:cubicBezTo>
                      <a:pt x="14507" y="1401"/>
                      <a:pt x="14367" y="1345"/>
                      <a:pt x="14227" y="1317"/>
                    </a:cubicBezTo>
                    <a:cubicBezTo>
                      <a:pt x="14143" y="1317"/>
                      <a:pt x="14087" y="1317"/>
                      <a:pt x="14003" y="1317"/>
                    </a:cubicBezTo>
                    <a:cubicBezTo>
                      <a:pt x="13919" y="1317"/>
                      <a:pt x="13835" y="1317"/>
                      <a:pt x="13779" y="1317"/>
                    </a:cubicBezTo>
                    <a:cubicBezTo>
                      <a:pt x="13443" y="1373"/>
                      <a:pt x="13134" y="1541"/>
                      <a:pt x="12882" y="1765"/>
                    </a:cubicBezTo>
                    <a:cubicBezTo>
                      <a:pt x="12742" y="1877"/>
                      <a:pt x="12602" y="2017"/>
                      <a:pt x="12490" y="2185"/>
                    </a:cubicBezTo>
                    <a:cubicBezTo>
                      <a:pt x="12378" y="2325"/>
                      <a:pt x="12266" y="2493"/>
                      <a:pt x="12154" y="2633"/>
                    </a:cubicBezTo>
                    <a:cubicBezTo>
                      <a:pt x="11958" y="2969"/>
                      <a:pt x="11790" y="3305"/>
                      <a:pt x="11650" y="3641"/>
                    </a:cubicBezTo>
                    <a:cubicBezTo>
                      <a:pt x="11622" y="3697"/>
                      <a:pt x="11594" y="3781"/>
                      <a:pt x="11566" y="3837"/>
                    </a:cubicBezTo>
                    <a:lnTo>
                      <a:pt x="11538" y="3837"/>
                    </a:lnTo>
                    <a:cubicBezTo>
                      <a:pt x="11566" y="3781"/>
                      <a:pt x="11622" y="3697"/>
                      <a:pt x="11622" y="3641"/>
                    </a:cubicBezTo>
                    <a:cubicBezTo>
                      <a:pt x="11762" y="3277"/>
                      <a:pt x="11874" y="2941"/>
                      <a:pt x="11958" y="2549"/>
                    </a:cubicBezTo>
                    <a:cubicBezTo>
                      <a:pt x="12014" y="2185"/>
                      <a:pt x="12070" y="1821"/>
                      <a:pt x="12042" y="1429"/>
                    </a:cubicBezTo>
                    <a:cubicBezTo>
                      <a:pt x="12014" y="1261"/>
                      <a:pt x="11986" y="1093"/>
                      <a:pt x="11930" y="925"/>
                    </a:cubicBezTo>
                    <a:cubicBezTo>
                      <a:pt x="11902" y="869"/>
                      <a:pt x="11846" y="785"/>
                      <a:pt x="11818" y="701"/>
                    </a:cubicBezTo>
                    <a:cubicBezTo>
                      <a:pt x="11790" y="645"/>
                      <a:pt x="11734" y="561"/>
                      <a:pt x="11678" y="505"/>
                    </a:cubicBezTo>
                    <a:cubicBezTo>
                      <a:pt x="11650" y="449"/>
                      <a:pt x="11594" y="393"/>
                      <a:pt x="11538" y="337"/>
                    </a:cubicBezTo>
                    <a:cubicBezTo>
                      <a:pt x="11510" y="309"/>
                      <a:pt x="11482" y="281"/>
                      <a:pt x="11454" y="253"/>
                    </a:cubicBezTo>
                    <a:cubicBezTo>
                      <a:pt x="11426" y="225"/>
                      <a:pt x="11398" y="225"/>
                      <a:pt x="11370" y="197"/>
                    </a:cubicBezTo>
                    <a:cubicBezTo>
                      <a:pt x="11258" y="113"/>
                      <a:pt x="11118" y="57"/>
                      <a:pt x="11006" y="29"/>
                    </a:cubicBezTo>
                    <a:lnTo>
                      <a:pt x="11006" y="29"/>
                    </a:lnTo>
                    <a:lnTo>
                      <a:pt x="10978" y="29"/>
                    </a:lnTo>
                    <a:lnTo>
                      <a:pt x="10978" y="29"/>
                    </a:lnTo>
                    <a:lnTo>
                      <a:pt x="10978" y="29"/>
                    </a:lnTo>
                    <a:cubicBezTo>
                      <a:pt x="10866" y="0"/>
                      <a:pt x="10726" y="29"/>
                      <a:pt x="10586" y="57"/>
                    </a:cubicBezTo>
                    <a:cubicBezTo>
                      <a:pt x="10446" y="85"/>
                      <a:pt x="10306" y="141"/>
                      <a:pt x="10166" y="253"/>
                    </a:cubicBezTo>
                    <a:cubicBezTo>
                      <a:pt x="10026" y="337"/>
                      <a:pt x="9914" y="449"/>
                      <a:pt x="9802" y="561"/>
                    </a:cubicBezTo>
                    <a:cubicBezTo>
                      <a:pt x="9690" y="701"/>
                      <a:pt x="9606" y="841"/>
                      <a:pt x="9522" y="981"/>
                    </a:cubicBezTo>
                    <a:cubicBezTo>
                      <a:pt x="9382" y="1345"/>
                      <a:pt x="9270" y="1709"/>
                      <a:pt x="9214" y="2101"/>
                    </a:cubicBezTo>
                    <a:cubicBezTo>
                      <a:pt x="9158" y="2465"/>
                      <a:pt x="9158" y="2829"/>
                      <a:pt x="9158" y="3193"/>
                    </a:cubicBezTo>
                    <a:cubicBezTo>
                      <a:pt x="9158" y="3277"/>
                      <a:pt x="9158" y="3333"/>
                      <a:pt x="9158" y="3417"/>
                    </a:cubicBezTo>
                    <a:lnTo>
                      <a:pt x="9158" y="3417"/>
                    </a:lnTo>
                    <a:cubicBezTo>
                      <a:pt x="9158" y="3333"/>
                      <a:pt x="9158" y="3277"/>
                      <a:pt x="9158" y="3193"/>
                    </a:cubicBezTo>
                    <a:cubicBezTo>
                      <a:pt x="9130" y="2829"/>
                      <a:pt x="9074" y="2465"/>
                      <a:pt x="8990" y="2101"/>
                    </a:cubicBezTo>
                    <a:cubicBezTo>
                      <a:pt x="8906" y="1737"/>
                      <a:pt x="8794" y="1373"/>
                      <a:pt x="8598" y="1009"/>
                    </a:cubicBezTo>
                    <a:cubicBezTo>
                      <a:pt x="8514" y="869"/>
                      <a:pt x="8430" y="729"/>
                      <a:pt x="8318" y="617"/>
                    </a:cubicBezTo>
                    <a:cubicBezTo>
                      <a:pt x="8206" y="505"/>
                      <a:pt x="8066" y="393"/>
                      <a:pt x="7926" y="309"/>
                    </a:cubicBezTo>
                    <a:cubicBezTo>
                      <a:pt x="7898" y="309"/>
                      <a:pt x="7842" y="281"/>
                      <a:pt x="7814" y="253"/>
                    </a:cubicBezTo>
                    <a:cubicBezTo>
                      <a:pt x="7786" y="253"/>
                      <a:pt x="7758" y="225"/>
                      <a:pt x="7702" y="225"/>
                    </a:cubicBezTo>
                    <a:cubicBezTo>
                      <a:pt x="7646" y="197"/>
                      <a:pt x="7562" y="169"/>
                      <a:pt x="7506" y="169"/>
                    </a:cubicBezTo>
                    <a:cubicBezTo>
                      <a:pt x="7338" y="141"/>
                      <a:pt x="7198" y="141"/>
                      <a:pt x="7086" y="169"/>
                    </a:cubicBezTo>
                    <a:lnTo>
                      <a:pt x="7086" y="169"/>
                    </a:lnTo>
                    <a:lnTo>
                      <a:pt x="7086" y="169"/>
                    </a:lnTo>
                    <a:lnTo>
                      <a:pt x="7086" y="169"/>
                    </a:lnTo>
                    <a:cubicBezTo>
                      <a:pt x="7002" y="197"/>
                      <a:pt x="6946" y="197"/>
                      <a:pt x="6890" y="253"/>
                    </a:cubicBezTo>
                    <a:cubicBezTo>
                      <a:pt x="6834" y="281"/>
                      <a:pt x="6778" y="309"/>
                      <a:pt x="6722" y="365"/>
                    </a:cubicBezTo>
                    <a:cubicBezTo>
                      <a:pt x="6610" y="449"/>
                      <a:pt x="6498" y="561"/>
                      <a:pt x="6414" y="701"/>
                    </a:cubicBezTo>
                    <a:cubicBezTo>
                      <a:pt x="6330" y="841"/>
                      <a:pt x="6274" y="981"/>
                      <a:pt x="6218" y="1149"/>
                    </a:cubicBezTo>
                    <a:cubicBezTo>
                      <a:pt x="6162" y="1317"/>
                      <a:pt x="6134" y="1485"/>
                      <a:pt x="6134" y="1653"/>
                    </a:cubicBezTo>
                    <a:cubicBezTo>
                      <a:pt x="6134" y="1737"/>
                      <a:pt x="6134" y="1821"/>
                      <a:pt x="6162" y="1933"/>
                    </a:cubicBezTo>
                    <a:cubicBezTo>
                      <a:pt x="6162" y="2017"/>
                      <a:pt x="6162" y="2129"/>
                      <a:pt x="6190" y="2213"/>
                    </a:cubicBezTo>
                    <a:cubicBezTo>
                      <a:pt x="6218" y="2409"/>
                      <a:pt x="6274" y="2605"/>
                      <a:pt x="6302" y="2773"/>
                    </a:cubicBezTo>
                    <a:cubicBezTo>
                      <a:pt x="6414" y="3137"/>
                      <a:pt x="6554" y="3473"/>
                      <a:pt x="6722" y="3809"/>
                    </a:cubicBezTo>
                    <a:cubicBezTo>
                      <a:pt x="6722" y="3865"/>
                      <a:pt x="6750" y="3921"/>
                      <a:pt x="6778" y="3977"/>
                    </a:cubicBezTo>
                    <a:lnTo>
                      <a:pt x="6778" y="3977"/>
                    </a:lnTo>
                    <a:cubicBezTo>
                      <a:pt x="6750" y="3921"/>
                      <a:pt x="6722" y="3865"/>
                      <a:pt x="6694" y="3809"/>
                    </a:cubicBezTo>
                    <a:cubicBezTo>
                      <a:pt x="6526" y="3501"/>
                      <a:pt x="6330" y="3165"/>
                      <a:pt x="6106" y="2857"/>
                    </a:cubicBezTo>
                    <a:cubicBezTo>
                      <a:pt x="5882" y="2577"/>
                      <a:pt x="5630" y="2297"/>
                      <a:pt x="5321" y="2045"/>
                    </a:cubicBezTo>
                    <a:cubicBezTo>
                      <a:pt x="5181" y="1933"/>
                      <a:pt x="5041" y="1877"/>
                      <a:pt x="4901" y="1793"/>
                    </a:cubicBezTo>
                    <a:cubicBezTo>
                      <a:pt x="4817" y="1765"/>
                      <a:pt x="4733" y="1737"/>
                      <a:pt x="4649" y="1737"/>
                    </a:cubicBezTo>
                    <a:cubicBezTo>
                      <a:pt x="4565" y="1709"/>
                      <a:pt x="4509" y="1681"/>
                      <a:pt x="4425" y="1681"/>
                    </a:cubicBezTo>
                    <a:cubicBezTo>
                      <a:pt x="4341" y="1681"/>
                      <a:pt x="4257" y="1681"/>
                      <a:pt x="4173" y="1681"/>
                    </a:cubicBezTo>
                    <a:cubicBezTo>
                      <a:pt x="4117" y="1681"/>
                      <a:pt x="4033" y="1709"/>
                      <a:pt x="3949" y="1709"/>
                    </a:cubicBezTo>
                    <a:cubicBezTo>
                      <a:pt x="3809" y="1737"/>
                      <a:pt x="3697" y="1793"/>
                      <a:pt x="3585" y="1877"/>
                    </a:cubicBezTo>
                    <a:lnTo>
                      <a:pt x="3585" y="1877"/>
                    </a:lnTo>
                    <a:lnTo>
                      <a:pt x="3585" y="1877"/>
                    </a:lnTo>
                    <a:lnTo>
                      <a:pt x="3585" y="1877"/>
                    </a:lnTo>
                    <a:lnTo>
                      <a:pt x="3585" y="1877"/>
                    </a:lnTo>
                    <a:cubicBezTo>
                      <a:pt x="3529" y="1933"/>
                      <a:pt x="3473" y="1961"/>
                      <a:pt x="3445" y="2017"/>
                    </a:cubicBezTo>
                    <a:cubicBezTo>
                      <a:pt x="3389" y="2073"/>
                      <a:pt x="3361" y="2129"/>
                      <a:pt x="3333" y="2213"/>
                    </a:cubicBezTo>
                    <a:cubicBezTo>
                      <a:pt x="3249" y="2325"/>
                      <a:pt x="3221" y="2465"/>
                      <a:pt x="3193" y="2633"/>
                    </a:cubicBezTo>
                    <a:cubicBezTo>
                      <a:pt x="3165" y="2801"/>
                      <a:pt x="3165" y="2969"/>
                      <a:pt x="3193" y="3109"/>
                    </a:cubicBezTo>
                    <a:cubicBezTo>
                      <a:pt x="3221" y="3277"/>
                      <a:pt x="3249" y="3445"/>
                      <a:pt x="3333" y="3613"/>
                    </a:cubicBezTo>
                    <a:cubicBezTo>
                      <a:pt x="3417" y="3781"/>
                      <a:pt x="3501" y="3949"/>
                      <a:pt x="3613" y="4117"/>
                    </a:cubicBezTo>
                    <a:cubicBezTo>
                      <a:pt x="3697" y="4285"/>
                      <a:pt x="3809" y="4425"/>
                      <a:pt x="3949" y="4565"/>
                    </a:cubicBezTo>
                    <a:cubicBezTo>
                      <a:pt x="4173" y="4873"/>
                      <a:pt x="4453" y="5125"/>
                      <a:pt x="4733" y="5377"/>
                    </a:cubicBezTo>
                    <a:cubicBezTo>
                      <a:pt x="4761" y="5405"/>
                      <a:pt x="4789" y="5433"/>
                      <a:pt x="4845" y="5461"/>
                    </a:cubicBezTo>
                    <a:lnTo>
                      <a:pt x="4817" y="5461"/>
                    </a:lnTo>
                    <a:cubicBezTo>
                      <a:pt x="4789" y="5433"/>
                      <a:pt x="4761" y="5405"/>
                      <a:pt x="4705" y="5377"/>
                    </a:cubicBezTo>
                    <a:cubicBezTo>
                      <a:pt x="4425" y="5153"/>
                      <a:pt x="4117" y="4929"/>
                      <a:pt x="3781" y="4733"/>
                    </a:cubicBezTo>
                    <a:cubicBezTo>
                      <a:pt x="3473" y="4537"/>
                      <a:pt x="3109" y="4397"/>
                      <a:pt x="2745" y="4313"/>
                    </a:cubicBezTo>
                    <a:cubicBezTo>
                      <a:pt x="2661" y="4285"/>
                      <a:pt x="2577" y="4285"/>
                      <a:pt x="2493" y="4257"/>
                    </a:cubicBezTo>
                    <a:cubicBezTo>
                      <a:pt x="2409" y="4257"/>
                      <a:pt x="2325" y="4257"/>
                      <a:pt x="2241" y="4257"/>
                    </a:cubicBezTo>
                    <a:cubicBezTo>
                      <a:pt x="2073" y="4257"/>
                      <a:pt x="1905" y="4285"/>
                      <a:pt x="1765" y="4341"/>
                    </a:cubicBezTo>
                    <a:cubicBezTo>
                      <a:pt x="1597" y="4397"/>
                      <a:pt x="1457" y="4481"/>
                      <a:pt x="1345" y="4565"/>
                    </a:cubicBezTo>
                    <a:cubicBezTo>
                      <a:pt x="1233" y="4649"/>
                      <a:pt x="1149" y="4761"/>
                      <a:pt x="1093" y="4873"/>
                    </a:cubicBezTo>
                    <a:lnTo>
                      <a:pt x="1093" y="4873"/>
                    </a:lnTo>
                    <a:lnTo>
                      <a:pt x="1093" y="4873"/>
                    </a:lnTo>
                    <a:lnTo>
                      <a:pt x="1093" y="4873"/>
                    </a:lnTo>
                    <a:lnTo>
                      <a:pt x="1093" y="4873"/>
                    </a:lnTo>
                    <a:cubicBezTo>
                      <a:pt x="953" y="5097"/>
                      <a:pt x="953" y="5433"/>
                      <a:pt x="1037" y="5713"/>
                    </a:cubicBezTo>
                    <a:cubicBezTo>
                      <a:pt x="1065" y="5797"/>
                      <a:pt x="1093" y="5881"/>
                      <a:pt x="1121" y="5965"/>
                    </a:cubicBezTo>
                    <a:cubicBezTo>
                      <a:pt x="1149" y="6021"/>
                      <a:pt x="1177" y="6105"/>
                      <a:pt x="1233" y="6161"/>
                    </a:cubicBezTo>
                    <a:cubicBezTo>
                      <a:pt x="1317" y="6301"/>
                      <a:pt x="1429" y="6441"/>
                      <a:pt x="1541" y="6553"/>
                    </a:cubicBezTo>
                    <a:cubicBezTo>
                      <a:pt x="1849" y="6805"/>
                      <a:pt x="2157" y="7029"/>
                      <a:pt x="2493" y="7197"/>
                    </a:cubicBezTo>
                    <a:cubicBezTo>
                      <a:pt x="2829" y="7365"/>
                      <a:pt x="3193" y="7477"/>
                      <a:pt x="3529" y="7589"/>
                    </a:cubicBezTo>
                    <a:cubicBezTo>
                      <a:pt x="3585" y="7589"/>
                      <a:pt x="3613" y="7617"/>
                      <a:pt x="3641" y="7617"/>
                    </a:cubicBezTo>
                    <a:lnTo>
                      <a:pt x="3641" y="7617"/>
                    </a:lnTo>
                    <a:cubicBezTo>
                      <a:pt x="3613" y="7617"/>
                      <a:pt x="3585" y="7617"/>
                      <a:pt x="3529" y="7589"/>
                    </a:cubicBezTo>
                    <a:cubicBezTo>
                      <a:pt x="3193" y="7505"/>
                      <a:pt x="2829" y="7421"/>
                      <a:pt x="2437" y="7393"/>
                    </a:cubicBezTo>
                    <a:cubicBezTo>
                      <a:pt x="2073" y="7365"/>
                      <a:pt x="1681" y="7365"/>
                      <a:pt x="1289" y="7421"/>
                    </a:cubicBezTo>
                    <a:cubicBezTo>
                      <a:pt x="1121" y="7477"/>
                      <a:pt x="981" y="7505"/>
                      <a:pt x="813" y="7589"/>
                    </a:cubicBezTo>
                    <a:cubicBezTo>
                      <a:pt x="757" y="7617"/>
                      <a:pt x="673" y="7673"/>
                      <a:pt x="617" y="7701"/>
                    </a:cubicBezTo>
                    <a:cubicBezTo>
                      <a:pt x="533" y="7758"/>
                      <a:pt x="477" y="7814"/>
                      <a:pt x="421" y="7870"/>
                    </a:cubicBezTo>
                    <a:cubicBezTo>
                      <a:pt x="197" y="8066"/>
                      <a:pt x="29" y="8346"/>
                      <a:pt x="29" y="8626"/>
                    </a:cubicBezTo>
                    <a:lnTo>
                      <a:pt x="29" y="8626"/>
                    </a:lnTo>
                    <a:lnTo>
                      <a:pt x="29" y="8626"/>
                    </a:lnTo>
                    <a:lnTo>
                      <a:pt x="29" y="8626"/>
                    </a:lnTo>
                    <a:cubicBezTo>
                      <a:pt x="1" y="8766"/>
                      <a:pt x="29" y="8906"/>
                      <a:pt x="85" y="9018"/>
                    </a:cubicBezTo>
                    <a:cubicBezTo>
                      <a:pt x="141" y="9158"/>
                      <a:pt x="225" y="9298"/>
                      <a:pt x="309" y="9410"/>
                    </a:cubicBezTo>
                    <a:cubicBezTo>
                      <a:pt x="421" y="9550"/>
                      <a:pt x="533" y="9662"/>
                      <a:pt x="673" y="9746"/>
                    </a:cubicBezTo>
                    <a:cubicBezTo>
                      <a:pt x="757" y="9802"/>
                      <a:pt x="813" y="9830"/>
                      <a:pt x="897" y="9886"/>
                    </a:cubicBezTo>
                    <a:cubicBezTo>
                      <a:pt x="953" y="9914"/>
                      <a:pt x="1037" y="9942"/>
                      <a:pt x="1121" y="9970"/>
                    </a:cubicBezTo>
                    <a:cubicBezTo>
                      <a:pt x="1485" y="10082"/>
                      <a:pt x="1877" y="10138"/>
                      <a:pt x="2241" y="10166"/>
                    </a:cubicBezTo>
                    <a:cubicBezTo>
                      <a:pt x="2633" y="10194"/>
                      <a:pt x="2997" y="10166"/>
                      <a:pt x="3361" y="10110"/>
                    </a:cubicBezTo>
                    <a:cubicBezTo>
                      <a:pt x="3389" y="10110"/>
                      <a:pt x="3417" y="10110"/>
                      <a:pt x="3445" y="10110"/>
                    </a:cubicBezTo>
                    <a:lnTo>
                      <a:pt x="3445" y="10110"/>
                    </a:lnTo>
                    <a:lnTo>
                      <a:pt x="3361" y="10110"/>
                    </a:lnTo>
                    <a:cubicBezTo>
                      <a:pt x="2997" y="10194"/>
                      <a:pt x="2633" y="10278"/>
                      <a:pt x="2269" y="10390"/>
                    </a:cubicBezTo>
                    <a:cubicBezTo>
                      <a:pt x="2101" y="10446"/>
                      <a:pt x="1933" y="10502"/>
                      <a:pt x="1765" y="10586"/>
                    </a:cubicBezTo>
                    <a:cubicBezTo>
                      <a:pt x="1569" y="10670"/>
                      <a:pt x="1401" y="10782"/>
                      <a:pt x="1261" y="10894"/>
                    </a:cubicBezTo>
                    <a:cubicBezTo>
                      <a:pt x="1121" y="10978"/>
                      <a:pt x="981" y="11090"/>
                      <a:pt x="897" y="11230"/>
                    </a:cubicBezTo>
                    <a:cubicBezTo>
                      <a:pt x="785" y="11342"/>
                      <a:pt x="701" y="11482"/>
                      <a:pt x="617" y="11650"/>
                    </a:cubicBezTo>
                    <a:cubicBezTo>
                      <a:pt x="561" y="11790"/>
                      <a:pt x="533" y="11930"/>
                      <a:pt x="505" y="12070"/>
                    </a:cubicBezTo>
                    <a:cubicBezTo>
                      <a:pt x="505" y="12154"/>
                      <a:pt x="505" y="12210"/>
                      <a:pt x="505" y="12294"/>
                    </a:cubicBezTo>
                    <a:cubicBezTo>
                      <a:pt x="533" y="12350"/>
                      <a:pt x="533" y="12434"/>
                      <a:pt x="561" y="12490"/>
                    </a:cubicBezTo>
                    <a:lnTo>
                      <a:pt x="561" y="12490"/>
                    </a:lnTo>
                    <a:lnTo>
                      <a:pt x="561" y="12490"/>
                    </a:lnTo>
                    <a:lnTo>
                      <a:pt x="561" y="12490"/>
                    </a:lnTo>
                    <a:lnTo>
                      <a:pt x="561" y="12490"/>
                    </a:lnTo>
                    <a:cubicBezTo>
                      <a:pt x="617" y="12602"/>
                      <a:pt x="701" y="12742"/>
                      <a:pt x="785" y="12826"/>
                    </a:cubicBezTo>
                    <a:cubicBezTo>
                      <a:pt x="841" y="12882"/>
                      <a:pt x="897" y="12938"/>
                      <a:pt x="953" y="12966"/>
                    </a:cubicBezTo>
                    <a:cubicBezTo>
                      <a:pt x="1037" y="13022"/>
                      <a:pt x="1093" y="13050"/>
                      <a:pt x="1177" y="13106"/>
                    </a:cubicBezTo>
                    <a:cubicBezTo>
                      <a:pt x="1233" y="13134"/>
                      <a:pt x="1317" y="13162"/>
                      <a:pt x="1401" y="13190"/>
                    </a:cubicBezTo>
                    <a:cubicBezTo>
                      <a:pt x="1457" y="13218"/>
                      <a:pt x="1541" y="13218"/>
                      <a:pt x="1625" y="13246"/>
                    </a:cubicBezTo>
                    <a:cubicBezTo>
                      <a:pt x="1793" y="13274"/>
                      <a:pt x="1961" y="13274"/>
                      <a:pt x="2129" y="13274"/>
                    </a:cubicBezTo>
                    <a:cubicBezTo>
                      <a:pt x="2521" y="13218"/>
                      <a:pt x="2885" y="13134"/>
                      <a:pt x="3221" y="12994"/>
                    </a:cubicBezTo>
                    <a:cubicBezTo>
                      <a:pt x="3585" y="12854"/>
                      <a:pt x="3921" y="12658"/>
                      <a:pt x="4229" y="12490"/>
                    </a:cubicBezTo>
                    <a:cubicBezTo>
                      <a:pt x="4257" y="12462"/>
                      <a:pt x="4257" y="12462"/>
                      <a:pt x="4285" y="12434"/>
                    </a:cubicBezTo>
                    <a:cubicBezTo>
                      <a:pt x="4285" y="12434"/>
                      <a:pt x="4285" y="12462"/>
                      <a:pt x="4285" y="12462"/>
                    </a:cubicBezTo>
                    <a:cubicBezTo>
                      <a:pt x="4285" y="12462"/>
                      <a:pt x="4257" y="12462"/>
                      <a:pt x="4229" y="12490"/>
                    </a:cubicBezTo>
                    <a:cubicBezTo>
                      <a:pt x="3921" y="12686"/>
                      <a:pt x="3641" y="12910"/>
                      <a:pt x="3361" y="13162"/>
                    </a:cubicBezTo>
                    <a:cubicBezTo>
                      <a:pt x="3221" y="13302"/>
                      <a:pt x="3081" y="13442"/>
                      <a:pt x="2969" y="13582"/>
                    </a:cubicBezTo>
                    <a:cubicBezTo>
                      <a:pt x="2885" y="13638"/>
                      <a:pt x="2829" y="13722"/>
                      <a:pt x="2773" y="13806"/>
                    </a:cubicBezTo>
                    <a:cubicBezTo>
                      <a:pt x="2717" y="13890"/>
                      <a:pt x="2661" y="13974"/>
                      <a:pt x="2605" y="14058"/>
                    </a:cubicBezTo>
                    <a:cubicBezTo>
                      <a:pt x="2521" y="14198"/>
                      <a:pt x="2465" y="14338"/>
                      <a:pt x="2409" y="14506"/>
                    </a:cubicBezTo>
                    <a:cubicBezTo>
                      <a:pt x="2381" y="14674"/>
                      <a:pt x="2353" y="14814"/>
                      <a:pt x="2353" y="14982"/>
                    </a:cubicBezTo>
                    <a:cubicBezTo>
                      <a:pt x="2353" y="15150"/>
                      <a:pt x="2381" y="15290"/>
                      <a:pt x="2437" y="15430"/>
                    </a:cubicBezTo>
                    <a:cubicBezTo>
                      <a:pt x="2437" y="15514"/>
                      <a:pt x="2465" y="15571"/>
                      <a:pt x="2521" y="15627"/>
                    </a:cubicBezTo>
                    <a:cubicBezTo>
                      <a:pt x="2549" y="15683"/>
                      <a:pt x="2577" y="15739"/>
                      <a:pt x="2633" y="15795"/>
                    </a:cubicBezTo>
                    <a:lnTo>
                      <a:pt x="2633" y="15795"/>
                    </a:lnTo>
                    <a:lnTo>
                      <a:pt x="2633" y="15795"/>
                    </a:lnTo>
                    <a:lnTo>
                      <a:pt x="2633" y="15795"/>
                    </a:lnTo>
                    <a:lnTo>
                      <a:pt x="2633" y="15795"/>
                    </a:lnTo>
                    <a:cubicBezTo>
                      <a:pt x="2717" y="15879"/>
                      <a:pt x="2829" y="15963"/>
                      <a:pt x="2969" y="15991"/>
                    </a:cubicBezTo>
                    <a:cubicBezTo>
                      <a:pt x="3053" y="16019"/>
                      <a:pt x="3109" y="16047"/>
                      <a:pt x="3193" y="16075"/>
                    </a:cubicBezTo>
                    <a:cubicBezTo>
                      <a:pt x="3221" y="16075"/>
                      <a:pt x="3277" y="16075"/>
                      <a:pt x="3305" y="16075"/>
                    </a:cubicBezTo>
                    <a:cubicBezTo>
                      <a:pt x="3361" y="16075"/>
                      <a:pt x="3389" y="16103"/>
                      <a:pt x="3417" y="16103"/>
                    </a:cubicBezTo>
                    <a:cubicBezTo>
                      <a:pt x="3585" y="16103"/>
                      <a:pt x="3753" y="16075"/>
                      <a:pt x="3921" y="16047"/>
                    </a:cubicBezTo>
                    <a:cubicBezTo>
                      <a:pt x="4061" y="15991"/>
                      <a:pt x="4229" y="15935"/>
                      <a:pt x="4369" y="15851"/>
                    </a:cubicBezTo>
                    <a:cubicBezTo>
                      <a:pt x="4705" y="15655"/>
                      <a:pt x="5013" y="15430"/>
                      <a:pt x="5265" y="15150"/>
                    </a:cubicBezTo>
                    <a:cubicBezTo>
                      <a:pt x="5545" y="14870"/>
                      <a:pt x="5770" y="14590"/>
                      <a:pt x="5994" y="14282"/>
                    </a:cubicBezTo>
                    <a:cubicBezTo>
                      <a:pt x="5994" y="14282"/>
                      <a:pt x="6022" y="14254"/>
                      <a:pt x="6022" y="14226"/>
                    </a:cubicBezTo>
                    <a:cubicBezTo>
                      <a:pt x="6022" y="14226"/>
                      <a:pt x="6022" y="14226"/>
                      <a:pt x="6022" y="14226"/>
                    </a:cubicBezTo>
                    <a:cubicBezTo>
                      <a:pt x="6022" y="14254"/>
                      <a:pt x="5994" y="14282"/>
                      <a:pt x="5994" y="14282"/>
                    </a:cubicBezTo>
                    <a:cubicBezTo>
                      <a:pt x="5798" y="14590"/>
                      <a:pt x="5601" y="14926"/>
                      <a:pt x="5461" y="15262"/>
                    </a:cubicBezTo>
                    <a:cubicBezTo>
                      <a:pt x="5321" y="15627"/>
                      <a:pt x="5209" y="15991"/>
                      <a:pt x="5153" y="16383"/>
                    </a:cubicBezTo>
                    <a:cubicBezTo>
                      <a:pt x="5125" y="16551"/>
                      <a:pt x="5125" y="16719"/>
                      <a:pt x="5153" y="16887"/>
                    </a:cubicBezTo>
                    <a:cubicBezTo>
                      <a:pt x="5181" y="17027"/>
                      <a:pt x="5209" y="17195"/>
                      <a:pt x="5293" y="17335"/>
                    </a:cubicBezTo>
                    <a:cubicBezTo>
                      <a:pt x="5349" y="17475"/>
                      <a:pt x="5433" y="17615"/>
                      <a:pt x="5545" y="17727"/>
                    </a:cubicBezTo>
                    <a:cubicBezTo>
                      <a:pt x="5630" y="17839"/>
                      <a:pt x="5742" y="17923"/>
                      <a:pt x="5882" y="17951"/>
                    </a:cubicBezTo>
                    <a:lnTo>
                      <a:pt x="5882" y="17951"/>
                    </a:lnTo>
                    <a:lnTo>
                      <a:pt x="5882" y="17951"/>
                    </a:lnTo>
                    <a:lnTo>
                      <a:pt x="5882" y="17951"/>
                    </a:lnTo>
                    <a:lnTo>
                      <a:pt x="5882" y="17951"/>
                    </a:lnTo>
                    <a:cubicBezTo>
                      <a:pt x="5994" y="18007"/>
                      <a:pt x="6134" y="18035"/>
                      <a:pt x="6302" y="18035"/>
                    </a:cubicBezTo>
                    <a:cubicBezTo>
                      <a:pt x="6330" y="18035"/>
                      <a:pt x="6358" y="18007"/>
                      <a:pt x="6386" y="18007"/>
                    </a:cubicBezTo>
                    <a:cubicBezTo>
                      <a:pt x="6442" y="18007"/>
                      <a:pt x="6470" y="18007"/>
                      <a:pt x="6498" y="17979"/>
                    </a:cubicBezTo>
                    <a:cubicBezTo>
                      <a:pt x="6582" y="17979"/>
                      <a:pt x="6666" y="17951"/>
                      <a:pt x="6722" y="17923"/>
                    </a:cubicBezTo>
                    <a:cubicBezTo>
                      <a:pt x="6806" y="17895"/>
                      <a:pt x="6890" y="17867"/>
                      <a:pt x="6946" y="17811"/>
                    </a:cubicBezTo>
                    <a:cubicBezTo>
                      <a:pt x="7030" y="17783"/>
                      <a:pt x="7086" y="17727"/>
                      <a:pt x="7142" y="17671"/>
                    </a:cubicBezTo>
                    <a:cubicBezTo>
                      <a:pt x="7282" y="17587"/>
                      <a:pt x="7394" y="17447"/>
                      <a:pt x="7506" y="17307"/>
                    </a:cubicBezTo>
                    <a:cubicBezTo>
                      <a:pt x="7730" y="16999"/>
                      <a:pt x="7898" y="16663"/>
                      <a:pt x="8038" y="16299"/>
                    </a:cubicBezTo>
                    <a:cubicBezTo>
                      <a:pt x="8150" y="15963"/>
                      <a:pt x="8262" y="15599"/>
                      <a:pt x="8318" y="15234"/>
                    </a:cubicBezTo>
                    <a:cubicBezTo>
                      <a:pt x="8346" y="15206"/>
                      <a:pt x="8346" y="15178"/>
                      <a:pt x="8346" y="15150"/>
                    </a:cubicBezTo>
                    <a:lnTo>
                      <a:pt x="8346" y="15150"/>
                    </a:lnTo>
                    <a:cubicBezTo>
                      <a:pt x="8346" y="15178"/>
                      <a:pt x="8346" y="15206"/>
                      <a:pt x="8346" y="15234"/>
                    </a:cubicBezTo>
                    <a:cubicBezTo>
                      <a:pt x="8290" y="15599"/>
                      <a:pt x="8234" y="15963"/>
                      <a:pt x="8262" y="16327"/>
                    </a:cubicBezTo>
                    <a:cubicBezTo>
                      <a:pt x="8262" y="16523"/>
                      <a:pt x="8262" y="16719"/>
                      <a:pt x="8290" y="16915"/>
                    </a:cubicBezTo>
                    <a:cubicBezTo>
                      <a:pt x="8318" y="17083"/>
                      <a:pt x="8346" y="17279"/>
                      <a:pt x="8402" y="17475"/>
                    </a:cubicBezTo>
                    <a:cubicBezTo>
                      <a:pt x="8514" y="17783"/>
                      <a:pt x="8682" y="18091"/>
                      <a:pt x="8934" y="18287"/>
                    </a:cubicBezTo>
                    <a:cubicBezTo>
                      <a:pt x="8990" y="18343"/>
                      <a:pt x="9046" y="18399"/>
                      <a:pt x="9102" y="18427"/>
                    </a:cubicBezTo>
                    <a:cubicBezTo>
                      <a:pt x="9186" y="18483"/>
                      <a:pt x="9242" y="18511"/>
                      <a:pt x="9326" y="18539"/>
                    </a:cubicBezTo>
                    <a:cubicBezTo>
                      <a:pt x="9438" y="18595"/>
                      <a:pt x="9578" y="18623"/>
                      <a:pt x="9718" y="18623"/>
                    </a:cubicBezTo>
                    <a:lnTo>
                      <a:pt x="9718" y="18623"/>
                    </a:lnTo>
                    <a:lnTo>
                      <a:pt x="9718" y="18623"/>
                    </a:lnTo>
                    <a:lnTo>
                      <a:pt x="9718" y="18623"/>
                    </a:lnTo>
                    <a:cubicBezTo>
                      <a:pt x="9858" y="18623"/>
                      <a:pt x="9998" y="18567"/>
                      <a:pt x="10110" y="18511"/>
                    </a:cubicBezTo>
                    <a:cubicBezTo>
                      <a:pt x="10250" y="18455"/>
                      <a:pt x="10362" y="18343"/>
                      <a:pt x="10474" y="18231"/>
                    </a:cubicBezTo>
                    <a:cubicBezTo>
                      <a:pt x="10698" y="18007"/>
                      <a:pt x="10866" y="17699"/>
                      <a:pt x="10950" y="17391"/>
                    </a:cubicBezTo>
                    <a:cubicBezTo>
                      <a:pt x="11034" y="16999"/>
                      <a:pt x="11034" y="16607"/>
                      <a:pt x="11006" y="16243"/>
                    </a:cubicBezTo>
                    <a:cubicBezTo>
                      <a:pt x="11006" y="15851"/>
                      <a:pt x="10922" y="15486"/>
                      <a:pt x="10838" y="15150"/>
                    </a:cubicBezTo>
                    <a:cubicBezTo>
                      <a:pt x="10838" y="15094"/>
                      <a:pt x="10838" y="15066"/>
                      <a:pt x="10838" y="15038"/>
                    </a:cubicBezTo>
                    <a:lnTo>
                      <a:pt x="10838" y="15038"/>
                    </a:lnTo>
                    <a:cubicBezTo>
                      <a:pt x="10838" y="15066"/>
                      <a:pt x="10838" y="15094"/>
                      <a:pt x="10866" y="15150"/>
                    </a:cubicBezTo>
                    <a:cubicBezTo>
                      <a:pt x="11062" y="15851"/>
                      <a:pt x="11342" y="16551"/>
                      <a:pt x="11846" y="17167"/>
                    </a:cubicBezTo>
                    <a:cubicBezTo>
                      <a:pt x="11902" y="17223"/>
                      <a:pt x="11958" y="17279"/>
                      <a:pt x="12014" y="17335"/>
                    </a:cubicBezTo>
                    <a:cubicBezTo>
                      <a:pt x="12070" y="17391"/>
                      <a:pt x="12154" y="17447"/>
                      <a:pt x="12210" y="17475"/>
                    </a:cubicBezTo>
                    <a:cubicBezTo>
                      <a:pt x="12350" y="17587"/>
                      <a:pt x="12490" y="17643"/>
                      <a:pt x="12658" y="17699"/>
                    </a:cubicBezTo>
                    <a:cubicBezTo>
                      <a:pt x="12798" y="17755"/>
                      <a:pt x="12966" y="17755"/>
                      <a:pt x="13106" y="17755"/>
                    </a:cubicBezTo>
                    <a:cubicBezTo>
                      <a:pt x="13247" y="17755"/>
                      <a:pt x="13387" y="17727"/>
                      <a:pt x="13499" y="17671"/>
                    </a:cubicBezTo>
                    <a:lnTo>
                      <a:pt x="13499" y="17671"/>
                    </a:lnTo>
                    <a:lnTo>
                      <a:pt x="13499" y="17671"/>
                    </a:lnTo>
                    <a:lnTo>
                      <a:pt x="13499" y="17671"/>
                    </a:lnTo>
                    <a:lnTo>
                      <a:pt x="13499" y="17671"/>
                    </a:lnTo>
                    <a:cubicBezTo>
                      <a:pt x="13611" y="17615"/>
                      <a:pt x="13723" y="17531"/>
                      <a:pt x="13835" y="17419"/>
                    </a:cubicBezTo>
                    <a:cubicBezTo>
                      <a:pt x="13863" y="17363"/>
                      <a:pt x="13919" y="17307"/>
                      <a:pt x="13947" y="17223"/>
                    </a:cubicBezTo>
                    <a:cubicBezTo>
                      <a:pt x="13975" y="17167"/>
                      <a:pt x="14031" y="17083"/>
                      <a:pt x="14059" y="17027"/>
                    </a:cubicBezTo>
                    <a:cubicBezTo>
                      <a:pt x="14115" y="16859"/>
                      <a:pt x="14143" y="16691"/>
                      <a:pt x="14143" y="16551"/>
                    </a:cubicBezTo>
                    <a:cubicBezTo>
                      <a:pt x="14171" y="16383"/>
                      <a:pt x="14143" y="16215"/>
                      <a:pt x="14115" y="16047"/>
                    </a:cubicBezTo>
                    <a:cubicBezTo>
                      <a:pt x="14031" y="15655"/>
                      <a:pt x="13891" y="15290"/>
                      <a:pt x="13723" y="14954"/>
                    </a:cubicBezTo>
                    <a:cubicBezTo>
                      <a:pt x="13555" y="14646"/>
                      <a:pt x="13331" y="14310"/>
                      <a:pt x="13106" y="14030"/>
                    </a:cubicBezTo>
                    <a:cubicBezTo>
                      <a:pt x="13078" y="13974"/>
                      <a:pt x="13050" y="13946"/>
                      <a:pt x="13050" y="13918"/>
                    </a:cubicBezTo>
                    <a:cubicBezTo>
                      <a:pt x="13050" y="13918"/>
                      <a:pt x="13050" y="13918"/>
                      <a:pt x="13050" y="13918"/>
                    </a:cubicBezTo>
                    <a:cubicBezTo>
                      <a:pt x="13078" y="13946"/>
                      <a:pt x="13106" y="13974"/>
                      <a:pt x="13134" y="14030"/>
                    </a:cubicBezTo>
                    <a:cubicBezTo>
                      <a:pt x="13359" y="14310"/>
                      <a:pt x="13611" y="14590"/>
                      <a:pt x="13891" y="14842"/>
                    </a:cubicBezTo>
                    <a:cubicBezTo>
                      <a:pt x="14031" y="14954"/>
                      <a:pt x="14171" y="15066"/>
                      <a:pt x="14339" y="15178"/>
                    </a:cubicBezTo>
                    <a:cubicBezTo>
                      <a:pt x="14507" y="15290"/>
                      <a:pt x="14675" y="15374"/>
                      <a:pt x="14843" y="15458"/>
                    </a:cubicBezTo>
                    <a:cubicBezTo>
                      <a:pt x="14983" y="15543"/>
                      <a:pt x="15151" y="15599"/>
                      <a:pt x="15319" y="15627"/>
                    </a:cubicBezTo>
                    <a:cubicBezTo>
                      <a:pt x="15487" y="15655"/>
                      <a:pt x="15655" y="15655"/>
                      <a:pt x="15795" y="15627"/>
                    </a:cubicBezTo>
                    <a:cubicBezTo>
                      <a:pt x="16131" y="15599"/>
                      <a:pt x="16411" y="15458"/>
                      <a:pt x="16579" y="15262"/>
                    </a:cubicBezTo>
                    <a:lnTo>
                      <a:pt x="16579" y="15262"/>
                    </a:lnTo>
                    <a:lnTo>
                      <a:pt x="16579" y="15262"/>
                    </a:lnTo>
                    <a:lnTo>
                      <a:pt x="16579" y="15262"/>
                    </a:lnTo>
                    <a:lnTo>
                      <a:pt x="16579" y="15262"/>
                    </a:lnTo>
                    <a:cubicBezTo>
                      <a:pt x="16607" y="15206"/>
                      <a:pt x="16663" y="15150"/>
                      <a:pt x="16691" y="15094"/>
                    </a:cubicBezTo>
                    <a:cubicBezTo>
                      <a:pt x="16719" y="15038"/>
                      <a:pt x="16747" y="14954"/>
                      <a:pt x="16747" y="14898"/>
                    </a:cubicBezTo>
                    <a:cubicBezTo>
                      <a:pt x="16775" y="14814"/>
                      <a:pt x="16775" y="14758"/>
                      <a:pt x="16803" y="14674"/>
                    </a:cubicBezTo>
                    <a:cubicBezTo>
                      <a:pt x="16803" y="14590"/>
                      <a:pt x="16803" y="14534"/>
                      <a:pt x="16803" y="14450"/>
                    </a:cubicBezTo>
                    <a:cubicBezTo>
                      <a:pt x="16775" y="14282"/>
                      <a:pt x="16747" y="14114"/>
                      <a:pt x="16691" y="13974"/>
                    </a:cubicBezTo>
                    <a:cubicBezTo>
                      <a:pt x="16635" y="13806"/>
                      <a:pt x="16551" y="13666"/>
                      <a:pt x="16467" y="13526"/>
                    </a:cubicBezTo>
                    <a:cubicBezTo>
                      <a:pt x="16411" y="13442"/>
                      <a:pt x="16355" y="13358"/>
                      <a:pt x="16299" y="13302"/>
                    </a:cubicBezTo>
                    <a:cubicBezTo>
                      <a:pt x="16215" y="13218"/>
                      <a:pt x="16159" y="13162"/>
                      <a:pt x="16103" y="13078"/>
                    </a:cubicBezTo>
                    <a:cubicBezTo>
                      <a:pt x="15963" y="12938"/>
                      <a:pt x="15823" y="12826"/>
                      <a:pt x="15683" y="12714"/>
                    </a:cubicBezTo>
                    <a:cubicBezTo>
                      <a:pt x="15375" y="12462"/>
                      <a:pt x="15067" y="12266"/>
                      <a:pt x="14731" y="12098"/>
                    </a:cubicBezTo>
                    <a:cubicBezTo>
                      <a:pt x="14703" y="12070"/>
                      <a:pt x="14647" y="12042"/>
                      <a:pt x="14591" y="12014"/>
                    </a:cubicBezTo>
                    <a:lnTo>
                      <a:pt x="14591" y="12014"/>
                    </a:lnTo>
                    <a:cubicBezTo>
                      <a:pt x="14647" y="12042"/>
                      <a:pt x="14675" y="12070"/>
                      <a:pt x="14731" y="12098"/>
                    </a:cubicBezTo>
                    <a:cubicBezTo>
                      <a:pt x="15067" y="12238"/>
                      <a:pt x="15403" y="12406"/>
                      <a:pt x="15767" y="12518"/>
                    </a:cubicBezTo>
                    <a:cubicBezTo>
                      <a:pt x="16131" y="12630"/>
                      <a:pt x="16495" y="12686"/>
                      <a:pt x="16887" y="12714"/>
                    </a:cubicBezTo>
                    <a:cubicBezTo>
                      <a:pt x="17055" y="12714"/>
                      <a:pt x="17223" y="12686"/>
                      <a:pt x="17391" y="12658"/>
                    </a:cubicBezTo>
                    <a:cubicBezTo>
                      <a:pt x="17475" y="12630"/>
                      <a:pt x="17559" y="12602"/>
                      <a:pt x="17615" y="12574"/>
                    </a:cubicBezTo>
                    <a:cubicBezTo>
                      <a:pt x="17699" y="12546"/>
                      <a:pt x="17783" y="12490"/>
                      <a:pt x="17839" y="12462"/>
                    </a:cubicBezTo>
                    <a:cubicBezTo>
                      <a:pt x="17895" y="12406"/>
                      <a:pt x="17979" y="12378"/>
                      <a:pt x="18035" y="12322"/>
                    </a:cubicBezTo>
                    <a:cubicBezTo>
                      <a:pt x="18091" y="12266"/>
                      <a:pt x="18147" y="12238"/>
                      <a:pt x="18203" y="12182"/>
                    </a:cubicBezTo>
                    <a:cubicBezTo>
                      <a:pt x="18287" y="12070"/>
                      <a:pt x="18343" y="11930"/>
                      <a:pt x="18399" y="11818"/>
                    </a:cubicBezTo>
                    <a:lnTo>
                      <a:pt x="18399" y="11818"/>
                    </a:lnTo>
                    <a:lnTo>
                      <a:pt x="18399" y="11818"/>
                    </a:lnTo>
                    <a:lnTo>
                      <a:pt x="18399" y="11818"/>
                    </a:lnTo>
                    <a:lnTo>
                      <a:pt x="18399" y="11818"/>
                    </a:lnTo>
                    <a:cubicBezTo>
                      <a:pt x="18427" y="11678"/>
                      <a:pt x="18427" y="11538"/>
                      <a:pt x="18399" y="11398"/>
                    </a:cubicBezTo>
                    <a:cubicBezTo>
                      <a:pt x="18399" y="11342"/>
                      <a:pt x="18371" y="11258"/>
                      <a:pt x="18343" y="11202"/>
                    </a:cubicBezTo>
                    <a:cubicBezTo>
                      <a:pt x="18343" y="11118"/>
                      <a:pt x="18287" y="11034"/>
                      <a:pt x="18259" y="10978"/>
                    </a:cubicBezTo>
                    <a:cubicBezTo>
                      <a:pt x="18231" y="10894"/>
                      <a:pt x="18175" y="10838"/>
                      <a:pt x="18147" y="10782"/>
                    </a:cubicBezTo>
                    <a:cubicBezTo>
                      <a:pt x="18091" y="10698"/>
                      <a:pt x="18035" y="10642"/>
                      <a:pt x="17979" y="10586"/>
                    </a:cubicBezTo>
                    <a:cubicBezTo>
                      <a:pt x="17867" y="10474"/>
                      <a:pt x="17727" y="10362"/>
                      <a:pt x="17587" y="10278"/>
                    </a:cubicBezTo>
                    <a:cubicBezTo>
                      <a:pt x="17251" y="10082"/>
                      <a:pt x="16887" y="9942"/>
                      <a:pt x="16523" y="9858"/>
                    </a:cubicBezTo>
                    <a:cubicBezTo>
                      <a:pt x="16159" y="9746"/>
                      <a:pt x="15795" y="9690"/>
                      <a:pt x="15431" y="9662"/>
                    </a:cubicBezTo>
                    <a:cubicBezTo>
                      <a:pt x="15375" y="9662"/>
                      <a:pt x="15291" y="9662"/>
                      <a:pt x="15235" y="9662"/>
                    </a:cubicBezTo>
                    <a:lnTo>
                      <a:pt x="15235" y="9634"/>
                    </a:lnTo>
                    <a:cubicBezTo>
                      <a:pt x="15291" y="9662"/>
                      <a:pt x="15347" y="9662"/>
                      <a:pt x="15431" y="9662"/>
                    </a:cubicBezTo>
                    <a:cubicBezTo>
                      <a:pt x="15795" y="9662"/>
                      <a:pt x="16159" y="9662"/>
                      <a:pt x="16551" y="9634"/>
                    </a:cubicBezTo>
                    <a:cubicBezTo>
                      <a:pt x="16719" y="9606"/>
                      <a:pt x="16915" y="9578"/>
                      <a:pt x="17111" y="9522"/>
                    </a:cubicBezTo>
                    <a:cubicBezTo>
                      <a:pt x="17195" y="9522"/>
                      <a:pt x="17279" y="9494"/>
                      <a:pt x="17391" y="9466"/>
                    </a:cubicBezTo>
                    <a:cubicBezTo>
                      <a:pt x="17475" y="9438"/>
                      <a:pt x="17559" y="9382"/>
                      <a:pt x="17643" y="9354"/>
                    </a:cubicBezTo>
                    <a:cubicBezTo>
                      <a:pt x="17811" y="9298"/>
                      <a:pt x="17951" y="9214"/>
                      <a:pt x="18091" y="9102"/>
                    </a:cubicBezTo>
                    <a:cubicBezTo>
                      <a:pt x="18231" y="8990"/>
                      <a:pt x="18315" y="8878"/>
                      <a:pt x="18427" y="8738"/>
                    </a:cubicBezTo>
                    <a:cubicBezTo>
                      <a:pt x="18455" y="8682"/>
                      <a:pt x="18511" y="8626"/>
                      <a:pt x="18539" y="8542"/>
                    </a:cubicBezTo>
                    <a:cubicBezTo>
                      <a:pt x="18567" y="8486"/>
                      <a:pt x="18595" y="8402"/>
                      <a:pt x="18623" y="8346"/>
                    </a:cubicBezTo>
                    <a:cubicBezTo>
                      <a:pt x="18651" y="8262"/>
                      <a:pt x="18651" y="8206"/>
                      <a:pt x="18679" y="8122"/>
                    </a:cubicBezTo>
                    <a:cubicBezTo>
                      <a:pt x="18679" y="8066"/>
                      <a:pt x="18679" y="7982"/>
                      <a:pt x="18651" y="79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28"/>
              <p:cNvSpPr/>
              <p:nvPr/>
            </p:nvSpPr>
            <p:spPr>
              <a:xfrm>
                <a:off x="6664975" y="662275"/>
                <a:ext cx="116950" cy="117625"/>
              </a:xfrm>
              <a:custGeom>
                <a:rect b="b" l="l" r="r" t="t"/>
                <a:pathLst>
                  <a:path extrusionOk="0" h="4705" w="4678">
                    <a:moveTo>
                      <a:pt x="2353" y="0"/>
                    </a:moveTo>
                    <a:cubicBezTo>
                      <a:pt x="1037" y="0"/>
                      <a:pt x="1" y="1037"/>
                      <a:pt x="1" y="2353"/>
                    </a:cubicBezTo>
                    <a:cubicBezTo>
                      <a:pt x="1" y="3641"/>
                      <a:pt x="1037" y="4705"/>
                      <a:pt x="2353" y="4705"/>
                    </a:cubicBezTo>
                    <a:cubicBezTo>
                      <a:pt x="3641" y="4705"/>
                      <a:pt x="4677" y="3641"/>
                      <a:pt x="4677" y="2353"/>
                    </a:cubicBezTo>
                    <a:cubicBezTo>
                      <a:pt x="4677" y="1037"/>
                      <a:pt x="3641" y="0"/>
                      <a:pt x="23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15" name="Google Shape;415;p28"/>
            <p:cNvGrpSpPr/>
            <p:nvPr/>
          </p:nvGrpSpPr>
          <p:grpSpPr>
            <a:xfrm>
              <a:off x="0" y="4469200"/>
              <a:ext cx="3379291" cy="674305"/>
              <a:chOff x="-969650" y="4469200"/>
              <a:chExt cx="3379291" cy="674305"/>
            </a:xfrm>
          </p:grpSpPr>
          <p:sp>
            <p:nvSpPr>
              <p:cNvPr id="416" name="Google Shape;416;p28"/>
              <p:cNvSpPr/>
              <p:nvPr/>
            </p:nvSpPr>
            <p:spPr>
              <a:xfrm>
                <a:off x="-969650" y="4469200"/>
                <a:ext cx="3379291" cy="673755"/>
              </a:xfrm>
              <a:custGeom>
                <a:rect b="b" l="l" r="r" t="t"/>
                <a:pathLst>
                  <a:path extrusionOk="0" h="22997" w="115344">
                    <a:moveTo>
                      <a:pt x="115343" y="22997"/>
                    </a:moveTo>
                    <a:cubicBezTo>
                      <a:pt x="113612" y="22312"/>
                      <a:pt x="111863" y="21589"/>
                      <a:pt x="110151" y="20867"/>
                    </a:cubicBezTo>
                    <a:cubicBezTo>
                      <a:pt x="97730" y="15579"/>
                      <a:pt x="85557" y="9587"/>
                      <a:pt x="72527" y="5669"/>
                    </a:cubicBezTo>
                    <a:cubicBezTo>
                      <a:pt x="59498" y="1770"/>
                      <a:pt x="45271" y="1"/>
                      <a:pt x="32070" y="3463"/>
                    </a:cubicBezTo>
                    <a:cubicBezTo>
                      <a:pt x="19516" y="6734"/>
                      <a:pt x="9226" y="14247"/>
                      <a:pt x="1" y="22978"/>
                    </a:cubicBezTo>
                    <a:lnTo>
                      <a:pt x="115343" y="2297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85725" rotWithShape="0" algn="bl" dir="13620000" dist="57150">
                  <a:schemeClr val="dk1">
                    <a:alpha val="76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28"/>
              <p:cNvSpPr/>
              <p:nvPr/>
            </p:nvSpPr>
            <p:spPr>
              <a:xfrm>
                <a:off x="-327108" y="4852610"/>
                <a:ext cx="1736434" cy="290895"/>
              </a:xfrm>
              <a:custGeom>
                <a:rect b="b" l="l" r="r" t="t"/>
                <a:pathLst>
                  <a:path extrusionOk="0" h="9929" w="59269">
                    <a:moveTo>
                      <a:pt x="59269" y="9910"/>
                    </a:moveTo>
                    <a:cubicBezTo>
                      <a:pt x="56130" y="8198"/>
                      <a:pt x="52859" y="6657"/>
                      <a:pt x="49511" y="5326"/>
                    </a:cubicBezTo>
                    <a:cubicBezTo>
                      <a:pt x="41427" y="2092"/>
                      <a:pt x="32754" y="0"/>
                      <a:pt x="24004" y="380"/>
                    </a:cubicBezTo>
                    <a:cubicBezTo>
                      <a:pt x="15274" y="761"/>
                      <a:pt x="6486" y="3785"/>
                      <a:pt x="228" y="9701"/>
                    </a:cubicBezTo>
                    <a:lnTo>
                      <a:pt x="0" y="9929"/>
                    </a:lnTo>
                    <a:lnTo>
                      <a:pt x="59269" y="992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85725" rotWithShape="0" algn="bl" dir="13620000" dist="57150">
                  <a:schemeClr val="dk1">
                    <a:alpha val="76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6"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9"/>
          <p:cNvSpPr txBox="1"/>
          <p:nvPr>
            <p:ph hasCustomPrompt="1" type="title"/>
          </p:nvPr>
        </p:nvSpPr>
        <p:spPr>
          <a:xfrm>
            <a:off x="824427" y="544366"/>
            <a:ext cx="3120000" cy="105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>
            <a:r>
              <a:t>xx%</a:t>
            </a:r>
          </a:p>
        </p:txBody>
      </p:sp>
      <p:sp>
        <p:nvSpPr>
          <p:cNvPr id="420" name="Google Shape;420;p29"/>
          <p:cNvSpPr txBox="1"/>
          <p:nvPr>
            <p:ph idx="1" type="subTitle"/>
          </p:nvPr>
        </p:nvSpPr>
        <p:spPr>
          <a:xfrm>
            <a:off x="824427" y="1661848"/>
            <a:ext cx="31200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1" name="Google Shape;421;p29"/>
          <p:cNvSpPr txBox="1"/>
          <p:nvPr>
            <p:ph hasCustomPrompt="1" idx="2" type="title"/>
          </p:nvPr>
        </p:nvSpPr>
        <p:spPr>
          <a:xfrm>
            <a:off x="849132" y="2758921"/>
            <a:ext cx="3120000" cy="105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>
            <a:r>
              <a:t>xx%</a:t>
            </a:r>
          </a:p>
        </p:txBody>
      </p:sp>
      <p:sp>
        <p:nvSpPr>
          <p:cNvPr id="422" name="Google Shape;422;p29"/>
          <p:cNvSpPr txBox="1"/>
          <p:nvPr>
            <p:ph idx="3" type="subTitle"/>
          </p:nvPr>
        </p:nvSpPr>
        <p:spPr>
          <a:xfrm>
            <a:off x="849132" y="3876428"/>
            <a:ext cx="31200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3" name="Google Shape;423;p29"/>
          <p:cNvSpPr txBox="1"/>
          <p:nvPr>
            <p:ph hasCustomPrompt="1" idx="4" type="title"/>
          </p:nvPr>
        </p:nvSpPr>
        <p:spPr>
          <a:xfrm>
            <a:off x="4428225" y="544366"/>
            <a:ext cx="3981900" cy="105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>
            <a:r>
              <a:t>xx%</a:t>
            </a:r>
          </a:p>
        </p:txBody>
      </p:sp>
      <p:sp>
        <p:nvSpPr>
          <p:cNvPr id="424" name="Google Shape;424;p29"/>
          <p:cNvSpPr txBox="1"/>
          <p:nvPr>
            <p:ph idx="5" type="subTitle"/>
          </p:nvPr>
        </p:nvSpPr>
        <p:spPr>
          <a:xfrm>
            <a:off x="4428225" y="1661848"/>
            <a:ext cx="39957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9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0"/>
          <p:cNvSpPr txBox="1"/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27" name="Google Shape;427;p30"/>
          <p:cNvSpPr txBox="1"/>
          <p:nvPr>
            <p:ph idx="2" type="title"/>
          </p:nvPr>
        </p:nvSpPr>
        <p:spPr>
          <a:xfrm>
            <a:off x="992872" y="3313850"/>
            <a:ext cx="16521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28" name="Google Shape;428;p30"/>
          <p:cNvSpPr txBox="1"/>
          <p:nvPr>
            <p:ph idx="1" type="subTitle"/>
          </p:nvPr>
        </p:nvSpPr>
        <p:spPr>
          <a:xfrm>
            <a:off x="992872" y="3893741"/>
            <a:ext cx="1652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9" name="Google Shape;429;p30"/>
          <p:cNvSpPr txBox="1"/>
          <p:nvPr>
            <p:ph idx="3" type="title"/>
          </p:nvPr>
        </p:nvSpPr>
        <p:spPr>
          <a:xfrm>
            <a:off x="3747495" y="3313850"/>
            <a:ext cx="16521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30" name="Google Shape;430;p30"/>
          <p:cNvSpPr txBox="1"/>
          <p:nvPr>
            <p:ph idx="4" type="subTitle"/>
          </p:nvPr>
        </p:nvSpPr>
        <p:spPr>
          <a:xfrm>
            <a:off x="3747495" y="3893741"/>
            <a:ext cx="1652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1" name="Google Shape;431;p30"/>
          <p:cNvSpPr txBox="1"/>
          <p:nvPr>
            <p:ph idx="5" type="title"/>
          </p:nvPr>
        </p:nvSpPr>
        <p:spPr>
          <a:xfrm>
            <a:off x="6501828" y="3313850"/>
            <a:ext cx="16521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32" name="Google Shape;432;p30"/>
          <p:cNvSpPr txBox="1"/>
          <p:nvPr>
            <p:ph idx="6" type="subTitle"/>
          </p:nvPr>
        </p:nvSpPr>
        <p:spPr>
          <a:xfrm>
            <a:off x="6501828" y="3893741"/>
            <a:ext cx="1652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3" name="Google Shape;433;p30"/>
          <p:cNvSpPr txBox="1"/>
          <p:nvPr>
            <p:ph hasCustomPrompt="1" idx="7" type="title"/>
          </p:nvPr>
        </p:nvSpPr>
        <p:spPr>
          <a:xfrm>
            <a:off x="992872" y="2666691"/>
            <a:ext cx="1652100" cy="45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5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434" name="Google Shape;434;p30"/>
          <p:cNvSpPr txBox="1"/>
          <p:nvPr>
            <p:ph hasCustomPrompt="1" idx="8" type="title"/>
          </p:nvPr>
        </p:nvSpPr>
        <p:spPr>
          <a:xfrm>
            <a:off x="3747495" y="2666691"/>
            <a:ext cx="1652100" cy="45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5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5" name="Google Shape;435;p30"/>
          <p:cNvSpPr txBox="1"/>
          <p:nvPr>
            <p:ph hasCustomPrompt="1" idx="9" type="title"/>
          </p:nvPr>
        </p:nvSpPr>
        <p:spPr>
          <a:xfrm>
            <a:off x="6501828" y="2666691"/>
            <a:ext cx="1652100" cy="45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5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36" name="Google Shape;436;p30"/>
          <p:cNvGrpSpPr/>
          <p:nvPr/>
        </p:nvGrpSpPr>
        <p:grpSpPr>
          <a:xfrm>
            <a:off x="-331799" y="-146362"/>
            <a:ext cx="9585832" cy="5552764"/>
            <a:chOff x="-331799" y="-146362"/>
            <a:chExt cx="9585832" cy="5552764"/>
          </a:xfrm>
        </p:grpSpPr>
        <p:grpSp>
          <p:nvGrpSpPr>
            <p:cNvPr id="437" name="Google Shape;437;p30"/>
            <p:cNvGrpSpPr/>
            <p:nvPr/>
          </p:nvGrpSpPr>
          <p:grpSpPr>
            <a:xfrm>
              <a:off x="5698253" y="4570715"/>
              <a:ext cx="3379291" cy="572687"/>
              <a:chOff x="-969650" y="4469200"/>
              <a:chExt cx="3379291" cy="674305"/>
            </a:xfrm>
          </p:grpSpPr>
          <p:sp>
            <p:nvSpPr>
              <p:cNvPr id="438" name="Google Shape;438;p30"/>
              <p:cNvSpPr/>
              <p:nvPr/>
            </p:nvSpPr>
            <p:spPr>
              <a:xfrm>
                <a:off x="-969650" y="4469200"/>
                <a:ext cx="3379291" cy="673755"/>
              </a:xfrm>
              <a:custGeom>
                <a:rect b="b" l="l" r="r" t="t"/>
                <a:pathLst>
                  <a:path extrusionOk="0" h="22997" w="115344">
                    <a:moveTo>
                      <a:pt x="115343" y="22997"/>
                    </a:moveTo>
                    <a:cubicBezTo>
                      <a:pt x="113612" y="22312"/>
                      <a:pt x="111863" y="21589"/>
                      <a:pt x="110151" y="20867"/>
                    </a:cubicBezTo>
                    <a:cubicBezTo>
                      <a:pt x="97730" y="15579"/>
                      <a:pt x="85557" y="9587"/>
                      <a:pt x="72527" y="5669"/>
                    </a:cubicBezTo>
                    <a:cubicBezTo>
                      <a:pt x="59498" y="1770"/>
                      <a:pt x="45271" y="1"/>
                      <a:pt x="32070" y="3463"/>
                    </a:cubicBezTo>
                    <a:cubicBezTo>
                      <a:pt x="19516" y="6734"/>
                      <a:pt x="9226" y="14247"/>
                      <a:pt x="1" y="22978"/>
                    </a:cubicBezTo>
                    <a:lnTo>
                      <a:pt x="115343" y="2297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rotWithShape="0" algn="bl" dir="15240000" dist="19050">
                  <a:schemeClr val="dk1">
                    <a:alpha val="64999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30"/>
              <p:cNvSpPr/>
              <p:nvPr/>
            </p:nvSpPr>
            <p:spPr>
              <a:xfrm>
                <a:off x="-327108" y="4852610"/>
                <a:ext cx="1736434" cy="290895"/>
              </a:xfrm>
              <a:custGeom>
                <a:rect b="b" l="l" r="r" t="t"/>
                <a:pathLst>
                  <a:path extrusionOk="0" h="9929" w="59269">
                    <a:moveTo>
                      <a:pt x="59269" y="9910"/>
                    </a:moveTo>
                    <a:cubicBezTo>
                      <a:pt x="56130" y="8198"/>
                      <a:pt x="52859" y="6657"/>
                      <a:pt x="49511" y="5326"/>
                    </a:cubicBezTo>
                    <a:cubicBezTo>
                      <a:pt x="41427" y="2092"/>
                      <a:pt x="32754" y="0"/>
                      <a:pt x="24004" y="380"/>
                    </a:cubicBezTo>
                    <a:cubicBezTo>
                      <a:pt x="15274" y="761"/>
                      <a:pt x="6486" y="3785"/>
                      <a:pt x="228" y="9701"/>
                    </a:cubicBezTo>
                    <a:lnTo>
                      <a:pt x="0" y="9929"/>
                    </a:lnTo>
                    <a:lnTo>
                      <a:pt x="59269" y="992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rotWithShape="0" algn="bl" dir="1524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40" name="Google Shape;440;p30"/>
            <p:cNvSpPr/>
            <p:nvPr/>
          </p:nvSpPr>
          <p:spPr>
            <a:xfrm rot="-560471">
              <a:off x="-260808" y="4257084"/>
              <a:ext cx="1727498" cy="1015855"/>
            </a:xfrm>
            <a:custGeom>
              <a:rect b="b" l="l" r="r" t="t"/>
              <a:pathLst>
                <a:path extrusionOk="0" h="32458" w="55196">
                  <a:moveTo>
                    <a:pt x="20779" y="15431"/>
                  </a:moveTo>
                  <a:cubicBezTo>
                    <a:pt x="25484" y="5826"/>
                    <a:pt x="34557" y="6246"/>
                    <a:pt x="34641" y="6414"/>
                  </a:cubicBezTo>
                  <a:cubicBezTo>
                    <a:pt x="32737" y="12183"/>
                    <a:pt x="26324" y="14759"/>
                    <a:pt x="22795" y="15711"/>
                  </a:cubicBezTo>
                  <a:cubicBezTo>
                    <a:pt x="24672" y="15963"/>
                    <a:pt x="26548" y="16299"/>
                    <a:pt x="28452" y="16663"/>
                  </a:cubicBezTo>
                  <a:cubicBezTo>
                    <a:pt x="28480" y="16663"/>
                    <a:pt x="28480" y="16691"/>
                    <a:pt x="28508" y="16691"/>
                  </a:cubicBezTo>
                  <a:cubicBezTo>
                    <a:pt x="35397" y="9522"/>
                    <a:pt x="44526" y="12771"/>
                    <a:pt x="44526" y="12911"/>
                  </a:cubicBezTo>
                  <a:cubicBezTo>
                    <a:pt x="41530" y="16579"/>
                    <a:pt x="35761" y="17391"/>
                    <a:pt x="31925" y="17447"/>
                  </a:cubicBezTo>
                  <a:cubicBezTo>
                    <a:pt x="32373" y="17559"/>
                    <a:pt x="32849" y="17643"/>
                    <a:pt x="33297" y="17755"/>
                  </a:cubicBezTo>
                  <a:cubicBezTo>
                    <a:pt x="34109" y="17979"/>
                    <a:pt x="34949" y="18203"/>
                    <a:pt x="35761" y="18427"/>
                  </a:cubicBezTo>
                  <a:cubicBezTo>
                    <a:pt x="36125" y="18539"/>
                    <a:pt x="36489" y="18623"/>
                    <a:pt x="36853" y="18735"/>
                  </a:cubicBezTo>
                  <a:cubicBezTo>
                    <a:pt x="47439" y="16831"/>
                    <a:pt x="55196" y="25316"/>
                    <a:pt x="55084" y="25316"/>
                  </a:cubicBezTo>
                  <a:cubicBezTo>
                    <a:pt x="48475" y="26128"/>
                    <a:pt x="39626" y="21004"/>
                    <a:pt x="37105" y="19351"/>
                  </a:cubicBezTo>
                  <a:cubicBezTo>
                    <a:pt x="35845" y="19015"/>
                    <a:pt x="34585" y="18707"/>
                    <a:pt x="33325" y="18427"/>
                  </a:cubicBezTo>
                  <a:cubicBezTo>
                    <a:pt x="32597" y="18259"/>
                    <a:pt x="31869" y="18119"/>
                    <a:pt x="31140" y="17979"/>
                  </a:cubicBezTo>
                  <a:cubicBezTo>
                    <a:pt x="35005" y="19603"/>
                    <a:pt x="41446" y="23384"/>
                    <a:pt x="44162" y="29657"/>
                  </a:cubicBezTo>
                  <a:cubicBezTo>
                    <a:pt x="44022" y="29629"/>
                    <a:pt x="35985" y="27220"/>
                    <a:pt x="28340" y="17475"/>
                  </a:cubicBezTo>
                  <a:cubicBezTo>
                    <a:pt x="26296" y="17139"/>
                    <a:pt x="24252" y="16859"/>
                    <a:pt x="22235" y="16663"/>
                  </a:cubicBezTo>
                  <a:cubicBezTo>
                    <a:pt x="25736" y="18343"/>
                    <a:pt x="33213" y="23216"/>
                    <a:pt x="35117" y="30525"/>
                  </a:cubicBezTo>
                  <a:cubicBezTo>
                    <a:pt x="34949" y="30441"/>
                    <a:pt x="27052" y="27220"/>
                    <a:pt x="20695" y="16523"/>
                  </a:cubicBezTo>
                  <a:cubicBezTo>
                    <a:pt x="20135" y="16467"/>
                    <a:pt x="19547" y="16411"/>
                    <a:pt x="18959" y="16355"/>
                  </a:cubicBezTo>
                  <a:cubicBezTo>
                    <a:pt x="17419" y="16243"/>
                    <a:pt x="15850" y="16187"/>
                    <a:pt x="14310" y="16131"/>
                  </a:cubicBezTo>
                  <a:cubicBezTo>
                    <a:pt x="17111" y="17475"/>
                    <a:pt x="25232" y="22796"/>
                    <a:pt x="26492" y="30385"/>
                  </a:cubicBezTo>
                  <a:cubicBezTo>
                    <a:pt x="26324" y="30273"/>
                    <a:pt x="18735" y="26884"/>
                    <a:pt x="13470" y="16131"/>
                  </a:cubicBezTo>
                  <a:cubicBezTo>
                    <a:pt x="11650" y="16103"/>
                    <a:pt x="9830" y="16131"/>
                    <a:pt x="8037" y="16187"/>
                  </a:cubicBezTo>
                  <a:cubicBezTo>
                    <a:pt x="11482" y="17783"/>
                    <a:pt x="19575" y="23132"/>
                    <a:pt x="20723" y="31365"/>
                  </a:cubicBezTo>
                  <a:cubicBezTo>
                    <a:pt x="20471" y="31253"/>
                    <a:pt x="12574" y="28173"/>
                    <a:pt x="6777" y="16243"/>
                  </a:cubicBezTo>
                  <a:cubicBezTo>
                    <a:pt x="5097" y="16327"/>
                    <a:pt x="3417" y="16467"/>
                    <a:pt x="1765" y="16635"/>
                  </a:cubicBezTo>
                  <a:cubicBezTo>
                    <a:pt x="5097" y="18679"/>
                    <a:pt x="11986" y="24476"/>
                    <a:pt x="11902" y="32457"/>
                  </a:cubicBezTo>
                  <a:cubicBezTo>
                    <a:pt x="11650" y="32317"/>
                    <a:pt x="4201" y="28985"/>
                    <a:pt x="28" y="15935"/>
                  </a:cubicBezTo>
                  <a:cubicBezTo>
                    <a:pt x="0" y="15795"/>
                    <a:pt x="224" y="15823"/>
                    <a:pt x="644" y="16019"/>
                  </a:cubicBezTo>
                  <a:cubicBezTo>
                    <a:pt x="588" y="15683"/>
                    <a:pt x="532" y="15347"/>
                    <a:pt x="476" y="14983"/>
                  </a:cubicBezTo>
                  <a:cubicBezTo>
                    <a:pt x="2521" y="14815"/>
                    <a:pt x="4593" y="14731"/>
                    <a:pt x="6665" y="14675"/>
                  </a:cubicBezTo>
                  <a:cubicBezTo>
                    <a:pt x="9046" y="2353"/>
                    <a:pt x="17811" y="1"/>
                    <a:pt x="18035" y="169"/>
                  </a:cubicBezTo>
                  <a:cubicBezTo>
                    <a:pt x="17895" y="7842"/>
                    <a:pt x="11706" y="12715"/>
                    <a:pt x="8457" y="14675"/>
                  </a:cubicBezTo>
                  <a:cubicBezTo>
                    <a:pt x="10110" y="14675"/>
                    <a:pt x="11790" y="14703"/>
                    <a:pt x="13470" y="14787"/>
                  </a:cubicBezTo>
                  <a:cubicBezTo>
                    <a:pt x="16327" y="4258"/>
                    <a:pt x="24700" y="2689"/>
                    <a:pt x="24840" y="2857"/>
                  </a:cubicBezTo>
                  <a:cubicBezTo>
                    <a:pt x="24140" y="9550"/>
                    <a:pt x="17727" y="13499"/>
                    <a:pt x="14786" y="14871"/>
                  </a:cubicBezTo>
                  <a:cubicBezTo>
                    <a:pt x="16130" y="14955"/>
                    <a:pt x="17503" y="15067"/>
                    <a:pt x="18875" y="15207"/>
                  </a:cubicBezTo>
                  <a:cubicBezTo>
                    <a:pt x="19491" y="15263"/>
                    <a:pt x="20135" y="15347"/>
                    <a:pt x="20779" y="154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0"/>
            <p:cNvSpPr/>
            <p:nvPr/>
          </p:nvSpPr>
          <p:spPr>
            <a:xfrm>
              <a:off x="-331799" y="55238"/>
              <a:ext cx="1199007" cy="1095569"/>
            </a:xfrm>
            <a:custGeom>
              <a:rect b="b" l="l" r="r" t="t"/>
              <a:pathLst>
                <a:path extrusionOk="0" h="35005" w="38310">
                  <a:moveTo>
                    <a:pt x="37161" y="20667"/>
                  </a:moveTo>
                  <a:cubicBezTo>
                    <a:pt x="35537" y="19687"/>
                    <a:pt x="33633" y="19463"/>
                    <a:pt x="31785" y="19463"/>
                  </a:cubicBezTo>
                  <a:cubicBezTo>
                    <a:pt x="30749" y="19463"/>
                    <a:pt x="29712" y="19519"/>
                    <a:pt x="28676" y="19687"/>
                  </a:cubicBezTo>
                  <a:cubicBezTo>
                    <a:pt x="28172" y="19771"/>
                    <a:pt x="27668" y="19883"/>
                    <a:pt x="27164" y="20023"/>
                  </a:cubicBezTo>
                  <a:cubicBezTo>
                    <a:pt x="26940" y="20079"/>
                    <a:pt x="26688" y="20135"/>
                    <a:pt x="26436" y="20219"/>
                  </a:cubicBezTo>
                  <a:cubicBezTo>
                    <a:pt x="26408" y="20247"/>
                    <a:pt x="26324" y="20275"/>
                    <a:pt x="26240" y="20303"/>
                  </a:cubicBezTo>
                  <a:cubicBezTo>
                    <a:pt x="25344" y="19491"/>
                    <a:pt x="24448" y="18707"/>
                    <a:pt x="23524" y="17922"/>
                  </a:cubicBezTo>
                  <a:cubicBezTo>
                    <a:pt x="22823" y="17334"/>
                    <a:pt x="22095" y="16774"/>
                    <a:pt x="21367" y="16214"/>
                  </a:cubicBezTo>
                  <a:cubicBezTo>
                    <a:pt x="22571" y="16606"/>
                    <a:pt x="23860" y="16830"/>
                    <a:pt x="25092" y="16970"/>
                  </a:cubicBezTo>
                  <a:cubicBezTo>
                    <a:pt x="26912" y="17194"/>
                    <a:pt x="28816" y="17166"/>
                    <a:pt x="30524" y="16410"/>
                  </a:cubicBezTo>
                  <a:cubicBezTo>
                    <a:pt x="31197" y="16130"/>
                    <a:pt x="31813" y="15682"/>
                    <a:pt x="31841" y="14870"/>
                  </a:cubicBezTo>
                  <a:cubicBezTo>
                    <a:pt x="31869" y="14534"/>
                    <a:pt x="31757" y="14198"/>
                    <a:pt x="31533" y="13918"/>
                  </a:cubicBezTo>
                  <a:cubicBezTo>
                    <a:pt x="31281" y="13554"/>
                    <a:pt x="30861" y="13386"/>
                    <a:pt x="30440" y="13246"/>
                  </a:cubicBezTo>
                  <a:cubicBezTo>
                    <a:pt x="28676" y="12630"/>
                    <a:pt x="26772" y="12798"/>
                    <a:pt x="24952" y="13190"/>
                  </a:cubicBezTo>
                  <a:cubicBezTo>
                    <a:pt x="23944" y="13414"/>
                    <a:pt x="22963" y="13694"/>
                    <a:pt x="21983" y="14086"/>
                  </a:cubicBezTo>
                  <a:cubicBezTo>
                    <a:pt x="21507" y="14254"/>
                    <a:pt x="21031" y="14478"/>
                    <a:pt x="20583" y="14702"/>
                  </a:cubicBezTo>
                  <a:cubicBezTo>
                    <a:pt x="20359" y="14814"/>
                    <a:pt x="20135" y="14954"/>
                    <a:pt x="19911" y="15066"/>
                  </a:cubicBezTo>
                  <a:cubicBezTo>
                    <a:pt x="19911" y="15066"/>
                    <a:pt x="19883" y="15094"/>
                    <a:pt x="19855" y="15094"/>
                  </a:cubicBezTo>
                  <a:cubicBezTo>
                    <a:pt x="18707" y="14254"/>
                    <a:pt x="17531" y="13470"/>
                    <a:pt x="16327" y="12686"/>
                  </a:cubicBezTo>
                  <a:cubicBezTo>
                    <a:pt x="15430" y="12126"/>
                    <a:pt x="14562" y="11594"/>
                    <a:pt x="13638" y="11090"/>
                  </a:cubicBezTo>
                  <a:cubicBezTo>
                    <a:pt x="15010" y="11230"/>
                    <a:pt x="16411" y="11174"/>
                    <a:pt x="17727" y="11034"/>
                  </a:cubicBezTo>
                  <a:cubicBezTo>
                    <a:pt x="19547" y="10810"/>
                    <a:pt x="21395" y="10390"/>
                    <a:pt x="22879" y="9241"/>
                  </a:cubicBezTo>
                  <a:cubicBezTo>
                    <a:pt x="23468" y="8821"/>
                    <a:pt x="24000" y="8261"/>
                    <a:pt x="23832" y="7449"/>
                  </a:cubicBezTo>
                  <a:cubicBezTo>
                    <a:pt x="23776" y="7113"/>
                    <a:pt x="23608" y="6805"/>
                    <a:pt x="23328" y="6581"/>
                  </a:cubicBezTo>
                  <a:cubicBezTo>
                    <a:pt x="22991" y="6301"/>
                    <a:pt x="22543" y="6217"/>
                    <a:pt x="22123" y="6161"/>
                  </a:cubicBezTo>
                  <a:cubicBezTo>
                    <a:pt x="20275" y="5937"/>
                    <a:pt x="18455" y="6553"/>
                    <a:pt x="16775" y="7337"/>
                  </a:cubicBezTo>
                  <a:cubicBezTo>
                    <a:pt x="15851" y="7785"/>
                    <a:pt x="14954" y="8289"/>
                    <a:pt x="14086" y="8877"/>
                  </a:cubicBezTo>
                  <a:cubicBezTo>
                    <a:pt x="13666" y="9157"/>
                    <a:pt x="13246" y="9465"/>
                    <a:pt x="12854" y="9801"/>
                  </a:cubicBezTo>
                  <a:cubicBezTo>
                    <a:pt x="12658" y="9969"/>
                    <a:pt x="12462" y="10137"/>
                    <a:pt x="12294" y="10306"/>
                  </a:cubicBezTo>
                  <a:lnTo>
                    <a:pt x="12294" y="10306"/>
                  </a:lnTo>
                  <a:cubicBezTo>
                    <a:pt x="11034" y="9633"/>
                    <a:pt x="9802" y="8989"/>
                    <a:pt x="8514" y="8401"/>
                  </a:cubicBezTo>
                  <a:cubicBezTo>
                    <a:pt x="7589" y="7953"/>
                    <a:pt x="6637" y="7561"/>
                    <a:pt x="5685" y="7169"/>
                  </a:cubicBezTo>
                  <a:cubicBezTo>
                    <a:pt x="7281" y="7029"/>
                    <a:pt x="8906" y="6525"/>
                    <a:pt x="10362" y="5937"/>
                  </a:cubicBezTo>
                  <a:cubicBezTo>
                    <a:pt x="12070" y="5265"/>
                    <a:pt x="13750" y="4369"/>
                    <a:pt x="14898" y="2885"/>
                  </a:cubicBezTo>
                  <a:cubicBezTo>
                    <a:pt x="15346" y="2324"/>
                    <a:pt x="15711" y="1624"/>
                    <a:pt x="15346" y="896"/>
                  </a:cubicBezTo>
                  <a:cubicBezTo>
                    <a:pt x="15206" y="588"/>
                    <a:pt x="14954" y="308"/>
                    <a:pt x="14646" y="168"/>
                  </a:cubicBezTo>
                  <a:cubicBezTo>
                    <a:pt x="14254" y="0"/>
                    <a:pt x="13806" y="28"/>
                    <a:pt x="13386" y="84"/>
                  </a:cubicBezTo>
                  <a:cubicBezTo>
                    <a:pt x="11510" y="364"/>
                    <a:pt x="9942" y="1428"/>
                    <a:pt x="8542" y="2633"/>
                  </a:cubicBezTo>
                  <a:cubicBezTo>
                    <a:pt x="7729" y="3305"/>
                    <a:pt x="7001" y="4033"/>
                    <a:pt x="6301" y="4817"/>
                  </a:cubicBezTo>
                  <a:cubicBezTo>
                    <a:pt x="5993" y="5209"/>
                    <a:pt x="5657" y="5601"/>
                    <a:pt x="5377" y="6021"/>
                  </a:cubicBezTo>
                  <a:cubicBezTo>
                    <a:pt x="5209" y="6245"/>
                    <a:pt x="5097" y="6441"/>
                    <a:pt x="4957" y="6665"/>
                  </a:cubicBezTo>
                  <a:cubicBezTo>
                    <a:pt x="4929" y="6693"/>
                    <a:pt x="4901" y="6749"/>
                    <a:pt x="4873" y="6833"/>
                  </a:cubicBezTo>
                  <a:cubicBezTo>
                    <a:pt x="4705" y="6777"/>
                    <a:pt x="4565" y="6721"/>
                    <a:pt x="4425" y="6637"/>
                  </a:cubicBezTo>
                  <a:cubicBezTo>
                    <a:pt x="3725" y="6385"/>
                    <a:pt x="3053" y="6133"/>
                    <a:pt x="2353" y="5881"/>
                  </a:cubicBezTo>
                  <a:lnTo>
                    <a:pt x="1289" y="5517"/>
                  </a:lnTo>
                  <a:lnTo>
                    <a:pt x="785" y="5321"/>
                  </a:lnTo>
                  <a:lnTo>
                    <a:pt x="504" y="5237"/>
                  </a:lnTo>
                  <a:cubicBezTo>
                    <a:pt x="476" y="5237"/>
                    <a:pt x="420" y="5209"/>
                    <a:pt x="364" y="5237"/>
                  </a:cubicBezTo>
                  <a:cubicBezTo>
                    <a:pt x="336" y="5237"/>
                    <a:pt x="308" y="5265"/>
                    <a:pt x="280" y="5321"/>
                  </a:cubicBezTo>
                  <a:lnTo>
                    <a:pt x="252" y="5349"/>
                  </a:lnTo>
                  <a:lnTo>
                    <a:pt x="224" y="5405"/>
                  </a:lnTo>
                  <a:lnTo>
                    <a:pt x="140" y="5489"/>
                  </a:lnTo>
                  <a:lnTo>
                    <a:pt x="0" y="6021"/>
                  </a:lnTo>
                  <a:lnTo>
                    <a:pt x="0" y="6133"/>
                  </a:lnTo>
                  <a:lnTo>
                    <a:pt x="0" y="6217"/>
                  </a:lnTo>
                  <a:lnTo>
                    <a:pt x="0" y="6245"/>
                  </a:lnTo>
                  <a:cubicBezTo>
                    <a:pt x="0" y="6301"/>
                    <a:pt x="0" y="6329"/>
                    <a:pt x="28" y="6357"/>
                  </a:cubicBezTo>
                  <a:cubicBezTo>
                    <a:pt x="56" y="6413"/>
                    <a:pt x="112" y="6413"/>
                    <a:pt x="140" y="6441"/>
                  </a:cubicBezTo>
                  <a:lnTo>
                    <a:pt x="420" y="6525"/>
                  </a:lnTo>
                  <a:lnTo>
                    <a:pt x="925" y="6693"/>
                  </a:lnTo>
                  <a:lnTo>
                    <a:pt x="1961" y="7057"/>
                  </a:lnTo>
                  <a:cubicBezTo>
                    <a:pt x="2661" y="7281"/>
                    <a:pt x="3333" y="7533"/>
                    <a:pt x="4005" y="7813"/>
                  </a:cubicBezTo>
                  <a:cubicBezTo>
                    <a:pt x="5265" y="8289"/>
                    <a:pt x="6469" y="8793"/>
                    <a:pt x="7701" y="9353"/>
                  </a:cubicBezTo>
                  <a:cubicBezTo>
                    <a:pt x="7141" y="10978"/>
                    <a:pt x="6917" y="12798"/>
                    <a:pt x="6889" y="14506"/>
                  </a:cubicBezTo>
                  <a:cubicBezTo>
                    <a:pt x="6861" y="16382"/>
                    <a:pt x="7029" y="18287"/>
                    <a:pt x="7925" y="19967"/>
                  </a:cubicBezTo>
                  <a:cubicBezTo>
                    <a:pt x="8262" y="20639"/>
                    <a:pt x="8738" y="21255"/>
                    <a:pt x="9550" y="21227"/>
                  </a:cubicBezTo>
                  <a:cubicBezTo>
                    <a:pt x="9886" y="21227"/>
                    <a:pt x="10222" y="21087"/>
                    <a:pt x="10474" y="20863"/>
                  </a:cubicBezTo>
                  <a:cubicBezTo>
                    <a:pt x="10782" y="20555"/>
                    <a:pt x="10922" y="20135"/>
                    <a:pt x="11034" y="19715"/>
                  </a:cubicBezTo>
                  <a:cubicBezTo>
                    <a:pt x="11482" y="17866"/>
                    <a:pt x="11146" y="15962"/>
                    <a:pt x="10614" y="14170"/>
                  </a:cubicBezTo>
                  <a:cubicBezTo>
                    <a:pt x="10306" y="13134"/>
                    <a:pt x="9914" y="12154"/>
                    <a:pt x="9466" y="11202"/>
                  </a:cubicBezTo>
                  <a:cubicBezTo>
                    <a:pt x="9270" y="10726"/>
                    <a:pt x="9018" y="10277"/>
                    <a:pt x="8766" y="9829"/>
                  </a:cubicBezTo>
                  <a:cubicBezTo>
                    <a:pt x="9830" y="10362"/>
                    <a:pt x="10894" y="10866"/>
                    <a:pt x="11958" y="11426"/>
                  </a:cubicBezTo>
                  <a:cubicBezTo>
                    <a:pt x="12602" y="11790"/>
                    <a:pt x="13246" y="12126"/>
                    <a:pt x="13890" y="12490"/>
                  </a:cubicBezTo>
                  <a:cubicBezTo>
                    <a:pt x="14506" y="12854"/>
                    <a:pt x="15122" y="13218"/>
                    <a:pt x="15767" y="13582"/>
                  </a:cubicBezTo>
                  <a:cubicBezTo>
                    <a:pt x="15066" y="15206"/>
                    <a:pt x="14758" y="16998"/>
                    <a:pt x="14618" y="18763"/>
                  </a:cubicBezTo>
                  <a:cubicBezTo>
                    <a:pt x="14478" y="20611"/>
                    <a:pt x="14506" y="22543"/>
                    <a:pt x="15318" y="24251"/>
                  </a:cubicBezTo>
                  <a:cubicBezTo>
                    <a:pt x="15627" y="24923"/>
                    <a:pt x="16075" y="25595"/>
                    <a:pt x="16859" y="25623"/>
                  </a:cubicBezTo>
                  <a:cubicBezTo>
                    <a:pt x="17195" y="25623"/>
                    <a:pt x="17559" y="25511"/>
                    <a:pt x="17811" y="25315"/>
                  </a:cubicBezTo>
                  <a:cubicBezTo>
                    <a:pt x="18147" y="25035"/>
                    <a:pt x="18315" y="24615"/>
                    <a:pt x="18455" y="24195"/>
                  </a:cubicBezTo>
                  <a:cubicBezTo>
                    <a:pt x="19015" y="22403"/>
                    <a:pt x="18763" y="20443"/>
                    <a:pt x="18343" y="18623"/>
                  </a:cubicBezTo>
                  <a:cubicBezTo>
                    <a:pt x="18119" y="17614"/>
                    <a:pt x="17783" y="16578"/>
                    <a:pt x="17391" y="15598"/>
                  </a:cubicBezTo>
                  <a:cubicBezTo>
                    <a:pt x="17195" y="15150"/>
                    <a:pt x="16999" y="14674"/>
                    <a:pt x="16775" y="14226"/>
                  </a:cubicBezTo>
                  <a:cubicBezTo>
                    <a:pt x="17671" y="14814"/>
                    <a:pt x="18567" y="15402"/>
                    <a:pt x="19463" y="16018"/>
                  </a:cubicBezTo>
                  <a:cubicBezTo>
                    <a:pt x="20667" y="16830"/>
                    <a:pt x="21843" y="17726"/>
                    <a:pt x="22991" y="18623"/>
                  </a:cubicBezTo>
                  <a:cubicBezTo>
                    <a:pt x="23019" y="18651"/>
                    <a:pt x="23019" y="18651"/>
                    <a:pt x="23047" y="18651"/>
                  </a:cubicBezTo>
                  <a:cubicBezTo>
                    <a:pt x="22403" y="20359"/>
                    <a:pt x="22207" y="22235"/>
                    <a:pt x="22151" y="23999"/>
                  </a:cubicBezTo>
                  <a:cubicBezTo>
                    <a:pt x="22123" y="25876"/>
                    <a:pt x="22291" y="27808"/>
                    <a:pt x="23188" y="29460"/>
                  </a:cubicBezTo>
                  <a:cubicBezTo>
                    <a:pt x="23524" y="30132"/>
                    <a:pt x="24000" y="30748"/>
                    <a:pt x="24812" y="30720"/>
                  </a:cubicBezTo>
                  <a:cubicBezTo>
                    <a:pt x="25148" y="30720"/>
                    <a:pt x="25484" y="30580"/>
                    <a:pt x="25736" y="30356"/>
                  </a:cubicBezTo>
                  <a:cubicBezTo>
                    <a:pt x="26044" y="30076"/>
                    <a:pt x="26184" y="29628"/>
                    <a:pt x="26296" y="29208"/>
                  </a:cubicBezTo>
                  <a:cubicBezTo>
                    <a:pt x="26772" y="27388"/>
                    <a:pt x="26408" y="25455"/>
                    <a:pt x="25876" y="23663"/>
                  </a:cubicBezTo>
                  <a:cubicBezTo>
                    <a:pt x="25568" y="22655"/>
                    <a:pt x="25204" y="21647"/>
                    <a:pt x="24756" y="20695"/>
                  </a:cubicBezTo>
                  <a:cubicBezTo>
                    <a:pt x="24560" y="20303"/>
                    <a:pt x="24336" y="19911"/>
                    <a:pt x="24112" y="19519"/>
                  </a:cubicBezTo>
                  <a:cubicBezTo>
                    <a:pt x="25820" y="20891"/>
                    <a:pt x="27472" y="22375"/>
                    <a:pt x="29068" y="23887"/>
                  </a:cubicBezTo>
                  <a:cubicBezTo>
                    <a:pt x="29040" y="25707"/>
                    <a:pt x="29488" y="27556"/>
                    <a:pt x="30048" y="29292"/>
                  </a:cubicBezTo>
                  <a:cubicBezTo>
                    <a:pt x="30636" y="31056"/>
                    <a:pt x="31449" y="32820"/>
                    <a:pt x="32849" y="34081"/>
                  </a:cubicBezTo>
                  <a:cubicBezTo>
                    <a:pt x="33409" y="34585"/>
                    <a:pt x="34053" y="35005"/>
                    <a:pt x="34809" y="34697"/>
                  </a:cubicBezTo>
                  <a:cubicBezTo>
                    <a:pt x="35117" y="34585"/>
                    <a:pt x="35369" y="34333"/>
                    <a:pt x="35537" y="34053"/>
                  </a:cubicBezTo>
                  <a:cubicBezTo>
                    <a:pt x="35733" y="33661"/>
                    <a:pt x="35733" y="33184"/>
                    <a:pt x="35677" y="32764"/>
                  </a:cubicBezTo>
                  <a:cubicBezTo>
                    <a:pt x="35481" y="30860"/>
                    <a:pt x="34501" y="29180"/>
                    <a:pt x="33409" y="27668"/>
                  </a:cubicBezTo>
                  <a:cubicBezTo>
                    <a:pt x="32793" y="26828"/>
                    <a:pt x="32093" y="26016"/>
                    <a:pt x="31337" y="25259"/>
                  </a:cubicBezTo>
                  <a:cubicBezTo>
                    <a:pt x="30973" y="24895"/>
                    <a:pt x="30608" y="24531"/>
                    <a:pt x="30188" y="24223"/>
                  </a:cubicBezTo>
                  <a:cubicBezTo>
                    <a:pt x="30132" y="24167"/>
                    <a:pt x="30076" y="24111"/>
                    <a:pt x="29992" y="24055"/>
                  </a:cubicBezTo>
                  <a:lnTo>
                    <a:pt x="30020" y="24055"/>
                  </a:lnTo>
                  <a:cubicBezTo>
                    <a:pt x="29264" y="23243"/>
                    <a:pt x="28480" y="22459"/>
                    <a:pt x="27696" y="21675"/>
                  </a:cubicBezTo>
                  <a:cubicBezTo>
                    <a:pt x="28788" y="22291"/>
                    <a:pt x="29992" y="22795"/>
                    <a:pt x="31141" y="23159"/>
                  </a:cubicBezTo>
                  <a:cubicBezTo>
                    <a:pt x="32905" y="23747"/>
                    <a:pt x="34753" y="24139"/>
                    <a:pt x="36601" y="23747"/>
                  </a:cubicBezTo>
                  <a:cubicBezTo>
                    <a:pt x="37301" y="23607"/>
                    <a:pt x="38029" y="23327"/>
                    <a:pt x="38226" y="22543"/>
                  </a:cubicBezTo>
                  <a:cubicBezTo>
                    <a:pt x="38310" y="22207"/>
                    <a:pt x="38254" y="21843"/>
                    <a:pt x="38113" y="21535"/>
                  </a:cubicBezTo>
                  <a:cubicBezTo>
                    <a:pt x="37917" y="21143"/>
                    <a:pt x="37553" y="20891"/>
                    <a:pt x="37161" y="206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42" name="Google Shape;442;p30"/>
            <p:cNvGrpSpPr/>
            <p:nvPr/>
          </p:nvGrpSpPr>
          <p:grpSpPr>
            <a:xfrm>
              <a:off x="332473" y="378188"/>
              <a:ext cx="449651" cy="449651"/>
              <a:chOff x="1930662" y="2441838"/>
              <a:chExt cx="449651" cy="449651"/>
            </a:xfrm>
          </p:grpSpPr>
          <p:sp>
            <p:nvSpPr>
              <p:cNvPr id="443" name="Google Shape;443;p30"/>
              <p:cNvSpPr/>
              <p:nvPr/>
            </p:nvSpPr>
            <p:spPr>
              <a:xfrm>
                <a:off x="1930662" y="2441838"/>
                <a:ext cx="449651" cy="449651"/>
              </a:xfrm>
              <a:custGeom>
                <a:rect b="b" l="l" r="r" t="t"/>
                <a:pathLst>
                  <a:path extrusionOk="0" h="14367" w="14367">
                    <a:moveTo>
                      <a:pt x="168" y="7505"/>
                    </a:moveTo>
                    <a:cubicBezTo>
                      <a:pt x="281" y="7757"/>
                      <a:pt x="477" y="7953"/>
                      <a:pt x="729" y="8065"/>
                    </a:cubicBezTo>
                    <a:cubicBezTo>
                      <a:pt x="981" y="8149"/>
                      <a:pt x="1205" y="8177"/>
                      <a:pt x="1429" y="8233"/>
                    </a:cubicBezTo>
                    <a:cubicBezTo>
                      <a:pt x="1681" y="8261"/>
                      <a:pt x="1905" y="8261"/>
                      <a:pt x="2157" y="8261"/>
                    </a:cubicBezTo>
                    <a:cubicBezTo>
                      <a:pt x="2605" y="8289"/>
                      <a:pt x="3053" y="8233"/>
                      <a:pt x="3501" y="8177"/>
                    </a:cubicBezTo>
                    <a:cubicBezTo>
                      <a:pt x="3081" y="8317"/>
                      <a:pt x="2661" y="8513"/>
                      <a:pt x="2269" y="8737"/>
                    </a:cubicBezTo>
                    <a:cubicBezTo>
                      <a:pt x="2073" y="8877"/>
                      <a:pt x="1877" y="8989"/>
                      <a:pt x="1681" y="9129"/>
                    </a:cubicBezTo>
                    <a:cubicBezTo>
                      <a:pt x="1485" y="9298"/>
                      <a:pt x="1317" y="9438"/>
                      <a:pt x="1149" y="9634"/>
                    </a:cubicBezTo>
                    <a:cubicBezTo>
                      <a:pt x="813" y="10054"/>
                      <a:pt x="869" y="10642"/>
                      <a:pt x="1261" y="10950"/>
                    </a:cubicBezTo>
                    <a:cubicBezTo>
                      <a:pt x="1485" y="11146"/>
                      <a:pt x="1765" y="11202"/>
                      <a:pt x="2017" y="11174"/>
                    </a:cubicBezTo>
                    <a:cubicBezTo>
                      <a:pt x="2269" y="11118"/>
                      <a:pt x="2493" y="11034"/>
                      <a:pt x="2717" y="10950"/>
                    </a:cubicBezTo>
                    <a:cubicBezTo>
                      <a:pt x="2941" y="10866"/>
                      <a:pt x="3165" y="10754"/>
                      <a:pt x="3361" y="10642"/>
                    </a:cubicBezTo>
                    <a:cubicBezTo>
                      <a:pt x="3753" y="10418"/>
                      <a:pt x="4117" y="10166"/>
                      <a:pt x="4481" y="9886"/>
                    </a:cubicBezTo>
                    <a:cubicBezTo>
                      <a:pt x="4173" y="10222"/>
                      <a:pt x="3921" y="10614"/>
                      <a:pt x="3697" y="11006"/>
                    </a:cubicBezTo>
                    <a:cubicBezTo>
                      <a:pt x="3585" y="11202"/>
                      <a:pt x="3473" y="11426"/>
                      <a:pt x="3389" y="11650"/>
                    </a:cubicBezTo>
                    <a:cubicBezTo>
                      <a:pt x="3305" y="11846"/>
                      <a:pt x="3221" y="12098"/>
                      <a:pt x="3193" y="12322"/>
                    </a:cubicBezTo>
                    <a:cubicBezTo>
                      <a:pt x="3109" y="12854"/>
                      <a:pt x="3445" y="13330"/>
                      <a:pt x="3949" y="13414"/>
                    </a:cubicBezTo>
                    <a:cubicBezTo>
                      <a:pt x="4229" y="13470"/>
                      <a:pt x="4509" y="13386"/>
                      <a:pt x="4705" y="13218"/>
                    </a:cubicBezTo>
                    <a:cubicBezTo>
                      <a:pt x="4901" y="13050"/>
                      <a:pt x="5041" y="12854"/>
                      <a:pt x="5209" y="12686"/>
                    </a:cubicBezTo>
                    <a:cubicBezTo>
                      <a:pt x="5349" y="12490"/>
                      <a:pt x="5489" y="12294"/>
                      <a:pt x="5601" y="12098"/>
                    </a:cubicBezTo>
                    <a:cubicBezTo>
                      <a:pt x="5825" y="11706"/>
                      <a:pt x="6021" y="11286"/>
                      <a:pt x="6189" y="10866"/>
                    </a:cubicBezTo>
                    <a:cubicBezTo>
                      <a:pt x="6105" y="11314"/>
                      <a:pt x="6049" y="11762"/>
                      <a:pt x="6077" y="12238"/>
                    </a:cubicBezTo>
                    <a:cubicBezTo>
                      <a:pt x="6077" y="12462"/>
                      <a:pt x="6077" y="12686"/>
                      <a:pt x="6133" y="12938"/>
                    </a:cubicBezTo>
                    <a:cubicBezTo>
                      <a:pt x="6161" y="13162"/>
                      <a:pt x="6189" y="13414"/>
                      <a:pt x="6301" y="13638"/>
                    </a:cubicBezTo>
                    <a:cubicBezTo>
                      <a:pt x="6469" y="14142"/>
                      <a:pt x="7001" y="14366"/>
                      <a:pt x="7505" y="14198"/>
                    </a:cubicBezTo>
                    <a:cubicBezTo>
                      <a:pt x="7758" y="14086"/>
                      <a:pt x="7954" y="13890"/>
                      <a:pt x="8038" y="13638"/>
                    </a:cubicBezTo>
                    <a:cubicBezTo>
                      <a:pt x="8122" y="13414"/>
                      <a:pt x="8178" y="13162"/>
                      <a:pt x="8206" y="12938"/>
                    </a:cubicBezTo>
                    <a:cubicBezTo>
                      <a:pt x="8234" y="12686"/>
                      <a:pt x="8262" y="12462"/>
                      <a:pt x="8262" y="12238"/>
                    </a:cubicBezTo>
                    <a:cubicBezTo>
                      <a:pt x="8262" y="11790"/>
                      <a:pt x="8234" y="11342"/>
                      <a:pt x="8150" y="10894"/>
                    </a:cubicBezTo>
                    <a:cubicBezTo>
                      <a:pt x="8318" y="11314"/>
                      <a:pt x="8514" y="11734"/>
                      <a:pt x="8738" y="12098"/>
                    </a:cubicBezTo>
                    <a:cubicBezTo>
                      <a:pt x="8850" y="12322"/>
                      <a:pt x="8990" y="12518"/>
                      <a:pt x="9130" y="12686"/>
                    </a:cubicBezTo>
                    <a:cubicBezTo>
                      <a:pt x="9270" y="12882"/>
                      <a:pt x="9438" y="13078"/>
                      <a:pt x="9634" y="13218"/>
                    </a:cubicBezTo>
                    <a:cubicBezTo>
                      <a:pt x="10026" y="13554"/>
                      <a:pt x="10614" y="13498"/>
                      <a:pt x="10950" y="13106"/>
                    </a:cubicBezTo>
                    <a:cubicBezTo>
                      <a:pt x="11118" y="12882"/>
                      <a:pt x="11202" y="12602"/>
                      <a:pt x="11146" y="12350"/>
                    </a:cubicBezTo>
                    <a:cubicBezTo>
                      <a:pt x="11118" y="12098"/>
                      <a:pt x="11034" y="11874"/>
                      <a:pt x="10950" y="11650"/>
                    </a:cubicBezTo>
                    <a:cubicBezTo>
                      <a:pt x="10838" y="11426"/>
                      <a:pt x="10754" y="11230"/>
                      <a:pt x="10642" y="11006"/>
                    </a:cubicBezTo>
                    <a:cubicBezTo>
                      <a:pt x="10418" y="10614"/>
                      <a:pt x="10166" y="10250"/>
                      <a:pt x="9858" y="9886"/>
                    </a:cubicBezTo>
                    <a:cubicBezTo>
                      <a:pt x="10222" y="10194"/>
                      <a:pt x="10586" y="10446"/>
                      <a:pt x="10978" y="10670"/>
                    </a:cubicBezTo>
                    <a:cubicBezTo>
                      <a:pt x="11202" y="10782"/>
                      <a:pt x="11398" y="10894"/>
                      <a:pt x="11622" y="10978"/>
                    </a:cubicBezTo>
                    <a:cubicBezTo>
                      <a:pt x="11846" y="11062"/>
                      <a:pt x="12070" y="11146"/>
                      <a:pt x="12322" y="11202"/>
                    </a:cubicBezTo>
                    <a:cubicBezTo>
                      <a:pt x="12826" y="11286"/>
                      <a:pt x="13302" y="10922"/>
                      <a:pt x="13386" y="10418"/>
                    </a:cubicBezTo>
                    <a:cubicBezTo>
                      <a:pt x="13442" y="10138"/>
                      <a:pt x="13358" y="9886"/>
                      <a:pt x="13190" y="9662"/>
                    </a:cubicBezTo>
                    <a:cubicBezTo>
                      <a:pt x="13022" y="9466"/>
                      <a:pt x="12854" y="9326"/>
                      <a:pt x="12658" y="9185"/>
                    </a:cubicBezTo>
                    <a:cubicBezTo>
                      <a:pt x="12462" y="9017"/>
                      <a:pt x="12266" y="8905"/>
                      <a:pt x="12070" y="8765"/>
                    </a:cubicBezTo>
                    <a:cubicBezTo>
                      <a:pt x="11678" y="8541"/>
                      <a:pt x="11286" y="8345"/>
                      <a:pt x="10866" y="8205"/>
                    </a:cubicBezTo>
                    <a:cubicBezTo>
                      <a:pt x="11314" y="8261"/>
                      <a:pt x="11762" y="8317"/>
                      <a:pt x="12210" y="8317"/>
                    </a:cubicBezTo>
                    <a:cubicBezTo>
                      <a:pt x="12462" y="8317"/>
                      <a:pt x="12686" y="8289"/>
                      <a:pt x="12910" y="8261"/>
                    </a:cubicBezTo>
                    <a:cubicBezTo>
                      <a:pt x="13162" y="8205"/>
                      <a:pt x="13386" y="8177"/>
                      <a:pt x="13638" y="8093"/>
                    </a:cubicBezTo>
                    <a:cubicBezTo>
                      <a:pt x="14114" y="7897"/>
                      <a:pt x="14366" y="7365"/>
                      <a:pt x="14170" y="6889"/>
                    </a:cubicBezTo>
                    <a:cubicBezTo>
                      <a:pt x="14086" y="6609"/>
                      <a:pt x="13890" y="6413"/>
                      <a:pt x="13638" y="6329"/>
                    </a:cubicBezTo>
                    <a:cubicBezTo>
                      <a:pt x="13386" y="6245"/>
                      <a:pt x="13162" y="6189"/>
                      <a:pt x="12910" y="6161"/>
                    </a:cubicBezTo>
                    <a:cubicBezTo>
                      <a:pt x="12686" y="6133"/>
                      <a:pt x="12462" y="6105"/>
                      <a:pt x="12210" y="6105"/>
                    </a:cubicBezTo>
                    <a:cubicBezTo>
                      <a:pt x="11762" y="6105"/>
                      <a:pt x="11314" y="6133"/>
                      <a:pt x="10866" y="6217"/>
                    </a:cubicBezTo>
                    <a:cubicBezTo>
                      <a:pt x="11286" y="6049"/>
                      <a:pt x="11706" y="5881"/>
                      <a:pt x="12098" y="5629"/>
                    </a:cubicBezTo>
                    <a:cubicBezTo>
                      <a:pt x="12294" y="5517"/>
                      <a:pt x="12490" y="5377"/>
                      <a:pt x="12686" y="5237"/>
                    </a:cubicBezTo>
                    <a:cubicBezTo>
                      <a:pt x="12882" y="5097"/>
                      <a:pt x="13050" y="4929"/>
                      <a:pt x="13218" y="4733"/>
                    </a:cubicBezTo>
                    <a:cubicBezTo>
                      <a:pt x="13554" y="4341"/>
                      <a:pt x="13498" y="3753"/>
                      <a:pt x="13078" y="3417"/>
                    </a:cubicBezTo>
                    <a:cubicBezTo>
                      <a:pt x="12882" y="3249"/>
                      <a:pt x="12602" y="3193"/>
                      <a:pt x="12350" y="3221"/>
                    </a:cubicBezTo>
                    <a:cubicBezTo>
                      <a:pt x="12098" y="3249"/>
                      <a:pt x="11846" y="3333"/>
                      <a:pt x="11650" y="3417"/>
                    </a:cubicBezTo>
                    <a:cubicBezTo>
                      <a:pt x="11426" y="3529"/>
                      <a:pt x="11202" y="3613"/>
                      <a:pt x="11006" y="3725"/>
                    </a:cubicBezTo>
                    <a:cubicBezTo>
                      <a:pt x="10614" y="3949"/>
                      <a:pt x="10250" y="4229"/>
                      <a:pt x="9886" y="4509"/>
                    </a:cubicBezTo>
                    <a:cubicBezTo>
                      <a:pt x="10166" y="4145"/>
                      <a:pt x="10446" y="3781"/>
                      <a:pt x="10670" y="3389"/>
                    </a:cubicBezTo>
                    <a:cubicBezTo>
                      <a:pt x="10782" y="3193"/>
                      <a:pt x="10894" y="2969"/>
                      <a:pt x="10978" y="2745"/>
                    </a:cubicBezTo>
                    <a:cubicBezTo>
                      <a:pt x="11062" y="2521"/>
                      <a:pt x="11146" y="2297"/>
                      <a:pt x="11174" y="2045"/>
                    </a:cubicBezTo>
                    <a:cubicBezTo>
                      <a:pt x="11258" y="1541"/>
                      <a:pt x="10922" y="1064"/>
                      <a:pt x="10418" y="980"/>
                    </a:cubicBezTo>
                    <a:cubicBezTo>
                      <a:pt x="10138" y="924"/>
                      <a:pt x="9858" y="1008"/>
                      <a:pt x="9662" y="1176"/>
                    </a:cubicBezTo>
                    <a:cubicBezTo>
                      <a:pt x="9466" y="1344"/>
                      <a:pt x="9298" y="1513"/>
                      <a:pt x="9158" y="1709"/>
                    </a:cubicBezTo>
                    <a:cubicBezTo>
                      <a:pt x="9018" y="1905"/>
                      <a:pt x="8878" y="2101"/>
                      <a:pt x="8766" y="2297"/>
                    </a:cubicBezTo>
                    <a:cubicBezTo>
                      <a:pt x="8542" y="2689"/>
                      <a:pt x="8346" y="3081"/>
                      <a:pt x="8178" y="3529"/>
                    </a:cubicBezTo>
                    <a:cubicBezTo>
                      <a:pt x="8262" y="3053"/>
                      <a:pt x="8290" y="2605"/>
                      <a:pt x="8290" y="2157"/>
                    </a:cubicBezTo>
                    <a:cubicBezTo>
                      <a:pt x="8290" y="1933"/>
                      <a:pt x="8262" y="1681"/>
                      <a:pt x="8234" y="1457"/>
                    </a:cubicBezTo>
                    <a:cubicBezTo>
                      <a:pt x="8206" y="1204"/>
                      <a:pt x="8150" y="980"/>
                      <a:pt x="8066" y="728"/>
                    </a:cubicBezTo>
                    <a:cubicBezTo>
                      <a:pt x="7898" y="252"/>
                      <a:pt x="7337" y="0"/>
                      <a:pt x="6861" y="196"/>
                    </a:cubicBezTo>
                    <a:cubicBezTo>
                      <a:pt x="6609" y="280"/>
                      <a:pt x="6413" y="504"/>
                      <a:pt x="6329" y="728"/>
                    </a:cubicBezTo>
                    <a:cubicBezTo>
                      <a:pt x="6217" y="980"/>
                      <a:pt x="6189" y="1204"/>
                      <a:pt x="6161" y="1457"/>
                    </a:cubicBezTo>
                    <a:cubicBezTo>
                      <a:pt x="6105" y="1681"/>
                      <a:pt x="6105" y="1933"/>
                      <a:pt x="6105" y="2157"/>
                    </a:cubicBezTo>
                    <a:cubicBezTo>
                      <a:pt x="6077" y="2605"/>
                      <a:pt x="6133" y="3053"/>
                      <a:pt x="6217" y="3501"/>
                    </a:cubicBezTo>
                    <a:cubicBezTo>
                      <a:pt x="6049" y="3081"/>
                      <a:pt x="5853" y="2661"/>
                      <a:pt x="5629" y="2269"/>
                    </a:cubicBezTo>
                    <a:cubicBezTo>
                      <a:pt x="5517" y="2073"/>
                      <a:pt x="5377" y="1877"/>
                      <a:pt x="5237" y="1681"/>
                    </a:cubicBezTo>
                    <a:cubicBezTo>
                      <a:pt x="5069" y="1485"/>
                      <a:pt x="4929" y="1316"/>
                      <a:pt x="4733" y="1148"/>
                    </a:cubicBezTo>
                    <a:cubicBezTo>
                      <a:pt x="4341" y="812"/>
                      <a:pt x="3753" y="868"/>
                      <a:pt x="3417" y="1288"/>
                    </a:cubicBezTo>
                    <a:cubicBezTo>
                      <a:pt x="3221" y="1485"/>
                      <a:pt x="3165" y="1765"/>
                      <a:pt x="3221" y="2045"/>
                    </a:cubicBezTo>
                    <a:cubicBezTo>
                      <a:pt x="3249" y="2297"/>
                      <a:pt x="3333" y="2521"/>
                      <a:pt x="3417" y="2745"/>
                    </a:cubicBezTo>
                    <a:cubicBezTo>
                      <a:pt x="3501" y="2941"/>
                      <a:pt x="3613" y="3165"/>
                      <a:pt x="3725" y="3361"/>
                    </a:cubicBezTo>
                    <a:cubicBezTo>
                      <a:pt x="3949" y="3753"/>
                      <a:pt x="4201" y="4145"/>
                      <a:pt x="4509" y="4481"/>
                    </a:cubicBezTo>
                    <a:cubicBezTo>
                      <a:pt x="4145" y="4201"/>
                      <a:pt x="3781" y="3921"/>
                      <a:pt x="3389" y="3697"/>
                    </a:cubicBezTo>
                    <a:cubicBezTo>
                      <a:pt x="3165" y="3585"/>
                      <a:pt x="2969" y="3501"/>
                      <a:pt x="2745" y="3389"/>
                    </a:cubicBezTo>
                    <a:cubicBezTo>
                      <a:pt x="2521" y="3305"/>
                      <a:pt x="2297" y="3221"/>
                      <a:pt x="2045" y="3193"/>
                    </a:cubicBezTo>
                    <a:cubicBezTo>
                      <a:pt x="1541" y="3109"/>
                      <a:pt x="1037" y="3445"/>
                      <a:pt x="953" y="3949"/>
                    </a:cubicBezTo>
                    <a:cubicBezTo>
                      <a:pt x="925" y="4229"/>
                      <a:pt x="1009" y="4509"/>
                      <a:pt x="1177" y="4705"/>
                    </a:cubicBezTo>
                    <a:cubicBezTo>
                      <a:pt x="1317" y="4901"/>
                      <a:pt x="1513" y="5069"/>
                      <a:pt x="1709" y="5209"/>
                    </a:cubicBezTo>
                    <a:cubicBezTo>
                      <a:pt x="1877" y="5349"/>
                      <a:pt x="2073" y="5489"/>
                      <a:pt x="2297" y="5601"/>
                    </a:cubicBezTo>
                    <a:cubicBezTo>
                      <a:pt x="2661" y="5853"/>
                      <a:pt x="3081" y="6021"/>
                      <a:pt x="3501" y="6189"/>
                    </a:cubicBezTo>
                    <a:cubicBezTo>
                      <a:pt x="3053" y="6105"/>
                      <a:pt x="2605" y="6077"/>
                      <a:pt x="2157" y="6077"/>
                    </a:cubicBezTo>
                    <a:cubicBezTo>
                      <a:pt x="1905" y="6077"/>
                      <a:pt x="1681" y="6105"/>
                      <a:pt x="1429" y="6133"/>
                    </a:cubicBezTo>
                    <a:cubicBezTo>
                      <a:pt x="1205" y="6161"/>
                      <a:pt x="981" y="6217"/>
                      <a:pt x="729" y="6301"/>
                    </a:cubicBezTo>
                    <a:cubicBezTo>
                      <a:pt x="253" y="6469"/>
                      <a:pt x="0" y="7029"/>
                      <a:pt x="168" y="75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rotWithShape="0" algn="bl" dir="5400000" dist="28575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30"/>
              <p:cNvSpPr/>
              <p:nvPr/>
            </p:nvSpPr>
            <p:spPr>
              <a:xfrm>
                <a:off x="2116480" y="2626779"/>
                <a:ext cx="79777" cy="79777"/>
              </a:xfrm>
              <a:custGeom>
                <a:rect b="b" l="l" r="r" t="t"/>
                <a:pathLst>
                  <a:path extrusionOk="0" h="2549" w="2549">
                    <a:moveTo>
                      <a:pt x="1260" y="0"/>
                    </a:moveTo>
                    <a:cubicBezTo>
                      <a:pt x="560" y="0"/>
                      <a:pt x="0" y="588"/>
                      <a:pt x="0" y="1288"/>
                    </a:cubicBezTo>
                    <a:cubicBezTo>
                      <a:pt x="0" y="1988"/>
                      <a:pt x="560" y="2548"/>
                      <a:pt x="1260" y="2548"/>
                    </a:cubicBezTo>
                    <a:cubicBezTo>
                      <a:pt x="1961" y="2548"/>
                      <a:pt x="2549" y="1988"/>
                      <a:pt x="2549" y="1288"/>
                    </a:cubicBezTo>
                    <a:cubicBezTo>
                      <a:pt x="2549" y="588"/>
                      <a:pt x="1961" y="0"/>
                      <a:pt x="1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28575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5" name="Google Shape;445;p30"/>
            <p:cNvGrpSpPr/>
            <p:nvPr/>
          </p:nvGrpSpPr>
          <p:grpSpPr>
            <a:xfrm rot="-560936">
              <a:off x="252246" y="3916867"/>
              <a:ext cx="310016" cy="310016"/>
              <a:chOff x="1455618" y="1674938"/>
              <a:chExt cx="449651" cy="449651"/>
            </a:xfrm>
          </p:grpSpPr>
          <p:sp>
            <p:nvSpPr>
              <p:cNvPr id="446" name="Google Shape;446;p30"/>
              <p:cNvSpPr/>
              <p:nvPr/>
            </p:nvSpPr>
            <p:spPr>
              <a:xfrm>
                <a:off x="1455618" y="1674938"/>
                <a:ext cx="449651" cy="449651"/>
              </a:xfrm>
              <a:custGeom>
                <a:rect b="b" l="l" r="r" t="t"/>
                <a:pathLst>
                  <a:path extrusionOk="0" h="14367" w="14367">
                    <a:moveTo>
                      <a:pt x="168" y="7505"/>
                    </a:moveTo>
                    <a:cubicBezTo>
                      <a:pt x="280" y="7757"/>
                      <a:pt x="477" y="7953"/>
                      <a:pt x="729" y="8065"/>
                    </a:cubicBezTo>
                    <a:cubicBezTo>
                      <a:pt x="953" y="8149"/>
                      <a:pt x="1205" y="8177"/>
                      <a:pt x="1429" y="8233"/>
                    </a:cubicBezTo>
                    <a:cubicBezTo>
                      <a:pt x="1681" y="8261"/>
                      <a:pt x="1905" y="8261"/>
                      <a:pt x="2157" y="8261"/>
                    </a:cubicBezTo>
                    <a:cubicBezTo>
                      <a:pt x="2605" y="8289"/>
                      <a:pt x="3053" y="8233"/>
                      <a:pt x="3501" y="8177"/>
                    </a:cubicBezTo>
                    <a:cubicBezTo>
                      <a:pt x="3053" y="8317"/>
                      <a:pt x="2661" y="8513"/>
                      <a:pt x="2269" y="8737"/>
                    </a:cubicBezTo>
                    <a:cubicBezTo>
                      <a:pt x="2045" y="8877"/>
                      <a:pt x="1877" y="8989"/>
                      <a:pt x="1681" y="9129"/>
                    </a:cubicBezTo>
                    <a:cubicBezTo>
                      <a:pt x="1485" y="9297"/>
                      <a:pt x="1289" y="9437"/>
                      <a:pt x="1149" y="9633"/>
                    </a:cubicBezTo>
                    <a:cubicBezTo>
                      <a:pt x="813" y="10053"/>
                      <a:pt x="869" y="10642"/>
                      <a:pt x="1261" y="10950"/>
                    </a:cubicBezTo>
                    <a:cubicBezTo>
                      <a:pt x="1485" y="11146"/>
                      <a:pt x="1765" y="11202"/>
                      <a:pt x="2017" y="11174"/>
                    </a:cubicBezTo>
                    <a:cubicBezTo>
                      <a:pt x="2269" y="11118"/>
                      <a:pt x="2493" y="11034"/>
                      <a:pt x="2717" y="10950"/>
                    </a:cubicBezTo>
                    <a:cubicBezTo>
                      <a:pt x="2941" y="10866"/>
                      <a:pt x="3165" y="10754"/>
                      <a:pt x="3361" y="10642"/>
                    </a:cubicBezTo>
                    <a:cubicBezTo>
                      <a:pt x="3753" y="10418"/>
                      <a:pt x="4117" y="10165"/>
                      <a:pt x="4481" y="9885"/>
                    </a:cubicBezTo>
                    <a:cubicBezTo>
                      <a:pt x="4173" y="10221"/>
                      <a:pt x="3921" y="10614"/>
                      <a:pt x="3697" y="11006"/>
                    </a:cubicBezTo>
                    <a:cubicBezTo>
                      <a:pt x="3585" y="11202"/>
                      <a:pt x="3473" y="11426"/>
                      <a:pt x="3389" y="11650"/>
                    </a:cubicBezTo>
                    <a:cubicBezTo>
                      <a:pt x="3305" y="11846"/>
                      <a:pt x="3221" y="12098"/>
                      <a:pt x="3165" y="12322"/>
                    </a:cubicBezTo>
                    <a:cubicBezTo>
                      <a:pt x="3081" y="12854"/>
                      <a:pt x="3445" y="13330"/>
                      <a:pt x="3949" y="13414"/>
                    </a:cubicBezTo>
                    <a:cubicBezTo>
                      <a:pt x="4229" y="13470"/>
                      <a:pt x="4481" y="13386"/>
                      <a:pt x="4705" y="13218"/>
                    </a:cubicBezTo>
                    <a:cubicBezTo>
                      <a:pt x="4901" y="13050"/>
                      <a:pt x="5041" y="12854"/>
                      <a:pt x="5209" y="12686"/>
                    </a:cubicBezTo>
                    <a:cubicBezTo>
                      <a:pt x="5349" y="12490"/>
                      <a:pt x="5489" y="12294"/>
                      <a:pt x="5601" y="12098"/>
                    </a:cubicBezTo>
                    <a:cubicBezTo>
                      <a:pt x="5825" y="11706"/>
                      <a:pt x="6021" y="11286"/>
                      <a:pt x="6161" y="10866"/>
                    </a:cubicBezTo>
                    <a:cubicBezTo>
                      <a:pt x="6105" y="11314"/>
                      <a:pt x="6049" y="11762"/>
                      <a:pt x="6077" y="12210"/>
                    </a:cubicBezTo>
                    <a:cubicBezTo>
                      <a:pt x="6077" y="12462"/>
                      <a:pt x="6077" y="12686"/>
                      <a:pt x="6105" y="12938"/>
                    </a:cubicBezTo>
                    <a:cubicBezTo>
                      <a:pt x="6161" y="13162"/>
                      <a:pt x="6189" y="13414"/>
                      <a:pt x="6273" y="13638"/>
                    </a:cubicBezTo>
                    <a:cubicBezTo>
                      <a:pt x="6469" y="14114"/>
                      <a:pt x="7001" y="14366"/>
                      <a:pt x="7477" y="14198"/>
                    </a:cubicBezTo>
                    <a:cubicBezTo>
                      <a:pt x="7757" y="14086"/>
                      <a:pt x="7954" y="13890"/>
                      <a:pt x="8038" y="13638"/>
                    </a:cubicBezTo>
                    <a:cubicBezTo>
                      <a:pt x="8122" y="13414"/>
                      <a:pt x="8178" y="13162"/>
                      <a:pt x="8206" y="12938"/>
                    </a:cubicBezTo>
                    <a:cubicBezTo>
                      <a:pt x="8234" y="12686"/>
                      <a:pt x="8262" y="12462"/>
                      <a:pt x="8262" y="12210"/>
                    </a:cubicBezTo>
                    <a:cubicBezTo>
                      <a:pt x="8262" y="11762"/>
                      <a:pt x="8234" y="11314"/>
                      <a:pt x="8150" y="10866"/>
                    </a:cubicBezTo>
                    <a:cubicBezTo>
                      <a:pt x="8318" y="11314"/>
                      <a:pt x="8514" y="11734"/>
                      <a:pt x="8738" y="12098"/>
                    </a:cubicBezTo>
                    <a:cubicBezTo>
                      <a:pt x="8850" y="12322"/>
                      <a:pt x="8990" y="12518"/>
                      <a:pt x="9130" y="12686"/>
                    </a:cubicBezTo>
                    <a:cubicBezTo>
                      <a:pt x="9270" y="12882"/>
                      <a:pt x="9438" y="13078"/>
                      <a:pt x="9634" y="13218"/>
                    </a:cubicBezTo>
                    <a:cubicBezTo>
                      <a:pt x="10026" y="13554"/>
                      <a:pt x="10614" y="13498"/>
                      <a:pt x="10950" y="13106"/>
                    </a:cubicBezTo>
                    <a:cubicBezTo>
                      <a:pt x="11118" y="12882"/>
                      <a:pt x="11202" y="12602"/>
                      <a:pt x="11146" y="12350"/>
                    </a:cubicBezTo>
                    <a:cubicBezTo>
                      <a:pt x="11118" y="12098"/>
                      <a:pt x="11034" y="11874"/>
                      <a:pt x="10950" y="11650"/>
                    </a:cubicBezTo>
                    <a:cubicBezTo>
                      <a:pt x="10838" y="11426"/>
                      <a:pt x="10754" y="11230"/>
                      <a:pt x="10642" y="11006"/>
                    </a:cubicBezTo>
                    <a:cubicBezTo>
                      <a:pt x="10418" y="10614"/>
                      <a:pt x="10166" y="10249"/>
                      <a:pt x="9858" y="9885"/>
                    </a:cubicBezTo>
                    <a:cubicBezTo>
                      <a:pt x="10222" y="10193"/>
                      <a:pt x="10586" y="10446"/>
                      <a:pt x="10978" y="10670"/>
                    </a:cubicBezTo>
                    <a:cubicBezTo>
                      <a:pt x="11202" y="10782"/>
                      <a:pt x="11398" y="10894"/>
                      <a:pt x="11622" y="10978"/>
                    </a:cubicBezTo>
                    <a:cubicBezTo>
                      <a:pt x="11846" y="11062"/>
                      <a:pt x="12070" y="11146"/>
                      <a:pt x="12322" y="11202"/>
                    </a:cubicBezTo>
                    <a:cubicBezTo>
                      <a:pt x="12826" y="11286"/>
                      <a:pt x="13302" y="10922"/>
                      <a:pt x="13386" y="10418"/>
                    </a:cubicBezTo>
                    <a:cubicBezTo>
                      <a:pt x="13442" y="10137"/>
                      <a:pt x="13358" y="9885"/>
                      <a:pt x="13190" y="9661"/>
                    </a:cubicBezTo>
                    <a:cubicBezTo>
                      <a:pt x="13022" y="9465"/>
                      <a:pt x="12854" y="9325"/>
                      <a:pt x="12658" y="9185"/>
                    </a:cubicBezTo>
                    <a:cubicBezTo>
                      <a:pt x="12462" y="9017"/>
                      <a:pt x="12266" y="8905"/>
                      <a:pt x="12070" y="8765"/>
                    </a:cubicBezTo>
                    <a:cubicBezTo>
                      <a:pt x="11678" y="8541"/>
                      <a:pt x="11286" y="8345"/>
                      <a:pt x="10866" y="8205"/>
                    </a:cubicBezTo>
                    <a:cubicBezTo>
                      <a:pt x="11314" y="8261"/>
                      <a:pt x="11762" y="8317"/>
                      <a:pt x="12210" y="8317"/>
                    </a:cubicBezTo>
                    <a:cubicBezTo>
                      <a:pt x="12462" y="8317"/>
                      <a:pt x="12686" y="8289"/>
                      <a:pt x="12910" y="8261"/>
                    </a:cubicBezTo>
                    <a:cubicBezTo>
                      <a:pt x="13162" y="8205"/>
                      <a:pt x="13386" y="8177"/>
                      <a:pt x="13638" y="8093"/>
                    </a:cubicBezTo>
                    <a:cubicBezTo>
                      <a:pt x="14114" y="7897"/>
                      <a:pt x="14366" y="7365"/>
                      <a:pt x="14170" y="6889"/>
                    </a:cubicBezTo>
                    <a:cubicBezTo>
                      <a:pt x="14086" y="6609"/>
                      <a:pt x="13890" y="6413"/>
                      <a:pt x="13638" y="6329"/>
                    </a:cubicBezTo>
                    <a:cubicBezTo>
                      <a:pt x="13386" y="6245"/>
                      <a:pt x="13162" y="6189"/>
                      <a:pt x="12910" y="6161"/>
                    </a:cubicBezTo>
                    <a:cubicBezTo>
                      <a:pt x="12686" y="6133"/>
                      <a:pt x="12462" y="6105"/>
                      <a:pt x="12210" y="6105"/>
                    </a:cubicBezTo>
                    <a:cubicBezTo>
                      <a:pt x="11762" y="6105"/>
                      <a:pt x="11314" y="6133"/>
                      <a:pt x="10866" y="6217"/>
                    </a:cubicBezTo>
                    <a:cubicBezTo>
                      <a:pt x="11286" y="6049"/>
                      <a:pt x="11706" y="5881"/>
                      <a:pt x="12098" y="5629"/>
                    </a:cubicBezTo>
                    <a:cubicBezTo>
                      <a:pt x="12294" y="5517"/>
                      <a:pt x="12490" y="5377"/>
                      <a:pt x="12686" y="5237"/>
                    </a:cubicBezTo>
                    <a:cubicBezTo>
                      <a:pt x="12882" y="5097"/>
                      <a:pt x="13050" y="4929"/>
                      <a:pt x="13218" y="4733"/>
                    </a:cubicBezTo>
                    <a:cubicBezTo>
                      <a:pt x="13554" y="4341"/>
                      <a:pt x="13498" y="3753"/>
                      <a:pt x="13078" y="3417"/>
                    </a:cubicBezTo>
                    <a:cubicBezTo>
                      <a:pt x="12882" y="3249"/>
                      <a:pt x="12602" y="3165"/>
                      <a:pt x="12350" y="3221"/>
                    </a:cubicBezTo>
                    <a:cubicBezTo>
                      <a:pt x="12098" y="3249"/>
                      <a:pt x="11874" y="3333"/>
                      <a:pt x="11650" y="3417"/>
                    </a:cubicBezTo>
                    <a:cubicBezTo>
                      <a:pt x="11426" y="3529"/>
                      <a:pt x="11202" y="3613"/>
                      <a:pt x="11006" y="3725"/>
                    </a:cubicBezTo>
                    <a:cubicBezTo>
                      <a:pt x="10614" y="3949"/>
                      <a:pt x="10250" y="4229"/>
                      <a:pt x="9886" y="4509"/>
                    </a:cubicBezTo>
                    <a:cubicBezTo>
                      <a:pt x="10166" y="4145"/>
                      <a:pt x="10446" y="3781"/>
                      <a:pt x="10670" y="3389"/>
                    </a:cubicBezTo>
                    <a:cubicBezTo>
                      <a:pt x="10782" y="3193"/>
                      <a:pt x="10894" y="2969"/>
                      <a:pt x="10978" y="2745"/>
                    </a:cubicBezTo>
                    <a:cubicBezTo>
                      <a:pt x="11062" y="2520"/>
                      <a:pt x="11146" y="2296"/>
                      <a:pt x="11174" y="2044"/>
                    </a:cubicBezTo>
                    <a:cubicBezTo>
                      <a:pt x="11258" y="1540"/>
                      <a:pt x="10922" y="1064"/>
                      <a:pt x="10418" y="980"/>
                    </a:cubicBezTo>
                    <a:cubicBezTo>
                      <a:pt x="10138" y="924"/>
                      <a:pt x="9858" y="1008"/>
                      <a:pt x="9662" y="1176"/>
                    </a:cubicBezTo>
                    <a:cubicBezTo>
                      <a:pt x="9466" y="1344"/>
                      <a:pt x="9298" y="1512"/>
                      <a:pt x="9158" y="1708"/>
                    </a:cubicBezTo>
                    <a:cubicBezTo>
                      <a:pt x="9018" y="1904"/>
                      <a:pt x="8878" y="2100"/>
                      <a:pt x="8766" y="2296"/>
                    </a:cubicBezTo>
                    <a:cubicBezTo>
                      <a:pt x="8542" y="2689"/>
                      <a:pt x="8346" y="3081"/>
                      <a:pt x="8178" y="3529"/>
                    </a:cubicBezTo>
                    <a:cubicBezTo>
                      <a:pt x="8262" y="3053"/>
                      <a:pt x="8290" y="2604"/>
                      <a:pt x="8290" y="2156"/>
                    </a:cubicBezTo>
                    <a:cubicBezTo>
                      <a:pt x="8290" y="1932"/>
                      <a:pt x="8262" y="1680"/>
                      <a:pt x="8234" y="1456"/>
                    </a:cubicBezTo>
                    <a:cubicBezTo>
                      <a:pt x="8206" y="1204"/>
                      <a:pt x="8150" y="980"/>
                      <a:pt x="8066" y="728"/>
                    </a:cubicBezTo>
                    <a:cubicBezTo>
                      <a:pt x="7898" y="252"/>
                      <a:pt x="7337" y="0"/>
                      <a:pt x="6861" y="196"/>
                    </a:cubicBezTo>
                    <a:cubicBezTo>
                      <a:pt x="6609" y="280"/>
                      <a:pt x="6413" y="504"/>
                      <a:pt x="6329" y="728"/>
                    </a:cubicBezTo>
                    <a:cubicBezTo>
                      <a:pt x="6217" y="980"/>
                      <a:pt x="6189" y="1204"/>
                      <a:pt x="6161" y="1456"/>
                    </a:cubicBezTo>
                    <a:cubicBezTo>
                      <a:pt x="6105" y="1680"/>
                      <a:pt x="6105" y="1932"/>
                      <a:pt x="6105" y="2156"/>
                    </a:cubicBezTo>
                    <a:cubicBezTo>
                      <a:pt x="6077" y="2604"/>
                      <a:pt x="6133" y="3053"/>
                      <a:pt x="6217" y="3501"/>
                    </a:cubicBezTo>
                    <a:cubicBezTo>
                      <a:pt x="6049" y="3081"/>
                      <a:pt x="5853" y="2661"/>
                      <a:pt x="5629" y="2268"/>
                    </a:cubicBezTo>
                    <a:cubicBezTo>
                      <a:pt x="5517" y="2072"/>
                      <a:pt x="5377" y="1876"/>
                      <a:pt x="5237" y="1680"/>
                    </a:cubicBezTo>
                    <a:cubicBezTo>
                      <a:pt x="5069" y="1484"/>
                      <a:pt x="4929" y="1316"/>
                      <a:pt x="4733" y="1148"/>
                    </a:cubicBezTo>
                    <a:cubicBezTo>
                      <a:pt x="4341" y="812"/>
                      <a:pt x="3753" y="868"/>
                      <a:pt x="3417" y="1288"/>
                    </a:cubicBezTo>
                    <a:cubicBezTo>
                      <a:pt x="3221" y="1484"/>
                      <a:pt x="3165" y="1764"/>
                      <a:pt x="3193" y="2044"/>
                    </a:cubicBezTo>
                    <a:cubicBezTo>
                      <a:pt x="3249" y="2268"/>
                      <a:pt x="3333" y="2520"/>
                      <a:pt x="3417" y="2717"/>
                    </a:cubicBezTo>
                    <a:cubicBezTo>
                      <a:pt x="3501" y="2941"/>
                      <a:pt x="3613" y="3165"/>
                      <a:pt x="3725" y="3361"/>
                    </a:cubicBezTo>
                    <a:cubicBezTo>
                      <a:pt x="3949" y="3753"/>
                      <a:pt x="4201" y="4117"/>
                      <a:pt x="4481" y="4481"/>
                    </a:cubicBezTo>
                    <a:cubicBezTo>
                      <a:pt x="4145" y="4201"/>
                      <a:pt x="3781" y="3921"/>
                      <a:pt x="3361" y="3697"/>
                    </a:cubicBezTo>
                    <a:cubicBezTo>
                      <a:pt x="3165" y="3585"/>
                      <a:pt x="2941" y="3473"/>
                      <a:pt x="2745" y="3389"/>
                    </a:cubicBezTo>
                    <a:cubicBezTo>
                      <a:pt x="2521" y="3305"/>
                      <a:pt x="2297" y="3221"/>
                      <a:pt x="2045" y="3193"/>
                    </a:cubicBezTo>
                    <a:cubicBezTo>
                      <a:pt x="1513" y="3109"/>
                      <a:pt x="1037" y="3445"/>
                      <a:pt x="953" y="3949"/>
                    </a:cubicBezTo>
                    <a:cubicBezTo>
                      <a:pt x="925" y="4229"/>
                      <a:pt x="981" y="4509"/>
                      <a:pt x="1149" y="4705"/>
                    </a:cubicBezTo>
                    <a:cubicBezTo>
                      <a:pt x="1317" y="4901"/>
                      <a:pt x="1513" y="5069"/>
                      <a:pt x="1681" y="5209"/>
                    </a:cubicBezTo>
                    <a:cubicBezTo>
                      <a:pt x="1877" y="5349"/>
                      <a:pt x="2073" y="5489"/>
                      <a:pt x="2269" y="5601"/>
                    </a:cubicBezTo>
                    <a:cubicBezTo>
                      <a:pt x="2661" y="5825"/>
                      <a:pt x="3081" y="6021"/>
                      <a:pt x="3501" y="6189"/>
                    </a:cubicBezTo>
                    <a:cubicBezTo>
                      <a:pt x="3053" y="6105"/>
                      <a:pt x="2605" y="6077"/>
                      <a:pt x="2157" y="6077"/>
                    </a:cubicBezTo>
                    <a:cubicBezTo>
                      <a:pt x="1905" y="6077"/>
                      <a:pt x="1681" y="6105"/>
                      <a:pt x="1429" y="6133"/>
                    </a:cubicBezTo>
                    <a:cubicBezTo>
                      <a:pt x="1205" y="6161"/>
                      <a:pt x="953" y="6217"/>
                      <a:pt x="729" y="6301"/>
                    </a:cubicBezTo>
                    <a:cubicBezTo>
                      <a:pt x="252" y="6469"/>
                      <a:pt x="0" y="7029"/>
                      <a:pt x="168" y="75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p30"/>
              <p:cNvSpPr/>
              <p:nvPr/>
            </p:nvSpPr>
            <p:spPr>
              <a:xfrm>
                <a:off x="1630043" y="1849332"/>
                <a:ext cx="101686" cy="101717"/>
              </a:xfrm>
              <a:custGeom>
                <a:rect b="b" l="l" r="r" t="t"/>
                <a:pathLst>
                  <a:path extrusionOk="0" h="3250" w="3249">
                    <a:moveTo>
                      <a:pt x="1624" y="1"/>
                    </a:moveTo>
                    <a:cubicBezTo>
                      <a:pt x="728" y="1"/>
                      <a:pt x="0" y="729"/>
                      <a:pt x="0" y="1625"/>
                    </a:cubicBezTo>
                    <a:cubicBezTo>
                      <a:pt x="0" y="2521"/>
                      <a:pt x="728" y="3249"/>
                      <a:pt x="1624" y="3249"/>
                    </a:cubicBezTo>
                    <a:cubicBezTo>
                      <a:pt x="2521" y="3249"/>
                      <a:pt x="3249" y="2521"/>
                      <a:pt x="3249" y="1625"/>
                    </a:cubicBezTo>
                    <a:cubicBezTo>
                      <a:pt x="3249" y="729"/>
                      <a:pt x="2521" y="1"/>
                      <a:pt x="16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48" name="Google Shape;448;p30"/>
            <p:cNvSpPr/>
            <p:nvPr/>
          </p:nvSpPr>
          <p:spPr>
            <a:xfrm flipH="1">
              <a:off x="8055026" y="-146362"/>
              <a:ext cx="1199007" cy="1095569"/>
            </a:xfrm>
            <a:custGeom>
              <a:rect b="b" l="l" r="r" t="t"/>
              <a:pathLst>
                <a:path extrusionOk="0" h="35005" w="38310">
                  <a:moveTo>
                    <a:pt x="37161" y="20667"/>
                  </a:moveTo>
                  <a:cubicBezTo>
                    <a:pt x="35537" y="19687"/>
                    <a:pt x="33633" y="19463"/>
                    <a:pt x="31785" y="19463"/>
                  </a:cubicBezTo>
                  <a:cubicBezTo>
                    <a:pt x="30749" y="19463"/>
                    <a:pt x="29712" y="19519"/>
                    <a:pt x="28676" y="19687"/>
                  </a:cubicBezTo>
                  <a:cubicBezTo>
                    <a:pt x="28172" y="19771"/>
                    <a:pt x="27668" y="19883"/>
                    <a:pt x="27164" y="20023"/>
                  </a:cubicBezTo>
                  <a:cubicBezTo>
                    <a:pt x="26940" y="20079"/>
                    <a:pt x="26688" y="20135"/>
                    <a:pt x="26436" y="20219"/>
                  </a:cubicBezTo>
                  <a:cubicBezTo>
                    <a:pt x="26408" y="20247"/>
                    <a:pt x="26324" y="20275"/>
                    <a:pt x="26240" y="20303"/>
                  </a:cubicBezTo>
                  <a:cubicBezTo>
                    <a:pt x="25344" y="19491"/>
                    <a:pt x="24448" y="18707"/>
                    <a:pt x="23524" y="17922"/>
                  </a:cubicBezTo>
                  <a:cubicBezTo>
                    <a:pt x="22823" y="17334"/>
                    <a:pt x="22095" y="16774"/>
                    <a:pt x="21367" y="16214"/>
                  </a:cubicBezTo>
                  <a:cubicBezTo>
                    <a:pt x="22571" y="16606"/>
                    <a:pt x="23860" y="16830"/>
                    <a:pt x="25092" y="16970"/>
                  </a:cubicBezTo>
                  <a:cubicBezTo>
                    <a:pt x="26912" y="17194"/>
                    <a:pt x="28816" y="17166"/>
                    <a:pt x="30524" y="16410"/>
                  </a:cubicBezTo>
                  <a:cubicBezTo>
                    <a:pt x="31197" y="16130"/>
                    <a:pt x="31813" y="15682"/>
                    <a:pt x="31841" y="14870"/>
                  </a:cubicBezTo>
                  <a:cubicBezTo>
                    <a:pt x="31869" y="14534"/>
                    <a:pt x="31757" y="14198"/>
                    <a:pt x="31533" y="13918"/>
                  </a:cubicBezTo>
                  <a:cubicBezTo>
                    <a:pt x="31281" y="13554"/>
                    <a:pt x="30861" y="13386"/>
                    <a:pt x="30440" y="13246"/>
                  </a:cubicBezTo>
                  <a:cubicBezTo>
                    <a:pt x="28676" y="12630"/>
                    <a:pt x="26772" y="12798"/>
                    <a:pt x="24952" y="13190"/>
                  </a:cubicBezTo>
                  <a:cubicBezTo>
                    <a:pt x="23944" y="13414"/>
                    <a:pt x="22963" y="13694"/>
                    <a:pt x="21983" y="14086"/>
                  </a:cubicBezTo>
                  <a:cubicBezTo>
                    <a:pt x="21507" y="14254"/>
                    <a:pt x="21031" y="14478"/>
                    <a:pt x="20583" y="14702"/>
                  </a:cubicBezTo>
                  <a:cubicBezTo>
                    <a:pt x="20359" y="14814"/>
                    <a:pt x="20135" y="14954"/>
                    <a:pt x="19911" y="15066"/>
                  </a:cubicBezTo>
                  <a:cubicBezTo>
                    <a:pt x="19911" y="15066"/>
                    <a:pt x="19883" y="15094"/>
                    <a:pt x="19855" y="15094"/>
                  </a:cubicBezTo>
                  <a:cubicBezTo>
                    <a:pt x="18707" y="14254"/>
                    <a:pt x="17531" y="13470"/>
                    <a:pt x="16327" y="12686"/>
                  </a:cubicBezTo>
                  <a:cubicBezTo>
                    <a:pt x="15430" y="12126"/>
                    <a:pt x="14562" y="11594"/>
                    <a:pt x="13638" y="11090"/>
                  </a:cubicBezTo>
                  <a:cubicBezTo>
                    <a:pt x="15010" y="11230"/>
                    <a:pt x="16411" y="11174"/>
                    <a:pt x="17727" y="11034"/>
                  </a:cubicBezTo>
                  <a:cubicBezTo>
                    <a:pt x="19547" y="10810"/>
                    <a:pt x="21395" y="10390"/>
                    <a:pt x="22879" y="9241"/>
                  </a:cubicBezTo>
                  <a:cubicBezTo>
                    <a:pt x="23468" y="8821"/>
                    <a:pt x="24000" y="8261"/>
                    <a:pt x="23832" y="7449"/>
                  </a:cubicBezTo>
                  <a:cubicBezTo>
                    <a:pt x="23776" y="7113"/>
                    <a:pt x="23608" y="6805"/>
                    <a:pt x="23328" y="6581"/>
                  </a:cubicBezTo>
                  <a:cubicBezTo>
                    <a:pt x="22991" y="6301"/>
                    <a:pt x="22543" y="6217"/>
                    <a:pt x="22123" y="6161"/>
                  </a:cubicBezTo>
                  <a:cubicBezTo>
                    <a:pt x="20275" y="5937"/>
                    <a:pt x="18455" y="6553"/>
                    <a:pt x="16775" y="7337"/>
                  </a:cubicBezTo>
                  <a:cubicBezTo>
                    <a:pt x="15851" y="7785"/>
                    <a:pt x="14954" y="8289"/>
                    <a:pt x="14086" y="8877"/>
                  </a:cubicBezTo>
                  <a:cubicBezTo>
                    <a:pt x="13666" y="9157"/>
                    <a:pt x="13246" y="9465"/>
                    <a:pt x="12854" y="9801"/>
                  </a:cubicBezTo>
                  <a:cubicBezTo>
                    <a:pt x="12658" y="9969"/>
                    <a:pt x="12462" y="10137"/>
                    <a:pt x="12294" y="10306"/>
                  </a:cubicBezTo>
                  <a:lnTo>
                    <a:pt x="12294" y="10306"/>
                  </a:lnTo>
                  <a:cubicBezTo>
                    <a:pt x="11034" y="9633"/>
                    <a:pt x="9802" y="8989"/>
                    <a:pt x="8514" y="8401"/>
                  </a:cubicBezTo>
                  <a:cubicBezTo>
                    <a:pt x="7589" y="7953"/>
                    <a:pt x="6637" y="7561"/>
                    <a:pt x="5685" y="7169"/>
                  </a:cubicBezTo>
                  <a:cubicBezTo>
                    <a:pt x="7281" y="7029"/>
                    <a:pt x="8906" y="6525"/>
                    <a:pt x="10362" y="5937"/>
                  </a:cubicBezTo>
                  <a:cubicBezTo>
                    <a:pt x="12070" y="5265"/>
                    <a:pt x="13750" y="4369"/>
                    <a:pt x="14898" y="2885"/>
                  </a:cubicBezTo>
                  <a:cubicBezTo>
                    <a:pt x="15346" y="2324"/>
                    <a:pt x="15711" y="1624"/>
                    <a:pt x="15346" y="896"/>
                  </a:cubicBezTo>
                  <a:cubicBezTo>
                    <a:pt x="15206" y="588"/>
                    <a:pt x="14954" y="308"/>
                    <a:pt x="14646" y="168"/>
                  </a:cubicBezTo>
                  <a:cubicBezTo>
                    <a:pt x="14254" y="0"/>
                    <a:pt x="13806" y="28"/>
                    <a:pt x="13386" y="84"/>
                  </a:cubicBezTo>
                  <a:cubicBezTo>
                    <a:pt x="11510" y="364"/>
                    <a:pt x="9942" y="1428"/>
                    <a:pt x="8542" y="2633"/>
                  </a:cubicBezTo>
                  <a:cubicBezTo>
                    <a:pt x="7729" y="3305"/>
                    <a:pt x="7001" y="4033"/>
                    <a:pt x="6301" y="4817"/>
                  </a:cubicBezTo>
                  <a:cubicBezTo>
                    <a:pt x="5993" y="5209"/>
                    <a:pt x="5657" y="5601"/>
                    <a:pt x="5377" y="6021"/>
                  </a:cubicBezTo>
                  <a:cubicBezTo>
                    <a:pt x="5209" y="6245"/>
                    <a:pt x="5097" y="6441"/>
                    <a:pt x="4957" y="6665"/>
                  </a:cubicBezTo>
                  <a:cubicBezTo>
                    <a:pt x="4929" y="6693"/>
                    <a:pt x="4901" y="6749"/>
                    <a:pt x="4873" y="6833"/>
                  </a:cubicBezTo>
                  <a:cubicBezTo>
                    <a:pt x="4705" y="6777"/>
                    <a:pt x="4565" y="6721"/>
                    <a:pt x="4425" y="6637"/>
                  </a:cubicBezTo>
                  <a:cubicBezTo>
                    <a:pt x="3725" y="6385"/>
                    <a:pt x="3053" y="6133"/>
                    <a:pt x="2353" y="5881"/>
                  </a:cubicBezTo>
                  <a:lnTo>
                    <a:pt x="1289" y="5517"/>
                  </a:lnTo>
                  <a:lnTo>
                    <a:pt x="785" y="5321"/>
                  </a:lnTo>
                  <a:lnTo>
                    <a:pt x="504" y="5237"/>
                  </a:lnTo>
                  <a:cubicBezTo>
                    <a:pt x="476" y="5237"/>
                    <a:pt x="420" y="5209"/>
                    <a:pt x="364" y="5237"/>
                  </a:cubicBezTo>
                  <a:cubicBezTo>
                    <a:pt x="336" y="5237"/>
                    <a:pt x="308" y="5265"/>
                    <a:pt x="280" y="5321"/>
                  </a:cubicBezTo>
                  <a:lnTo>
                    <a:pt x="252" y="5349"/>
                  </a:lnTo>
                  <a:lnTo>
                    <a:pt x="224" y="5405"/>
                  </a:lnTo>
                  <a:lnTo>
                    <a:pt x="140" y="5489"/>
                  </a:lnTo>
                  <a:lnTo>
                    <a:pt x="0" y="6021"/>
                  </a:lnTo>
                  <a:lnTo>
                    <a:pt x="0" y="6133"/>
                  </a:lnTo>
                  <a:lnTo>
                    <a:pt x="0" y="6217"/>
                  </a:lnTo>
                  <a:lnTo>
                    <a:pt x="0" y="6245"/>
                  </a:lnTo>
                  <a:cubicBezTo>
                    <a:pt x="0" y="6301"/>
                    <a:pt x="0" y="6329"/>
                    <a:pt x="28" y="6357"/>
                  </a:cubicBezTo>
                  <a:cubicBezTo>
                    <a:pt x="56" y="6413"/>
                    <a:pt x="112" y="6413"/>
                    <a:pt x="140" y="6441"/>
                  </a:cubicBezTo>
                  <a:lnTo>
                    <a:pt x="420" y="6525"/>
                  </a:lnTo>
                  <a:lnTo>
                    <a:pt x="925" y="6693"/>
                  </a:lnTo>
                  <a:lnTo>
                    <a:pt x="1961" y="7057"/>
                  </a:lnTo>
                  <a:cubicBezTo>
                    <a:pt x="2661" y="7281"/>
                    <a:pt x="3333" y="7533"/>
                    <a:pt x="4005" y="7813"/>
                  </a:cubicBezTo>
                  <a:cubicBezTo>
                    <a:pt x="5265" y="8289"/>
                    <a:pt x="6469" y="8793"/>
                    <a:pt x="7701" y="9353"/>
                  </a:cubicBezTo>
                  <a:cubicBezTo>
                    <a:pt x="7141" y="10978"/>
                    <a:pt x="6917" y="12798"/>
                    <a:pt x="6889" y="14506"/>
                  </a:cubicBezTo>
                  <a:cubicBezTo>
                    <a:pt x="6861" y="16382"/>
                    <a:pt x="7029" y="18287"/>
                    <a:pt x="7925" y="19967"/>
                  </a:cubicBezTo>
                  <a:cubicBezTo>
                    <a:pt x="8262" y="20639"/>
                    <a:pt x="8738" y="21255"/>
                    <a:pt x="9550" y="21227"/>
                  </a:cubicBezTo>
                  <a:cubicBezTo>
                    <a:pt x="9886" y="21227"/>
                    <a:pt x="10222" y="21087"/>
                    <a:pt x="10474" y="20863"/>
                  </a:cubicBezTo>
                  <a:cubicBezTo>
                    <a:pt x="10782" y="20555"/>
                    <a:pt x="10922" y="20135"/>
                    <a:pt x="11034" y="19715"/>
                  </a:cubicBezTo>
                  <a:cubicBezTo>
                    <a:pt x="11482" y="17866"/>
                    <a:pt x="11146" y="15962"/>
                    <a:pt x="10614" y="14170"/>
                  </a:cubicBezTo>
                  <a:cubicBezTo>
                    <a:pt x="10306" y="13134"/>
                    <a:pt x="9914" y="12154"/>
                    <a:pt x="9466" y="11202"/>
                  </a:cubicBezTo>
                  <a:cubicBezTo>
                    <a:pt x="9270" y="10726"/>
                    <a:pt x="9018" y="10277"/>
                    <a:pt x="8766" y="9829"/>
                  </a:cubicBezTo>
                  <a:cubicBezTo>
                    <a:pt x="9830" y="10362"/>
                    <a:pt x="10894" y="10866"/>
                    <a:pt x="11958" y="11426"/>
                  </a:cubicBezTo>
                  <a:cubicBezTo>
                    <a:pt x="12602" y="11790"/>
                    <a:pt x="13246" y="12126"/>
                    <a:pt x="13890" y="12490"/>
                  </a:cubicBezTo>
                  <a:cubicBezTo>
                    <a:pt x="14506" y="12854"/>
                    <a:pt x="15122" y="13218"/>
                    <a:pt x="15767" y="13582"/>
                  </a:cubicBezTo>
                  <a:cubicBezTo>
                    <a:pt x="15066" y="15206"/>
                    <a:pt x="14758" y="16998"/>
                    <a:pt x="14618" y="18763"/>
                  </a:cubicBezTo>
                  <a:cubicBezTo>
                    <a:pt x="14478" y="20611"/>
                    <a:pt x="14506" y="22543"/>
                    <a:pt x="15318" y="24251"/>
                  </a:cubicBezTo>
                  <a:cubicBezTo>
                    <a:pt x="15627" y="24923"/>
                    <a:pt x="16075" y="25595"/>
                    <a:pt x="16859" y="25623"/>
                  </a:cubicBezTo>
                  <a:cubicBezTo>
                    <a:pt x="17195" y="25623"/>
                    <a:pt x="17559" y="25511"/>
                    <a:pt x="17811" y="25315"/>
                  </a:cubicBezTo>
                  <a:cubicBezTo>
                    <a:pt x="18147" y="25035"/>
                    <a:pt x="18315" y="24615"/>
                    <a:pt x="18455" y="24195"/>
                  </a:cubicBezTo>
                  <a:cubicBezTo>
                    <a:pt x="19015" y="22403"/>
                    <a:pt x="18763" y="20443"/>
                    <a:pt x="18343" y="18623"/>
                  </a:cubicBezTo>
                  <a:cubicBezTo>
                    <a:pt x="18119" y="17614"/>
                    <a:pt x="17783" y="16578"/>
                    <a:pt x="17391" y="15598"/>
                  </a:cubicBezTo>
                  <a:cubicBezTo>
                    <a:pt x="17195" y="15150"/>
                    <a:pt x="16999" y="14674"/>
                    <a:pt x="16775" y="14226"/>
                  </a:cubicBezTo>
                  <a:cubicBezTo>
                    <a:pt x="17671" y="14814"/>
                    <a:pt x="18567" y="15402"/>
                    <a:pt x="19463" y="16018"/>
                  </a:cubicBezTo>
                  <a:cubicBezTo>
                    <a:pt x="20667" y="16830"/>
                    <a:pt x="21843" y="17726"/>
                    <a:pt x="22991" y="18623"/>
                  </a:cubicBezTo>
                  <a:cubicBezTo>
                    <a:pt x="23019" y="18651"/>
                    <a:pt x="23019" y="18651"/>
                    <a:pt x="23047" y="18651"/>
                  </a:cubicBezTo>
                  <a:cubicBezTo>
                    <a:pt x="22403" y="20359"/>
                    <a:pt x="22207" y="22235"/>
                    <a:pt x="22151" y="23999"/>
                  </a:cubicBezTo>
                  <a:cubicBezTo>
                    <a:pt x="22123" y="25876"/>
                    <a:pt x="22291" y="27808"/>
                    <a:pt x="23188" y="29460"/>
                  </a:cubicBezTo>
                  <a:cubicBezTo>
                    <a:pt x="23524" y="30132"/>
                    <a:pt x="24000" y="30748"/>
                    <a:pt x="24812" y="30720"/>
                  </a:cubicBezTo>
                  <a:cubicBezTo>
                    <a:pt x="25148" y="30720"/>
                    <a:pt x="25484" y="30580"/>
                    <a:pt x="25736" y="30356"/>
                  </a:cubicBezTo>
                  <a:cubicBezTo>
                    <a:pt x="26044" y="30076"/>
                    <a:pt x="26184" y="29628"/>
                    <a:pt x="26296" y="29208"/>
                  </a:cubicBezTo>
                  <a:cubicBezTo>
                    <a:pt x="26772" y="27388"/>
                    <a:pt x="26408" y="25455"/>
                    <a:pt x="25876" y="23663"/>
                  </a:cubicBezTo>
                  <a:cubicBezTo>
                    <a:pt x="25568" y="22655"/>
                    <a:pt x="25204" y="21647"/>
                    <a:pt x="24756" y="20695"/>
                  </a:cubicBezTo>
                  <a:cubicBezTo>
                    <a:pt x="24560" y="20303"/>
                    <a:pt x="24336" y="19911"/>
                    <a:pt x="24112" y="19519"/>
                  </a:cubicBezTo>
                  <a:cubicBezTo>
                    <a:pt x="25820" y="20891"/>
                    <a:pt x="27472" y="22375"/>
                    <a:pt x="29068" y="23887"/>
                  </a:cubicBezTo>
                  <a:cubicBezTo>
                    <a:pt x="29040" y="25707"/>
                    <a:pt x="29488" y="27556"/>
                    <a:pt x="30048" y="29292"/>
                  </a:cubicBezTo>
                  <a:cubicBezTo>
                    <a:pt x="30636" y="31056"/>
                    <a:pt x="31449" y="32820"/>
                    <a:pt x="32849" y="34081"/>
                  </a:cubicBezTo>
                  <a:cubicBezTo>
                    <a:pt x="33409" y="34585"/>
                    <a:pt x="34053" y="35005"/>
                    <a:pt x="34809" y="34697"/>
                  </a:cubicBezTo>
                  <a:cubicBezTo>
                    <a:pt x="35117" y="34585"/>
                    <a:pt x="35369" y="34333"/>
                    <a:pt x="35537" y="34053"/>
                  </a:cubicBezTo>
                  <a:cubicBezTo>
                    <a:pt x="35733" y="33661"/>
                    <a:pt x="35733" y="33184"/>
                    <a:pt x="35677" y="32764"/>
                  </a:cubicBezTo>
                  <a:cubicBezTo>
                    <a:pt x="35481" y="30860"/>
                    <a:pt x="34501" y="29180"/>
                    <a:pt x="33409" y="27668"/>
                  </a:cubicBezTo>
                  <a:cubicBezTo>
                    <a:pt x="32793" y="26828"/>
                    <a:pt x="32093" y="26016"/>
                    <a:pt x="31337" y="25259"/>
                  </a:cubicBezTo>
                  <a:cubicBezTo>
                    <a:pt x="30973" y="24895"/>
                    <a:pt x="30608" y="24531"/>
                    <a:pt x="30188" y="24223"/>
                  </a:cubicBezTo>
                  <a:cubicBezTo>
                    <a:pt x="30132" y="24167"/>
                    <a:pt x="30076" y="24111"/>
                    <a:pt x="29992" y="24055"/>
                  </a:cubicBezTo>
                  <a:lnTo>
                    <a:pt x="30020" y="24055"/>
                  </a:lnTo>
                  <a:cubicBezTo>
                    <a:pt x="29264" y="23243"/>
                    <a:pt x="28480" y="22459"/>
                    <a:pt x="27696" y="21675"/>
                  </a:cubicBezTo>
                  <a:cubicBezTo>
                    <a:pt x="28788" y="22291"/>
                    <a:pt x="29992" y="22795"/>
                    <a:pt x="31141" y="23159"/>
                  </a:cubicBezTo>
                  <a:cubicBezTo>
                    <a:pt x="32905" y="23747"/>
                    <a:pt x="34753" y="24139"/>
                    <a:pt x="36601" y="23747"/>
                  </a:cubicBezTo>
                  <a:cubicBezTo>
                    <a:pt x="37301" y="23607"/>
                    <a:pt x="38029" y="23327"/>
                    <a:pt x="38226" y="22543"/>
                  </a:cubicBezTo>
                  <a:cubicBezTo>
                    <a:pt x="38310" y="22207"/>
                    <a:pt x="38254" y="21843"/>
                    <a:pt x="38113" y="21535"/>
                  </a:cubicBezTo>
                  <a:cubicBezTo>
                    <a:pt x="37917" y="21143"/>
                    <a:pt x="37553" y="20891"/>
                    <a:pt x="37161" y="206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49" name="Google Shape;449;p30"/>
            <p:cNvGrpSpPr/>
            <p:nvPr/>
          </p:nvGrpSpPr>
          <p:grpSpPr>
            <a:xfrm rot="1201454">
              <a:off x="8487393" y="4229929"/>
              <a:ext cx="449628" cy="449628"/>
              <a:chOff x="1455618" y="1674938"/>
              <a:chExt cx="449651" cy="449651"/>
            </a:xfrm>
          </p:grpSpPr>
          <p:sp>
            <p:nvSpPr>
              <p:cNvPr id="450" name="Google Shape;450;p30"/>
              <p:cNvSpPr/>
              <p:nvPr/>
            </p:nvSpPr>
            <p:spPr>
              <a:xfrm>
                <a:off x="1455618" y="1674938"/>
                <a:ext cx="449651" cy="449651"/>
              </a:xfrm>
              <a:custGeom>
                <a:rect b="b" l="l" r="r" t="t"/>
                <a:pathLst>
                  <a:path extrusionOk="0" h="14367" w="14367">
                    <a:moveTo>
                      <a:pt x="168" y="7505"/>
                    </a:moveTo>
                    <a:cubicBezTo>
                      <a:pt x="280" y="7757"/>
                      <a:pt x="477" y="7953"/>
                      <a:pt x="729" y="8065"/>
                    </a:cubicBezTo>
                    <a:cubicBezTo>
                      <a:pt x="953" y="8149"/>
                      <a:pt x="1205" y="8177"/>
                      <a:pt x="1429" y="8233"/>
                    </a:cubicBezTo>
                    <a:cubicBezTo>
                      <a:pt x="1681" y="8261"/>
                      <a:pt x="1905" y="8261"/>
                      <a:pt x="2157" y="8261"/>
                    </a:cubicBezTo>
                    <a:cubicBezTo>
                      <a:pt x="2605" y="8289"/>
                      <a:pt x="3053" y="8233"/>
                      <a:pt x="3501" y="8177"/>
                    </a:cubicBezTo>
                    <a:cubicBezTo>
                      <a:pt x="3053" y="8317"/>
                      <a:pt x="2661" y="8513"/>
                      <a:pt x="2269" y="8737"/>
                    </a:cubicBezTo>
                    <a:cubicBezTo>
                      <a:pt x="2045" y="8877"/>
                      <a:pt x="1877" y="8989"/>
                      <a:pt x="1681" y="9129"/>
                    </a:cubicBezTo>
                    <a:cubicBezTo>
                      <a:pt x="1485" y="9297"/>
                      <a:pt x="1289" y="9437"/>
                      <a:pt x="1149" y="9633"/>
                    </a:cubicBezTo>
                    <a:cubicBezTo>
                      <a:pt x="813" y="10053"/>
                      <a:pt x="869" y="10642"/>
                      <a:pt x="1261" y="10950"/>
                    </a:cubicBezTo>
                    <a:cubicBezTo>
                      <a:pt x="1485" y="11146"/>
                      <a:pt x="1765" y="11202"/>
                      <a:pt x="2017" y="11174"/>
                    </a:cubicBezTo>
                    <a:cubicBezTo>
                      <a:pt x="2269" y="11118"/>
                      <a:pt x="2493" y="11034"/>
                      <a:pt x="2717" y="10950"/>
                    </a:cubicBezTo>
                    <a:cubicBezTo>
                      <a:pt x="2941" y="10866"/>
                      <a:pt x="3165" y="10754"/>
                      <a:pt x="3361" y="10642"/>
                    </a:cubicBezTo>
                    <a:cubicBezTo>
                      <a:pt x="3753" y="10418"/>
                      <a:pt x="4117" y="10165"/>
                      <a:pt x="4481" y="9885"/>
                    </a:cubicBezTo>
                    <a:cubicBezTo>
                      <a:pt x="4173" y="10221"/>
                      <a:pt x="3921" y="10614"/>
                      <a:pt x="3697" y="11006"/>
                    </a:cubicBezTo>
                    <a:cubicBezTo>
                      <a:pt x="3585" y="11202"/>
                      <a:pt x="3473" y="11426"/>
                      <a:pt x="3389" y="11650"/>
                    </a:cubicBezTo>
                    <a:cubicBezTo>
                      <a:pt x="3305" y="11846"/>
                      <a:pt x="3221" y="12098"/>
                      <a:pt x="3165" y="12322"/>
                    </a:cubicBezTo>
                    <a:cubicBezTo>
                      <a:pt x="3081" y="12854"/>
                      <a:pt x="3445" y="13330"/>
                      <a:pt x="3949" y="13414"/>
                    </a:cubicBezTo>
                    <a:cubicBezTo>
                      <a:pt x="4229" y="13470"/>
                      <a:pt x="4481" y="13386"/>
                      <a:pt x="4705" y="13218"/>
                    </a:cubicBezTo>
                    <a:cubicBezTo>
                      <a:pt x="4901" y="13050"/>
                      <a:pt x="5041" y="12854"/>
                      <a:pt x="5209" y="12686"/>
                    </a:cubicBezTo>
                    <a:cubicBezTo>
                      <a:pt x="5349" y="12490"/>
                      <a:pt x="5489" y="12294"/>
                      <a:pt x="5601" y="12098"/>
                    </a:cubicBezTo>
                    <a:cubicBezTo>
                      <a:pt x="5825" y="11706"/>
                      <a:pt x="6021" y="11286"/>
                      <a:pt x="6161" y="10866"/>
                    </a:cubicBezTo>
                    <a:cubicBezTo>
                      <a:pt x="6105" y="11314"/>
                      <a:pt x="6049" y="11762"/>
                      <a:pt x="6077" y="12210"/>
                    </a:cubicBezTo>
                    <a:cubicBezTo>
                      <a:pt x="6077" y="12462"/>
                      <a:pt x="6077" y="12686"/>
                      <a:pt x="6105" y="12938"/>
                    </a:cubicBezTo>
                    <a:cubicBezTo>
                      <a:pt x="6161" y="13162"/>
                      <a:pt x="6189" y="13414"/>
                      <a:pt x="6273" y="13638"/>
                    </a:cubicBezTo>
                    <a:cubicBezTo>
                      <a:pt x="6469" y="14114"/>
                      <a:pt x="7001" y="14366"/>
                      <a:pt x="7477" y="14198"/>
                    </a:cubicBezTo>
                    <a:cubicBezTo>
                      <a:pt x="7757" y="14086"/>
                      <a:pt x="7954" y="13890"/>
                      <a:pt x="8038" y="13638"/>
                    </a:cubicBezTo>
                    <a:cubicBezTo>
                      <a:pt x="8122" y="13414"/>
                      <a:pt x="8178" y="13162"/>
                      <a:pt x="8206" y="12938"/>
                    </a:cubicBezTo>
                    <a:cubicBezTo>
                      <a:pt x="8234" y="12686"/>
                      <a:pt x="8262" y="12462"/>
                      <a:pt x="8262" y="12210"/>
                    </a:cubicBezTo>
                    <a:cubicBezTo>
                      <a:pt x="8262" y="11762"/>
                      <a:pt x="8234" y="11314"/>
                      <a:pt x="8150" y="10866"/>
                    </a:cubicBezTo>
                    <a:cubicBezTo>
                      <a:pt x="8318" y="11314"/>
                      <a:pt x="8514" y="11734"/>
                      <a:pt x="8738" y="12098"/>
                    </a:cubicBezTo>
                    <a:cubicBezTo>
                      <a:pt x="8850" y="12322"/>
                      <a:pt x="8990" y="12518"/>
                      <a:pt x="9130" y="12686"/>
                    </a:cubicBezTo>
                    <a:cubicBezTo>
                      <a:pt x="9270" y="12882"/>
                      <a:pt x="9438" y="13078"/>
                      <a:pt x="9634" y="13218"/>
                    </a:cubicBezTo>
                    <a:cubicBezTo>
                      <a:pt x="10026" y="13554"/>
                      <a:pt x="10614" y="13498"/>
                      <a:pt x="10950" y="13106"/>
                    </a:cubicBezTo>
                    <a:cubicBezTo>
                      <a:pt x="11118" y="12882"/>
                      <a:pt x="11202" y="12602"/>
                      <a:pt x="11146" y="12350"/>
                    </a:cubicBezTo>
                    <a:cubicBezTo>
                      <a:pt x="11118" y="12098"/>
                      <a:pt x="11034" y="11874"/>
                      <a:pt x="10950" y="11650"/>
                    </a:cubicBezTo>
                    <a:cubicBezTo>
                      <a:pt x="10838" y="11426"/>
                      <a:pt x="10754" y="11230"/>
                      <a:pt x="10642" y="11006"/>
                    </a:cubicBezTo>
                    <a:cubicBezTo>
                      <a:pt x="10418" y="10614"/>
                      <a:pt x="10166" y="10249"/>
                      <a:pt x="9858" y="9885"/>
                    </a:cubicBezTo>
                    <a:cubicBezTo>
                      <a:pt x="10222" y="10193"/>
                      <a:pt x="10586" y="10446"/>
                      <a:pt x="10978" y="10670"/>
                    </a:cubicBezTo>
                    <a:cubicBezTo>
                      <a:pt x="11202" y="10782"/>
                      <a:pt x="11398" y="10894"/>
                      <a:pt x="11622" y="10978"/>
                    </a:cubicBezTo>
                    <a:cubicBezTo>
                      <a:pt x="11846" y="11062"/>
                      <a:pt x="12070" y="11146"/>
                      <a:pt x="12322" y="11202"/>
                    </a:cubicBezTo>
                    <a:cubicBezTo>
                      <a:pt x="12826" y="11286"/>
                      <a:pt x="13302" y="10922"/>
                      <a:pt x="13386" y="10418"/>
                    </a:cubicBezTo>
                    <a:cubicBezTo>
                      <a:pt x="13442" y="10137"/>
                      <a:pt x="13358" y="9885"/>
                      <a:pt x="13190" y="9661"/>
                    </a:cubicBezTo>
                    <a:cubicBezTo>
                      <a:pt x="13022" y="9465"/>
                      <a:pt x="12854" y="9325"/>
                      <a:pt x="12658" y="9185"/>
                    </a:cubicBezTo>
                    <a:cubicBezTo>
                      <a:pt x="12462" y="9017"/>
                      <a:pt x="12266" y="8905"/>
                      <a:pt x="12070" y="8765"/>
                    </a:cubicBezTo>
                    <a:cubicBezTo>
                      <a:pt x="11678" y="8541"/>
                      <a:pt x="11286" y="8345"/>
                      <a:pt x="10866" y="8205"/>
                    </a:cubicBezTo>
                    <a:cubicBezTo>
                      <a:pt x="11314" y="8261"/>
                      <a:pt x="11762" y="8317"/>
                      <a:pt x="12210" y="8317"/>
                    </a:cubicBezTo>
                    <a:cubicBezTo>
                      <a:pt x="12462" y="8317"/>
                      <a:pt x="12686" y="8289"/>
                      <a:pt x="12910" y="8261"/>
                    </a:cubicBezTo>
                    <a:cubicBezTo>
                      <a:pt x="13162" y="8205"/>
                      <a:pt x="13386" y="8177"/>
                      <a:pt x="13638" y="8093"/>
                    </a:cubicBezTo>
                    <a:cubicBezTo>
                      <a:pt x="14114" y="7897"/>
                      <a:pt x="14366" y="7365"/>
                      <a:pt x="14170" y="6889"/>
                    </a:cubicBezTo>
                    <a:cubicBezTo>
                      <a:pt x="14086" y="6609"/>
                      <a:pt x="13890" y="6413"/>
                      <a:pt x="13638" y="6329"/>
                    </a:cubicBezTo>
                    <a:cubicBezTo>
                      <a:pt x="13386" y="6245"/>
                      <a:pt x="13162" y="6189"/>
                      <a:pt x="12910" y="6161"/>
                    </a:cubicBezTo>
                    <a:cubicBezTo>
                      <a:pt x="12686" y="6133"/>
                      <a:pt x="12462" y="6105"/>
                      <a:pt x="12210" y="6105"/>
                    </a:cubicBezTo>
                    <a:cubicBezTo>
                      <a:pt x="11762" y="6105"/>
                      <a:pt x="11314" y="6133"/>
                      <a:pt x="10866" y="6217"/>
                    </a:cubicBezTo>
                    <a:cubicBezTo>
                      <a:pt x="11286" y="6049"/>
                      <a:pt x="11706" y="5881"/>
                      <a:pt x="12098" y="5629"/>
                    </a:cubicBezTo>
                    <a:cubicBezTo>
                      <a:pt x="12294" y="5517"/>
                      <a:pt x="12490" y="5377"/>
                      <a:pt x="12686" y="5237"/>
                    </a:cubicBezTo>
                    <a:cubicBezTo>
                      <a:pt x="12882" y="5097"/>
                      <a:pt x="13050" y="4929"/>
                      <a:pt x="13218" y="4733"/>
                    </a:cubicBezTo>
                    <a:cubicBezTo>
                      <a:pt x="13554" y="4341"/>
                      <a:pt x="13498" y="3753"/>
                      <a:pt x="13078" y="3417"/>
                    </a:cubicBezTo>
                    <a:cubicBezTo>
                      <a:pt x="12882" y="3249"/>
                      <a:pt x="12602" y="3165"/>
                      <a:pt x="12350" y="3221"/>
                    </a:cubicBezTo>
                    <a:cubicBezTo>
                      <a:pt x="12098" y="3249"/>
                      <a:pt x="11874" y="3333"/>
                      <a:pt x="11650" y="3417"/>
                    </a:cubicBezTo>
                    <a:cubicBezTo>
                      <a:pt x="11426" y="3529"/>
                      <a:pt x="11202" y="3613"/>
                      <a:pt x="11006" y="3725"/>
                    </a:cubicBezTo>
                    <a:cubicBezTo>
                      <a:pt x="10614" y="3949"/>
                      <a:pt x="10250" y="4229"/>
                      <a:pt x="9886" y="4509"/>
                    </a:cubicBezTo>
                    <a:cubicBezTo>
                      <a:pt x="10166" y="4145"/>
                      <a:pt x="10446" y="3781"/>
                      <a:pt x="10670" y="3389"/>
                    </a:cubicBezTo>
                    <a:cubicBezTo>
                      <a:pt x="10782" y="3193"/>
                      <a:pt x="10894" y="2969"/>
                      <a:pt x="10978" y="2745"/>
                    </a:cubicBezTo>
                    <a:cubicBezTo>
                      <a:pt x="11062" y="2520"/>
                      <a:pt x="11146" y="2296"/>
                      <a:pt x="11174" y="2044"/>
                    </a:cubicBezTo>
                    <a:cubicBezTo>
                      <a:pt x="11258" y="1540"/>
                      <a:pt x="10922" y="1064"/>
                      <a:pt x="10418" y="980"/>
                    </a:cubicBezTo>
                    <a:cubicBezTo>
                      <a:pt x="10138" y="924"/>
                      <a:pt x="9858" y="1008"/>
                      <a:pt x="9662" y="1176"/>
                    </a:cubicBezTo>
                    <a:cubicBezTo>
                      <a:pt x="9466" y="1344"/>
                      <a:pt x="9298" y="1512"/>
                      <a:pt x="9158" y="1708"/>
                    </a:cubicBezTo>
                    <a:cubicBezTo>
                      <a:pt x="9018" y="1904"/>
                      <a:pt x="8878" y="2100"/>
                      <a:pt x="8766" y="2296"/>
                    </a:cubicBezTo>
                    <a:cubicBezTo>
                      <a:pt x="8542" y="2689"/>
                      <a:pt x="8346" y="3081"/>
                      <a:pt x="8178" y="3529"/>
                    </a:cubicBezTo>
                    <a:cubicBezTo>
                      <a:pt x="8262" y="3053"/>
                      <a:pt x="8290" y="2604"/>
                      <a:pt x="8290" y="2156"/>
                    </a:cubicBezTo>
                    <a:cubicBezTo>
                      <a:pt x="8290" y="1932"/>
                      <a:pt x="8262" y="1680"/>
                      <a:pt x="8234" y="1456"/>
                    </a:cubicBezTo>
                    <a:cubicBezTo>
                      <a:pt x="8206" y="1204"/>
                      <a:pt x="8150" y="980"/>
                      <a:pt x="8066" y="728"/>
                    </a:cubicBezTo>
                    <a:cubicBezTo>
                      <a:pt x="7898" y="252"/>
                      <a:pt x="7337" y="0"/>
                      <a:pt x="6861" y="196"/>
                    </a:cubicBezTo>
                    <a:cubicBezTo>
                      <a:pt x="6609" y="280"/>
                      <a:pt x="6413" y="504"/>
                      <a:pt x="6329" y="728"/>
                    </a:cubicBezTo>
                    <a:cubicBezTo>
                      <a:pt x="6217" y="980"/>
                      <a:pt x="6189" y="1204"/>
                      <a:pt x="6161" y="1456"/>
                    </a:cubicBezTo>
                    <a:cubicBezTo>
                      <a:pt x="6105" y="1680"/>
                      <a:pt x="6105" y="1932"/>
                      <a:pt x="6105" y="2156"/>
                    </a:cubicBezTo>
                    <a:cubicBezTo>
                      <a:pt x="6077" y="2604"/>
                      <a:pt x="6133" y="3053"/>
                      <a:pt x="6217" y="3501"/>
                    </a:cubicBezTo>
                    <a:cubicBezTo>
                      <a:pt x="6049" y="3081"/>
                      <a:pt x="5853" y="2661"/>
                      <a:pt x="5629" y="2268"/>
                    </a:cubicBezTo>
                    <a:cubicBezTo>
                      <a:pt x="5517" y="2072"/>
                      <a:pt x="5377" y="1876"/>
                      <a:pt x="5237" y="1680"/>
                    </a:cubicBezTo>
                    <a:cubicBezTo>
                      <a:pt x="5069" y="1484"/>
                      <a:pt x="4929" y="1316"/>
                      <a:pt x="4733" y="1148"/>
                    </a:cubicBezTo>
                    <a:cubicBezTo>
                      <a:pt x="4341" y="812"/>
                      <a:pt x="3753" y="868"/>
                      <a:pt x="3417" y="1288"/>
                    </a:cubicBezTo>
                    <a:cubicBezTo>
                      <a:pt x="3221" y="1484"/>
                      <a:pt x="3165" y="1764"/>
                      <a:pt x="3193" y="2044"/>
                    </a:cubicBezTo>
                    <a:cubicBezTo>
                      <a:pt x="3249" y="2268"/>
                      <a:pt x="3333" y="2520"/>
                      <a:pt x="3417" y="2717"/>
                    </a:cubicBezTo>
                    <a:cubicBezTo>
                      <a:pt x="3501" y="2941"/>
                      <a:pt x="3613" y="3165"/>
                      <a:pt x="3725" y="3361"/>
                    </a:cubicBezTo>
                    <a:cubicBezTo>
                      <a:pt x="3949" y="3753"/>
                      <a:pt x="4201" y="4117"/>
                      <a:pt x="4481" y="4481"/>
                    </a:cubicBezTo>
                    <a:cubicBezTo>
                      <a:pt x="4145" y="4201"/>
                      <a:pt x="3781" y="3921"/>
                      <a:pt x="3361" y="3697"/>
                    </a:cubicBezTo>
                    <a:cubicBezTo>
                      <a:pt x="3165" y="3585"/>
                      <a:pt x="2941" y="3473"/>
                      <a:pt x="2745" y="3389"/>
                    </a:cubicBezTo>
                    <a:cubicBezTo>
                      <a:pt x="2521" y="3305"/>
                      <a:pt x="2297" y="3221"/>
                      <a:pt x="2045" y="3193"/>
                    </a:cubicBezTo>
                    <a:cubicBezTo>
                      <a:pt x="1513" y="3109"/>
                      <a:pt x="1037" y="3445"/>
                      <a:pt x="953" y="3949"/>
                    </a:cubicBezTo>
                    <a:cubicBezTo>
                      <a:pt x="925" y="4229"/>
                      <a:pt x="981" y="4509"/>
                      <a:pt x="1149" y="4705"/>
                    </a:cubicBezTo>
                    <a:cubicBezTo>
                      <a:pt x="1317" y="4901"/>
                      <a:pt x="1513" y="5069"/>
                      <a:pt x="1681" y="5209"/>
                    </a:cubicBezTo>
                    <a:cubicBezTo>
                      <a:pt x="1877" y="5349"/>
                      <a:pt x="2073" y="5489"/>
                      <a:pt x="2269" y="5601"/>
                    </a:cubicBezTo>
                    <a:cubicBezTo>
                      <a:pt x="2661" y="5825"/>
                      <a:pt x="3081" y="6021"/>
                      <a:pt x="3501" y="6189"/>
                    </a:cubicBezTo>
                    <a:cubicBezTo>
                      <a:pt x="3053" y="6105"/>
                      <a:pt x="2605" y="6077"/>
                      <a:pt x="2157" y="6077"/>
                    </a:cubicBezTo>
                    <a:cubicBezTo>
                      <a:pt x="1905" y="6077"/>
                      <a:pt x="1681" y="6105"/>
                      <a:pt x="1429" y="6133"/>
                    </a:cubicBezTo>
                    <a:cubicBezTo>
                      <a:pt x="1205" y="6161"/>
                      <a:pt x="953" y="6217"/>
                      <a:pt x="729" y="6301"/>
                    </a:cubicBezTo>
                    <a:cubicBezTo>
                      <a:pt x="252" y="6469"/>
                      <a:pt x="0" y="7029"/>
                      <a:pt x="168" y="75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30"/>
              <p:cNvSpPr/>
              <p:nvPr/>
            </p:nvSpPr>
            <p:spPr>
              <a:xfrm>
                <a:off x="1630043" y="1849332"/>
                <a:ext cx="101686" cy="101717"/>
              </a:xfrm>
              <a:custGeom>
                <a:rect b="b" l="l" r="r" t="t"/>
                <a:pathLst>
                  <a:path extrusionOk="0" h="3250" w="3249">
                    <a:moveTo>
                      <a:pt x="1624" y="1"/>
                    </a:moveTo>
                    <a:cubicBezTo>
                      <a:pt x="728" y="1"/>
                      <a:pt x="0" y="729"/>
                      <a:pt x="0" y="1625"/>
                    </a:cubicBezTo>
                    <a:cubicBezTo>
                      <a:pt x="0" y="2521"/>
                      <a:pt x="728" y="3249"/>
                      <a:pt x="1624" y="3249"/>
                    </a:cubicBezTo>
                    <a:cubicBezTo>
                      <a:pt x="2521" y="3249"/>
                      <a:pt x="3249" y="2521"/>
                      <a:pt x="3249" y="1625"/>
                    </a:cubicBezTo>
                    <a:cubicBezTo>
                      <a:pt x="3249" y="729"/>
                      <a:pt x="2521" y="1"/>
                      <a:pt x="16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52" name="Google Shape;452;p30"/>
            <p:cNvGrpSpPr/>
            <p:nvPr/>
          </p:nvGrpSpPr>
          <p:grpSpPr>
            <a:xfrm>
              <a:off x="7282110" y="119213"/>
              <a:ext cx="449651" cy="449651"/>
              <a:chOff x="1930662" y="2441838"/>
              <a:chExt cx="449651" cy="449651"/>
            </a:xfrm>
          </p:grpSpPr>
          <p:sp>
            <p:nvSpPr>
              <p:cNvPr id="453" name="Google Shape;453;p30"/>
              <p:cNvSpPr/>
              <p:nvPr/>
            </p:nvSpPr>
            <p:spPr>
              <a:xfrm>
                <a:off x="1930662" y="2441838"/>
                <a:ext cx="449651" cy="449651"/>
              </a:xfrm>
              <a:custGeom>
                <a:rect b="b" l="l" r="r" t="t"/>
                <a:pathLst>
                  <a:path extrusionOk="0" h="14367" w="14367">
                    <a:moveTo>
                      <a:pt x="168" y="7505"/>
                    </a:moveTo>
                    <a:cubicBezTo>
                      <a:pt x="281" y="7757"/>
                      <a:pt x="477" y="7953"/>
                      <a:pt x="729" y="8065"/>
                    </a:cubicBezTo>
                    <a:cubicBezTo>
                      <a:pt x="981" y="8149"/>
                      <a:pt x="1205" y="8177"/>
                      <a:pt x="1429" y="8233"/>
                    </a:cubicBezTo>
                    <a:cubicBezTo>
                      <a:pt x="1681" y="8261"/>
                      <a:pt x="1905" y="8261"/>
                      <a:pt x="2157" y="8261"/>
                    </a:cubicBezTo>
                    <a:cubicBezTo>
                      <a:pt x="2605" y="8289"/>
                      <a:pt x="3053" y="8233"/>
                      <a:pt x="3501" y="8177"/>
                    </a:cubicBezTo>
                    <a:cubicBezTo>
                      <a:pt x="3081" y="8317"/>
                      <a:pt x="2661" y="8513"/>
                      <a:pt x="2269" y="8737"/>
                    </a:cubicBezTo>
                    <a:cubicBezTo>
                      <a:pt x="2073" y="8877"/>
                      <a:pt x="1877" y="8989"/>
                      <a:pt x="1681" y="9129"/>
                    </a:cubicBezTo>
                    <a:cubicBezTo>
                      <a:pt x="1485" y="9298"/>
                      <a:pt x="1317" y="9438"/>
                      <a:pt x="1149" y="9634"/>
                    </a:cubicBezTo>
                    <a:cubicBezTo>
                      <a:pt x="813" y="10054"/>
                      <a:pt x="869" y="10642"/>
                      <a:pt x="1261" y="10950"/>
                    </a:cubicBezTo>
                    <a:cubicBezTo>
                      <a:pt x="1485" y="11146"/>
                      <a:pt x="1765" y="11202"/>
                      <a:pt x="2017" y="11174"/>
                    </a:cubicBezTo>
                    <a:cubicBezTo>
                      <a:pt x="2269" y="11118"/>
                      <a:pt x="2493" y="11034"/>
                      <a:pt x="2717" y="10950"/>
                    </a:cubicBezTo>
                    <a:cubicBezTo>
                      <a:pt x="2941" y="10866"/>
                      <a:pt x="3165" y="10754"/>
                      <a:pt x="3361" y="10642"/>
                    </a:cubicBezTo>
                    <a:cubicBezTo>
                      <a:pt x="3753" y="10418"/>
                      <a:pt x="4117" y="10166"/>
                      <a:pt x="4481" y="9886"/>
                    </a:cubicBezTo>
                    <a:cubicBezTo>
                      <a:pt x="4173" y="10222"/>
                      <a:pt x="3921" y="10614"/>
                      <a:pt x="3697" y="11006"/>
                    </a:cubicBezTo>
                    <a:cubicBezTo>
                      <a:pt x="3585" y="11202"/>
                      <a:pt x="3473" y="11426"/>
                      <a:pt x="3389" y="11650"/>
                    </a:cubicBezTo>
                    <a:cubicBezTo>
                      <a:pt x="3305" y="11846"/>
                      <a:pt x="3221" y="12098"/>
                      <a:pt x="3193" y="12322"/>
                    </a:cubicBezTo>
                    <a:cubicBezTo>
                      <a:pt x="3109" y="12854"/>
                      <a:pt x="3445" y="13330"/>
                      <a:pt x="3949" y="13414"/>
                    </a:cubicBezTo>
                    <a:cubicBezTo>
                      <a:pt x="4229" y="13470"/>
                      <a:pt x="4509" y="13386"/>
                      <a:pt x="4705" y="13218"/>
                    </a:cubicBezTo>
                    <a:cubicBezTo>
                      <a:pt x="4901" y="13050"/>
                      <a:pt x="5041" y="12854"/>
                      <a:pt x="5209" y="12686"/>
                    </a:cubicBezTo>
                    <a:cubicBezTo>
                      <a:pt x="5349" y="12490"/>
                      <a:pt x="5489" y="12294"/>
                      <a:pt x="5601" y="12098"/>
                    </a:cubicBezTo>
                    <a:cubicBezTo>
                      <a:pt x="5825" y="11706"/>
                      <a:pt x="6021" y="11286"/>
                      <a:pt x="6189" y="10866"/>
                    </a:cubicBezTo>
                    <a:cubicBezTo>
                      <a:pt x="6105" y="11314"/>
                      <a:pt x="6049" y="11762"/>
                      <a:pt x="6077" y="12238"/>
                    </a:cubicBezTo>
                    <a:cubicBezTo>
                      <a:pt x="6077" y="12462"/>
                      <a:pt x="6077" y="12686"/>
                      <a:pt x="6133" y="12938"/>
                    </a:cubicBezTo>
                    <a:cubicBezTo>
                      <a:pt x="6161" y="13162"/>
                      <a:pt x="6189" y="13414"/>
                      <a:pt x="6301" y="13638"/>
                    </a:cubicBezTo>
                    <a:cubicBezTo>
                      <a:pt x="6469" y="14142"/>
                      <a:pt x="7001" y="14366"/>
                      <a:pt x="7505" y="14198"/>
                    </a:cubicBezTo>
                    <a:cubicBezTo>
                      <a:pt x="7758" y="14086"/>
                      <a:pt x="7954" y="13890"/>
                      <a:pt x="8038" y="13638"/>
                    </a:cubicBezTo>
                    <a:cubicBezTo>
                      <a:pt x="8122" y="13414"/>
                      <a:pt x="8178" y="13162"/>
                      <a:pt x="8206" y="12938"/>
                    </a:cubicBezTo>
                    <a:cubicBezTo>
                      <a:pt x="8234" y="12686"/>
                      <a:pt x="8262" y="12462"/>
                      <a:pt x="8262" y="12238"/>
                    </a:cubicBezTo>
                    <a:cubicBezTo>
                      <a:pt x="8262" y="11790"/>
                      <a:pt x="8234" y="11342"/>
                      <a:pt x="8150" y="10894"/>
                    </a:cubicBezTo>
                    <a:cubicBezTo>
                      <a:pt x="8318" y="11314"/>
                      <a:pt x="8514" y="11734"/>
                      <a:pt x="8738" y="12098"/>
                    </a:cubicBezTo>
                    <a:cubicBezTo>
                      <a:pt x="8850" y="12322"/>
                      <a:pt x="8990" y="12518"/>
                      <a:pt x="9130" y="12686"/>
                    </a:cubicBezTo>
                    <a:cubicBezTo>
                      <a:pt x="9270" y="12882"/>
                      <a:pt x="9438" y="13078"/>
                      <a:pt x="9634" y="13218"/>
                    </a:cubicBezTo>
                    <a:cubicBezTo>
                      <a:pt x="10026" y="13554"/>
                      <a:pt x="10614" y="13498"/>
                      <a:pt x="10950" y="13106"/>
                    </a:cubicBezTo>
                    <a:cubicBezTo>
                      <a:pt x="11118" y="12882"/>
                      <a:pt x="11202" y="12602"/>
                      <a:pt x="11146" y="12350"/>
                    </a:cubicBezTo>
                    <a:cubicBezTo>
                      <a:pt x="11118" y="12098"/>
                      <a:pt x="11034" y="11874"/>
                      <a:pt x="10950" y="11650"/>
                    </a:cubicBezTo>
                    <a:cubicBezTo>
                      <a:pt x="10838" y="11426"/>
                      <a:pt x="10754" y="11230"/>
                      <a:pt x="10642" y="11006"/>
                    </a:cubicBezTo>
                    <a:cubicBezTo>
                      <a:pt x="10418" y="10614"/>
                      <a:pt x="10166" y="10250"/>
                      <a:pt x="9858" y="9886"/>
                    </a:cubicBezTo>
                    <a:cubicBezTo>
                      <a:pt x="10222" y="10194"/>
                      <a:pt x="10586" y="10446"/>
                      <a:pt x="10978" y="10670"/>
                    </a:cubicBezTo>
                    <a:cubicBezTo>
                      <a:pt x="11202" y="10782"/>
                      <a:pt x="11398" y="10894"/>
                      <a:pt x="11622" y="10978"/>
                    </a:cubicBezTo>
                    <a:cubicBezTo>
                      <a:pt x="11846" y="11062"/>
                      <a:pt x="12070" y="11146"/>
                      <a:pt x="12322" y="11202"/>
                    </a:cubicBezTo>
                    <a:cubicBezTo>
                      <a:pt x="12826" y="11286"/>
                      <a:pt x="13302" y="10922"/>
                      <a:pt x="13386" y="10418"/>
                    </a:cubicBezTo>
                    <a:cubicBezTo>
                      <a:pt x="13442" y="10138"/>
                      <a:pt x="13358" y="9886"/>
                      <a:pt x="13190" y="9662"/>
                    </a:cubicBezTo>
                    <a:cubicBezTo>
                      <a:pt x="13022" y="9466"/>
                      <a:pt x="12854" y="9326"/>
                      <a:pt x="12658" y="9185"/>
                    </a:cubicBezTo>
                    <a:cubicBezTo>
                      <a:pt x="12462" y="9017"/>
                      <a:pt x="12266" y="8905"/>
                      <a:pt x="12070" y="8765"/>
                    </a:cubicBezTo>
                    <a:cubicBezTo>
                      <a:pt x="11678" y="8541"/>
                      <a:pt x="11286" y="8345"/>
                      <a:pt x="10866" y="8205"/>
                    </a:cubicBezTo>
                    <a:cubicBezTo>
                      <a:pt x="11314" y="8261"/>
                      <a:pt x="11762" y="8317"/>
                      <a:pt x="12210" y="8317"/>
                    </a:cubicBezTo>
                    <a:cubicBezTo>
                      <a:pt x="12462" y="8317"/>
                      <a:pt x="12686" y="8289"/>
                      <a:pt x="12910" y="8261"/>
                    </a:cubicBezTo>
                    <a:cubicBezTo>
                      <a:pt x="13162" y="8205"/>
                      <a:pt x="13386" y="8177"/>
                      <a:pt x="13638" y="8093"/>
                    </a:cubicBezTo>
                    <a:cubicBezTo>
                      <a:pt x="14114" y="7897"/>
                      <a:pt x="14366" y="7365"/>
                      <a:pt x="14170" y="6889"/>
                    </a:cubicBezTo>
                    <a:cubicBezTo>
                      <a:pt x="14086" y="6609"/>
                      <a:pt x="13890" y="6413"/>
                      <a:pt x="13638" y="6329"/>
                    </a:cubicBezTo>
                    <a:cubicBezTo>
                      <a:pt x="13386" y="6245"/>
                      <a:pt x="13162" y="6189"/>
                      <a:pt x="12910" y="6161"/>
                    </a:cubicBezTo>
                    <a:cubicBezTo>
                      <a:pt x="12686" y="6133"/>
                      <a:pt x="12462" y="6105"/>
                      <a:pt x="12210" y="6105"/>
                    </a:cubicBezTo>
                    <a:cubicBezTo>
                      <a:pt x="11762" y="6105"/>
                      <a:pt x="11314" y="6133"/>
                      <a:pt x="10866" y="6217"/>
                    </a:cubicBezTo>
                    <a:cubicBezTo>
                      <a:pt x="11286" y="6049"/>
                      <a:pt x="11706" y="5881"/>
                      <a:pt x="12098" y="5629"/>
                    </a:cubicBezTo>
                    <a:cubicBezTo>
                      <a:pt x="12294" y="5517"/>
                      <a:pt x="12490" y="5377"/>
                      <a:pt x="12686" y="5237"/>
                    </a:cubicBezTo>
                    <a:cubicBezTo>
                      <a:pt x="12882" y="5097"/>
                      <a:pt x="13050" y="4929"/>
                      <a:pt x="13218" y="4733"/>
                    </a:cubicBezTo>
                    <a:cubicBezTo>
                      <a:pt x="13554" y="4341"/>
                      <a:pt x="13498" y="3753"/>
                      <a:pt x="13078" y="3417"/>
                    </a:cubicBezTo>
                    <a:cubicBezTo>
                      <a:pt x="12882" y="3249"/>
                      <a:pt x="12602" y="3193"/>
                      <a:pt x="12350" y="3221"/>
                    </a:cubicBezTo>
                    <a:cubicBezTo>
                      <a:pt x="12098" y="3249"/>
                      <a:pt x="11846" y="3333"/>
                      <a:pt x="11650" y="3417"/>
                    </a:cubicBezTo>
                    <a:cubicBezTo>
                      <a:pt x="11426" y="3529"/>
                      <a:pt x="11202" y="3613"/>
                      <a:pt x="11006" y="3725"/>
                    </a:cubicBezTo>
                    <a:cubicBezTo>
                      <a:pt x="10614" y="3949"/>
                      <a:pt x="10250" y="4229"/>
                      <a:pt x="9886" y="4509"/>
                    </a:cubicBezTo>
                    <a:cubicBezTo>
                      <a:pt x="10166" y="4145"/>
                      <a:pt x="10446" y="3781"/>
                      <a:pt x="10670" y="3389"/>
                    </a:cubicBezTo>
                    <a:cubicBezTo>
                      <a:pt x="10782" y="3193"/>
                      <a:pt x="10894" y="2969"/>
                      <a:pt x="10978" y="2745"/>
                    </a:cubicBezTo>
                    <a:cubicBezTo>
                      <a:pt x="11062" y="2521"/>
                      <a:pt x="11146" y="2297"/>
                      <a:pt x="11174" y="2045"/>
                    </a:cubicBezTo>
                    <a:cubicBezTo>
                      <a:pt x="11258" y="1541"/>
                      <a:pt x="10922" y="1064"/>
                      <a:pt x="10418" y="980"/>
                    </a:cubicBezTo>
                    <a:cubicBezTo>
                      <a:pt x="10138" y="924"/>
                      <a:pt x="9858" y="1008"/>
                      <a:pt x="9662" y="1176"/>
                    </a:cubicBezTo>
                    <a:cubicBezTo>
                      <a:pt x="9466" y="1344"/>
                      <a:pt x="9298" y="1513"/>
                      <a:pt x="9158" y="1709"/>
                    </a:cubicBezTo>
                    <a:cubicBezTo>
                      <a:pt x="9018" y="1905"/>
                      <a:pt x="8878" y="2101"/>
                      <a:pt x="8766" y="2297"/>
                    </a:cubicBezTo>
                    <a:cubicBezTo>
                      <a:pt x="8542" y="2689"/>
                      <a:pt x="8346" y="3081"/>
                      <a:pt x="8178" y="3529"/>
                    </a:cubicBezTo>
                    <a:cubicBezTo>
                      <a:pt x="8262" y="3053"/>
                      <a:pt x="8290" y="2605"/>
                      <a:pt x="8290" y="2157"/>
                    </a:cubicBezTo>
                    <a:cubicBezTo>
                      <a:pt x="8290" y="1933"/>
                      <a:pt x="8262" y="1681"/>
                      <a:pt x="8234" y="1457"/>
                    </a:cubicBezTo>
                    <a:cubicBezTo>
                      <a:pt x="8206" y="1204"/>
                      <a:pt x="8150" y="980"/>
                      <a:pt x="8066" y="728"/>
                    </a:cubicBezTo>
                    <a:cubicBezTo>
                      <a:pt x="7898" y="252"/>
                      <a:pt x="7337" y="0"/>
                      <a:pt x="6861" y="196"/>
                    </a:cubicBezTo>
                    <a:cubicBezTo>
                      <a:pt x="6609" y="280"/>
                      <a:pt x="6413" y="504"/>
                      <a:pt x="6329" y="728"/>
                    </a:cubicBezTo>
                    <a:cubicBezTo>
                      <a:pt x="6217" y="980"/>
                      <a:pt x="6189" y="1204"/>
                      <a:pt x="6161" y="1457"/>
                    </a:cubicBezTo>
                    <a:cubicBezTo>
                      <a:pt x="6105" y="1681"/>
                      <a:pt x="6105" y="1933"/>
                      <a:pt x="6105" y="2157"/>
                    </a:cubicBezTo>
                    <a:cubicBezTo>
                      <a:pt x="6077" y="2605"/>
                      <a:pt x="6133" y="3053"/>
                      <a:pt x="6217" y="3501"/>
                    </a:cubicBezTo>
                    <a:cubicBezTo>
                      <a:pt x="6049" y="3081"/>
                      <a:pt x="5853" y="2661"/>
                      <a:pt x="5629" y="2269"/>
                    </a:cubicBezTo>
                    <a:cubicBezTo>
                      <a:pt x="5517" y="2073"/>
                      <a:pt x="5377" y="1877"/>
                      <a:pt x="5237" y="1681"/>
                    </a:cubicBezTo>
                    <a:cubicBezTo>
                      <a:pt x="5069" y="1485"/>
                      <a:pt x="4929" y="1316"/>
                      <a:pt x="4733" y="1148"/>
                    </a:cubicBezTo>
                    <a:cubicBezTo>
                      <a:pt x="4341" y="812"/>
                      <a:pt x="3753" y="868"/>
                      <a:pt x="3417" y="1288"/>
                    </a:cubicBezTo>
                    <a:cubicBezTo>
                      <a:pt x="3221" y="1485"/>
                      <a:pt x="3165" y="1765"/>
                      <a:pt x="3221" y="2045"/>
                    </a:cubicBezTo>
                    <a:cubicBezTo>
                      <a:pt x="3249" y="2297"/>
                      <a:pt x="3333" y="2521"/>
                      <a:pt x="3417" y="2745"/>
                    </a:cubicBezTo>
                    <a:cubicBezTo>
                      <a:pt x="3501" y="2941"/>
                      <a:pt x="3613" y="3165"/>
                      <a:pt x="3725" y="3361"/>
                    </a:cubicBezTo>
                    <a:cubicBezTo>
                      <a:pt x="3949" y="3753"/>
                      <a:pt x="4201" y="4145"/>
                      <a:pt x="4509" y="4481"/>
                    </a:cubicBezTo>
                    <a:cubicBezTo>
                      <a:pt x="4145" y="4201"/>
                      <a:pt x="3781" y="3921"/>
                      <a:pt x="3389" y="3697"/>
                    </a:cubicBezTo>
                    <a:cubicBezTo>
                      <a:pt x="3165" y="3585"/>
                      <a:pt x="2969" y="3501"/>
                      <a:pt x="2745" y="3389"/>
                    </a:cubicBezTo>
                    <a:cubicBezTo>
                      <a:pt x="2521" y="3305"/>
                      <a:pt x="2297" y="3221"/>
                      <a:pt x="2045" y="3193"/>
                    </a:cubicBezTo>
                    <a:cubicBezTo>
                      <a:pt x="1541" y="3109"/>
                      <a:pt x="1037" y="3445"/>
                      <a:pt x="953" y="3949"/>
                    </a:cubicBezTo>
                    <a:cubicBezTo>
                      <a:pt x="925" y="4229"/>
                      <a:pt x="1009" y="4509"/>
                      <a:pt x="1177" y="4705"/>
                    </a:cubicBezTo>
                    <a:cubicBezTo>
                      <a:pt x="1317" y="4901"/>
                      <a:pt x="1513" y="5069"/>
                      <a:pt x="1709" y="5209"/>
                    </a:cubicBezTo>
                    <a:cubicBezTo>
                      <a:pt x="1877" y="5349"/>
                      <a:pt x="2073" y="5489"/>
                      <a:pt x="2297" y="5601"/>
                    </a:cubicBezTo>
                    <a:cubicBezTo>
                      <a:pt x="2661" y="5853"/>
                      <a:pt x="3081" y="6021"/>
                      <a:pt x="3501" y="6189"/>
                    </a:cubicBezTo>
                    <a:cubicBezTo>
                      <a:pt x="3053" y="6105"/>
                      <a:pt x="2605" y="6077"/>
                      <a:pt x="2157" y="6077"/>
                    </a:cubicBezTo>
                    <a:cubicBezTo>
                      <a:pt x="1905" y="6077"/>
                      <a:pt x="1681" y="6105"/>
                      <a:pt x="1429" y="6133"/>
                    </a:cubicBezTo>
                    <a:cubicBezTo>
                      <a:pt x="1205" y="6161"/>
                      <a:pt x="981" y="6217"/>
                      <a:pt x="729" y="6301"/>
                    </a:cubicBezTo>
                    <a:cubicBezTo>
                      <a:pt x="253" y="6469"/>
                      <a:pt x="0" y="7029"/>
                      <a:pt x="168" y="75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" name="Google Shape;454;p30"/>
              <p:cNvSpPr/>
              <p:nvPr/>
            </p:nvSpPr>
            <p:spPr>
              <a:xfrm>
                <a:off x="2116480" y="2626779"/>
                <a:ext cx="79777" cy="79777"/>
              </a:xfrm>
              <a:custGeom>
                <a:rect b="b" l="l" r="r" t="t"/>
                <a:pathLst>
                  <a:path extrusionOk="0" h="2549" w="2549">
                    <a:moveTo>
                      <a:pt x="1260" y="0"/>
                    </a:moveTo>
                    <a:cubicBezTo>
                      <a:pt x="560" y="0"/>
                      <a:pt x="0" y="588"/>
                      <a:pt x="0" y="1288"/>
                    </a:cubicBezTo>
                    <a:cubicBezTo>
                      <a:pt x="0" y="1988"/>
                      <a:pt x="560" y="2548"/>
                      <a:pt x="1260" y="2548"/>
                    </a:cubicBezTo>
                    <a:cubicBezTo>
                      <a:pt x="1961" y="2548"/>
                      <a:pt x="2549" y="1988"/>
                      <a:pt x="2549" y="1288"/>
                    </a:cubicBezTo>
                    <a:cubicBezTo>
                      <a:pt x="2549" y="588"/>
                      <a:pt x="1961" y="0"/>
                      <a:pt x="1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  <a:effectLst>
            <a:outerShdw blurRad="42863" rotWithShape="0" algn="bl" dir="5400000" dist="28575">
              <a:schemeClr val="dk1">
                <a:alpha val="41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720000" y="1273400"/>
            <a:ext cx="7704000" cy="3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1625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50"/>
              <a:buAutoNum type="arabicPeriod"/>
              <a:defRPr sz="1200">
                <a:latin typeface="Poppins"/>
                <a:ea typeface="Poppins"/>
                <a:cs typeface="Poppins"/>
                <a:sym typeface="Poppins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grpSp>
        <p:nvGrpSpPr>
          <p:cNvPr id="18" name="Google Shape;18;p4"/>
          <p:cNvGrpSpPr/>
          <p:nvPr/>
        </p:nvGrpSpPr>
        <p:grpSpPr>
          <a:xfrm>
            <a:off x="-969650" y="-97415"/>
            <a:ext cx="10113650" cy="5240920"/>
            <a:chOff x="-969650" y="-97415"/>
            <a:chExt cx="10113650" cy="5240920"/>
          </a:xfrm>
        </p:grpSpPr>
        <p:grpSp>
          <p:nvGrpSpPr>
            <p:cNvPr id="19" name="Google Shape;19;p4"/>
            <p:cNvGrpSpPr/>
            <p:nvPr/>
          </p:nvGrpSpPr>
          <p:grpSpPr>
            <a:xfrm>
              <a:off x="5827675" y="0"/>
              <a:ext cx="3316325" cy="748950"/>
              <a:chOff x="5827675" y="0"/>
              <a:chExt cx="3316325" cy="748950"/>
            </a:xfrm>
          </p:grpSpPr>
          <p:sp>
            <p:nvSpPr>
              <p:cNvPr id="20" name="Google Shape;20;p4"/>
              <p:cNvSpPr/>
              <p:nvPr/>
            </p:nvSpPr>
            <p:spPr>
              <a:xfrm>
                <a:off x="5827675" y="475"/>
                <a:ext cx="3316325" cy="748475"/>
              </a:xfrm>
              <a:custGeom>
                <a:rect b="b" l="l" r="r" t="t"/>
                <a:pathLst>
                  <a:path extrusionOk="0" h="29939" w="132653">
                    <a:moveTo>
                      <a:pt x="1" y="0"/>
                    </a:moveTo>
                    <a:cubicBezTo>
                      <a:pt x="8541" y="2035"/>
                      <a:pt x="16815" y="5402"/>
                      <a:pt x="24823" y="9092"/>
                    </a:cubicBezTo>
                    <a:cubicBezTo>
                      <a:pt x="36292" y="14380"/>
                      <a:pt x="47496" y="20371"/>
                      <a:pt x="59498" y="24290"/>
                    </a:cubicBezTo>
                    <a:cubicBezTo>
                      <a:pt x="71500" y="28189"/>
                      <a:pt x="84605" y="29939"/>
                      <a:pt x="96760" y="26496"/>
                    </a:cubicBezTo>
                    <a:cubicBezTo>
                      <a:pt x="111273" y="22388"/>
                      <a:pt x="122552" y="11565"/>
                      <a:pt x="1326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71438" rotWithShape="0" algn="bl" dir="5400000" dist="19050">
                  <a:schemeClr val="dk1">
                    <a:alpha val="66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4"/>
              <p:cNvSpPr/>
              <p:nvPr/>
            </p:nvSpPr>
            <p:spPr>
              <a:xfrm>
                <a:off x="6866225" y="0"/>
                <a:ext cx="1733300" cy="422750"/>
              </a:xfrm>
              <a:custGeom>
                <a:rect b="b" l="l" r="r" t="t"/>
                <a:pathLst>
                  <a:path extrusionOk="0" h="16910" w="69332">
                    <a:moveTo>
                      <a:pt x="0" y="19"/>
                    </a:moveTo>
                    <a:cubicBezTo>
                      <a:pt x="5802" y="4736"/>
                      <a:pt x="12174" y="8636"/>
                      <a:pt x="18945" y="11584"/>
                    </a:cubicBezTo>
                    <a:cubicBezTo>
                      <a:pt x="26401" y="14817"/>
                      <a:pt x="34409" y="16910"/>
                      <a:pt x="42436" y="16529"/>
                    </a:cubicBezTo>
                    <a:cubicBezTo>
                      <a:pt x="50481" y="16149"/>
                      <a:pt x="58584" y="13125"/>
                      <a:pt x="64348" y="7209"/>
                    </a:cubicBezTo>
                    <a:cubicBezTo>
                      <a:pt x="66364" y="5136"/>
                      <a:pt x="68076" y="2701"/>
                      <a:pt x="6933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" name="Google Shape;22;p4"/>
            <p:cNvGrpSpPr/>
            <p:nvPr/>
          </p:nvGrpSpPr>
          <p:grpSpPr>
            <a:xfrm>
              <a:off x="80088" y="516138"/>
              <a:ext cx="505975" cy="499100"/>
              <a:chOff x="4287650" y="1268400"/>
              <a:chExt cx="505975" cy="499100"/>
            </a:xfrm>
          </p:grpSpPr>
          <p:sp>
            <p:nvSpPr>
              <p:cNvPr id="23" name="Google Shape;23;p4"/>
              <p:cNvSpPr/>
              <p:nvPr/>
            </p:nvSpPr>
            <p:spPr>
              <a:xfrm>
                <a:off x="4504000" y="1536250"/>
                <a:ext cx="74700" cy="231250"/>
              </a:xfrm>
              <a:custGeom>
                <a:rect b="b" l="l" r="r" t="t"/>
                <a:pathLst>
                  <a:path extrusionOk="0" h="9250" w="2988">
                    <a:moveTo>
                      <a:pt x="1504" y="0"/>
                    </a:moveTo>
                    <a:cubicBezTo>
                      <a:pt x="1485" y="0"/>
                      <a:pt x="1485" y="38"/>
                      <a:pt x="1485" y="38"/>
                    </a:cubicBezTo>
                    <a:cubicBezTo>
                      <a:pt x="1332" y="362"/>
                      <a:pt x="1218" y="723"/>
                      <a:pt x="1104" y="1046"/>
                    </a:cubicBezTo>
                    <a:cubicBezTo>
                      <a:pt x="990" y="1389"/>
                      <a:pt x="895" y="1750"/>
                      <a:pt x="800" y="2074"/>
                    </a:cubicBezTo>
                    <a:cubicBezTo>
                      <a:pt x="629" y="2758"/>
                      <a:pt x="457" y="3424"/>
                      <a:pt x="343" y="4128"/>
                    </a:cubicBezTo>
                    <a:cubicBezTo>
                      <a:pt x="286" y="4451"/>
                      <a:pt x="229" y="4813"/>
                      <a:pt x="172" y="5136"/>
                    </a:cubicBezTo>
                    <a:cubicBezTo>
                      <a:pt x="96" y="5497"/>
                      <a:pt x="77" y="5840"/>
                      <a:pt x="39" y="6163"/>
                    </a:cubicBezTo>
                    <a:cubicBezTo>
                      <a:pt x="1" y="6505"/>
                      <a:pt x="1" y="6848"/>
                      <a:pt x="39" y="7190"/>
                    </a:cubicBezTo>
                    <a:cubicBezTo>
                      <a:pt x="58" y="7513"/>
                      <a:pt x="77" y="7875"/>
                      <a:pt x="172" y="8217"/>
                    </a:cubicBezTo>
                    <a:cubicBezTo>
                      <a:pt x="317" y="8829"/>
                      <a:pt x="870" y="9250"/>
                      <a:pt x="1475" y="9250"/>
                    </a:cubicBezTo>
                    <a:cubicBezTo>
                      <a:pt x="1585" y="9250"/>
                      <a:pt x="1697" y="9236"/>
                      <a:pt x="1808" y="9206"/>
                    </a:cubicBezTo>
                    <a:cubicBezTo>
                      <a:pt x="2340" y="9073"/>
                      <a:pt x="2702" y="8693"/>
                      <a:pt x="2816" y="8217"/>
                    </a:cubicBezTo>
                    <a:cubicBezTo>
                      <a:pt x="2911" y="7875"/>
                      <a:pt x="2930" y="7513"/>
                      <a:pt x="2949" y="7190"/>
                    </a:cubicBezTo>
                    <a:cubicBezTo>
                      <a:pt x="2987" y="6848"/>
                      <a:pt x="2987" y="6505"/>
                      <a:pt x="2949" y="6163"/>
                    </a:cubicBezTo>
                    <a:cubicBezTo>
                      <a:pt x="2949" y="5840"/>
                      <a:pt x="2911" y="5478"/>
                      <a:pt x="2854" y="5136"/>
                    </a:cubicBezTo>
                    <a:cubicBezTo>
                      <a:pt x="2816" y="4813"/>
                      <a:pt x="2759" y="4451"/>
                      <a:pt x="2702" y="4128"/>
                    </a:cubicBezTo>
                    <a:cubicBezTo>
                      <a:pt x="2569" y="3424"/>
                      <a:pt x="2436" y="2758"/>
                      <a:pt x="2245" y="2074"/>
                    </a:cubicBezTo>
                    <a:cubicBezTo>
                      <a:pt x="2150" y="1750"/>
                      <a:pt x="2055" y="1389"/>
                      <a:pt x="1941" y="1046"/>
                    </a:cubicBezTo>
                    <a:cubicBezTo>
                      <a:pt x="1808" y="723"/>
                      <a:pt x="1694" y="362"/>
                      <a:pt x="1561" y="38"/>
                    </a:cubicBezTo>
                    <a:cubicBezTo>
                      <a:pt x="1561" y="0"/>
                      <a:pt x="1523" y="0"/>
                      <a:pt x="15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" name="Google Shape;24;p4"/>
              <p:cNvSpPr/>
              <p:nvPr/>
            </p:nvSpPr>
            <p:spPr>
              <a:xfrm>
                <a:off x="4349475" y="1532450"/>
                <a:ext cx="177375" cy="170900"/>
              </a:xfrm>
              <a:custGeom>
                <a:rect b="b" l="l" r="r" t="t"/>
                <a:pathLst>
                  <a:path extrusionOk="0" h="6836" w="7095">
                    <a:moveTo>
                      <a:pt x="7038" y="0"/>
                    </a:moveTo>
                    <a:cubicBezTo>
                      <a:pt x="6714" y="133"/>
                      <a:pt x="6372" y="285"/>
                      <a:pt x="6068" y="438"/>
                    </a:cubicBezTo>
                    <a:cubicBezTo>
                      <a:pt x="5763" y="590"/>
                      <a:pt x="5440" y="780"/>
                      <a:pt x="5136" y="951"/>
                    </a:cubicBezTo>
                    <a:cubicBezTo>
                      <a:pt x="4546" y="1293"/>
                      <a:pt x="3956" y="1674"/>
                      <a:pt x="3386" y="2054"/>
                    </a:cubicBezTo>
                    <a:cubicBezTo>
                      <a:pt x="3101" y="2245"/>
                      <a:pt x="2834" y="2435"/>
                      <a:pt x="2549" y="2663"/>
                    </a:cubicBezTo>
                    <a:lnTo>
                      <a:pt x="1769" y="3291"/>
                    </a:lnTo>
                    <a:cubicBezTo>
                      <a:pt x="1522" y="3519"/>
                      <a:pt x="1294" y="3747"/>
                      <a:pt x="1046" y="4013"/>
                    </a:cubicBezTo>
                    <a:cubicBezTo>
                      <a:pt x="837" y="4280"/>
                      <a:pt x="628" y="4527"/>
                      <a:pt x="381" y="4793"/>
                    </a:cubicBezTo>
                    <a:cubicBezTo>
                      <a:pt x="0" y="5440"/>
                      <a:pt x="209" y="6277"/>
                      <a:pt x="856" y="6657"/>
                    </a:cubicBezTo>
                    <a:cubicBezTo>
                      <a:pt x="1080" y="6779"/>
                      <a:pt x="1322" y="6836"/>
                      <a:pt x="1560" y="6836"/>
                    </a:cubicBezTo>
                    <a:cubicBezTo>
                      <a:pt x="1807" y="6836"/>
                      <a:pt x="2050" y="6774"/>
                      <a:pt x="2264" y="6657"/>
                    </a:cubicBezTo>
                    <a:cubicBezTo>
                      <a:pt x="2549" y="6486"/>
                      <a:pt x="2815" y="6239"/>
                      <a:pt x="3062" y="6030"/>
                    </a:cubicBezTo>
                    <a:cubicBezTo>
                      <a:pt x="3329" y="5820"/>
                      <a:pt x="3576" y="5573"/>
                      <a:pt x="3785" y="5326"/>
                    </a:cubicBezTo>
                    <a:cubicBezTo>
                      <a:pt x="3995" y="5079"/>
                      <a:pt x="4223" y="4812"/>
                      <a:pt x="4432" y="4527"/>
                    </a:cubicBezTo>
                    <a:cubicBezTo>
                      <a:pt x="4622" y="4280"/>
                      <a:pt x="4831" y="3994"/>
                      <a:pt x="5022" y="3709"/>
                    </a:cubicBezTo>
                    <a:cubicBezTo>
                      <a:pt x="5421" y="3139"/>
                      <a:pt x="5782" y="2568"/>
                      <a:pt x="6144" y="1940"/>
                    </a:cubicBezTo>
                    <a:lnTo>
                      <a:pt x="6638" y="1008"/>
                    </a:lnTo>
                    <a:cubicBezTo>
                      <a:pt x="6810" y="704"/>
                      <a:pt x="6943" y="380"/>
                      <a:pt x="7095" y="38"/>
                    </a:cubicBezTo>
                    <a:cubicBezTo>
                      <a:pt x="7095" y="19"/>
                      <a:pt x="7095" y="0"/>
                      <a:pt x="70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4"/>
              <p:cNvSpPr/>
              <p:nvPr/>
            </p:nvSpPr>
            <p:spPr>
              <a:xfrm>
                <a:off x="4287650" y="1481075"/>
                <a:ext cx="234925" cy="73625"/>
              </a:xfrm>
              <a:custGeom>
                <a:rect b="b" l="l" r="r" t="t"/>
                <a:pathLst>
                  <a:path extrusionOk="0" h="2945" w="9397">
                    <a:moveTo>
                      <a:pt x="2226" y="1"/>
                    </a:moveTo>
                    <a:cubicBezTo>
                      <a:pt x="1883" y="20"/>
                      <a:pt x="1522" y="58"/>
                      <a:pt x="1199" y="153"/>
                    </a:cubicBezTo>
                    <a:cubicBezTo>
                      <a:pt x="457" y="305"/>
                      <a:pt x="0" y="1047"/>
                      <a:pt x="191" y="1789"/>
                    </a:cubicBezTo>
                    <a:cubicBezTo>
                      <a:pt x="343" y="2302"/>
                      <a:pt x="723" y="2664"/>
                      <a:pt x="1199" y="2778"/>
                    </a:cubicBezTo>
                    <a:cubicBezTo>
                      <a:pt x="1522" y="2873"/>
                      <a:pt x="1883" y="2911"/>
                      <a:pt x="2226" y="2930"/>
                    </a:cubicBezTo>
                    <a:cubicBezTo>
                      <a:pt x="2388" y="2940"/>
                      <a:pt x="2559" y="2944"/>
                      <a:pt x="2730" y="2944"/>
                    </a:cubicBezTo>
                    <a:cubicBezTo>
                      <a:pt x="2901" y="2944"/>
                      <a:pt x="3072" y="2940"/>
                      <a:pt x="3234" y="2930"/>
                    </a:cubicBezTo>
                    <a:cubicBezTo>
                      <a:pt x="3576" y="2930"/>
                      <a:pt x="3938" y="2873"/>
                      <a:pt x="4261" y="2835"/>
                    </a:cubicBezTo>
                    <a:cubicBezTo>
                      <a:pt x="4584" y="2778"/>
                      <a:pt x="4946" y="2740"/>
                      <a:pt x="5288" y="2664"/>
                    </a:cubicBezTo>
                    <a:cubicBezTo>
                      <a:pt x="5973" y="2550"/>
                      <a:pt x="6639" y="2397"/>
                      <a:pt x="7323" y="2207"/>
                    </a:cubicBezTo>
                    <a:cubicBezTo>
                      <a:pt x="7666" y="2112"/>
                      <a:pt x="8008" y="2017"/>
                      <a:pt x="8351" y="1903"/>
                    </a:cubicBezTo>
                    <a:cubicBezTo>
                      <a:pt x="8674" y="1789"/>
                      <a:pt x="9035" y="1675"/>
                      <a:pt x="9378" y="1522"/>
                    </a:cubicBezTo>
                    <a:cubicBezTo>
                      <a:pt x="9397" y="1522"/>
                      <a:pt x="9397" y="1503"/>
                      <a:pt x="9397" y="1484"/>
                    </a:cubicBezTo>
                    <a:cubicBezTo>
                      <a:pt x="9397" y="1446"/>
                      <a:pt x="9378" y="1446"/>
                      <a:pt x="9378" y="1446"/>
                    </a:cubicBezTo>
                    <a:cubicBezTo>
                      <a:pt x="9035" y="1313"/>
                      <a:pt x="8674" y="1199"/>
                      <a:pt x="8351" y="1066"/>
                    </a:cubicBezTo>
                    <a:cubicBezTo>
                      <a:pt x="8008" y="952"/>
                      <a:pt x="7666" y="857"/>
                      <a:pt x="7323" y="762"/>
                    </a:cubicBezTo>
                    <a:cubicBezTo>
                      <a:pt x="6639" y="590"/>
                      <a:pt x="5973" y="438"/>
                      <a:pt x="5288" y="305"/>
                    </a:cubicBezTo>
                    <a:cubicBezTo>
                      <a:pt x="4946" y="267"/>
                      <a:pt x="4584" y="191"/>
                      <a:pt x="4261" y="153"/>
                    </a:cubicBezTo>
                    <a:cubicBezTo>
                      <a:pt x="3938" y="96"/>
                      <a:pt x="3576" y="77"/>
                      <a:pt x="3234" y="58"/>
                    </a:cubicBezTo>
                    <a:cubicBezTo>
                      <a:pt x="2911" y="58"/>
                      <a:pt x="2568" y="20"/>
                      <a:pt x="2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4"/>
              <p:cNvSpPr/>
              <p:nvPr/>
            </p:nvSpPr>
            <p:spPr>
              <a:xfrm>
                <a:off x="4354225" y="1333225"/>
                <a:ext cx="173100" cy="172125"/>
              </a:xfrm>
              <a:custGeom>
                <a:rect b="b" l="l" r="r" t="t"/>
                <a:pathLst>
                  <a:path extrusionOk="0" h="6885" w="6924">
                    <a:moveTo>
                      <a:pt x="1436" y="0"/>
                    </a:moveTo>
                    <a:cubicBezTo>
                      <a:pt x="971" y="0"/>
                      <a:pt x="519" y="236"/>
                      <a:pt x="267" y="665"/>
                    </a:cubicBezTo>
                    <a:cubicBezTo>
                      <a:pt x="0" y="1103"/>
                      <a:pt x="38" y="1635"/>
                      <a:pt x="267" y="2054"/>
                    </a:cubicBezTo>
                    <a:cubicBezTo>
                      <a:pt x="438" y="2339"/>
                      <a:pt x="666" y="2605"/>
                      <a:pt x="894" y="2872"/>
                    </a:cubicBezTo>
                    <a:cubicBezTo>
                      <a:pt x="1104" y="3138"/>
                      <a:pt x="1332" y="3366"/>
                      <a:pt x="1598" y="3575"/>
                    </a:cubicBezTo>
                    <a:cubicBezTo>
                      <a:pt x="1845" y="3804"/>
                      <a:pt x="2093" y="4013"/>
                      <a:pt x="2378" y="4222"/>
                    </a:cubicBezTo>
                    <a:cubicBezTo>
                      <a:pt x="2644" y="4412"/>
                      <a:pt x="2930" y="4621"/>
                      <a:pt x="3215" y="4812"/>
                    </a:cubicBezTo>
                    <a:cubicBezTo>
                      <a:pt x="3785" y="5230"/>
                      <a:pt x="4356" y="5591"/>
                      <a:pt x="4984" y="5934"/>
                    </a:cubicBezTo>
                    <a:lnTo>
                      <a:pt x="5897" y="6428"/>
                    </a:lnTo>
                    <a:cubicBezTo>
                      <a:pt x="6220" y="6600"/>
                      <a:pt x="6544" y="6752"/>
                      <a:pt x="6886" y="6885"/>
                    </a:cubicBezTo>
                    <a:cubicBezTo>
                      <a:pt x="6905" y="6885"/>
                      <a:pt x="6924" y="6885"/>
                      <a:pt x="6924" y="6866"/>
                    </a:cubicBezTo>
                    <a:lnTo>
                      <a:pt x="6924" y="6847"/>
                    </a:lnTo>
                    <a:cubicBezTo>
                      <a:pt x="6791" y="6485"/>
                      <a:pt x="6639" y="6181"/>
                      <a:pt x="6505" y="5820"/>
                    </a:cubicBezTo>
                    <a:cubicBezTo>
                      <a:pt x="6353" y="5515"/>
                      <a:pt x="6163" y="5192"/>
                      <a:pt x="5992" y="4888"/>
                    </a:cubicBezTo>
                    <a:cubicBezTo>
                      <a:pt x="5650" y="4298"/>
                      <a:pt x="5269" y="3708"/>
                      <a:pt x="4889" y="3138"/>
                    </a:cubicBezTo>
                    <a:cubicBezTo>
                      <a:pt x="4698" y="2852"/>
                      <a:pt x="4508" y="2586"/>
                      <a:pt x="4280" y="2301"/>
                    </a:cubicBezTo>
                    <a:lnTo>
                      <a:pt x="3652" y="1521"/>
                    </a:lnTo>
                    <a:cubicBezTo>
                      <a:pt x="3424" y="1274"/>
                      <a:pt x="3196" y="1046"/>
                      <a:pt x="2930" y="798"/>
                    </a:cubicBezTo>
                    <a:cubicBezTo>
                      <a:pt x="2701" y="589"/>
                      <a:pt x="2435" y="380"/>
                      <a:pt x="2131" y="190"/>
                    </a:cubicBezTo>
                    <a:cubicBezTo>
                      <a:pt x="1913" y="61"/>
                      <a:pt x="1673" y="0"/>
                      <a:pt x="14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4"/>
              <p:cNvSpPr/>
              <p:nvPr/>
            </p:nvSpPr>
            <p:spPr>
              <a:xfrm>
                <a:off x="4504000" y="1268400"/>
                <a:ext cx="74700" cy="231250"/>
              </a:xfrm>
              <a:custGeom>
                <a:rect b="b" l="l" r="r" t="t"/>
                <a:pathLst>
                  <a:path extrusionOk="0" h="9250" w="2988">
                    <a:moveTo>
                      <a:pt x="1513" y="0"/>
                    </a:moveTo>
                    <a:cubicBezTo>
                      <a:pt x="1403" y="0"/>
                      <a:pt x="1291" y="14"/>
                      <a:pt x="1180" y="44"/>
                    </a:cubicBezTo>
                    <a:cubicBezTo>
                      <a:pt x="648" y="196"/>
                      <a:pt x="286" y="576"/>
                      <a:pt x="172" y="1052"/>
                    </a:cubicBezTo>
                    <a:cubicBezTo>
                      <a:pt x="77" y="1375"/>
                      <a:pt x="58" y="1736"/>
                      <a:pt x="39" y="2060"/>
                    </a:cubicBezTo>
                    <a:cubicBezTo>
                      <a:pt x="1" y="2402"/>
                      <a:pt x="1" y="2764"/>
                      <a:pt x="39" y="3087"/>
                    </a:cubicBezTo>
                    <a:cubicBezTo>
                      <a:pt x="39" y="3429"/>
                      <a:pt x="77" y="3772"/>
                      <a:pt x="134" y="4114"/>
                    </a:cubicBezTo>
                    <a:cubicBezTo>
                      <a:pt x="172" y="4437"/>
                      <a:pt x="229" y="4799"/>
                      <a:pt x="286" y="5141"/>
                    </a:cubicBezTo>
                    <a:cubicBezTo>
                      <a:pt x="419" y="5826"/>
                      <a:pt x="553" y="6492"/>
                      <a:pt x="743" y="7176"/>
                    </a:cubicBezTo>
                    <a:cubicBezTo>
                      <a:pt x="838" y="7500"/>
                      <a:pt x="933" y="7861"/>
                      <a:pt x="1047" y="8203"/>
                    </a:cubicBezTo>
                    <a:cubicBezTo>
                      <a:pt x="1161" y="8527"/>
                      <a:pt x="1294" y="8888"/>
                      <a:pt x="1427" y="9212"/>
                    </a:cubicBezTo>
                    <a:cubicBezTo>
                      <a:pt x="1427" y="9250"/>
                      <a:pt x="1466" y="9250"/>
                      <a:pt x="1485" y="9250"/>
                    </a:cubicBezTo>
                    <a:cubicBezTo>
                      <a:pt x="1504" y="9250"/>
                      <a:pt x="1504" y="9212"/>
                      <a:pt x="1504" y="9212"/>
                    </a:cubicBezTo>
                    <a:cubicBezTo>
                      <a:pt x="1656" y="8888"/>
                      <a:pt x="1770" y="8527"/>
                      <a:pt x="1884" y="8203"/>
                    </a:cubicBezTo>
                    <a:cubicBezTo>
                      <a:pt x="1998" y="7861"/>
                      <a:pt x="2093" y="7519"/>
                      <a:pt x="2188" y="7176"/>
                    </a:cubicBezTo>
                    <a:cubicBezTo>
                      <a:pt x="2359" y="6492"/>
                      <a:pt x="2531" y="5826"/>
                      <a:pt x="2645" y="5141"/>
                    </a:cubicBezTo>
                    <a:cubicBezTo>
                      <a:pt x="2702" y="4799"/>
                      <a:pt x="2759" y="4437"/>
                      <a:pt x="2816" y="4114"/>
                    </a:cubicBezTo>
                    <a:cubicBezTo>
                      <a:pt x="2854" y="3772"/>
                      <a:pt x="2892" y="3448"/>
                      <a:pt x="2949" y="3087"/>
                    </a:cubicBezTo>
                    <a:cubicBezTo>
                      <a:pt x="2987" y="2764"/>
                      <a:pt x="2987" y="2402"/>
                      <a:pt x="2949" y="2060"/>
                    </a:cubicBezTo>
                    <a:cubicBezTo>
                      <a:pt x="2930" y="1736"/>
                      <a:pt x="2911" y="1375"/>
                      <a:pt x="2816" y="1052"/>
                    </a:cubicBezTo>
                    <a:cubicBezTo>
                      <a:pt x="2671" y="424"/>
                      <a:pt x="2117" y="0"/>
                      <a:pt x="1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4"/>
              <p:cNvSpPr/>
              <p:nvPr/>
            </p:nvSpPr>
            <p:spPr>
              <a:xfrm>
                <a:off x="4555375" y="1333125"/>
                <a:ext cx="176900" cy="171275"/>
              </a:xfrm>
              <a:custGeom>
                <a:rect b="b" l="l" r="r" t="t"/>
                <a:pathLst>
                  <a:path extrusionOk="0" h="6851" w="7076">
                    <a:moveTo>
                      <a:pt x="5532" y="1"/>
                    </a:moveTo>
                    <a:cubicBezTo>
                      <a:pt x="5287" y="1"/>
                      <a:pt x="5045" y="68"/>
                      <a:pt x="4831" y="194"/>
                    </a:cubicBezTo>
                    <a:cubicBezTo>
                      <a:pt x="4546" y="365"/>
                      <a:pt x="4280" y="593"/>
                      <a:pt x="4014" y="802"/>
                    </a:cubicBezTo>
                    <a:cubicBezTo>
                      <a:pt x="3747" y="1030"/>
                      <a:pt x="3519" y="1259"/>
                      <a:pt x="3310" y="1525"/>
                    </a:cubicBezTo>
                    <a:cubicBezTo>
                      <a:pt x="3082" y="1753"/>
                      <a:pt x="2872" y="2020"/>
                      <a:pt x="2663" y="2305"/>
                    </a:cubicBezTo>
                    <a:cubicBezTo>
                      <a:pt x="2473" y="2571"/>
                      <a:pt x="2264" y="2856"/>
                      <a:pt x="2073" y="3142"/>
                    </a:cubicBezTo>
                    <a:cubicBezTo>
                      <a:pt x="1655" y="3712"/>
                      <a:pt x="1313" y="4283"/>
                      <a:pt x="951" y="4892"/>
                    </a:cubicBezTo>
                    <a:lnTo>
                      <a:pt x="457" y="5824"/>
                    </a:lnTo>
                    <a:cubicBezTo>
                      <a:pt x="285" y="6128"/>
                      <a:pt x="133" y="6470"/>
                      <a:pt x="0" y="6794"/>
                    </a:cubicBezTo>
                    <a:cubicBezTo>
                      <a:pt x="0" y="6832"/>
                      <a:pt x="0" y="6851"/>
                      <a:pt x="19" y="6851"/>
                    </a:cubicBezTo>
                    <a:lnTo>
                      <a:pt x="38" y="6851"/>
                    </a:lnTo>
                    <a:cubicBezTo>
                      <a:pt x="381" y="6699"/>
                      <a:pt x="704" y="6566"/>
                      <a:pt x="1027" y="6394"/>
                    </a:cubicBezTo>
                    <a:cubicBezTo>
                      <a:pt x="1332" y="6261"/>
                      <a:pt x="1636" y="6071"/>
                      <a:pt x="1940" y="5900"/>
                    </a:cubicBezTo>
                    <a:cubicBezTo>
                      <a:pt x="2549" y="5538"/>
                      <a:pt x="3139" y="5158"/>
                      <a:pt x="3709" y="4778"/>
                    </a:cubicBezTo>
                    <a:cubicBezTo>
                      <a:pt x="3995" y="4587"/>
                      <a:pt x="4261" y="4397"/>
                      <a:pt x="4546" y="4188"/>
                    </a:cubicBezTo>
                    <a:lnTo>
                      <a:pt x="5326" y="3541"/>
                    </a:lnTo>
                    <a:cubicBezTo>
                      <a:pt x="5554" y="3332"/>
                      <a:pt x="5802" y="3085"/>
                      <a:pt x="6030" y="2837"/>
                    </a:cubicBezTo>
                    <a:cubicBezTo>
                      <a:pt x="6258" y="2571"/>
                      <a:pt x="6486" y="2305"/>
                      <a:pt x="6696" y="2039"/>
                    </a:cubicBezTo>
                    <a:cubicBezTo>
                      <a:pt x="7076" y="1411"/>
                      <a:pt x="6867" y="574"/>
                      <a:pt x="6220" y="194"/>
                    </a:cubicBezTo>
                    <a:cubicBezTo>
                      <a:pt x="6005" y="63"/>
                      <a:pt x="5768" y="1"/>
                      <a:pt x="55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" name="Google Shape;29;p4"/>
              <p:cNvSpPr/>
              <p:nvPr/>
            </p:nvSpPr>
            <p:spPr>
              <a:xfrm>
                <a:off x="4558700" y="1481675"/>
                <a:ext cx="234925" cy="73025"/>
              </a:xfrm>
              <a:custGeom>
                <a:rect b="b" l="l" r="r" t="t"/>
                <a:pathLst>
                  <a:path extrusionOk="0" h="2921" w="9397">
                    <a:moveTo>
                      <a:pt x="6677" y="1"/>
                    </a:moveTo>
                    <a:cubicBezTo>
                      <a:pt x="6505" y="1"/>
                      <a:pt x="6334" y="5"/>
                      <a:pt x="6163" y="15"/>
                    </a:cubicBezTo>
                    <a:cubicBezTo>
                      <a:pt x="5840" y="15"/>
                      <a:pt x="5478" y="72"/>
                      <a:pt x="5136" y="129"/>
                    </a:cubicBezTo>
                    <a:cubicBezTo>
                      <a:pt x="4813" y="167"/>
                      <a:pt x="4451" y="224"/>
                      <a:pt x="4128" y="281"/>
                    </a:cubicBezTo>
                    <a:cubicBezTo>
                      <a:pt x="3424" y="414"/>
                      <a:pt x="2758" y="547"/>
                      <a:pt x="2074" y="738"/>
                    </a:cubicBezTo>
                    <a:cubicBezTo>
                      <a:pt x="1750" y="833"/>
                      <a:pt x="1389" y="928"/>
                      <a:pt x="1046" y="1042"/>
                    </a:cubicBezTo>
                    <a:cubicBezTo>
                      <a:pt x="723" y="1175"/>
                      <a:pt x="362" y="1289"/>
                      <a:pt x="38" y="1422"/>
                    </a:cubicBezTo>
                    <a:cubicBezTo>
                      <a:pt x="0" y="1422"/>
                      <a:pt x="0" y="1460"/>
                      <a:pt x="0" y="1479"/>
                    </a:cubicBezTo>
                    <a:cubicBezTo>
                      <a:pt x="0" y="1498"/>
                      <a:pt x="38" y="1498"/>
                      <a:pt x="38" y="1498"/>
                    </a:cubicBezTo>
                    <a:cubicBezTo>
                      <a:pt x="362" y="1632"/>
                      <a:pt x="723" y="1765"/>
                      <a:pt x="1046" y="1879"/>
                    </a:cubicBezTo>
                    <a:cubicBezTo>
                      <a:pt x="1389" y="1993"/>
                      <a:pt x="1750" y="2088"/>
                      <a:pt x="2074" y="2183"/>
                    </a:cubicBezTo>
                    <a:cubicBezTo>
                      <a:pt x="2758" y="2354"/>
                      <a:pt x="3424" y="2526"/>
                      <a:pt x="4128" y="2640"/>
                    </a:cubicBezTo>
                    <a:cubicBezTo>
                      <a:pt x="4451" y="2697"/>
                      <a:pt x="4813" y="2754"/>
                      <a:pt x="5136" y="2811"/>
                    </a:cubicBezTo>
                    <a:cubicBezTo>
                      <a:pt x="5478" y="2849"/>
                      <a:pt x="5840" y="2887"/>
                      <a:pt x="6163" y="2906"/>
                    </a:cubicBezTo>
                    <a:cubicBezTo>
                      <a:pt x="6334" y="2916"/>
                      <a:pt x="6505" y="2920"/>
                      <a:pt x="6677" y="2920"/>
                    </a:cubicBezTo>
                    <a:cubicBezTo>
                      <a:pt x="6848" y="2920"/>
                      <a:pt x="7019" y="2916"/>
                      <a:pt x="7190" y="2906"/>
                    </a:cubicBezTo>
                    <a:cubicBezTo>
                      <a:pt x="7514" y="2887"/>
                      <a:pt x="7875" y="2849"/>
                      <a:pt x="8217" y="2754"/>
                    </a:cubicBezTo>
                    <a:cubicBezTo>
                      <a:pt x="8940" y="2564"/>
                      <a:pt x="9397" y="1841"/>
                      <a:pt x="9206" y="1156"/>
                    </a:cubicBezTo>
                    <a:cubicBezTo>
                      <a:pt x="9073" y="643"/>
                      <a:pt x="8693" y="281"/>
                      <a:pt x="8217" y="167"/>
                    </a:cubicBezTo>
                    <a:cubicBezTo>
                      <a:pt x="7875" y="72"/>
                      <a:pt x="7514" y="53"/>
                      <a:pt x="7190" y="15"/>
                    </a:cubicBezTo>
                    <a:cubicBezTo>
                      <a:pt x="7019" y="5"/>
                      <a:pt x="6848" y="1"/>
                      <a:pt x="66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4"/>
              <p:cNvSpPr/>
              <p:nvPr/>
            </p:nvSpPr>
            <p:spPr>
              <a:xfrm>
                <a:off x="4554900" y="1531025"/>
                <a:ext cx="172625" cy="172500"/>
              </a:xfrm>
              <a:custGeom>
                <a:rect b="b" l="l" r="r" t="t"/>
                <a:pathLst>
                  <a:path extrusionOk="0" h="6900" w="6905">
                    <a:moveTo>
                      <a:pt x="38" y="0"/>
                    </a:moveTo>
                    <a:cubicBezTo>
                      <a:pt x="19" y="0"/>
                      <a:pt x="0" y="0"/>
                      <a:pt x="0" y="19"/>
                    </a:cubicBezTo>
                    <a:lnTo>
                      <a:pt x="0" y="57"/>
                    </a:lnTo>
                    <a:cubicBezTo>
                      <a:pt x="133" y="380"/>
                      <a:pt x="304" y="723"/>
                      <a:pt x="419" y="1065"/>
                    </a:cubicBezTo>
                    <a:cubicBezTo>
                      <a:pt x="571" y="1389"/>
                      <a:pt x="761" y="1693"/>
                      <a:pt x="913" y="1997"/>
                    </a:cubicBezTo>
                    <a:cubicBezTo>
                      <a:pt x="1275" y="2587"/>
                      <a:pt x="1655" y="3196"/>
                      <a:pt x="2035" y="3766"/>
                    </a:cubicBezTo>
                    <a:cubicBezTo>
                      <a:pt x="2226" y="4051"/>
                      <a:pt x="2416" y="4299"/>
                      <a:pt x="2625" y="4584"/>
                    </a:cubicBezTo>
                    <a:lnTo>
                      <a:pt x="3272" y="5383"/>
                    </a:lnTo>
                    <a:cubicBezTo>
                      <a:pt x="3481" y="5611"/>
                      <a:pt x="3728" y="5858"/>
                      <a:pt x="3995" y="6087"/>
                    </a:cubicBezTo>
                    <a:cubicBezTo>
                      <a:pt x="4223" y="6296"/>
                      <a:pt x="4489" y="6524"/>
                      <a:pt x="4793" y="6714"/>
                    </a:cubicBezTo>
                    <a:cubicBezTo>
                      <a:pt x="5008" y="6840"/>
                      <a:pt x="5243" y="6900"/>
                      <a:pt x="5475" y="6900"/>
                    </a:cubicBezTo>
                    <a:cubicBezTo>
                      <a:pt x="5945" y="6900"/>
                      <a:pt x="6403" y="6659"/>
                      <a:pt x="6657" y="6239"/>
                    </a:cubicBezTo>
                    <a:cubicBezTo>
                      <a:pt x="6905" y="5782"/>
                      <a:pt x="6886" y="5250"/>
                      <a:pt x="6657" y="4831"/>
                    </a:cubicBezTo>
                    <a:cubicBezTo>
                      <a:pt x="6486" y="4546"/>
                      <a:pt x="6239" y="4280"/>
                      <a:pt x="6030" y="4013"/>
                    </a:cubicBezTo>
                    <a:cubicBezTo>
                      <a:pt x="5821" y="3766"/>
                      <a:pt x="5573" y="3519"/>
                      <a:pt x="5326" y="3310"/>
                    </a:cubicBezTo>
                    <a:cubicBezTo>
                      <a:pt x="5079" y="3100"/>
                      <a:pt x="4812" y="2872"/>
                      <a:pt x="4527" y="2663"/>
                    </a:cubicBezTo>
                    <a:cubicBezTo>
                      <a:pt x="4280" y="2473"/>
                      <a:pt x="3995" y="2263"/>
                      <a:pt x="3709" y="2073"/>
                    </a:cubicBezTo>
                    <a:cubicBezTo>
                      <a:pt x="3139" y="1674"/>
                      <a:pt x="2568" y="1312"/>
                      <a:pt x="1940" y="951"/>
                    </a:cubicBezTo>
                    <a:lnTo>
                      <a:pt x="1008" y="457"/>
                    </a:lnTo>
                    <a:cubicBezTo>
                      <a:pt x="704" y="285"/>
                      <a:pt x="381" y="152"/>
                      <a:pt x="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" name="Google Shape;31;p4"/>
              <p:cNvSpPr/>
              <p:nvPr/>
            </p:nvSpPr>
            <p:spPr>
              <a:xfrm>
                <a:off x="4502575" y="1478225"/>
                <a:ext cx="78025" cy="78500"/>
              </a:xfrm>
              <a:custGeom>
                <a:rect b="b" l="l" r="r" t="t"/>
                <a:pathLst>
                  <a:path extrusionOk="0" h="3140" w="3121">
                    <a:moveTo>
                      <a:pt x="1561" y="1"/>
                    </a:moveTo>
                    <a:cubicBezTo>
                      <a:pt x="686" y="1"/>
                      <a:pt x="1" y="704"/>
                      <a:pt x="1" y="1560"/>
                    </a:cubicBezTo>
                    <a:cubicBezTo>
                      <a:pt x="1" y="2435"/>
                      <a:pt x="686" y="3139"/>
                      <a:pt x="1561" y="3139"/>
                    </a:cubicBezTo>
                    <a:cubicBezTo>
                      <a:pt x="2436" y="3139"/>
                      <a:pt x="3120" y="2435"/>
                      <a:pt x="3120" y="1560"/>
                    </a:cubicBezTo>
                    <a:cubicBezTo>
                      <a:pt x="3120" y="704"/>
                      <a:pt x="2436" y="1"/>
                      <a:pt x="1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" name="Google Shape;32;p4"/>
            <p:cNvGrpSpPr/>
            <p:nvPr/>
          </p:nvGrpSpPr>
          <p:grpSpPr>
            <a:xfrm>
              <a:off x="333078" y="-97415"/>
              <a:ext cx="940136" cy="939772"/>
              <a:chOff x="6184975" y="312250"/>
              <a:chExt cx="1228775" cy="1228300"/>
            </a:xfrm>
          </p:grpSpPr>
          <p:sp>
            <p:nvSpPr>
              <p:cNvPr id="33" name="Google Shape;33;p4"/>
              <p:cNvSpPr/>
              <p:nvPr/>
            </p:nvSpPr>
            <p:spPr>
              <a:xfrm>
                <a:off x="6184975" y="312250"/>
                <a:ext cx="1228775" cy="1228300"/>
              </a:xfrm>
              <a:custGeom>
                <a:rect b="b" l="l" r="r" t="t"/>
                <a:pathLst>
                  <a:path extrusionOk="0" h="49132" w="49151">
                    <a:moveTo>
                      <a:pt x="9777" y="5136"/>
                    </a:moveTo>
                    <a:cubicBezTo>
                      <a:pt x="7514" y="6848"/>
                      <a:pt x="19231" y="19155"/>
                      <a:pt x="23225" y="23244"/>
                    </a:cubicBezTo>
                    <a:cubicBezTo>
                      <a:pt x="19193" y="19193"/>
                      <a:pt x="7000" y="7381"/>
                      <a:pt x="5250" y="9644"/>
                    </a:cubicBezTo>
                    <a:cubicBezTo>
                      <a:pt x="3519" y="11889"/>
                      <a:pt x="18032" y="20714"/>
                      <a:pt x="22940" y="23625"/>
                    </a:cubicBezTo>
                    <a:cubicBezTo>
                      <a:pt x="17975" y="20771"/>
                      <a:pt x="3139" y="12516"/>
                      <a:pt x="2055" y="15122"/>
                    </a:cubicBezTo>
                    <a:cubicBezTo>
                      <a:pt x="952" y="17747"/>
                      <a:pt x="17233" y="22521"/>
                      <a:pt x="22749" y="24062"/>
                    </a:cubicBezTo>
                    <a:cubicBezTo>
                      <a:pt x="17214" y="22597"/>
                      <a:pt x="761" y="18451"/>
                      <a:pt x="381" y="21285"/>
                    </a:cubicBezTo>
                    <a:cubicBezTo>
                      <a:pt x="1" y="24119"/>
                      <a:pt x="16986" y="24500"/>
                      <a:pt x="22711" y="24576"/>
                    </a:cubicBezTo>
                    <a:cubicBezTo>
                      <a:pt x="16986" y="24576"/>
                      <a:pt x="1" y="24823"/>
                      <a:pt x="362" y="27657"/>
                    </a:cubicBezTo>
                    <a:cubicBezTo>
                      <a:pt x="723" y="30491"/>
                      <a:pt x="17214" y="26478"/>
                      <a:pt x="22749" y="25051"/>
                    </a:cubicBezTo>
                    <a:cubicBezTo>
                      <a:pt x="17233" y="26535"/>
                      <a:pt x="914" y="31176"/>
                      <a:pt x="1979" y="33820"/>
                    </a:cubicBezTo>
                    <a:cubicBezTo>
                      <a:pt x="3044" y="36464"/>
                      <a:pt x="17956" y="28304"/>
                      <a:pt x="22940" y="25489"/>
                    </a:cubicBezTo>
                    <a:cubicBezTo>
                      <a:pt x="17994" y="28380"/>
                      <a:pt x="3424" y="37072"/>
                      <a:pt x="5136" y="39355"/>
                    </a:cubicBezTo>
                    <a:cubicBezTo>
                      <a:pt x="6848" y="41618"/>
                      <a:pt x="19136" y="29901"/>
                      <a:pt x="23225" y="25907"/>
                    </a:cubicBezTo>
                    <a:cubicBezTo>
                      <a:pt x="19193" y="29939"/>
                      <a:pt x="7381" y="42132"/>
                      <a:pt x="9625" y="43882"/>
                    </a:cubicBezTo>
                    <a:cubicBezTo>
                      <a:pt x="11889" y="45613"/>
                      <a:pt x="20714" y="31100"/>
                      <a:pt x="23605" y="26192"/>
                    </a:cubicBezTo>
                    <a:cubicBezTo>
                      <a:pt x="20752" y="31157"/>
                      <a:pt x="12516" y="45993"/>
                      <a:pt x="15122" y="47077"/>
                    </a:cubicBezTo>
                    <a:cubicBezTo>
                      <a:pt x="17747" y="48180"/>
                      <a:pt x="22521" y="31899"/>
                      <a:pt x="24062" y="26383"/>
                    </a:cubicBezTo>
                    <a:cubicBezTo>
                      <a:pt x="22597" y="31918"/>
                      <a:pt x="18451" y="48371"/>
                      <a:pt x="21285" y="48751"/>
                    </a:cubicBezTo>
                    <a:cubicBezTo>
                      <a:pt x="24119" y="49131"/>
                      <a:pt x="24499" y="32146"/>
                      <a:pt x="24556" y="26421"/>
                    </a:cubicBezTo>
                    <a:cubicBezTo>
                      <a:pt x="24556" y="32146"/>
                      <a:pt x="24823" y="49131"/>
                      <a:pt x="27657" y="48770"/>
                    </a:cubicBezTo>
                    <a:cubicBezTo>
                      <a:pt x="30491" y="48409"/>
                      <a:pt x="26459" y="31918"/>
                      <a:pt x="25032" y="26383"/>
                    </a:cubicBezTo>
                    <a:cubicBezTo>
                      <a:pt x="26535" y="31899"/>
                      <a:pt x="31176" y="48218"/>
                      <a:pt x="33820" y="47153"/>
                    </a:cubicBezTo>
                    <a:cubicBezTo>
                      <a:pt x="36444" y="46088"/>
                      <a:pt x="28304" y="31176"/>
                      <a:pt x="25488" y="26192"/>
                    </a:cubicBezTo>
                    <a:cubicBezTo>
                      <a:pt x="28361" y="31138"/>
                      <a:pt x="37072" y="45708"/>
                      <a:pt x="39355" y="43996"/>
                    </a:cubicBezTo>
                    <a:cubicBezTo>
                      <a:pt x="41618" y="42284"/>
                      <a:pt x="29882" y="29997"/>
                      <a:pt x="25888" y="25907"/>
                    </a:cubicBezTo>
                    <a:cubicBezTo>
                      <a:pt x="29939" y="29939"/>
                      <a:pt x="42132" y="41751"/>
                      <a:pt x="43863" y="39507"/>
                    </a:cubicBezTo>
                    <a:cubicBezTo>
                      <a:pt x="45613" y="37243"/>
                      <a:pt x="31100" y="28418"/>
                      <a:pt x="26173" y="25527"/>
                    </a:cubicBezTo>
                    <a:cubicBezTo>
                      <a:pt x="31157" y="28380"/>
                      <a:pt x="45993" y="36616"/>
                      <a:pt x="47077" y="34010"/>
                    </a:cubicBezTo>
                    <a:cubicBezTo>
                      <a:pt x="48180" y="31385"/>
                      <a:pt x="31879" y="26611"/>
                      <a:pt x="26363" y="25070"/>
                    </a:cubicBezTo>
                    <a:cubicBezTo>
                      <a:pt x="31918" y="26535"/>
                      <a:pt x="48371" y="30681"/>
                      <a:pt x="48751" y="27847"/>
                    </a:cubicBezTo>
                    <a:cubicBezTo>
                      <a:pt x="49131" y="25013"/>
                      <a:pt x="32146" y="24633"/>
                      <a:pt x="26440" y="24576"/>
                    </a:cubicBezTo>
                    <a:cubicBezTo>
                      <a:pt x="32165" y="24576"/>
                      <a:pt x="49150" y="24309"/>
                      <a:pt x="48789" y="21475"/>
                    </a:cubicBezTo>
                    <a:cubicBezTo>
                      <a:pt x="48428" y="18641"/>
                      <a:pt x="31937" y="22674"/>
                      <a:pt x="26401" y="24100"/>
                    </a:cubicBezTo>
                    <a:cubicBezTo>
                      <a:pt x="31918" y="22597"/>
                      <a:pt x="48237" y="17956"/>
                      <a:pt x="47172" y="15312"/>
                    </a:cubicBezTo>
                    <a:cubicBezTo>
                      <a:pt x="46107" y="12688"/>
                      <a:pt x="31195" y="20828"/>
                      <a:pt x="26211" y="23644"/>
                    </a:cubicBezTo>
                    <a:cubicBezTo>
                      <a:pt x="31157" y="20771"/>
                      <a:pt x="45727" y="12060"/>
                      <a:pt x="44015" y="9777"/>
                    </a:cubicBezTo>
                    <a:cubicBezTo>
                      <a:pt x="42303" y="7514"/>
                      <a:pt x="30015" y="19250"/>
                      <a:pt x="25926" y="23244"/>
                    </a:cubicBezTo>
                    <a:cubicBezTo>
                      <a:pt x="29958" y="19193"/>
                      <a:pt x="41770" y="7000"/>
                      <a:pt x="39526" y="5269"/>
                    </a:cubicBezTo>
                    <a:cubicBezTo>
                      <a:pt x="37262" y="3520"/>
                      <a:pt x="28437" y="18032"/>
                      <a:pt x="25546" y="22959"/>
                    </a:cubicBezTo>
                    <a:cubicBezTo>
                      <a:pt x="28399" y="17994"/>
                      <a:pt x="36635" y="3139"/>
                      <a:pt x="34029" y="2055"/>
                    </a:cubicBezTo>
                    <a:cubicBezTo>
                      <a:pt x="31404" y="952"/>
                      <a:pt x="26630" y="17253"/>
                      <a:pt x="25089" y="22769"/>
                    </a:cubicBezTo>
                    <a:cubicBezTo>
                      <a:pt x="26573" y="17215"/>
                      <a:pt x="30700" y="762"/>
                      <a:pt x="27866" y="381"/>
                    </a:cubicBezTo>
                    <a:cubicBezTo>
                      <a:pt x="25051" y="1"/>
                      <a:pt x="24671" y="16986"/>
                      <a:pt x="24595" y="22712"/>
                    </a:cubicBezTo>
                    <a:cubicBezTo>
                      <a:pt x="24595" y="16986"/>
                      <a:pt x="24328" y="1"/>
                      <a:pt x="21494" y="362"/>
                    </a:cubicBezTo>
                    <a:cubicBezTo>
                      <a:pt x="18679" y="724"/>
                      <a:pt x="22692" y="17234"/>
                      <a:pt x="24119" y="22769"/>
                    </a:cubicBezTo>
                    <a:cubicBezTo>
                      <a:pt x="22616" y="17253"/>
                      <a:pt x="17975" y="914"/>
                      <a:pt x="15350" y="1979"/>
                    </a:cubicBezTo>
                    <a:cubicBezTo>
                      <a:pt x="12706" y="3044"/>
                      <a:pt x="20866" y="17956"/>
                      <a:pt x="23662" y="22959"/>
                    </a:cubicBezTo>
                    <a:cubicBezTo>
                      <a:pt x="20771" y="18013"/>
                      <a:pt x="12041" y="3424"/>
                      <a:pt x="9777" y="513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4"/>
              <p:cNvSpPr/>
              <p:nvPr/>
            </p:nvSpPr>
            <p:spPr>
              <a:xfrm>
                <a:off x="6745150" y="872900"/>
                <a:ext cx="107000" cy="107000"/>
              </a:xfrm>
              <a:custGeom>
                <a:rect b="b" l="l" r="r" t="t"/>
                <a:pathLst>
                  <a:path extrusionOk="0" h="4280" w="4280">
                    <a:moveTo>
                      <a:pt x="2130" y="0"/>
                    </a:moveTo>
                    <a:cubicBezTo>
                      <a:pt x="951" y="0"/>
                      <a:pt x="0" y="970"/>
                      <a:pt x="0" y="2150"/>
                    </a:cubicBezTo>
                    <a:cubicBezTo>
                      <a:pt x="0" y="3329"/>
                      <a:pt x="951" y="4280"/>
                      <a:pt x="2130" y="4280"/>
                    </a:cubicBezTo>
                    <a:cubicBezTo>
                      <a:pt x="3310" y="4280"/>
                      <a:pt x="4280" y="3329"/>
                      <a:pt x="4280" y="2150"/>
                    </a:cubicBezTo>
                    <a:cubicBezTo>
                      <a:pt x="4280" y="970"/>
                      <a:pt x="3310" y="0"/>
                      <a:pt x="21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5" name="Google Shape;35;p4"/>
            <p:cNvGrpSpPr/>
            <p:nvPr/>
          </p:nvGrpSpPr>
          <p:grpSpPr>
            <a:xfrm>
              <a:off x="-969650" y="4469200"/>
              <a:ext cx="3379291" cy="674305"/>
              <a:chOff x="-969650" y="4469200"/>
              <a:chExt cx="3379291" cy="674305"/>
            </a:xfrm>
          </p:grpSpPr>
          <p:sp>
            <p:nvSpPr>
              <p:cNvPr id="36" name="Google Shape;36;p4"/>
              <p:cNvSpPr/>
              <p:nvPr/>
            </p:nvSpPr>
            <p:spPr>
              <a:xfrm>
                <a:off x="-969650" y="4469200"/>
                <a:ext cx="3379291" cy="673755"/>
              </a:xfrm>
              <a:custGeom>
                <a:rect b="b" l="l" r="r" t="t"/>
                <a:pathLst>
                  <a:path extrusionOk="0" h="22997" w="115344">
                    <a:moveTo>
                      <a:pt x="115343" y="22997"/>
                    </a:moveTo>
                    <a:cubicBezTo>
                      <a:pt x="113612" y="22312"/>
                      <a:pt x="111863" y="21589"/>
                      <a:pt x="110151" y="20867"/>
                    </a:cubicBezTo>
                    <a:cubicBezTo>
                      <a:pt x="97730" y="15579"/>
                      <a:pt x="85557" y="9587"/>
                      <a:pt x="72527" y="5669"/>
                    </a:cubicBezTo>
                    <a:cubicBezTo>
                      <a:pt x="59498" y="1770"/>
                      <a:pt x="45271" y="1"/>
                      <a:pt x="32070" y="3463"/>
                    </a:cubicBezTo>
                    <a:cubicBezTo>
                      <a:pt x="19516" y="6734"/>
                      <a:pt x="9226" y="14247"/>
                      <a:pt x="1" y="22978"/>
                    </a:cubicBezTo>
                    <a:lnTo>
                      <a:pt x="115343" y="2297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rotWithShape="0" algn="bl" dir="15240000" dist="19050">
                  <a:schemeClr val="dk1">
                    <a:alpha val="64999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" name="Google Shape;37;p4"/>
              <p:cNvSpPr/>
              <p:nvPr/>
            </p:nvSpPr>
            <p:spPr>
              <a:xfrm>
                <a:off x="-327108" y="4852610"/>
                <a:ext cx="1736434" cy="290895"/>
              </a:xfrm>
              <a:custGeom>
                <a:rect b="b" l="l" r="r" t="t"/>
                <a:pathLst>
                  <a:path extrusionOk="0" h="9929" w="59269">
                    <a:moveTo>
                      <a:pt x="59269" y="9910"/>
                    </a:moveTo>
                    <a:cubicBezTo>
                      <a:pt x="56130" y="8198"/>
                      <a:pt x="52859" y="6657"/>
                      <a:pt x="49511" y="5326"/>
                    </a:cubicBezTo>
                    <a:cubicBezTo>
                      <a:pt x="41427" y="2092"/>
                      <a:pt x="32754" y="0"/>
                      <a:pt x="24004" y="380"/>
                    </a:cubicBezTo>
                    <a:cubicBezTo>
                      <a:pt x="15274" y="761"/>
                      <a:pt x="6486" y="3785"/>
                      <a:pt x="228" y="9701"/>
                    </a:cubicBezTo>
                    <a:lnTo>
                      <a:pt x="0" y="9929"/>
                    </a:lnTo>
                    <a:lnTo>
                      <a:pt x="59269" y="992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rotWithShape="0" algn="bl" dir="1524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7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1"/>
          <p:cNvSpPr txBox="1"/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7" name="Google Shape;457;p31"/>
          <p:cNvSpPr/>
          <p:nvPr/>
        </p:nvSpPr>
        <p:spPr>
          <a:xfrm flipH="1">
            <a:off x="7944988" y="-147400"/>
            <a:ext cx="1199007" cy="1095569"/>
          </a:xfrm>
          <a:custGeom>
            <a:rect b="b" l="l" r="r" t="t"/>
            <a:pathLst>
              <a:path extrusionOk="0" h="35005" w="38310">
                <a:moveTo>
                  <a:pt x="37161" y="20667"/>
                </a:moveTo>
                <a:cubicBezTo>
                  <a:pt x="35537" y="19687"/>
                  <a:pt x="33633" y="19463"/>
                  <a:pt x="31785" y="19463"/>
                </a:cubicBezTo>
                <a:cubicBezTo>
                  <a:pt x="30749" y="19463"/>
                  <a:pt x="29712" y="19519"/>
                  <a:pt x="28676" y="19687"/>
                </a:cubicBezTo>
                <a:cubicBezTo>
                  <a:pt x="28172" y="19771"/>
                  <a:pt x="27668" y="19883"/>
                  <a:pt x="27164" y="20023"/>
                </a:cubicBezTo>
                <a:cubicBezTo>
                  <a:pt x="26940" y="20079"/>
                  <a:pt x="26688" y="20135"/>
                  <a:pt x="26436" y="20219"/>
                </a:cubicBezTo>
                <a:cubicBezTo>
                  <a:pt x="26408" y="20247"/>
                  <a:pt x="26324" y="20275"/>
                  <a:pt x="26240" y="20303"/>
                </a:cubicBezTo>
                <a:cubicBezTo>
                  <a:pt x="25344" y="19491"/>
                  <a:pt x="24448" y="18707"/>
                  <a:pt x="23524" y="17922"/>
                </a:cubicBezTo>
                <a:cubicBezTo>
                  <a:pt x="22823" y="17334"/>
                  <a:pt x="22095" y="16774"/>
                  <a:pt x="21367" y="16214"/>
                </a:cubicBezTo>
                <a:cubicBezTo>
                  <a:pt x="22571" y="16606"/>
                  <a:pt x="23860" y="16830"/>
                  <a:pt x="25092" y="16970"/>
                </a:cubicBezTo>
                <a:cubicBezTo>
                  <a:pt x="26912" y="17194"/>
                  <a:pt x="28816" y="17166"/>
                  <a:pt x="30524" y="16410"/>
                </a:cubicBezTo>
                <a:cubicBezTo>
                  <a:pt x="31197" y="16130"/>
                  <a:pt x="31813" y="15682"/>
                  <a:pt x="31841" y="14870"/>
                </a:cubicBezTo>
                <a:cubicBezTo>
                  <a:pt x="31869" y="14534"/>
                  <a:pt x="31757" y="14198"/>
                  <a:pt x="31533" y="13918"/>
                </a:cubicBezTo>
                <a:cubicBezTo>
                  <a:pt x="31281" y="13554"/>
                  <a:pt x="30861" y="13386"/>
                  <a:pt x="30440" y="13246"/>
                </a:cubicBezTo>
                <a:cubicBezTo>
                  <a:pt x="28676" y="12630"/>
                  <a:pt x="26772" y="12798"/>
                  <a:pt x="24952" y="13190"/>
                </a:cubicBezTo>
                <a:cubicBezTo>
                  <a:pt x="23944" y="13414"/>
                  <a:pt x="22963" y="13694"/>
                  <a:pt x="21983" y="14086"/>
                </a:cubicBezTo>
                <a:cubicBezTo>
                  <a:pt x="21507" y="14254"/>
                  <a:pt x="21031" y="14478"/>
                  <a:pt x="20583" y="14702"/>
                </a:cubicBezTo>
                <a:cubicBezTo>
                  <a:pt x="20359" y="14814"/>
                  <a:pt x="20135" y="14954"/>
                  <a:pt x="19911" y="15066"/>
                </a:cubicBezTo>
                <a:cubicBezTo>
                  <a:pt x="19911" y="15066"/>
                  <a:pt x="19883" y="15094"/>
                  <a:pt x="19855" y="15094"/>
                </a:cubicBezTo>
                <a:cubicBezTo>
                  <a:pt x="18707" y="14254"/>
                  <a:pt x="17531" y="13470"/>
                  <a:pt x="16327" y="12686"/>
                </a:cubicBezTo>
                <a:cubicBezTo>
                  <a:pt x="15430" y="12126"/>
                  <a:pt x="14562" y="11594"/>
                  <a:pt x="13638" y="11090"/>
                </a:cubicBezTo>
                <a:cubicBezTo>
                  <a:pt x="15010" y="11230"/>
                  <a:pt x="16411" y="11174"/>
                  <a:pt x="17727" y="11034"/>
                </a:cubicBezTo>
                <a:cubicBezTo>
                  <a:pt x="19547" y="10810"/>
                  <a:pt x="21395" y="10390"/>
                  <a:pt x="22879" y="9241"/>
                </a:cubicBezTo>
                <a:cubicBezTo>
                  <a:pt x="23468" y="8821"/>
                  <a:pt x="24000" y="8261"/>
                  <a:pt x="23832" y="7449"/>
                </a:cubicBezTo>
                <a:cubicBezTo>
                  <a:pt x="23776" y="7113"/>
                  <a:pt x="23608" y="6805"/>
                  <a:pt x="23328" y="6581"/>
                </a:cubicBezTo>
                <a:cubicBezTo>
                  <a:pt x="22991" y="6301"/>
                  <a:pt x="22543" y="6217"/>
                  <a:pt x="22123" y="6161"/>
                </a:cubicBezTo>
                <a:cubicBezTo>
                  <a:pt x="20275" y="5937"/>
                  <a:pt x="18455" y="6553"/>
                  <a:pt x="16775" y="7337"/>
                </a:cubicBezTo>
                <a:cubicBezTo>
                  <a:pt x="15851" y="7785"/>
                  <a:pt x="14954" y="8289"/>
                  <a:pt x="14086" y="8877"/>
                </a:cubicBezTo>
                <a:cubicBezTo>
                  <a:pt x="13666" y="9157"/>
                  <a:pt x="13246" y="9465"/>
                  <a:pt x="12854" y="9801"/>
                </a:cubicBezTo>
                <a:cubicBezTo>
                  <a:pt x="12658" y="9969"/>
                  <a:pt x="12462" y="10137"/>
                  <a:pt x="12294" y="10306"/>
                </a:cubicBezTo>
                <a:lnTo>
                  <a:pt x="12294" y="10306"/>
                </a:lnTo>
                <a:cubicBezTo>
                  <a:pt x="11034" y="9633"/>
                  <a:pt x="9802" y="8989"/>
                  <a:pt x="8514" y="8401"/>
                </a:cubicBezTo>
                <a:cubicBezTo>
                  <a:pt x="7589" y="7953"/>
                  <a:pt x="6637" y="7561"/>
                  <a:pt x="5685" y="7169"/>
                </a:cubicBezTo>
                <a:cubicBezTo>
                  <a:pt x="7281" y="7029"/>
                  <a:pt x="8906" y="6525"/>
                  <a:pt x="10362" y="5937"/>
                </a:cubicBezTo>
                <a:cubicBezTo>
                  <a:pt x="12070" y="5265"/>
                  <a:pt x="13750" y="4369"/>
                  <a:pt x="14898" y="2885"/>
                </a:cubicBezTo>
                <a:cubicBezTo>
                  <a:pt x="15346" y="2324"/>
                  <a:pt x="15711" y="1624"/>
                  <a:pt x="15346" y="896"/>
                </a:cubicBezTo>
                <a:cubicBezTo>
                  <a:pt x="15206" y="588"/>
                  <a:pt x="14954" y="308"/>
                  <a:pt x="14646" y="168"/>
                </a:cubicBezTo>
                <a:cubicBezTo>
                  <a:pt x="14254" y="0"/>
                  <a:pt x="13806" y="28"/>
                  <a:pt x="13386" y="84"/>
                </a:cubicBezTo>
                <a:cubicBezTo>
                  <a:pt x="11510" y="364"/>
                  <a:pt x="9942" y="1428"/>
                  <a:pt x="8542" y="2633"/>
                </a:cubicBezTo>
                <a:cubicBezTo>
                  <a:pt x="7729" y="3305"/>
                  <a:pt x="7001" y="4033"/>
                  <a:pt x="6301" y="4817"/>
                </a:cubicBezTo>
                <a:cubicBezTo>
                  <a:pt x="5993" y="5209"/>
                  <a:pt x="5657" y="5601"/>
                  <a:pt x="5377" y="6021"/>
                </a:cubicBezTo>
                <a:cubicBezTo>
                  <a:pt x="5209" y="6245"/>
                  <a:pt x="5097" y="6441"/>
                  <a:pt x="4957" y="6665"/>
                </a:cubicBezTo>
                <a:cubicBezTo>
                  <a:pt x="4929" y="6693"/>
                  <a:pt x="4901" y="6749"/>
                  <a:pt x="4873" y="6833"/>
                </a:cubicBezTo>
                <a:cubicBezTo>
                  <a:pt x="4705" y="6777"/>
                  <a:pt x="4565" y="6721"/>
                  <a:pt x="4425" y="6637"/>
                </a:cubicBezTo>
                <a:cubicBezTo>
                  <a:pt x="3725" y="6385"/>
                  <a:pt x="3053" y="6133"/>
                  <a:pt x="2353" y="5881"/>
                </a:cubicBezTo>
                <a:lnTo>
                  <a:pt x="1289" y="5517"/>
                </a:lnTo>
                <a:lnTo>
                  <a:pt x="785" y="5321"/>
                </a:lnTo>
                <a:lnTo>
                  <a:pt x="504" y="5237"/>
                </a:lnTo>
                <a:cubicBezTo>
                  <a:pt x="476" y="5237"/>
                  <a:pt x="420" y="5209"/>
                  <a:pt x="364" y="5237"/>
                </a:cubicBezTo>
                <a:cubicBezTo>
                  <a:pt x="336" y="5237"/>
                  <a:pt x="308" y="5265"/>
                  <a:pt x="280" y="5321"/>
                </a:cubicBezTo>
                <a:lnTo>
                  <a:pt x="252" y="5349"/>
                </a:lnTo>
                <a:lnTo>
                  <a:pt x="224" y="5405"/>
                </a:lnTo>
                <a:lnTo>
                  <a:pt x="140" y="5489"/>
                </a:lnTo>
                <a:lnTo>
                  <a:pt x="0" y="6021"/>
                </a:lnTo>
                <a:lnTo>
                  <a:pt x="0" y="6133"/>
                </a:lnTo>
                <a:lnTo>
                  <a:pt x="0" y="6217"/>
                </a:lnTo>
                <a:lnTo>
                  <a:pt x="0" y="6245"/>
                </a:lnTo>
                <a:cubicBezTo>
                  <a:pt x="0" y="6301"/>
                  <a:pt x="0" y="6329"/>
                  <a:pt x="28" y="6357"/>
                </a:cubicBezTo>
                <a:cubicBezTo>
                  <a:pt x="56" y="6413"/>
                  <a:pt x="112" y="6413"/>
                  <a:pt x="140" y="6441"/>
                </a:cubicBezTo>
                <a:lnTo>
                  <a:pt x="420" y="6525"/>
                </a:lnTo>
                <a:lnTo>
                  <a:pt x="925" y="6693"/>
                </a:lnTo>
                <a:lnTo>
                  <a:pt x="1961" y="7057"/>
                </a:lnTo>
                <a:cubicBezTo>
                  <a:pt x="2661" y="7281"/>
                  <a:pt x="3333" y="7533"/>
                  <a:pt x="4005" y="7813"/>
                </a:cubicBezTo>
                <a:cubicBezTo>
                  <a:pt x="5265" y="8289"/>
                  <a:pt x="6469" y="8793"/>
                  <a:pt x="7701" y="9353"/>
                </a:cubicBezTo>
                <a:cubicBezTo>
                  <a:pt x="7141" y="10978"/>
                  <a:pt x="6917" y="12798"/>
                  <a:pt x="6889" y="14506"/>
                </a:cubicBezTo>
                <a:cubicBezTo>
                  <a:pt x="6861" y="16382"/>
                  <a:pt x="7029" y="18287"/>
                  <a:pt x="7925" y="19967"/>
                </a:cubicBezTo>
                <a:cubicBezTo>
                  <a:pt x="8262" y="20639"/>
                  <a:pt x="8738" y="21255"/>
                  <a:pt x="9550" y="21227"/>
                </a:cubicBezTo>
                <a:cubicBezTo>
                  <a:pt x="9886" y="21227"/>
                  <a:pt x="10222" y="21087"/>
                  <a:pt x="10474" y="20863"/>
                </a:cubicBezTo>
                <a:cubicBezTo>
                  <a:pt x="10782" y="20555"/>
                  <a:pt x="10922" y="20135"/>
                  <a:pt x="11034" y="19715"/>
                </a:cubicBezTo>
                <a:cubicBezTo>
                  <a:pt x="11482" y="17866"/>
                  <a:pt x="11146" y="15962"/>
                  <a:pt x="10614" y="14170"/>
                </a:cubicBezTo>
                <a:cubicBezTo>
                  <a:pt x="10306" y="13134"/>
                  <a:pt x="9914" y="12154"/>
                  <a:pt x="9466" y="11202"/>
                </a:cubicBezTo>
                <a:cubicBezTo>
                  <a:pt x="9270" y="10726"/>
                  <a:pt x="9018" y="10277"/>
                  <a:pt x="8766" y="9829"/>
                </a:cubicBezTo>
                <a:cubicBezTo>
                  <a:pt x="9830" y="10362"/>
                  <a:pt x="10894" y="10866"/>
                  <a:pt x="11958" y="11426"/>
                </a:cubicBezTo>
                <a:cubicBezTo>
                  <a:pt x="12602" y="11790"/>
                  <a:pt x="13246" y="12126"/>
                  <a:pt x="13890" y="12490"/>
                </a:cubicBezTo>
                <a:cubicBezTo>
                  <a:pt x="14506" y="12854"/>
                  <a:pt x="15122" y="13218"/>
                  <a:pt x="15767" y="13582"/>
                </a:cubicBezTo>
                <a:cubicBezTo>
                  <a:pt x="15066" y="15206"/>
                  <a:pt x="14758" y="16998"/>
                  <a:pt x="14618" y="18763"/>
                </a:cubicBezTo>
                <a:cubicBezTo>
                  <a:pt x="14478" y="20611"/>
                  <a:pt x="14506" y="22543"/>
                  <a:pt x="15318" y="24251"/>
                </a:cubicBezTo>
                <a:cubicBezTo>
                  <a:pt x="15627" y="24923"/>
                  <a:pt x="16075" y="25595"/>
                  <a:pt x="16859" y="25623"/>
                </a:cubicBezTo>
                <a:cubicBezTo>
                  <a:pt x="17195" y="25623"/>
                  <a:pt x="17559" y="25511"/>
                  <a:pt x="17811" y="25315"/>
                </a:cubicBezTo>
                <a:cubicBezTo>
                  <a:pt x="18147" y="25035"/>
                  <a:pt x="18315" y="24615"/>
                  <a:pt x="18455" y="24195"/>
                </a:cubicBezTo>
                <a:cubicBezTo>
                  <a:pt x="19015" y="22403"/>
                  <a:pt x="18763" y="20443"/>
                  <a:pt x="18343" y="18623"/>
                </a:cubicBezTo>
                <a:cubicBezTo>
                  <a:pt x="18119" y="17614"/>
                  <a:pt x="17783" y="16578"/>
                  <a:pt x="17391" y="15598"/>
                </a:cubicBezTo>
                <a:cubicBezTo>
                  <a:pt x="17195" y="15150"/>
                  <a:pt x="16999" y="14674"/>
                  <a:pt x="16775" y="14226"/>
                </a:cubicBezTo>
                <a:cubicBezTo>
                  <a:pt x="17671" y="14814"/>
                  <a:pt x="18567" y="15402"/>
                  <a:pt x="19463" y="16018"/>
                </a:cubicBezTo>
                <a:cubicBezTo>
                  <a:pt x="20667" y="16830"/>
                  <a:pt x="21843" y="17726"/>
                  <a:pt x="22991" y="18623"/>
                </a:cubicBezTo>
                <a:cubicBezTo>
                  <a:pt x="23019" y="18651"/>
                  <a:pt x="23019" y="18651"/>
                  <a:pt x="23047" y="18651"/>
                </a:cubicBezTo>
                <a:cubicBezTo>
                  <a:pt x="22403" y="20359"/>
                  <a:pt x="22207" y="22235"/>
                  <a:pt x="22151" y="23999"/>
                </a:cubicBezTo>
                <a:cubicBezTo>
                  <a:pt x="22123" y="25876"/>
                  <a:pt x="22291" y="27808"/>
                  <a:pt x="23188" y="29460"/>
                </a:cubicBezTo>
                <a:cubicBezTo>
                  <a:pt x="23524" y="30132"/>
                  <a:pt x="24000" y="30748"/>
                  <a:pt x="24812" y="30720"/>
                </a:cubicBezTo>
                <a:cubicBezTo>
                  <a:pt x="25148" y="30720"/>
                  <a:pt x="25484" y="30580"/>
                  <a:pt x="25736" y="30356"/>
                </a:cubicBezTo>
                <a:cubicBezTo>
                  <a:pt x="26044" y="30076"/>
                  <a:pt x="26184" y="29628"/>
                  <a:pt x="26296" y="29208"/>
                </a:cubicBezTo>
                <a:cubicBezTo>
                  <a:pt x="26772" y="27388"/>
                  <a:pt x="26408" y="25455"/>
                  <a:pt x="25876" y="23663"/>
                </a:cubicBezTo>
                <a:cubicBezTo>
                  <a:pt x="25568" y="22655"/>
                  <a:pt x="25204" y="21647"/>
                  <a:pt x="24756" y="20695"/>
                </a:cubicBezTo>
                <a:cubicBezTo>
                  <a:pt x="24560" y="20303"/>
                  <a:pt x="24336" y="19911"/>
                  <a:pt x="24112" y="19519"/>
                </a:cubicBezTo>
                <a:cubicBezTo>
                  <a:pt x="25820" y="20891"/>
                  <a:pt x="27472" y="22375"/>
                  <a:pt x="29068" y="23887"/>
                </a:cubicBezTo>
                <a:cubicBezTo>
                  <a:pt x="29040" y="25707"/>
                  <a:pt x="29488" y="27556"/>
                  <a:pt x="30048" y="29292"/>
                </a:cubicBezTo>
                <a:cubicBezTo>
                  <a:pt x="30636" y="31056"/>
                  <a:pt x="31449" y="32820"/>
                  <a:pt x="32849" y="34081"/>
                </a:cubicBezTo>
                <a:cubicBezTo>
                  <a:pt x="33409" y="34585"/>
                  <a:pt x="34053" y="35005"/>
                  <a:pt x="34809" y="34697"/>
                </a:cubicBezTo>
                <a:cubicBezTo>
                  <a:pt x="35117" y="34585"/>
                  <a:pt x="35369" y="34333"/>
                  <a:pt x="35537" y="34053"/>
                </a:cubicBezTo>
                <a:cubicBezTo>
                  <a:pt x="35733" y="33661"/>
                  <a:pt x="35733" y="33184"/>
                  <a:pt x="35677" y="32764"/>
                </a:cubicBezTo>
                <a:cubicBezTo>
                  <a:pt x="35481" y="30860"/>
                  <a:pt x="34501" y="29180"/>
                  <a:pt x="33409" y="27668"/>
                </a:cubicBezTo>
                <a:cubicBezTo>
                  <a:pt x="32793" y="26828"/>
                  <a:pt x="32093" y="26016"/>
                  <a:pt x="31337" y="25259"/>
                </a:cubicBezTo>
                <a:cubicBezTo>
                  <a:pt x="30973" y="24895"/>
                  <a:pt x="30608" y="24531"/>
                  <a:pt x="30188" y="24223"/>
                </a:cubicBezTo>
                <a:cubicBezTo>
                  <a:pt x="30132" y="24167"/>
                  <a:pt x="30076" y="24111"/>
                  <a:pt x="29992" y="24055"/>
                </a:cubicBezTo>
                <a:lnTo>
                  <a:pt x="30020" y="24055"/>
                </a:lnTo>
                <a:cubicBezTo>
                  <a:pt x="29264" y="23243"/>
                  <a:pt x="28480" y="22459"/>
                  <a:pt x="27696" y="21675"/>
                </a:cubicBezTo>
                <a:cubicBezTo>
                  <a:pt x="28788" y="22291"/>
                  <a:pt x="29992" y="22795"/>
                  <a:pt x="31141" y="23159"/>
                </a:cubicBezTo>
                <a:cubicBezTo>
                  <a:pt x="32905" y="23747"/>
                  <a:pt x="34753" y="24139"/>
                  <a:pt x="36601" y="23747"/>
                </a:cubicBezTo>
                <a:cubicBezTo>
                  <a:pt x="37301" y="23607"/>
                  <a:pt x="38029" y="23327"/>
                  <a:pt x="38226" y="22543"/>
                </a:cubicBezTo>
                <a:cubicBezTo>
                  <a:pt x="38310" y="22207"/>
                  <a:pt x="38254" y="21843"/>
                  <a:pt x="38113" y="21535"/>
                </a:cubicBezTo>
                <a:cubicBezTo>
                  <a:pt x="37917" y="21143"/>
                  <a:pt x="37553" y="20891"/>
                  <a:pt x="37161" y="206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rotWithShape="0" algn="bl" dir="5400000" dist="3810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8" name="Google Shape;458;p31"/>
          <p:cNvGrpSpPr/>
          <p:nvPr/>
        </p:nvGrpSpPr>
        <p:grpSpPr>
          <a:xfrm flipH="1">
            <a:off x="8476635" y="436163"/>
            <a:ext cx="505975" cy="499100"/>
            <a:chOff x="4287650" y="1268400"/>
            <a:chExt cx="505975" cy="499100"/>
          </a:xfrm>
        </p:grpSpPr>
        <p:sp>
          <p:nvSpPr>
            <p:cNvPr id="459" name="Google Shape;459;p31"/>
            <p:cNvSpPr/>
            <p:nvPr/>
          </p:nvSpPr>
          <p:spPr>
            <a:xfrm>
              <a:off x="4504000" y="1536250"/>
              <a:ext cx="74700" cy="231250"/>
            </a:xfrm>
            <a:custGeom>
              <a:rect b="b" l="l" r="r" t="t"/>
              <a:pathLst>
                <a:path extrusionOk="0" h="9250" w="2988">
                  <a:moveTo>
                    <a:pt x="1504" y="0"/>
                  </a:moveTo>
                  <a:cubicBezTo>
                    <a:pt x="1485" y="0"/>
                    <a:pt x="1485" y="38"/>
                    <a:pt x="1485" y="38"/>
                  </a:cubicBezTo>
                  <a:cubicBezTo>
                    <a:pt x="1332" y="362"/>
                    <a:pt x="1218" y="723"/>
                    <a:pt x="1104" y="1046"/>
                  </a:cubicBezTo>
                  <a:cubicBezTo>
                    <a:pt x="990" y="1389"/>
                    <a:pt x="895" y="1750"/>
                    <a:pt x="800" y="2074"/>
                  </a:cubicBezTo>
                  <a:cubicBezTo>
                    <a:pt x="629" y="2758"/>
                    <a:pt x="457" y="3424"/>
                    <a:pt x="343" y="4128"/>
                  </a:cubicBezTo>
                  <a:cubicBezTo>
                    <a:pt x="286" y="4451"/>
                    <a:pt x="229" y="4813"/>
                    <a:pt x="172" y="5136"/>
                  </a:cubicBezTo>
                  <a:cubicBezTo>
                    <a:pt x="96" y="5497"/>
                    <a:pt x="77" y="5840"/>
                    <a:pt x="39" y="6163"/>
                  </a:cubicBezTo>
                  <a:cubicBezTo>
                    <a:pt x="1" y="6505"/>
                    <a:pt x="1" y="6848"/>
                    <a:pt x="39" y="7190"/>
                  </a:cubicBezTo>
                  <a:cubicBezTo>
                    <a:pt x="58" y="7513"/>
                    <a:pt x="77" y="7875"/>
                    <a:pt x="172" y="8217"/>
                  </a:cubicBezTo>
                  <a:cubicBezTo>
                    <a:pt x="317" y="8829"/>
                    <a:pt x="870" y="9250"/>
                    <a:pt x="1475" y="9250"/>
                  </a:cubicBezTo>
                  <a:cubicBezTo>
                    <a:pt x="1585" y="9250"/>
                    <a:pt x="1697" y="9236"/>
                    <a:pt x="1808" y="9206"/>
                  </a:cubicBezTo>
                  <a:cubicBezTo>
                    <a:pt x="2340" y="9073"/>
                    <a:pt x="2702" y="8693"/>
                    <a:pt x="2816" y="8217"/>
                  </a:cubicBezTo>
                  <a:cubicBezTo>
                    <a:pt x="2911" y="7875"/>
                    <a:pt x="2930" y="7513"/>
                    <a:pt x="2949" y="7190"/>
                  </a:cubicBezTo>
                  <a:cubicBezTo>
                    <a:pt x="2987" y="6848"/>
                    <a:pt x="2987" y="6505"/>
                    <a:pt x="2949" y="6163"/>
                  </a:cubicBezTo>
                  <a:cubicBezTo>
                    <a:pt x="2949" y="5840"/>
                    <a:pt x="2911" y="5478"/>
                    <a:pt x="2854" y="5136"/>
                  </a:cubicBezTo>
                  <a:cubicBezTo>
                    <a:pt x="2816" y="4813"/>
                    <a:pt x="2759" y="4451"/>
                    <a:pt x="2702" y="4128"/>
                  </a:cubicBezTo>
                  <a:cubicBezTo>
                    <a:pt x="2569" y="3424"/>
                    <a:pt x="2436" y="2758"/>
                    <a:pt x="2245" y="2074"/>
                  </a:cubicBezTo>
                  <a:cubicBezTo>
                    <a:pt x="2150" y="1750"/>
                    <a:pt x="2055" y="1389"/>
                    <a:pt x="1941" y="1046"/>
                  </a:cubicBezTo>
                  <a:cubicBezTo>
                    <a:pt x="1808" y="723"/>
                    <a:pt x="1694" y="362"/>
                    <a:pt x="1561" y="38"/>
                  </a:cubicBezTo>
                  <a:cubicBezTo>
                    <a:pt x="1561" y="0"/>
                    <a:pt x="1523" y="0"/>
                    <a:pt x="15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4349475" y="1532450"/>
              <a:ext cx="177375" cy="170900"/>
            </a:xfrm>
            <a:custGeom>
              <a:rect b="b" l="l" r="r" t="t"/>
              <a:pathLst>
                <a:path extrusionOk="0" h="6836" w="7095">
                  <a:moveTo>
                    <a:pt x="7038" y="0"/>
                  </a:moveTo>
                  <a:cubicBezTo>
                    <a:pt x="6714" y="133"/>
                    <a:pt x="6372" y="285"/>
                    <a:pt x="6068" y="438"/>
                  </a:cubicBezTo>
                  <a:cubicBezTo>
                    <a:pt x="5763" y="590"/>
                    <a:pt x="5440" y="780"/>
                    <a:pt x="5136" y="951"/>
                  </a:cubicBezTo>
                  <a:cubicBezTo>
                    <a:pt x="4546" y="1293"/>
                    <a:pt x="3956" y="1674"/>
                    <a:pt x="3386" y="2054"/>
                  </a:cubicBezTo>
                  <a:cubicBezTo>
                    <a:pt x="3101" y="2245"/>
                    <a:pt x="2834" y="2435"/>
                    <a:pt x="2549" y="2663"/>
                  </a:cubicBezTo>
                  <a:lnTo>
                    <a:pt x="1769" y="3291"/>
                  </a:lnTo>
                  <a:cubicBezTo>
                    <a:pt x="1522" y="3519"/>
                    <a:pt x="1294" y="3747"/>
                    <a:pt x="1046" y="4013"/>
                  </a:cubicBezTo>
                  <a:cubicBezTo>
                    <a:pt x="837" y="4280"/>
                    <a:pt x="628" y="4527"/>
                    <a:pt x="381" y="4793"/>
                  </a:cubicBezTo>
                  <a:cubicBezTo>
                    <a:pt x="0" y="5440"/>
                    <a:pt x="209" y="6277"/>
                    <a:pt x="856" y="6657"/>
                  </a:cubicBezTo>
                  <a:cubicBezTo>
                    <a:pt x="1080" y="6779"/>
                    <a:pt x="1322" y="6836"/>
                    <a:pt x="1560" y="6836"/>
                  </a:cubicBezTo>
                  <a:cubicBezTo>
                    <a:pt x="1807" y="6836"/>
                    <a:pt x="2050" y="6774"/>
                    <a:pt x="2264" y="6657"/>
                  </a:cubicBezTo>
                  <a:cubicBezTo>
                    <a:pt x="2549" y="6486"/>
                    <a:pt x="2815" y="6239"/>
                    <a:pt x="3062" y="6030"/>
                  </a:cubicBezTo>
                  <a:cubicBezTo>
                    <a:pt x="3329" y="5820"/>
                    <a:pt x="3576" y="5573"/>
                    <a:pt x="3785" y="5326"/>
                  </a:cubicBezTo>
                  <a:cubicBezTo>
                    <a:pt x="3995" y="5079"/>
                    <a:pt x="4223" y="4812"/>
                    <a:pt x="4432" y="4527"/>
                  </a:cubicBezTo>
                  <a:cubicBezTo>
                    <a:pt x="4622" y="4280"/>
                    <a:pt x="4831" y="3994"/>
                    <a:pt x="5022" y="3709"/>
                  </a:cubicBezTo>
                  <a:cubicBezTo>
                    <a:pt x="5421" y="3139"/>
                    <a:pt x="5782" y="2568"/>
                    <a:pt x="6144" y="1940"/>
                  </a:cubicBezTo>
                  <a:lnTo>
                    <a:pt x="6638" y="1008"/>
                  </a:lnTo>
                  <a:cubicBezTo>
                    <a:pt x="6810" y="704"/>
                    <a:pt x="6943" y="380"/>
                    <a:pt x="7095" y="38"/>
                  </a:cubicBezTo>
                  <a:cubicBezTo>
                    <a:pt x="7095" y="19"/>
                    <a:pt x="7095" y="0"/>
                    <a:pt x="7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4287650" y="1481075"/>
              <a:ext cx="234925" cy="73625"/>
            </a:xfrm>
            <a:custGeom>
              <a:rect b="b" l="l" r="r" t="t"/>
              <a:pathLst>
                <a:path extrusionOk="0" h="2945" w="9397">
                  <a:moveTo>
                    <a:pt x="2226" y="1"/>
                  </a:moveTo>
                  <a:cubicBezTo>
                    <a:pt x="1883" y="20"/>
                    <a:pt x="1522" y="58"/>
                    <a:pt x="1199" y="153"/>
                  </a:cubicBezTo>
                  <a:cubicBezTo>
                    <a:pt x="457" y="305"/>
                    <a:pt x="0" y="1047"/>
                    <a:pt x="191" y="1789"/>
                  </a:cubicBezTo>
                  <a:cubicBezTo>
                    <a:pt x="343" y="2302"/>
                    <a:pt x="723" y="2664"/>
                    <a:pt x="1199" y="2778"/>
                  </a:cubicBezTo>
                  <a:cubicBezTo>
                    <a:pt x="1522" y="2873"/>
                    <a:pt x="1883" y="2911"/>
                    <a:pt x="2226" y="2930"/>
                  </a:cubicBezTo>
                  <a:cubicBezTo>
                    <a:pt x="2388" y="2940"/>
                    <a:pt x="2559" y="2944"/>
                    <a:pt x="2730" y="2944"/>
                  </a:cubicBezTo>
                  <a:cubicBezTo>
                    <a:pt x="2901" y="2944"/>
                    <a:pt x="3072" y="2940"/>
                    <a:pt x="3234" y="2930"/>
                  </a:cubicBezTo>
                  <a:cubicBezTo>
                    <a:pt x="3576" y="2930"/>
                    <a:pt x="3938" y="2873"/>
                    <a:pt x="4261" y="2835"/>
                  </a:cubicBezTo>
                  <a:cubicBezTo>
                    <a:pt x="4584" y="2778"/>
                    <a:pt x="4946" y="2740"/>
                    <a:pt x="5288" y="2664"/>
                  </a:cubicBezTo>
                  <a:cubicBezTo>
                    <a:pt x="5973" y="2550"/>
                    <a:pt x="6639" y="2397"/>
                    <a:pt x="7323" y="2207"/>
                  </a:cubicBezTo>
                  <a:cubicBezTo>
                    <a:pt x="7666" y="2112"/>
                    <a:pt x="8008" y="2017"/>
                    <a:pt x="8351" y="1903"/>
                  </a:cubicBezTo>
                  <a:cubicBezTo>
                    <a:pt x="8674" y="1789"/>
                    <a:pt x="9035" y="1675"/>
                    <a:pt x="9378" y="1522"/>
                  </a:cubicBezTo>
                  <a:cubicBezTo>
                    <a:pt x="9397" y="1522"/>
                    <a:pt x="9397" y="1503"/>
                    <a:pt x="9397" y="1484"/>
                  </a:cubicBezTo>
                  <a:cubicBezTo>
                    <a:pt x="9397" y="1446"/>
                    <a:pt x="9378" y="1446"/>
                    <a:pt x="9378" y="1446"/>
                  </a:cubicBezTo>
                  <a:cubicBezTo>
                    <a:pt x="9035" y="1313"/>
                    <a:pt x="8674" y="1199"/>
                    <a:pt x="8351" y="1066"/>
                  </a:cubicBezTo>
                  <a:cubicBezTo>
                    <a:pt x="8008" y="952"/>
                    <a:pt x="7666" y="857"/>
                    <a:pt x="7323" y="762"/>
                  </a:cubicBezTo>
                  <a:cubicBezTo>
                    <a:pt x="6639" y="590"/>
                    <a:pt x="5973" y="438"/>
                    <a:pt x="5288" y="305"/>
                  </a:cubicBezTo>
                  <a:cubicBezTo>
                    <a:pt x="4946" y="267"/>
                    <a:pt x="4584" y="191"/>
                    <a:pt x="4261" y="153"/>
                  </a:cubicBezTo>
                  <a:cubicBezTo>
                    <a:pt x="3938" y="96"/>
                    <a:pt x="3576" y="77"/>
                    <a:pt x="3234" y="58"/>
                  </a:cubicBezTo>
                  <a:cubicBezTo>
                    <a:pt x="2911" y="58"/>
                    <a:pt x="2568" y="20"/>
                    <a:pt x="2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4354225" y="1333225"/>
              <a:ext cx="173100" cy="172125"/>
            </a:xfrm>
            <a:custGeom>
              <a:rect b="b" l="l" r="r" t="t"/>
              <a:pathLst>
                <a:path extrusionOk="0" h="6885" w="6924">
                  <a:moveTo>
                    <a:pt x="1436" y="0"/>
                  </a:moveTo>
                  <a:cubicBezTo>
                    <a:pt x="971" y="0"/>
                    <a:pt x="519" y="236"/>
                    <a:pt x="267" y="665"/>
                  </a:cubicBezTo>
                  <a:cubicBezTo>
                    <a:pt x="0" y="1103"/>
                    <a:pt x="38" y="1635"/>
                    <a:pt x="267" y="2054"/>
                  </a:cubicBezTo>
                  <a:cubicBezTo>
                    <a:pt x="438" y="2339"/>
                    <a:pt x="666" y="2605"/>
                    <a:pt x="894" y="2872"/>
                  </a:cubicBezTo>
                  <a:cubicBezTo>
                    <a:pt x="1104" y="3138"/>
                    <a:pt x="1332" y="3366"/>
                    <a:pt x="1598" y="3575"/>
                  </a:cubicBezTo>
                  <a:cubicBezTo>
                    <a:pt x="1845" y="3804"/>
                    <a:pt x="2093" y="4013"/>
                    <a:pt x="2378" y="4222"/>
                  </a:cubicBezTo>
                  <a:cubicBezTo>
                    <a:pt x="2644" y="4412"/>
                    <a:pt x="2930" y="4621"/>
                    <a:pt x="3215" y="4812"/>
                  </a:cubicBezTo>
                  <a:cubicBezTo>
                    <a:pt x="3785" y="5230"/>
                    <a:pt x="4356" y="5591"/>
                    <a:pt x="4984" y="5934"/>
                  </a:cubicBezTo>
                  <a:lnTo>
                    <a:pt x="5897" y="6428"/>
                  </a:lnTo>
                  <a:cubicBezTo>
                    <a:pt x="6220" y="6600"/>
                    <a:pt x="6544" y="6752"/>
                    <a:pt x="6886" y="6885"/>
                  </a:cubicBezTo>
                  <a:cubicBezTo>
                    <a:pt x="6905" y="6885"/>
                    <a:pt x="6924" y="6885"/>
                    <a:pt x="6924" y="6866"/>
                  </a:cubicBezTo>
                  <a:lnTo>
                    <a:pt x="6924" y="6847"/>
                  </a:lnTo>
                  <a:cubicBezTo>
                    <a:pt x="6791" y="6485"/>
                    <a:pt x="6639" y="6181"/>
                    <a:pt x="6505" y="5820"/>
                  </a:cubicBezTo>
                  <a:cubicBezTo>
                    <a:pt x="6353" y="5515"/>
                    <a:pt x="6163" y="5192"/>
                    <a:pt x="5992" y="4888"/>
                  </a:cubicBezTo>
                  <a:cubicBezTo>
                    <a:pt x="5650" y="4298"/>
                    <a:pt x="5269" y="3708"/>
                    <a:pt x="4889" y="3138"/>
                  </a:cubicBezTo>
                  <a:cubicBezTo>
                    <a:pt x="4698" y="2852"/>
                    <a:pt x="4508" y="2586"/>
                    <a:pt x="4280" y="2301"/>
                  </a:cubicBezTo>
                  <a:lnTo>
                    <a:pt x="3652" y="1521"/>
                  </a:lnTo>
                  <a:cubicBezTo>
                    <a:pt x="3424" y="1274"/>
                    <a:pt x="3196" y="1046"/>
                    <a:pt x="2930" y="798"/>
                  </a:cubicBezTo>
                  <a:cubicBezTo>
                    <a:pt x="2701" y="589"/>
                    <a:pt x="2435" y="380"/>
                    <a:pt x="2131" y="190"/>
                  </a:cubicBezTo>
                  <a:cubicBezTo>
                    <a:pt x="1913" y="61"/>
                    <a:pt x="1673" y="0"/>
                    <a:pt x="14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4504000" y="1268400"/>
              <a:ext cx="74700" cy="231250"/>
            </a:xfrm>
            <a:custGeom>
              <a:rect b="b" l="l" r="r" t="t"/>
              <a:pathLst>
                <a:path extrusionOk="0" h="9250" w="2988">
                  <a:moveTo>
                    <a:pt x="1513" y="0"/>
                  </a:moveTo>
                  <a:cubicBezTo>
                    <a:pt x="1403" y="0"/>
                    <a:pt x="1291" y="14"/>
                    <a:pt x="1180" y="44"/>
                  </a:cubicBezTo>
                  <a:cubicBezTo>
                    <a:pt x="648" y="196"/>
                    <a:pt x="286" y="576"/>
                    <a:pt x="172" y="1052"/>
                  </a:cubicBezTo>
                  <a:cubicBezTo>
                    <a:pt x="77" y="1375"/>
                    <a:pt x="58" y="1736"/>
                    <a:pt x="39" y="2060"/>
                  </a:cubicBezTo>
                  <a:cubicBezTo>
                    <a:pt x="1" y="2402"/>
                    <a:pt x="1" y="2764"/>
                    <a:pt x="39" y="3087"/>
                  </a:cubicBezTo>
                  <a:cubicBezTo>
                    <a:pt x="39" y="3429"/>
                    <a:pt x="77" y="3772"/>
                    <a:pt x="134" y="4114"/>
                  </a:cubicBezTo>
                  <a:cubicBezTo>
                    <a:pt x="172" y="4437"/>
                    <a:pt x="229" y="4799"/>
                    <a:pt x="286" y="5141"/>
                  </a:cubicBezTo>
                  <a:cubicBezTo>
                    <a:pt x="419" y="5826"/>
                    <a:pt x="553" y="6492"/>
                    <a:pt x="743" y="7176"/>
                  </a:cubicBezTo>
                  <a:cubicBezTo>
                    <a:pt x="838" y="7500"/>
                    <a:pt x="933" y="7861"/>
                    <a:pt x="1047" y="8203"/>
                  </a:cubicBezTo>
                  <a:cubicBezTo>
                    <a:pt x="1161" y="8527"/>
                    <a:pt x="1294" y="8888"/>
                    <a:pt x="1427" y="9212"/>
                  </a:cubicBezTo>
                  <a:cubicBezTo>
                    <a:pt x="1427" y="9250"/>
                    <a:pt x="1466" y="9250"/>
                    <a:pt x="1485" y="9250"/>
                  </a:cubicBezTo>
                  <a:cubicBezTo>
                    <a:pt x="1504" y="9250"/>
                    <a:pt x="1504" y="9212"/>
                    <a:pt x="1504" y="9212"/>
                  </a:cubicBezTo>
                  <a:cubicBezTo>
                    <a:pt x="1656" y="8888"/>
                    <a:pt x="1770" y="8527"/>
                    <a:pt x="1884" y="8203"/>
                  </a:cubicBezTo>
                  <a:cubicBezTo>
                    <a:pt x="1998" y="7861"/>
                    <a:pt x="2093" y="7519"/>
                    <a:pt x="2188" y="7176"/>
                  </a:cubicBezTo>
                  <a:cubicBezTo>
                    <a:pt x="2359" y="6492"/>
                    <a:pt x="2531" y="5826"/>
                    <a:pt x="2645" y="5141"/>
                  </a:cubicBezTo>
                  <a:cubicBezTo>
                    <a:pt x="2702" y="4799"/>
                    <a:pt x="2759" y="4437"/>
                    <a:pt x="2816" y="4114"/>
                  </a:cubicBezTo>
                  <a:cubicBezTo>
                    <a:pt x="2854" y="3772"/>
                    <a:pt x="2892" y="3448"/>
                    <a:pt x="2949" y="3087"/>
                  </a:cubicBezTo>
                  <a:cubicBezTo>
                    <a:pt x="2987" y="2764"/>
                    <a:pt x="2987" y="2402"/>
                    <a:pt x="2949" y="2060"/>
                  </a:cubicBezTo>
                  <a:cubicBezTo>
                    <a:pt x="2930" y="1736"/>
                    <a:pt x="2911" y="1375"/>
                    <a:pt x="2816" y="1052"/>
                  </a:cubicBezTo>
                  <a:cubicBezTo>
                    <a:pt x="2671" y="424"/>
                    <a:pt x="2117" y="0"/>
                    <a:pt x="1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4555375" y="1333125"/>
              <a:ext cx="176900" cy="171275"/>
            </a:xfrm>
            <a:custGeom>
              <a:rect b="b" l="l" r="r" t="t"/>
              <a:pathLst>
                <a:path extrusionOk="0" h="6851" w="7076">
                  <a:moveTo>
                    <a:pt x="5532" y="1"/>
                  </a:moveTo>
                  <a:cubicBezTo>
                    <a:pt x="5287" y="1"/>
                    <a:pt x="5045" y="68"/>
                    <a:pt x="4831" y="194"/>
                  </a:cubicBezTo>
                  <a:cubicBezTo>
                    <a:pt x="4546" y="365"/>
                    <a:pt x="4280" y="593"/>
                    <a:pt x="4014" y="802"/>
                  </a:cubicBezTo>
                  <a:cubicBezTo>
                    <a:pt x="3747" y="1030"/>
                    <a:pt x="3519" y="1259"/>
                    <a:pt x="3310" y="1525"/>
                  </a:cubicBezTo>
                  <a:cubicBezTo>
                    <a:pt x="3082" y="1753"/>
                    <a:pt x="2872" y="2020"/>
                    <a:pt x="2663" y="2305"/>
                  </a:cubicBezTo>
                  <a:cubicBezTo>
                    <a:pt x="2473" y="2571"/>
                    <a:pt x="2264" y="2856"/>
                    <a:pt x="2073" y="3142"/>
                  </a:cubicBezTo>
                  <a:cubicBezTo>
                    <a:pt x="1655" y="3712"/>
                    <a:pt x="1313" y="4283"/>
                    <a:pt x="951" y="4892"/>
                  </a:cubicBezTo>
                  <a:lnTo>
                    <a:pt x="457" y="5824"/>
                  </a:lnTo>
                  <a:cubicBezTo>
                    <a:pt x="285" y="6128"/>
                    <a:pt x="133" y="6470"/>
                    <a:pt x="0" y="6794"/>
                  </a:cubicBezTo>
                  <a:cubicBezTo>
                    <a:pt x="0" y="6832"/>
                    <a:pt x="0" y="6851"/>
                    <a:pt x="19" y="6851"/>
                  </a:cubicBezTo>
                  <a:lnTo>
                    <a:pt x="38" y="6851"/>
                  </a:lnTo>
                  <a:cubicBezTo>
                    <a:pt x="381" y="6699"/>
                    <a:pt x="704" y="6566"/>
                    <a:pt x="1027" y="6394"/>
                  </a:cubicBezTo>
                  <a:cubicBezTo>
                    <a:pt x="1332" y="6261"/>
                    <a:pt x="1636" y="6071"/>
                    <a:pt x="1940" y="5900"/>
                  </a:cubicBezTo>
                  <a:cubicBezTo>
                    <a:pt x="2549" y="5538"/>
                    <a:pt x="3139" y="5158"/>
                    <a:pt x="3709" y="4778"/>
                  </a:cubicBezTo>
                  <a:cubicBezTo>
                    <a:pt x="3995" y="4587"/>
                    <a:pt x="4261" y="4397"/>
                    <a:pt x="4546" y="4188"/>
                  </a:cubicBezTo>
                  <a:lnTo>
                    <a:pt x="5326" y="3541"/>
                  </a:lnTo>
                  <a:cubicBezTo>
                    <a:pt x="5554" y="3332"/>
                    <a:pt x="5802" y="3085"/>
                    <a:pt x="6030" y="2837"/>
                  </a:cubicBezTo>
                  <a:cubicBezTo>
                    <a:pt x="6258" y="2571"/>
                    <a:pt x="6486" y="2305"/>
                    <a:pt x="6696" y="2039"/>
                  </a:cubicBezTo>
                  <a:cubicBezTo>
                    <a:pt x="7076" y="1411"/>
                    <a:pt x="6867" y="574"/>
                    <a:pt x="6220" y="194"/>
                  </a:cubicBezTo>
                  <a:cubicBezTo>
                    <a:pt x="6005" y="63"/>
                    <a:pt x="5768" y="1"/>
                    <a:pt x="5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4558700" y="1481675"/>
              <a:ext cx="234925" cy="73025"/>
            </a:xfrm>
            <a:custGeom>
              <a:rect b="b" l="l" r="r" t="t"/>
              <a:pathLst>
                <a:path extrusionOk="0" h="2921" w="9397">
                  <a:moveTo>
                    <a:pt x="6677" y="1"/>
                  </a:moveTo>
                  <a:cubicBezTo>
                    <a:pt x="6505" y="1"/>
                    <a:pt x="6334" y="5"/>
                    <a:pt x="6163" y="15"/>
                  </a:cubicBezTo>
                  <a:cubicBezTo>
                    <a:pt x="5840" y="15"/>
                    <a:pt x="5478" y="72"/>
                    <a:pt x="5136" y="129"/>
                  </a:cubicBezTo>
                  <a:cubicBezTo>
                    <a:pt x="4813" y="167"/>
                    <a:pt x="4451" y="224"/>
                    <a:pt x="4128" y="281"/>
                  </a:cubicBezTo>
                  <a:cubicBezTo>
                    <a:pt x="3424" y="414"/>
                    <a:pt x="2758" y="547"/>
                    <a:pt x="2074" y="738"/>
                  </a:cubicBezTo>
                  <a:cubicBezTo>
                    <a:pt x="1750" y="833"/>
                    <a:pt x="1389" y="928"/>
                    <a:pt x="1046" y="1042"/>
                  </a:cubicBezTo>
                  <a:cubicBezTo>
                    <a:pt x="723" y="1175"/>
                    <a:pt x="362" y="1289"/>
                    <a:pt x="38" y="1422"/>
                  </a:cubicBezTo>
                  <a:cubicBezTo>
                    <a:pt x="0" y="1422"/>
                    <a:pt x="0" y="1460"/>
                    <a:pt x="0" y="1479"/>
                  </a:cubicBezTo>
                  <a:cubicBezTo>
                    <a:pt x="0" y="1498"/>
                    <a:pt x="38" y="1498"/>
                    <a:pt x="38" y="1498"/>
                  </a:cubicBezTo>
                  <a:cubicBezTo>
                    <a:pt x="362" y="1632"/>
                    <a:pt x="723" y="1765"/>
                    <a:pt x="1046" y="1879"/>
                  </a:cubicBezTo>
                  <a:cubicBezTo>
                    <a:pt x="1389" y="1993"/>
                    <a:pt x="1750" y="2088"/>
                    <a:pt x="2074" y="2183"/>
                  </a:cubicBezTo>
                  <a:cubicBezTo>
                    <a:pt x="2758" y="2354"/>
                    <a:pt x="3424" y="2526"/>
                    <a:pt x="4128" y="2640"/>
                  </a:cubicBezTo>
                  <a:cubicBezTo>
                    <a:pt x="4451" y="2697"/>
                    <a:pt x="4813" y="2754"/>
                    <a:pt x="5136" y="2811"/>
                  </a:cubicBezTo>
                  <a:cubicBezTo>
                    <a:pt x="5478" y="2849"/>
                    <a:pt x="5840" y="2887"/>
                    <a:pt x="6163" y="2906"/>
                  </a:cubicBezTo>
                  <a:cubicBezTo>
                    <a:pt x="6334" y="2916"/>
                    <a:pt x="6505" y="2920"/>
                    <a:pt x="6677" y="2920"/>
                  </a:cubicBezTo>
                  <a:cubicBezTo>
                    <a:pt x="6848" y="2920"/>
                    <a:pt x="7019" y="2916"/>
                    <a:pt x="7190" y="2906"/>
                  </a:cubicBezTo>
                  <a:cubicBezTo>
                    <a:pt x="7514" y="2887"/>
                    <a:pt x="7875" y="2849"/>
                    <a:pt x="8217" y="2754"/>
                  </a:cubicBezTo>
                  <a:cubicBezTo>
                    <a:pt x="8940" y="2564"/>
                    <a:pt x="9397" y="1841"/>
                    <a:pt x="9206" y="1156"/>
                  </a:cubicBezTo>
                  <a:cubicBezTo>
                    <a:pt x="9073" y="643"/>
                    <a:pt x="8693" y="281"/>
                    <a:pt x="8217" y="167"/>
                  </a:cubicBezTo>
                  <a:cubicBezTo>
                    <a:pt x="7875" y="72"/>
                    <a:pt x="7514" y="53"/>
                    <a:pt x="7190" y="15"/>
                  </a:cubicBezTo>
                  <a:cubicBezTo>
                    <a:pt x="7019" y="5"/>
                    <a:pt x="6848" y="1"/>
                    <a:pt x="6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4554900" y="1531025"/>
              <a:ext cx="172625" cy="172500"/>
            </a:xfrm>
            <a:custGeom>
              <a:rect b="b" l="l" r="r" t="t"/>
              <a:pathLst>
                <a:path extrusionOk="0" h="6900" w="6905">
                  <a:moveTo>
                    <a:pt x="38" y="0"/>
                  </a:moveTo>
                  <a:cubicBezTo>
                    <a:pt x="19" y="0"/>
                    <a:pt x="0" y="0"/>
                    <a:pt x="0" y="19"/>
                  </a:cubicBezTo>
                  <a:lnTo>
                    <a:pt x="0" y="57"/>
                  </a:lnTo>
                  <a:cubicBezTo>
                    <a:pt x="133" y="380"/>
                    <a:pt x="304" y="723"/>
                    <a:pt x="419" y="1065"/>
                  </a:cubicBezTo>
                  <a:cubicBezTo>
                    <a:pt x="571" y="1389"/>
                    <a:pt x="761" y="1693"/>
                    <a:pt x="913" y="1997"/>
                  </a:cubicBezTo>
                  <a:cubicBezTo>
                    <a:pt x="1275" y="2587"/>
                    <a:pt x="1655" y="3196"/>
                    <a:pt x="2035" y="3766"/>
                  </a:cubicBezTo>
                  <a:cubicBezTo>
                    <a:pt x="2226" y="4051"/>
                    <a:pt x="2416" y="4299"/>
                    <a:pt x="2625" y="4584"/>
                  </a:cubicBezTo>
                  <a:lnTo>
                    <a:pt x="3272" y="5383"/>
                  </a:lnTo>
                  <a:cubicBezTo>
                    <a:pt x="3481" y="5611"/>
                    <a:pt x="3728" y="5858"/>
                    <a:pt x="3995" y="6087"/>
                  </a:cubicBezTo>
                  <a:cubicBezTo>
                    <a:pt x="4223" y="6296"/>
                    <a:pt x="4489" y="6524"/>
                    <a:pt x="4793" y="6714"/>
                  </a:cubicBezTo>
                  <a:cubicBezTo>
                    <a:pt x="5008" y="6840"/>
                    <a:pt x="5243" y="6900"/>
                    <a:pt x="5475" y="6900"/>
                  </a:cubicBezTo>
                  <a:cubicBezTo>
                    <a:pt x="5945" y="6900"/>
                    <a:pt x="6403" y="6659"/>
                    <a:pt x="6657" y="6239"/>
                  </a:cubicBezTo>
                  <a:cubicBezTo>
                    <a:pt x="6905" y="5782"/>
                    <a:pt x="6886" y="5250"/>
                    <a:pt x="6657" y="4831"/>
                  </a:cubicBezTo>
                  <a:cubicBezTo>
                    <a:pt x="6486" y="4546"/>
                    <a:pt x="6239" y="4280"/>
                    <a:pt x="6030" y="4013"/>
                  </a:cubicBezTo>
                  <a:cubicBezTo>
                    <a:pt x="5821" y="3766"/>
                    <a:pt x="5573" y="3519"/>
                    <a:pt x="5326" y="3310"/>
                  </a:cubicBezTo>
                  <a:cubicBezTo>
                    <a:pt x="5079" y="3100"/>
                    <a:pt x="4812" y="2872"/>
                    <a:pt x="4527" y="2663"/>
                  </a:cubicBezTo>
                  <a:cubicBezTo>
                    <a:pt x="4280" y="2473"/>
                    <a:pt x="3995" y="2263"/>
                    <a:pt x="3709" y="2073"/>
                  </a:cubicBezTo>
                  <a:cubicBezTo>
                    <a:pt x="3139" y="1674"/>
                    <a:pt x="2568" y="1312"/>
                    <a:pt x="1940" y="951"/>
                  </a:cubicBezTo>
                  <a:lnTo>
                    <a:pt x="1008" y="457"/>
                  </a:lnTo>
                  <a:cubicBezTo>
                    <a:pt x="704" y="285"/>
                    <a:pt x="381" y="152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4502575" y="1478225"/>
              <a:ext cx="78025" cy="78500"/>
            </a:xfrm>
            <a:custGeom>
              <a:rect b="b" l="l" r="r" t="t"/>
              <a:pathLst>
                <a:path extrusionOk="0" h="3140" w="3121">
                  <a:moveTo>
                    <a:pt x="1561" y="1"/>
                  </a:moveTo>
                  <a:cubicBezTo>
                    <a:pt x="686" y="1"/>
                    <a:pt x="1" y="704"/>
                    <a:pt x="1" y="1560"/>
                  </a:cubicBezTo>
                  <a:cubicBezTo>
                    <a:pt x="1" y="2435"/>
                    <a:pt x="686" y="3139"/>
                    <a:pt x="1561" y="3139"/>
                  </a:cubicBezTo>
                  <a:cubicBezTo>
                    <a:pt x="2436" y="3139"/>
                    <a:pt x="3120" y="2435"/>
                    <a:pt x="3120" y="1560"/>
                  </a:cubicBezTo>
                  <a:cubicBezTo>
                    <a:pt x="3120" y="704"/>
                    <a:pt x="2436" y="1"/>
                    <a:pt x="15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8" name="Google Shape;468;p31"/>
          <p:cNvGrpSpPr/>
          <p:nvPr/>
        </p:nvGrpSpPr>
        <p:grpSpPr>
          <a:xfrm flipH="1">
            <a:off x="8627560" y="1382971"/>
            <a:ext cx="289266" cy="285335"/>
            <a:chOff x="4287650" y="1268400"/>
            <a:chExt cx="505975" cy="499100"/>
          </a:xfrm>
        </p:grpSpPr>
        <p:sp>
          <p:nvSpPr>
            <p:cNvPr id="469" name="Google Shape;469;p31"/>
            <p:cNvSpPr/>
            <p:nvPr/>
          </p:nvSpPr>
          <p:spPr>
            <a:xfrm>
              <a:off x="4504000" y="1536250"/>
              <a:ext cx="74700" cy="231250"/>
            </a:xfrm>
            <a:custGeom>
              <a:rect b="b" l="l" r="r" t="t"/>
              <a:pathLst>
                <a:path extrusionOk="0" h="9250" w="2988">
                  <a:moveTo>
                    <a:pt x="1504" y="0"/>
                  </a:moveTo>
                  <a:cubicBezTo>
                    <a:pt x="1485" y="0"/>
                    <a:pt x="1485" y="38"/>
                    <a:pt x="1485" y="38"/>
                  </a:cubicBezTo>
                  <a:cubicBezTo>
                    <a:pt x="1332" y="362"/>
                    <a:pt x="1218" y="723"/>
                    <a:pt x="1104" y="1046"/>
                  </a:cubicBezTo>
                  <a:cubicBezTo>
                    <a:pt x="990" y="1389"/>
                    <a:pt x="895" y="1750"/>
                    <a:pt x="800" y="2074"/>
                  </a:cubicBezTo>
                  <a:cubicBezTo>
                    <a:pt x="629" y="2758"/>
                    <a:pt x="457" y="3424"/>
                    <a:pt x="343" y="4128"/>
                  </a:cubicBezTo>
                  <a:cubicBezTo>
                    <a:pt x="286" y="4451"/>
                    <a:pt x="229" y="4813"/>
                    <a:pt x="172" y="5136"/>
                  </a:cubicBezTo>
                  <a:cubicBezTo>
                    <a:pt x="96" y="5497"/>
                    <a:pt x="77" y="5840"/>
                    <a:pt x="39" y="6163"/>
                  </a:cubicBezTo>
                  <a:cubicBezTo>
                    <a:pt x="1" y="6505"/>
                    <a:pt x="1" y="6848"/>
                    <a:pt x="39" y="7190"/>
                  </a:cubicBezTo>
                  <a:cubicBezTo>
                    <a:pt x="58" y="7513"/>
                    <a:pt x="77" y="7875"/>
                    <a:pt x="172" y="8217"/>
                  </a:cubicBezTo>
                  <a:cubicBezTo>
                    <a:pt x="317" y="8829"/>
                    <a:pt x="870" y="9250"/>
                    <a:pt x="1475" y="9250"/>
                  </a:cubicBezTo>
                  <a:cubicBezTo>
                    <a:pt x="1585" y="9250"/>
                    <a:pt x="1697" y="9236"/>
                    <a:pt x="1808" y="9206"/>
                  </a:cubicBezTo>
                  <a:cubicBezTo>
                    <a:pt x="2340" y="9073"/>
                    <a:pt x="2702" y="8693"/>
                    <a:pt x="2816" y="8217"/>
                  </a:cubicBezTo>
                  <a:cubicBezTo>
                    <a:pt x="2911" y="7875"/>
                    <a:pt x="2930" y="7513"/>
                    <a:pt x="2949" y="7190"/>
                  </a:cubicBezTo>
                  <a:cubicBezTo>
                    <a:pt x="2987" y="6848"/>
                    <a:pt x="2987" y="6505"/>
                    <a:pt x="2949" y="6163"/>
                  </a:cubicBezTo>
                  <a:cubicBezTo>
                    <a:pt x="2949" y="5840"/>
                    <a:pt x="2911" y="5478"/>
                    <a:pt x="2854" y="5136"/>
                  </a:cubicBezTo>
                  <a:cubicBezTo>
                    <a:pt x="2816" y="4813"/>
                    <a:pt x="2759" y="4451"/>
                    <a:pt x="2702" y="4128"/>
                  </a:cubicBezTo>
                  <a:cubicBezTo>
                    <a:pt x="2569" y="3424"/>
                    <a:pt x="2436" y="2758"/>
                    <a:pt x="2245" y="2074"/>
                  </a:cubicBezTo>
                  <a:cubicBezTo>
                    <a:pt x="2150" y="1750"/>
                    <a:pt x="2055" y="1389"/>
                    <a:pt x="1941" y="1046"/>
                  </a:cubicBezTo>
                  <a:cubicBezTo>
                    <a:pt x="1808" y="723"/>
                    <a:pt x="1694" y="362"/>
                    <a:pt x="1561" y="38"/>
                  </a:cubicBezTo>
                  <a:cubicBezTo>
                    <a:pt x="1561" y="0"/>
                    <a:pt x="1523" y="0"/>
                    <a:pt x="15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4349475" y="1532450"/>
              <a:ext cx="177375" cy="170900"/>
            </a:xfrm>
            <a:custGeom>
              <a:rect b="b" l="l" r="r" t="t"/>
              <a:pathLst>
                <a:path extrusionOk="0" h="6836" w="7095">
                  <a:moveTo>
                    <a:pt x="7038" y="0"/>
                  </a:moveTo>
                  <a:cubicBezTo>
                    <a:pt x="6714" y="133"/>
                    <a:pt x="6372" y="285"/>
                    <a:pt x="6068" y="438"/>
                  </a:cubicBezTo>
                  <a:cubicBezTo>
                    <a:pt x="5763" y="590"/>
                    <a:pt x="5440" y="780"/>
                    <a:pt x="5136" y="951"/>
                  </a:cubicBezTo>
                  <a:cubicBezTo>
                    <a:pt x="4546" y="1293"/>
                    <a:pt x="3956" y="1674"/>
                    <a:pt x="3386" y="2054"/>
                  </a:cubicBezTo>
                  <a:cubicBezTo>
                    <a:pt x="3101" y="2245"/>
                    <a:pt x="2834" y="2435"/>
                    <a:pt x="2549" y="2663"/>
                  </a:cubicBezTo>
                  <a:lnTo>
                    <a:pt x="1769" y="3291"/>
                  </a:lnTo>
                  <a:cubicBezTo>
                    <a:pt x="1522" y="3519"/>
                    <a:pt x="1294" y="3747"/>
                    <a:pt x="1046" y="4013"/>
                  </a:cubicBezTo>
                  <a:cubicBezTo>
                    <a:pt x="837" y="4280"/>
                    <a:pt x="628" y="4527"/>
                    <a:pt x="381" y="4793"/>
                  </a:cubicBezTo>
                  <a:cubicBezTo>
                    <a:pt x="0" y="5440"/>
                    <a:pt x="209" y="6277"/>
                    <a:pt x="856" y="6657"/>
                  </a:cubicBezTo>
                  <a:cubicBezTo>
                    <a:pt x="1080" y="6779"/>
                    <a:pt x="1322" y="6836"/>
                    <a:pt x="1560" y="6836"/>
                  </a:cubicBezTo>
                  <a:cubicBezTo>
                    <a:pt x="1807" y="6836"/>
                    <a:pt x="2050" y="6774"/>
                    <a:pt x="2264" y="6657"/>
                  </a:cubicBezTo>
                  <a:cubicBezTo>
                    <a:pt x="2549" y="6486"/>
                    <a:pt x="2815" y="6239"/>
                    <a:pt x="3062" y="6030"/>
                  </a:cubicBezTo>
                  <a:cubicBezTo>
                    <a:pt x="3329" y="5820"/>
                    <a:pt x="3576" y="5573"/>
                    <a:pt x="3785" y="5326"/>
                  </a:cubicBezTo>
                  <a:cubicBezTo>
                    <a:pt x="3995" y="5079"/>
                    <a:pt x="4223" y="4812"/>
                    <a:pt x="4432" y="4527"/>
                  </a:cubicBezTo>
                  <a:cubicBezTo>
                    <a:pt x="4622" y="4280"/>
                    <a:pt x="4831" y="3994"/>
                    <a:pt x="5022" y="3709"/>
                  </a:cubicBezTo>
                  <a:cubicBezTo>
                    <a:pt x="5421" y="3139"/>
                    <a:pt x="5782" y="2568"/>
                    <a:pt x="6144" y="1940"/>
                  </a:cubicBezTo>
                  <a:lnTo>
                    <a:pt x="6638" y="1008"/>
                  </a:lnTo>
                  <a:cubicBezTo>
                    <a:pt x="6810" y="704"/>
                    <a:pt x="6943" y="380"/>
                    <a:pt x="7095" y="38"/>
                  </a:cubicBezTo>
                  <a:cubicBezTo>
                    <a:pt x="7095" y="19"/>
                    <a:pt x="7095" y="0"/>
                    <a:pt x="7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4287650" y="1481075"/>
              <a:ext cx="234925" cy="73625"/>
            </a:xfrm>
            <a:custGeom>
              <a:rect b="b" l="l" r="r" t="t"/>
              <a:pathLst>
                <a:path extrusionOk="0" h="2945" w="9397">
                  <a:moveTo>
                    <a:pt x="2226" y="1"/>
                  </a:moveTo>
                  <a:cubicBezTo>
                    <a:pt x="1883" y="20"/>
                    <a:pt x="1522" y="58"/>
                    <a:pt x="1199" y="153"/>
                  </a:cubicBezTo>
                  <a:cubicBezTo>
                    <a:pt x="457" y="305"/>
                    <a:pt x="0" y="1047"/>
                    <a:pt x="191" y="1789"/>
                  </a:cubicBezTo>
                  <a:cubicBezTo>
                    <a:pt x="343" y="2302"/>
                    <a:pt x="723" y="2664"/>
                    <a:pt x="1199" y="2778"/>
                  </a:cubicBezTo>
                  <a:cubicBezTo>
                    <a:pt x="1522" y="2873"/>
                    <a:pt x="1883" y="2911"/>
                    <a:pt x="2226" y="2930"/>
                  </a:cubicBezTo>
                  <a:cubicBezTo>
                    <a:pt x="2388" y="2940"/>
                    <a:pt x="2559" y="2944"/>
                    <a:pt x="2730" y="2944"/>
                  </a:cubicBezTo>
                  <a:cubicBezTo>
                    <a:pt x="2901" y="2944"/>
                    <a:pt x="3072" y="2940"/>
                    <a:pt x="3234" y="2930"/>
                  </a:cubicBezTo>
                  <a:cubicBezTo>
                    <a:pt x="3576" y="2930"/>
                    <a:pt x="3938" y="2873"/>
                    <a:pt x="4261" y="2835"/>
                  </a:cubicBezTo>
                  <a:cubicBezTo>
                    <a:pt x="4584" y="2778"/>
                    <a:pt x="4946" y="2740"/>
                    <a:pt x="5288" y="2664"/>
                  </a:cubicBezTo>
                  <a:cubicBezTo>
                    <a:pt x="5973" y="2550"/>
                    <a:pt x="6639" y="2397"/>
                    <a:pt x="7323" y="2207"/>
                  </a:cubicBezTo>
                  <a:cubicBezTo>
                    <a:pt x="7666" y="2112"/>
                    <a:pt x="8008" y="2017"/>
                    <a:pt x="8351" y="1903"/>
                  </a:cubicBezTo>
                  <a:cubicBezTo>
                    <a:pt x="8674" y="1789"/>
                    <a:pt x="9035" y="1675"/>
                    <a:pt x="9378" y="1522"/>
                  </a:cubicBezTo>
                  <a:cubicBezTo>
                    <a:pt x="9397" y="1522"/>
                    <a:pt x="9397" y="1503"/>
                    <a:pt x="9397" y="1484"/>
                  </a:cubicBezTo>
                  <a:cubicBezTo>
                    <a:pt x="9397" y="1446"/>
                    <a:pt x="9378" y="1446"/>
                    <a:pt x="9378" y="1446"/>
                  </a:cubicBezTo>
                  <a:cubicBezTo>
                    <a:pt x="9035" y="1313"/>
                    <a:pt x="8674" y="1199"/>
                    <a:pt x="8351" y="1066"/>
                  </a:cubicBezTo>
                  <a:cubicBezTo>
                    <a:pt x="8008" y="952"/>
                    <a:pt x="7666" y="857"/>
                    <a:pt x="7323" y="762"/>
                  </a:cubicBezTo>
                  <a:cubicBezTo>
                    <a:pt x="6639" y="590"/>
                    <a:pt x="5973" y="438"/>
                    <a:pt x="5288" y="305"/>
                  </a:cubicBezTo>
                  <a:cubicBezTo>
                    <a:pt x="4946" y="267"/>
                    <a:pt x="4584" y="191"/>
                    <a:pt x="4261" y="153"/>
                  </a:cubicBezTo>
                  <a:cubicBezTo>
                    <a:pt x="3938" y="96"/>
                    <a:pt x="3576" y="77"/>
                    <a:pt x="3234" y="58"/>
                  </a:cubicBezTo>
                  <a:cubicBezTo>
                    <a:pt x="2911" y="58"/>
                    <a:pt x="2568" y="20"/>
                    <a:pt x="2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4354225" y="1333225"/>
              <a:ext cx="173100" cy="172125"/>
            </a:xfrm>
            <a:custGeom>
              <a:rect b="b" l="l" r="r" t="t"/>
              <a:pathLst>
                <a:path extrusionOk="0" h="6885" w="6924">
                  <a:moveTo>
                    <a:pt x="1436" y="0"/>
                  </a:moveTo>
                  <a:cubicBezTo>
                    <a:pt x="971" y="0"/>
                    <a:pt x="519" y="236"/>
                    <a:pt x="267" y="665"/>
                  </a:cubicBezTo>
                  <a:cubicBezTo>
                    <a:pt x="0" y="1103"/>
                    <a:pt x="38" y="1635"/>
                    <a:pt x="267" y="2054"/>
                  </a:cubicBezTo>
                  <a:cubicBezTo>
                    <a:pt x="438" y="2339"/>
                    <a:pt x="666" y="2605"/>
                    <a:pt x="894" y="2872"/>
                  </a:cubicBezTo>
                  <a:cubicBezTo>
                    <a:pt x="1104" y="3138"/>
                    <a:pt x="1332" y="3366"/>
                    <a:pt x="1598" y="3575"/>
                  </a:cubicBezTo>
                  <a:cubicBezTo>
                    <a:pt x="1845" y="3804"/>
                    <a:pt x="2093" y="4013"/>
                    <a:pt x="2378" y="4222"/>
                  </a:cubicBezTo>
                  <a:cubicBezTo>
                    <a:pt x="2644" y="4412"/>
                    <a:pt x="2930" y="4621"/>
                    <a:pt x="3215" y="4812"/>
                  </a:cubicBezTo>
                  <a:cubicBezTo>
                    <a:pt x="3785" y="5230"/>
                    <a:pt x="4356" y="5591"/>
                    <a:pt x="4984" y="5934"/>
                  </a:cubicBezTo>
                  <a:lnTo>
                    <a:pt x="5897" y="6428"/>
                  </a:lnTo>
                  <a:cubicBezTo>
                    <a:pt x="6220" y="6600"/>
                    <a:pt x="6544" y="6752"/>
                    <a:pt x="6886" y="6885"/>
                  </a:cubicBezTo>
                  <a:cubicBezTo>
                    <a:pt x="6905" y="6885"/>
                    <a:pt x="6924" y="6885"/>
                    <a:pt x="6924" y="6866"/>
                  </a:cubicBezTo>
                  <a:lnTo>
                    <a:pt x="6924" y="6847"/>
                  </a:lnTo>
                  <a:cubicBezTo>
                    <a:pt x="6791" y="6485"/>
                    <a:pt x="6639" y="6181"/>
                    <a:pt x="6505" y="5820"/>
                  </a:cubicBezTo>
                  <a:cubicBezTo>
                    <a:pt x="6353" y="5515"/>
                    <a:pt x="6163" y="5192"/>
                    <a:pt x="5992" y="4888"/>
                  </a:cubicBezTo>
                  <a:cubicBezTo>
                    <a:pt x="5650" y="4298"/>
                    <a:pt x="5269" y="3708"/>
                    <a:pt x="4889" y="3138"/>
                  </a:cubicBezTo>
                  <a:cubicBezTo>
                    <a:pt x="4698" y="2852"/>
                    <a:pt x="4508" y="2586"/>
                    <a:pt x="4280" y="2301"/>
                  </a:cubicBezTo>
                  <a:lnTo>
                    <a:pt x="3652" y="1521"/>
                  </a:lnTo>
                  <a:cubicBezTo>
                    <a:pt x="3424" y="1274"/>
                    <a:pt x="3196" y="1046"/>
                    <a:pt x="2930" y="798"/>
                  </a:cubicBezTo>
                  <a:cubicBezTo>
                    <a:pt x="2701" y="589"/>
                    <a:pt x="2435" y="380"/>
                    <a:pt x="2131" y="190"/>
                  </a:cubicBezTo>
                  <a:cubicBezTo>
                    <a:pt x="1913" y="61"/>
                    <a:pt x="1673" y="0"/>
                    <a:pt x="14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4504000" y="1268400"/>
              <a:ext cx="74700" cy="231250"/>
            </a:xfrm>
            <a:custGeom>
              <a:rect b="b" l="l" r="r" t="t"/>
              <a:pathLst>
                <a:path extrusionOk="0" h="9250" w="2988">
                  <a:moveTo>
                    <a:pt x="1513" y="0"/>
                  </a:moveTo>
                  <a:cubicBezTo>
                    <a:pt x="1403" y="0"/>
                    <a:pt x="1291" y="14"/>
                    <a:pt x="1180" y="44"/>
                  </a:cubicBezTo>
                  <a:cubicBezTo>
                    <a:pt x="648" y="196"/>
                    <a:pt x="286" y="576"/>
                    <a:pt x="172" y="1052"/>
                  </a:cubicBezTo>
                  <a:cubicBezTo>
                    <a:pt x="77" y="1375"/>
                    <a:pt x="58" y="1736"/>
                    <a:pt x="39" y="2060"/>
                  </a:cubicBezTo>
                  <a:cubicBezTo>
                    <a:pt x="1" y="2402"/>
                    <a:pt x="1" y="2764"/>
                    <a:pt x="39" y="3087"/>
                  </a:cubicBezTo>
                  <a:cubicBezTo>
                    <a:pt x="39" y="3429"/>
                    <a:pt x="77" y="3772"/>
                    <a:pt x="134" y="4114"/>
                  </a:cubicBezTo>
                  <a:cubicBezTo>
                    <a:pt x="172" y="4437"/>
                    <a:pt x="229" y="4799"/>
                    <a:pt x="286" y="5141"/>
                  </a:cubicBezTo>
                  <a:cubicBezTo>
                    <a:pt x="419" y="5826"/>
                    <a:pt x="553" y="6492"/>
                    <a:pt x="743" y="7176"/>
                  </a:cubicBezTo>
                  <a:cubicBezTo>
                    <a:pt x="838" y="7500"/>
                    <a:pt x="933" y="7861"/>
                    <a:pt x="1047" y="8203"/>
                  </a:cubicBezTo>
                  <a:cubicBezTo>
                    <a:pt x="1161" y="8527"/>
                    <a:pt x="1294" y="8888"/>
                    <a:pt x="1427" y="9212"/>
                  </a:cubicBezTo>
                  <a:cubicBezTo>
                    <a:pt x="1427" y="9250"/>
                    <a:pt x="1466" y="9250"/>
                    <a:pt x="1485" y="9250"/>
                  </a:cubicBezTo>
                  <a:cubicBezTo>
                    <a:pt x="1504" y="9250"/>
                    <a:pt x="1504" y="9212"/>
                    <a:pt x="1504" y="9212"/>
                  </a:cubicBezTo>
                  <a:cubicBezTo>
                    <a:pt x="1656" y="8888"/>
                    <a:pt x="1770" y="8527"/>
                    <a:pt x="1884" y="8203"/>
                  </a:cubicBezTo>
                  <a:cubicBezTo>
                    <a:pt x="1998" y="7861"/>
                    <a:pt x="2093" y="7519"/>
                    <a:pt x="2188" y="7176"/>
                  </a:cubicBezTo>
                  <a:cubicBezTo>
                    <a:pt x="2359" y="6492"/>
                    <a:pt x="2531" y="5826"/>
                    <a:pt x="2645" y="5141"/>
                  </a:cubicBezTo>
                  <a:cubicBezTo>
                    <a:pt x="2702" y="4799"/>
                    <a:pt x="2759" y="4437"/>
                    <a:pt x="2816" y="4114"/>
                  </a:cubicBezTo>
                  <a:cubicBezTo>
                    <a:pt x="2854" y="3772"/>
                    <a:pt x="2892" y="3448"/>
                    <a:pt x="2949" y="3087"/>
                  </a:cubicBezTo>
                  <a:cubicBezTo>
                    <a:pt x="2987" y="2764"/>
                    <a:pt x="2987" y="2402"/>
                    <a:pt x="2949" y="2060"/>
                  </a:cubicBezTo>
                  <a:cubicBezTo>
                    <a:pt x="2930" y="1736"/>
                    <a:pt x="2911" y="1375"/>
                    <a:pt x="2816" y="1052"/>
                  </a:cubicBezTo>
                  <a:cubicBezTo>
                    <a:pt x="2671" y="424"/>
                    <a:pt x="2117" y="0"/>
                    <a:pt x="1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4555375" y="1333125"/>
              <a:ext cx="176900" cy="171275"/>
            </a:xfrm>
            <a:custGeom>
              <a:rect b="b" l="l" r="r" t="t"/>
              <a:pathLst>
                <a:path extrusionOk="0" h="6851" w="7076">
                  <a:moveTo>
                    <a:pt x="5532" y="1"/>
                  </a:moveTo>
                  <a:cubicBezTo>
                    <a:pt x="5287" y="1"/>
                    <a:pt x="5045" y="68"/>
                    <a:pt x="4831" y="194"/>
                  </a:cubicBezTo>
                  <a:cubicBezTo>
                    <a:pt x="4546" y="365"/>
                    <a:pt x="4280" y="593"/>
                    <a:pt x="4014" y="802"/>
                  </a:cubicBezTo>
                  <a:cubicBezTo>
                    <a:pt x="3747" y="1030"/>
                    <a:pt x="3519" y="1259"/>
                    <a:pt x="3310" y="1525"/>
                  </a:cubicBezTo>
                  <a:cubicBezTo>
                    <a:pt x="3082" y="1753"/>
                    <a:pt x="2872" y="2020"/>
                    <a:pt x="2663" y="2305"/>
                  </a:cubicBezTo>
                  <a:cubicBezTo>
                    <a:pt x="2473" y="2571"/>
                    <a:pt x="2264" y="2856"/>
                    <a:pt x="2073" y="3142"/>
                  </a:cubicBezTo>
                  <a:cubicBezTo>
                    <a:pt x="1655" y="3712"/>
                    <a:pt x="1313" y="4283"/>
                    <a:pt x="951" y="4892"/>
                  </a:cubicBezTo>
                  <a:lnTo>
                    <a:pt x="457" y="5824"/>
                  </a:lnTo>
                  <a:cubicBezTo>
                    <a:pt x="285" y="6128"/>
                    <a:pt x="133" y="6470"/>
                    <a:pt x="0" y="6794"/>
                  </a:cubicBezTo>
                  <a:cubicBezTo>
                    <a:pt x="0" y="6832"/>
                    <a:pt x="0" y="6851"/>
                    <a:pt x="19" y="6851"/>
                  </a:cubicBezTo>
                  <a:lnTo>
                    <a:pt x="38" y="6851"/>
                  </a:lnTo>
                  <a:cubicBezTo>
                    <a:pt x="381" y="6699"/>
                    <a:pt x="704" y="6566"/>
                    <a:pt x="1027" y="6394"/>
                  </a:cubicBezTo>
                  <a:cubicBezTo>
                    <a:pt x="1332" y="6261"/>
                    <a:pt x="1636" y="6071"/>
                    <a:pt x="1940" y="5900"/>
                  </a:cubicBezTo>
                  <a:cubicBezTo>
                    <a:pt x="2549" y="5538"/>
                    <a:pt x="3139" y="5158"/>
                    <a:pt x="3709" y="4778"/>
                  </a:cubicBezTo>
                  <a:cubicBezTo>
                    <a:pt x="3995" y="4587"/>
                    <a:pt x="4261" y="4397"/>
                    <a:pt x="4546" y="4188"/>
                  </a:cubicBezTo>
                  <a:lnTo>
                    <a:pt x="5326" y="3541"/>
                  </a:lnTo>
                  <a:cubicBezTo>
                    <a:pt x="5554" y="3332"/>
                    <a:pt x="5802" y="3085"/>
                    <a:pt x="6030" y="2837"/>
                  </a:cubicBezTo>
                  <a:cubicBezTo>
                    <a:pt x="6258" y="2571"/>
                    <a:pt x="6486" y="2305"/>
                    <a:pt x="6696" y="2039"/>
                  </a:cubicBezTo>
                  <a:cubicBezTo>
                    <a:pt x="7076" y="1411"/>
                    <a:pt x="6867" y="574"/>
                    <a:pt x="6220" y="194"/>
                  </a:cubicBezTo>
                  <a:cubicBezTo>
                    <a:pt x="6005" y="63"/>
                    <a:pt x="5768" y="1"/>
                    <a:pt x="5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4558700" y="1481675"/>
              <a:ext cx="234925" cy="73025"/>
            </a:xfrm>
            <a:custGeom>
              <a:rect b="b" l="l" r="r" t="t"/>
              <a:pathLst>
                <a:path extrusionOk="0" h="2921" w="9397">
                  <a:moveTo>
                    <a:pt x="6677" y="1"/>
                  </a:moveTo>
                  <a:cubicBezTo>
                    <a:pt x="6505" y="1"/>
                    <a:pt x="6334" y="5"/>
                    <a:pt x="6163" y="15"/>
                  </a:cubicBezTo>
                  <a:cubicBezTo>
                    <a:pt x="5840" y="15"/>
                    <a:pt x="5478" y="72"/>
                    <a:pt x="5136" y="129"/>
                  </a:cubicBezTo>
                  <a:cubicBezTo>
                    <a:pt x="4813" y="167"/>
                    <a:pt x="4451" y="224"/>
                    <a:pt x="4128" y="281"/>
                  </a:cubicBezTo>
                  <a:cubicBezTo>
                    <a:pt x="3424" y="414"/>
                    <a:pt x="2758" y="547"/>
                    <a:pt x="2074" y="738"/>
                  </a:cubicBezTo>
                  <a:cubicBezTo>
                    <a:pt x="1750" y="833"/>
                    <a:pt x="1389" y="928"/>
                    <a:pt x="1046" y="1042"/>
                  </a:cubicBezTo>
                  <a:cubicBezTo>
                    <a:pt x="723" y="1175"/>
                    <a:pt x="362" y="1289"/>
                    <a:pt x="38" y="1422"/>
                  </a:cubicBezTo>
                  <a:cubicBezTo>
                    <a:pt x="0" y="1422"/>
                    <a:pt x="0" y="1460"/>
                    <a:pt x="0" y="1479"/>
                  </a:cubicBezTo>
                  <a:cubicBezTo>
                    <a:pt x="0" y="1498"/>
                    <a:pt x="38" y="1498"/>
                    <a:pt x="38" y="1498"/>
                  </a:cubicBezTo>
                  <a:cubicBezTo>
                    <a:pt x="362" y="1632"/>
                    <a:pt x="723" y="1765"/>
                    <a:pt x="1046" y="1879"/>
                  </a:cubicBezTo>
                  <a:cubicBezTo>
                    <a:pt x="1389" y="1993"/>
                    <a:pt x="1750" y="2088"/>
                    <a:pt x="2074" y="2183"/>
                  </a:cubicBezTo>
                  <a:cubicBezTo>
                    <a:pt x="2758" y="2354"/>
                    <a:pt x="3424" y="2526"/>
                    <a:pt x="4128" y="2640"/>
                  </a:cubicBezTo>
                  <a:cubicBezTo>
                    <a:pt x="4451" y="2697"/>
                    <a:pt x="4813" y="2754"/>
                    <a:pt x="5136" y="2811"/>
                  </a:cubicBezTo>
                  <a:cubicBezTo>
                    <a:pt x="5478" y="2849"/>
                    <a:pt x="5840" y="2887"/>
                    <a:pt x="6163" y="2906"/>
                  </a:cubicBezTo>
                  <a:cubicBezTo>
                    <a:pt x="6334" y="2916"/>
                    <a:pt x="6505" y="2920"/>
                    <a:pt x="6677" y="2920"/>
                  </a:cubicBezTo>
                  <a:cubicBezTo>
                    <a:pt x="6848" y="2920"/>
                    <a:pt x="7019" y="2916"/>
                    <a:pt x="7190" y="2906"/>
                  </a:cubicBezTo>
                  <a:cubicBezTo>
                    <a:pt x="7514" y="2887"/>
                    <a:pt x="7875" y="2849"/>
                    <a:pt x="8217" y="2754"/>
                  </a:cubicBezTo>
                  <a:cubicBezTo>
                    <a:pt x="8940" y="2564"/>
                    <a:pt x="9397" y="1841"/>
                    <a:pt x="9206" y="1156"/>
                  </a:cubicBezTo>
                  <a:cubicBezTo>
                    <a:pt x="9073" y="643"/>
                    <a:pt x="8693" y="281"/>
                    <a:pt x="8217" y="167"/>
                  </a:cubicBezTo>
                  <a:cubicBezTo>
                    <a:pt x="7875" y="72"/>
                    <a:pt x="7514" y="53"/>
                    <a:pt x="7190" y="15"/>
                  </a:cubicBezTo>
                  <a:cubicBezTo>
                    <a:pt x="7019" y="5"/>
                    <a:pt x="6848" y="1"/>
                    <a:pt x="6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4554900" y="1531025"/>
              <a:ext cx="172625" cy="172500"/>
            </a:xfrm>
            <a:custGeom>
              <a:rect b="b" l="l" r="r" t="t"/>
              <a:pathLst>
                <a:path extrusionOk="0" h="6900" w="6905">
                  <a:moveTo>
                    <a:pt x="38" y="0"/>
                  </a:moveTo>
                  <a:cubicBezTo>
                    <a:pt x="19" y="0"/>
                    <a:pt x="0" y="0"/>
                    <a:pt x="0" y="19"/>
                  </a:cubicBezTo>
                  <a:lnTo>
                    <a:pt x="0" y="57"/>
                  </a:lnTo>
                  <a:cubicBezTo>
                    <a:pt x="133" y="380"/>
                    <a:pt x="304" y="723"/>
                    <a:pt x="419" y="1065"/>
                  </a:cubicBezTo>
                  <a:cubicBezTo>
                    <a:pt x="571" y="1389"/>
                    <a:pt x="761" y="1693"/>
                    <a:pt x="913" y="1997"/>
                  </a:cubicBezTo>
                  <a:cubicBezTo>
                    <a:pt x="1275" y="2587"/>
                    <a:pt x="1655" y="3196"/>
                    <a:pt x="2035" y="3766"/>
                  </a:cubicBezTo>
                  <a:cubicBezTo>
                    <a:pt x="2226" y="4051"/>
                    <a:pt x="2416" y="4299"/>
                    <a:pt x="2625" y="4584"/>
                  </a:cubicBezTo>
                  <a:lnTo>
                    <a:pt x="3272" y="5383"/>
                  </a:lnTo>
                  <a:cubicBezTo>
                    <a:pt x="3481" y="5611"/>
                    <a:pt x="3728" y="5858"/>
                    <a:pt x="3995" y="6087"/>
                  </a:cubicBezTo>
                  <a:cubicBezTo>
                    <a:pt x="4223" y="6296"/>
                    <a:pt x="4489" y="6524"/>
                    <a:pt x="4793" y="6714"/>
                  </a:cubicBezTo>
                  <a:cubicBezTo>
                    <a:pt x="5008" y="6840"/>
                    <a:pt x="5243" y="6900"/>
                    <a:pt x="5475" y="6900"/>
                  </a:cubicBezTo>
                  <a:cubicBezTo>
                    <a:pt x="5945" y="6900"/>
                    <a:pt x="6403" y="6659"/>
                    <a:pt x="6657" y="6239"/>
                  </a:cubicBezTo>
                  <a:cubicBezTo>
                    <a:pt x="6905" y="5782"/>
                    <a:pt x="6886" y="5250"/>
                    <a:pt x="6657" y="4831"/>
                  </a:cubicBezTo>
                  <a:cubicBezTo>
                    <a:pt x="6486" y="4546"/>
                    <a:pt x="6239" y="4280"/>
                    <a:pt x="6030" y="4013"/>
                  </a:cubicBezTo>
                  <a:cubicBezTo>
                    <a:pt x="5821" y="3766"/>
                    <a:pt x="5573" y="3519"/>
                    <a:pt x="5326" y="3310"/>
                  </a:cubicBezTo>
                  <a:cubicBezTo>
                    <a:pt x="5079" y="3100"/>
                    <a:pt x="4812" y="2872"/>
                    <a:pt x="4527" y="2663"/>
                  </a:cubicBezTo>
                  <a:cubicBezTo>
                    <a:pt x="4280" y="2473"/>
                    <a:pt x="3995" y="2263"/>
                    <a:pt x="3709" y="2073"/>
                  </a:cubicBezTo>
                  <a:cubicBezTo>
                    <a:pt x="3139" y="1674"/>
                    <a:pt x="2568" y="1312"/>
                    <a:pt x="1940" y="951"/>
                  </a:cubicBezTo>
                  <a:lnTo>
                    <a:pt x="1008" y="457"/>
                  </a:lnTo>
                  <a:cubicBezTo>
                    <a:pt x="704" y="285"/>
                    <a:pt x="381" y="152"/>
                    <a:pt x="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4502575" y="1478225"/>
              <a:ext cx="78025" cy="78500"/>
            </a:xfrm>
            <a:custGeom>
              <a:rect b="b" l="l" r="r" t="t"/>
              <a:pathLst>
                <a:path extrusionOk="0" h="3140" w="3121">
                  <a:moveTo>
                    <a:pt x="1561" y="1"/>
                  </a:moveTo>
                  <a:cubicBezTo>
                    <a:pt x="686" y="1"/>
                    <a:pt x="1" y="704"/>
                    <a:pt x="1" y="1560"/>
                  </a:cubicBezTo>
                  <a:cubicBezTo>
                    <a:pt x="1" y="2435"/>
                    <a:pt x="686" y="3139"/>
                    <a:pt x="1561" y="3139"/>
                  </a:cubicBezTo>
                  <a:cubicBezTo>
                    <a:pt x="2436" y="3139"/>
                    <a:pt x="3120" y="2435"/>
                    <a:pt x="3120" y="1560"/>
                  </a:cubicBezTo>
                  <a:cubicBezTo>
                    <a:pt x="3120" y="704"/>
                    <a:pt x="2436" y="1"/>
                    <a:pt x="15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8" name="Google Shape;478;p31"/>
          <p:cNvSpPr/>
          <p:nvPr/>
        </p:nvSpPr>
        <p:spPr>
          <a:xfrm rot="1201544">
            <a:off x="-116613" y="-94785"/>
            <a:ext cx="1727484" cy="1015847"/>
          </a:xfrm>
          <a:custGeom>
            <a:rect b="b" l="l" r="r" t="t"/>
            <a:pathLst>
              <a:path extrusionOk="0" h="32458" w="55196">
                <a:moveTo>
                  <a:pt x="20779" y="15431"/>
                </a:moveTo>
                <a:cubicBezTo>
                  <a:pt x="25484" y="5826"/>
                  <a:pt x="34557" y="6246"/>
                  <a:pt x="34641" y="6414"/>
                </a:cubicBezTo>
                <a:cubicBezTo>
                  <a:pt x="32737" y="12183"/>
                  <a:pt x="26324" y="14759"/>
                  <a:pt x="22795" y="15711"/>
                </a:cubicBezTo>
                <a:cubicBezTo>
                  <a:pt x="24672" y="15963"/>
                  <a:pt x="26548" y="16299"/>
                  <a:pt x="28452" y="16663"/>
                </a:cubicBezTo>
                <a:cubicBezTo>
                  <a:pt x="28480" y="16663"/>
                  <a:pt x="28480" y="16691"/>
                  <a:pt x="28508" y="16691"/>
                </a:cubicBezTo>
                <a:cubicBezTo>
                  <a:pt x="35397" y="9522"/>
                  <a:pt x="44526" y="12771"/>
                  <a:pt x="44526" y="12911"/>
                </a:cubicBezTo>
                <a:cubicBezTo>
                  <a:pt x="41530" y="16579"/>
                  <a:pt x="35761" y="17391"/>
                  <a:pt x="31925" y="17447"/>
                </a:cubicBezTo>
                <a:cubicBezTo>
                  <a:pt x="32373" y="17559"/>
                  <a:pt x="32849" y="17643"/>
                  <a:pt x="33297" y="17755"/>
                </a:cubicBezTo>
                <a:cubicBezTo>
                  <a:pt x="34109" y="17979"/>
                  <a:pt x="34949" y="18203"/>
                  <a:pt x="35761" y="18427"/>
                </a:cubicBezTo>
                <a:cubicBezTo>
                  <a:pt x="36125" y="18539"/>
                  <a:pt x="36489" y="18623"/>
                  <a:pt x="36853" y="18735"/>
                </a:cubicBezTo>
                <a:cubicBezTo>
                  <a:pt x="47439" y="16831"/>
                  <a:pt x="55196" y="25316"/>
                  <a:pt x="55084" y="25316"/>
                </a:cubicBezTo>
                <a:cubicBezTo>
                  <a:pt x="48475" y="26128"/>
                  <a:pt x="39626" y="21004"/>
                  <a:pt x="37105" y="19351"/>
                </a:cubicBezTo>
                <a:cubicBezTo>
                  <a:pt x="35845" y="19015"/>
                  <a:pt x="34585" y="18707"/>
                  <a:pt x="33325" y="18427"/>
                </a:cubicBezTo>
                <a:cubicBezTo>
                  <a:pt x="32597" y="18259"/>
                  <a:pt x="31869" y="18119"/>
                  <a:pt x="31140" y="17979"/>
                </a:cubicBezTo>
                <a:cubicBezTo>
                  <a:pt x="35005" y="19603"/>
                  <a:pt x="41446" y="23384"/>
                  <a:pt x="44162" y="29657"/>
                </a:cubicBezTo>
                <a:cubicBezTo>
                  <a:pt x="44022" y="29629"/>
                  <a:pt x="35985" y="27220"/>
                  <a:pt x="28340" y="17475"/>
                </a:cubicBezTo>
                <a:cubicBezTo>
                  <a:pt x="26296" y="17139"/>
                  <a:pt x="24252" y="16859"/>
                  <a:pt x="22235" y="16663"/>
                </a:cubicBezTo>
                <a:cubicBezTo>
                  <a:pt x="25736" y="18343"/>
                  <a:pt x="33213" y="23216"/>
                  <a:pt x="35117" y="30525"/>
                </a:cubicBezTo>
                <a:cubicBezTo>
                  <a:pt x="34949" y="30441"/>
                  <a:pt x="27052" y="27220"/>
                  <a:pt x="20695" y="16523"/>
                </a:cubicBezTo>
                <a:cubicBezTo>
                  <a:pt x="20135" y="16467"/>
                  <a:pt x="19547" y="16411"/>
                  <a:pt x="18959" y="16355"/>
                </a:cubicBezTo>
                <a:cubicBezTo>
                  <a:pt x="17419" y="16243"/>
                  <a:pt x="15850" y="16187"/>
                  <a:pt x="14310" y="16131"/>
                </a:cubicBezTo>
                <a:cubicBezTo>
                  <a:pt x="17111" y="17475"/>
                  <a:pt x="25232" y="22796"/>
                  <a:pt x="26492" y="30385"/>
                </a:cubicBezTo>
                <a:cubicBezTo>
                  <a:pt x="26324" y="30273"/>
                  <a:pt x="18735" y="26884"/>
                  <a:pt x="13470" y="16131"/>
                </a:cubicBezTo>
                <a:cubicBezTo>
                  <a:pt x="11650" y="16103"/>
                  <a:pt x="9830" y="16131"/>
                  <a:pt x="8037" y="16187"/>
                </a:cubicBezTo>
                <a:cubicBezTo>
                  <a:pt x="11482" y="17783"/>
                  <a:pt x="19575" y="23132"/>
                  <a:pt x="20723" y="31365"/>
                </a:cubicBezTo>
                <a:cubicBezTo>
                  <a:pt x="20471" y="31253"/>
                  <a:pt x="12574" y="28173"/>
                  <a:pt x="6777" y="16243"/>
                </a:cubicBezTo>
                <a:cubicBezTo>
                  <a:pt x="5097" y="16327"/>
                  <a:pt x="3417" y="16467"/>
                  <a:pt x="1765" y="16635"/>
                </a:cubicBezTo>
                <a:cubicBezTo>
                  <a:pt x="5097" y="18679"/>
                  <a:pt x="11986" y="24476"/>
                  <a:pt x="11902" y="32457"/>
                </a:cubicBezTo>
                <a:cubicBezTo>
                  <a:pt x="11650" y="32317"/>
                  <a:pt x="4201" y="28985"/>
                  <a:pt x="28" y="15935"/>
                </a:cubicBezTo>
                <a:cubicBezTo>
                  <a:pt x="0" y="15795"/>
                  <a:pt x="224" y="15823"/>
                  <a:pt x="644" y="16019"/>
                </a:cubicBezTo>
                <a:cubicBezTo>
                  <a:pt x="588" y="15683"/>
                  <a:pt x="532" y="15347"/>
                  <a:pt x="476" y="14983"/>
                </a:cubicBezTo>
                <a:cubicBezTo>
                  <a:pt x="2521" y="14815"/>
                  <a:pt x="4593" y="14731"/>
                  <a:pt x="6665" y="14675"/>
                </a:cubicBezTo>
                <a:cubicBezTo>
                  <a:pt x="9046" y="2353"/>
                  <a:pt x="17811" y="1"/>
                  <a:pt x="18035" y="169"/>
                </a:cubicBezTo>
                <a:cubicBezTo>
                  <a:pt x="17895" y="7842"/>
                  <a:pt x="11706" y="12715"/>
                  <a:pt x="8457" y="14675"/>
                </a:cubicBezTo>
                <a:cubicBezTo>
                  <a:pt x="10110" y="14675"/>
                  <a:pt x="11790" y="14703"/>
                  <a:pt x="13470" y="14787"/>
                </a:cubicBezTo>
                <a:cubicBezTo>
                  <a:pt x="16327" y="4258"/>
                  <a:pt x="24700" y="2689"/>
                  <a:pt x="24840" y="2857"/>
                </a:cubicBezTo>
                <a:cubicBezTo>
                  <a:pt x="24140" y="9550"/>
                  <a:pt x="17727" y="13499"/>
                  <a:pt x="14786" y="14871"/>
                </a:cubicBezTo>
                <a:cubicBezTo>
                  <a:pt x="16130" y="14955"/>
                  <a:pt x="17503" y="15067"/>
                  <a:pt x="18875" y="15207"/>
                </a:cubicBezTo>
                <a:cubicBezTo>
                  <a:pt x="19491" y="15263"/>
                  <a:pt x="20135" y="15347"/>
                  <a:pt x="20779" y="154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rotWithShape="0" algn="bl" dir="5400000" dist="3810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9" name="Google Shape;479;p31"/>
          <p:cNvGrpSpPr/>
          <p:nvPr/>
        </p:nvGrpSpPr>
        <p:grpSpPr>
          <a:xfrm>
            <a:off x="154347" y="1300800"/>
            <a:ext cx="449651" cy="449651"/>
            <a:chOff x="1930662" y="2441838"/>
            <a:chExt cx="449651" cy="449651"/>
          </a:xfrm>
        </p:grpSpPr>
        <p:sp>
          <p:nvSpPr>
            <p:cNvPr id="480" name="Google Shape;480;p31"/>
            <p:cNvSpPr/>
            <p:nvPr/>
          </p:nvSpPr>
          <p:spPr>
            <a:xfrm>
              <a:off x="1930662" y="2441838"/>
              <a:ext cx="449651" cy="449651"/>
            </a:xfrm>
            <a:custGeom>
              <a:rect b="b" l="l" r="r" t="t"/>
              <a:pathLst>
                <a:path extrusionOk="0" h="14367" w="14367">
                  <a:moveTo>
                    <a:pt x="168" y="7505"/>
                  </a:moveTo>
                  <a:cubicBezTo>
                    <a:pt x="281" y="7757"/>
                    <a:pt x="477" y="7953"/>
                    <a:pt x="729" y="8065"/>
                  </a:cubicBezTo>
                  <a:cubicBezTo>
                    <a:pt x="981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81" y="8317"/>
                    <a:pt x="2661" y="8513"/>
                    <a:pt x="2269" y="8737"/>
                  </a:cubicBezTo>
                  <a:cubicBezTo>
                    <a:pt x="2073" y="8877"/>
                    <a:pt x="1877" y="8989"/>
                    <a:pt x="1681" y="9129"/>
                  </a:cubicBezTo>
                  <a:cubicBezTo>
                    <a:pt x="1485" y="9298"/>
                    <a:pt x="1317" y="9438"/>
                    <a:pt x="1149" y="9634"/>
                  </a:cubicBezTo>
                  <a:cubicBezTo>
                    <a:pt x="813" y="10054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6"/>
                    <a:pt x="4481" y="9886"/>
                  </a:cubicBezTo>
                  <a:cubicBezTo>
                    <a:pt x="4173" y="10222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93" y="12322"/>
                  </a:cubicBezTo>
                  <a:cubicBezTo>
                    <a:pt x="3109" y="12854"/>
                    <a:pt x="3445" y="13330"/>
                    <a:pt x="3949" y="13414"/>
                  </a:cubicBezTo>
                  <a:cubicBezTo>
                    <a:pt x="4229" y="13470"/>
                    <a:pt x="4509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89" y="10866"/>
                  </a:cubicBezTo>
                  <a:cubicBezTo>
                    <a:pt x="6105" y="11314"/>
                    <a:pt x="6049" y="11762"/>
                    <a:pt x="6077" y="12238"/>
                  </a:cubicBezTo>
                  <a:cubicBezTo>
                    <a:pt x="6077" y="12462"/>
                    <a:pt x="6077" y="12686"/>
                    <a:pt x="6133" y="12938"/>
                  </a:cubicBezTo>
                  <a:cubicBezTo>
                    <a:pt x="6161" y="13162"/>
                    <a:pt x="6189" y="13414"/>
                    <a:pt x="6301" y="13638"/>
                  </a:cubicBezTo>
                  <a:cubicBezTo>
                    <a:pt x="6469" y="14142"/>
                    <a:pt x="7001" y="14366"/>
                    <a:pt x="7505" y="14198"/>
                  </a:cubicBezTo>
                  <a:cubicBezTo>
                    <a:pt x="7758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38"/>
                  </a:cubicBezTo>
                  <a:cubicBezTo>
                    <a:pt x="8262" y="11790"/>
                    <a:pt x="8234" y="11342"/>
                    <a:pt x="8150" y="10894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50"/>
                    <a:pt x="9858" y="9886"/>
                  </a:cubicBezTo>
                  <a:cubicBezTo>
                    <a:pt x="10222" y="10194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8"/>
                    <a:pt x="13358" y="9886"/>
                    <a:pt x="13190" y="9662"/>
                  </a:cubicBezTo>
                  <a:cubicBezTo>
                    <a:pt x="13022" y="9466"/>
                    <a:pt x="12854" y="9326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93"/>
                    <a:pt x="12350" y="3221"/>
                  </a:cubicBezTo>
                  <a:cubicBezTo>
                    <a:pt x="12098" y="3249"/>
                    <a:pt x="11846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1"/>
                    <a:pt x="11146" y="2297"/>
                    <a:pt x="11174" y="2045"/>
                  </a:cubicBezTo>
                  <a:cubicBezTo>
                    <a:pt x="11258" y="1541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3"/>
                    <a:pt x="9158" y="1709"/>
                  </a:cubicBezTo>
                  <a:cubicBezTo>
                    <a:pt x="9018" y="1905"/>
                    <a:pt x="8878" y="2101"/>
                    <a:pt x="8766" y="2297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5"/>
                    <a:pt x="8290" y="2157"/>
                  </a:cubicBezTo>
                  <a:cubicBezTo>
                    <a:pt x="8290" y="1933"/>
                    <a:pt x="8262" y="1681"/>
                    <a:pt x="8234" y="1457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7"/>
                  </a:cubicBezTo>
                  <a:cubicBezTo>
                    <a:pt x="6105" y="1681"/>
                    <a:pt x="6105" y="1933"/>
                    <a:pt x="6105" y="2157"/>
                  </a:cubicBezTo>
                  <a:cubicBezTo>
                    <a:pt x="6077" y="2605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9"/>
                  </a:cubicBezTo>
                  <a:cubicBezTo>
                    <a:pt x="5517" y="2073"/>
                    <a:pt x="5377" y="1877"/>
                    <a:pt x="5237" y="1681"/>
                  </a:cubicBezTo>
                  <a:cubicBezTo>
                    <a:pt x="5069" y="1485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5"/>
                    <a:pt x="3165" y="1765"/>
                    <a:pt x="3221" y="2045"/>
                  </a:cubicBezTo>
                  <a:cubicBezTo>
                    <a:pt x="3249" y="2297"/>
                    <a:pt x="3333" y="2521"/>
                    <a:pt x="3417" y="2745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45"/>
                    <a:pt x="4509" y="4481"/>
                  </a:cubicBezTo>
                  <a:cubicBezTo>
                    <a:pt x="4145" y="4201"/>
                    <a:pt x="3781" y="3921"/>
                    <a:pt x="3389" y="3697"/>
                  </a:cubicBezTo>
                  <a:cubicBezTo>
                    <a:pt x="3165" y="3585"/>
                    <a:pt x="2969" y="3501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41" y="3109"/>
                    <a:pt x="1037" y="3445"/>
                    <a:pt x="953" y="3949"/>
                  </a:cubicBezTo>
                  <a:cubicBezTo>
                    <a:pt x="925" y="4229"/>
                    <a:pt x="1009" y="4509"/>
                    <a:pt x="1177" y="4705"/>
                  </a:cubicBezTo>
                  <a:cubicBezTo>
                    <a:pt x="1317" y="4901"/>
                    <a:pt x="1513" y="5069"/>
                    <a:pt x="1709" y="5209"/>
                  </a:cubicBezTo>
                  <a:cubicBezTo>
                    <a:pt x="1877" y="5349"/>
                    <a:pt x="2073" y="5489"/>
                    <a:pt x="2297" y="5601"/>
                  </a:cubicBezTo>
                  <a:cubicBezTo>
                    <a:pt x="2661" y="5853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81" y="6217"/>
                    <a:pt x="729" y="6301"/>
                  </a:cubicBezTo>
                  <a:cubicBezTo>
                    <a:pt x="253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2116480" y="2626779"/>
              <a:ext cx="79777" cy="79777"/>
            </a:xfrm>
            <a:custGeom>
              <a:rect b="b" l="l" r="r" t="t"/>
              <a:pathLst>
                <a:path extrusionOk="0" h="2549" w="2549">
                  <a:moveTo>
                    <a:pt x="1260" y="0"/>
                  </a:moveTo>
                  <a:cubicBezTo>
                    <a:pt x="560" y="0"/>
                    <a:pt x="0" y="588"/>
                    <a:pt x="0" y="1288"/>
                  </a:cubicBezTo>
                  <a:cubicBezTo>
                    <a:pt x="0" y="1988"/>
                    <a:pt x="560" y="2548"/>
                    <a:pt x="1260" y="2548"/>
                  </a:cubicBezTo>
                  <a:cubicBezTo>
                    <a:pt x="1961" y="2548"/>
                    <a:pt x="2549" y="1988"/>
                    <a:pt x="2549" y="1288"/>
                  </a:cubicBezTo>
                  <a:cubicBezTo>
                    <a:pt x="2549" y="588"/>
                    <a:pt x="1961" y="0"/>
                    <a:pt x="12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2" name="Google Shape;482;p31"/>
          <p:cNvGrpSpPr/>
          <p:nvPr/>
        </p:nvGrpSpPr>
        <p:grpSpPr>
          <a:xfrm rot="1201454">
            <a:off x="154355" y="113579"/>
            <a:ext cx="449628" cy="449628"/>
            <a:chOff x="1455618" y="1674938"/>
            <a:chExt cx="449651" cy="449651"/>
          </a:xfrm>
        </p:grpSpPr>
        <p:sp>
          <p:nvSpPr>
            <p:cNvPr id="483" name="Google Shape;483;p31"/>
            <p:cNvSpPr/>
            <p:nvPr/>
          </p:nvSpPr>
          <p:spPr>
            <a:xfrm>
              <a:off x="1455618" y="1674938"/>
              <a:ext cx="449651" cy="449651"/>
            </a:xfrm>
            <a:custGeom>
              <a:rect b="b" l="l" r="r" t="t"/>
              <a:pathLst>
                <a:path extrusionOk="0" h="14367" w="14367">
                  <a:moveTo>
                    <a:pt x="168" y="7505"/>
                  </a:moveTo>
                  <a:cubicBezTo>
                    <a:pt x="280" y="7757"/>
                    <a:pt x="477" y="7953"/>
                    <a:pt x="729" y="8065"/>
                  </a:cubicBezTo>
                  <a:cubicBezTo>
                    <a:pt x="953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53" y="8317"/>
                    <a:pt x="2661" y="8513"/>
                    <a:pt x="2269" y="8737"/>
                  </a:cubicBezTo>
                  <a:cubicBezTo>
                    <a:pt x="2045" y="8877"/>
                    <a:pt x="1877" y="8989"/>
                    <a:pt x="1681" y="9129"/>
                  </a:cubicBezTo>
                  <a:cubicBezTo>
                    <a:pt x="1485" y="9297"/>
                    <a:pt x="1289" y="9437"/>
                    <a:pt x="1149" y="9633"/>
                  </a:cubicBezTo>
                  <a:cubicBezTo>
                    <a:pt x="813" y="10053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5"/>
                    <a:pt x="4481" y="9885"/>
                  </a:cubicBezTo>
                  <a:cubicBezTo>
                    <a:pt x="4173" y="10221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65" y="12322"/>
                  </a:cubicBezTo>
                  <a:cubicBezTo>
                    <a:pt x="3081" y="12854"/>
                    <a:pt x="3445" y="13330"/>
                    <a:pt x="3949" y="13414"/>
                  </a:cubicBezTo>
                  <a:cubicBezTo>
                    <a:pt x="4229" y="13470"/>
                    <a:pt x="4481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61" y="10866"/>
                  </a:cubicBezTo>
                  <a:cubicBezTo>
                    <a:pt x="6105" y="11314"/>
                    <a:pt x="6049" y="11762"/>
                    <a:pt x="6077" y="12210"/>
                  </a:cubicBezTo>
                  <a:cubicBezTo>
                    <a:pt x="6077" y="12462"/>
                    <a:pt x="6077" y="12686"/>
                    <a:pt x="6105" y="12938"/>
                  </a:cubicBezTo>
                  <a:cubicBezTo>
                    <a:pt x="6161" y="13162"/>
                    <a:pt x="6189" y="13414"/>
                    <a:pt x="6273" y="13638"/>
                  </a:cubicBezTo>
                  <a:cubicBezTo>
                    <a:pt x="6469" y="14114"/>
                    <a:pt x="7001" y="14366"/>
                    <a:pt x="7477" y="14198"/>
                  </a:cubicBezTo>
                  <a:cubicBezTo>
                    <a:pt x="7757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10"/>
                  </a:cubicBezTo>
                  <a:cubicBezTo>
                    <a:pt x="8262" y="11762"/>
                    <a:pt x="8234" y="11314"/>
                    <a:pt x="8150" y="10866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49"/>
                    <a:pt x="9858" y="9885"/>
                  </a:cubicBezTo>
                  <a:cubicBezTo>
                    <a:pt x="10222" y="10193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7"/>
                    <a:pt x="13358" y="9885"/>
                    <a:pt x="13190" y="9661"/>
                  </a:cubicBezTo>
                  <a:cubicBezTo>
                    <a:pt x="13022" y="9465"/>
                    <a:pt x="12854" y="9325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65"/>
                    <a:pt x="12350" y="3221"/>
                  </a:cubicBezTo>
                  <a:cubicBezTo>
                    <a:pt x="12098" y="3249"/>
                    <a:pt x="11874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0"/>
                    <a:pt x="11146" y="2296"/>
                    <a:pt x="11174" y="2044"/>
                  </a:cubicBezTo>
                  <a:cubicBezTo>
                    <a:pt x="11258" y="1540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2"/>
                    <a:pt x="9158" y="1708"/>
                  </a:cubicBezTo>
                  <a:cubicBezTo>
                    <a:pt x="9018" y="1904"/>
                    <a:pt x="8878" y="2100"/>
                    <a:pt x="8766" y="2296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4"/>
                    <a:pt x="8290" y="2156"/>
                  </a:cubicBezTo>
                  <a:cubicBezTo>
                    <a:pt x="8290" y="1932"/>
                    <a:pt x="8262" y="1680"/>
                    <a:pt x="8234" y="1456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6"/>
                  </a:cubicBezTo>
                  <a:cubicBezTo>
                    <a:pt x="6105" y="1680"/>
                    <a:pt x="6105" y="1932"/>
                    <a:pt x="6105" y="2156"/>
                  </a:cubicBezTo>
                  <a:cubicBezTo>
                    <a:pt x="6077" y="2604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8"/>
                  </a:cubicBezTo>
                  <a:cubicBezTo>
                    <a:pt x="5517" y="2072"/>
                    <a:pt x="5377" y="1876"/>
                    <a:pt x="5237" y="1680"/>
                  </a:cubicBezTo>
                  <a:cubicBezTo>
                    <a:pt x="5069" y="1484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4"/>
                    <a:pt x="3165" y="1764"/>
                    <a:pt x="3193" y="2044"/>
                  </a:cubicBezTo>
                  <a:cubicBezTo>
                    <a:pt x="3249" y="2268"/>
                    <a:pt x="3333" y="2520"/>
                    <a:pt x="3417" y="2717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17"/>
                    <a:pt x="4481" y="4481"/>
                  </a:cubicBezTo>
                  <a:cubicBezTo>
                    <a:pt x="4145" y="4201"/>
                    <a:pt x="3781" y="3921"/>
                    <a:pt x="3361" y="3697"/>
                  </a:cubicBezTo>
                  <a:cubicBezTo>
                    <a:pt x="3165" y="3585"/>
                    <a:pt x="2941" y="3473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13" y="3109"/>
                    <a:pt x="1037" y="3445"/>
                    <a:pt x="953" y="3949"/>
                  </a:cubicBezTo>
                  <a:cubicBezTo>
                    <a:pt x="925" y="4229"/>
                    <a:pt x="981" y="4509"/>
                    <a:pt x="1149" y="4705"/>
                  </a:cubicBezTo>
                  <a:cubicBezTo>
                    <a:pt x="1317" y="4901"/>
                    <a:pt x="1513" y="5069"/>
                    <a:pt x="1681" y="5209"/>
                  </a:cubicBezTo>
                  <a:cubicBezTo>
                    <a:pt x="1877" y="5349"/>
                    <a:pt x="2073" y="5489"/>
                    <a:pt x="2269" y="5601"/>
                  </a:cubicBezTo>
                  <a:cubicBezTo>
                    <a:pt x="2661" y="5825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53" y="6217"/>
                    <a:pt x="729" y="6301"/>
                  </a:cubicBezTo>
                  <a:cubicBezTo>
                    <a:pt x="252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1630043" y="1849332"/>
              <a:ext cx="101686" cy="101717"/>
            </a:xfrm>
            <a:custGeom>
              <a:rect b="b" l="l" r="r" t="t"/>
              <a:pathLst>
                <a:path extrusionOk="0" h="3250" w="3249">
                  <a:moveTo>
                    <a:pt x="1624" y="1"/>
                  </a:moveTo>
                  <a:cubicBezTo>
                    <a:pt x="728" y="1"/>
                    <a:pt x="0" y="729"/>
                    <a:pt x="0" y="1625"/>
                  </a:cubicBezTo>
                  <a:cubicBezTo>
                    <a:pt x="0" y="2521"/>
                    <a:pt x="728" y="3249"/>
                    <a:pt x="1624" y="3249"/>
                  </a:cubicBezTo>
                  <a:cubicBezTo>
                    <a:pt x="2521" y="3249"/>
                    <a:pt x="3249" y="2521"/>
                    <a:pt x="3249" y="1625"/>
                  </a:cubicBezTo>
                  <a:cubicBezTo>
                    <a:pt x="3249" y="729"/>
                    <a:pt x="2521" y="1"/>
                    <a:pt x="1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7_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2"/>
          <p:cNvSpPr txBox="1"/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487" name="Google Shape;487;p32"/>
          <p:cNvGrpSpPr/>
          <p:nvPr/>
        </p:nvGrpSpPr>
        <p:grpSpPr>
          <a:xfrm flipH="1">
            <a:off x="-829202" y="-150"/>
            <a:ext cx="9973202" cy="5227613"/>
            <a:chOff x="279042" y="-86560"/>
            <a:chExt cx="10052618" cy="5269240"/>
          </a:xfrm>
        </p:grpSpPr>
        <p:grpSp>
          <p:nvGrpSpPr>
            <p:cNvPr id="488" name="Google Shape;488;p32"/>
            <p:cNvGrpSpPr/>
            <p:nvPr/>
          </p:nvGrpSpPr>
          <p:grpSpPr>
            <a:xfrm>
              <a:off x="279042" y="-86560"/>
              <a:ext cx="10052618" cy="5269240"/>
              <a:chOff x="279042" y="294440"/>
              <a:chExt cx="10052618" cy="5269240"/>
            </a:xfrm>
          </p:grpSpPr>
          <p:sp>
            <p:nvSpPr>
              <p:cNvPr id="489" name="Google Shape;489;p32"/>
              <p:cNvSpPr/>
              <p:nvPr/>
            </p:nvSpPr>
            <p:spPr>
              <a:xfrm>
                <a:off x="3405903" y="1079362"/>
                <a:ext cx="6925757" cy="4484317"/>
              </a:xfrm>
              <a:custGeom>
                <a:rect b="b" l="l" r="r" t="t"/>
                <a:pathLst>
                  <a:path extrusionOk="0" h="76655" w="118389">
                    <a:moveTo>
                      <a:pt x="70269" y="9737"/>
                    </a:moveTo>
                    <a:cubicBezTo>
                      <a:pt x="85469" y="9737"/>
                      <a:pt x="97791" y="22059"/>
                      <a:pt x="97791" y="37259"/>
                    </a:cubicBezTo>
                    <a:cubicBezTo>
                      <a:pt x="97791" y="52482"/>
                      <a:pt x="85469" y="64804"/>
                      <a:pt x="70269" y="64804"/>
                    </a:cubicBezTo>
                    <a:cubicBezTo>
                      <a:pt x="55068" y="64804"/>
                      <a:pt x="42746" y="52482"/>
                      <a:pt x="42746" y="37259"/>
                    </a:cubicBezTo>
                    <a:cubicBezTo>
                      <a:pt x="42746" y="22059"/>
                      <a:pt x="55068" y="9737"/>
                      <a:pt x="70269" y="9737"/>
                    </a:cubicBezTo>
                    <a:close/>
                    <a:moveTo>
                      <a:pt x="0" y="0"/>
                    </a:moveTo>
                    <a:lnTo>
                      <a:pt x="0" y="76654"/>
                    </a:lnTo>
                    <a:lnTo>
                      <a:pt x="118388" y="76654"/>
                    </a:lnTo>
                    <a:lnTo>
                      <a:pt x="11838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185738" rotWithShape="0" algn="bl" dir="4440000" dist="123825">
                  <a:schemeClr val="dk1">
                    <a:alpha val="58999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" name="Google Shape;490;p32"/>
              <p:cNvSpPr/>
              <p:nvPr/>
            </p:nvSpPr>
            <p:spPr>
              <a:xfrm>
                <a:off x="279042" y="294440"/>
                <a:ext cx="4140600" cy="526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" name="Google Shape;491;p32"/>
              <p:cNvSpPr/>
              <p:nvPr/>
            </p:nvSpPr>
            <p:spPr>
              <a:xfrm>
                <a:off x="4171946" y="294591"/>
                <a:ext cx="6159600" cy="838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92" name="Google Shape;492;p32"/>
            <p:cNvSpPr/>
            <p:nvPr/>
          </p:nvSpPr>
          <p:spPr>
            <a:xfrm>
              <a:off x="4361569" y="4734602"/>
              <a:ext cx="5593200" cy="36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3" name="Google Shape;493;p32"/>
          <p:cNvGrpSpPr/>
          <p:nvPr/>
        </p:nvGrpSpPr>
        <p:grpSpPr>
          <a:xfrm>
            <a:off x="-152400" y="0"/>
            <a:ext cx="9330233" cy="5346152"/>
            <a:chOff x="-152400" y="0"/>
            <a:chExt cx="9330233" cy="5346152"/>
          </a:xfrm>
        </p:grpSpPr>
        <p:grpSp>
          <p:nvGrpSpPr>
            <p:cNvPr id="494" name="Google Shape;494;p32"/>
            <p:cNvGrpSpPr/>
            <p:nvPr/>
          </p:nvGrpSpPr>
          <p:grpSpPr>
            <a:xfrm flipH="1">
              <a:off x="211383" y="133475"/>
              <a:ext cx="643650" cy="627675"/>
              <a:chOff x="6428950" y="2529975"/>
              <a:chExt cx="643650" cy="627675"/>
            </a:xfrm>
          </p:grpSpPr>
          <p:sp>
            <p:nvSpPr>
              <p:cNvPr id="495" name="Google Shape;495;p32"/>
              <p:cNvSpPr/>
              <p:nvPr/>
            </p:nvSpPr>
            <p:spPr>
              <a:xfrm>
                <a:off x="6521675" y="2571000"/>
                <a:ext cx="237100" cy="265225"/>
              </a:xfrm>
              <a:custGeom>
                <a:rect b="b" l="l" r="r" t="t"/>
                <a:pathLst>
                  <a:path extrusionOk="0" h="10609" w="9484">
                    <a:moveTo>
                      <a:pt x="7325" y="3010"/>
                    </a:moveTo>
                    <a:cubicBezTo>
                      <a:pt x="9484" y="5624"/>
                      <a:pt x="9271" y="10608"/>
                      <a:pt x="9271" y="10608"/>
                    </a:cubicBezTo>
                    <a:cubicBezTo>
                      <a:pt x="9271" y="10608"/>
                      <a:pt x="4316" y="9849"/>
                      <a:pt x="2158" y="7204"/>
                    </a:cubicBezTo>
                    <a:cubicBezTo>
                      <a:pt x="0" y="4590"/>
                      <a:pt x="30" y="2280"/>
                      <a:pt x="1489" y="1125"/>
                    </a:cubicBezTo>
                    <a:cubicBezTo>
                      <a:pt x="2888" y="0"/>
                      <a:pt x="5167" y="365"/>
                      <a:pt x="7325" y="30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" name="Google Shape;496;p32"/>
              <p:cNvSpPr/>
              <p:nvPr/>
            </p:nvSpPr>
            <p:spPr>
              <a:xfrm>
                <a:off x="6449475" y="2800475"/>
                <a:ext cx="300950" cy="218125"/>
              </a:xfrm>
              <a:custGeom>
                <a:rect b="b" l="l" r="r" t="t"/>
                <a:pathLst>
                  <a:path extrusionOk="0" h="8725" w="12038">
                    <a:moveTo>
                      <a:pt x="4225" y="1277"/>
                    </a:moveTo>
                    <a:cubicBezTo>
                      <a:pt x="7356" y="1"/>
                      <a:pt x="12037" y="1764"/>
                      <a:pt x="12037" y="1764"/>
                    </a:cubicBezTo>
                    <a:cubicBezTo>
                      <a:pt x="12037" y="1764"/>
                      <a:pt x="9788" y="6232"/>
                      <a:pt x="6657" y="7448"/>
                    </a:cubicBezTo>
                    <a:cubicBezTo>
                      <a:pt x="3496" y="8724"/>
                      <a:pt x="1277" y="7964"/>
                      <a:pt x="639" y="6232"/>
                    </a:cubicBezTo>
                    <a:cubicBezTo>
                      <a:pt x="0" y="4530"/>
                      <a:pt x="1064" y="2493"/>
                      <a:pt x="4225" y="127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" name="Google Shape;497;p32"/>
              <p:cNvSpPr/>
              <p:nvPr/>
            </p:nvSpPr>
            <p:spPr>
              <a:xfrm>
                <a:off x="6681250" y="2849125"/>
                <a:ext cx="176300" cy="308525"/>
              </a:xfrm>
              <a:custGeom>
                <a:rect b="b" l="l" r="r" t="t"/>
                <a:pathLst>
                  <a:path extrusionOk="0" h="12341" w="7052">
                    <a:moveTo>
                      <a:pt x="183" y="7295"/>
                    </a:moveTo>
                    <a:cubicBezTo>
                      <a:pt x="0" y="3921"/>
                      <a:pt x="3101" y="0"/>
                      <a:pt x="3101" y="0"/>
                    </a:cubicBezTo>
                    <a:cubicBezTo>
                      <a:pt x="3101" y="0"/>
                      <a:pt x="6687" y="3526"/>
                      <a:pt x="6870" y="6930"/>
                    </a:cubicBezTo>
                    <a:cubicBezTo>
                      <a:pt x="7052" y="10304"/>
                      <a:pt x="5684" y="12158"/>
                      <a:pt x="3830" y="12280"/>
                    </a:cubicBezTo>
                    <a:cubicBezTo>
                      <a:pt x="1976" y="12341"/>
                      <a:pt x="365" y="10669"/>
                      <a:pt x="183" y="729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" name="Google Shape;498;p32"/>
              <p:cNvSpPr/>
              <p:nvPr/>
            </p:nvSpPr>
            <p:spPr>
              <a:xfrm>
                <a:off x="6764825" y="2786800"/>
                <a:ext cx="307775" cy="203675"/>
              </a:xfrm>
              <a:custGeom>
                <a:rect b="b" l="l" r="r" t="t"/>
                <a:pathLst>
                  <a:path extrusionOk="0" h="8147" w="12311">
                    <a:moveTo>
                      <a:pt x="6049" y="7296"/>
                    </a:moveTo>
                    <a:cubicBezTo>
                      <a:pt x="2767" y="6445"/>
                      <a:pt x="1" y="2280"/>
                      <a:pt x="1" y="2280"/>
                    </a:cubicBezTo>
                    <a:cubicBezTo>
                      <a:pt x="1" y="2280"/>
                      <a:pt x="4438" y="1"/>
                      <a:pt x="7721" y="821"/>
                    </a:cubicBezTo>
                    <a:cubicBezTo>
                      <a:pt x="10974" y="1672"/>
                      <a:pt x="12311" y="3557"/>
                      <a:pt x="11855" y="5350"/>
                    </a:cubicBezTo>
                    <a:cubicBezTo>
                      <a:pt x="11399" y="7174"/>
                      <a:pt x="9302" y="8147"/>
                      <a:pt x="6049" y="729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" name="Google Shape;499;p32"/>
              <p:cNvSpPr/>
              <p:nvPr/>
            </p:nvSpPr>
            <p:spPr>
              <a:xfrm>
                <a:off x="6741275" y="2552750"/>
                <a:ext cx="231800" cy="283475"/>
              </a:xfrm>
              <a:custGeom>
                <a:rect b="b" l="l" r="r" t="t"/>
                <a:pathLst>
                  <a:path extrusionOk="0" h="11339" w="9272">
                    <a:moveTo>
                      <a:pt x="7447" y="7144"/>
                    </a:moveTo>
                    <a:cubicBezTo>
                      <a:pt x="5624" y="10001"/>
                      <a:pt x="791" y="11338"/>
                      <a:pt x="791" y="11338"/>
                    </a:cubicBezTo>
                    <a:cubicBezTo>
                      <a:pt x="791" y="11338"/>
                      <a:pt x="0" y="6384"/>
                      <a:pt x="1824" y="3527"/>
                    </a:cubicBezTo>
                    <a:cubicBezTo>
                      <a:pt x="3648" y="700"/>
                      <a:pt x="5836" y="1"/>
                      <a:pt x="7387" y="1004"/>
                    </a:cubicBezTo>
                    <a:cubicBezTo>
                      <a:pt x="8967" y="1977"/>
                      <a:pt x="9271" y="4287"/>
                      <a:pt x="7447" y="71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32"/>
              <p:cNvSpPr/>
              <p:nvPr/>
            </p:nvSpPr>
            <p:spPr>
              <a:xfrm>
                <a:off x="6628050" y="2529975"/>
                <a:ext cx="187725" cy="310800"/>
              </a:xfrm>
              <a:custGeom>
                <a:rect b="b" l="l" r="r" t="t"/>
                <a:pathLst>
                  <a:path extrusionOk="0" h="12432" w="7509">
                    <a:moveTo>
                      <a:pt x="7052" y="4954"/>
                    </a:moveTo>
                    <a:cubicBezTo>
                      <a:pt x="7508" y="8298"/>
                      <a:pt x="4681" y="12432"/>
                      <a:pt x="4681" y="12432"/>
                    </a:cubicBezTo>
                    <a:cubicBezTo>
                      <a:pt x="4681" y="12432"/>
                      <a:pt x="882" y="9149"/>
                      <a:pt x="456" y="5806"/>
                    </a:cubicBezTo>
                    <a:cubicBezTo>
                      <a:pt x="0" y="2462"/>
                      <a:pt x="1247" y="486"/>
                      <a:pt x="3101" y="274"/>
                    </a:cubicBezTo>
                    <a:cubicBezTo>
                      <a:pt x="4894" y="0"/>
                      <a:pt x="6596" y="1550"/>
                      <a:pt x="7052" y="495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p32"/>
              <p:cNvSpPr/>
              <p:nvPr/>
            </p:nvSpPr>
            <p:spPr>
              <a:xfrm>
                <a:off x="6428950" y="2716125"/>
                <a:ext cx="310075" cy="194575"/>
              </a:xfrm>
              <a:custGeom>
                <a:rect b="b" l="l" r="r" t="t"/>
                <a:pathLst>
                  <a:path extrusionOk="0" h="7783" w="12403">
                    <a:moveTo>
                      <a:pt x="6019" y="609"/>
                    </a:moveTo>
                    <a:cubicBezTo>
                      <a:pt x="9363" y="1217"/>
                      <a:pt x="12402" y="5199"/>
                      <a:pt x="12402" y="5199"/>
                    </a:cubicBezTo>
                    <a:cubicBezTo>
                      <a:pt x="12402" y="5199"/>
                      <a:pt x="8147" y="7782"/>
                      <a:pt x="4803" y="7174"/>
                    </a:cubicBezTo>
                    <a:cubicBezTo>
                      <a:pt x="1460" y="6566"/>
                      <a:pt x="1" y="4773"/>
                      <a:pt x="366" y="2980"/>
                    </a:cubicBezTo>
                    <a:cubicBezTo>
                      <a:pt x="670" y="1156"/>
                      <a:pt x="2676" y="1"/>
                      <a:pt x="6019" y="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" name="Google Shape;502;p32"/>
              <p:cNvSpPr/>
              <p:nvPr/>
            </p:nvSpPr>
            <p:spPr>
              <a:xfrm>
                <a:off x="6543700" y="2853675"/>
                <a:ext cx="228000" cy="291075"/>
              </a:xfrm>
              <a:custGeom>
                <a:rect b="b" l="l" r="r" t="t"/>
                <a:pathLst>
                  <a:path extrusionOk="0" h="11643" w="9120">
                    <a:moveTo>
                      <a:pt x="1612" y="4651"/>
                    </a:moveTo>
                    <a:cubicBezTo>
                      <a:pt x="3253" y="1672"/>
                      <a:pt x="7964" y="1"/>
                      <a:pt x="7964" y="1"/>
                    </a:cubicBezTo>
                    <a:cubicBezTo>
                      <a:pt x="7964" y="1"/>
                      <a:pt x="9119" y="4864"/>
                      <a:pt x="7508" y="7843"/>
                    </a:cubicBezTo>
                    <a:cubicBezTo>
                      <a:pt x="5867" y="10791"/>
                      <a:pt x="3739" y="11642"/>
                      <a:pt x="2128" y="10761"/>
                    </a:cubicBezTo>
                    <a:cubicBezTo>
                      <a:pt x="487" y="9879"/>
                      <a:pt x="1" y="7599"/>
                      <a:pt x="1612" y="465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" name="Google Shape;503;p32"/>
              <p:cNvSpPr/>
              <p:nvPr/>
            </p:nvSpPr>
            <p:spPr>
              <a:xfrm>
                <a:off x="6750400" y="2852925"/>
                <a:ext cx="243950" cy="253825"/>
              </a:xfrm>
              <a:custGeom>
                <a:rect b="b" l="l" r="r" t="t"/>
                <a:pathLst>
                  <a:path extrusionOk="0" h="10153" w="9758">
                    <a:moveTo>
                      <a:pt x="2462" y="7447"/>
                    </a:moveTo>
                    <a:cubicBezTo>
                      <a:pt x="152" y="4985"/>
                      <a:pt x="0" y="0"/>
                      <a:pt x="0" y="0"/>
                    </a:cubicBezTo>
                    <a:cubicBezTo>
                      <a:pt x="0" y="0"/>
                      <a:pt x="4985" y="426"/>
                      <a:pt x="7295" y="2857"/>
                    </a:cubicBezTo>
                    <a:cubicBezTo>
                      <a:pt x="9605" y="5319"/>
                      <a:pt x="9757" y="7599"/>
                      <a:pt x="8389" y="8876"/>
                    </a:cubicBezTo>
                    <a:cubicBezTo>
                      <a:pt x="7113" y="10152"/>
                      <a:pt x="4803" y="9879"/>
                      <a:pt x="2462" y="744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" name="Google Shape;504;p32"/>
              <p:cNvSpPr/>
              <p:nvPr/>
            </p:nvSpPr>
            <p:spPr>
              <a:xfrm>
                <a:off x="6752675" y="2656100"/>
                <a:ext cx="296375" cy="223425"/>
              </a:xfrm>
              <a:custGeom>
                <a:rect b="b" l="l" r="r" t="t"/>
                <a:pathLst>
                  <a:path extrusionOk="0" h="8937" w="11855">
                    <a:moveTo>
                      <a:pt x="7842" y="7508"/>
                    </a:moveTo>
                    <a:cubicBezTo>
                      <a:pt x="4803" y="8937"/>
                      <a:pt x="0" y="7539"/>
                      <a:pt x="0" y="7539"/>
                    </a:cubicBezTo>
                    <a:cubicBezTo>
                      <a:pt x="0" y="7539"/>
                      <a:pt x="1915" y="2949"/>
                      <a:pt x="4955" y="1460"/>
                    </a:cubicBezTo>
                    <a:cubicBezTo>
                      <a:pt x="7994" y="1"/>
                      <a:pt x="10244" y="578"/>
                      <a:pt x="11034" y="2250"/>
                    </a:cubicBezTo>
                    <a:cubicBezTo>
                      <a:pt x="11855" y="3922"/>
                      <a:pt x="10882" y="6019"/>
                      <a:pt x="7842" y="750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32"/>
              <p:cNvSpPr/>
              <p:nvPr/>
            </p:nvSpPr>
            <p:spPr>
              <a:xfrm>
                <a:off x="6711650" y="2811875"/>
                <a:ext cx="69150" cy="69950"/>
              </a:xfrm>
              <a:custGeom>
                <a:rect b="b" l="l" r="r" t="t"/>
                <a:pathLst>
                  <a:path extrusionOk="0" h="2798" w="2766">
                    <a:moveTo>
                      <a:pt x="2705" y="1217"/>
                    </a:moveTo>
                    <a:cubicBezTo>
                      <a:pt x="2766" y="1946"/>
                      <a:pt x="2280" y="2584"/>
                      <a:pt x="1550" y="2706"/>
                    </a:cubicBezTo>
                    <a:cubicBezTo>
                      <a:pt x="821" y="2797"/>
                      <a:pt x="182" y="2280"/>
                      <a:pt x="61" y="1581"/>
                    </a:cubicBezTo>
                    <a:cubicBezTo>
                      <a:pt x="0" y="852"/>
                      <a:pt x="486" y="214"/>
                      <a:pt x="1216" y="92"/>
                    </a:cubicBezTo>
                    <a:cubicBezTo>
                      <a:pt x="1945" y="1"/>
                      <a:pt x="2584" y="517"/>
                      <a:pt x="2705" y="121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06" name="Google Shape;506;p32"/>
            <p:cNvGrpSpPr/>
            <p:nvPr/>
          </p:nvGrpSpPr>
          <p:grpSpPr>
            <a:xfrm flipH="1">
              <a:off x="1007333" y="540000"/>
              <a:ext cx="217350" cy="221150"/>
              <a:chOff x="6604500" y="3483625"/>
              <a:chExt cx="217350" cy="221150"/>
            </a:xfrm>
          </p:grpSpPr>
          <p:sp>
            <p:nvSpPr>
              <p:cNvPr id="507" name="Google Shape;507;p32"/>
              <p:cNvSpPr/>
              <p:nvPr/>
            </p:nvSpPr>
            <p:spPr>
              <a:xfrm>
                <a:off x="6692650" y="3483625"/>
                <a:ext cx="69175" cy="110200"/>
              </a:xfrm>
              <a:custGeom>
                <a:rect b="b" l="l" r="r" t="t"/>
                <a:pathLst>
                  <a:path extrusionOk="0" h="4408" w="2767">
                    <a:moveTo>
                      <a:pt x="2493" y="2128"/>
                    </a:moveTo>
                    <a:cubicBezTo>
                      <a:pt x="2249" y="3314"/>
                      <a:pt x="790" y="4408"/>
                      <a:pt x="790" y="4408"/>
                    </a:cubicBezTo>
                    <a:cubicBezTo>
                      <a:pt x="790" y="4408"/>
                      <a:pt x="0" y="2766"/>
                      <a:pt x="274" y="1611"/>
                    </a:cubicBezTo>
                    <a:cubicBezTo>
                      <a:pt x="517" y="426"/>
                      <a:pt x="1125" y="0"/>
                      <a:pt x="1793" y="152"/>
                    </a:cubicBezTo>
                    <a:cubicBezTo>
                      <a:pt x="2401" y="304"/>
                      <a:pt x="2766" y="943"/>
                      <a:pt x="2493" y="21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32"/>
              <p:cNvSpPr/>
              <p:nvPr/>
            </p:nvSpPr>
            <p:spPr>
              <a:xfrm>
                <a:off x="6621200" y="3508700"/>
                <a:ext cx="91225" cy="85900"/>
              </a:xfrm>
              <a:custGeom>
                <a:rect b="b" l="l" r="r" t="t"/>
                <a:pathLst>
                  <a:path extrusionOk="0" h="3436" w="3649">
                    <a:moveTo>
                      <a:pt x="2524" y="821"/>
                    </a:moveTo>
                    <a:cubicBezTo>
                      <a:pt x="3375" y="1672"/>
                      <a:pt x="3648" y="3435"/>
                      <a:pt x="3648" y="3435"/>
                    </a:cubicBezTo>
                    <a:cubicBezTo>
                      <a:pt x="3648" y="3435"/>
                      <a:pt x="1825" y="3344"/>
                      <a:pt x="943" y="2493"/>
                    </a:cubicBezTo>
                    <a:cubicBezTo>
                      <a:pt x="92" y="1672"/>
                      <a:pt x="1" y="943"/>
                      <a:pt x="457" y="487"/>
                    </a:cubicBezTo>
                    <a:cubicBezTo>
                      <a:pt x="882" y="31"/>
                      <a:pt x="1642" y="1"/>
                      <a:pt x="2524" y="82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32"/>
              <p:cNvSpPr/>
              <p:nvPr/>
            </p:nvSpPr>
            <p:spPr>
              <a:xfrm>
                <a:off x="6604500" y="3577850"/>
                <a:ext cx="108675" cy="71450"/>
              </a:xfrm>
              <a:custGeom>
                <a:rect b="b" l="l" r="r" t="t"/>
                <a:pathLst>
                  <a:path extrusionOk="0" h="2858" w="4347">
                    <a:moveTo>
                      <a:pt x="1520" y="335"/>
                    </a:moveTo>
                    <a:cubicBezTo>
                      <a:pt x="2645" y="1"/>
                      <a:pt x="4347" y="639"/>
                      <a:pt x="4347" y="639"/>
                    </a:cubicBezTo>
                    <a:cubicBezTo>
                      <a:pt x="4347" y="639"/>
                      <a:pt x="3374" y="2159"/>
                      <a:pt x="2189" y="2493"/>
                    </a:cubicBezTo>
                    <a:cubicBezTo>
                      <a:pt x="1064" y="2858"/>
                      <a:pt x="365" y="2554"/>
                      <a:pt x="183" y="1946"/>
                    </a:cubicBezTo>
                    <a:cubicBezTo>
                      <a:pt x="0" y="1368"/>
                      <a:pt x="335" y="730"/>
                      <a:pt x="1520" y="3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32"/>
              <p:cNvSpPr/>
              <p:nvPr/>
            </p:nvSpPr>
            <p:spPr>
              <a:xfrm>
                <a:off x="6663775" y="3594575"/>
                <a:ext cx="69925" cy="110200"/>
              </a:xfrm>
              <a:custGeom>
                <a:rect b="b" l="l" r="r" t="t"/>
                <a:pathLst>
                  <a:path extrusionOk="0" h="4408" w="2797">
                    <a:moveTo>
                      <a:pt x="274" y="2280"/>
                    </a:moveTo>
                    <a:cubicBezTo>
                      <a:pt x="547" y="1094"/>
                      <a:pt x="1976" y="0"/>
                      <a:pt x="1976" y="0"/>
                    </a:cubicBezTo>
                    <a:cubicBezTo>
                      <a:pt x="1976" y="0"/>
                      <a:pt x="2796" y="1642"/>
                      <a:pt x="2523" y="2827"/>
                    </a:cubicBezTo>
                    <a:cubicBezTo>
                      <a:pt x="2249" y="4012"/>
                      <a:pt x="1641" y="4408"/>
                      <a:pt x="1003" y="4256"/>
                    </a:cubicBezTo>
                    <a:cubicBezTo>
                      <a:pt x="395" y="4104"/>
                      <a:pt x="0" y="3465"/>
                      <a:pt x="274" y="22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32"/>
              <p:cNvSpPr/>
              <p:nvPr/>
            </p:nvSpPr>
            <p:spPr>
              <a:xfrm>
                <a:off x="6713150" y="3594575"/>
                <a:ext cx="91225" cy="85875"/>
              </a:xfrm>
              <a:custGeom>
                <a:rect b="b" l="l" r="r" t="t"/>
                <a:pathLst>
                  <a:path extrusionOk="0" h="3435" w="3649">
                    <a:moveTo>
                      <a:pt x="1156" y="2645"/>
                    </a:moveTo>
                    <a:cubicBezTo>
                      <a:pt x="274" y="1794"/>
                      <a:pt x="1" y="0"/>
                      <a:pt x="1" y="0"/>
                    </a:cubicBezTo>
                    <a:cubicBezTo>
                      <a:pt x="1" y="0"/>
                      <a:pt x="1825" y="122"/>
                      <a:pt x="2706" y="973"/>
                    </a:cubicBezTo>
                    <a:cubicBezTo>
                      <a:pt x="3587" y="1794"/>
                      <a:pt x="3648" y="2523"/>
                      <a:pt x="3192" y="2979"/>
                    </a:cubicBezTo>
                    <a:cubicBezTo>
                      <a:pt x="2736" y="3435"/>
                      <a:pt x="2037" y="3435"/>
                      <a:pt x="1156" y="2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32"/>
              <p:cNvSpPr/>
              <p:nvPr/>
            </p:nvSpPr>
            <p:spPr>
              <a:xfrm>
                <a:off x="6712400" y="3539850"/>
                <a:ext cx="109450" cy="71450"/>
              </a:xfrm>
              <a:custGeom>
                <a:rect b="b" l="l" r="r" t="t"/>
                <a:pathLst>
                  <a:path extrusionOk="0" h="2858" w="4378">
                    <a:moveTo>
                      <a:pt x="2858" y="2493"/>
                    </a:moveTo>
                    <a:cubicBezTo>
                      <a:pt x="1703" y="2858"/>
                      <a:pt x="0" y="2189"/>
                      <a:pt x="0" y="2189"/>
                    </a:cubicBezTo>
                    <a:cubicBezTo>
                      <a:pt x="0" y="2189"/>
                      <a:pt x="1003" y="669"/>
                      <a:pt x="2158" y="335"/>
                    </a:cubicBezTo>
                    <a:cubicBezTo>
                      <a:pt x="3314" y="1"/>
                      <a:pt x="3982" y="305"/>
                      <a:pt x="4195" y="913"/>
                    </a:cubicBezTo>
                    <a:cubicBezTo>
                      <a:pt x="4377" y="1521"/>
                      <a:pt x="3982" y="2159"/>
                      <a:pt x="2858" y="249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32"/>
              <p:cNvSpPr/>
              <p:nvPr/>
            </p:nvSpPr>
            <p:spPr>
              <a:xfrm>
                <a:off x="6684275" y="3563400"/>
                <a:ext cx="58550" cy="59300"/>
              </a:xfrm>
              <a:custGeom>
                <a:rect b="b" l="l" r="r" t="t"/>
                <a:pathLst>
                  <a:path extrusionOk="0" h="2372" w="2342">
                    <a:moveTo>
                      <a:pt x="2220" y="1399"/>
                    </a:moveTo>
                    <a:cubicBezTo>
                      <a:pt x="2068" y="2007"/>
                      <a:pt x="1521" y="2372"/>
                      <a:pt x="943" y="2250"/>
                    </a:cubicBezTo>
                    <a:cubicBezTo>
                      <a:pt x="335" y="2098"/>
                      <a:pt x="1" y="1521"/>
                      <a:pt x="92" y="943"/>
                    </a:cubicBezTo>
                    <a:cubicBezTo>
                      <a:pt x="244" y="335"/>
                      <a:pt x="821" y="1"/>
                      <a:pt x="1399" y="123"/>
                    </a:cubicBezTo>
                    <a:cubicBezTo>
                      <a:pt x="2007" y="275"/>
                      <a:pt x="2341" y="852"/>
                      <a:pt x="2220" y="139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14" name="Google Shape;514;p32"/>
            <p:cNvGrpSpPr/>
            <p:nvPr/>
          </p:nvGrpSpPr>
          <p:grpSpPr>
            <a:xfrm flipH="1">
              <a:off x="8497808" y="659075"/>
              <a:ext cx="514475" cy="520550"/>
              <a:chOff x="719125" y="4242750"/>
              <a:chExt cx="514475" cy="520550"/>
            </a:xfrm>
          </p:grpSpPr>
          <p:sp>
            <p:nvSpPr>
              <p:cNvPr id="515" name="Google Shape;515;p32"/>
              <p:cNvSpPr/>
              <p:nvPr/>
            </p:nvSpPr>
            <p:spPr>
              <a:xfrm>
                <a:off x="928100" y="4242750"/>
                <a:ext cx="164150" cy="259900"/>
              </a:xfrm>
              <a:custGeom>
                <a:rect b="b" l="l" r="r" t="t"/>
                <a:pathLst>
                  <a:path extrusionOk="0" h="10396" w="6566">
                    <a:moveTo>
                      <a:pt x="5927" y="4986"/>
                    </a:moveTo>
                    <a:cubicBezTo>
                      <a:pt x="5259" y="7752"/>
                      <a:pt x="1885" y="10396"/>
                      <a:pt x="1885" y="10396"/>
                    </a:cubicBezTo>
                    <a:cubicBezTo>
                      <a:pt x="1885" y="10396"/>
                      <a:pt x="0" y="6566"/>
                      <a:pt x="608" y="3770"/>
                    </a:cubicBezTo>
                    <a:cubicBezTo>
                      <a:pt x="1247" y="973"/>
                      <a:pt x="2675" y="1"/>
                      <a:pt x="4165" y="305"/>
                    </a:cubicBezTo>
                    <a:cubicBezTo>
                      <a:pt x="5654" y="669"/>
                      <a:pt x="6566" y="2189"/>
                      <a:pt x="5927" y="498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32"/>
              <p:cNvSpPr/>
              <p:nvPr/>
            </p:nvSpPr>
            <p:spPr>
              <a:xfrm>
                <a:off x="761675" y="4299750"/>
                <a:ext cx="214325" cy="202900"/>
              </a:xfrm>
              <a:custGeom>
                <a:rect b="b" l="l" r="r" t="t"/>
                <a:pathLst>
                  <a:path extrusionOk="0" h="8116" w="8573">
                    <a:moveTo>
                      <a:pt x="5867" y="1946"/>
                    </a:moveTo>
                    <a:cubicBezTo>
                      <a:pt x="7964" y="3861"/>
                      <a:pt x="8572" y="8116"/>
                      <a:pt x="8572" y="8116"/>
                    </a:cubicBezTo>
                    <a:cubicBezTo>
                      <a:pt x="8572" y="8116"/>
                      <a:pt x="4286" y="7873"/>
                      <a:pt x="2189" y="5927"/>
                    </a:cubicBezTo>
                    <a:cubicBezTo>
                      <a:pt x="92" y="3982"/>
                      <a:pt x="1" y="2250"/>
                      <a:pt x="973" y="1125"/>
                    </a:cubicBezTo>
                    <a:cubicBezTo>
                      <a:pt x="2007" y="31"/>
                      <a:pt x="3800" y="0"/>
                      <a:pt x="5867" y="194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32"/>
              <p:cNvSpPr/>
              <p:nvPr/>
            </p:nvSpPr>
            <p:spPr>
              <a:xfrm>
                <a:off x="719125" y="4463125"/>
                <a:ext cx="256875" cy="171000"/>
              </a:xfrm>
              <a:custGeom>
                <a:rect b="b" l="l" r="r" t="t"/>
                <a:pathLst>
                  <a:path extrusionOk="0" h="6840" w="10275">
                    <a:moveTo>
                      <a:pt x="3557" y="821"/>
                    </a:moveTo>
                    <a:cubicBezTo>
                      <a:pt x="6292" y="0"/>
                      <a:pt x="10274" y="1581"/>
                      <a:pt x="10274" y="1581"/>
                    </a:cubicBezTo>
                    <a:cubicBezTo>
                      <a:pt x="10274" y="1581"/>
                      <a:pt x="7903" y="5168"/>
                      <a:pt x="5198" y="5988"/>
                    </a:cubicBezTo>
                    <a:cubicBezTo>
                      <a:pt x="2463" y="6839"/>
                      <a:pt x="852" y="6079"/>
                      <a:pt x="456" y="4620"/>
                    </a:cubicBezTo>
                    <a:cubicBezTo>
                      <a:pt x="0" y="3222"/>
                      <a:pt x="852" y="1672"/>
                      <a:pt x="3557" y="8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" name="Google Shape;518;p32"/>
              <p:cNvSpPr/>
              <p:nvPr/>
            </p:nvSpPr>
            <p:spPr>
              <a:xfrm>
                <a:off x="860475" y="4502625"/>
                <a:ext cx="163400" cy="260675"/>
              </a:xfrm>
              <a:custGeom>
                <a:rect b="b" l="l" r="r" t="t"/>
                <a:pathLst>
                  <a:path extrusionOk="0" h="10427" w="6536">
                    <a:moveTo>
                      <a:pt x="608" y="5442"/>
                    </a:moveTo>
                    <a:cubicBezTo>
                      <a:pt x="1246" y="2676"/>
                      <a:pt x="4620" y="1"/>
                      <a:pt x="4620" y="1"/>
                    </a:cubicBezTo>
                    <a:cubicBezTo>
                      <a:pt x="4620" y="1"/>
                      <a:pt x="6535" y="3861"/>
                      <a:pt x="5927" y="6658"/>
                    </a:cubicBezTo>
                    <a:cubicBezTo>
                      <a:pt x="5259" y="9424"/>
                      <a:pt x="3830" y="10427"/>
                      <a:pt x="2341" y="10123"/>
                    </a:cubicBezTo>
                    <a:cubicBezTo>
                      <a:pt x="882" y="9728"/>
                      <a:pt x="0" y="8208"/>
                      <a:pt x="608" y="544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" name="Google Shape;519;p32"/>
              <p:cNvSpPr/>
              <p:nvPr/>
            </p:nvSpPr>
            <p:spPr>
              <a:xfrm>
                <a:off x="975975" y="4502625"/>
                <a:ext cx="215075" cy="203675"/>
              </a:xfrm>
              <a:custGeom>
                <a:rect b="b" l="l" r="r" t="t"/>
                <a:pathLst>
                  <a:path extrusionOk="0" h="8147" w="8603">
                    <a:moveTo>
                      <a:pt x="2705" y="6202"/>
                    </a:moveTo>
                    <a:cubicBezTo>
                      <a:pt x="608" y="4256"/>
                      <a:pt x="0" y="1"/>
                      <a:pt x="0" y="1"/>
                    </a:cubicBezTo>
                    <a:cubicBezTo>
                      <a:pt x="0" y="1"/>
                      <a:pt x="4316" y="274"/>
                      <a:pt x="6383" y="2220"/>
                    </a:cubicBezTo>
                    <a:cubicBezTo>
                      <a:pt x="8481" y="4165"/>
                      <a:pt x="8602" y="5898"/>
                      <a:pt x="7599" y="6992"/>
                    </a:cubicBezTo>
                    <a:cubicBezTo>
                      <a:pt x="6596" y="8117"/>
                      <a:pt x="4803" y="8147"/>
                      <a:pt x="2705" y="62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" name="Google Shape;520;p32"/>
              <p:cNvSpPr/>
              <p:nvPr/>
            </p:nvSpPr>
            <p:spPr>
              <a:xfrm>
                <a:off x="975975" y="4371925"/>
                <a:ext cx="257625" cy="171000"/>
              </a:xfrm>
              <a:custGeom>
                <a:rect b="b" l="l" r="r" t="t"/>
                <a:pathLst>
                  <a:path extrusionOk="0" h="6840" w="10305">
                    <a:moveTo>
                      <a:pt x="6748" y="5989"/>
                    </a:moveTo>
                    <a:cubicBezTo>
                      <a:pt x="4012" y="6840"/>
                      <a:pt x="0" y="5229"/>
                      <a:pt x="0" y="5229"/>
                    </a:cubicBezTo>
                    <a:cubicBezTo>
                      <a:pt x="0" y="5229"/>
                      <a:pt x="2401" y="1673"/>
                      <a:pt x="5107" y="822"/>
                    </a:cubicBezTo>
                    <a:cubicBezTo>
                      <a:pt x="7842" y="1"/>
                      <a:pt x="9423" y="761"/>
                      <a:pt x="9848" y="2189"/>
                    </a:cubicBezTo>
                    <a:cubicBezTo>
                      <a:pt x="10304" y="3618"/>
                      <a:pt x="9423" y="5168"/>
                      <a:pt x="6748" y="5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" name="Google Shape;521;p32"/>
              <p:cNvSpPr/>
              <p:nvPr/>
            </p:nvSpPr>
            <p:spPr>
              <a:xfrm>
                <a:off x="906050" y="4428175"/>
                <a:ext cx="142125" cy="142125"/>
              </a:xfrm>
              <a:custGeom>
                <a:rect b="b" l="l" r="r" t="t"/>
                <a:pathLst>
                  <a:path extrusionOk="0" h="5685" w="5685">
                    <a:moveTo>
                      <a:pt x="5350" y="3404"/>
                    </a:moveTo>
                    <a:cubicBezTo>
                      <a:pt x="5047" y="4803"/>
                      <a:pt x="3648" y="5684"/>
                      <a:pt x="2281" y="5350"/>
                    </a:cubicBezTo>
                    <a:cubicBezTo>
                      <a:pt x="882" y="5046"/>
                      <a:pt x="1" y="3648"/>
                      <a:pt x="335" y="2280"/>
                    </a:cubicBezTo>
                    <a:cubicBezTo>
                      <a:pt x="639" y="851"/>
                      <a:pt x="2037" y="0"/>
                      <a:pt x="3405" y="335"/>
                    </a:cubicBezTo>
                    <a:cubicBezTo>
                      <a:pt x="4834" y="638"/>
                      <a:pt x="5685" y="2006"/>
                      <a:pt x="5350" y="34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22" name="Google Shape;522;p32"/>
            <p:cNvGrpSpPr/>
            <p:nvPr/>
          </p:nvGrpSpPr>
          <p:grpSpPr>
            <a:xfrm flipH="1" rot="10800000">
              <a:off x="5798542" y="0"/>
              <a:ext cx="3379291" cy="674305"/>
              <a:chOff x="-969650" y="4469200"/>
              <a:chExt cx="3379291" cy="674305"/>
            </a:xfrm>
          </p:grpSpPr>
          <p:sp>
            <p:nvSpPr>
              <p:cNvPr id="523" name="Google Shape;523;p32"/>
              <p:cNvSpPr/>
              <p:nvPr/>
            </p:nvSpPr>
            <p:spPr>
              <a:xfrm>
                <a:off x="-969650" y="4469200"/>
                <a:ext cx="3379291" cy="673755"/>
              </a:xfrm>
              <a:custGeom>
                <a:rect b="b" l="l" r="r" t="t"/>
                <a:pathLst>
                  <a:path extrusionOk="0" h="22997" w="115344">
                    <a:moveTo>
                      <a:pt x="115343" y="22997"/>
                    </a:moveTo>
                    <a:cubicBezTo>
                      <a:pt x="113612" y="22312"/>
                      <a:pt x="111863" y="21589"/>
                      <a:pt x="110151" y="20867"/>
                    </a:cubicBezTo>
                    <a:cubicBezTo>
                      <a:pt x="97730" y="15579"/>
                      <a:pt x="85557" y="9587"/>
                      <a:pt x="72527" y="5669"/>
                    </a:cubicBezTo>
                    <a:cubicBezTo>
                      <a:pt x="59498" y="1770"/>
                      <a:pt x="45271" y="1"/>
                      <a:pt x="32070" y="3463"/>
                    </a:cubicBezTo>
                    <a:cubicBezTo>
                      <a:pt x="19516" y="6734"/>
                      <a:pt x="9226" y="14247"/>
                      <a:pt x="1" y="22978"/>
                    </a:cubicBezTo>
                    <a:lnTo>
                      <a:pt x="115343" y="2297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85725" rotWithShape="0" algn="bl" dir="2940000" dist="57150">
                  <a:schemeClr val="dk1">
                    <a:alpha val="76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" name="Google Shape;524;p32"/>
              <p:cNvSpPr/>
              <p:nvPr/>
            </p:nvSpPr>
            <p:spPr>
              <a:xfrm>
                <a:off x="-327108" y="4852610"/>
                <a:ext cx="1736434" cy="290895"/>
              </a:xfrm>
              <a:custGeom>
                <a:rect b="b" l="l" r="r" t="t"/>
                <a:pathLst>
                  <a:path extrusionOk="0" h="9929" w="59269">
                    <a:moveTo>
                      <a:pt x="59269" y="9910"/>
                    </a:moveTo>
                    <a:cubicBezTo>
                      <a:pt x="56130" y="8198"/>
                      <a:pt x="52859" y="6657"/>
                      <a:pt x="49511" y="5326"/>
                    </a:cubicBezTo>
                    <a:cubicBezTo>
                      <a:pt x="41427" y="2092"/>
                      <a:pt x="32754" y="0"/>
                      <a:pt x="24004" y="380"/>
                    </a:cubicBezTo>
                    <a:cubicBezTo>
                      <a:pt x="15274" y="761"/>
                      <a:pt x="6486" y="3785"/>
                      <a:pt x="228" y="9701"/>
                    </a:cubicBezTo>
                    <a:lnTo>
                      <a:pt x="0" y="9929"/>
                    </a:lnTo>
                    <a:lnTo>
                      <a:pt x="59269" y="992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85725" rotWithShape="0" algn="bl" dir="2940000" dist="57150">
                  <a:schemeClr val="dk1">
                    <a:alpha val="76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25" name="Google Shape;525;p32"/>
            <p:cNvSpPr/>
            <p:nvPr/>
          </p:nvSpPr>
          <p:spPr>
            <a:xfrm rot="-560471">
              <a:off x="-81411" y="4196834"/>
              <a:ext cx="1727498" cy="1015855"/>
            </a:xfrm>
            <a:custGeom>
              <a:rect b="b" l="l" r="r" t="t"/>
              <a:pathLst>
                <a:path extrusionOk="0" h="32458" w="55196">
                  <a:moveTo>
                    <a:pt x="20779" y="15431"/>
                  </a:moveTo>
                  <a:cubicBezTo>
                    <a:pt x="25484" y="5826"/>
                    <a:pt x="34557" y="6246"/>
                    <a:pt x="34641" y="6414"/>
                  </a:cubicBezTo>
                  <a:cubicBezTo>
                    <a:pt x="32737" y="12183"/>
                    <a:pt x="26324" y="14759"/>
                    <a:pt x="22795" y="15711"/>
                  </a:cubicBezTo>
                  <a:cubicBezTo>
                    <a:pt x="24672" y="15963"/>
                    <a:pt x="26548" y="16299"/>
                    <a:pt x="28452" y="16663"/>
                  </a:cubicBezTo>
                  <a:cubicBezTo>
                    <a:pt x="28480" y="16663"/>
                    <a:pt x="28480" y="16691"/>
                    <a:pt x="28508" y="16691"/>
                  </a:cubicBezTo>
                  <a:cubicBezTo>
                    <a:pt x="35397" y="9522"/>
                    <a:pt x="44526" y="12771"/>
                    <a:pt x="44526" y="12911"/>
                  </a:cubicBezTo>
                  <a:cubicBezTo>
                    <a:pt x="41530" y="16579"/>
                    <a:pt x="35761" y="17391"/>
                    <a:pt x="31925" y="17447"/>
                  </a:cubicBezTo>
                  <a:cubicBezTo>
                    <a:pt x="32373" y="17559"/>
                    <a:pt x="32849" y="17643"/>
                    <a:pt x="33297" y="17755"/>
                  </a:cubicBezTo>
                  <a:cubicBezTo>
                    <a:pt x="34109" y="17979"/>
                    <a:pt x="34949" y="18203"/>
                    <a:pt x="35761" y="18427"/>
                  </a:cubicBezTo>
                  <a:cubicBezTo>
                    <a:pt x="36125" y="18539"/>
                    <a:pt x="36489" y="18623"/>
                    <a:pt x="36853" y="18735"/>
                  </a:cubicBezTo>
                  <a:cubicBezTo>
                    <a:pt x="47439" y="16831"/>
                    <a:pt x="55196" y="25316"/>
                    <a:pt x="55084" y="25316"/>
                  </a:cubicBezTo>
                  <a:cubicBezTo>
                    <a:pt x="48475" y="26128"/>
                    <a:pt x="39626" y="21004"/>
                    <a:pt x="37105" y="19351"/>
                  </a:cubicBezTo>
                  <a:cubicBezTo>
                    <a:pt x="35845" y="19015"/>
                    <a:pt x="34585" y="18707"/>
                    <a:pt x="33325" y="18427"/>
                  </a:cubicBezTo>
                  <a:cubicBezTo>
                    <a:pt x="32597" y="18259"/>
                    <a:pt x="31869" y="18119"/>
                    <a:pt x="31140" y="17979"/>
                  </a:cubicBezTo>
                  <a:cubicBezTo>
                    <a:pt x="35005" y="19603"/>
                    <a:pt x="41446" y="23384"/>
                    <a:pt x="44162" y="29657"/>
                  </a:cubicBezTo>
                  <a:cubicBezTo>
                    <a:pt x="44022" y="29629"/>
                    <a:pt x="35985" y="27220"/>
                    <a:pt x="28340" y="17475"/>
                  </a:cubicBezTo>
                  <a:cubicBezTo>
                    <a:pt x="26296" y="17139"/>
                    <a:pt x="24252" y="16859"/>
                    <a:pt x="22235" y="16663"/>
                  </a:cubicBezTo>
                  <a:cubicBezTo>
                    <a:pt x="25736" y="18343"/>
                    <a:pt x="33213" y="23216"/>
                    <a:pt x="35117" y="30525"/>
                  </a:cubicBezTo>
                  <a:cubicBezTo>
                    <a:pt x="34949" y="30441"/>
                    <a:pt x="27052" y="27220"/>
                    <a:pt x="20695" y="16523"/>
                  </a:cubicBezTo>
                  <a:cubicBezTo>
                    <a:pt x="20135" y="16467"/>
                    <a:pt x="19547" y="16411"/>
                    <a:pt x="18959" y="16355"/>
                  </a:cubicBezTo>
                  <a:cubicBezTo>
                    <a:pt x="17419" y="16243"/>
                    <a:pt x="15850" y="16187"/>
                    <a:pt x="14310" y="16131"/>
                  </a:cubicBezTo>
                  <a:cubicBezTo>
                    <a:pt x="17111" y="17475"/>
                    <a:pt x="25232" y="22796"/>
                    <a:pt x="26492" y="30385"/>
                  </a:cubicBezTo>
                  <a:cubicBezTo>
                    <a:pt x="26324" y="30273"/>
                    <a:pt x="18735" y="26884"/>
                    <a:pt x="13470" y="16131"/>
                  </a:cubicBezTo>
                  <a:cubicBezTo>
                    <a:pt x="11650" y="16103"/>
                    <a:pt x="9830" y="16131"/>
                    <a:pt x="8037" y="16187"/>
                  </a:cubicBezTo>
                  <a:cubicBezTo>
                    <a:pt x="11482" y="17783"/>
                    <a:pt x="19575" y="23132"/>
                    <a:pt x="20723" y="31365"/>
                  </a:cubicBezTo>
                  <a:cubicBezTo>
                    <a:pt x="20471" y="31253"/>
                    <a:pt x="12574" y="28173"/>
                    <a:pt x="6777" y="16243"/>
                  </a:cubicBezTo>
                  <a:cubicBezTo>
                    <a:pt x="5097" y="16327"/>
                    <a:pt x="3417" y="16467"/>
                    <a:pt x="1765" y="16635"/>
                  </a:cubicBezTo>
                  <a:cubicBezTo>
                    <a:pt x="5097" y="18679"/>
                    <a:pt x="11986" y="24476"/>
                    <a:pt x="11902" y="32457"/>
                  </a:cubicBezTo>
                  <a:cubicBezTo>
                    <a:pt x="11650" y="32317"/>
                    <a:pt x="4201" y="28985"/>
                    <a:pt x="28" y="15935"/>
                  </a:cubicBezTo>
                  <a:cubicBezTo>
                    <a:pt x="0" y="15795"/>
                    <a:pt x="224" y="15823"/>
                    <a:pt x="644" y="16019"/>
                  </a:cubicBezTo>
                  <a:cubicBezTo>
                    <a:pt x="588" y="15683"/>
                    <a:pt x="532" y="15347"/>
                    <a:pt x="476" y="14983"/>
                  </a:cubicBezTo>
                  <a:cubicBezTo>
                    <a:pt x="2521" y="14815"/>
                    <a:pt x="4593" y="14731"/>
                    <a:pt x="6665" y="14675"/>
                  </a:cubicBezTo>
                  <a:cubicBezTo>
                    <a:pt x="9046" y="2353"/>
                    <a:pt x="17811" y="1"/>
                    <a:pt x="18035" y="169"/>
                  </a:cubicBezTo>
                  <a:cubicBezTo>
                    <a:pt x="17895" y="7842"/>
                    <a:pt x="11706" y="12715"/>
                    <a:pt x="8457" y="14675"/>
                  </a:cubicBezTo>
                  <a:cubicBezTo>
                    <a:pt x="10110" y="14675"/>
                    <a:pt x="11790" y="14703"/>
                    <a:pt x="13470" y="14787"/>
                  </a:cubicBezTo>
                  <a:cubicBezTo>
                    <a:pt x="16327" y="4258"/>
                    <a:pt x="24700" y="2689"/>
                    <a:pt x="24840" y="2857"/>
                  </a:cubicBezTo>
                  <a:cubicBezTo>
                    <a:pt x="24140" y="9550"/>
                    <a:pt x="17727" y="13499"/>
                    <a:pt x="14786" y="14871"/>
                  </a:cubicBezTo>
                  <a:cubicBezTo>
                    <a:pt x="16130" y="14955"/>
                    <a:pt x="17503" y="15067"/>
                    <a:pt x="18875" y="15207"/>
                  </a:cubicBezTo>
                  <a:cubicBezTo>
                    <a:pt x="19491" y="15263"/>
                    <a:pt x="20135" y="15347"/>
                    <a:pt x="20779" y="154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26" name="Google Shape;526;p32"/>
            <p:cNvGrpSpPr/>
            <p:nvPr/>
          </p:nvGrpSpPr>
          <p:grpSpPr>
            <a:xfrm rot="-560788">
              <a:off x="289107" y="4435959"/>
              <a:ext cx="449640" cy="449640"/>
              <a:chOff x="1455618" y="1674938"/>
              <a:chExt cx="449651" cy="449651"/>
            </a:xfrm>
          </p:grpSpPr>
          <p:sp>
            <p:nvSpPr>
              <p:cNvPr id="527" name="Google Shape;527;p32"/>
              <p:cNvSpPr/>
              <p:nvPr/>
            </p:nvSpPr>
            <p:spPr>
              <a:xfrm>
                <a:off x="1455618" y="1674938"/>
                <a:ext cx="449651" cy="449651"/>
              </a:xfrm>
              <a:custGeom>
                <a:rect b="b" l="l" r="r" t="t"/>
                <a:pathLst>
                  <a:path extrusionOk="0" h="14367" w="14367">
                    <a:moveTo>
                      <a:pt x="168" y="7505"/>
                    </a:moveTo>
                    <a:cubicBezTo>
                      <a:pt x="280" y="7757"/>
                      <a:pt x="477" y="7953"/>
                      <a:pt x="729" y="8065"/>
                    </a:cubicBezTo>
                    <a:cubicBezTo>
                      <a:pt x="953" y="8149"/>
                      <a:pt x="1205" y="8177"/>
                      <a:pt x="1429" y="8233"/>
                    </a:cubicBezTo>
                    <a:cubicBezTo>
                      <a:pt x="1681" y="8261"/>
                      <a:pt x="1905" y="8261"/>
                      <a:pt x="2157" y="8261"/>
                    </a:cubicBezTo>
                    <a:cubicBezTo>
                      <a:pt x="2605" y="8289"/>
                      <a:pt x="3053" y="8233"/>
                      <a:pt x="3501" y="8177"/>
                    </a:cubicBezTo>
                    <a:cubicBezTo>
                      <a:pt x="3053" y="8317"/>
                      <a:pt x="2661" y="8513"/>
                      <a:pt x="2269" y="8737"/>
                    </a:cubicBezTo>
                    <a:cubicBezTo>
                      <a:pt x="2045" y="8877"/>
                      <a:pt x="1877" y="8989"/>
                      <a:pt x="1681" y="9129"/>
                    </a:cubicBezTo>
                    <a:cubicBezTo>
                      <a:pt x="1485" y="9297"/>
                      <a:pt x="1289" y="9437"/>
                      <a:pt x="1149" y="9633"/>
                    </a:cubicBezTo>
                    <a:cubicBezTo>
                      <a:pt x="813" y="10053"/>
                      <a:pt x="869" y="10642"/>
                      <a:pt x="1261" y="10950"/>
                    </a:cubicBezTo>
                    <a:cubicBezTo>
                      <a:pt x="1485" y="11146"/>
                      <a:pt x="1765" y="11202"/>
                      <a:pt x="2017" y="11174"/>
                    </a:cubicBezTo>
                    <a:cubicBezTo>
                      <a:pt x="2269" y="11118"/>
                      <a:pt x="2493" y="11034"/>
                      <a:pt x="2717" y="10950"/>
                    </a:cubicBezTo>
                    <a:cubicBezTo>
                      <a:pt x="2941" y="10866"/>
                      <a:pt x="3165" y="10754"/>
                      <a:pt x="3361" y="10642"/>
                    </a:cubicBezTo>
                    <a:cubicBezTo>
                      <a:pt x="3753" y="10418"/>
                      <a:pt x="4117" y="10165"/>
                      <a:pt x="4481" y="9885"/>
                    </a:cubicBezTo>
                    <a:cubicBezTo>
                      <a:pt x="4173" y="10221"/>
                      <a:pt x="3921" y="10614"/>
                      <a:pt x="3697" y="11006"/>
                    </a:cubicBezTo>
                    <a:cubicBezTo>
                      <a:pt x="3585" y="11202"/>
                      <a:pt x="3473" y="11426"/>
                      <a:pt x="3389" y="11650"/>
                    </a:cubicBezTo>
                    <a:cubicBezTo>
                      <a:pt x="3305" y="11846"/>
                      <a:pt x="3221" y="12098"/>
                      <a:pt x="3165" y="12322"/>
                    </a:cubicBezTo>
                    <a:cubicBezTo>
                      <a:pt x="3081" y="12854"/>
                      <a:pt x="3445" y="13330"/>
                      <a:pt x="3949" y="13414"/>
                    </a:cubicBezTo>
                    <a:cubicBezTo>
                      <a:pt x="4229" y="13470"/>
                      <a:pt x="4481" y="13386"/>
                      <a:pt x="4705" y="13218"/>
                    </a:cubicBezTo>
                    <a:cubicBezTo>
                      <a:pt x="4901" y="13050"/>
                      <a:pt x="5041" y="12854"/>
                      <a:pt x="5209" y="12686"/>
                    </a:cubicBezTo>
                    <a:cubicBezTo>
                      <a:pt x="5349" y="12490"/>
                      <a:pt x="5489" y="12294"/>
                      <a:pt x="5601" y="12098"/>
                    </a:cubicBezTo>
                    <a:cubicBezTo>
                      <a:pt x="5825" y="11706"/>
                      <a:pt x="6021" y="11286"/>
                      <a:pt x="6161" y="10866"/>
                    </a:cubicBezTo>
                    <a:cubicBezTo>
                      <a:pt x="6105" y="11314"/>
                      <a:pt x="6049" y="11762"/>
                      <a:pt x="6077" y="12210"/>
                    </a:cubicBezTo>
                    <a:cubicBezTo>
                      <a:pt x="6077" y="12462"/>
                      <a:pt x="6077" y="12686"/>
                      <a:pt x="6105" y="12938"/>
                    </a:cubicBezTo>
                    <a:cubicBezTo>
                      <a:pt x="6161" y="13162"/>
                      <a:pt x="6189" y="13414"/>
                      <a:pt x="6273" y="13638"/>
                    </a:cubicBezTo>
                    <a:cubicBezTo>
                      <a:pt x="6469" y="14114"/>
                      <a:pt x="7001" y="14366"/>
                      <a:pt x="7477" y="14198"/>
                    </a:cubicBezTo>
                    <a:cubicBezTo>
                      <a:pt x="7757" y="14086"/>
                      <a:pt x="7954" y="13890"/>
                      <a:pt x="8038" y="13638"/>
                    </a:cubicBezTo>
                    <a:cubicBezTo>
                      <a:pt x="8122" y="13414"/>
                      <a:pt x="8178" y="13162"/>
                      <a:pt x="8206" y="12938"/>
                    </a:cubicBezTo>
                    <a:cubicBezTo>
                      <a:pt x="8234" y="12686"/>
                      <a:pt x="8262" y="12462"/>
                      <a:pt x="8262" y="12210"/>
                    </a:cubicBezTo>
                    <a:cubicBezTo>
                      <a:pt x="8262" y="11762"/>
                      <a:pt x="8234" y="11314"/>
                      <a:pt x="8150" y="10866"/>
                    </a:cubicBezTo>
                    <a:cubicBezTo>
                      <a:pt x="8318" y="11314"/>
                      <a:pt x="8514" y="11734"/>
                      <a:pt x="8738" y="12098"/>
                    </a:cubicBezTo>
                    <a:cubicBezTo>
                      <a:pt x="8850" y="12322"/>
                      <a:pt x="8990" y="12518"/>
                      <a:pt x="9130" y="12686"/>
                    </a:cubicBezTo>
                    <a:cubicBezTo>
                      <a:pt x="9270" y="12882"/>
                      <a:pt x="9438" y="13078"/>
                      <a:pt x="9634" y="13218"/>
                    </a:cubicBezTo>
                    <a:cubicBezTo>
                      <a:pt x="10026" y="13554"/>
                      <a:pt x="10614" y="13498"/>
                      <a:pt x="10950" y="13106"/>
                    </a:cubicBezTo>
                    <a:cubicBezTo>
                      <a:pt x="11118" y="12882"/>
                      <a:pt x="11202" y="12602"/>
                      <a:pt x="11146" y="12350"/>
                    </a:cubicBezTo>
                    <a:cubicBezTo>
                      <a:pt x="11118" y="12098"/>
                      <a:pt x="11034" y="11874"/>
                      <a:pt x="10950" y="11650"/>
                    </a:cubicBezTo>
                    <a:cubicBezTo>
                      <a:pt x="10838" y="11426"/>
                      <a:pt x="10754" y="11230"/>
                      <a:pt x="10642" y="11006"/>
                    </a:cubicBezTo>
                    <a:cubicBezTo>
                      <a:pt x="10418" y="10614"/>
                      <a:pt x="10166" y="10249"/>
                      <a:pt x="9858" y="9885"/>
                    </a:cubicBezTo>
                    <a:cubicBezTo>
                      <a:pt x="10222" y="10193"/>
                      <a:pt x="10586" y="10446"/>
                      <a:pt x="10978" y="10670"/>
                    </a:cubicBezTo>
                    <a:cubicBezTo>
                      <a:pt x="11202" y="10782"/>
                      <a:pt x="11398" y="10894"/>
                      <a:pt x="11622" y="10978"/>
                    </a:cubicBezTo>
                    <a:cubicBezTo>
                      <a:pt x="11846" y="11062"/>
                      <a:pt x="12070" y="11146"/>
                      <a:pt x="12322" y="11202"/>
                    </a:cubicBezTo>
                    <a:cubicBezTo>
                      <a:pt x="12826" y="11286"/>
                      <a:pt x="13302" y="10922"/>
                      <a:pt x="13386" y="10418"/>
                    </a:cubicBezTo>
                    <a:cubicBezTo>
                      <a:pt x="13442" y="10137"/>
                      <a:pt x="13358" y="9885"/>
                      <a:pt x="13190" y="9661"/>
                    </a:cubicBezTo>
                    <a:cubicBezTo>
                      <a:pt x="13022" y="9465"/>
                      <a:pt x="12854" y="9325"/>
                      <a:pt x="12658" y="9185"/>
                    </a:cubicBezTo>
                    <a:cubicBezTo>
                      <a:pt x="12462" y="9017"/>
                      <a:pt x="12266" y="8905"/>
                      <a:pt x="12070" y="8765"/>
                    </a:cubicBezTo>
                    <a:cubicBezTo>
                      <a:pt x="11678" y="8541"/>
                      <a:pt x="11286" y="8345"/>
                      <a:pt x="10866" y="8205"/>
                    </a:cubicBezTo>
                    <a:cubicBezTo>
                      <a:pt x="11314" y="8261"/>
                      <a:pt x="11762" y="8317"/>
                      <a:pt x="12210" y="8317"/>
                    </a:cubicBezTo>
                    <a:cubicBezTo>
                      <a:pt x="12462" y="8317"/>
                      <a:pt x="12686" y="8289"/>
                      <a:pt x="12910" y="8261"/>
                    </a:cubicBezTo>
                    <a:cubicBezTo>
                      <a:pt x="13162" y="8205"/>
                      <a:pt x="13386" y="8177"/>
                      <a:pt x="13638" y="8093"/>
                    </a:cubicBezTo>
                    <a:cubicBezTo>
                      <a:pt x="14114" y="7897"/>
                      <a:pt x="14366" y="7365"/>
                      <a:pt x="14170" y="6889"/>
                    </a:cubicBezTo>
                    <a:cubicBezTo>
                      <a:pt x="14086" y="6609"/>
                      <a:pt x="13890" y="6413"/>
                      <a:pt x="13638" y="6329"/>
                    </a:cubicBezTo>
                    <a:cubicBezTo>
                      <a:pt x="13386" y="6245"/>
                      <a:pt x="13162" y="6189"/>
                      <a:pt x="12910" y="6161"/>
                    </a:cubicBezTo>
                    <a:cubicBezTo>
                      <a:pt x="12686" y="6133"/>
                      <a:pt x="12462" y="6105"/>
                      <a:pt x="12210" y="6105"/>
                    </a:cubicBezTo>
                    <a:cubicBezTo>
                      <a:pt x="11762" y="6105"/>
                      <a:pt x="11314" y="6133"/>
                      <a:pt x="10866" y="6217"/>
                    </a:cubicBezTo>
                    <a:cubicBezTo>
                      <a:pt x="11286" y="6049"/>
                      <a:pt x="11706" y="5881"/>
                      <a:pt x="12098" y="5629"/>
                    </a:cubicBezTo>
                    <a:cubicBezTo>
                      <a:pt x="12294" y="5517"/>
                      <a:pt x="12490" y="5377"/>
                      <a:pt x="12686" y="5237"/>
                    </a:cubicBezTo>
                    <a:cubicBezTo>
                      <a:pt x="12882" y="5097"/>
                      <a:pt x="13050" y="4929"/>
                      <a:pt x="13218" y="4733"/>
                    </a:cubicBezTo>
                    <a:cubicBezTo>
                      <a:pt x="13554" y="4341"/>
                      <a:pt x="13498" y="3753"/>
                      <a:pt x="13078" y="3417"/>
                    </a:cubicBezTo>
                    <a:cubicBezTo>
                      <a:pt x="12882" y="3249"/>
                      <a:pt x="12602" y="3165"/>
                      <a:pt x="12350" y="3221"/>
                    </a:cubicBezTo>
                    <a:cubicBezTo>
                      <a:pt x="12098" y="3249"/>
                      <a:pt x="11874" y="3333"/>
                      <a:pt x="11650" y="3417"/>
                    </a:cubicBezTo>
                    <a:cubicBezTo>
                      <a:pt x="11426" y="3529"/>
                      <a:pt x="11202" y="3613"/>
                      <a:pt x="11006" y="3725"/>
                    </a:cubicBezTo>
                    <a:cubicBezTo>
                      <a:pt x="10614" y="3949"/>
                      <a:pt x="10250" y="4229"/>
                      <a:pt x="9886" y="4509"/>
                    </a:cubicBezTo>
                    <a:cubicBezTo>
                      <a:pt x="10166" y="4145"/>
                      <a:pt x="10446" y="3781"/>
                      <a:pt x="10670" y="3389"/>
                    </a:cubicBezTo>
                    <a:cubicBezTo>
                      <a:pt x="10782" y="3193"/>
                      <a:pt x="10894" y="2969"/>
                      <a:pt x="10978" y="2745"/>
                    </a:cubicBezTo>
                    <a:cubicBezTo>
                      <a:pt x="11062" y="2520"/>
                      <a:pt x="11146" y="2296"/>
                      <a:pt x="11174" y="2044"/>
                    </a:cubicBezTo>
                    <a:cubicBezTo>
                      <a:pt x="11258" y="1540"/>
                      <a:pt x="10922" y="1064"/>
                      <a:pt x="10418" y="980"/>
                    </a:cubicBezTo>
                    <a:cubicBezTo>
                      <a:pt x="10138" y="924"/>
                      <a:pt x="9858" y="1008"/>
                      <a:pt x="9662" y="1176"/>
                    </a:cubicBezTo>
                    <a:cubicBezTo>
                      <a:pt x="9466" y="1344"/>
                      <a:pt x="9298" y="1512"/>
                      <a:pt x="9158" y="1708"/>
                    </a:cubicBezTo>
                    <a:cubicBezTo>
                      <a:pt x="9018" y="1904"/>
                      <a:pt x="8878" y="2100"/>
                      <a:pt x="8766" y="2296"/>
                    </a:cubicBezTo>
                    <a:cubicBezTo>
                      <a:pt x="8542" y="2689"/>
                      <a:pt x="8346" y="3081"/>
                      <a:pt x="8178" y="3529"/>
                    </a:cubicBezTo>
                    <a:cubicBezTo>
                      <a:pt x="8262" y="3053"/>
                      <a:pt x="8290" y="2604"/>
                      <a:pt x="8290" y="2156"/>
                    </a:cubicBezTo>
                    <a:cubicBezTo>
                      <a:pt x="8290" y="1932"/>
                      <a:pt x="8262" y="1680"/>
                      <a:pt x="8234" y="1456"/>
                    </a:cubicBezTo>
                    <a:cubicBezTo>
                      <a:pt x="8206" y="1204"/>
                      <a:pt x="8150" y="980"/>
                      <a:pt x="8066" y="728"/>
                    </a:cubicBezTo>
                    <a:cubicBezTo>
                      <a:pt x="7898" y="252"/>
                      <a:pt x="7337" y="0"/>
                      <a:pt x="6861" y="196"/>
                    </a:cubicBezTo>
                    <a:cubicBezTo>
                      <a:pt x="6609" y="280"/>
                      <a:pt x="6413" y="504"/>
                      <a:pt x="6329" y="728"/>
                    </a:cubicBezTo>
                    <a:cubicBezTo>
                      <a:pt x="6217" y="980"/>
                      <a:pt x="6189" y="1204"/>
                      <a:pt x="6161" y="1456"/>
                    </a:cubicBezTo>
                    <a:cubicBezTo>
                      <a:pt x="6105" y="1680"/>
                      <a:pt x="6105" y="1932"/>
                      <a:pt x="6105" y="2156"/>
                    </a:cubicBezTo>
                    <a:cubicBezTo>
                      <a:pt x="6077" y="2604"/>
                      <a:pt x="6133" y="3053"/>
                      <a:pt x="6217" y="3501"/>
                    </a:cubicBezTo>
                    <a:cubicBezTo>
                      <a:pt x="6049" y="3081"/>
                      <a:pt x="5853" y="2661"/>
                      <a:pt x="5629" y="2268"/>
                    </a:cubicBezTo>
                    <a:cubicBezTo>
                      <a:pt x="5517" y="2072"/>
                      <a:pt x="5377" y="1876"/>
                      <a:pt x="5237" y="1680"/>
                    </a:cubicBezTo>
                    <a:cubicBezTo>
                      <a:pt x="5069" y="1484"/>
                      <a:pt x="4929" y="1316"/>
                      <a:pt x="4733" y="1148"/>
                    </a:cubicBezTo>
                    <a:cubicBezTo>
                      <a:pt x="4341" y="812"/>
                      <a:pt x="3753" y="868"/>
                      <a:pt x="3417" y="1288"/>
                    </a:cubicBezTo>
                    <a:cubicBezTo>
                      <a:pt x="3221" y="1484"/>
                      <a:pt x="3165" y="1764"/>
                      <a:pt x="3193" y="2044"/>
                    </a:cubicBezTo>
                    <a:cubicBezTo>
                      <a:pt x="3249" y="2268"/>
                      <a:pt x="3333" y="2520"/>
                      <a:pt x="3417" y="2717"/>
                    </a:cubicBezTo>
                    <a:cubicBezTo>
                      <a:pt x="3501" y="2941"/>
                      <a:pt x="3613" y="3165"/>
                      <a:pt x="3725" y="3361"/>
                    </a:cubicBezTo>
                    <a:cubicBezTo>
                      <a:pt x="3949" y="3753"/>
                      <a:pt x="4201" y="4117"/>
                      <a:pt x="4481" y="4481"/>
                    </a:cubicBezTo>
                    <a:cubicBezTo>
                      <a:pt x="4145" y="4201"/>
                      <a:pt x="3781" y="3921"/>
                      <a:pt x="3361" y="3697"/>
                    </a:cubicBezTo>
                    <a:cubicBezTo>
                      <a:pt x="3165" y="3585"/>
                      <a:pt x="2941" y="3473"/>
                      <a:pt x="2745" y="3389"/>
                    </a:cubicBezTo>
                    <a:cubicBezTo>
                      <a:pt x="2521" y="3305"/>
                      <a:pt x="2297" y="3221"/>
                      <a:pt x="2045" y="3193"/>
                    </a:cubicBezTo>
                    <a:cubicBezTo>
                      <a:pt x="1513" y="3109"/>
                      <a:pt x="1037" y="3445"/>
                      <a:pt x="953" y="3949"/>
                    </a:cubicBezTo>
                    <a:cubicBezTo>
                      <a:pt x="925" y="4229"/>
                      <a:pt x="981" y="4509"/>
                      <a:pt x="1149" y="4705"/>
                    </a:cubicBezTo>
                    <a:cubicBezTo>
                      <a:pt x="1317" y="4901"/>
                      <a:pt x="1513" y="5069"/>
                      <a:pt x="1681" y="5209"/>
                    </a:cubicBezTo>
                    <a:cubicBezTo>
                      <a:pt x="1877" y="5349"/>
                      <a:pt x="2073" y="5489"/>
                      <a:pt x="2269" y="5601"/>
                    </a:cubicBezTo>
                    <a:cubicBezTo>
                      <a:pt x="2661" y="5825"/>
                      <a:pt x="3081" y="6021"/>
                      <a:pt x="3501" y="6189"/>
                    </a:cubicBezTo>
                    <a:cubicBezTo>
                      <a:pt x="3053" y="6105"/>
                      <a:pt x="2605" y="6077"/>
                      <a:pt x="2157" y="6077"/>
                    </a:cubicBezTo>
                    <a:cubicBezTo>
                      <a:pt x="1905" y="6077"/>
                      <a:pt x="1681" y="6105"/>
                      <a:pt x="1429" y="6133"/>
                    </a:cubicBezTo>
                    <a:cubicBezTo>
                      <a:pt x="1205" y="6161"/>
                      <a:pt x="953" y="6217"/>
                      <a:pt x="729" y="6301"/>
                    </a:cubicBezTo>
                    <a:cubicBezTo>
                      <a:pt x="252" y="6469"/>
                      <a:pt x="0" y="7029"/>
                      <a:pt x="168" y="75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p32"/>
              <p:cNvSpPr/>
              <p:nvPr/>
            </p:nvSpPr>
            <p:spPr>
              <a:xfrm>
                <a:off x="1630043" y="1849332"/>
                <a:ext cx="101686" cy="101717"/>
              </a:xfrm>
              <a:custGeom>
                <a:rect b="b" l="l" r="r" t="t"/>
                <a:pathLst>
                  <a:path extrusionOk="0" h="3250" w="3249">
                    <a:moveTo>
                      <a:pt x="1624" y="1"/>
                    </a:moveTo>
                    <a:cubicBezTo>
                      <a:pt x="728" y="1"/>
                      <a:pt x="0" y="729"/>
                      <a:pt x="0" y="1625"/>
                    </a:cubicBezTo>
                    <a:cubicBezTo>
                      <a:pt x="0" y="2521"/>
                      <a:pt x="728" y="3249"/>
                      <a:pt x="1624" y="3249"/>
                    </a:cubicBezTo>
                    <a:cubicBezTo>
                      <a:pt x="2521" y="3249"/>
                      <a:pt x="3249" y="2521"/>
                      <a:pt x="3249" y="1625"/>
                    </a:cubicBezTo>
                    <a:cubicBezTo>
                      <a:pt x="3249" y="729"/>
                      <a:pt x="2521" y="1"/>
                      <a:pt x="16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8"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3"/>
          <p:cNvSpPr txBox="1"/>
          <p:nvPr>
            <p:ph type="ctrTitle"/>
          </p:nvPr>
        </p:nvSpPr>
        <p:spPr>
          <a:xfrm>
            <a:off x="3960137" y="537368"/>
            <a:ext cx="4467300" cy="9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31" name="Google Shape;531;p33"/>
          <p:cNvSpPr txBox="1"/>
          <p:nvPr>
            <p:ph idx="1" type="subTitle"/>
          </p:nvPr>
        </p:nvSpPr>
        <p:spPr>
          <a:xfrm>
            <a:off x="4352687" y="1672875"/>
            <a:ext cx="3682200" cy="130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32" name="Google Shape;532;p33"/>
          <p:cNvSpPr txBox="1"/>
          <p:nvPr>
            <p:ph idx="2" type="subTitle"/>
          </p:nvPr>
        </p:nvSpPr>
        <p:spPr>
          <a:xfrm>
            <a:off x="4463376" y="3819800"/>
            <a:ext cx="3460800" cy="30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3" name="Google Shape;533;p33"/>
          <p:cNvSpPr txBox="1"/>
          <p:nvPr/>
        </p:nvSpPr>
        <p:spPr>
          <a:xfrm>
            <a:off x="4087775" y="4039200"/>
            <a:ext cx="42120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82875" spcFirstLastPara="1" rIns="182875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CREDITS: This presentation template was created by </a:t>
            </a:r>
            <a:r>
              <a:rPr lang="en" sz="900">
                <a:solidFill>
                  <a:schemeClr val="dk1"/>
                </a:solidFill>
                <a:uFill>
                  <a:noFill/>
                </a:uFill>
                <a:latin typeface="Poppins Light"/>
                <a:ea typeface="Poppins Light"/>
                <a:cs typeface="Poppins Light"/>
                <a:sym typeface="Poppins Ligh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, including icons by </a:t>
            </a:r>
            <a:r>
              <a:rPr lang="en" sz="900">
                <a:solidFill>
                  <a:schemeClr val="dk1"/>
                </a:solidFill>
                <a:uFill>
                  <a:noFill/>
                </a:uFill>
                <a:latin typeface="Poppins Light"/>
                <a:ea typeface="Poppins Light"/>
                <a:cs typeface="Poppins Light"/>
                <a:sym typeface="Poppins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and infographics &amp; images by </a:t>
            </a:r>
            <a:r>
              <a:rPr lang="en" sz="900">
                <a:solidFill>
                  <a:schemeClr val="dk1"/>
                </a:solidFill>
                <a:uFill>
                  <a:noFill/>
                </a:uFill>
                <a:latin typeface="Poppins Light"/>
                <a:ea typeface="Poppins Light"/>
                <a:cs typeface="Poppins Light"/>
                <a:sym typeface="Poppins 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sz="9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3">
    <p:bg>
      <p:bgPr>
        <a:solidFill>
          <a:srgbClr val="6A63BA">
            <a:alpha val="70230"/>
          </a:srgbClr>
        </a:solidFill>
      </p:bgPr>
    </p:bg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4"/>
          <p:cNvSpPr/>
          <p:nvPr/>
        </p:nvSpPr>
        <p:spPr>
          <a:xfrm>
            <a:off x="6086484" y="1390652"/>
            <a:ext cx="2144400" cy="2144400"/>
          </a:xfrm>
          <a:prstGeom prst="ellipse">
            <a:avLst/>
          </a:prstGeom>
          <a:solidFill>
            <a:srgbClr val="674EA7"/>
          </a:solidFill>
          <a:ln>
            <a:noFill/>
          </a:ln>
          <a:effectLst>
            <a:outerShdw blurRad="71438" rotWithShape="0" algn="bl" dir="10020000" dist="85725">
              <a:schemeClr val="dk1">
                <a:alpha val="7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6" name="Google Shape;536;p34"/>
          <p:cNvGrpSpPr/>
          <p:nvPr/>
        </p:nvGrpSpPr>
        <p:grpSpPr>
          <a:xfrm>
            <a:off x="0" y="0"/>
            <a:ext cx="9954856" cy="5184300"/>
            <a:chOff x="0" y="0"/>
            <a:chExt cx="9954856" cy="5184300"/>
          </a:xfrm>
        </p:grpSpPr>
        <p:grpSp>
          <p:nvGrpSpPr>
            <p:cNvPr id="537" name="Google Shape;537;p34"/>
            <p:cNvGrpSpPr/>
            <p:nvPr/>
          </p:nvGrpSpPr>
          <p:grpSpPr>
            <a:xfrm>
              <a:off x="0" y="0"/>
              <a:ext cx="9954856" cy="5176800"/>
              <a:chOff x="0" y="381000"/>
              <a:chExt cx="9954856" cy="5176800"/>
            </a:xfrm>
          </p:grpSpPr>
          <p:sp>
            <p:nvSpPr>
              <p:cNvPr id="538" name="Google Shape;538;p34"/>
              <p:cNvSpPr/>
              <p:nvPr/>
            </p:nvSpPr>
            <p:spPr>
              <a:xfrm>
                <a:off x="3029100" y="659175"/>
                <a:ext cx="6925757" cy="4484317"/>
              </a:xfrm>
              <a:custGeom>
                <a:rect b="b" l="l" r="r" t="t"/>
                <a:pathLst>
                  <a:path extrusionOk="0" h="76655" w="118389">
                    <a:moveTo>
                      <a:pt x="70269" y="9737"/>
                    </a:moveTo>
                    <a:cubicBezTo>
                      <a:pt x="85469" y="9737"/>
                      <a:pt x="97791" y="22059"/>
                      <a:pt x="97791" y="37259"/>
                    </a:cubicBezTo>
                    <a:cubicBezTo>
                      <a:pt x="97791" y="52482"/>
                      <a:pt x="85469" y="64804"/>
                      <a:pt x="70269" y="64804"/>
                    </a:cubicBezTo>
                    <a:cubicBezTo>
                      <a:pt x="55068" y="64804"/>
                      <a:pt x="42746" y="52482"/>
                      <a:pt x="42746" y="37259"/>
                    </a:cubicBezTo>
                    <a:cubicBezTo>
                      <a:pt x="42746" y="22059"/>
                      <a:pt x="55068" y="9737"/>
                      <a:pt x="70269" y="9737"/>
                    </a:cubicBezTo>
                    <a:close/>
                    <a:moveTo>
                      <a:pt x="0" y="0"/>
                    </a:moveTo>
                    <a:lnTo>
                      <a:pt x="0" y="76654"/>
                    </a:lnTo>
                    <a:lnTo>
                      <a:pt x="118388" y="76654"/>
                    </a:lnTo>
                    <a:lnTo>
                      <a:pt x="11838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rotWithShape="0" algn="bl" dir="9300000" dist="123825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" name="Google Shape;539;p34"/>
              <p:cNvSpPr/>
              <p:nvPr/>
            </p:nvSpPr>
            <p:spPr>
              <a:xfrm>
                <a:off x="0" y="381000"/>
                <a:ext cx="4419600" cy="5176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" name="Google Shape;540;p34"/>
              <p:cNvSpPr/>
              <p:nvPr/>
            </p:nvSpPr>
            <p:spPr>
              <a:xfrm>
                <a:off x="4171950" y="381000"/>
                <a:ext cx="5782800" cy="457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41" name="Google Shape;541;p34"/>
            <p:cNvSpPr/>
            <p:nvPr/>
          </p:nvSpPr>
          <p:spPr>
            <a:xfrm>
              <a:off x="4361575" y="4734600"/>
              <a:ext cx="5593200" cy="449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2" name="Google Shape;542;p34"/>
          <p:cNvSpPr/>
          <p:nvPr/>
        </p:nvSpPr>
        <p:spPr>
          <a:xfrm rot="1201544">
            <a:off x="-119498" y="-71285"/>
            <a:ext cx="1727484" cy="1015847"/>
          </a:xfrm>
          <a:custGeom>
            <a:rect b="b" l="l" r="r" t="t"/>
            <a:pathLst>
              <a:path extrusionOk="0" h="32458" w="55196">
                <a:moveTo>
                  <a:pt x="20779" y="15431"/>
                </a:moveTo>
                <a:cubicBezTo>
                  <a:pt x="25484" y="5826"/>
                  <a:pt x="34557" y="6246"/>
                  <a:pt x="34641" y="6414"/>
                </a:cubicBezTo>
                <a:cubicBezTo>
                  <a:pt x="32737" y="12183"/>
                  <a:pt x="26324" y="14759"/>
                  <a:pt x="22795" y="15711"/>
                </a:cubicBezTo>
                <a:cubicBezTo>
                  <a:pt x="24672" y="15963"/>
                  <a:pt x="26548" y="16299"/>
                  <a:pt x="28452" y="16663"/>
                </a:cubicBezTo>
                <a:cubicBezTo>
                  <a:pt x="28480" y="16663"/>
                  <a:pt x="28480" y="16691"/>
                  <a:pt x="28508" y="16691"/>
                </a:cubicBezTo>
                <a:cubicBezTo>
                  <a:pt x="35397" y="9522"/>
                  <a:pt x="44526" y="12771"/>
                  <a:pt x="44526" y="12911"/>
                </a:cubicBezTo>
                <a:cubicBezTo>
                  <a:pt x="41530" y="16579"/>
                  <a:pt x="35761" y="17391"/>
                  <a:pt x="31925" y="17447"/>
                </a:cubicBezTo>
                <a:cubicBezTo>
                  <a:pt x="32373" y="17559"/>
                  <a:pt x="32849" y="17643"/>
                  <a:pt x="33297" y="17755"/>
                </a:cubicBezTo>
                <a:cubicBezTo>
                  <a:pt x="34109" y="17979"/>
                  <a:pt x="34949" y="18203"/>
                  <a:pt x="35761" y="18427"/>
                </a:cubicBezTo>
                <a:cubicBezTo>
                  <a:pt x="36125" y="18539"/>
                  <a:pt x="36489" y="18623"/>
                  <a:pt x="36853" y="18735"/>
                </a:cubicBezTo>
                <a:cubicBezTo>
                  <a:pt x="47439" y="16831"/>
                  <a:pt x="55196" y="25316"/>
                  <a:pt x="55084" y="25316"/>
                </a:cubicBezTo>
                <a:cubicBezTo>
                  <a:pt x="48475" y="26128"/>
                  <a:pt x="39626" y="21004"/>
                  <a:pt x="37105" y="19351"/>
                </a:cubicBezTo>
                <a:cubicBezTo>
                  <a:pt x="35845" y="19015"/>
                  <a:pt x="34585" y="18707"/>
                  <a:pt x="33325" y="18427"/>
                </a:cubicBezTo>
                <a:cubicBezTo>
                  <a:pt x="32597" y="18259"/>
                  <a:pt x="31869" y="18119"/>
                  <a:pt x="31140" y="17979"/>
                </a:cubicBezTo>
                <a:cubicBezTo>
                  <a:pt x="35005" y="19603"/>
                  <a:pt x="41446" y="23384"/>
                  <a:pt x="44162" y="29657"/>
                </a:cubicBezTo>
                <a:cubicBezTo>
                  <a:pt x="44022" y="29629"/>
                  <a:pt x="35985" y="27220"/>
                  <a:pt x="28340" y="17475"/>
                </a:cubicBezTo>
                <a:cubicBezTo>
                  <a:pt x="26296" y="17139"/>
                  <a:pt x="24252" y="16859"/>
                  <a:pt x="22235" y="16663"/>
                </a:cubicBezTo>
                <a:cubicBezTo>
                  <a:pt x="25736" y="18343"/>
                  <a:pt x="33213" y="23216"/>
                  <a:pt x="35117" y="30525"/>
                </a:cubicBezTo>
                <a:cubicBezTo>
                  <a:pt x="34949" y="30441"/>
                  <a:pt x="27052" y="27220"/>
                  <a:pt x="20695" y="16523"/>
                </a:cubicBezTo>
                <a:cubicBezTo>
                  <a:pt x="20135" y="16467"/>
                  <a:pt x="19547" y="16411"/>
                  <a:pt x="18959" y="16355"/>
                </a:cubicBezTo>
                <a:cubicBezTo>
                  <a:pt x="17419" y="16243"/>
                  <a:pt x="15850" y="16187"/>
                  <a:pt x="14310" y="16131"/>
                </a:cubicBezTo>
                <a:cubicBezTo>
                  <a:pt x="17111" y="17475"/>
                  <a:pt x="25232" y="22796"/>
                  <a:pt x="26492" y="30385"/>
                </a:cubicBezTo>
                <a:cubicBezTo>
                  <a:pt x="26324" y="30273"/>
                  <a:pt x="18735" y="26884"/>
                  <a:pt x="13470" y="16131"/>
                </a:cubicBezTo>
                <a:cubicBezTo>
                  <a:pt x="11650" y="16103"/>
                  <a:pt x="9830" y="16131"/>
                  <a:pt x="8037" y="16187"/>
                </a:cubicBezTo>
                <a:cubicBezTo>
                  <a:pt x="11482" y="17783"/>
                  <a:pt x="19575" y="23132"/>
                  <a:pt x="20723" y="31365"/>
                </a:cubicBezTo>
                <a:cubicBezTo>
                  <a:pt x="20471" y="31253"/>
                  <a:pt x="12574" y="28173"/>
                  <a:pt x="6777" y="16243"/>
                </a:cubicBezTo>
                <a:cubicBezTo>
                  <a:pt x="5097" y="16327"/>
                  <a:pt x="3417" y="16467"/>
                  <a:pt x="1765" y="16635"/>
                </a:cubicBezTo>
                <a:cubicBezTo>
                  <a:pt x="5097" y="18679"/>
                  <a:pt x="11986" y="24476"/>
                  <a:pt x="11902" y="32457"/>
                </a:cubicBezTo>
                <a:cubicBezTo>
                  <a:pt x="11650" y="32317"/>
                  <a:pt x="4201" y="28985"/>
                  <a:pt x="28" y="15935"/>
                </a:cubicBezTo>
                <a:cubicBezTo>
                  <a:pt x="0" y="15795"/>
                  <a:pt x="224" y="15823"/>
                  <a:pt x="644" y="16019"/>
                </a:cubicBezTo>
                <a:cubicBezTo>
                  <a:pt x="588" y="15683"/>
                  <a:pt x="532" y="15347"/>
                  <a:pt x="476" y="14983"/>
                </a:cubicBezTo>
                <a:cubicBezTo>
                  <a:pt x="2521" y="14815"/>
                  <a:pt x="4593" y="14731"/>
                  <a:pt x="6665" y="14675"/>
                </a:cubicBezTo>
                <a:cubicBezTo>
                  <a:pt x="9046" y="2353"/>
                  <a:pt x="17811" y="1"/>
                  <a:pt x="18035" y="169"/>
                </a:cubicBezTo>
                <a:cubicBezTo>
                  <a:pt x="17895" y="7842"/>
                  <a:pt x="11706" y="12715"/>
                  <a:pt x="8457" y="14675"/>
                </a:cubicBezTo>
                <a:cubicBezTo>
                  <a:pt x="10110" y="14675"/>
                  <a:pt x="11790" y="14703"/>
                  <a:pt x="13470" y="14787"/>
                </a:cubicBezTo>
                <a:cubicBezTo>
                  <a:pt x="16327" y="4258"/>
                  <a:pt x="24700" y="2689"/>
                  <a:pt x="24840" y="2857"/>
                </a:cubicBezTo>
                <a:cubicBezTo>
                  <a:pt x="24140" y="9550"/>
                  <a:pt x="17727" y="13499"/>
                  <a:pt x="14786" y="14871"/>
                </a:cubicBezTo>
                <a:cubicBezTo>
                  <a:pt x="16130" y="14955"/>
                  <a:pt x="17503" y="15067"/>
                  <a:pt x="18875" y="15207"/>
                </a:cubicBezTo>
                <a:cubicBezTo>
                  <a:pt x="19491" y="15263"/>
                  <a:pt x="20135" y="15347"/>
                  <a:pt x="20779" y="154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rotWithShape="0" algn="bl" dir="5400000" dist="3810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34"/>
          <p:cNvSpPr/>
          <p:nvPr/>
        </p:nvSpPr>
        <p:spPr>
          <a:xfrm>
            <a:off x="1053153" y="-221575"/>
            <a:ext cx="1199007" cy="1095569"/>
          </a:xfrm>
          <a:custGeom>
            <a:rect b="b" l="l" r="r" t="t"/>
            <a:pathLst>
              <a:path extrusionOk="0" h="35005" w="38310">
                <a:moveTo>
                  <a:pt x="37161" y="20667"/>
                </a:moveTo>
                <a:cubicBezTo>
                  <a:pt x="35537" y="19687"/>
                  <a:pt x="33633" y="19463"/>
                  <a:pt x="31785" y="19463"/>
                </a:cubicBezTo>
                <a:cubicBezTo>
                  <a:pt x="30749" y="19463"/>
                  <a:pt x="29712" y="19519"/>
                  <a:pt x="28676" y="19687"/>
                </a:cubicBezTo>
                <a:cubicBezTo>
                  <a:pt x="28172" y="19771"/>
                  <a:pt x="27668" y="19883"/>
                  <a:pt x="27164" y="20023"/>
                </a:cubicBezTo>
                <a:cubicBezTo>
                  <a:pt x="26940" y="20079"/>
                  <a:pt x="26688" y="20135"/>
                  <a:pt x="26436" y="20219"/>
                </a:cubicBezTo>
                <a:cubicBezTo>
                  <a:pt x="26408" y="20247"/>
                  <a:pt x="26324" y="20275"/>
                  <a:pt x="26240" y="20303"/>
                </a:cubicBezTo>
                <a:cubicBezTo>
                  <a:pt x="25344" y="19491"/>
                  <a:pt x="24448" y="18707"/>
                  <a:pt x="23524" y="17922"/>
                </a:cubicBezTo>
                <a:cubicBezTo>
                  <a:pt x="22823" y="17334"/>
                  <a:pt x="22095" y="16774"/>
                  <a:pt x="21367" y="16214"/>
                </a:cubicBezTo>
                <a:cubicBezTo>
                  <a:pt x="22571" y="16606"/>
                  <a:pt x="23860" y="16830"/>
                  <a:pt x="25092" y="16970"/>
                </a:cubicBezTo>
                <a:cubicBezTo>
                  <a:pt x="26912" y="17194"/>
                  <a:pt x="28816" y="17166"/>
                  <a:pt x="30524" y="16410"/>
                </a:cubicBezTo>
                <a:cubicBezTo>
                  <a:pt x="31197" y="16130"/>
                  <a:pt x="31813" y="15682"/>
                  <a:pt x="31841" y="14870"/>
                </a:cubicBezTo>
                <a:cubicBezTo>
                  <a:pt x="31869" y="14534"/>
                  <a:pt x="31757" y="14198"/>
                  <a:pt x="31533" y="13918"/>
                </a:cubicBezTo>
                <a:cubicBezTo>
                  <a:pt x="31281" y="13554"/>
                  <a:pt x="30861" y="13386"/>
                  <a:pt x="30440" y="13246"/>
                </a:cubicBezTo>
                <a:cubicBezTo>
                  <a:pt x="28676" y="12630"/>
                  <a:pt x="26772" y="12798"/>
                  <a:pt x="24952" y="13190"/>
                </a:cubicBezTo>
                <a:cubicBezTo>
                  <a:pt x="23944" y="13414"/>
                  <a:pt x="22963" y="13694"/>
                  <a:pt x="21983" y="14086"/>
                </a:cubicBezTo>
                <a:cubicBezTo>
                  <a:pt x="21507" y="14254"/>
                  <a:pt x="21031" y="14478"/>
                  <a:pt x="20583" y="14702"/>
                </a:cubicBezTo>
                <a:cubicBezTo>
                  <a:pt x="20359" y="14814"/>
                  <a:pt x="20135" y="14954"/>
                  <a:pt x="19911" y="15066"/>
                </a:cubicBezTo>
                <a:cubicBezTo>
                  <a:pt x="19911" y="15066"/>
                  <a:pt x="19883" y="15094"/>
                  <a:pt x="19855" y="15094"/>
                </a:cubicBezTo>
                <a:cubicBezTo>
                  <a:pt x="18707" y="14254"/>
                  <a:pt x="17531" y="13470"/>
                  <a:pt x="16327" y="12686"/>
                </a:cubicBezTo>
                <a:cubicBezTo>
                  <a:pt x="15430" y="12126"/>
                  <a:pt x="14562" y="11594"/>
                  <a:pt x="13638" y="11090"/>
                </a:cubicBezTo>
                <a:cubicBezTo>
                  <a:pt x="15010" y="11230"/>
                  <a:pt x="16411" y="11174"/>
                  <a:pt x="17727" y="11034"/>
                </a:cubicBezTo>
                <a:cubicBezTo>
                  <a:pt x="19547" y="10810"/>
                  <a:pt x="21395" y="10390"/>
                  <a:pt x="22879" y="9241"/>
                </a:cubicBezTo>
                <a:cubicBezTo>
                  <a:pt x="23468" y="8821"/>
                  <a:pt x="24000" y="8261"/>
                  <a:pt x="23832" y="7449"/>
                </a:cubicBezTo>
                <a:cubicBezTo>
                  <a:pt x="23776" y="7113"/>
                  <a:pt x="23608" y="6805"/>
                  <a:pt x="23328" y="6581"/>
                </a:cubicBezTo>
                <a:cubicBezTo>
                  <a:pt x="22991" y="6301"/>
                  <a:pt x="22543" y="6217"/>
                  <a:pt x="22123" y="6161"/>
                </a:cubicBezTo>
                <a:cubicBezTo>
                  <a:pt x="20275" y="5937"/>
                  <a:pt x="18455" y="6553"/>
                  <a:pt x="16775" y="7337"/>
                </a:cubicBezTo>
                <a:cubicBezTo>
                  <a:pt x="15851" y="7785"/>
                  <a:pt x="14954" y="8289"/>
                  <a:pt x="14086" y="8877"/>
                </a:cubicBezTo>
                <a:cubicBezTo>
                  <a:pt x="13666" y="9157"/>
                  <a:pt x="13246" y="9465"/>
                  <a:pt x="12854" y="9801"/>
                </a:cubicBezTo>
                <a:cubicBezTo>
                  <a:pt x="12658" y="9969"/>
                  <a:pt x="12462" y="10137"/>
                  <a:pt x="12294" y="10306"/>
                </a:cubicBezTo>
                <a:lnTo>
                  <a:pt x="12294" y="10306"/>
                </a:lnTo>
                <a:cubicBezTo>
                  <a:pt x="11034" y="9633"/>
                  <a:pt x="9802" y="8989"/>
                  <a:pt x="8514" y="8401"/>
                </a:cubicBezTo>
                <a:cubicBezTo>
                  <a:pt x="7589" y="7953"/>
                  <a:pt x="6637" y="7561"/>
                  <a:pt x="5685" y="7169"/>
                </a:cubicBezTo>
                <a:cubicBezTo>
                  <a:pt x="7281" y="7029"/>
                  <a:pt x="8906" y="6525"/>
                  <a:pt x="10362" y="5937"/>
                </a:cubicBezTo>
                <a:cubicBezTo>
                  <a:pt x="12070" y="5265"/>
                  <a:pt x="13750" y="4369"/>
                  <a:pt x="14898" y="2885"/>
                </a:cubicBezTo>
                <a:cubicBezTo>
                  <a:pt x="15346" y="2324"/>
                  <a:pt x="15711" y="1624"/>
                  <a:pt x="15346" y="896"/>
                </a:cubicBezTo>
                <a:cubicBezTo>
                  <a:pt x="15206" y="588"/>
                  <a:pt x="14954" y="308"/>
                  <a:pt x="14646" y="168"/>
                </a:cubicBezTo>
                <a:cubicBezTo>
                  <a:pt x="14254" y="0"/>
                  <a:pt x="13806" y="28"/>
                  <a:pt x="13386" y="84"/>
                </a:cubicBezTo>
                <a:cubicBezTo>
                  <a:pt x="11510" y="364"/>
                  <a:pt x="9942" y="1428"/>
                  <a:pt x="8542" y="2633"/>
                </a:cubicBezTo>
                <a:cubicBezTo>
                  <a:pt x="7729" y="3305"/>
                  <a:pt x="7001" y="4033"/>
                  <a:pt x="6301" y="4817"/>
                </a:cubicBezTo>
                <a:cubicBezTo>
                  <a:pt x="5993" y="5209"/>
                  <a:pt x="5657" y="5601"/>
                  <a:pt x="5377" y="6021"/>
                </a:cubicBezTo>
                <a:cubicBezTo>
                  <a:pt x="5209" y="6245"/>
                  <a:pt x="5097" y="6441"/>
                  <a:pt x="4957" y="6665"/>
                </a:cubicBezTo>
                <a:cubicBezTo>
                  <a:pt x="4929" y="6693"/>
                  <a:pt x="4901" y="6749"/>
                  <a:pt x="4873" y="6833"/>
                </a:cubicBezTo>
                <a:cubicBezTo>
                  <a:pt x="4705" y="6777"/>
                  <a:pt x="4565" y="6721"/>
                  <a:pt x="4425" y="6637"/>
                </a:cubicBezTo>
                <a:cubicBezTo>
                  <a:pt x="3725" y="6385"/>
                  <a:pt x="3053" y="6133"/>
                  <a:pt x="2353" y="5881"/>
                </a:cubicBezTo>
                <a:lnTo>
                  <a:pt x="1289" y="5517"/>
                </a:lnTo>
                <a:lnTo>
                  <a:pt x="785" y="5321"/>
                </a:lnTo>
                <a:lnTo>
                  <a:pt x="504" y="5237"/>
                </a:lnTo>
                <a:cubicBezTo>
                  <a:pt x="476" y="5237"/>
                  <a:pt x="420" y="5209"/>
                  <a:pt x="364" y="5237"/>
                </a:cubicBezTo>
                <a:cubicBezTo>
                  <a:pt x="336" y="5237"/>
                  <a:pt x="308" y="5265"/>
                  <a:pt x="280" y="5321"/>
                </a:cubicBezTo>
                <a:lnTo>
                  <a:pt x="252" y="5349"/>
                </a:lnTo>
                <a:lnTo>
                  <a:pt x="224" y="5405"/>
                </a:lnTo>
                <a:lnTo>
                  <a:pt x="140" y="5489"/>
                </a:lnTo>
                <a:lnTo>
                  <a:pt x="0" y="6021"/>
                </a:lnTo>
                <a:lnTo>
                  <a:pt x="0" y="6133"/>
                </a:lnTo>
                <a:lnTo>
                  <a:pt x="0" y="6217"/>
                </a:lnTo>
                <a:lnTo>
                  <a:pt x="0" y="6245"/>
                </a:lnTo>
                <a:cubicBezTo>
                  <a:pt x="0" y="6301"/>
                  <a:pt x="0" y="6329"/>
                  <a:pt x="28" y="6357"/>
                </a:cubicBezTo>
                <a:cubicBezTo>
                  <a:pt x="56" y="6413"/>
                  <a:pt x="112" y="6413"/>
                  <a:pt x="140" y="6441"/>
                </a:cubicBezTo>
                <a:lnTo>
                  <a:pt x="420" y="6525"/>
                </a:lnTo>
                <a:lnTo>
                  <a:pt x="925" y="6693"/>
                </a:lnTo>
                <a:lnTo>
                  <a:pt x="1961" y="7057"/>
                </a:lnTo>
                <a:cubicBezTo>
                  <a:pt x="2661" y="7281"/>
                  <a:pt x="3333" y="7533"/>
                  <a:pt x="4005" y="7813"/>
                </a:cubicBezTo>
                <a:cubicBezTo>
                  <a:pt x="5265" y="8289"/>
                  <a:pt x="6469" y="8793"/>
                  <a:pt x="7701" y="9353"/>
                </a:cubicBezTo>
                <a:cubicBezTo>
                  <a:pt x="7141" y="10978"/>
                  <a:pt x="6917" y="12798"/>
                  <a:pt x="6889" y="14506"/>
                </a:cubicBezTo>
                <a:cubicBezTo>
                  <a:pt x="6861" y="16382"/>
                  <a:pt x="7029" y="18287"/>
                  <a:pt x="7925" y="19967"/>
                </a:cubicBezTo>
                <a:cubicBezTo>
                  <a:pt x="8262" y="20639"/>
                  <a:pt x="8738" y="21255"/>
                  <a:pt x="9550" y="21227"/>
                </a:cubicBezTo>
                <a:cubicBezTo>
                  <a:pt x="9886" y="21227"/>
                  <a:pt x="10222" y="21087"/>
                  <a:pt x="10474" y="20863"/>
                </a:cubicBezTo>
                <a:cubicBezTo>
                  <a:pt x="10782" y="20555"/>
                  <a:pt x="10922" y="20135"/>
                  <a:pt x="11034" y="19715"/>
                </a:cubicBezTo>
                <a:cubicBezTo>
                  <a:pt x="11482" y="17866"/>
                  <a:pt x="11146" y="15962"/>
                  <a:pt x="10614" y="14170"/>
                </a:cubicBezTo>
                <a:cubicBezTo>
                  <a:pt x="10306" y="13134"/>
                  <a:pt x="9914" y="12154"/>
                  <a:pt x="9466" y="11202"/>
                </a:cubicBezTo>
                <a:cubicBezTo>
                  <a:pt x="9270" y="10726"/>
                  <a:pt x="9018" y="10277"/>
                  <a:pt x="8766" y="9829"/>
                </a:cubicBezTo>
                <a:cubicBezTo>
                  <a:pt x="9830" y="10362"/>
                  <a:pt x="10894" y="10866"/>
                  <a:pt x="11958" y="11426"/>
                </a:cubicBezTo>
                <a:cubicBezTo>
                  <a:pt x="12602" y="11790"/>
                  <a:pt x="13246" y="12126"/>
                  <a:pt x="13890" y="12490"/>
                </a:cubicBezTo>
                <a:cubicBezTo>
                  <a:pt x="14506" y="12854"/>
                  <a:pt x="15122" y="13218"/>
                  <a:pt x="15767" y="13582"/>
                </a:cubicBezTo>
                <a:cubicBezTo>
                  <a:pt x="15066" y="15206"/>
                  <a:pt x="14758" y="16998"/>
                  <a:pt x="14618" y="18763"/>
                </a:cubicBezTo>
                <a:cubicBezTo>
                  <a:pt x="14478" y="20611"/>
                  <a:pt x="14506" y="22543"/>
                  <a:pt x="15318" y="24251"/>
                </a:cubicBezTo>
                <a:cubicBezTo>
                  <a:pt x="15627" y="24923"/>
                  <a:pt x="16075" y="25595"/>
                  <a:pt x="16859" y="25623"/>
                </a:cubicBezTo>
                <a:cubicBezTo>
                  <a:pt x="17195" y="25623"/>
                  <a:pt x="17559" y="25511"/>
                  <a:pt x="17811" y="25315"/>
                </a:cubicBezTo>
                <a:cubicBezTo>
                  <a:pt x="18147" y="25035"/>
                  <a:pt x="18315" y="24615"/>
                  <a:pt x="18455" y="24195"/>
                </a:cubicBezTo>
                <a:cubicBezTo>
                  <a:pt x="19015" y="22403"/>
                  <a:pt x="18763" y="20443"/>
                  <a:pt x="18343" y="18623"/>
                </a:cubicBezTo>
                <a:cubicBezTo>
                  <a:pt x="18119" y="17614"/>
                  <a:pt x="17783" y="16578"/>
                  <a:pt x="17391" y="15598"/>
                </a:cubicBezTo>
                <a:cubicBezTo>
                  <a:pt x="17195" y="15150"/>
                  <a:pt x="16999" y="14674"/>
                  <a:pt x="16775" y="14226"/>
                </a:cubicBezTo>
                <a:cubicBezTo>
                  <a:pt x="17671" y="14814"/>
                  <a:pt x="18567" y="15402"/>
                  <a:pt x="19463" y="16018"/>
                </a:cubicBezTo>
                <a:cubicBezTo>
                  <a:pt x="20667" y="16830"/>
                  <a:pt x="21843" y="17726"/>
                  <a:pt x="22991" y="18623"/>
                </a:cubicBezTo>
                <a:cubicBezTo>
                  <a:pt x="23019" y="18651"/>
                  <a:pt x="23019" y="18651"/>
                  <a:pt x="23047" y="18651"/>
                </a:cubicBezTo>
                <a:cubicBezTo>
                  <a:pt x="22403" y="20359"/>
                  <a:pt x="22207" y="22235"/>
                  <a:pt x="22151" y="23999"/>
                </a:cubicBezTo>
                <a:cubicBezTo>
                  <a:pt x="22123" y="25876"/>
                  <a:pt x="22291" y="27808"/>
                  <a:pt x="23188" y="29460"/>
                </a:cubicBezTo>
                <a:cubicBezTo>
                  <a:pt x="23524" y="30132"/>
                  <a:pt x="24000" y="30748"/>
                  <a:pt x="24812" y="30720"/>
                </a:cubicBezTo>
                <a:cubicBezTo>
                  <a:pt x="25148" y="30720"/>
                  <a:pt x="25484" y="30580"/>
                  <a:pt x="25736" y="30356"/>
                </a:cubicBezTo>
                <a:cubicBezTo>
                  <a:pt x="26044" y="30076"/>
                  <a:pt x="26184" y="29628"/>
                  <a:pt x="26296" y="29208"/>
                </a:cubicBezTo>
                <a:cubicBezTo>
                  <a:pt x="26772" y="27388"/>
                  <a:pt x="26408" y="25455"/>
                  <a:pt x="25876" y="23663"/>
                </a:cubicBezTo>
                <a:cubicBezTo>
                  <a:pt x="25568" y="22655"/>
                  <a:pt x="25204" y="21647"/>
                  <a:pt x="24756" y="20695"/>
                </a:cubicBezTo>
                <a:cubicBezTo>
                  <a:pt x="24560" y="20303"/>
                  <a:pt x="24336" y="19911"/>
                  <a:pt x="24112" y="19519"/>
                </a:cubicBezTo>
                <a:cubicBezTo>
                  <a:pt x="25820" y="20891"/>
                  <a:pt x="27472" y="22375"/>
                  <a:pt x="29068" y="23887"/>
                </a:cubicBezTo>
                <a:cubicBezTo>
                  <a:pt x="29040" y="25707"/>
                  <a:pt x="29488" y="27556"/>
                  <a:pt x="30048" y="29292"/>
                </a:cubicBezTo>
                <a:cubicBezTo>
                  <a:pt x="30636" y="31056"/>
                  <a:pt x="31449" y="32820"/>
                  <a:pt x="32849" y="34081"/>
                </a:cubicBezTo>
                <a:cubicBezTo>
                  <a:pt x="33409" y="34585"/>
                  <a:pt x="34053" y="35005"/>
                  <a:pt x="34809" y="34697"/>
                </a:cubicBezTo>
                <a:cubicBezTo>
                  <a:pt x="35117" y="34585"/>
                  <a:pt x="35369" y="34333"/>
                  <a:pt x="35537" y="34053"/>
                </a:cubicBezTo>
                <a:cubicBezTo>
                  <a:pt x="35733" y="33661"/>
                  <a:pt x="35733" y="33184"/>
                  <a:pt x="35677" y="32764"/>
                </a:cubicBezTo>
                <a:cubicBezTo>
                  <a:pt x="35481" y="30860"/>
                  <a:pt x="34501" y="29180"/>
                  <a:pt x="33409" y="27668"/>
                </a:cubicBezTo>
                <a:cubicBezTo>
                  <a:pt x="32793" y="26828"/>
                  <a:pt x="32093" y="26016"/>
                  <a:pt x="31337" y="25259"/>
                </a:cubicBezTo>
                <a:cubicBezTo>
                  <a:pt x="30973" y="24895"/>
                  <a:pt x="30608" y="24531"/>
                  <a:pt x="30188" y="24223"/>
                </a:cubicBezTo>
                <a:cubicBezTo>
                  <a:pt x="30132" y="24167"/>
                  <a:pt x="30076" y="24111"/>
                  <a:pt x="29992" y="24055"/>
                </a:cubicBezTo>
                <a:lnTo>
                  <a:pt x="30020" y="24055"/>
                </a:lnTo>
                <a:cubicBezTo>
                  <a:pt x="29264" y="23243"/>
                  <a:pt x="28480" y="22459"/>
                  <a:pt x="27696" y="21675"/>
                </a:cubicBezTo>
                <a:cubicBezTo>
                  <a:pt x="28788" y="22291"/>
                  <a:pt x="29992" y="22795"/>
                  <a:pt x="31141" y="23159"/>
                </a:cubicBezTo>
                <a:cubicBezTo>
                  <a:pt x="32905" y="23747"/>
                  <a:pt x="34753" y="24139"/>
                  <a:pt x="36601" y="23747"/>
                </a:cubicBezTo>
                <a:cubicBezTo>
                  <a:pt x="37301" y="23607"/>
                  <a:pt x="38029" y="23327"/>
                  <a:pt x="38226" y="22543"/>
                </a:cubicBezTo>
                <a:cubicBezTo>
                  <a:pt x="38310" y="22207"/>
                  <a:pt x="38254" y="21843"/>
                  <a:pt x="38113" y="21535"/>
                </a:cubicBezTo>
                <a:cubicBezTo>
                  <a:pt x="37917" y="21143"/>
                  <a:pt x="37553" y="20891"/>
                  <a:pt x="37161" y="206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rotWithShape="0" algn="bl" dir="5400000" dist="3810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4" name="Google Shape;544;p34"/>
          <p:cNvGrpSpPr/>
          <p:nvPr/>
        </p:nvGrpSpPr>
        <p:grpSpPr>
          <a:xfrm>
            <a:off x="241987" y="997113"/>
            <a:ext cx="449651" cy="449651"/>
            <a:chOff x="1930662" y="2441838"/>
            <a:chExt cx="449651" cy="449651"/>
          </a:xfrm>
        </p:grpSpPr>
        <p:sp>
          <p:nvSpPr>
            <p:cNvPr id="545" name="Google Shape;545;p34"/>
            <p:cNvSpPr/>
            <p:nvPr/>
          </p:nvSpPr>
          <p:spPr>
            <a:xfrm>
              <a:off x="1930662" y="2441838"/>
              <a:ext cx="449651" cy="449651"/>
            </a:xfrm>
            <a:custGeom>
              <a:rect b="b" l="l" r="r" t="t"/>
              <a:pathLst>
                <a:path extrusionOk="0" h="14367" w="14367">
                  <a:moveTo>
                    <a:pt x="168" y="7505"/>
                  </a:moveTo>
                  <a:cubicBezTo>
                    <a:pt x="281" y="7757"/>
                    <a:pt x="477" y="7953"/>
                    <a:pt x="729" y="8065"/>
                  </a:cubicBezTo>
                  <a:cubicBezTo>
                    <a:pt x="981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81" y="8317"/>
                    <a:pt x="2661" y="8513"/>
                    <a:pt x="2269" y="8737"/>
                  </a:cubicBezTo>
                  <a:cubicBezTo>
                    <a:pt x="2073" y="8877"/>
                    <a:pt x="1877" y="8989"/>
                    <a:pt x="1681" y="9129"/>
                  </a:cubicBezTo>
                  <a:cubicBezTo>
                    <a:pt x="1485" y="9298"/>
                    <a:pt x="1317" y="9438"/>
                    <a:pt x="1149" y="9634"/>
                  </a:cubicBezTo>
                  <a:cubicBezTo>
                    <a:pt x="813" y="10054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6"/>
                    <a:pt x="4481" y="9886"/>
                  </a:cubicBezTo>
                  <a:cubicBezTo>
                    <a:pt x="4173" y="10222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93" y="12322"/>
                  </a:cubicBezTo>
                  <a:cubicBezTo>
                    <a:pt x="3109" y="12854"/>
                    <a:pt x="3445" y="13330"/>
                    <a:pt x="3949" y="13414"/>
                  </a:cubicBezTo>
                  <a:cubicBezTo>
                    <a:pt x="4229" y="13470"/>
                    <a:pt x="4509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89" y="10866"/>
                  </a:cubicBezTo>
                  <a:cubicBezTo>
                    <a:pt x="6105" y="11314"/>
                    <a:pt x="6049" y="11762"/>
                    <a:pt x="6077" y="12238"/>
                  </a:cubicBezTo>
                  <a:cubicBezTo>
                    <a:pt x="6077" y="12462"/>
                    <a:pt x="6077" y="12686"/>
                    <a:pt x="6133" y="12938"/>
                  </a:cubicBezTo>
                  <a:cubicBezTo>
                    <a:pt x="6161" y="13162"/>
                    <a:pt x="6189" y="13414"/>
                    <a:pt x="6301" y="13638"/>
                  </a:cubicBezTo>
                  <a:cubicBezTo>
                    <a:pt x="6469" y="14142"/>
                    <a:pt x="7001" y="14366"/>
                    <a:pt x="7505" y="14198"/>
                  </a:cubicBezTo>
                  <a:cubicBezTo>
                    <a:pt x="7758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38"/>
                  </a:cubicBezTo>
                  <a:cubicBezTo>
                    <a:pt x="8262" y="11790"/>
                    <a:pt x="8234" y="11342"/>
                    <a:pt x="8150" y="10894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50"/>
                    <a:pt x="9858" y="9886"/>
                  </a:cubicBezTo>
                  <a:cubicBezTo>
                    <a:pt x="10222" y="10194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8"/>
                    <a:pt x="13358" y="9886"/>
                    <a:pt x="13190" y="9662"/>
                  </a:cubicBezTo>
                  <a:cubicBezTo>
                    <a:pt x="13022" y="9466"/>
                    <a:pt x="12854" y="9326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93"/>
                    <a:pt x="12350" y="3221"/>
                  </a:cubicBezTo>
                  <a:cubicBezTo>
                    <a:pt x="12098" y="3249"/>
                    <a:pt x="11846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1"/>
                    <a:pt x="11146" y="2297"/>
                    <a:pt x="11174" y="2045"/>
                  </a:cubicBezTo>
                  <a:cubicBezTo>
                    <a:pt x="11258" y="1541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3"/>
                    <a:pt x="9158" y="1709"/>
                  </a:cubicBezTo>
                  <a:cubicBezTo>
                    <a:pt x="9018" y="1905"/>
                    <a:pt x="8878" y="2101"/>
                    <a:pt x="8766" y="2297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5"/>
                    <a:pt x="8290" y="2157"/>
                  </a:cubicBezTo>
                  <a:cubicBezTo>
                    <a:pt x="8290" y="1933"/>
                    <a:pt x="8262" y="1681"/>
                    <a:pt x="8234" y="1457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7"/>
                  </a:cubicBezTo>
                  <a:cubicBezTo>
                    <a:pt x="6105" y="1681"/>
                    <a:pt x="6105" y="1933"/>
                    <a:pt x="6105" y="2157"/>
                  </a:cubicBezTo>
                  <a:cubicBezTo>
                    <a:pt x="6077" y="2605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9"/>
                  </a:cubicBezTo>
                  <a:cubicBezTo>
                    <a:pt x="5517" y="2073"/>
                    <a:pt x="5377" y="1877"/>
                    <a:pt x="5237" y="1681"/>
                  </a:cubicBezTo>
                  <a:cubicBezTo>
                    <a:pt x="5069" y="1485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5"/>
                    <a:pt x="3165" y="1765"/>
                    <a:pt x="3221" y="2045"/>
                  </a:cubicBezTo>
                  <a:cubicBezTo>
                    <a:pt x="3249" y="2297"/>
                    <a:pt x="3333" y="2521"/>
                    <a:pt x="3417" y="2745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45"/>
                    <a:pt x="4509" y="4481"/>
                  </a:cubicBezTo>
                  <a:cubicBezTo>
                    <a:pt x="4145" y="4201"/>
                    <a:pt x="3781" y="3921"/>
                    <a:pt x="3389" y="3697"/>
                  </a:cubicBezTo>
                  <a:cubicBezTo>
                    <a:pt x="3165" y="3585"/>
                    <a:pt x="2969" y="3501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41" y="3109"/>
                    <a:pt x="1037" y="3445"/>
                    <a:pt x="953" y="3949"/>
                  </a:cubicBezTo>
                  <a:cubicBezTo>
                    <a:pt x="925" y="4229"/>
                    <a:pt x="1009" y="4509"/>
                    <a:pt x="1177" y="4705"/>
                  </a:cubicBezTo>
                  <a:cubicBezTo>
                    <a:pt x="1317" y="4901"/>
                    <a:pt x="1513" y="5069"/>
                    <a:pt x="1709" y="5209"/>
                  </a:cubicBezTo>
                  <a:cubicBezTo>
                    <a:pt x="1877" y="5349"/>
                    <a:pt x="2073" y="5489"/>
                    <a:pt x="2297" y="5601"/>
                  </a:cubicBezTo>
                  <a:cubicBezTo>
                    <a:pt x="2661" y="5853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81" y="6217"/>
                    <a:pt x="729" y="6301"/>
                  </a:cubicBezTo>
                  <a:cubicBezTo>
                    <a:pt x="253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4"/>
            <p:cNvSpPr/>
            <p:nvPr/>
          </p:nvSpPr>
          <p:spPr>
            <a:xfrm>
              <a:off x="2116480" y="2626779"/>
              <a:ext cx="79777" cy="79777"/>
            </a:xfrm>
            <a:custGeom>
              <a:rect b="b" l="l" r="r" t="t"/>
              <a:pathLst>
                <a:path extrusionOk="0" h="2549" w="2549">
                  <a:moveTo>
                    <a:pt x="1260" y="0"/>
                  </a:moveTo>
                  <a:cubicBezTo>
                    <a:pt x="560" y="0"/>
                    <a:pt x="0" y="588"/>
                    <a:pt x="0" y="1288"/>
                  </a:cubicBezTo>
                  <a:cubicBezTo>
                    <a:pt x="0" y="1988"/>
                    <a:pt x="560" y="2548"/>
                    <a:pt x="1260" y="2548"/>
                  </a:cubicBezTo>
                  <a:cubicBezTo>
                    <a:pt x="1961" y="2548"/>
                    <a:pt x="2549" y="1988"/>
                    <a:pt x="2549" y="1288"/>
                  </a:cubicBezTo>
                  <a:cubicBezTo>
                    <a:pt x="2549" y="588"/>
                    <a:pt x="1961" y="0"/>
                    <a:pt x="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7" name="Google Shape;547;p34"/>
          <p:cNvGrpSpPr/>
          <p:nvPr/>
        </p:nvGrpSpPr>
        <p:grpSpPr>
          <a:xfrm rot="1201454">
            <a:off x="165795" y="137304"/>
            <a:ext cx="449628" cy="449628"/>
            <a:chOff x="1455618" y="1674938"/>
            <a:chExt cx="449651" cy="449651"/>
          </a:xfrm>
        </p:grpSpPr>
        <p:sp>
          <p:nvSpPr>
            <p:cNvPr id="548" name="Google Shape;548;p34"/>
            <p:cNvSpPr/>
            <p:nvPr/>
          </p:nvSpPr>
          <p:spPr>
            <a:xfrm>
              <a:off x="1455618" y="1674938"/>
              <a:ext cx="449651" cy="449651"/>
            </a:xfrm>
            <a:custGeom>
              <a:rect b="b" l="l" r="r" t="t"/>
              <a:pathLst>
                <a:path extrusionOk="0" h="14367" w="14367">
                  <a:moveTo>
                    <a:pt x="168" y="7505"/>
                  </a:moveTo>
                  <a:cubicBezTo>
                    <a:pt x="280" y="7757"/>
                    <a:pt x="477" y="7953"/>
                    <a:pt x="729" y="8065"/>
                  </a:cubicBezTo>
                  <a:cubicBezTo>
                    <a:pt x="953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53" y="8317"/>
                    <a:pt x="2661" y="8513"/>
                    <a:pt x="2269" y="8737"/>
                  </a:cubicBezTo>
                  <a:cubicBezTo>
                    <a:pt x="2045" y="8877"/>
                    <a:pt x="1877" y="8989"/>
                    <a:pt x="1681" y="9129"/>
                  </a:cubicBezTo>
                  <a:cubicBezTo>
                    <a:pt x="1485" y="9297"/>
                    <a:pt x="1289" y="9437"/>
                    <a:pt x="1149" y="9633"/>
                  </a:cubicBezTo>
                  <a:cubicBezTo>
                    <a:pt x="813" y="10053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5"/>
                    <a:pt x="4481" y="9885"/>
                  </a:cubicBezTo>
                  <a:cubicBezTo>
                    <a:pt x="4173" y="10221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65" y="12322"/>
                  </a:cubicBezTo>
                  <a:cubicBezTo>
                    <a:pt x="3081" y="12854"/>
                    <a:pt x="3445" y="13330"/>
                    <a:pt x="3949" y="13414"/>
                  </a:cubicBezTo>
                  <a:cubicBezTo>
                    <a:pt x="4229" y="13470"/>
                    <a:pt x="4481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61" y="10866"/>
                  </a:cubicBezTo>
                  <a:cubicBezTo>
                    <a:pt x="6105" y="11314"/>
                    <a:pt x="6049" y="11762"/>
                    <a:pt x="6077" y="12210"/>
                  </a:cubicBezTo>
                  <a:cubicBezTo>
                    <a:pt x="6077" y="12462"/>
                    <a:pt x="6077" y="12686"/>
                    <a:pt x="6105" y="12938"/>
                  </a:cubicBezTo>
                  <a:cubicBezTo>
                    <a:pt x="6161" y="13162"/>
                    <a:pt x="6189" y="13414"/>
                    <a:pt x="6273" y="13638"/>
                  </a:cubicBezTo>
                  <a:cubicBezTo>
                    <a:pt x="6469" y="14114"/>
                    <a:pt x="7001" y="14366"/>
                    <a:pt x="7477" y="14198"/>
                  </a:cubicBezTo>
                  <a:cubicBezTo>
                    <a:pt x="7757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10"/>
                  </a:cubicBezTo>
                  <a:cubicBezTo>
                    <a:pt x="8262" y="11762"/>
                    <a:pt x="8234" y="11314"/>
                    <a:pt x="8150" y="10866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49"/>
                    <a:pt x="9858" y="9885"/>
                  </a:cubicBezTo>
                  <a:cubicBezTo>
                    <a:pt x="10222" y="10193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7"/>
                    <a:pt x="13358" y="9885"/>
                    <a:pt x="13190" y="9661"/>
                  </a:cubicBezTo>
                  <a:cubicBezTo>
                    <a:pt x="13022" y="9465"/>
                    <a:pt x="12854" y="9325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65"/>
                    <a:pt x="12350" y="3221"/>
                  </a:cubicBezTo>
                  <a:cubicBezTo>
                    <a:pt x="12098" y="3249"/>
                    <a:pt x="11874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0"/>
                    <a:pt x="11146" y="2296"/>
                    <a:pt x="11174" y="2044"/>
                  </a:cubicBezTo>
                  <a:cubicBezTo>
                    <a:pt x="11258" y="1540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2"/>
                    <a:pt x="9158" y="1708"/>
                  </a:cubicBezTo>
                  <a:cubicBezTo>
                    <a:pt x="9018" y="1904"/>
                    <a:pt x="8878" y="2100"/>
                    <a:pt x="8766" y="2296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4"/>
                    <a:pt x="8290" y="2156"/>
                  </a:cubicBezTo>
                  <a:cubicBezTo>
                    <a:pt x="8290" y="1932"/>
                    <a:pt x="8262" y="1680"/>
                    <a:pt x="8234" y="1456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6"/>
                  </a:cubicBezTo>
                  <a:cubicBezTo>
                    <a:pt x="6105" y="1680"/>
                    <a:pt x="6105" y="1932"/>
                    <a:pt x="6105" y="2156"/>
                  </a:cubicBezTo>
                  <a:cubicBezTo>
                    <a:pt x="6077" y="2604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8"/>
                  </a:cubicBezTo>
                  <a:cubicBezTo>
                    <a:pt x="5517" y="2072"/>
                    <a:pt x="5377" y="1876"/>
                    <a:pt x="5237" y="1680"/>
                  </a:cubicBezTo>
                  <a:cubicBezTo>
                    <a:pt x="5069" y="1484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4"/>
                    <a:pt x="3165" y="1764"/>
                    <a:pt x="3193" y="2044"/>
                  </a:cubicBezTo>
                  <a:cubicBezTo>
                    <a:pt x="3249" y="2268"/>
                    <a:pt x="3333" y="2520"/>
                    <a:pt x="3417" y="2717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17"/>
                    <a:pt x="4481" y="4481"/>
                  </a:cubicBezTo>
                  <a:cubicBezTo>
                    <a:pt x="4145" y="4201"/>
                    <a:pt x="3781" y="3921"/>
                    <a:pt x="3361" y="3697"/>
                  </a:cubicBezTo>
                  <a:cubicBezTo>
                    <a:pt x="3165" y="3585"/>
                    <a:pt x="2941" y="3473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13" y="3109"/>
                    <a:pt x="1037" y="3445"/>
                    <a:pt x="953" y="3949"/>
                  </a:cubicBezTo>
                  <a:cubicBezTo>
                    <a:pt x="925" y="4229"/>
                    <a:pt x="981" y="4509"/>
                    <a:pt x="1149" y="4705"/>
                  </a:cubicBezTo>
                  <a:cubicBezTo>
                    <a:pt x="1317" y="4901"/>
                    <a:pt x="1513" y="5069"/>
                    <a:pt x="1681" y="5209"/>
                  </a:cubicBezTo>
                  <a:cubicBezTo>
                    <a:pt x="1877" y="5349"/>
                    <a:pt x="2073" y="5489"/>
                    <a:pt x="2269" y="5601"/>
                  </a:cubicBezTo>
                  <a:cubicBezTo>
                    <a:pt x="2661" y="5825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53" y="6217"/>
                    <a:pt x="729" y="6301"/>
                  </a:cubicBezTo>
                  <a:cubicBezTo>
                    <a:pt x="252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4"/>
            <p:cNvSpPr/>
            <p:nvPr/>
          </p:nvSpPr>
          <p:spPr>
            <a:xfrm>
              <a:off x="1630043" y="1849332"/>
              <a:ext cx="101686" cy="101717"/>
            </a:xfrm>
            <a:custGeom>
              <a:rect b="b" l="l" r="r" t="t"/>
              <a:pathLst>
                <a:path extrusionOk="0" h="3250" w="3249">
                  <a:moveTo>
                    <a:pt x="1624" y="1"/>
                  </a:moveTo>
                  <a:cubicBezTo>
                    <a:pt x="728" y="1"/>
                    <a:pt x="0" y="729"/>
                    <a:pt x="0" y="1625"/>
                  </a:cubicBezTo>
                  <a:cubicBezTo>
                    <a:pt x="0" y="2521"/>
                    <a:pt x="728" y="3249"/>
                    <a:pt x="1624" y="3249"/>
                  </a:cubicBezTo>
                  <a:cubicBezTo>
                    <a:pt x="2521" y="3249"/>
                    <a:pt x="3249" y="2521"/>
                    <a:pt x="3249" y="1625"/>
                  </a:cubicBezTo>
                  <a:cubicBezTo>
                    <a:pt x="3249" y="729"/>
                    <a:pt x="2521" y="1"/>
                    <a:pt x="1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0" name="Google Shape;550;p34"/>
          <p:cNvGrpSpPr/>
          <p:nvPr/>
        </p:nvGrpSpPr>
        <p:grpSpPr>
          <a:xfrm>
            <a:off x="8203925" y="131150"/>
            <a:ext cx="673525" cy="674200"/>
            <a:chOff x="9205725" y="3481225"/>
            <a:chExt cx="673525" cy="674200"/>
          </a:xfrm>
        </p:grpSpPr>
        <p:sp>
          <p:nvSpPr>
            <p:cNvPr id="551" name="Google Shape;551;p34"/>
            <p:cNvSpPr/>
            <p:nvPr/>
          </p:nvSpPr>
          <p:spPr>
            <a:xfrm>
              <a:off x="9205725" y="3481225"/>
              <a:ext cx="673525" cy="674200"/>
            </a:xfrm>
            <a:custGeom>
              <a:rect b="b" l="l" r="r" t="t"/>
              <a:pathLst>
                <a:path extrusionOk="0" h="26968" w="26941">
                  <a:moveTo>
                    <a:pt x="1793" y="9689"/>
                  </a:moveTo>
                  <a:cubicBezTo>
                    <a:pt x="2129" y="10025"/>
                    <a:pt x="2493" y="10306"/>
                    <a:pt x="2857" y="10558"/>
                  </a:cubicBezTo>
                  <a:cubicBezTo>
                    <a:pt x="3249" y="10810"/>
                    <a:pt x="3613" y="11034"/>
                    <a:pt x="4005" y="11230"/>
                  </a:cubicBezTo>
                  <a:cubicBezTo>
                    <a:pt x="4790" y="11622"/>
                    <a:pt x="5574" y="11930"/>
                    <a:pt x="6414" y="12154"/>
                  </a:cubicBezTo>
                  <a:cubicBezTo>
                    <a:pt x="5546" y="12098"/>
                    <a:pt x="4706" y="12070"/>
                    <a:pt x="3865" y="12154"/>
                  </a:cubicBezTo>
                  <a:cubicBezTo>
                    <a:pt x="3417" y="12182"/>
                    <a:pt x="2969" y="12238"/>
                    <a:pt x="2549" y="12322"/>
                  </a:cubicBezTo>
                  <a:cubicBezTo>
                    <a:pt x="2101" y="12434"/>
                    <a:pt x="1653" y="12546"/>
                    <a:pt x="1233" y="12742"/>
                  </a:cubicBezTo>
                  <a:cubicBezTo>
                    <a:pt x="785" y="12938"/>
                    <a:pt x="421" y="13330"/>
                    <a:pt x="281" y="13862"/>
                  </a:cubicBezTo>
                  <a:cubicBezTo>
                    <a:pt x="1" y="14786"/>
                    <a:pt x="533" y="15766"/>
                    <a:pt x="1457" y="16046"/>
                  </a:cubicBezTo>
                  <a:cubicBezTo>
                    <a:pt x="1905" y="16158"/>
                    <a:pt x="2381" y="16214"/>
                    <a:pt x="2829" y="16270"/>
                  </a:cubicBezTo>
                  <a:cubicBezTo>
                    <a:pt x="3277" y="16298"/>
                    <a:pt x="3725" y="16298"/>
                    <a:pt x="4173" y="16270"/>
                  </a:cubicBezTo>
                  <a:cubicBezTo>
                    <a:pt x="5014" y="16214"/>
                    <a:pt x="5854" y="16074"/>
                    <a:pt x="6694" y="15878"/>
                  </a:cubicBezTo>
                  <a:cubicBezTo>
                    <a:pt x="5910" y="16214"/>
                    <a:pt x="5182" y="16634"/>
                    <a:pt x="4482" y="17110"/>
                  </a:cubicBezTo>
                  <a:cubicBezTo>
                    <a:pt x="4117" y="17362"/>
                    <a:pt x="3753" y="17642"/>
                    <a:pt x="3417" y="17950"/>
                  </a:cubicBezTo>
                  <a:cubicBezTo>
                    <a:pt x="3081" y="18259"/>
                    <a:pt x="2773" y="18567"/>
                    <a:pt x="2493" y="18959"/>
                  </a:cubicBezTo>
                  <a:cubicBezTo>
                    <a:pt x="2213" y="19351"/>
                    <a:pt x="2101" y="19883"/>
                    <a:pt x="2213" y="20387"/>
                  </a:cubicBezTo>
                  <a:cubicBezTo>
                    <a:pt x="2465" y="21339"/>
                    <a:pt x="3417" y="21927"/>
                    <a:pt x="4341" y="21703"/>
                  </a:cubicBezTo>
                  <a:cubicBezTo>
                    <a:pt x="4818" y="21591"/>
                    <a:pt x="5238" y="21395"/>
                    <a:pt x="5630" y="21199"/>
                  </a:cubicBezTo>
                  <a:cubicBezTo>
                    <a:pt x="6050" y="21003"/>
                    <a:pt x="6414" y="20779"/>
                    <a:pt x="6806" y="20555"/>
                  </a:cubicBezTo>
                  <a:cubicBezTo>
                    <a:pt x="7506" y="20079"/>
                    <a:pt x="8178" y="19519"/>
                    <a:pt x="8794" y="18931"/>
                  </a:cubicBezTo>
                  <a:cubicBezTo>
                    <a:pt x="8290" y="19631"/>
                    <a:pt x="7870" y="20359"/>
                    <a:pt x="7506" y="21143"/>
                  </a:cubicBezTo>
                  <a:cubicBezTo>
                    <a:pt x="7310" y="21535"/>
                    <a:pt x="7142" y="21955"/>
                    <a:pt x="7002" y="22375"/>
                  </a:cubicBezTo>
                  <a:cubicBezTo>
                    <a:pt x="6862" y="22795"/>
                    <a:pt x="6750" y="23243"/>
                    <a:pt x="6722" y="23719"/>
                  </a:cubicBezTo>
                  <a:cubicBezTo>
                    <a:pt x="6666" y="24195"/>
                    <a:pt x="6834" y="24727"/>
                    <a:pt x="7198" y="25091"/>
                  </a:cubicBezTo>
                  <a:cubicBezTo>
                    <a:pt x="7870" y="25792"/>
                    <a:pt x="8990" y="25820"/>
                    <a:pt x="9690" y="25147"/>
                  </a:cubicBezTo>
                  <a:cubicBezTo>
                    <a:pt x="10026" y="24839"/>
                    <a:pt x="10306" y="24475"/>
                    <a:pt x="10558" y="24083"/>
                  </a:cubicBezTo>
                  <a:cubicBezTo>
                    <a:pt x="10810" y="23719"/>
                    <a:pt x="11034" y="23327"/>
                    <a:pt x="11230" y="22935"/>
                  </a:cubicBezTo>
                  <a:cubicBezTo>
                    <a:pt x="11594" y="22179"/>
                    <a:pt x="11902" y="21367"/>
                    <a:pt x="12155" y="20555"/>
                  </a:cubicBezTo>
                  <a:cubicBezTo>
                    <a:pt x="12071" y="21395"/>
                    <a:pt x="12071" y="22235"/>
                    <a:pt x="12127" y="23075"/>
                  </a:cubicBezTo>
                  <a:cubicBezTo>
                    <a:pt x="12155" y="23523"/>
                    <a:pt x="12239" y="23971"/>
                    <a:pt x="12323" y="24419"/>
                  </a:cubicBezTo>
                  <a:cubicBezTo>
                    <a:pt x="12407" y="24867"/>
                    <a:pt x="12547" y="25287"/>
                    <a:pt x="12715" y="25735"/>
                  </a:cubicBezTo>
                  <a:cubicBezTo>
                    <a:pt x="12939" y="26156"/>
                    <a:pt x="13331" y="26520"/>
                    <a:pt x="13835" y="26688"/>
                  </a:cubicBezTo>
                  <a:cubicBezTo>
                    <a:pt x="14759" y="26968"/>
                    <a:pt x="15739" y="26408"/>
                    <a:pt x="16019" y="25483"/>
                  </a:cubicBezTo>
                  <a:cubicBezTo>
                    <a:pt x="16159" y="25035"/>
                    <a:pt x="16215" y="24587"/>
                    <a:pt x="16243" y="24139"/>
                  </a:cubicBezTo>
                  <a:cubicBezTo>
                    <a:pt x="16271" y="23691"/>
                    <a:pt x="16271" y="23243"/>
                    <a:pt x="16243" y="22795"/>
                  </a:cubicBezTo>
                  <a:cubicBezTo>
                    <a:pt x="16187" y="21955"/>
                    <a:pt x="16047" y="21087"/>
                    <a:pt x="15851" y="20247"/>
                  </a:cubicBezTo>
                  <a:cubicBezTo>
                    <a:pt x="16215" y="21031"/>
                    <a:pt x="16607" y="21787"/>
                    <a:pt x="17111" y="22487"/>
                  </a:cubicBezTo>
                  <a:cubicBezTo>
                    <a:pt x="17363" y="22851"/>
                    <a:pt x="17643" y="23187"/>
                    <a:pt x="17923" y="23523"/>
                  </a:cubicBezTo>
                  <a:cubicBezTo>
                    <a:pt x="18231" y="23859"/>
                    <a:pt x="18567" y="24167"/>
                    <a:pt x="18931" y="24447"/>
                  </a:cubicBezTo>
                  <a:cubicBezTo>
                    <a:pt x="19351" y="24727"/>
                    <a:pt x="19856" y="24867"/>
                    <a:pt x="20388" y="24727"/>
                  </a:cubicBezTo>
                  <a:cubicBezTo>
                    <a:pt x="21340" y="24503"/>
                    <a:pt x="21900" y="23551"/>
                    <a:pt x="21676" y="22599"/>
                  </a:cubicBezTo>
                  <a:cubicBezTo>
                    <a:pt x="21564" y="22151"/>
                    <a:pt x="21396" y="21731"/>
                    <a:pt x="21200" y="21311"/>
                  </a:cubicBezTo>
                  <a:cubicBezTo>
                    <a:pt x="21004" y="20919"/>
                    <a:pt x="20780" y="20527"/>
                    <a:pt x="20528" y="20163"/>
                  </a:cubicBezTo>
                  <a:cubicBezTo>
                    <a:pt x="20052" y="19435"/>
                    <a:pt x="19519" y="18791"/>
                    <a:pt x="18931" y="18147"/>
                  </a:cubicBezTo>
                  <a:cubicBezTo>
                    <a:pt x="19632" y="18651"/>
                    <a:pt x="20360" y="19099"/>
                    <a:pt x="21116" y="19463"/>
                  </a:cubicBezTo>
                  <a:cubicBezTo>
                    <a:pt x="21508" y="19631"/>
                    <a:pt x="21928" y="19799"/>
                    <a:pt x="22348" y="19939"/>
                  </a:cubicBezTo>
                  <a:cubicBezTo>
                    <a:pt x="22796" y="20079"/>
                    <a:pt x="23216" y="20191"/>
                    <a:pt x="23692" y="20247"/>
                  </a:cubicBezTo>
                  <a:cubicBezTo>
                    <a:pt x="24196" y="20303"/>
                    <a:pt x="24700" y="20135"/>
                    <a:pt x="25092" y="19771"/>
                  </a:cubicBezTo>
                  <a:cubicBezTo>
                    <a:pt x="25792" y="19099"/>
                    <a:pt x="25820" y="17978"/>
                    <a:pt x="25148" y="17278"/>
                  </a:cubicBezTo>
                  <a:cubicBezTo>
                    <a:pt x="24812" y="16942"/>
                    <a:pt x="24448" y="16662"/>
                    <a:pt x="24084" y="16410"/>
                  </a:cubicBezTo>
                  <a:cubicBezTo>
                    <a:pt x="23692" y="16158"/>
                    <a:pt x="23328" y="15934"/>
                    <a:pt x="22908" y="15738"/>
                  </a:cubicBezTo>
                  <a:cubicBezTo>
                    <a:pt x="22152" y="15346"/>
                    <a:pt x="21368" y="15038"/>
                    <a:pt x="20528" y="14814"/>
                  </a:cubicBezTo>
                  <a:cubicBezTo>
                    <a:pt x="21396" y="14870"/>
                    <a:pt x="22236" y="14898"/>
                    <a:pt x="23076" y="14814"/>
                  </a:cubicBezTo>
                  <a:cubicBezTo>
                    <a:pt x="23524" y="14786"/>
                    <a:pt x="23972" y="14730"/>
                    <a:pt x="24392" y="14646"/>
                  </a:cubicBezTo>
                  <a:cubicBezTo>
                    <a:pt x="24840" y="14534"/>
                    <a:pt x="25288" y="14422"/>
                    <a:pt x="25708" y="14226"/>
                  </a:cubicBezTo>
                  <a:cubicBezTo>
                    <a:pt x="26156" y="14030"/>
                    <a:pt x="26520" y="13638"/>
                    <a:pt x="26660" y="13106"/>
                  </a:cubicBezTo>
                  <a:cubicBezTo>
                    <a:pt x="26940" y="12182"/>
                    <a:pt x="26408" y="11202"/>
                    <a:pt x="25484" y="10922"/>
                  </a:cubicBezTo>
                  <a:cubicBezTo>
                    <a:pt x="25008" y="10810"/>
                    <a:pt x="24560" y="10754"/>
                    <a:pt x="24112" y="10698"/>
                  </a:cubicBezTo>
                  <a:cubicBezTo>
                    <a:pt x="23664" y="10670"/>
                    <a:pt x="23216" y="10670"/>
                    <a:pt x="22768" y="10698"/>
                  </a:cubicBezTo>
                  <a:cubicBezTo>
                    <a:pt x="21928" y="10754"/>
                    <a:pt x="21088" y="10894"/>
                    <a:pt x="20248" y="11090"/>
                  </a:cubicBezTo>
                  <a:cubicBezTo>
                    <a:pt x="21032" y="10754"/>
                    <a:pt x="21760" y="10334"/>
                    <a:pt x="22460" y="9857"/>
                  </a:cubicBezTo>
                  <a:cubicBezTo>
                    <a:pt x="22824" y="9605"/>
                    <a:pt x="23188" y="9325"/>
                    <a:pt x="23524" y="9017"/>
                  </a:cubicBezTo>
                  <a:cubicBezTo>
                    <a:pt x="23832" y="8709"/>
                    <a:pt x="24168" y="8401"/>
                    <a:pt x="24448" y="8009"/>
                  </a:cubicBezTo>
                  <a:cubicBezTo>
                    <a:pt x="24728" y="7617"/>
                    <a:pt x="24840" y="7085"/>
                    <a:pt x="24700" y="6581"/>
                  </a:cubicBezTo>
                  <a:cubicBezTo>
                    <a:pt x="24476" y="5629"/>
                    <a:pt x="23524" y="5041"/>
                    <a:pt x="22572" y="5265"/>
                  </a:cubicBezTo>
                  <a:cubicBezTo>
                    <a:pt x="22124" y="5377"/>
                    <a:pt x="21704" y="5573"/>
                    <a:pt x="21312" y="5769"/>
                  </a:cubicBezTo>
                  <a:cubicBezTo>
                    <a:pt x="20892" y="5965"/>
                    <a:pt x="20500" y="6189"/>
                    <a:pt x="20136" y="6413"/>
                  </a:cubicBezTo>
                  <a:cubicBezTo>
                    <a:pt x="19435" y="6889"/>
                    <a:pt x="18763" y="7449"/>
                    <a:pt x="18147" y="8037"/>
                  </a:cubicBezTo>
                  <a:cubicBezTo>
                    <a:pt x="18623" y="7337"/>
                    <a:pt x="19071" y="6609"/>
                    <a:pt x="19435" y="5825"/>
                  </a:cubicBezTo>
                  <a:cubicBezTo>
                    <a:pt x="19632" y="5433"/>
                    <a:pt x="19800" y="5013"/>
                    <a:pt x="19940" y="4593"/>
                  </a:cubicBezTo>
                  <a:cubicBezTo>
                    <a:pt x="20052" y="4173"/>
                    <a:pt x="20192" y="3725"/>
                    <a:pt x="20220" y="3249"/>
                  </a:cubicBezTo>
                  <a:cubicBezTo>
                    <a:pt x="20276" y="2773"/>
                    <a:pt x="20108" y="2240"/>
                    <a:pt x="19744" y="1876"/>
                  </a:cubicBezTo>
                  <a:cubicBezTo>
                    <a:pt x="19071" y="1176"/>
                    <a:pt x="17951" y="1148"/>
                    <a:pt x="17251" y="1820"/>
                  </a:cubicBezTo>
                  <a:cubicBezTo>
                    <a:pt x="16915" y="2128"/>
                    <a:pt x="16635" y="2493"/>
                    <a:pt x="16383" y="2885"/>
                  </a:cubicBezTo>
                  <a:cubicBezTo>
                    <a:pt x="16131" y="3249"/>
                    <a:pt x="15907" y="3641"/>
                    <a:pt x="15711" y="4033"/>
                  </a:cubicBezTo>
                  <a:cubicBezTo>
                    <a:pt x="15347" y="4789"/>
                    <a:pt x="15039" y="5601"/>
                    <a:pt x="14787" y="6413"/>
                  </a:cubicBezTo>
                  <a:cubicBezTo>
                    <a:pt x="14871" y="5573"/>
                    <a:pt x="14871" y="4733"/>
                    <a:pt x="14815" y="3893"/>
                  </a:cubicBezTo>
                  <a:cubicBezTo>
                    <a:pt x="14787" y="3445"/>
                    <a:pt x="14703" y="2997"/>
                    <a:pt x="14619" y="2549"/>
                  </a:cubicBezTo>
                  <a:cubicBezTo>
                    <a:pt x="14535" y="2100"/>
                    <a:pt x="14395" y="1680"/>
                    <a:pt x="14199" y="1232"/>
                  </a:cubicBezTo>
                  <a:cubicBezTo>
                    <a:pt x="14003" y="812"/>
                    <a:pt x="13611" y="448"/>
                    <a:pt x="13107" y="280"/>
                  </a:cubicBezTo>
                  <a:cubicBezTo>
                    <a:pt x="12183" y="0"/>
                    <a:pt x="11202" y="560"/>
                    <a:pt x="10922" y="1484"/>
                  </a:cubicBezTo>
                  <a:cubicBezTo>
                    <a:pt x="10782" y="1932"/>
                    <a:pt x="10726" y="2380"/>
                    <a:pt x="10698" y="2829"/>
                  </a:cubicBezTo>
                  <a:cubicBezTo>
                    <a:pt x="10670" y="3277"/>
                    <a:pt x="10670" y="3725"/>
                    <a:pt x="10698" y="4173"/>
                  </a:cubicBezTo>
                  <a:cubicBezTo>
                    <a:pt x="10754" y="5013"/>
                    <a:pt x="10894" y="5881"/>
                    <a:pt x="11090" y="6721"/>
                  </a:cubicBezTo>
                  <a:cubicBezTo>
                    <a:pt x="10726" y="5937"/>
                    <a:pt x="10306" y="5181"/>
                    <a:pt x="9830" y="4481"/>
                  </a:cubicBezTo>
                  <a:cubicBezTo>
                    <a:pt x="9578" y="4117"/>
                    <a:pt x="9298" y="3781"/>
                    <a:pt x="9018" y="3445"/>
                  </a:cubicBezTo>
                  <a:cubicBezTo>
                    <a:pt x="8710" y="3109"/>
                    <a:pt x="8374" y="2801"/>
                    <a:pt x="8010" y="2521"/>
                  </a:cubicBezTo>
                  <a:cubicBezTo>
                    <a:pt x="7590" y="2240"/>
                    <a:pt x="7086" y="2100"/>
                    <a:pt x="6554" y="2240"/>
                  </a:cubicBezTo>
                  <a:cubicBezTo>
                    <a:pt x="5602" y="2465"/>
                    <a:pt x="5042" y="3417"/>
                    <a:pt x="5266" y="4369"/>
                  </a:cubicBezTo>
                  <a:cubicBezTo>
                    <a:pt x="5378" y="4817"/>
                    <a:pt x="5546" y="5237"/>
                    <a:pt x="5742" y="5657"/>
                  </a:cubicBezTo>
                  <a:cubicBezTo>
                    <a:pt x="5938" y="6049"/>
                    <a:pt x="6162" y="6441"/>
                    <a:pt x="6414" y="6805"/>
                  </a:cubicBezTo>
                  <a:cubicBezTo>
                    <a:pt x="6890" y="7533"/>
                    <a:pt x="7422" y="8177"/>
                    <a:pt x="8010" y="8821"/>
                  </a:cubicBezTo>
                  <a:cubicBezTo>
                    <a:pt x="7310" y="8317"/>
                    <a:pt x="6582" y="7869"/>
                    <a:pt x="5826" y="7505"/>
                  </a:cubicBezTo>
                  <a:cubicBezTo>
                    <a:pt x="5434" y="7337"/>
                    <a:pt x="5014" y="7169"/>
                    <a:pt x="4594" y="7029"/>
                  </a:cubicBezTo>
                  <a:cubicBezTo>
                    <a:pt x="4145" y="6889"/>
                    <a:pt x="3725" y="6777"/>
                    <a:pt x="3249" y="6721"/>
                  </a:cubicBezTo>
                  <a:cubicBezTo>
                    <a:pt x="2745" y="6665"/>
                    <a:pt x="2241" y="6833"/>
                    <a:pt x="1849" y="7197"/>
                  </a:cubicBezTo>
                  <a:cubicBezTo>
                    <a:pt x="1149" y="7869"/>
                    <a:pt x="1121" y="8989"/>
                    <a:pt x="1793" y="9689"/>
                  </a:cubicBezTo>
                  <a:close/>
                </a:path>
              </a:pathLst>
            </a:custGeom>
            <a:solidFill>
              <a:srgbClr val="F5F0E6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4"/>
            <p:cNvSpPr/>
            <p:nvPr/>
          </p:nvSpPr>
          <p:spPr>
            <a:xfrm>
              <a:off x="9474575" y="3750050"/>
              <a:ext cx="137250" cy="137250"/>
            </a:xfrm>
            <a:custGeom>
              <a:rect b="b" l="l" r="r" t="t"/>
              <a:pathLst>
                <a:path extrusionOk="0" h="5490" w="5490">
                  <a:moveTo>
                    <a:pt x="588" y="1709"/>
                  </a:moveTo>
                  <a:cubicBezTo>
                    <a:pt x="1176" y="505"/>
                    <a:pt x="2605" y="1"/>
                    <a:pt x="3809" y="589"/>
                  </a:cubicBezTo>
                  <a:cubicBezTo>
                    <a:pt x="4985" y="1177"/>
                    <a:pt x="5489" y="2605"/>
                    <a:pt x="4901" y="3809"/>
                  </a:cubicBezTo>
                  <a:cubicBezTo>
                    <a:pt x="4341" y="4985"/>
                    <a:pt x="2885" y="5489"/>
                    <a:pt x="1709" y="4901"/>
                  </a:cubicBezTo>
                  <a:cubicBezTo>
                    <a:pt x="504" y="4341"/>
                    <a:pt x="0" y="2885"/>
                    <a:pt x="588" y="1709"/>
                  </a:cubicBezTo>
                  <a:close/>
                </a:path>
              </a:pathLst>
            </a:custGeom>
            <a:solidFill>
              <a:srgbClr val="FAC563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3" name="Google Shape;553;p34"/>
          <p:cNvGrpSpPr/>
          <p:nvPr/>
        </p:nvGrpSpPr>
        <p:grpSpPr>
          <a:xfrm>
            <a:off x="6651650" y="4030338"/>
            <a:ext cx="2492350" cy="1146325"/>
            <a:chOff x="7462500" y="4212550"/>
            <a:chExt cx="2492350" cy="1146325"/>
          </a:xfrm>
        </p:grpSpPr>
        <p:sp>
          <p:nvSpPr>
            <p:cNvPr id="554" name="Google Shape;554;p34"/>
            <p:cNvSpPr/>
            <p:nvPr/>
          </p:nvSpPr>
          <p:spPr>
            <a:xfrm>
              <a:off x="7462500" y="4761675"/>
              <a:ext cx="871650" cy="583900"/>
            </a:xfrm>
            <a:custGeom>
              <a:rect b="b" l="l" r="r" t="t"/>
              <a:pathLst>
                <a:path extrusionOk="0" h="23356" w="34866">
                  <a:moveTo>
                    <a:pt x="23720" y="3361"/>
                  </a:moveTo>
                  <a:cubicBezTo>
                    <a:pt x="16243" y="1"/>
                    <a:pt x="7478" y="1541"/>
                    <a:pt x="1" y="3949"/>
                  </a:cubicBezTo>
                  <a:cubicBezTo>
                    <a:pt x="1" y="3949"/>
                    <a:pt x="5573" y="6666"/>
                    <a:pt x="13442" y="16439"/>
                  </a:cubicBezTo>
                  <a:cubicBezTo>
                    <a:pt x="19967" y="23356"/>
                    <a:pt x="30805" y="21592"/>
                    <a:pt x="33157" y="19071"/>
                  </a:cubicBezTo>
                  <a:cubicBezTo>
                    <a:pt x="34137" y="18035"/>
                    <a:pt x="34865" y="8374"/>
                    <a:pt x="23720" y="3361"/>
                  </a:cubicBezTo>
                  <a:close/>
                </a:path>
              </a:pathLst>
            </a:custGeom>
            <a:solidFill>
              <a:srgbClr val="489F8E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55" name="Google Shape;555;p34"/>
            <p:cNvGrpSpPr/>
            <p:nvPr/>
          </p:nvGrpSpPr>
          <p:grpSpPr>
            <a:xfrm>
              <a:off x="7478600" y="4763775"/>
              <a:ext cx="871650" cy="583900"/>
              <a:chOff x="7478600" y="4763775"/>
              <a:chExt cx="871650" cy="583900"/>
            </a:xfrm>
          </p:grpSpPr>
          <p:sp>
            <p:nvSpPr>
              <p:cNvPr id="556" name="Google Shape;556;p34"/>
              <p:cNvSpPr/>
              <p:nvPr/>
            </p:nvSpPr>
            <p:spPr>
              <a:xfrm>
                <a:off x="7478600" y="4763775"/>
                <a:ext cx="871650" cy="583900"/>
              </a:xfrm>
              <a:custGeom>
                <a:rect b="b" l="l" r="r" t="t"/>
                <a:pathLst>
                  <a:path extrusionOk="0" h="23356" w="34866">
                    <a:moveTo>
                      <a:pt x="23720" y="3361"/>
                    </a:moveTo>
                    <a:cubicBezTo>
                      <a:pt x="16243" y="1"/>
                      <a:pt x="7506" y="1541"/>
                      <a:pt x="1" y="3949"/>
                    </a:cubicBezTo>
                    <a:cubicBezTo>
                      <a:pt x="1" y="3949"/>
                      <a:pt x="5601" y="6666"/>
                      <a:pt x="13442" y="16439"/>
                    </a:cubicBezTo>
                    <a:cubicBezTo>
                      <a:pt x="19967" y="23356"/>
                      <a:pt x="30805" y="21592"/>
                      <a:pt x="33157" y="19099"/>
                    </a:cubicBezTo>
                    <a:cubicBezTo>
                      <a:pt x="34165" y="18035"/>
                      <a:pt x="34865" y="8374"/>
                      <a:pt x="23720" y="33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" name="Google Shape;557;p34"/>
              <p:cNvSpPr/>
              <p:nvPr/>
            </p:nvSpPr>
            <p:spPr>
              <a:xfrm>
                <a:off x="7481400" y="4799325"/>
                <a:ext cx="868850" cy="441950"/>
              </a:xfrm>
              <a:custGeom>
                <a:rect b="b" l="l" r="r" t="t"/>
                <a:pathLst>
                  <a:path extrusionOk="0" h="17678" w="34754">
                    <a:moveTo>
                      <a:pt x="13844" y="1"/>
                    </a:moveTo>
                    <a:cubicBezTo>
                      <a:pt x="9134" y="1"/>
                      <a:pt x="4353" y="1092"/>
                      <a:pt x="1" y="2499"/>
                    </a:cubicBezTo>
                    <a:cubicBezTo>
                      <a:pt x="22236" y="2835"/>
                      <a:pt x="21340" y="15185"/>
                      <a:pt x="33045" y="17677"/>
                    </a:cubicBezTo>
                    <a:cubicBezTo>
                      <a:pt x="34053" y="16613"/>
                      <a:pt x="34753" y="6952"/>
                      <a:pt x="23608" y="1939"/>
                    </a:cubicBezTo>
                    <a:cubicBezTo>
                      <a:pt x="20511" y="554"/>
                      <a:pt x="17196" y="1"/>
                      <a:pt x="13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58" name="Google Shape;558;p34"/>
            <p:cNvSpPr/>
            <p:nvPr/>
          </p:nvSpPr>
          <p:spPr>
            <a:xfrm>
              <a:off x="8376125" y="4346525"/>
              <a:ext cx="666525" cy="946550"/>
            </a:xfrm>
            <a:custGeom>
              <a:rect b="b" l="l" r="r" t="t"/>
              <a:pathLst>
                <a:path extrusionOk="0" h="37862" w="26661">
                  <a:moveTo>
                    <a:pt x="5097" y="26408"/>
                  </a:moveTo>
                  <a:cubicBezTo>
                    <a:pt x="0" y="18763"/>
                    <a:pt x="56" y="8766"/>
                    <a:pt x="1345" y="1"/>
                  </a:cubicBezTo>
                  <a:cubicBezTo>
                    <a:pt x="1345" y="1"/>
                    <a:pt x="5405" y="5713"/>
                    <a:pt x="17699" y="12602"/>
                  </a:cubicBezTo>
                  <a:cubicBezTo>
                    <a:pt x="26604" y="18539"/>
                    <a:pt x="26660" y="30917"/>
                    <a:pt x="24308" y="33997"/>
                  </a:cubicBezTo>
                  <a:cubicBezTo>
                    <a:pt x="23328" y="35285"/>
                    <a:pt x="12742" y="37862"/>
                    <a:pt x="5097" y="26408"/>
                  </a:cubicBezTo>
                  <a:close/>
                </a:path>
              </a:pathLst>
            </a:custGeom>
            <a:solidFill>
              <a:srgbClr val="489F8E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59" name="Google Shape;559;p34"/>
            <p:cNvGrpSpPr/>
            <p:nvPr/>
          </p:nvGrpSpPr>
          <p:grpSpPr>
            <a:xfrm>
              <a:off x="8380325" y="4361225"/>
              <a:ext cx="666525" cy="945850"/>
              <a:chOff x="8380325" y="4361225"/>
              <a:chExt cx="666525" cy="945850"/>
            </a:xfrm>
          </p:grpSpPr>
          <p:sp>
            <p:nvSpPr>
              <p:cNvPr id="560" name="Google Shape;560;p34"/>
              <p:cNvSpPr/>
              <p:nvPr/>
            </p:nvSpPr>
            <p:spPr>
              <a:xfrm>
                <a:off x="8380325" y="4361225"/>
                <a:ext cx="666525" cy="945850"/>
              </a:xfrm>
              <a:custGeom>
                <a:rect b="b" l="l" r="r" t="t"/>
                <a:pathLst>
                  <a:path extrusionOk="0" h="37834" w="26661">
                    <a:moveTo>
                      <a:pt x="5125" y="26408"/>
                    </a:moveTo>
                    <a:cubicBezTo>
                      <a:pt x="1" y="18735"/>
                      <a:pt x="57" y="8738"/>
                      <a:pt x="1345" y="1"/>
                    </a:cubicBezTo>
                    <a:cubicBezTo>
                      <a:pt x="1345" y="1"/>
                      <a:pt x="5405" y="5685"/>
                      <a:pt x="17727" y="12574"/>
                    </a:cubicBezTo>
                    <a:cubicBezTo>
                      <a:pt x="26604" y="18539"/>
                      <a:pt x="26660" y="30889"/>
                      <a:pt x="24308" y="33969"/>
                    </a:cubicBezTo>
                    <a:cubicBezTo>
                      <a:pt x="23328" y="35257"/>
                      <a:pt x="12770" y="37834"/>
                      <a:pt x="5125" y="26408"/>
                    </a:cubicBezTo>
                    <a:close/>
                  </a:path>
                </a:pathLst>
              </a:custGeom>
              <a:solidFill>
                <a:srgbClr val="3A8274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" name="Google Shape;561;p34"/>
              <p:cNvSpPr/>
              <p:nvPr/>
            </p:nvSpPr>
            <p:spPr>
              <a:xfrm>
                <a:off x="8381025" y="4364025"/>
                <a:ext cx="607700" cy="876150"/>
              </a:xfrm>
              <a:custGeom>
                <a:rect b="b" l="l" r="r" t="t"/>
                <a:pathLst>
                  <a:path extrusionOk="0" h="35046" w="24308">
                    <a:moveTo>
                      <a:pt x="1317" y="1"/>
                    </a:moveTo>
                    <a:lnTo>
                      <a:pt x="1317" y="1"/>
                    </a:lnTo>
                    <a:cubicBezTo>
                      <a:pt x="29" y="8710"/>
                      <a:pt x="1" y="18651"/>
                      <a:pt x="5097" y="26296"/>
                    </a:cubicBezTo>
                    <a:cubicBezTo>
                      <a:pt x="9788" y="33306"/>
                      <a:pt x="15574" y="35045"/>
                      <a:pt x="19573" y="35045"/>
                    </a:cubicBezTo>
                    <a:cubicBezTo>
                      <a:pt x="22092" y="35045"/>
                      <a:pt x="23901" y="34355"/>
                      <a:pt x="24280" y="33857"/>
                    </a:cubicBezTo>
                    <a:cubicBezTo>
                      <a:pt x="24308" y="33857"/>
                      <a:pt x="24308" y="33829"/>
                      <a:pt x="24308" y="33829"/>
                    </a:cubicBezTo>
                    <a:cubicBezTo>
                      <a:pt x="19351" y="21311"/>
                      <a:pt x="5825" y="24588"/>
                      <a:pt x="1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62" name="Google Shape;562;p34"/>
            <p:cNvSpPr/>
            <p:nvPr/>
          </p:nvSpPr>
          <p:spPr>
            <a:xfrm>
              <a:off x="8045675" y="4676275"/>
              <a:ext cx="673525" cy="674200"/>
            </a:xfrm>
            <a:custGeom>
              <a:rect b="b" l="l" r="r" t="t"/>
              <a:pathLst>
                <a:path extrusionOk="0" h="26968" w="26941">
                  <a:moveTo>
                    <a:pt x="25148" y="17279"/>
                  </a:moveTo>
                  <a:cubicBezTo>
                    <a:pt x="24812" y="16943"/>
                    <a:pt x="24448" y="16662"/>
                    <a:pt x="24084" y="16410"/>
                  </a:cubicBezTo>
                  <a:cubicBezTo>
                    <a:pt x="23720" y="16158"/>
                    <a:pt x="23328" y="15934"/>
                    <a:pt x="22936" y="15738"/>
                  </a:cubicBezTo>
                  <a:cubicBezTo>
                    <a:pt x="22180" y="15346"/>
                    <a:pt x="21368" y="15066"/>
                    <a:pt x="20527" y="14814"/>
                  </a:cubicBezTo>
                  <a:cubicBezTo>
                    <a:pt x="21396" y="14870"/>
                    <a:pt x="22236" y="14898"/>
                    <a:pt x="23076" y="14814"/>
                  </a:cubicBezTo>
                  <a:cubicBezTo>
                    <a:pt x="23524" y="14786"/>
                    <a:pt x="23972" y="14730"/>
                    <a:pt x="24420" y="14646"/>
                  </a:cubicBezTo>
                  <a:cubicBezTo>
                    <a:pt x="24840" y="14534"/>
                    <a:pt x="25288" y="14422"/>
                    <a:pt x="25708" y="14226"/>
                  </a:cubicBezTo>
                  <a:cubicBezTo>
                    <a:pt x="26156" y="14030"/>
                    <a:pt x="26520" y="13638"/>
                    <a:pt x="26688" y="13106"/>
                  </a:cubicBezTo>
                  <a:cubicBezTo>
                    <a:pt x="26940" y="12182"/>
                    <a:pt x="26408" y="11202"/>
                    <a:pt x="25484" y="10922"/>
                  </a:cubicBezTo>
                  <a:cubicBezTo>
                    <a:pt x="25036" y="10810"/>
                    <a:pt x="24588" y="10754"/>
                    <a:pt x="24140" y="10698"/>
                  </a:cubicBezTo>
                  <a:cubicBezTo>
                    <a:pt x="23692" y="10670"/>
                    <a:pt x="23244" y="10670"/>
                    <a:pt x="22796" y="10698"/>
                  </a:cubicBezTo>
                  <a:cubicBezTo>
                    <a:pt x="21928" y="10754"/>
                    <a:pt x="21088" y="10894"/>
                    <a:pt x="20247" y="11090"/>
                  </a:cubicBezTo>
                  <a:cubicBezTo>
                    <a:pt x="21032" y="10754"/>
                    <a:pt x="21760" y="10334"/>
                    <a:pt x="22460" y="9858"/>
                  </a:cubicBezTo>
                  <a:cubicBezTo>
                    <a:pt x="22824" y="9606"/>
                    <a:pt x="23188" y="9326"/>
                    <a:pt x="23524" y="9017"/>
                  </a:cubicBezTo>
                  <a:cubicBezTo>
                    <a:pt x="23860" y="8709"/>
                    <a:pt x="24168" y="8401"/>
                    <a:pt x="24448" y="8009"/>
                  </a:cubicBezTo>
                  <a:cubicBezTo>
                    <a:pt x="24728" y="7617"/>
                    <a:pt x="24840" y="7085"/>
                    <a:pt x="24728" y="6581"/>
                  </a:cubicBezTo>
                  <a:cubicBezTo>
                    <a:pt x="24504" y="5629"/>
                    <a:pt x="23552" y="5041"/>
                    <a:pt x="22600" y="5265"/>
                  </a:cubicBezTo>
                  <a:cubicBezTo>
                    <a:pt x="22124" y="5377"/>
                    <a:pt x="21704" y="5573"/>
                    <a:pt x="21312" y="5769"/>
                  </a:cubicBezTo>
                  <a:cubicBezTo>
                    <a:pt x="20920" y="5965"/>
                    <a:pt x="20527" y="6189"/>
                    <a:pt x="20135" y="6413"/>
                  </a:cubicBezTo>
                  <a:cubicBezTo>
                    <a:pt x="19435" y="6889"/>
                    <a:pt x="18763" y="7449"/>
                    <a:pt x="18147" y="8037"/>
                  </a:cubicBezTo>
                  <a:cubicBezTo>
                    <a:pt x="18651" y="7337"/>
                    <a:pt x="19071" y="6609"/>
                    <a:pt x="19435" y="5825"/>
                  </a:cubicBezTo>
                  <a:cubicBezTo>
                    <a:pt x="19631" y="5433"/>
                    <a:pt x="19799" y="5013"/>
                    <a:pt x="19939" y="4593"/>
                  </a:cubicBezTo>
                  <a:cubicBezTo>
                    <a:pt x="20079" y="4173"/>
                    <a:pt x="20191" y="3725"/>
                    <a:pt x="20247" y="3249"/>
                  </a:cubicBezTo>
                  <a:cubicBezTo>
                    <a:pt x="20275" y="2773"/>
                    <a:pt x="20135" y="2241"/>
                    <a:pt x="19743" y="1877"/>
                  </a:cubicBezTo>
                  <a:cubicBezTo>
                    <a:pt x="19071" y="1176"/>
                    <a:pt x="17979" y="1148"/>
                    <a:pt x="17251" y="1821"/>
                  </a:cubicBezTo>
                  <a:cubicBezTo>
                    <a:pt x="16915" y="2129"/>
                    <a:pt x="16635" y="2493"/>
                    <a:pt x="16383" y="2885"/>
                  </a:cubicBezTo>
                  <a:cubicBezTo>
                    <a:pt x="16159" y="3249"/>
                    <a:pt x="15935" y="3641"/>
                    <a:pt x="15711" y="4033"/>
                  </a:cubicBezTo>
                  <a:cubicBezTo>
                    <a:pt x="15347" y="4789"/>
                    <a:pt x="15039" y="5601"/>
                    <a:pt x="14787" y="6413"/>
                  </a:cubicBezTo>
                  <a:cubicBezTo>
                    <a:pt x="14871" y="5573"/>
                    <a:pt x="14899" y="4733"/>
                    <a:pt x="14815" y="3893"/>
                  </a:cubicBezTo>
                  <a:cubicBezTo>
                    <a:pt x="14787" y="3445"/>
                    <a:pt x="14731" y="2997"/>
                    <a:pt x="14619" y="2549"/>
                  </a:cubicBezTo>
                  <a:cubicBezTo>
                    <a:pt x="14535" y="2101"/>
                    <a:pt x="14423" y="1681"/>
                    <a:pt x="14227" y="1232"/>
                  </a:cubicBezTo>
                  <a:cubicBezTo>
                    <a:pt x="14003" y="812"/>
                    <a:pt x="13611" y="448"/>
                    <a:pt x="13106" y="280"/>
                  </a:cubicBezTo>
                  <a:cubicBezTo>
                    <a:pt x="12182" y="0"/>
                    <a:pt x="11202" y="560"/>
                    <a:pt x="10922" y="1485"/>
                  </a:cubicBezTo>
                  <a:cubicBezTo>
                    <a:pt x="10782" y="1933"/>
                    <a:pt x="10726" y="2381"/>
                    <a:pt x="10698" y="2829"/>
                  </a:cubicBezTo>
                  <a:cubicBezTo>
                    <a:pt x="10670" y="3277"/>
                    <a:pt x="10670" y="3725"/>
                    <a:pt x="10698" y="4173"/>
                  </a:cubicBezTo>
                  <a:cubicBezTo>
                    <a:pt x="10754" y="5013"/>
                    <a:pt x="10894" y="5881"/>
                    <a:pt x="11090" y="6721"/>
                  </a:cubicBezTo>
                  <a:cubicBezTo>
                    <a:pt x="10726" y="5937"/>
                    <a:pt x="10334" y="5181"/>
                    <a:pt x="9830" y="4481"/>
                  </a:cubicBezTo>
                  <a:cubicBezTo>
                    <a:pt x="9578" y="4117"/>
                    <a:pt x="9326" y="3781"/>
                    <a:pt x="9018" y="3445"/>
                  </a:cubicBezTo>
                  <a:cubicBezTo>
                    <a:pt x="8710" y="3109"/>
                    <a:pt x="8402" y="2801"/>
                    <a:pt x="8010" y="2521"/>
                  </a:cubicBezTo>
                  <a:cubicBezTo>
                    <a:pt x="7590" y="2241"/>
                    <a:pt x="7086" y="2101"/>
                    <a:pt x="6554" y="2241"/>
                  </a:cubicBezTo>
                  <a:cubicBezTo>
                    <a:pt x="5629" y="2465"/>
                    <a:pt x="5041" y="3417"/>
                    <a:pt x="5265" y="4369"/>
                  </a:cubicBezTo>
                  <a:cubicBezTo>
                    <a:pt x="5377" y="4817"/>
                    <a:pt x="5545" y="5237"/>
                    <a:pt x="5741" y="5657"/>
                  </a:cubicBezTo>
                  <a:cubicBezTo>
                    <a:pt x="5966" y="6049"/>
                    <a:pt x="6162" y="6441"/>
                    <a:pt x="6414" y="6805"/>
                  </a:cubicBezTo>
                  <a:cubicBezTo>
                    <a:pt x="6890" y="7533"/>
                    <a:pt x="7422" y="8177"/>
                    <a:pt x="8010" y="8821"/>
                  </a:cubicBezTo>
                  <a:cubicBezTo>
                    <a:pt x="7310" y="8317"/>
                    <a:pt x="6610" y="7869"/>
                    <a:pt x="5826" y="7505"/>
                  </a:cubicBezTo>
                  <a:cubicBezTo>
                    <a:pt x="5433" y="7337"/>
                    <a:pt x="5013" y="7169"/>
                    <a:pt x="4593" y="7029"/>
                  </a:cubicBezTo>
                  <a:cubicBezTo>
                    <a:pt x="4173" y="6889"/>
                    <a:pt x="3725" y="6777"/>
                    <a:pt x="3249" y="6721"/>
                  </a:cubicBezTo>
                  <a:cubicBezTo>
                    <a:pt x="2745" y="6665"/>
                    <a:pt x="2241" y="6833"/>
                    <a:pt x="1877" y="7197"/>
                  </a:cubicBezTo>
                  <a:cubicBezTo>
                    <a:pt x="1149" y="7869"/>
                    <a:pt x="1121" y="8989"/>
                    <a:pt x="1793" y="9690"/>
                  </a:cubicBezTo>
                  <a:cubicBezTo>
                    <a:pt x="2129" y="10026"/>
                    <a:pt x="2493" y="10306"/>
                    <a:pt x="2857" y="10558"/>
                  </a:cubicBezTo>
                  <a:cubicBezTo>
                    <a:pt x="3249" y="10810"/>
                    <a:pt x="3613" y="11034"/>
                    <a:pt x="4033" y="11230"/>
                  </a:cubicBezTo>
                  <a:cubicBezTo>
                    <a:pt x="4789" y="11622"/>
                    <a:pt x="5601" y="11930"/>
                    <a:pt x="6414" y="12154"/>
                  </a:cubicBezTo>
                  <a:cubicBezTo>
                    <a:pt x="5545" y="12098"/>
                    <a:pt x="4705" y="12070"/>
                    <a:pt x="3865" y="12154"/>
                  </a:cubicBezTo>
                  <a:cubicBezTo>
                    <a:pt x="3417" y="12182"/>
                    <a:pt x="2997" y="12238"/>
                    <a:pt x="2549" y="12322"/>
                  </a:cubicBezTo>
                  <a:cubicBezTo>
                    <a:pt x="2101" y="12434"/>
                    <a:pt x="1681" y="12546"/>
                    <a:pt x="1233" y="12742"/>
                  </a:cubicBezTo>
                  <a:cubicBezTo>
                    <a:pt x="785" y="12938"/>
                    <a:pt x="421" y="13330"/>
                    <a:pt x="281" y="13862"/>
                  </a:cubicBezTo>
                  <a:cubicBezTo>
                    <a:pt x="1" y="14786"/>
                    <a:pt x="533" y="15766"/>
                    <a:pt x="1485" y="16046"/>
                  </a:cubicBezTo>
                  <a:cubicBezTo>
                    <a:pt x="1933" y="16158"/>
                    <a:pt x="2381" y="16214"/>
                    <a:pt x="2829" y="16270"/>
                  </a:cubicBezTo>
                  <a:cubicBezTo>
                    <a:pt x="3277" y="16298"/>
                    <a:pt x="3725" y="16298"/>
                    <a:pt x="4173" y="16270"/>
                  </a:cubicBezTo>
                  <a:cubicBezTo>
                    <a:pt x="5013" y="16214"/>
                    <a:pt x="5854" y="16074"/>
                    <a:pt x="6694" y="15878"/>
                  </a:cubicBezTo>
                  <a:cubicBezTo>
                    <a:pt x="5938" y="16214"/>
                    <a:pt x="5181" y="16634"/>
                    <a:pt x="4481" y="17111"/>
                  </a:cubicBezTo>
                  <a:cubicBezTo>
                    <a:pt x="4117" y="17363"/>
                    <a:pt x="3781" y="17643"/>
                    <a:pt x="3445" y="17951"/>
                  </a:cubicBezTo>
                  <a:cubicBezTo>
                    <a:pt x="3109" y="18259"/>
                    <a:pt x="2773" y="18567"/>
                    <a:pt x="2521" y="18959"/>
                  </a:cubicBezTo>
                  <a:cubicBezTo>
                    <a:pt x="2213" y="19351"/>
                    <a:pt x="2101" y="19883"/>
                    <a:pt x="2241" y="20387"/>
                  </a:cubicBezTo>
                  <a:cubicBezTo>
                    <a:pt x="2465" y="21339"/>
                    <a:pt x="3417" y="21927"/>
                    <a:pt x="4369" y="21703"/>
                  </a:cubicBezTo>
                  <a:cubicBezTo>
                    <a:pt x="4817" y="21591"/>
                    <a:pt x="5237" y="21395"/>
                    <a:pt x="5629" y="21199"/>
                  </a:cubicBezTo>
                  <a:cubicBezTo>
                    <a:pt x="6050" y="21003"/>
                    <a:pt x="6442" y="20779"/>
                    <a:pt x="6806" y="20555"/>
                  </a:cubicBezTo>
                  <a:cubicBezTo>
                    <a:pt x="7506" y="20079"/>
                    <a:pt x="8178" y="19547"/>
                    <a:pt x="8794" y="18931"/>
                  </a:cubicBezTo>
                  <a:cubicBezTo>
                    <a:pt x="8318" y="19631"/>
                    <a:pt x="7870" y="20359"/>
                    <a:pt x="7506" y="21143"/>
                  </a:cubicBezTo>
                  <a:cubicBezTo>
                    <a:pt x="7310" y="21535"/>
                    <a:pt x="7142" y="21955"/>
                    <a:pt x="7030" y="22375"/>
                  </a:cubicBezTo>
                  <a:cubicBezTo>
                    <a:pt x="6890" y="22795"/>
                    <a:pt x="6750" y="23243"/>
                    <a:pt x="6722" y="23719"/>
                  </a:cubicBezTo>
                  <a:cubicBezTo>
                    <a:pt x="6666" y="24195"/>
                    <a:pt x="6834" y="24728"/>
                    <a:pt x="7198" y="25092"/>
                  </a:cubicBezTo>
                  <a:cubicBezTo>
                    <a:pt x="7870" y="25792"/>
                    <a:pt x="8990" y="25820"/>
                    <a:pt x="9690" y="25148"/>
                  </a:cubicBezTo>
                  <a:cubicBezTo>
                    <a:pt x="10026" y="24840"/>
                    <a:pt x="10306" y="24475"/>
                    <a:pt x="10558" y="24083"/>
                  </a:cubicBezTo>
                  <a:cubicBezTo>
                    <a:pt x="10810" y="23719"/>
                    <a:pt x="11034" y="23327"/>
                    <a:pt x="11230" y="22935"/>
                  </a:cubicBezTo>
                  <a:cubicBezTo>
                    <a:pt x="11622" y="22179"/>
                    <a:pt x="11902" y="21367"/>
                    <a:pt x="12154" y="20555"/>
                  </a:cubicBezTo>
                  <a:cubicBezTo>
                    <a:pt x="12070" y="21395"/>
                    <a:pt x="12070" y="22263"/>
                    <a:pt x="12126" y="23103"/>
                  </a:cubicBezTo>
                  <a:cubicBezTo>
                    <a:pt x="12182" y="23523"/>
                    <a:pt x="12238" y="23971"/>
                    <a:pt x="12322" y="24419"/>
                  </a:cubicBezTo>
                  <a:cubicBezTo>
                    <a:pt x="12406" y="24868"/>
                    <a:pt x="12546" y="25288"/>
                    <a:pt x="12742" y="25736"/>
                  </a:cubicBezTo>
                  <a:cubicBezTo>
                    <a:pt x="12938" y="26184"/>
                    <a:pt x="13330" y="26548"/>
                    <a:pt x="13835" y="26688"/>
                  </a:cubicBezTo>
                  <a:cubicBezTo>
                    <a:pt x="14787" y="26968"/>
                    <a:pt x="15767" y="26436"/>
                    <a:pt x="16019" y="25484"/>
                  </a:cubicBezTo>
                  <a:cubicBezTo>
                    <a:pt x="16159" y="25036"/>
                    <a:pt x="16215" y="24587"/>
                    <a:pt x="16243" y="24139"/>
                  </a:cubicBezTo>
                  <a:cubicBezTo>
                    <a:pt x="16271" y="23691"/>
                    <a:pt x="16271" y="23243"/>
                    <a:pt x="16243" y="22795"/>
                  </a:cubicBezTo>
                  <a:cubicBezTo>
                    <a:pt x="16187" y="21955"/>
                    <a:pt x="16047" y="21087"/>
                    <a:pt x="15851" y="20247"/>
                  </a:cubicBezTo>
                  <a:cubicBezTo>
                    <a:pt x="16215" y="21031"/>
                    <a:pt x="16635" y="21787"/>
                    <a:pt x="17111" y="22487"/>
                  </a:cubicBezTo>
                  <a:cubicBezTo>
                    <a:pt x="17363" y="22851"/>
                    <a:pt x="17643" y="23187"/>
                    <a:pt x="17951" y="23523"/>
                  </a:cubicBezTo>
                  <a:cubicBezTo>
                    <a:pt x="18231" y="23859"/>
                    <a:pt x="18567" y="24195"/>
                    <a:pt x="18959" y="24447"/>
                  </a:cubicBezTo>
                  <a:cubicBezTo>
                    <a:pt x="19351" y="24728"/>
                    <a:pt x="19883" y="24868"/>
                    <a:pt x="20387" y="24728"/>
                  </a:cubicBezTo>
                  <a:cubicBezTo>
                    <a:pt x="21340" y="24503"/>
                    <a:pt x="21928" y="23551"/>
                    <a:pt x="21676" y="22599"/>
                  </a:cubicBezTo>
                  <a:cubicBezTo>
                    <a:pt x="21564" y="22151"/>
                    <a:pt x="21396" y="21731"/>
                    <a:pt x="21200" y="21311"/>
                  </a:cubicBezTo>
                  <a:cubicBezTo>
                    <a:pt x="21004" y="20919"/>
                    <a:pt x="20779" y="20527"/>
                    <a:pt x="20527" y="20163"/>
                  </a:cubicBezTo>
                  <a:cubicBezTo>
                    <a:pt x="20079" y="19463"/>
                    <a:pt x="19519" y="18791"/>
                    <a:pt x="18931" y="18175"/>
                  </a:cubicBezTo>
                  <a:cubicBezTo>
                    <a:pt x="19631" y="18651"/>
                    <a:pt x="20359" y="19099"/>
                    <a:pt x="21116" y="19463"/>
                  </a:cubicBezTo>
                  <a:cubicBezTo>
                    <a:pt x="21536" y="19631"/>
                    <a:pt x="21928" y="19799"/>
                    <a:pt x="22376" y="19939"/>
                  </a:cubicBezTo>
                  <a:cubicBezTo>
                    <a:pt x="22796" y="20079"/>
                    <a:pt x="23244" y="20191"/>
                    <a:pt x="23720" y="20247"/>
                  </a:cubicBezTo>
                  <a:cubicBezTo>
                    <a:pt x="24196" y="20303"/>
                    <a:pt x="24700" y="20135"/>
                    <a:pt x="25092" y="19771"/>
                  </a:cubicBezTo>
                  <a:cubicBezTo>
                    <a:pt x="25792" y="19099"/>
                    <a:pt x="25820" y="17979"/>
                    <a:pt x="25148" y="17279"/>
                  </a:cubicBezTo>
                  <a:close/>
                </a:path>
              </a:pathLst>
            </a:custGeom>
            <a:solidFill>
              <a:srgbClr val="DC6C82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63" name="Google Shape;563;p34"/>
            <p:cNvGrpSpPr/>
            <p:nvPr/>
          </p:nvGrpSpPr>
          <p:grpSpPr>
            <a:xfrm>
              <a:off x="8042875" y="4685375"/>
              <a:ext cx="673525" cy="673500"/>
              <a:chOff x="8042875" y="4685375"/>
              <a:chExt cx="673525" cy="673500"/>
            </a:xfrm>
          </p:grpSpPr>
          <p:sp>
            <p:nvSpPr>
              <p:cNvPr id="564" name="Google Shape;564;p34"/>
              <p:cNvSpPr/>
              <p:nvPr/>
            </p:nvSpPr>
            <p:spPr>
              <a:xfrm>
                <a:off x="8042875" y="4685375"/>
                <a:ext cx="673525" cy="673500"/>
              </a:xfrm>
              <a:custGeom>
                <a:rect b="b" l="l" r="r" t="t"/>
                <a:pathLst>
                  <a:path extrusionOk="0" h="26940" w="26941">
                    <a:moveTo>
                      <a:pt x="25148" y="17251"/>
                    </a:moveTo>
                    <a:cubicBezTo>
                      <a:pt x="24812" y="16915"/>
                      <a:pt x="24448" y="16635"/>
                      <a:pt x="24084" y="16382"/>
                    </a:cubicBezTo>
                    <a:cubicBezTo>
                      <a:pt x="23720" y="16158"/>
                      <a:pt x="23328" y="15906"/>
                      <a:pt x="22936" y="15710"/>
                    </a:cubicBezTo>
                    <a:cubicBezTo>
                      <a:pt x="22152" y="15346"/>
                      <a:pt x="21368" y="15038"/>
                      <a:pt x="20527" y="14786"/>
                    </a:cubicBezTo>
                    <a:cubicBezTo>
                      <a:pt x="21396" y="14870"/>
                      <a:pt x="22236" y="14870"/>
                      <a:pt x="23076" y="14814"/>
                    </a:cubicBezTo>
                    <a:cubicBezTo>
                      <a:pt x="23524" y="14786"/>
                      <a:pt x="23972" y="14702"/>
                      <a:pt x="24392" y="14618"/>
                    </a:cubicBezTo>
                    <a:cubicBezTo>
                      <a:pt x="24840" y="14534"/>
                      <a:pt x="25288" y="14394"/>
                      <a:pt x="25708" y="14198"/>
                    </a:cubicBezTo>
                    <a:cubicBezTo>
                      <a:pt x="26156" y="14002"/>
                      <a:pt x="26520" y="13610"/>
                      <a:pt x="26660" y="13106"/>
                    </a:cubicBezTo>
                    <a:cubicBezTo>
                      <a:pt x="26940" y="12182"/>
                      <a:pt x="26408" y="11202"/>
                      <a:pt x="25484" y="10922"/>
                    </a:cubicBezTo>
                    <a:cubicBezTo>
                      <a:pt x="25036" y="10782"/>
                      <a:pt x="24560" y="10726"/>
                      <a:pt x="24112" y="10698"/>
                    </a:cubicBezTo>
                    <a:cubicBezTo>
                      <a:pt x="23664" y="10670"/>
                      <a:pt x="23216" y="10670"/>
                      <a:pt x="22796" y="10698"/>
                    </a:cubicBezTo>
                    <a:cubicBezTo>
                      <a:pt x="21928" y="10754"/>
                      <a:pt x="21088" y="10894"/>
                      <a:pt x="20247" y="11090"/>
                    </a:cubicBezTo>
                    <a:cubicBezTo>
                      <a:pt x="21032" y="10726"/>
                      <a:pt x="21760" y="10306"/>
                      <a:pt x="22460" y="9830"/>
                    </a:cubicBezTo>
                    <a:cubicBezTo>
                      <a:pt x="22824" y="9578"/>
                      <a:pt x="23188" y="9298"/>
                      <a:pt x="23524" y="9018"/>
                    </a:cubicBezTo>
                    <a:cubicBezTo>
                      <a:pt x="23860" y="8710"/>
                      <a:pt x="24168" y="8373"/>
                      <a:pt x="24448" y="8009"/>
                    </a:cubicBezTo>
                    <a:cubicBezTo>
                      <a:pt x="24728" y="7589"/>
                      <a:pt x="24840" y="7085"/>
                      <a:pt x="24728" y="6553"/>
                    </a:cubicBezTo>
                    <a:cubicBezTo>
                      <a:pt x="24476" y="5601"/>
                      <a:pt x="23524" y="5041"/>
                      <a:pt x="22600" y="5265"/>
                    </a:cubicBezTo>
                    <a:cubicBezTo>
                      <a:pt x="22124" y="5377"/>
                      <a:pt x="21704" y="5545"/>
                      <a:pt x="21312" y="5741"/>
                    </a:cubicBezTo>
                    <a:cubicBezTo>
                      <a:pt x="20919" y="5937"/>
                      <a:pt x="20527" y="6161"/>
                      <a:pt x="20135" y="6413"/>
                    </a:cubicBezTo>
                    <a:cubicBezTo>
                      <a:pt x="19435" y="6889"/>
                      <a:pt x="18763" y="7421"/>
                      <a:pt x="18147" y="8009"/>
                    </a:cubicBezTo>
                    <a:cubicBezTo>
                      <a:pt x="18651" y="7309"/>
                      <a:pt x="19071" y="6581"/>
                      <a:pt x="19435" y="5825"/>
                    </a:cubicBezTo>
                    <a:cubicBezTo>
                      <a:pt x="19631" y="5433"/>
                      <a:pt x="19799" y="5013"/>
                      <a:pt x="19939" y="4593"/>
                    </a:cubicBezTo>
                    <a:cubicBezTo>
                      <a:pt x="20079" y="4145"/>
                      <a:pt x="20191" y="3725"/>
                      <a:pt x="20219" y="3249"/>
                    </a:cubicBezTo>
                    <a:cubicBezTo>
                      <a:pt x="20275" y="2745"/>
                      <a:pt x="20107" y="2241"/>
                      <a:pt x="19743" y="1849"/>
                    </a:cubicBezTo>
                    <a:cubicBezTo>
                      <a:pt x="19071" y="1149"/>
                      <a:pt x="17951" y="1121"/>
                      <a:pt x="17251" y="1793"/>
                    </a:cubicBezTo>
                    <a:cubicBezTo>
                      <a:pt x="16915" y="2129"/>
                      <a:pt x="16635" y="2493"/>
                      <a:pt x="16383" y="2857"/>
                    </a:cubicBezTo>
                    <a:cubicBezTo>
                      <a:pt x="16131" y="3249"/>
                      <a:pt x="15907" y="3613"/>
                      <a:pt x="15711" y="4033"/>
                    </a:cubicBezTo>
                    <a:cubicBezTo>
                      <a:pt x="15347" y="4789"/>
                      <a:pt x="15039" y="5573"/>
                      <a:pt x="14787" y="6413"/>
                    </a:cubicBezTo>
                    <a:cubicBezTo>
                      <a:pt x="14871" y="5545"/>
                      <a:pt x="14899" y="4705"/>
                      <a:pt x="14815" y="3865"/>
                    </a:cubicBezTo>
                    <a:cubicBezTo>
                      <a:pt x="14787" y="3417"/>
                      <a:pt x="14703" y="2969"/>
                      <a:pt x="14619" y="2549"/>
                    </a:cubicBezTo>
                    <a:cubicBezTo>
                      <a:pt x="14535" y="2101"/>
                      <a:pt x="14423" y="1653"/>
                      <a:pt x="14227" y="1233"/>
                    </a:cubicBezTo>
                    <a:cubicBezTo>
                      <a:pt x="14003" y="784"/>
                      <a:pt x="13611" y="420"/>
                      <a:pt x="13106" y="280"/>
                    </a:cubicBezTo>
                    <a:cubicBezTo>
                      <a:pt x="12182" y="0"/>
                      <a:pt x="11202" y="532"/>
                      <a:pt x="10922" y="1457"/>
                    </a:cubicBezTo>
                    <a:cubicBezTo>
                      <a:pt x="10782" y="1933"/>
                      <a:pt x="10726" y="2381"/>
                      <a:pt x="10698" y="2829"/>
                    </a:cubicBezTo>
                    <a:cubicBezTo>
                      <a:pt x="10670" y="3277"/>
                      <a:pt x="10670" y="3725"/>
                      <a:pt x="10698" y="4173"/>
                    </a:cubicBezTo>
                    <a:cubicBezTo>
                      <a:pt x="10754" y="5013"/>
                      <a:pt x="10894" y="5853"/>
                      <a:pt x="11090" y="6693"/>
                    </a:cubicBezTo>
                    <a:cubicBezTo>
                      <a:pt x="10726" y="5909"/>
                      <a:pt x="10334" y="5181"/>
                      <a:pt x="9830" y="4481"/>
                    </a:cubicBezTo>
                    <a:cubicBezTo>
                      <a:pt x="9578" y="4117"/>
                      <a:pt x="9298" y="3753"/>
                      <a:pt x="9018" y="3417"/>
                    </a:cubicBezTo>
                    <a:cubicBezTo>
                      <a:pt x="8710" y="3109"/>
                      <a:pt x="8374" y="2773"/>
                      <a:pt x="8010" y="2493"/>
                    </a:cubicBezTo>
                    <a:cubicBezTo>
                      <a:pt x="7590" y="2213"/>
                      <a:pt x="7086" y="2101"/>
                      <a:pt x="6554" y="2213"/>
                    </a:cubicBezTo>
                    <a:cubicBezTo>
                      <a:pt x="5629" y="2465"/>
                      <a:pt x="5041" y="3417"/>
                      <a:pt x="5265" y="4341"/>
                    </a:cubicBezTo>
                    <a:cubicBezTo>
                      <a:pt x="5377" y="4817"/>
                      <a:pt x="5545" y="5237"/>
                      <a:pt x="5741" y="5629"/>
                    </a:cubicBezTo>
                    <a:cubicBezTo>
                      <a:pt x="5938" y="6049"/>
                      <a:pt x="6162" y="6413"/>
                      <a:pt x="6414" y="6805"/>
                    </a:cubicBezTo>
                    <a:cubicBezTo>
                      <a:pt x="6890" y="7505"/>
                      <a:pt x="7422" y="8177"/>
                      <a:pt x="8010" y="8794"/>
                    </a:cubicBezTo>
                    <a:cubicBezTo>
                      <a:pt x="7310" y="8289"/>
                      <a:pt x="6582" y="7869"/>
                      <a:pt x="5825" y="7505"/>
                    </a:cubicBezTo>
                    <a:cubicBezTo>
                      <a:pt x="5433" y="7309"/>
                      <a:pt x="5013" y="7141"/>
                      <a:pt x="4593" y="7001"/>
                    </a:cubicBezTo>
                    <a:cubicBezTo>
                      <a:pt x="4145" y="6861"/>
                      <a:pt x="3725" y="6749"/>
                      <a:pt x="3249" y="6721"/>
                    </a:cubicBezTo>
                    <a:cubicBezTo>
                      <a:pt x="2745" y="6665"/>
                      <a:pt x="2241" y="6833"/>
                      <a:pt x="1849" y="7197"/>
                    </a:cubicBezTo>
                    <a:cubicBezTo>
                      <a:pt x="1149" y="7869"/>
                      <a:pt x="1121" y="8990"/>
                      <a:pt x="1793" y="9690"/>
                    </a:cubicBezTo>
                    <a:cubicBezTo>
                      <a:pt x="2129" y="10026"/>
                      <a:pt x="2493" y="10306"/>
                      <a:pt x="2857" y="10558"/>
                    </a:cubicBezTo>
                    <a:cubicBezTo>
                      <a:pt x="3249" y="10810"/>
                      <a:pt x="3613" y="11034"/>
                      <a:pt x="4033" y="11230"/>
                    </a:cubicBezTo>
                    <a:cubicBezTo>
                      <a:pt x="4789" y="11594"/>
                      <a:pt x="5573" y="11902"/>
                      <a:pt x="6414" y="12154"/>
                    </a:cubicBezTo>
                    <a:cubicBezTo>
                      <a:pt x="5545" y="12070"/>
                      <a:pt x="4705" y="12070"/>
                      <a:pt x="3865" y="12126"/>
                    </a:cubicBezTo>
                    <a:cubicBezTo>
                      <a:pt x="3417" y="12154"/>
                      <a:pt x="2997" y="12238"/>
                      <a:pt x="2549" y="12322"/>
                    </a:cubicBezTo>
                    <a:cubicBezTo>
                      <a:pt x="2101" y="12406"/>
                      <a:pt x="1653" y="12546"/>
                      <a:pt x="1233" y="12742"/>
                    </a:cubicBezTo>
                    <a:cubicBezTo>
                      <a:pt x="785" y="12938"/>
                      <a:pt x="421" y="13330"/>
                      <a:pt x="281" y="13834"/>
                    </a:cubicBezTo>
                    <a:cubicBezTo>
                      <a:pt x="1" y="14786"/>
                      <a:pt x="533" y="15766"/>
                      <a:pt x="1457" y="16018"/>
                    </a:cubicBezTo>
                    <a:cubicBezTo>
                      <a:pt x="1933" y="16158"/>
                      <a:pt x="2381" y="16214"/>
                      <a:pt x="2829" y="16242"/>
                    </a:cubicBezTo>
                    <a:cubicBezTo>
                      <a:pt x="3277" y="16270"/>
                      <a:pt x="3725" y="16270"/>
                      <a:pt x="4173" y="16242"/>
                    </a:cubicBezTo>
                    <a:cubicBezTo>
                      <a:pt x="5013" y="16186"/>
                      <a:pt x="5853" y="16046"/>
                      <a:pt x="6694" y="15850"/>
                    </a:cubicBezTo>
                    <a:cubicBezTo>
                      <a:pt x="5938" y="16214"/>
                      <a:pt x="5181" y="16635"/>
                      <a:pt x="4481" y="17111"/>
                    </a:cubicBezTo>
                    <a:cubicBezTo>
                      <a:pt x="4117" y="17363"/>
                      <a:pt x="3753" y="17643"/>
                      <a:pt x="3445" y="17923"/>
                    </a:cubicBezTo>
                    <a:cubicBezTo>
                      <a:pt x="3109" y="18231"/>
                      <a:pt x="2773" y="18567"/>
                      <a:pt x="2493" y="18931"/>
                    </a:cubicBezTo>
                    <a:cubicBezTo>
                      <a:pt x="2213" y="19351"/>
                      <a:pt x="2101" y="19855"/>
                      <a:pt x="2241" y="20387"/>
                    </a:cubicBezTo>
                    <a:cubicBezTo>
                      <a:pt x="2465" y="21339"/>
                      <a:pt x="3417" y="21899"/>
                      <a:pt x="4369" y="21675"/>
                    </a:cubicBezTo>
                    <a:cubicBezTo>
                      <a:pt x="4817" y="21563"/>
                      <a:pt x="5237" y="21395"/>
                      <a:pt x="5629" y="21199"/>
                    </a:cubicBezTo>
                    <a:cubicBezTo>
                      <a:pt x="6050" y="21003"/>
                      <a:pt x="6442" y="20779"/>
                      <a:pt x="6806" y="20527"/>
                    </a:cubicBezTo>
                    <a:cubicBezTo>
                      <a:pt x="7506" y="20051"/>
                      <a:pt x="8178" y="19519"/>
                      <a:pt x="8794" y="18931"/>
                    </a:cubicBezTo>
                    <a:cubicBezTo>
                      <a:pt x="8318" y="19631"/>
                      <a:pt x="7870" y="20359"/>
                      <a:pt x="7506" y="21115"/>
                    </a:cubicBezTo>
                    <a:cubicBezTo>
                      <a:pt x="7310" y="21535"/>
                      <a:pt x="7142" y="21927"/>
                      <a:pt x="7002" y="22375"/>
                    </a:cubicBezTo>
                    <a:cubicBezTo>
                      <a:pt x="6890" y="22795"/>
                      <a:pt x="6750" y="23215"/>
                      <a:pt x="6722" y="23691"/>
                    </a:cubicBezTo>
                    <a:cubicBezTo>
                      <a:pt x="6666" y="24195"/>
                      <a:pt x="6834" y="24700"/>
                      <a:pt x="7198" y="25092"/>
                    </a:cubicBezTo>
                    <a:cubicBezTo>
                      <a:pt x="7870" y="25792"/>
                      <a:pt x="8990" y="25820"/>
                      <a:pt x="9690" y="25148"/>
                    </a:cubicBezTo>
                    <a:cubicBezTo>
                      <a:pt x="10026" y="24812"/>
                      <a:pt x="10306" y="24448"/>
                      <a:pt x="10558" y="24083"/>
                    </a:cubicBezTo>
                    <a:cubicBezTo>
                      <a:pt x="10810" y="23719"/>
                      <a:pt x="11034" y="23327"/>
                      <a:pt x="11230" y="22935"/>
                    </a:cubicBezTo>
                    <a:cubicBezTo>
                      <a:pt x="11594" y="22151"/>
                      <a:pt x="11902" y="21367"/>
                      <a:pt x="12154" y="20527"/>
                    </a:cubicBezTo>
                    <a:cubicBezTo>
                      <a:pt x="12070" y="21395"/>
                      <a:pt x="12070" y="22235"/>
                      <a:pt x="12126" y="23075"/>
                    </a:cubicBezTo>
                    <a:cubicBezTo>
                      <a:pt x="12154" y="23523"/>
                      <a:pt x="12238" y="23971"/>
                      <a:pt x="12322" y="24392"/>
                    </a:cubicBezTo>
                    <a:cubicBezTo>
                      <a:pt x="12406" y="24840"/>
                      <a:pt x="12546" y="25288"/>
                      <a:pt x="12742" y="25708"/>
                    </a:cubicBezTo>
                    <a:cubicBezTo>
                      <a:pt x="12938" y="26156"/>
                      <a:pt x="13330" y="26520"/>
                      <a:pt x="13835" y="26660"/>
                    </a:cubicBezTo>
                    <a:cubicBezTo>
                      <a:pt x="14759" y="26940"/>
                      <a:pt x="15767" y="26408"/>
                      <a:pt x="16019" y="25484"/>
                    </a:cubicBezTo>
                    <a:cubicBezTo>
                      <a:pt x="16159" y="25036"/>
                      <a:pt x="16215" y="24560"/>
                      <a:pt x="16243" y="24111"/>
                    </a:cubicBezTo>
                    <a:cubicBezTo>
                      <a:pt x="16271" y="23663"/>
                      <a:pt x="16271" y="23215"/>
                      <a:pt x="16243" y="22795"/>
                    </a:cubicBezTo>
                    <a:cubicBezTo>
                      <a:pt x="16187" y="21927"/>
                      <a:pt x="16047" y="21087"/>
                      <a:pt x="15851" y="20247"/>
                    </a:cubicBezTo>
                    <a:cubicBezTo>
                      <a:pt x="16215" y="21031"/>
                      <a:pt x="16635" y="21759"/>
                      <a:pt x="17111" y="22459"/>
                    </a:cubicBezTo>
                    <a:cubicBezTo>
                      <a:pt x="17363" y="22823"/>
                      <a:pt x="17643" y="23187"/>
                      <a:pt x="17951" y="23523"/>
                    </a:cubicBezTo>
                    <a:cubicBezTo>
                      <a:pt x="18231" y="23859"/>
                      <a:pt x="18567" y="24167"/>
                      <a:pt x="18959" y="24448"/>
                    </a:cubicBezTo>
                    <a:cubicBezTo>
                      <a:pt x="19351" y="24728"/>
                      <a:pt x="19883" y="24840"/>
                      <a:pt x="20387" y="24728"/>
                    </a:cubicBezTo>
                    <a:cubicBezTo>
                      <a:pt x="21340" y="24476"/>
                      <a:pt x="21900" y="23523"/>
                      <a:pt x="21676" y="22599"/>
                    </a:cubicBezTo>
                    <a:cubicBezTo>
                      <a:pt x="21564" y="22123"/>
                      <a:pt x="21396" y="21703"/>
                      <a:pt x="21200" y="21311"/>
                    </a:cubicBezTo>
                    <a:cubicBezTo>
                      <a:pt x="21004" y="20919"/>
                      <a:pt x="20779" y="20527"/>
                      <a:pt x="20527" y="20135"/>
                    </a:cubicBezTo>
                    <a:cubicBezTo>
                      <a:pt x="20079" y="19435"/>
                      <a:pt x="19519" y="18763"/>
                      <a:pt x="18931" y="18147"/>
                    </a:cubicBezTo>
                    <a:cubicBezTo>
                      <a:pt x="19631" y="18651"/>
                      <a:pt x="20359" y="19071"/>
                      <a:pt x="21116" y="19435"/>
                    </a:cubicBezTo>
                    <a:cubicBezTo>
                      <a:pt x="21536" y="19631"/>
                      <a:pt x="21928" y="19799"/>
                      <a:pt x="22376" y="19939"/>
                    </a:cubicBezTo>
                    <a:cubicBezTo>
                      <a:pt x="22796" y="20079"/>
                      <a:pt x="23216" y="20191"/>
                      <a:pt x="23692" y="20247"/>
                    </a:cubicBezTo>
                    <a:cubicBezTo>
                      <a:pt x="24196" y="20275"/>
                      <a:pt x="24700" y="20135"/>
                      <a:pt x="25092" y="19743"/>
                    </a:cubicBezTo>
                    <a:cubicBezTo>
                      <a:pt x="25792" y="19071"/>
                      <a:pt x="25820" y="17979"/>
                      <a:pt x="25148" y="17251"/>
                    </a:cubicBezTo>
                    <a:close/>
                  </a:path>
                </a:pathLst>
              </a:custGeom>
              <a:solidFill>
                <a:srgbClr val="DC4D69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34"/>
              <p:cNvSpPr/>
              <p:nvPr/>
            </p:nvSpPr>
            <p:spPr>
              <a:xfrm>
                <a:off x="8310325" y="4961675"/>
                <a:ext cx="137225" cy="120200"/>
              </a:xfrm>
              <a:custGeom>
                <a:rect b="b" l="l" r="r" t="t"/>
                <a:pathLst>
                  <a:path extrusionOk="0" h="4808" w="5489">
                    <a:moveTo>
                      <a:pt x="2750" y="0"/>
                    </a:moveTo>
                    <a:cubicBezTo>
                      <a:pt x="1866" y="0"/>
                      <a:pt x="1010" y="490"/>
                      <a:pt x="588" y="1354"/>
                    </a:cubicBezTo>
                    <a:cubicBezTo>
                      <a:pt x="0" y="2558"/>
                      <a:pt x="504" y="3986"/>
                      <a:pt x="1708" y="4574"/>
                    </a:cubicBezTo>
                    <a:cubicBezTo>
                      <a:pt x="2040" y="4732"/>
                      <a:pt x="2392" y="4808"/>
                      <a:pt x="2739" y="4808"/>
                    </a:cubicBezTo>
                    <a:cubicBezTo>
                      <a:pt x="3623" y="4808"/>
                      <a:pt x="4479" y="4319"/>
                      <a:pt x="4901" y="3454"/>
                    </a:cubicBezTo>
                    <a:cubicBezTo>
                      <a:pt x="5489" y="2250"/>
                      <a:pt x="4985" y="822"/>
                      <a:pt x="3781" y="234"/>
                    </a:cubicBezTo>
                    <a:cubicBezTo>
                      <a:pt x="3449" y="76"/>
                      <a:pt x="3097" y="0"/>
                      <a:pt x="27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66" name="Google Shape;566;p34"/>
            <p:cNvSpPr/>
            <p:nvPr/>
          </p:nvSpPr>
          <p:spPr>
            <a:xfrm>
              <a:off x="8809475" y="4212550"/>
              <a:ext cx="1135575" cy="1135825"/>
            </a:xfrm>
            <a:custGeom>
              <a:rect b="b" l="l" r="r" t="t"/>
              <a:pathLst>
                <a:path extrusionOk="0" h="45433" w="45423">
                  <a:moveTo>
                    <a:pt x="19424" y="0"/>
                  </a:moveTo>
                  <a:cubicBezTo>
                    <a:pt x="19341" y="0"/>
                    <a:pt x="19260" y="4"/>
                    <a:pt x="19183" y="11"/>
                  </a:cubicBezTo>
                  <a:cubicBezTo>
                    <a:pt x="18483" y="123"/>
                    <a:pt x="17839" y="571"/>
                    <a:pt x="17335" y="1215"/>
                  </a:cubicBezTo>
                  <a:cubicBezTo>
                    <a:pt x="17223" y="1355"/>
                    <a:pt x="17111" y="1523"/>
                    <a:pt x="16999" y="1719"/>
                  </a:cubicBezTo>
                  <a:cubicBezTo>
                    <a:pt x="16915" y="1887"/>
                    <a:pt x="16803" y="2055"/>
                    <a:pt x="16747" y="2279"/>
                  </a:cubicBezTo>
                  <a:cubicBezTo>
                    <a:pt x="16579" y="2643"/>
                    <a:pt x="16495" y="3063"/>
                    <a:pt x="16439" y="3483"/>
                  </a:cubicBezTo>
                  <a:cubicBezTo>
                    <a:pt x="16327" y="4772"/>
                    <a:pt x="16495" y="6004"/>
                    <a:pt x="16747" y="7124"/>
                  </a:cubicBezTo>
                  <a:cubicBezTo>
                    <a:pt x="16243" y="6116"/>
                    <a:pt x="15543" y="5052"/>
                    <a:pt x="14591" y="4155"/>
                  </a:cubicBezTo>
                  <a:cubicBezTo>
                    <a:pt x="14283" y="3875"/>
                    <a:pt x="13947" y="3651"/>
                    <a:pt x="13583" y="3455"/>
                  </a:cubicBezTo>
                  <a:cubicBezTo>
                    <a:pt x="13387" y="3371"/>
                    <a:pt x="13219" y="3287"/>
                    <a:pt x="13023" y="3203"/>
                  </a:cubicBezTo>
                  <a:cubicBezTo>
                    <a:pt x="12826" y="3147"/>
                    <a:pt x="12630" y="3091"/>
                    <a:pt x="12434" y="3063"/>
                  </a:cubicBezTo>
                  <a:cubicBezTo>
                    <a:pt x="12196" y="3012"/>
                    <a:pt x="11957" y="2987"/>
                    <a:pt x="11724" y="2987"/>
                  </a:cubicBezTo>
                  <a:cubicBezTo>
                    <a:pt x="11193" y="2987"/>
                    <a:pt x="10696" y="3118"/>
                    <a:pt x="10306" y="3371"/>
                  </a:cubicBezTo>
                  <a:cubicBezTo>
                    <a:pt x="9998" y="3567"/>
                    <a:pt x="9746" y="3819"/>
                    <a:pt x="9550" y="4127"/>
                  </a:cubicBezTo>
                  <a:cubicBezTo>
                    <a:pt x="9354" y="4436"/>
                    <a:pt x="9186" y="4800"/>
                    <a:pt x="9102" y="5192"/>
                  </a:cubicBezTo>
                  <a:cubicBezTo>
                    <a:pt x="8990" y="5556"/>
                    <a:pt x="8962" y="5976"/>
                    <a:pt x="8962" y="6396"/>
                  </a:cubicBezTo>
                  <a:cubicBezTo>
                    <a:pt x="8990" y="6816"/>
                    <a:pt x="9074" y="7236"/>
                    <a:pt x="9186" y="7628"/>
                  </a:cubicBezTo>
                  <a:cubicBezTo>
                    <a:pt x="9606" y="8860"/>
                    <a:pt x="10278" y="9952"/>
                    <a:pt x="10978" y="10848"/>
                  </a:cubicBezTo>
                  <a:cubicBezTo>
                    <a:pt x="10726" y="10652"/>
                    <a:pt x="10502" y="10484"/>
                    <a:pt x="10278" y="10316"/>
                  </a:cubicBezTo>
                  <a:cubicBezTo>
                    <a:pt x="9858" y="10036"/>
                    <a:pt x="9466" y="9812"/>
                    <a:pt x="9074" y="9588"/>
                  </a:cubicBezTo>
                  <a:cubicBezTo>
                    <a:pt x="8654" y="9364"/>
                    <a:pt x="8206" y="9168"/>
                    <a:pt x="7786" y="9028"/>
                  </a:cubicBezTo>
                  <a:cubicBezTo>
                    <a:pt x="7366" y="8888"/>
                    <a:pt x="6946" y="8804"/>
                    <a:pt x="6554" y="8804"/>
                  </a:cubicBezTo>
                  <a:cubicBezTo>
                    <a:pt x="6456" y="8797"/>
                    <a:pt x="6356" y="8794"/>
                    <a:pt x="6255" y="8794"/>
                  </a:cubicBezTo>
                  <a:cubicBezTo>
                    <a:pt x="5953" y="8794"/>
                    <a:pt x="5644" y="8825"/>
                    <a:pt x="5349" y="8888"/>
                  </a:cubicBezTo>
                  <a:cubicBezTo>
                    <a:pt x="4957" y="9000"/>
                    <a:pt x="4593" y="9140"/>
                    <a:pt x="4285" y="9336"/>
                  </a:cubicBezTo>
                  <a:cubicBezTo>
                    <a:pt x="4033" y="9476"/>
                    <a:pt x="3809" y="9672"/>
                    <a:pt x="3613" y="9924"/>
                  </a:cubicBezTo>
                  <a:lnTo>
                    <a:pt x="3501" y="10064"/>
                  </a:lnTo>
                  <a:cubicBezTo>
                    <a:pt x="3333" y="10316"/>
                    <a:pt x="3221" y="10652"/>
                    <a:pt x="3137" y="11044"/>
                  </a:cubicBezTo>
                  <a:cubicBezTo>
                    <a:pt x="3081" y="11408"/>
                    <a:pt x="3109" y="11800"/>
                    <a:pt x="3165" y="12193"/>
                  </a:cubicBezTo>
                  <a:cubicBezTo>
                    <a:pt x="3305" y="12977"/>
                    <a:pt x="3697" y="13761"/>
                    <a:pt x="4257" y="14377"/>
                  </a:cubicBezTo>
                  <a:cubicBezTo>
                    <a:pt x="4845" y="15049"/>
                    <a:pt x="5574" y="15609"/>
                    <a:pt x="6442" y="16169"/>
                  </a:cubicBezTo>
                  <a:cubicBezTo>
                    <a:pt x="6666" y="16309"/>
                    <a:pt x="6918" y="16449"/>
                    <a:pt x="7198" y="16589"/>
                  </a:cubicBezTo>
                  <a:cubicBezTo>
                    <a:pt x="6890" y="16505"/>
                    <a:pt x="6610" y="16449"/>
                    <a:pt x="6330" y="16393"/>
                  </a:cubicBezTo>
                  <a:cubicBezTo>
                    <a:pt x="5624" y="16256"/>
                    <a:pt x="4959" y="16187"/>
                    <a:pt x="4326" y="16187"/>
                  </a:cubicBezTo>
                  <a:cubicBezTo>
                    <a:pt x="4055" y="16187"/>
                    <a:pt x="3790" y="16200"/>
                    <a:pt x="3529" y="16225"/>
                  </a:cubicBezTo>
                  <a:cubicBezTo>
                    <a:pt x="3109" y="16253"/>
                    <a:pt x="2717" y="16337"/>
                    <a:pt x="2325" y="16505"/>
                  </a:cubicBezTo>
                  <a:cubicBezTo>
                    <a:pt x="1961" y="16645"/>
                    <a:pt x="1597" y="16841"/>
                    <a:pt x="1261" y="17093"/>
                  </a:cubicBezTo>
                  <a:cubicBezTo>
                    <a:pt x="953" y="17317"/>
                    <a:pt x="673" y="17597"/>
                    <a:pt x="449" y="17905"/>
                  </a:cubicBezTo>
                  <a:cubicBezTo>
                    <a:pt x="365" y="18073"/>
                    <a:pt x="253" y="18213"/>
                    <a:pt x="197" y="18381"/>
                  </a:cubicBezTo>
                  <a:cubicBezTo>
                    <a:pt x="141" y="18549"/>
                    <a:pt x="85" y="18717"/>
                    <a:pt x="57" y="18885"/>
                  </a:cubicBezTo>
                  <a:cubicBezTo>
                    <a:pt x="1" y="19249"/>
                    <a:pt x="29" y="19585"/>
                    <a:pt x="113" y="19950"/>
                  </a:cubicBezTo>
                  <a:cubicBezTo>
                    <a:pt x="225" y="20342"/>
                    <a:pt x="393" y="20678"/>
                    <a:pt x="617" y="20986"/>
                  </a:cubicBezTo>
                  <a:cubicBezTo>
                    <a:pt x="841" y="21322"/>
                    <a:pt x="1093" y="21630"/>
                    <a:pt x="1429" y="21882"/>
                  </a:cubicBezTo>
                  <a:cubicBezTo>
                    <a:pt x="1737" y="22162"/>
                    <a:pt x="2101" y="22386"/>
                    <a:pt x="2493" y="22554"/>
                  </a:cubicBezTo>
                  <a:cubicBezTo>
                    <a:pt x="3277" y="22918"/>
                    <a:pt x="4173" y="23142"/>
                    <a:pt x="5181" y="23282"/>
                  </a:cubicBezTo>
                  <a:cubicBezTo>
                    <a:pt x="5462" y="23338"/>
                    <a:pt x="5770" y="23366"/>
                    <a:pt x="6078" y="23366"/>
                  </a:cubicBezTo>
                  <a:cubicBezTo>
                    <a:pt x="5770" y="23422"/>
                    <a:pt x="5490" y="23478"/>
                    <a:pt x="5209" y="23534"/>
                  </a:cubicBezTo>
                  <a:cubicBezTo>
                    <a:pt x="4201" y="23786"/>
                    <a:pt x="3361" y="24094"/>
                    <a:pt x="2577" y="24542"/>
                  </a:cubicBezTo>
                  <a:cubicBezTo>
                    <a:pt x="2213" y="24738"/>
                    <a:pt x="1877" y="24990"/>
                    <a:pt x="1569" y="25270"/>
                  </a:cubicBezTo>
                  <a:cubicBezTo>
                    <a:pt x="1261" y="25578"/>
                    <a:pt x="1009" y="25914"/>
                    <a:pt x="841" y="26250"/>
                  </a:cubicBezTo>
                  <a:cubicBezTo>
                    <a:pt x="645" y="26614"/>
                    <a:pt x="505" y="26978"/>
                    <a:pt x="449" y="27342"/>
                  </a:cubicBezTo>
                  <a:cubicBezTo>
                    <a:pt x="393" y="27707"/>
                    <a:pt x="393" y="28071"/>
                    <a:pt x="477" y="28379"/>
                  </a:cubicBezTo>
                  <a:cubicBezTo>
                    <a:pt x="561" y="28715"/>
                    <a:pt x="729" y="29023"/>
                    <a:pt x="981" y="29331"/>
                  </a:cubicBezTo>
                  <a:cubicBezTo>
                    <a:pt x="1177" y="29611"/>
                    <a:pt x="1485" y="29863"/>
                    <a:pt x="1849" y="30087"/>
                  </a:cubicBezTo>
                  <a:cubicBezTo>
                    <a:pt x="2017" y="30199"/>
                    <a:pt x="2185" y="30283"/>
                    <a:pt x="2381" y="30367"/>
                  </a:cubicBezTo>
                  <a:cubicBezTo>
                    <a:pt x="2577" y="30451"/>
                    <a:pt x="2773" y="30507"/>
                    <a:pt x="2969" y="30563"/>
                  </a:cubicBezTo>
                  <a:cubicBezTo>
                    <a:pt x="3361" y="30675"/>
                    <a:pt x="3781" y="30731"/>
                    <a:pt x="4173" y="30731"/>
                  </a:cubicBezTo>
                  <a:cubicBezTo>
                    <a:pt x="5265" y="30731"/>
                    <a:pt x="6274" y="30507"/>
                    <a:pt x="7198" y="30227"/>
                  </a:cubicBezTo>
                  <a:lnTo>
                    <a:pt x="7198" y="30227"/>
                  </a:lnTo>
                  <a:cubicBezTo>
                    <a:pt x="7170" y="30255"/>
                    <a:pt x="7114" y="30311"/>
                    <a:pt x="7058" y="30339"/>
                  </a:cubicBezTo>
                  <a:cubicBezTo>
                    <a:pt x="6246" y="30955"/>
                    <a:pt x="5602" y="31599"/>
                    <a:pt x="5069" y="32299"/>
                  </a:cubicBezTo>
                  <a:cubicBezTo>
                    <a:pt x="4565" y="32971"/>
                    <a:pt x="4257" y="33783"/>
                    <a:pt x="4173" y="34567"/>
                  </a:cubicBezTo>
                  <a:cubicBezTo>
                    <a:pt x="4145" y="34987"/>
                    <a:pt x="4173" y="35380"/>
                    <a:pt x="4257" y="35716"/>
                  </a:cubicBezTo>
                  <a:cubicBezTo>
                    <a:pt x="4369" y="36108"/>
                    <a:pt x="4509" y="36444"/>
                    <a:pt x="4705" y="36668"/>
                  </a:cubicBezTo>
                  <a:cubicBezTo>
                    <a:pt x="4957" y="36948"/>
                    <a:pt x="5237" y="37172"/>
                    <a:pt x="5574" y="37340"/>
                  </a:cubicBezTo>
                  <a:cubicBezTo>
                    <a:pt x="5882" y="37508"/>
                    <a:pt x="6274" y="37620"/>
                    <a:pt x="6666" y="37676"/>
                  </a:cubicBezTo>
                  <a:cubicBezTo>
                    <a:pt x="6851" y="37701"/>
                    <a:pt x="7037" y="37714"/>
                    <a:pt x="7224" y="37714"/>
                  </a:cubicBezTo>
                  <a:cubicBezTo>
                    <a:pt x="7857" y="37714"/>
                    <a:pt x="8490" y="37571"/>
                    <a:pt x="9074" y="37312"/>
                  </a:cubicBezTo>
                  <a:cubicBezTo>
                    <a:pt x="9886" y="36948"/>
                    <a:pt x="10670" y="36444"/>
                    <a:pt x="11426" y="35800"/>
                  </a:cubicBezTo>
                  <a:cubicBezTo>
                    <a:pt x="11790" y="35492"/>
                    <a:pt x="12154" y="35155"/>
                    <a:pt x="12518" y="34763"/>
                  </a:cubicBezTo>
                  <a:lnTo>
                    <a:pt x="12518" y="34763"/>
                  </a:lnTo>
                  <a:cubicBezTo>
                    <a:pt x="11762" y="35884"/>
                    <a:pt x="10978" y="37228"/>
                    <a:pt x="10614" y="38796"/>
                  </a:cubicBezTo>
                  <a:cubicBezTo>
                    <a:pt x="10586" y="38992"/>
                    <a:pt x="10530" y="39188"/>
                    <a:pt x="10530" y="39412"/>
                  </a:cubicBezTo>
                  <a:cubicBezTo>
                    <a:pt x="10502" y="39608"/>
                    <a:pt x="10502" y="39804"/>
                    <a:pt x="10502" y="40028"/>
                  </a:cubicBezTo>
                  <a:cubicBezTo>
                    <a:pt x="10530" y="40448"/>
                    <a:pt x="10614" y="40868"/>
                    <a:pt x="10726" y="41232"/>
                  </a:cubicBezTo>
                  <a:cubicBezTo>
                    <a:pt x="10866" y="41596"/>
                    <a:pt x="11062" y="41932"/>
                    <a:pt x="11286" y="42240"/>
                  </a:cubicBezTo>
                  <a:cubicBezTo>
                    <a:pt x="11482" y="42492"/>
                    <a:pt x="11706" y="42688"/>
                    <a:pt x="11958" y="42856"/>
                  </a:cubicBezTo>
                  <a:lnTo>
                    <a:pt x="12070" y="42912"/>
                  </a:lnTo>
                  <a:cubicBezTo>
                    <a:pt x="12378" y="43080"/>
                    <a:pt x="12714" y="43165"/>
                    <a:pt x="13107" y="43193"/>
                  </a:cubicBezTo>
                  <a:cubicBezTo>
                    <a:pt x="13443" y="43193"/>
                    <a:pt x="13835" y="43136"/>
                    <a:pt x="14255" y="43024"/>
                  </a:cubicBezTo>
                  <a:cubicBezTo>
                    <a:pt x="14619" y="42940"/>
                    <a:pt x="14983" y="42744"/>
                    <a:pt x="15347" y="42520"/>
                  </a:cubicBezTo>
                  <a:cubicBezTo>
                    <a:pt x="15711" y="42296"/>
                    <a:pt x="16019" y="42044"/>
                    <a:pt x="16299" y="41736"/>
                  </a:cubicBezTo>
                  <a:cubicBezTo>
                    <a:pt x="16887" y="41064"/>
                    <a:pt x="17391" y="40308"/>
                    <a:pt x="17839" y="39384"/>
                  </a:cubicBezTo>
                  <a:cubicBezTo>
                    <a:pt x="17951" y="39132"/>
                    <a:pt x="18091" y="38852"/>
                    <a:pt x="18203" y="38572"/>
                  </a:cubicBezTo>
                  <a:lnTo>
                    <a:pt x="18203" y="38572"/>
                  </a:lnTo>
                  <a:cubicBezTo>
                    <a:pt x="18147" y="38880"/>
                    <a:pt x="18119" y="39160"/>
                    <a:pt x="18091" y="39440"/>
                  </a:cubicBezTo>
                  <a:cubicBezTo>
                    <a:pt x="18007" y="40476"/>
                    <a:pt x="18035" y="41400"/>
                    <a:pt x="18203" y="42268"/>
                  </a:cubicBezTo>
                  <a:cubicBezTo>
                    <a:pt x="18287" y="42660"/>
                    <a:pt x="18427" y="43052"/>
                    <a:pt x="18623" y="43445"/>
                  </a:cubicBezTo>
                  <a:cubicBezTo>
                    <a:pt x="18791" y="43809"/>
                    <a:pt x="19043" y="44145"/>
                    <a:pt x="19295" y="44425"/>
                  </a:cubicBezTo>
                  <a:cubicBezTo>
                    <a:pt x="19883" y="45041"/>
                    <a:pt x="20584" y="45405"/>
                    <a:pt x="21228" y="45433"/>
                  </a:cubicBezTo>
                  <a:lnTo>
                    <a:pt x="21340" y="45433"/>
                  </a:lnTo>
                  <a:cubicBezTo>
                    <a:pt x="21480" y="45433"/>
                    <a:pt x="21620" y="45433"/>
                    <a:pt x="21760" y="45405"/>
                  </a:cubicBezTo>
                  <a:cubicBezTo>
                    <a:pt x="21928" y="45377"/>
                    <a:pt x="22096" y="45321"/>
                    <a:pt x="22292" y="45265"/>
                  </a:cubicBezTo>
                  <a:cubicBezTo>
                    <a:pt x="22460" y="45181"/>
                    <a:pt x="22628" y="45097"/>
                    <a:pt x="22796" y="45013"/>
                  </a:cubicBezTo>
                  <a:cubicBezTo>
                    <a:pt x="22936" y="44929"/>
                    <a:pt x="23104" y="44817"/>
                    <a:pt x="23272" y="44677"/>
                  </a:cubicBezTo>
                  <a:cubicBezTo>
                    <a:pt x="23580" y="44397"/>
                    <a:pt x="23860" y="44089"/>
                    <a:pt x="24084" y="43753"/>
                  </a:cubicBezTo>
                  <a:cubicBezTo>
                    <a:pt x="24308" y="43417"/>
                    <a:pt x="24504" y="43024"/>
                    <a:pt x="24616" y="42632"/>
                  </a:cubicBezTo>
                  <a:cubicBezTo>
                    <a:pt x="24756" y="42184"/>
                    <a:pt x="24868" y="41736"/>
                    <a:pt x="24952" y="41232"/>
                  </a:cubicBezTo>
                  <a:cubicBezTo>
                    <a:pt x="25008" y="40812"/>
                    <a:pt x="25064" y="40336"/>
                    <a:pt x="25064" y="39860"/>
                  </a:cubicBezTo>
                  <a:cubicBezTo>
                    <a:pt x="25064" y="39580"/>
                    <a:pt x="25064" y="39272"/>
                    <a:pt x="25064" y="38992"/>
                  </a:cubicBezTo>
                  <a:cubicBezTo>
                    <a:pt x="25372" y="40084"/>
                    <a:pt x="25848" y="41260"/>
                    <a:pt x="26576" y="42324"/>
                  </a:cubicBezTo>
                  <a:cubicBezTo>
                    <a:pt x="26828" y="42660"/>
                    <a:pt x="27108" y="42968"/>
                    <a:pt x="27444" y="43249"/>
                  </a:cubicBezTo>
                  <a:cubicBezTo>
                    <a:pt x="27752" y="43501"/>
                    <a:pt x="28117" y="43725"/>
                    <a:pt x="28481" y="43865"/>
                  </a:cubicBezTo>
                  <a:cubicBezTo>
                    <a:pt x="28873" y="44033"/>
                    <a:pt x="29237" y="44117"/>
                    <a:pt x="29601" y="44145"/>
                  </a:cubicBezTo>
                  <a:cubicBezTo>
                    <a:pt x="29663" y="44149"/>
                    <a:pt x="29725" y="44152"/>
                    <a:pt x="29786" y="44152"/>
                  </a:cubicBezTo>
                  <a:cubicBezTo>
                    <a:pt x="30079" y="44152"/>
                    <a:pt x="30354" y="44097"/>
                    <a:pt x="30609" y="44005"/>
                  </a:cubicBezTo>
                  <a:lnTo>
                    <a:pt x="30637" y="44005"/>
                  </a:lnTo>
                  <a:cubicBezTo>
                    <a:pt x="30945" y="43865"/>
                    <a:pt x="31253" y="43669"/>
                    <a:pt x="31505" y="43417"/>
                  </a:cubicBezTo>
                  <a:cubicBezTo>
                    <a:pt x="31757" y="43165"/>
                    <a:pt x="31981" y="42828"/>
                    <a:pt x="32177" y="42464"/>
                  </a:cubicBezTo>
                  <a:cubicBezTo>
                    <a:pt x="32345" y="42128"/>
                    <a:pt x="32457" y="41708"/>
                    <a:pt x="32541" y="41316"/>
                  </a:cubicBezTo>
                  <a:cubicBezTo>
                    <a:pt x="32597" y="40896"/>
                    <a:pt x="32625" y="40476"/>
                    <a:pt x="32569" y="40056"/>
                  </a:cubicBezTo>
                  <a:cubicBezTo>
                    <a:pt x="32485" y="39188"/>
                    <a:pt x="32261" y="38376"/>
                    <a:pt x="31981" y="37620"/>
                  </a:cubicBezTo>
                  <a:cubicBezTo>
                    <a:pt x="31841" y="37256"/>
                    <a:pt x="31673" y="36892"/>
                    <a:pt x="31505" y="36528"/>
                  </a:cubicBezTo>
                  <a:lnTo>
                    <a:pt x="31505" y="36528"/>
                  </a:lnTo>
                  <a:cubicBezTo>
                    <a:pt x="31701" y="36780"/>
                    <a:pt x="31897" y="37004"/>
                    <a:pt x="32093" y="37200"/>
                  </a:cubicBezTo>
                  <a:cubicBezTo>
                    <a:pt x="32429" y="37564"/>
                    <a:pt x="32765" y="37872"/>
                    <a:pt x="33101" y="38180"/>
                  </a:cubicBezTo>
                  <a:cubicBezTo>
                    <a:pt x="33465" y="38488"/>
                    <a:pt x="33857" y="38768"/>
                    <a:pt x="34249" y="38992"/>
                  </a:cubicBezTo>
                  <a:cubicBezTo>
                    <a:pt x="34613" y="39216"/>
                    <a:pt x="34977" y="39356"/>
                    <a:pt x="35398" y="39468"/>
                  </a:cubicBezTo>
                  <a:cubicBezTo>
                    <a:pt x="35762" y="39580"/>
                    <a:pt x="36182" y="39636"/>
                    <a:pt x="36602" y="39636"/>
                  </a:cubicBezTo>
                  <a:cubicBezTo>
                    <a:pt x="36826" y="39636"/>
                    <a:pt x="37022" y="39608"/>
                    <a:pt x="37190" y="39580"/>
                  </a:cubicBezTo>
                  <a:cubicBezTo>
                    <a:pt x="37386" y="39552"/>
                    <a:pt x="37554" y="39496"/>
                    <a:pt x="37750" y="39440"/>
                  </a:cubicBezTo>
                  <a:cubicBezTo>
                    <a:pt x="37918" y="39356"/>
                    <a:pt x="38086" y="39300"/>
                    <a:pt x="38226" y="39188"/>
                  </a:cubicBezTo>
                  <a:cubicBezTo>
                    <a:pt x="38338" y="39132"/>
                    <a:pt x="38450" y="39048"/>
                    <a:pt x="38534" y="38964"/>
                  </a:cubicBezTo>
                  <a:lnTo>
                    <a:pt x="38534" y="38992"/>
                  </a:lnTo>
                  <a:lnTo>
                    <a:pt x="38646" y="38880"/>
                  </a:lnTo>
                  <a:cubicBezTo>
                    <a:pt x="39122" y="38404"/>
                    <a:pt x="39402" y="37676"/>
                    <a:pt x="39430" y="36836"/>
                  </a:cubicBezTo>
                  <a:cubicBezTo>
                    <a:pt x="39430" y="36444"/>
                    <a:pt x="39402" y="36052"/>
                    <a:pt x="39290" y="35632"/>
                  </a:cubicBezTo>
                  <a:cubicBezTo>
                    <a:pt x="39262" y="35492"/>
                    <a:pt x="39206" y="35323"/>
                    <a:pt x="39150" y="35183"/>
                  </a:cubicBezTo>
                  <a:cubicBezTo>
                    <a:pt x="39066" y="34931"/>
                    <a:pt x="38954" y="34707"/>
                    <a:pt x="38814" y="34483"/>
                  </a:cubicBezTo>
                  <a:cubicBezTo>
                    <a:pt x="38366" y="33727"/>
                    <a:pt x="37806" y="32999"/>
                    <a:pt x="37050" y="32299"/>
                  </a:cubicBezTo>
                  <a:cubicBezTo>
                    <a:pt x="36854" y="32103"/>
                    <a:pt x="36630" y="31907"/>
                    <a:pt x="36406" y="31711"/>
                  </a:cubicBezTo>
                  <a:lnTo>
                    <a:pt x="36406" y="31711"/>
                  </a:lnTo>
                  <a:cubicBezTo>
                    <a:pt x="36658" y="31851"/>
                    <a:pt x="36938" y="31963"/>
                    <a:pt x="37190" y="32075"/>
                  </a:cubicBezTo>
                  <a:cubicBezTo>
                    <a:pt x="38142" y="32467"/>
                    <a:pt x="39038" y="32719"/>
                    <a:pt x="39906" y="32831"/>
                  </a:cubicBezTo>
                  <a:cubicBezTo>
                    <a:pt x="40082" y="32856"/>
                    <a:pt x="40264" y="32870"/>
                    <a:pt x="40449" y="32870"/>
                  </a:cubicBezTo>
                  <a:cubicBezTo>
                    <a:pt x="40676" y="32870"/>
                    <a:pt x="40907" y="32849"/>
                    <a:pt x="41138" y="32803"/>
                  </a:cubicBezTo>
                  <a:cubicBezTo>
                    <a:pt x="41558" y="32747"/>
                    <a:pt x="41978" y="32635"/>
                    <a:pt x="42314" y="32467"/>
                  </a:cubicBezTo>
                  <a:cubicBezTo>
                    <a:pt x="42706" y="32271"/>
                    <a:pt x="43015" y="32075"/>
                    <a:pt x="43267" y="31823"/>
                  </a:cubicBezTo>
                  <a:cubicBezTo>
                    <a:pt x="43547" y="31543"/>
                    <a:pt x="43743" y="31263"/>
                    <a:pt x="43855" y="30955"/>
                  </a:cubicBezTo>
                  <a:lnTo>
                    <a:pt x="43911" y="30843"/>
                  </a:lnTo>
                  <a:cubicBezTo>
                    <a:pt x="43995" y="30563"/>
                    <a:pt x="44051" y="30227"/>
                    <a:pt x="44023" y="29891"/>
                  </a:cubicBezTo>
                  <a:cubicBezTo>
                    <a:pt x="43995" y="29555"/>
                    <a:pt x="43911" y="29219"/>
                    <a:pt x="43799" y="28855"/>
                  </a:cubicBezTo>
                  <a:cubicBezTo>
                    <a:pt x="43771" y="28827"/>
                    <a:pt x="43771" y="28799"/>
                    <a:pt x="43743" y="28799"/>
                  </a:cubicBezTo>
                  <a:cubicBezTo>
                    <a:pt x="43603" y="28435"/>
                    <a:pt x="43407" y="28071"/>
                    <a:pt x="43127" y="27735"/>
                  </a:cubicBezTo>
                  <a:cubicBezTo>
                    <a:pt x="43015" y="27566"/>
                    <a:pt x="42874" y="27426"/>
                    <a:pt x="42734" y="27286"/>
                  </a:cubicBezTo>
                  <a:cubicBezTo>
                    <a:pt x="42566" y="27118"/>
                    <a:pt x="42398" y="27006"/>
                    <a:pt x="42230" y="26866"/>
                  </a:cubicBezTo>
                  <a:cubicBezTo>
                    <a:pt x="41194" y="26110"/>
                    <a:pt x="40018" y="25634"/>
                    <a:pt x="38926" y="25326"/>
                  </a:cubicBezTo>
                  <a:lnTo>
                    <a:pt x="39794" y="25326"/>
                  </a:lnTo>
                  <a:cubicBezTo>
                    <a:pt x="40802" y="25326"/>
                    <a:pt x="41726" y="25186"/>
                    <a:pt x="42566" y="24906"/>
                  </a:cubicBezTo>
                  <a:cubicBezTo>
                    <a:pt x="43351" y="24682"/>
                    <a:pt x="44079" y="24206"/>
                    <a:pt x="44611" y="23590"/>
                  </a:cubicBezTo>
                  <a:cubicBezTo>
                    <a:pt x="44863" y="23282"/>
                    <a:pt x="45087" y="22974"/>
                    <a:pt x="45227" y="22610"/>
                  </a:cubicBezTo>
                  <a:cubicBezTo>
                    <a:pt x="45367" y="22302"/>
                    <a:pt x="45423" y="21938"/>
                    <a:pt x="45423" y="21574"/>
                  </a:cubicBezTo>
                  <a:cubicBezTo>
                    <a:pt x="45423" y="21350"/>
                    <a:pt x="45367" y="21126"/>
                    <a:pt x="45255" y="20874"/>
                  </a:cubicBezTo>
                  <a:cubicBezTo>
                    <a:pt x="45227" y="20762"/>
                    <a:pt x="45171" y="20650"/>
                    <a:pt x="45115" y="20538"/>
                  </a:cubicBezTo>
                  <a:cubicBezTo>
                    <a:pt x="44975" y="20230"/>
                    <a:pt x="44723" y="19922"/>
                    <a:pt x="44443" y="19641"/>
                  </a:cubicBezTo>
                  <a:cubicBezTo>
                    <a:pt x="43883" y="19081"/>
                    <a:pt x="43099" y="18689"/>
                    <a:pt x="42258" y="18493"/>
                  </a:cubicBezTo>
                  <a:cubicBezTo>
                    <a:pt x="41678" y="18377"/>
                    <a:pt x="41058" y="18315"/>
                    <a:pt x="40389" y="18315"/>
                  </a:cubicBezTo>
                  <a:cubicBezTo>
                    <a:pt x="40089" y="18315"/>
                    <a:pt x="39779" y="18327"/>
                    <a:pt x="39458" y="18353"/>
                  </a:cubicBezTo>
                  <a:cubicBezTo>
                    <a:pt x="39178" y="18353"/>
                    <a:pt x="38898" y="18409"/>
                    <a:pt x="38590" y="18437"/>
                  </a:cubicBezTo>
                  <a:cubicBezTo>
                    <a:pt x="39654" y="18017"/>
                    <a:pt x="40774" y="17429"/>
                    <a:pt x="41782" y="16589"/>
                  </a:cubicBezTo>
                  <a:cubicBezTo>
                    <a:pt x="42090" y="16309"/>
                    <a:pt x="42342" y="16001"/>
                    <a:pt x="42594" y="15637"/>
                  </a:cubicBezTo>
                  <a:cubicBezTo>
                    <a:pt x="42706" y="15469"/>
                    <a:pt x="42790" y="15301"/>
                    <a:pt x="42874" y="15105"/>
                  </a:cubicBezTo>
                  <a:cubicBezTo>
                    <a:pt x="42959" y="14937"/>
                    <a:pt x="43043" y="14741"/>
                    <a:pt x="43099" y="14545"/>
                  </a:cubicBezTo>
                  <a:cubicBezTo>
                    <a:pt x="43239" y="14125"/>
                    <a:pt x="43295" y="13761"/>
                    <a:pt x="43267" y="13425"/>
                  </a:cubicBezTo>
                  <a:cubicBezTo>
                    <a:pt x="43267" y="13117"/>
                    <a:pt x="43211" y="12837"/>
                    <a:pt x="43099" y="12585"/>
                  </a:cubicBezTo>
                  <a:cubicBezTo>
                    <a:pt x="43071" y="12529"/>
                    <a:pt x="43071" y="12445"/>
                    <a:pt x="43043" y="12389"/>
                  </a:cubicBezTo>
                  <a:cubicBezTo>
                    <a:pt x="42874" y="12081"/>
                    <a:pt x="42622" y="11800"/>
                    <a:pt x="42342" y="11576"/>
                  </a:cubicBezTo>
                  <a:cubicBezTo>
                    <a:pt x="42062" y="11352"/>
                    <a:pt x="41726" y="11156"/>
                    <a:pt x="41334" y="11016"/>
                  </a:cubicBezTo>
                  <a:cubicBezTo>
                    <a:pt x="40998" y="10876"/>
                    <a:pt x="40578" y="10792"/>
                    <a:pt x="40158" y="10764"/>
                  </a:cubicBezTo>
                  <a:cubicBezTo>
                    <a:pt x="40046" y="10757"/>
                    <a:pt x="39936" y="10754"/>
                    <a:pt x="39827" y="10754"/>
                  </a:cubicBezTo>
                  <a:cubicBezTo>
                    <a:pt x="39502" y="10754"/>
                    <a:pt x="39192" y="10785"/>
                    <a:pt x="38898" y="10848"/>
                  </a:cubicBezTo>
                  <a:cubicBezTo>
                    <a:pt x="38030" y="11044"/>
                    <a:pt x="37190" y="11380"/>
                    <a:pt x="36266" y="11856"/>
                  </a:cubicBezTo>
                  <a:cubicBezTo>
                    <a:pt x="36014" y="11968"/>
                    <a:pt x="35762" y="12137"/>
                    <a:pt x="35510" y="12305"/>
                  </a:cubicBezTo>
                  <a:cubicBezTo>
                    <a:pt x="35734" y="12081"/>
                    <a:pt x="35930" y="11856"/>
                    <a:pt x="36126" y="11632"/>
                  </a:cubicBezTo>
                  <a:cubicBezTo>
                    <a:pt x="36798" y="10876"/>
                    <a:pt x="37302" y="10092"/>
                    <a:pt x="37666" y="9308"/>
                  </a:cubicBezTo>
                  <a:cubicBezTo>
                    <a:pt x="37834" y="8916"/>
                    <a:pt x="37946" y="8524"/>
                    <a:pt x="38030" y="8104"/>
                  </a:cubicBezTo>
                  <a:cubicBezTo>
                    <a:pt x="38086" y="7712"/>
                    <a:pt x="38086" y="7292"/>
                    <a:pt x="38058" y="6900"/>
                  </a:cubicBezTo>
                  <a:cubicBezTo>
                    <a:pt x="38002" y="6620"/>
                    <a:pt x="37946" y="6340"/>
                    <a:pt x="37834" y="6060"/>
                  </a:cubicBezTo>
                  <a:cubicBezTo>
                    <a:pt x="37806" y="5976"/>
                    <a:pt x="37778" y="5892"/>
                    <a:pt x="37722" y="5780"/>
                  </a:cubicBezTo>
                  <a:cubicBezTo>
                    <a:pt x="37582" y="5472"/>
                    <a:pt x="37358" y="5164"/>
                    <a:pt x="37078" y="4968"/>
                  </a:cubicBezTo>
                  <a:cubicBezTo>
                    <a:pt x="36938" y="4828"/>
                    <a:pt x="36798" y="4744"/>
                    <a:pt x="36630" y="4660"/>
                  </a:cubicBezTo>
                  <a:cubicBezTo>
                    <a:pt x="36490" y="4604"/>
                    <a:pt x="36322" y="4520"/>
                    <a:pt x="36126" y="4492"/>
                  </a:cubicBezTo>
                  <a:cubicBezTo>
                    <a:pt x="35847" y="4406"/>
                    <a:pt x="35553" y="4369"/>
                    <a:pt x="35255" y="4369"/>
                  </a:cubicBezTo>
                  <a:cubicBezTo>
                    <a:pt x="35163" y="4369"/>
                    <a:pt x="35070" y="4373"/>
                    <a:pt x="34977" y="4380"/>
                  </a:cubicBezTo>
                  <a:cubicBezTo>
                    <a:pt x="34557" y="4408"/>
                    <a:pt x="34165" y="4520"/>
                    <a:pt x="33801" y="4660"/>
                  </a:cubicBezTo>
                  <a:cubicBezTo>
                    <a:pt x="33409" y="4800"/>
                    <a:pt x="33045" y="4996"/>
                    <a:pt x="32709" y="5248"/>
                  </a:cubicBezTo>
                  <a:cubicBezTo>
                    <a:pt x="32009" y="5752"/>
                    <a:pt x="31337" y="6396"/>
                    <a:pt x="30721" y="7208"/>
                  </a:cubicBezTo>
                  <a:cubicBezTo>
                    <a:pt x="30525" y="7432"/>
                    <a:pt x="30357" y="7684"/>
                    <a:pt x="30189" y="7936"/>
                  </a:cubicBezTo>
                  <a:cubicBezTo>
                    <a:pt x="30301" y="7656"/>
                    <a:pt x="30413" y="7376"/>
                    <a:pt x="30469" y="7096"/>
                  </a:cubicBezTo>
                  <a:cubicBezTo>
                    <a:pt x="30777" y="6116"/>
                    <a:pt x="30917" y="5220"/>
                    <a:pt x="30945" y="4324"/>
                  </a:cubicBezTo>
                  <a:cubicBezTo>
                    <a:pt x="30945" y="3763"/>
                    <a:pt x="30861" y="3175"/>
                    <a:pt x="30665" y="2643"/>
                  </a:cubicBezTo>
                  <a:cubicBezTo>
                    <a:pt x="30553" y="2419"/>
                    <a:pt x="30441" y="2195"/>
                    <a:pt x="30329" y="1971"/>
                  </a:cubicBezTo>
                  <a:cubicBezTo>
                    <a:pt x="30105" y="1607"/>
                    <a:pt x="29853" y="1327"/>
                    <a:pt x="29573" y="1103"/>
                  </a:cubicBezTo>
                  <a:cubicBezTo>
                    <a:pt x="29321" y="879"/>
                    <a:pt x="29041" y="711"/>
                    <a:pt x="28789" y="627"/>
                  </a:cubicBezTo>
                  <a:lnTo>
                    <a:pt x="28509" y="543"/>
                  </a:lnTo>
                  <a:cubicBezTo>
                    <a:pt x="28355" y="515"/>
                    <a:pt x="28201" y="501"/>
                    <a:pt x="28047" y="501"/>
                  </a:cubicBezTo>
                  <a:cubicBezTo>
                    <a:pt x="27893" y="501"/>
                    <a:pt x="27738" y="515"/>
                    <a:pt x="27584" y="543"/>
                  </a:cubicBezTo>
                  <a:cubicBezTo>
                    <a:pt x="27220" y="599"/>
                    <a:pt x="26856" y="739"/>
                    <a:pt x="26520" y="907"/>
                  </a:cubicBezTo>
                  <a:cubicBezTo>
                    <a:pt x="26156" y="1103"/>
                    <a:pt x="25820" y="1355"/>
                    <a:pt x="25540" y="1635"/>
                  </a:cubicBezTo>
                  <a:cubicBezTo>
                    <a:pt x="25232" y="1915"/>
                    <a:pt x="24980" y="2251"/>
                    <a:pt x="24756" y="2615"/>
                  </a:cubicBezTo>
                  <a:cubicBezTo>
                    <a:pt x="24532" y="3035"/>
                    <a:pt x="24336" y="3455"/>
                    <a:pt x="24168" y="3903"/>
                  </a:cubicBezTo>
                  <a:cubicBezTo>
                    <a:pt x="24000" y="4324"/>
                    <a:pt x="23860" y="4772"/>
                    <a:pt x="23748" y="5248"/>
                  </a:cubicBezTo>
                  <a:cubicBezTo>
                    <a:pt x="23692" y="5528"/>
                    <a:pt x="23608" y="5808"/>
                    <a:pt x="23580" y="6088"/>
                  </a:cubicBezTo>
                  <a:cubicBezTo>
                    <a:pt x="23496" y="5052"/>
                    <a:pt x="23328" y="3931"/>
                    <a:pt x="22936" y="2839"/>
                  </a:cubicBezTo>
                  <a:cubicBezTo>
                    <a:pt x="22880" y="2727"/>
                    <a:pt x="22824" y="2615"/>
                    <a:pt x="22796" y="2503"/>
                  </a:cubicBezTo>
                  <a:cubicBezTo>
                    <a:pt x="22628" y="2111"/>
                    <a:pt x="22404" y="1775"/>
                    <a:pt x="22152" y="1439"/>
                  </a:cubicBezTo>
                  <a:cubicBezTo>
                    <a:pt x="21872" y="1103"/>
                    <a:pt x="21564" y="823"/>
                    <a:pt x="21256" y="599"/>
                  </a:cubicBezTo>
                  <a:cubicBezTo>
                    <a:pt x="20920" y="375"/>
                    <a:pt x="20584" y="207"/>
                    <a:pt x="20219" y="95"/>
                  </a:cubicBezTo>
                  <a:cubicBezTo>
                    <a:pt x="19946" y="32"/>
                    <a:pt x="19673" y="0"/>
                    <a:pt x="19424" y="0"/>
                  </a:cubicBezTo>
                  <a:close/>
                </a:path>
              </a:pathLst>
            </a:custGeom>
            <a:solidFill>
              <a:srgbClr val="EBAD7A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67" name="Google Shape;567;p34"/>
            <p:cNvGrpSpPr/>
            <p:nvPr/>
          </p:nvGrpSpPr>
          <p:grpSpPr>
            <a:xfrm>
              <a:off x="8818575" y="4217000"/>
              <a:ext cx="1136275" cy="1136275"/>
              <a:chOff x="8818575" y="4217000"/>
              <a:chExt cx="1136275" cy="1136275"/>
            </a:xfrm>
          </p:grpSpPr>
          <p:sp>
            <p:nvSpPr>
              <p:cNvPr id="568" name="Google Shape;568;p34"/>
              <p:cNvSpPr/>
              <p:nvPr/>
            </p:nvSpPr>
            <p:spPr>
              <a:xfrm>
                <a:off x="8818575" y="4217000"/>
                <a:ext cx="1136275" cy="1136275"/>
              </a:xfrm>
              <a:custGeom>
                <a:rect b="b" l="l" r="r" t="t"/>
                <a:pathLst>
                  <a:path extrusionOk="0" h="45451" w="45451">
                    <a:moveTo>
                      <a:pt x="19528" y="1"/>
                    </a:moveTo>
                    <a:cubicBezTo>
                      <a:pt x="19411" y="1"/>
                      <a:pt x="19295" y="10"/>
                      <a:pt x="19183" y="29"/>
                    </a:cubicBezTo>
                    <a:cubicBezTo>
                      <a:pt x="18511" y="113"/>
                      <a:pt x="17839" y="561"/>
                      <a:pt x="17363" y="1205"/>
                    </a:cubicBezTo>
                    <a:cubicBezTo>
                      <a:pt x="17223" y="1373"/>
                      <a:pt x="17111" y="1541"/>
                      <a:pt x="17027" y="1709"/>
                    </a:cubicBezTo>
                    <a:cubicBezTo>
                      <a:pt x="16915" y="1877"/>
                      <a:pt x="16831" y="2073"/>
                      <a:pt x="16747" y="2269"/>
                    </a:cubicBezTo>
                    <a:cubicBezTo>
                      <a:pt x="16607" y="2661"/>
                      <a:pt x="16495" y="3053"/>
                      <a:pt x="16467" y="3473"/>
                    </a:cubicBezTo>
                    <a:cubicBezTo>
                      <a:pt x="16327" y="4762"/>
                      <a:pt x="16495" y="5994"/>
                      <a:pt x="16775" y="7114"/>
                    </a:cubicBezTo>
                    <a:cubicBezTo>
                      <a:pt x="16243" y="6106"/>
                      <a:pt x="15571" y="5042"/>
                      <a:pt x="14619" y="4174"/>
                    </a:cubicBezTo>
                    <a:cubicBezTo>
                      <a:pt x="14311" y="3893"/>
                      <a:pt x="13975" y="3641"/>
                      <a:pt x="13611" y="3445"/>
                    </a:cubicBezTo>
                    <a:cubicBezTo>
                      <a:pt x="13415" y="3361"/>
                      <a:pt x="13219" y="3277"/>
                      <a:pt x="13023" y="3193"/>
                    </a:cubicBezTo>
                    <a:cubicBezTo>
                      <a:pt x="12855" y="3137"/>
                      <a:pt x="12659" y="3081"/>
                      <a:pt x="12462" y="3053"/>
                    </a:cubicBezTo>
                    <a:cubicBezTo>
                      <a:pt x="12215" y="3002"/>
                      <a:pt x="11970" y="2977"/>
                      <a:pt x="11734" y="2977"/>
                    </a:cubicBezTo>
                    <a:cubicBezTo>
                      <a:pt x="11193" y="2977"/>
                      <a:pt x="10696" y="3108"/>
                      <a:pt x="10306" y="3361"/>
                    </a:cubicBezTo>
                    <a:cubicBezTo>
                      <a:pt x="10026" y="3557"/>
                      <a:pt x="9774" y="3809"/>
                      <a:pt x="9550" y="4118"/>
                    </a:cubicBezTo>
                    <a:cubicBezTo>
                      <a:pt x="9354" y="4454"/>
                      <a:pt x="9214" y="4790"/>
                      <a:pt x="9102" y="5182"/>
                    </a:cubicBezTo>
                    <a:cubicBezTo>
                      <a:pt x="9018" y="5546"/>
                      <a:pt x="8962" y="5966"/>
                      <a:pt x="8990" y="6414"/>
                    </a:cubicBezTo>
                    <a:cubicBezTo>
                      <a:pt x="9018" y="6806"/>
                      <a:pt x="9074" y="7226"/>
                      <a:pt x="9214" y="7618"/>
                    </a:cubicBezTo>
                    <a:cubicBezTo>
                      <a:pt x="9634" y="8878"/>
                      <a:pt x="10278" y="9942"/>
                      <a:pt x="10978" y="10838"/>
                    </a:cubicBezTo>
                    <a:cubicBezTo>
                      <a:pt x="10754" y="10670"/>
                      <a:pt x="10530" y="10474"/>
                      <a:pt x="10278" y="10306"/>
                    </a:cubicBezTo>
                    <a:cubicBezTo>
                      <a:pt x="9886" y="10026"/>
                      <a:pt x="9494" y="9802"/>
                      <a:pt x="9102" y="9578"/>
                    </a:cubicBezTo>
                    <a:cubicBezTo>
                      <a:pt x="8682" y="9354"/>
                      <a:pt x="8234" y="9186"/>
                      <a:pt x="7786" y="9018"/>
                    </a:cubicBezTo>
                    <a:cubicBezTo>
                      <a:pt x="7394" y="8878"/>
                      <a:pt x="6974" y="8822"/>
                      <a:pt x="6582" y="8794"/>
                    </a:cubicBezTo>
                    <a:cubicBezTo>
                      <a:pt x="6477" y="8787"/>
                      <a:pt x="6373" y="8784"/>
                      <a:pt x="6271" y="8784"/>
                    </a:cubicBezTo>
                    <a:cubicBezTo>
                      <a:pt x="5966" y="8784"/>
                      <a:pt x="5672" y="8815"/>
                      <a:pt x="5378" y="8878"/>
                    </a:cubicBezTo>
                    <a:cubicBezTo>
                      <a:pt x="4985" y="8990"/>
                      <a:pt x="4621" y="9130"/>
                      <a:pt x="4313" y="9326"/>
                    </a:cubicBezTo>
                    <a:cubicBezTo>
                      <a:pt x="4033" y="9466"/>
                      <a:pt x="3809" y="9690"/>
                      <a:pt x="3641" y="9914"/>
                    </a:cubicBezTo>
                    <a:lnTo>
                      <a:pt x="3613" y="9914"/>
                    </a:lnTo>
                    <a:lnTo>
                      <a:pt x="3529" y="10054"/>
                    </a:lnTo>
                    <a:cubicBezTo>
                      <a:pt x="3361" y="10334"/>
                      <a:pt x="3221" y="10642"/>
                      <a:pt x="3165" y="11034"/>
                    </a:cubicBezTo>
                    <a:cubicBezTo>
                      <a:pt x="3109" y="11398"/>
                      <a:pt x="3109" y="11790"/>
                      <a:pt x="3193" y="12183"/>
                    </a:cubicBezTo>
                    <a:cubicBezTo>
                      <a:pt x="3333" y="12967"/>
                      <a:pt x="3725" y="13751"/>
                      <a:pt x="4285" y="14367"/>
                    </a:cubicBezTo>
                    <a:cubicBezTo>
                      <a:pt x="4873" y="15039"/>
                      <a:pt x="5574" y="15599"/>
                      <a:pt x="6442" y="16159"/>
                    </a:cubicBezTo>
                    <a:cubicBezTo>
                      <a:pt x="6694" y="16299"/>
                      <a:pt x="6946" y="16439"/>
                      <a:pt x="7226" y="16579"/>
                    </a:cubicBezTo>
                    <a:cubicBezTo>
                      <a:pt x="6918" y="16523"/>
                      <a:pt x="6638" y="16439"/>
                      <a:pt x="6358" y="16383"/>
                    </a:cubicBezTo>
                    <a:cubicBezTo>
                      <a:pt x="5652" y="16246"/>
                      <a:pt x="4987" y="16177"/>
                      <a:pt x="4354" y="16177"/>
                    </a:cubicBezTo>
                    <a:cubicBezTo>
                      <a:pt x="4083" y="16177"/>
                      <a:pt x="3818" y="16190"/>
                      <a:pt x="3557" y="16215"/>
                    </a:cubicBezTo>
                    <a:cubicBezTo>
                      <a:pt x="3137" y="16243"/>
                      <a:pt x="2717" y="16355"/>
                      <a:pt x="2325" y="16495"/>
                    </a:cubicBezTo>
                    <a:cubicBezTo>
                      <a:pt x="1961" y="16635"/>
                      <a:pt x="1597" y="16831"/>
                      <a:pt x="1261" y="17083"/>
                    </a:cubicBezTo>
                    <a:cubicBezTo>
                      <a:pt x="953" y="17307"/>
                      <a:pt x="701" y="17587"/>
                      <a:pt x="477" y="17895"/>
                    </a:cubicBezTo>
                    <a:cubicBezTo>
                      <a:pt x="365" y="18063"/>
                      <a:pt x="281" y="18203"/>
                      <a:pt x="225" y="18371"/>
                    </a:cubicBezTo>
                    <a:cubicBezTo>
                      <a:pt x="141" y="18539"/>
                      <a:pt x="85" y="18707"/>
                      <a:pt x="57" y="18875"/>
                    </a:cubicBezTo>
                    <a:cubicBezTo>
                      <a:pt x="1" y="19239"/>
                      <a:pt x="29" y="19603"/>
                      <a:pt x="141" y="19940"/>
                    </a:cubicBezTo>
                    <a:cubicBezTo>
                      <a:pt x="253" y="20332"/>
                      <a:pt x="421" y="20668"/>
                      <a:pt x="617" y="20976"/>
                    </a:cubicBezTo>
                    <a:cubicBezTo>
                      <a:pt x="841" y="21312"/>
                      <a:pt x="1121" y="21620"/>
                      <a:pt x="1429" y="21872"/>
                    </a:cubicBezTo>
                    <a:cubicBezTo>
                      <a:pt x="1765" y="22152"/>
                      <a:pt x="2129" y="22376"/>
                      <a:pt x="2493" y="22544"/>
                    </a:cubicBezTo>
                    <a:cubicBezTo>
                      <a:pt x="3305" y="22908"/>
                      <a:pt x="4201" y="23132"/>
                      <a:pt x="5210" y="23272"/>
                    </a:cubicBezTo>
                    <a:cubicBezTo>
                      <a:pt x="5490" y="23328"/>
                      <a:pt x="5798" y="23356"/>
                      <a:pt x="6078" y="23384"/>
                    </a:cubicBezTo>
                    <a:cubicBezTo>
                      <a:pt x="5798" y="23412"/>
                      <a:pt x="5490" y="23468"/>
                      <a:pt x="5210" y="23552"/>
                    </a:cubicBezTo>
                    <a:cubicBezTo>
                      <a:pt x="4229" y="23776"/>
                      <a:pt x="3361" y="24084"/>
                      <a:pt x="2577" y="24532"/>
                    </a:cubicBezTo>
                    <a:cubicBezTo>
                      <a:pt x="2241" y="24728"/>
                      <a:pt x="1905" y="24980"/>
                      <a:pt x="1597" y="25288"/>
                    </a:cubicBezTo>
                    <a:cubicBezTo>
                      <a:pt x="1289" y="25596"/>
                      <a:pt x="1037" y="25932"/>
                      <a:pt x="869" y="26240"/>
                    </a:cubicBezTo>
                    <a:cubicBezTo>
                      <a:pt x="673" y="26604"/>
                      <a:pt x="533" y="26968"/>
                      <a:pt x="477" y="27332"/>
                    </a:cubicBezTo>
                    <a:cubicBezTo>
                      <a:pt x="393" y="27697"/>
                      <a:pt x="421" y="28061"/>
                      <a:pt x="505" y="28369"/>
                    </a:cubicBezTo>
                    <a:cubicBezTo>
                      <a:pt x="589" y="28705"/>
                      <a:pt x="757" y="29041"/>
                      <a:pt x="981" y="29321"/>
                    </a:cubicBezTo>
                    <a:cubicBezTo>
                      <a:pt x="1205" y="29601"/>
                      <a:pt x="1485" y="29853"/>
                      <a:pt x="1849" y="30077"/>
                    </a:cubicBezTo>
                    <a:cubicBezTo>
                      <a:pt x="2045" y="30189"/>
                      <a:pt x="2213" y="30273"/>
                      <a:pt x="2381" y="30357"/>
                    </a:cubicBezTo>
                    <a:cubicBezTo>
                      <a:pt x="2577" y="30441"/>
                      <a:pt x="2773" y="30497"/>
                      <a:pt x="2969" y="30553"/>
                    </a:cubicBezTo>
                    <a:cubicBezTo>
                      <a:pt x="3389" y="30665"/>
                      <a:pt x="3781" y="30721"/>
                      <a:pt x="4201" y="30721"/>
                    </a:cubicBezTo>
                    <a:cubicBezTo>
                      <a:pt x="5266" y="30721"/>
                      <a:pt x="6302" y="30525"/>
                      <a:pt x="7226" y="30217"/>
                    </a:cubicBezTo>
                    <a:lnTo>
                      <a:pt x="7226" y="30217"/>
                    </a:lnTo>
                    <a:cubicBezTo>
                      <a:pt x="7170" y="30273"/>
                      <a:pt x="7142" y="30301"/>
                      <a:pt x="7086" y="30329"/>
                    </a:cubicBezTo>
                    <a:cubicBezTo>
                      <a:pt x="6274" y="30945"/>
                      <a:pt x="5602" y="31589"/>
                      <a:pt x="5070" y="32289"/>
                    </a:cubicBezTo>
                    <a:cubicBezTo>
                      <a:pt x="4593" y="32961"/>
                      <a:pt x="4257" y="33801"/>
                      <a:pt x="4201" y="34557"/>
                    </a:cubicBezTo>
                    <a:cubicBezTo>
                      <a:pt x="4173" y="34977"/>
                      <a:pt x="4201" y="35370"/>
                      <a:pt x="4285" y="35706"/>
                    </a:cubicBezTo>
                    <a:cubicBezTo>
                      <a:pt x="4397" y="36098"/>
                      <a:pt x="4537" y="36434"/>
                      <a:pt x="4733" y="36658"/>
                    </a:cubicBezTo>
                    <a:cubicBezTo>
                      <a:pt x="4985" y="36966"/>
                      <a:pt x="5238" y="37190"/>
                      <a:pt x="5574" y="37330"/>
                    </a:cubicBezTo>
                    <a:cubicBezTo>
                      <a:pt x="5910" y="37498"/>
                      <a:pt x="6274" y="37610"/>
                      <a:pt x="6666" y="37666"/>
                    </a:cubicBezTo>
                    <a:cubicBezTo>
                      <a:pt x="6851" y="37691"/>
                      <a:pt x="7039" y="37704"/>
                      <a:pt x="7228" y="37704"/>
                    </a:cubicBezTo>
                    <a:cubicBezTo>
                      <a:pt x="7868" y="37704"/>
                      <a:pt x="8518" y="37561"/>
                      <a:pt x="9102" y="37302"/>
                    </a:cubicBezTo>
                    <a:cubicBezTo>
                      <a:pt x="9914" y="36938"/>
                      <a:pt x="10670" y="36462"/>
                      <a:pt x="11454" y="35790"/>
                    </a:cubicBezTo>
                    <a:cubicBezTo>
                      <a:pt x="11818" y="35482"/>
                      <a:pt x="12182" y="35145"/>
                      <a:pt x="12547" y="34781"/>
                    </a:cubicBezTo>
                    <a:lnTo>
                      <a:pt x="12547" y="34781"/>
                    </a:lnTo>
                    <a:cubicBezTo>
                      <a:pt x="11762" y="35874"/>
                      <a:pt x="11006" y="37218"/>
                      <a:pt x="10642" y="38786"/>
                    </a:cubicBezTo>
                    <a:cubicBezTo>
                      <a:pt x="10586" y="38982"/>
                      <a:pt x="10558" y="39178"/>
                      <a:pt x="10530" y="39402"/>
                    </a:cubicBezTo>
                    <a:cubicBezTo>
                      <a:pt x="10530" y="39598"/>
                      <a:pt x="10530" y="39822"/>
                      <a:pt x="10530" y="40018"/>
                    </a:cubicBezTo>
                    <a:cubicBezTo>
                      <a:pt x="10558" y="40438"/>
                      <a:pt x="10642" y="40858"/>
                      <a:pt x="10754" y="41222"/>
                    </a:cubicBezTo>
                    <a:cubicBezTo>
                      <a:pt x="10894" y="41586"/>
                      <a:pt x="11062" y="41922"/>
                      <a:pt x="11286" y="42230"/>
                    </a:cubicBezTo>
                    <a:cubicBezTo>
                      <a:pt x="11510" y="42482"/>
                      <a:pt x="11734" y="42706"/>
                      <a:pt x="11986" y="42846"/>
                    </a:cubicBezTo>
                    <a:lnTo>
                      <a:pt x="12098" y="42902"/>
                    </a:lnTo>
                    <a:cubicBezTo>
                      <a:pt x="12406" y="43071"/>
                      <a:pt x="12743" y="43155"/>
                      <a:pt x="13135" y="43183"/>
                    </a:cubicBezTo>
                    <a:cubicBezTo>
                      <a:pt x="13192" y="43187"/>
                      <a:pt x="13252" y="43190"/>
                      <a:pt x="13312" y="43190"/>
                    </a:cubicBezTo>
                    <a:cubicBezTo>
                      <a:pt x="13605" y="43190"/>
                      <a:pt x="13930" y="43135"/>
                      <a:pt x="14255" y="43043"/>
                    </a:cubicBezTo>
                    <a:cubicBezTo>
                      <a:pt x="14619" y="42930"/>
                      <a:pt x="15011" y="42762"/>
                      <a:pt x="15375" y="42538"/>
                    </a:cubicBezTo>
                    <a:cubicBezTo>
                      <a:pt x="15739" y="42286"/>
                      <a:pt x="16047" y="42034"/>
                      <a:pt x="16327" y="41726"/>
                    </a:cubicBezTo>
                    <a:cubicBezTo>
                      <a:pt x="16915" y="41054"/>
                      <a:pt x="17419" y="40298"/>
                      <a:pt x="17867" y="39374"/>
                    </a:cubicBezTo>
                    <a:cubicBezTo>
                      <a:pt x="17979" y="39122"/>
                      <a:pt x="18091" y="38842"/>
                      <a:pt x="18203" y="38562"/>
                    </a:cubicBezTo>
                    <a:lnTo>
                      <a:pt x="18203" y="38562"/>
                    </a:lnTo>
                    <a:cubicBezTo>
                      <a:pt x="18175" y="38870"/>
                      <a:pt x="18119" y="39150"/>
                      <a:pt x="18119" y="39458"/>
                    </a:cubicBezTo>
                    <a:cubicBezTo>
                      <a:pt x="18007" y="40466"/>
                      <a:pt x="18063" y="41390"/>
                      <a:pt x="18231" y="42258"/>
                    </a:cubicBezTo>
                    <a:cubicBezTo>
                      <a:pt x="18315" y="42650"/>
                      <a:pt x="18455" y="43071"/>
                      <a:pt x="18623" y="43435"/>
                    </a:cubicBezTo>
                    <a:cubicBezTo>
                      <a:pt x="18819" y="43799"/>
                      <a:pt x="19043" y="44135"/>
                      <a:pt x="19323" y="44415"/>
                    </a:cubicBezTo>
                    <a:cubicBezTo>
                      <a:pt x="19883" y="45031"/>
                      <a:pt x="20584" y="45395"/>
                      <a:pt x="21228" y="45423"/>
                    </a:cubicBezTo>
                    <a:lnTo>
                      <a:pt x="21284" y="45423"/>
                    </a:lnTo>
                    <a:lnTo>
                      <a:pt x="21368" y="45451"/>
                    </a:lnTo>
                    <a:cubicBezTo>
                      <a:pt x="21508" y="45451"/>
                      <a:pt x="21648" y="45423"/>
                      <a:pt x="21788" y="45395"/>
                    </a:cubicBezTo>
                    <a:cubicBezTo>
                      <a:pt x="21956" y="45367"/>
                      <a:pt x="22124" y="45311"/>
                      <a:pt x="22292" y="45255"/>
                    </a:cubicBezTo>
                    <a:cubicBezTo>
                      <a:pt x="22460" y="45199"/>
                      <a:pt x="22628" y="45115"/>
                      <a:pt x="22796" y="45003"/>
                    </a:cubicBezTo>
                    <a:cubicBezTo>
                      <a:pt x="22964" y="44919"/>
                      <a:pt x="23104" y="44807"/>
                      <a:pt x="23272" y="44667"/>
                    </a:cubicBezTo>
                    <a:cubicBezTo>
                      <a:pt x="23608" y="44387"/>
                      <a:pt x="23888" y="44079"/>
                      <a:pt x="24084" y="43743"/>
                    </a:cubicBezTo>
                    <a:cubicBezTo>
                      <a:pt x="24336" y="43407"/>
                      <a:pt x="24504" y="43015"/>
                      <a:pt x="24644" y="42622"/>
                    </a:cubicBezTo>
                    <a:cubicBezTo>
                      <a:pt x="24784" y="42202"/>
                      <a:pt x="24896" y="41726"/>
                      <a:pt x="24952" y="41250"/>
                    </a:cubicBezTo>
                    <a:cubicBezTo>
                      <a:pt x="25036" y="40802"/>
                      <a:pt x="25064" y="40326"/>
                      <a:pt x="25092" y="39850"/>
                    </a:cubicBezTo>
                    <a:cubicBezTo>
                      <a:pt x="25092" y="39570"/>
                      <a:pt x="25092" y="39290"/>
                      <a:pt x="25092" y="38982"/>
                    </a:cubicBezTo>
                    <a:cubicBezTo>
                      <a:pt x="25400" y="40074"/>
                      <a:pt x="25848" y="41250"/>
                      <a:pt x="26604" y="42342"/>
                    </a:cubicBezTo>
                    <a:cubicBezTo>
                      <a:pt x="26828" y="42678"/>
                      <a:pt x="27136" y="42987"/>
                      <a:pt x="27444" y="43239"/>
                    </a:cubicBezTo>
                    <a:cubicBezTo>
                      <a:pt x="27781" y="43491"/>
                      <a:pt x="28145" y="43715"/>
                      <a:pt x="28481" y="43855"/>
                    </a:cubicBezTo>
                    <a:cubicBezTo>
                      <a:pt x="28873" y="44023"/>
                      <a:pt x="29265" y="44135"/>
                      <a:pt x="29601" y="44135"/>
                    </a:cubicBezTo>
                    <a:cubicBezTo>
                      <a:pt x="29693" y="44141"/>
                      <a:pt x="29783" y="44145"/>
                      <a:pt x="29869" y="44145"/>
                    </a:cubicBezTo>
                    <a:cubicBezTo>
                      <a:pt x="30150" y="44145"/>
                      <a:pt x="30402" y="44108"/>
                      <a:pt x="30637" y="44023"/>
                    </a:cubicBezTo>
                    <a:lnTo>
                      <a:pt x="30637" y="43995"/>
                    </a:lnTo>
                    <a:cubicBezTo>
                      <a:pt x="30973" y="43855"/>
                      <a:pt x="31253" y="43659"/>
                      <a:pt x="31533" y="43407"/>
                    </a:cubicBezTo>
                    <a:cubicBezTo>
                      <a:pt x="31785" y="43155"/>
                      <a:pt x="32009" y="42846"/>
                      <a:pt x="32177" y="42454"/>
                    </a:cubicBezTo>
                    <a:cubicBezTo>
                      <a:pt x="32345" y="42118"/>
                      <a:pt x="32485" y="41698"/>
                      <a:pt x="32541" y="41306"/>
                    </a:cubicBezTo>
                    <a:cubicBezTo>
                      <a:pt x="32625" y="40886"/>
                      <a:pt x="32625" y="40466"/>
                      <a:pt x="32597" y="40046"/>
                    </a:cubicBezTo>
                    <a:cubicBezTo>
                      <a:pt x="32485" y="39206"/>
                      <a:pt x="32289" y="38366"/>
                      <a:pt x="31981" y="37638"/>
                    </a:cubicBezTo>
                    <a:cubicBezTo>
                      <a:pt x="31841" y="37246"/>
                      <a:pt x="31673" y="36882"/>
                      <a:pt x="31505" y="36518"/>
                    </a:cubicBezTo>
                    <a:lnTo>
                      <a:pt x="31505" y="36518"/>
                    </a:lnTo>
                    <a:cubicBezTo>
                      <a:pt x="31701" y="36770"/>
                      <a:pt x="31897" y="36994"/>
                      <a:pt x="32093" y="37190"/>
                    </a:cubicBezTo>
                    <a:cubicBezTo>
                      <a:pt x="32429" y="37554"/>
                      <a:pt x="32765" y="37862"/>
                      <a:pt x="33101" y="38170"/>
                    </a:cubicBezTo>
                    <a:cubicBezTo>
                      <a:pt x="33493" y="38478"/>
                      <a:pt x="33885" y="38758"/>
                      <a:pt x="34277" y="38982"/>
                    </a:cubicBezTo>
                    <a:cubicBezTo>
                      <a:pt x="34613" y="39206"/>
                      <a:pt x="35005" y="39374"/>
                      <a:pt x="35398" y="39486"/>
                    </a:cubicBezTo>
                    <a:cubicBezTo>
                      <a:pt x="35790" y="39570"/>
                      <a:pt x="36182" y="39626"/>
                      <a:pt x="36630" y="39626"/>
                    </a:cubicBezTo>
                    <a:cubicBezTo>
                      <a:pt x="36854" y="39626"/>
                      <a:pt x="37022" y="39598"/>
                      <a:pt x="37218" y="39570"/>
                    </a:cubicBezTo>
                    <a:cubicBezTo>
                      <a:pt x="37386" y="39542"/>
                      <a:pt x="37582" y="39486"/>
                      <a:pt x="37750" y="39430"/>
                    </a:cubicBezTo>
                    <a:cubicBezTo>
                      <a:pt x="37918" y="39346"/>
                      <a:pt x="38086" y="39290"/>
                      <a:pt x="38254" y="39206"/>
                    </a:cubicBezTo>
                    <a:cubicBezTo>
                      <a:pt x="38338" y="39122"/>
                      <a:pt x="38450" y="39066"/>
                      <a:pt x="38562" y="38954"/>
                    </a:cubicBezTo>
                    <a:lnTo>
                      <a:pt x="38562" y="38982"/>
                    </a:lnTo>
                    <a:lnTo>
                      <a:pt x="38646" y="38870"/>
                    </a:lnTo>
                    <a:cubicBezTo>
                      <a:pt x="39122" y="38422"/>
                      <a:pt x="39402" y="37666"/>
                      <a:pt x="39430" y="36854"/>
                    </a:cubicBezTo>
                    <a:cubicBezTo>
                      <a:pt x="39458" y="36434"/>
                      <a:pt x="39402" y="36042"/>
                      <a:pt x="39318" y="35622"/>
                    </a:cubicBezTo>
                    <a:cubicBezTo>
                      <a:pt x="39262" y="35482"/>
                      <a:pt x="39206" y="35314"/>
                      <a:pt x="39150" y="35173"/>
                    </a:cubicBezTo>
                    <a:cubicBezTo>
                      <a:pt x="39066" y="34921"/>
                      <a:pt x="38954" y="34697"/>
                      <a:pt x="38842" y="34473"/>
                    </a:cubicBezTo>
                    <a:cubicBezTo>
                      <a:pt x="38394" y="33717"/>
                      <a:pt x="37806" y="32989"/>
                      <a:pt x="37078" y="32289"/>
                    </a:cubicBezTo>
                    <a:cubicBezTo>
                      <a:pt x="36854" y="32093"/>
                      <a:pt x="36658" y="31897"/>
                      <a:pt x="36406" y="31701"/>
                    </a:cubicBezTo>
                    <a:lnTo>
                      <a:pt x="36406" y="31701"/>
                    </a:lnTo>
                    <a:cubicBezTo>
                      <a:pt x="36686" y="31841"/>
                      <a:pt x="36966" y="31981"/>
                      <a:pt x="37218" y="32065"/>
                    </a:cubicBezTo>
                    <a:cubicBezTo>
                      <a:pt x="38142" y="32485"/>
                      <a:pt x="39038" y="32709"/>
                      <a:pt x="39934" y="32821"/>
                    </a:cubicBezTo>
                    <a:cubicBezTo>
                      <a:pt x="40110" y="32846"/>
                      <a:pt x="40292" y="32860"/>
                      <a:pt x="40477" y="32860"/>
                    </a:cubicBezTo>
                    <a:cubicBezTo>
                      <a:pt x="40704" y="32860"/>
                      <a:pt x="40935" y="32839"/>
                      <a:pt x="41166" y="32793"/>
                    </a:cubicBezTo>
                    <a:cubicBezTo>
                      <a:pt x="41586" y="32737"/>
                      <a:pt x="41978" y="32625"/>
                      <a:pt x="42314" y="32457"/>
                    </a:cubicBezTo>
                    <a:cubicBezTo>
                      <a:pt x="42707" y="32261"/>
                      <a:pt x="43043" y="32065"/>
                      <a:pt x="43267" y="31813"/>
                    </a:cubicBezTo>
                    <a:cubicBezTo>
                      <a:pt x="43547" y="31533"/>
                      <a:pt x="43771" y="31253"/>
                      <a:pt x="43883" y="30945"/>
                    </a:cubicBezTo>
                    <a:lnTo>
                      <a:pt x="43939" y="30833"/>
                    </a:lnTo>
                    <a:lnTo>
                      <a:pt x="43911" y="30833"/>
                    </a:lnTo>
                    <a:cubicBezTo>
                      <a:pt x="44023" y="30553"/>
                      <a:pt x="44051" y="30245"/>
                      <a:pt x="44023" y="29909"/>
                    </a:cubicBezTo>
                    <a:cubicBezTo>
                      <a:pt x="44023" y="29545"/>
                      <a:pt x="43939" y="29209"/>
                      <a:pt x="43799" y="28845"/>
                    </a:cubicBezTo>
                    <a:cubicBezTo>
                      <a:pt x="43799" y="28845"/>
                      <a:pt x="43771" y="28817"/>
                      <a:pt x="43771" y="28789"/>
                    </a:cubicBezTo>
                    <a:cubicBezTo>
                      <a:pt x="43631" y="28425"/>
                      <a:pt x="43407" y="28061"/>
                      <a:pt x="43155" y="27725"/>
                    </a:cubicBezTo>
                    <a:cubicBezTo>
                      <a:pt x="43015" y="27557"/>
                      <a:pt x="42875" y="27416"/>
                      <a:pt x="42735" y="27276"/>
                    </a:cubicBezTo>
                    <a:cubicBezTo>
                      <a:pt x="42595" y="27136"/>
                      <a:pt x="42426" y="26996"/>
                      <a:pt x="42258" y="26856"/>
                    </a:cubicBezTo>
                    <a:cubicBezTo>
                      <a:pt x="41194" y="26100"/>
                      <a:pt x="40018" y="25624"/>
                      <a:pt x="38926" y="25316"/>
                    </a:cubicBezTo>
                    <a:lnTo>
                      <a:pt x="39794" y="25316"/>
                    </a:lnTo>
                    <a:cubicBezTo>
                      <a:pt x="40830" y="25316"/>
                      <a:pt x="41726" y="25176"/>
                      <a:pt x="42567" y="24924"/>
                    </a:cubicBezTo>
                    <a:cubicBezTo>
                      <a:pt x="43351" y="24672"/>
                      <a:pt x="44079" y="24196"/>
                      <a:pt x="44639" y="23580"/>
                    </a:cubicBezTo>
                    <a:cubicBezTo>
                      <a:pt x="44891" y="23300"/>
                      <a:pt x="45087" y="22964"/>
                      <a:pt x="45227" y="22628"/>
                    </a:cubicBezTo>
                    <a:cubicBezTo>
                      <a:pt x="45367" y="22292"/>
                      <a:pt x="45451" y="21928"/>
                      <a:pt x="45423" y="21592"/>
                    </a:cubicBezTo>
                    <a:cubicBezTo>
                      <a:pt x="45423" y="21340"/>
                      <a:pt x="45367" y="21116"/>
                      <a:pt x="45283" y="20864"/>
                    </a:cubicBezTo>
                    <a:cubicBezTo>
                      <a:pt x="45255" y="20752"/>
                      <a:pt x="45199" y="20640"/>
                      <a:pt x="45143" y="20556"/>
                    </a:cubicBezTo>
                    <a:cubicBezTo>
                      <a:pt x="44975" y="20220"/>
                      <a:pt x="44751" y="19912"/>
                      <a:pt x="44443" y="19631"/>
                    </a:cubicBezTo>
                    <a:cubicBezTo>
                      <a:pt x="43883" y="19071"/>
                      <a:pt x="43099" y="18679"/>
                      <a:pt x="42286" y="18483"/>
                    </a:cubicBezTo>
                    <a:cubicBezTo>
                      <a:pt x="41687" y="18367"/>
                      <a:pt x="41074" y="18305"/>
                      <a:pt x="40411" y="18305"/>
                    </a:cubicBezTo>
                    <a:cubicBezTo>
                      <a:pt x="40114" y="18305"/>
                      <a:pt x="39807" y="18317"/>
                      <a:pt x="39486" y="18343"/>
                    </a:cubicBezTo>
                    <a:cubicBezTo>
                      <a:pt x="39206" y="18371"/>
                      <a:pt x="38898" y="18399"/>
                      <a:pt x="38618" y="18427"/>
                    </a:cubicBezTo>
                    <a:cubicBezTo>
                      <a:pt x="39682" y="18007"/>
                      <a:pt x="40802" y="17419"/>
                      <a:pt x="41782" y="16579"/>
                    </a:cubicBezTo>
                    <a:cubicBezTo>
                      <a:pt x="42090" y="16299"/>
                      <a:pt x="42370" y="15991"/>
                      <a:pt x="42595" y="15627"/>
                    </a:cubicBezTo>
                    <a:cubicBezTo>
                      <a:pt x="42707" y="15459"/>
                      <a:pt x="42819" y="15291"/>
                      <a:pt x="42903" y="15095"/>
                    </a:cubicBezTo>
                    <a:cubicBezTo>
                      <a:pt x="42987" y="14927"/>
                      <a:pt x="43071" y="14731"/>
                      <a:pt x="43127" y="14535"/>
                    </a:cubicBezTo>
                    <a:cubicBezTo>
                      <a:pt x="43239" y="14143"/>
                      <a:pt x="43295" y="13751"/>
                      <a:pt x="43295" y="13415"/>
                    </a:cubicBezTo>
                    <a:cubicBezTo>
                      <a:pt x="43267" y="13107"/>
                      <a:pt x="43211" y="12827"/>
                      <a:pt x="43127" y="12575"/>
                    </a:cubicBezTo>
                    <a:cubicBezTo>
                      <a:pt x="43099" y="12519"/>
                      <a:pt x="43071" y="12463"/>
                      <a:pt x="43043" y="12407"/>
                    </a:cubicBezTo>
                    <a:cubicBezTo>
                      <a:pt x="42875" y="12071"/>
                      <a:pt x="42651" y="11790"/>
                      <a:pt x="42370" y="11566"/>
                    </a:cubicBezTo>
                    <a:cubicBezTo>
                      <a:pt x="42090" y="11342"/>
                      <a:pt x="41754" y="11146"/>
                      <a:pt x="41362" y="11006"/>
                    </a:cubicBezTo>
                    <a:cubicBezTo>
                      <a:pt x="40998" y="10866"/>
                      <a:pt x="40606" y="10782"/>
                      <a:pt x="40158" y="10754"/>
                    </a:cubicBezTo>
                    <a:cubicBezTo>
                      <a:pt x="40053" y="10747"/>
                      <a:pt x="39948" y="10744"/>
                      <a:pt x="39844" y="10744"/>
                    </a:cubicBezTo>
                    <a:cubicBezTo>
                      <a:pt x="39530" y="10744"/>
                      <a:pt x="39220" y="10775"/>
                      <a:pt x="38926" y="10838"/>
                    </a:cubicBezTo>
                    <a:cubicBezTo>
                      <a:pt x="38058" y="11034"/>
                      <a:pt x="37190" y="11370"/>
                      <a:pt x="36294" y="11846"/>
                    </a:cubicBezTo>
                    <a:cubicBezTo>
                      <a:pt x="36042" y="11987"/>
                      <a:pt x="35790" y="12127"/>
                      <a:pt x="35538" y="12295"/>
                    </a:cubicBezTo>
                    <a:cubicBezTo>
                      <a:pt x="35734" y="12071"/>
                      <a:pt x="35958" y="11846"/>
                      <a:pt x="36126" y="11650"/>
                    </a:cubicBezTo>
                    <a:cubicBezTo>
                      <a:pt x="36798" y="10866"/>
                      <a:pt x="37302" y="10082"/>
                      <a:pt x="37666" y="9298"/>
                    </a:cubicBezTo>
                    <a:cubicBezTo>
                      <a:pt x="37862" y="8934"/>
                      <a:pt x="37974" y="8514"/>
                      <a:pt x="38030" y="8094"/>
                    </a:cubicBezTo>
                    <a:cubicBezTo>
                      <a:pt x="38114" y="7702"/>
                      <a:pt x="38114" y="7282"/>
                      <a:pt x="38058" y="6890"/>
                    </a:cubicBezTo>
                    <a:cubicBezTo>
                      <a:pt x="38030" y="6610"/>
                      <a:pt x="37974" y="6330"/>
                      <a:pt x="37862" y="6078"/>
                    </a:cubicBezTo>
                    <a:cubicBezTo>
                      <a:pt x="37834" y="5966"/>
                      <a:pt x="37778" y="5882"/>
                      <a:pt x="37750" y="5798"/>
                    </a:cubicBezTo>
                    <a:cubicBezTo>
                      <a:pt x="37582" y="5462"/>
                      <a:pt x="37358" y="5154"/>
                      <a:pt x="37106" y="4958"/>
                    </a:cubicBezTo>
                    <a:cubicBezTo>
                      <a:pt x="36966" y="4818"/>
                      <a:pt x="36826" y="4734"/>
                      <a:pt x="36658" y="4650"/>
                    </a:cubicBezTo>
                    <a:cubicBezTo>
                      <a:pt x="36490" y="4594"/>
                      <a:pt x="36322" y="4510"/>
                      <a:pt x="36154" y="4482"/>
                    </a:cubicBezTo>
                    <a:cubicBezTo>
                      <a:pt x="35876" y="4396"/>
                      <a:pt x="35581" y="4359"/>
                      <a:pt x="35283" y="4359"/>
                    </a:cubicBezTo>
                    <a:cubicBezTo>
                      <a:pt x="35191" y="4359"/>
                      <a:pt x="35098" y="4363"/>
                      <a:pt x="35005" y="4370"/>
                    </a:cubicBezTo>
                    <a:cubicBezTo>
                      <a:pt x="34585" y="4426"/>
                      <a:pt x="34193" y="4510"/>
                      <a:pt x="33801" y="4650"/>
                    </a:cubicBezTo>
                    <a:cubicBezTo>
                      <a:pt x="33409" y="4790"/>
                      <a:pt x="33045" y="4986"/>
                      <a:pt x="32709" y="5238"/>
                    </a:cubicBezTo>
                    <a:cubicBezTo>
                      <a:pt x="32009" y="5742"/>
                      <a:pt x="31365" y="6386"/>
                      <a:pt x="30721" y="7198"/>
                    </a:cubicBezTo>
                    <a:cubicBezTo>
                      <a:pt x="30553" y="7422"/>
                      <a:pt x="30385" y="7674"/>
                      <a:pt x="30217" y="7926"/>
                    </a:cubicBezTo>
                    <a:cubicBezTo>
                      <a:pt x="30329" y="7646"/>
                      <a:pt x="30413" y="7366"/>
                      <a:pt x="30497" y="7086"/>
                    </a:cubicBezTo>
                    <a:cubicBezTo>
                      <a:pt x="30805" y="6106"/>
                      <a:pt x="30945" y="5210"/>
                      <a:pt x="30973" y="4314"/>
                    </a:cubicBezTo>
                    <a:cubicBezTo>
                      <a:pt x="30973" y="3753"/>
                      <a:pt x="30861" y="3165"/>
                      <a:pt x="30665" y="2633"/>
                    </a:cubicBezTo>
                    <a:cubicBezTo>
                      <a:pt x="30581" y="2409"/>
                      <a:pt x="30469" y="2185"/>
                      <a:pt x="30329" y="1961"/>
                    </a:cubicBezTo>
                    <a:cubicBezTo>
                      <a:pt x="30133" y="1597"/>
                      <a:pt x="29881" y="1317"/>
                      <a:pt x="29601" y="1093"/>
                    </a:cubicBezTo>
                    <a:cubicBezTo>
                      <a:pt x="29321" y="869"/>
                      <a:pt x="29069" y="701"/>
                      <a:pt x="28789" y="617"/>
                    </a:cubicBezTo>
                    <a:lnTo>
                      <a:pt x="28537" y="533"/>
                    </a:lnTo>
                    <a:cubicBezTo>
                      <a:pt x="28383" y="505"/>
                      <a:pt x="28229" y="491"/>
                      <a:pt x="28075" y="491"/>
                    </a:cubicBezTo>
                    <a:cubicBezTo>
                      <a:pt x="27921" y="491"/>
                      <a:pt x="27767" y="505"/>
                      <a:pt x="27613" y="533"/>
                    </a:cubicBezTo>
                    <a:cubicBezTo>
                      <a:pt x="27248" y="589"/>
                      <a:pt x="26884" y="729"/>
                      <a:pt x="26520" y="925"/>
                    </a:cubicBezTo>
                    <a:cubicBezTo>
                      <a:pt x="26184" y="1093"/>
                      <a:pt x="25848" y="1345"/>
                      <a:pt x="25540" y="1625"/>
                    </a:cubicBezTo>
                    <a:cubicBezTo>
                      <a:pt x="25260" y="1905"/>
                      <a:pt x="25008" y="2241"/>
                      <a:pt x="24784" y="2605"/>
                    </a:cubicBezTo>
                    <a:cubicBezTo>
                      <a:pt x="24560" y="3025"/>
                      <a:pt x="24364" y="3445"/>
                      <a:pt x="24168" y="3893"/>
                    </a:cubicBezTo>
                    <a:cubicBezTo>
                      <a:pt x="24028" y="4314"/>
                      <a:pt x="23888" y="4762"/>
                      <a:pt x="23776" y="5238"/>
                    </a:cubicBezTo>
                    <a:cubicBezTo>
                      <a:pt x="23692" y="5518"/>
                      <a:pt x="23636" y="5798"/>
                      <a:pt x="23580" y="6106"/>
                    </a:cubicBezTo>
                    <a:cubicBezTo>
                      <a:pt x="23524" y="5042"/>
                      <a:pt x="23356" y="3921"/>
                      <a:pt x="22936" y="2857"/>
                    </a:cubicBezTo>
                    <a:cubicBezTo>
                      <a:pt x="22908" y="2717"/>
                      <a:pt x="22852" y="2605"/>
                      <a:pt x="22796" y="2493"/>
                    </a:cubicBezTo>
                    <a:cubicBezTo>
                      <a:pt x="22628" y="2129"/>
                      <a:pt x="22432" y="1765"/>
                      <a:pt x="22152" y="1429"/>
                    </a:cubicBezTo>
                    <a:cubicBezTo>
                      <a:pt x="21900" y="1093"/>
                      <a:pt x="21592" y="813"/>
                      <a:pt x="21284" y="617"/>
                    </a:cubicBezTo>
                    <a:cubicBezTo>
                      <a:pt x="20948" y="365"/>
                      <a:pt x="20584" y="197"/>
                      <a:pt x="20248" y="113"/>
                    </a:cubicBezTo>
                    <a:cubicBezTo>
                      <a:pt x="20005" y="38"/>
                      <a:pt x="19762" y="1"/>
                      <a:pt x="19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p34"/>
              <p:cNvSpPr/>
              <p:nvPr/>
            </p:nvSpPr>
            <p:spPr>
              <a:xfrm>
                <a:off x="8904000" y="4298925"/>
                <a:ext cx="960550" cy="959150"/>
              </a:xfrm>
              <a:custGeom>
                <a:rect b="b" l="l" r="r" t="t"/>
                <a:pathLst>
                  <a:path extrusionOk="0" h="38366" w="38422">
                    <a:moveTo>
                      <a:pt x="25204" y="32737"/>
                    </a:moveTo>
                    <a:cubicBezTo>
                      <a:pt x="25176" y="32541"/>
                      <a:pt x="25120" y="32373"/>
                      <a:pt x="25064" y="32177"/>
                    </a:cubicBezTo>
                    <a:cubicBezTo>
                      <a:pt x="25540" y="32961"/>
                      <a:pt x="26156" y="33745"/>
                      <a:pt x="26968" y="34417"/>
                    </a:cubicBezTo>
                    <a:cubicBezTo>
                      <a:pt x="27248" y="34641"/>
                      <a:pt x="27556" y="34809"/>
                      <a:pt x="27892" y="34949"/>
                    </a:cubicBezTo>
                    <a:cubicBezTo>
                      <a:pt x="28200" y="35089"/>
                      <a:pt x="28564" y="35201"/>
                      <a:pt x="28872" y="35229"/>
                    </a:cubicBezTo>
                    <a:cubicBezTo>
                      <a:pt x="29236" y="35285"/>
                      <a:pt x="29572" y="35257"/>
                      <a:pt x="29852" y="35201"/>
                    </a:cubicBezTo>
                    <a:cubicBezTo>
                      <a:pt x="30160" y="35145"/>
                      <a:pt x="30440" y="35005"/>
                      <a:pt x="30664" y="34865"/>
                    </a:cubicBezTo>
                    <a:cubicBezTo>
                      <a:pt x="30916" y="34669"/>
                      <a:pt x="31112" y="34445"/>
                      <a:pt x="31252" y="34165"/>
                    </a:cubicBezTo>
                    <a:cubicBezTo>
                      <a:pt x="31392" y="33913"/>
                      <a:pt x="31504" y="33605"/>
                      <a:pt x="31560" y="33241"/>
                    </a:cubicBezTo>
                    <a:cubicBezTo>
                      <a:pt x="31617" y="32933"/>
                      <a:pt x="31645" y="32569"/>
                      <a:pt x="31617" y="32205"/>
                    </a:cubicBezTo>
                    <a:cubicBezTo>
                      <a:pt x="31560" y="31868"/>
                      <a:pt x="31476" y="31560"/>
                      <a:pt x="31392" y="31252"/>
                    </a:cubicBezTo>
                    <a:cubicBezTo>
                      <a:pt x="31364" y="31224"/>
                      <a:pt x="31364" y="31196"/>
                      <a:pt x="31364" y="31196"/>
                    </a:cubicBezTo>
                    <a:cubicBezTo>
                      <a:pt x="30944" y="30216"/>
                      <a:pt x="30384" y="29404"/>
                      <a:pt x="29768" y="28704"/>
                    </a:cubicBezTo>
                    <a:cubicBezTo>
                      <a:pt x="29936" y="28816"/>
                      <a:pt x="30104" y="28900"/>
                      <a:pt x="30244" y="29012"/>
                    </a:cubicBezTo>
                    <a:cubicBezTo>
                      <a:pt x="31000" y="29460"/>
                      <a:pt x="31729" y="29768"/>
                      <a:pt x="32429" y="29964"/>
                    </a:cubicBezTo>
                    <a:cubicBezTo>
                      <a:pt x="33129" y="30132"/>
                      <a:pt x="33857" y="30132"/>
                      <a:pt x="34501" y="29936"/>
                    </a:cubicBezTo>
                    <a:cubicBezTo>
                      <a:pt x="34837" y="29824"/>
                      <a:pt x="35117" y="29684"/>
                      <a:pt x="35369" y="29488"/>
                    </a:cubicBezTo>
                    <a:cubicBezTo>
                      <a:pt x="35593" y="29348"/>
                      <a:pt x="35761" y="29180"/>
                      <a:pt x="35901" y="28984"/>
                    </a:cubicBezTo>
                    <a:lnTo>
                      <a:pt x="35901" y="28984"/>
                    </a:lnTo>
                    <a:lnTo>
                      <a:pt x="35985" y="28844"/>
                    </a:lnTo>
                    <a:cubicBezTo>
                      <a:pt x="36265" y="28340"/>
                      <a:pt x="36349" y="27668"/>
                      <a:pt x="36153" y="26996"/>
                    </a:cubicBezTo>
                    <a:cubicBezTo>
                      <a:pt x="36125" y="26856"/>
                      <a:pt x="36097" y="26716"/>
                      <a:pt x="36041" y="26604"/>
                    </a:cubicBezTo>
                    <a:cubicBezTo>
                      <a:pt x="35957" y="26408"/>
                      <a:pt x="35873" y="26212"/>
                      <a:pt x="35761" y="26044"/>
                    </a:cubicBezTo>
                    <a:cubicBezTo>
                      <a:pt x="35593" y="25736"/>
                      <a:pt x="35369" y="25456"/>
                      <a:pt x="35117" y="25204"/>
                    </a:cubicBezTo>
                    <a:cubicBezTo>
                      <a:pt x="34585" y="24672"/>
                      <a:pt x="33941" y="24224"/>
                      <a:pt x="33185" y="23831"/>
                    </a:cubicBezTo>
                    <a:cubicBezTo>
                      <a:pt x="33017" y="23747"/>
                      <a:pt x="32849" y="23663"/>
                      <a:pt x="32681" y="23579"/>
                    </a:cubicBezTo>
                    <a:cubicBezTo>
                      <a:pt x="32877" y="23607"/>
                      <a:pt x="33045" y="23635"/>
                      <a:pt x="33241" y="23663"/>
                    </a:cubicBezTo>
                    <a:lnTo>
                      <a:pt x="33241" y="23663"/>
                    </a:lnTo>
                    <a:cubicBezTo>
                      <a:pt x="34081" y="23775"/>
                      <a:pt x="34865" y="23747"/>
                      <a:pt x="35593" y="23635"/>
                    </a:cubicBezTo>
                    <a:cubicBezTo>
                      <a:pt x="35957" y="23579"/>
                      <a:pt x="36293" y="23495"/>
                      <a:pt x="36601" y="23327"/>
                    </a:cubicBezTo>
                    <a:cubicBezTo>
                      <a:pt x="36937" y="23187"/>
                      <a:pt x="37245" y="22991"/>
                      <a:pt x="37497" y="22795"/>
                    </a:cubicBezTo>
                    <a:cubicBezTo>
                      <a:pt x="38001" y="22319"/>
                      <a:pt x="38337" y="21759"/>
                      <a:pt x="38393" y="21199"/>
                    </a:cubicBezTo>
                    <a:cubicBezTo>
                      <a:pt x="38421" y="20891"/>
                      <a:pt x="38393" y="20583"/>
                      <a:pt x="38281" y="20275"/>
                    </a:cubicBezTo>
                    <a:lnTo>
                      <a:pt x="38281" y="20247"/>
                    </a:lnTo>
                    <a:cubicBezTo>
                      <a:pt x="38169" y="19967"/>
                      <a:pt x="38001" y="19687"/>
                      <a:pt x="37805" y="19435"/>
                    </a:cubicBezTo>
                    <a:cubicBezTo>
                      <a:pt x="37609" y="19183"/>
                      <a:pt x="37357" y="18931"/>
                      <a:pt x="37049" y="18735"/>
                    </a:cubicBezTo>
                    <a:cubicBezTo>
                      <a:pt x="36769" y="18511"/>
                      <a:pt x="36461" y="18343"/>
                      <a:pt x="36125" y="18231"/>
                    </a:cubicBezTo>
                    <a:cubicBezTo>
                      <a:pt x="35145" y="17867"/>
                      <a:pt x="34165" y="17755"/>
                      <a:pt x="33241" y="17727"/>
                    </a:cubicBezTo>
                    <a:cubicBezTo>
                      <a:pt x="33437" y="17699"/>
                      <a:pt x="33605" y="17643"/>
                      <a:pt x="33773" y="17587"/>
                    </a:cubicBezTo>
                    <a:cubicBezTo>
                      <a:pt x="34613" y="17335"/>
                      <a:pt x="35313" y="16999"/>
                      <a:pt x="35957" y="16607"/>
                    </a:cubicBezTo>
                    <a:cubicBezTo>
                      <a:pt x="36517" y="16214"/>
                      <a:pt x="37021" y="15682"/>
                      <a:pt x="37301" y="15038"/>
                    </a:cubicBezTo>
                    <a:cubicBezTo>
                      <a:pt x="37469" y="14730"/>
                      <a:pt x="37553" y="14422"/>
                      <a:pt x="37581" y="14114"/>
                    </a:cubicBezTo>
                    <a:cubicBezTo>
                      <a:pt x="37609" y="13806"/>
                      <a:pt x="37581" y="13498"/>
                      <a:pt x="37497" y="13218"/>
                    </a:cubicBezTo>
                    <a:cubicBezTo>
                      <a:pt x="37497" y="13190"/>
                      <a:pt x="37497" y="13162"/>
                      <a:pt x="37469" y="13134"/>
                    </a:cubicBezTo>
                    <a:cubicBezTo>
                      <a:pt x="37385" y="12882"/>
                      <a:pt x="37245" y="12658"/>
                      <a:pt x="37021" y="12434"/>
                    </a:cubicBezTo>
                    <a:cubicBezTo>
                      <a:pt x="36825" y="12210"/>
                      <a:pt x="36545" y="12014"/>
                      <a:pt x="36237" y="11846"/>
                    </a:cubicBezTo>
                    <a:cubicBezTo>
                      <a:pt x="35649" y="11538"/>
                      <a:pt x="34921" y="11370"/>
                      <a:pt x="34221" y="11426"/>
                    </a:cubicBezTo>
                    <a:cubicBezTo>
                      <a:pt x="33185" y="11510"/>
                      <a:pt x="32205" y="11790"/>
                      <a:pt x="31364" y="12154"/>
                    </a:cubicBezTo>
                    <a:cubicBezTo>
                      <a:pt x="32093" y="11594"/>
                      <a:pt x="32821" y="10894"/>
                      <a:pt x="33381" y="10026"/>
                    </a:cubicBezTo>
                    <a:cubicBezTo>
                      <a:pt x="33577" y="9718"/>
                      <a:pt x="33717" y="9410"/>
                      <a:pt x="33829" y="9074"/>
                    </a:cubicBezTo>
                    <a:cubicBezTo>
                      <a:pt x="33885" y="8906"/>
                      <a:pt x="33941" y="8738"/>
                      <a:pt x="33969" y="8569"/>
                    </a:cubicBezTo>
                    <a:cubicBezTo>
                      <a:pt x="33997" y="8401"/>
                      <a:pt x="33997" y="8233"/>
                      <a:pt x="33997" y="8037"/>
                    </a:cubicBezTo>
                    <a:cubicBezTo>
                      <a:pt x="34025" y="7673"/>
                      <a:pt x="33941" y="7281"/>
                      <a:pt x="33829" y="6973"/>
                    </a:cubicBezTo>
                    <a:cubicBezTo>
                      <a:pt x="33745" y="6721"/>
                      <a:pt x="33605" y="6497"/>
                      <a:pt x="33437" y="6301"/>
                    </a:cubicBezTo>
                    <a:cubicBezTo>
                      <a:pt x="33241" y="6077"/>
                      <a:pt x="32989" y="5909"/>
                      <a:pt x="32681" y="5797"/>
                    </a:cubicBezTo>
                    <a:cubicBezTo>
                      <a:pt x="32401" y="5657"/>
                      <a:pt x="32093" y="5601"/>
                      <a:pt x="31729" y="5573"/>
                    </a:cubicBezTo>
                    <a:cubicBezTo>
                      <a:pt x="31420" y="5545"/>
                      <a:pt x="31056" y="5573"/>
                      <a:pt x="30692" y="5629"/>
                    </a:cubicBezTo>
                    <a:cubicBezTo>
                      <a:pt x="30356" y="5713"/>
                      <a:pt x="30020" y="5853"/>
                      <a:pt x="29712" y="5993"/>
                    </a:cubicBezTo>
                    <a:cubicBezTo>
                      <a:pt x="29040" y="6357"/>
                      <a:pt x="28424" y="6805"/>
                      <a:pt x="27808" y="7421"/>
                    </a:cubicBezTo>
                    <a:cubicBezTo>
                      <a:pt x="27668" y="7533"/>
                      <a:pt x="27556" y="7673"/>
                      <a:pt x="27416" y="7813"/>
                    </a:cubicBezTo>
                    <a:cubicBezTo>
                      <a:pt x="27500" y="7645"/>
                      <a:pt x="27584" y="7477"/>
                      <a:pt x="27668" y="7309"/>
                    </a:cubicBezTo>
                    <a:cubicBezTo>
                      <a:pt x="28032" y="6525"/>
                      <a:pt x="28256" y="5769"/>
                      <a:pt x="28368" y="5041"/>
                    </a:cubicBezTo>
                    <a:cubicBezTo>
                      <a:pt x="28424" y="4705"/>
                      <a:pt x="28452" y="4341"/>
                      <a:pt x="28396" y="3977"/>
                    </a:cubicBezTo>
                    <a:cubicBezTo>
                      <a:pt x="28368" y="3697"/>
                      <a:pt x="28284" y="3389"/>
                      <a:pt x="28200" y="3109"/>
                    </a:cubicBezTo>
                    <a:cubicBezTo>
                      <a:pt x="28172" y="3081"/>
                      <a:pt x="28144" y="3025"/>
                      <a:pt x="28144" y="2997"/>
                    </a:cubicBezTo>
                    <a:cubicBezTo>
                      <a:pt x="28004" y="2689"/>
                      <a:pt x="27836" y="2409"/>
                      <a:pt x="27612" y="2157"/>
                    </a:cubicBezTo>
                    <a:cubicBezTo>
                      <a:pt x="27416" y="1933"/>
                      <a:pt x="27164" y="1737"/>
                      <a:pt x="26884" y="1625"/>
                    </a:cubicBezTo>
                    <a:cubicBezTo>
                      <a:pt x="26744" y="1569"/>
                      <a:pt x="26604" y="1513"/>
                      <a:pt x="26464" y="1485"/>
                    </a:cubicBezTo>
                    <a:cubicBezTo>
                      <a:pt x="26296" y="1457"/>
                      <a:pt x="26156" y="1457"/>
                      <a:pt x="25988" y="1457"/>
                    </a:cubicBezTo>
                    <a:cubicBezTo>
                      <a:pt x="25680" y="1457"/>
                      <a:pt x="25344" y="1513"/>
                      <a:pt x="25036" y="1653"/>
                    </a:cubicBezTo>
                    <a:cubicBezTo>
                      <a:pt x="24700" y="1765"/>
                      <a:pt x="24392" y="1933"/>
                      <a:pt x="24140" y="2129"/>
                    </a:cubicBezTo>
                    <a:cubicBezTo>
                      <a:pt x="23859" y="2353"/>
                      <a:pt x="23579" y="2605"/>
                      <a:pt x="23383" y="2857"/>
                    </a:cubicBezTo>
                    <a:cubicBezTo>
                      <a:pt x="22907" y="3445"/>
                      <a:pt x="22543" y="4117"/>
                      <a:pt x="22207" y="4929"/>
                    </a:cubicBezTo>
                    <a:cubicBezTo>
                      <a:pt x="22151" y="5125"/>
                      <a:pt x="22067" y="5293"/>
                      <a:pt x="22011" y="5461"/>
                    </a:cubicBezTo>
                    <a:cubicBezTo>
                      <a:pt x="22067" y="4565"/>
                      <a:pt x="22039" y="3557"/>
                      <a:pt x="21787" y="2549"/>
                    </a:cubicBezTo>
                    <a:cubicBezTo>
                      <a:pt x="21731" y="2437"/>
                      <a:pt x="21703" y="2297"/>
                      <a:pt x="21675" y="2185"/>
                    </a:cubicBezTo>
                    <a:cubicBezTo>
                      <a:pt x="21451" y="1653"/>
                      <a:pt x="21115" y="1149"/>
                      <a:pt x="20723" y="756"/>
                    </a:cubicBezTo>
                    <a:cubicBezTo>
                      <a:pt x="20471" y="532"/>
                      <a:pt x="20191" y="336"/>
                      <a:pt x="19911" y="224"/>
                    </a:cubicBezTo>
                    <a:cubicBezTo>
                      <a:pt x="19659" y="112"/>
                      <a:pt x="19407" y="28"/>
                      <a:pt x="19183" y="28"/>
                    </a:cubicBezTo>
                    <a:lnTo>
                      <a:pt x="19183" y="0"/>
                    </a:lnTo>
                    <a:lnTo>
                      <a:pt x="19043" y="28"/>
                    </a:lnTo>
                    <a:cubicBezTo>
                      <a:pt x="18707" y="28"/>
                      <a:pt x="18427" y="112"/>
                      <a:pt x="18147" y="224"/>
                    </a:cubicBezTo>
                    <a:cubicBezTo>
                      <a:pt x="17867" y="364"/>
                      <a:pt x="17587" y="560"/>
                      <a:pt x="17363" y="784"/>
                    </a:cubicBezTo>
                    <a:cubicBezTo>
                      <a:pt x="16859" y="1261"/>
                      <a:pt x="16494" y="1905"/>
                      <a:pt x="16326" y="2577"/>
                    </a:cubicBezTo>
                    <a:cubicBezTo>
                      <a:pt x="16130" y="3305"/>
                      <a:pt x="16074" y="4089"/>
                      <a:pt x="16102" y="4957"/>
                    </a:cubicBezTo>
                    <a:cubicBezTo>
                      <a:pt x="16102" y="5125"/>
                      <a:pt x="16102" y="5321"/>
                      <a:pt x="16130" y="5517"/>
                    </a:cubicBezTo>
                    <a:cubicBezTo>
                      <a:pt x="16130" y="5489"/>
                      <a:pt x="16102" y="5461"/>
                      <a:pt x="16102" y="5433"/>
                    </a:cubicBezTo>
                    <a:cubicBezTo>
                      <a:pt x="15794" y="4593"/>
                      <a:pt x="15346" y="3725"/>
                      <a:pt x="14730" y="2941"/>
                    </a:cubicBezTo>
                    <a:cubicBezTo>
                      <a:pt x="14506" y="2661"/>
                      <a:pt x="14226" y="2437"/>
                      <a:pt x="13946" y="2213"/>
                    </a:cubicBezTo>
                    <a:cubicBezTo>
                      <a:pt x="13638" y="2017"/>
                      <a:pt x="13330" y="1849"/>
                      <a:pt x="13022" y="1737"/>
                    </a:cubicBezTo>
                    <a:cubicBezTo>
                      <a:pt x="12714" y="1653"/>
                      <a:pt x="12378" y="1597"/>
                      <a:pt x="12070" y="1569"/>
                    </a:cubicBezTo>
                    <a:cubicBezTo>
                      <a:pt x="11734" y="1569"/>
                      <a:pt x="11426" y="1653"/>
                      <a:pt x="11174" y="1765"/>
                    </a:cubicBezTo>
                    <a:cubicBezTo>
                      <a:pt x="10642" y="1989"/>
                      <a:pt x="10222" y="2521"/>
                      <a:pt x="9942" y="3165"/>
                    </a:cubicBezTo>
                    <a:cubicBezTo>
                      <a:pt x="9886" y="3305"/>
                      <a:pt x="9830" y="3473"/>
                      <a:pt x="9802" y="3641"/>
                    </a:cubicBezTo>
                    <a:cubicBezTo>
                      <a:pt x="9746" y="3809"/>
                      <a:pt x="9718" y="3977"/>
                      <a:pt x="9718" y="4145"/>
                    </a:cubicBezTo>
                    <a:cubicBezTo>
                      <a:pt x="9690" y="4509"/>
                      <a:pt x="9690" y="4873"/>
                      <a:pt x="9746" y="5209"/>
                    </a:cubicBezTo>
                    <a:cubicBezTo>
                      <a:pt x="9942" y="6217"/>
                      <a:pt x="10334" y="7141"/>
                      <a:pt x="10782" y="7953"/>
                    </a:cubicBezTo>
                    <a:cubicBezTo>
                      <a:pt x="10138" y="7309"/>
                      <a:pt x="9354" y="6637"/>
                      <a:pt x="8457" y="6161"/>
                    </a:cubicBezTo>
                    <a:cubicBezTo>
                      <a:pt x="8121" y="6021"/>
                      <a:pt x="7785" y="5909"/>
                      <a:pt x="7449" y="5825"/>
                    </a:cubicBezTo>
                    <a:cubicBezTo>
                      <a:pt x="7281" y="5797"/>
                      <a:pt x="7113" y="5769"/>
                      <a:pt x="6945" y="5769"/>
                    </a:cubicBezTo>
                    <a:cubicBezTo>
                      <a:pt x="6749" y="5741"/>
                      <a:pt x="6581" y="5741"/>
                      <a:pt x="6413" y="5769"/>
                    </a:cubicBezTo>
                    <a:cubicBezTo>
                      <a:pt x="5741" y="5825"/>
                      <a:pt x="5125" y="6105"/>
                      <a:pt x="4733" y="6525"/>
                    </a:cubicBezTo>
                    <a:cubicBezTo>
                      <a:pt x="4537" y="6749"/>
                      <a:pt x="4397" y="7001"/>
                      <a:pt x="4285" y="7309"/>
                    </a:cubicBezTo>
                    <a:cubicBezTo>
                      <a:pt x="4201" y="7617"/>
                      <a:pt x="4173" y="7953"/>
                      <a:pt x="4173" y="8289"/>
                    </a:cubicBezTo>
                    <a:cubicBezTo>
                      <a:pt x="4201" y="8626"/>
                      <a:pt x="4257" y="8962"/>
                      <a:pt x="4369" y="9298"/>
                    </a:cubicBezTo>
                    <a:cubicBezTo>
                      <a:pt x="4481" y="9634"/>
                      <a:pt x="4621" y="9970"/>
                      <a:pt x="4817" y="10250"/>
                    </a:cubicBezTo>
                    <a:cubicBezTo>
                      <a:pt x="5405" y="11118"/>
                      <a:pt x="6133" y="11790"/>
                      <a:pt x="6889" y="12350"/>
                    </a:cubicBezTo>
                    <a:cubicBezTo>
                      <a:pt x="6693" y="12294"/>
                      <a:pt x="6525" y="12210"/>
                      <a:pt x="6357" y="12154"/>
                    </a:cubicBezTo>
                    <a:cubicBezTo>
                      <a:pt x="5545" y="11874"/>
                      <a:pt x="4761" y="11734"/>
                      <a:pt x="4033" y="11678"/>
                    </a:cubicBezTo>
                    <a:cubicBezTo>
                      <a:pt x="3333" y="11650"/>
                      <a:pt x="2605" y="11818"/>
                      <a:pt x="1989" y="12154"/>
                    </a:cubicBezTo>
                    <a:cubicBezTo>
                      <a:pt x="1709" y="12294"/>
                      <a:pt x="1456" y="12518"/>
                      <a:pt x="1232" y="12742"/>
                    </a:cubicBezTo>
                    <a:cubicBezTo>
                      <a:pt x="1036" y="12966"/>
                      <a:pt x="868" y="13218"/>
                      <a:pt x="784" y="13498"/>
                    </a:cubicBezTo>
                    <a:cubicBezTo>
                      <a:pt x="672" y="13778"/>
                      <a:pt x="672" y="14086"/>
                      <a:pt x="700" y="14422"/>
                    </a:cubicBezTo>
                    <a:cubicBezTo>
                      <a:pt x="728" y="14730"/>
                      <a:pt x="840" y="15038"/>
                      <a:pt x="980" y="15346"/>
                    </a:cubicBezTo>
                    <a:cubicBezTo>
                      <a:pt x="1288" y="15962"/>
                      <a:pt x="1793" y="16495"/>
                      <a:pt x="2381" y="16887"/>
                    </a:cubicBezTo>
                    <a:cubicBezTo>
                      <a:pt x="3277" y="17419"/>
                      <a:pt x="4229" y="17755"/>
                      <a:pt x="5125" y="17951"/>
                    </a:cubicBezTo>
                    <a:cubicBezTo>
                      <a:pt x="4929" y="17979"/>
                      <a:pt x="4733" y="17979"/>
                      <a:pt x="4537" y="18007"/>
                    </a:cubicBezTo>
                    <a:cubicBezTo>
                      <a:pt x="3669" y="18063"/>
                      <a:pt x="2913" y="18231"/>
                      <a:pt x="2241" y="18511"/>
                    </a:cubicBezTo>
                    <a:cubicBezTo>
                      <a:pt x="1905" y="18623"/>
                      <a:pt x="1597" y="18791"/>
                      <a:pt x="1316" y="19015"/>
                    </a:cubicBezTo>
                    <a:cubicBezTo>
                      <a:pt x="1036" y="19211"/>
                      <a:pt x="784" y="19463"/>
                      <a:pt x="560" y="19743"/>
                    </a:cubicBezTo>
                    <a:cubicBezTo>
                      <a:pt x="364" y="19995"/>
                      <a:pt x="224" y="20275"/>
                      <a:pt x="112" y="20583"/>
                    </a:cubicBezTo>
                    <a:cubicBezTo>
                      <a:pt x="56" y="20751"/>
                      <a:pt x="28" y="20891"/>
                      <a:pt x="0" y="21031"/>
                    </a:cubicBezTo>
                    <a:cubicBezTo>
                      <a:pt x="0" y="21199"/>
                      <a:pt x="0" y="21339"/>
                      <a:pt x="0" y="21479"/>
                    </a:cubicBezTo>
                    <a:cubicBezTo>
                      <a:pt x="28" y="21787"/>
                      <a:pt x="140" y="22095"/>
                      <a:pt x="308" y="22347"/>
                    </a:cubicBezTo>
                    <a:cubicBezTo>
                      <a:pt x="476" y="22627"/>
                      <a:pt x="700" y="22879"/>
                      <a:pt x="952" y="23103"/>
                    </a:cubicBezTo>
                    <a:cubicBezTo>
                      <a:pt x="1204" y="23299"/>
                      <a:pt x="1512" y="23495"/>
                      <a:pt x="1821" y="23635"/>
                    </a:cubicBezTo>
                    <a:cubicBezTo>
                      <a:pt x="2157" y="23775"/>
                      <a:pt x="2493" y="23887"/>
                      <a:pt x="2857" y="23915"/>
                    </a:cubicBezTo>
                    <a:cubicBezTo>
                      <a:pt x="3585" y="24027"/>
                      <a:pt x="4369" y="24027"/>
                      <a:pt x="5209" y="23887"/>
                    </a:cubicBezTo>
                    <a:cubicBezTo>
                      <a:pt x="5405" y="23887"/>
                      <a:pt x="5601" y="23831"/>
                      <a:pt x="5769" y="23803"/>
                    </a:cubicBezTo>
                    <a:cubicBezTo>
                      <a:pt x="5601" y="23887"/>
                      <a:pt x="5433" y="23971"/>
                      <a:pt x="5265" y="24055"/>
                    </a:cubicBezTo>
                    <a:cubicBezTo>
                      <a:pt x="4509" y="24476"/>
                      <a:pt x="3893" y="24952"/>
                      <a:pt x="3361" y="25484"/>
                    </a:cubicBezTo>
                    <a:cubicBezTo>
                      <a:pt x="3109" y="25736"/>
                      <a:pt x="2913" y="26016"/>
                      <a:pt x="2717" y="26324"/>
                    </a:cubicBezTo>
                    <a:cubicBezTo>
                      <a:pt x="2549" y="26660"/>
                      <a:pt x="2409" y="26996"/>
                      <a:pt x="2353" y="27304"/>
                    </a:cubicBezTo>
                    <a:cubicBezTo>
                      <a:pt x="2269" y="27640"/>
                      <a:pt x="2269" y="27976"/>
                      <a:pt x="2297" y="28256"/>
                    </a:cubicBezTo>
                    <a:cubicBezTo>
                      <a:pt x="2325" y="28592"/>
                      <a:pt x="2409" y="28872"/>
                      <a:pt x="2549" y="29124"/>
                    </a:cubicBezTo>
                    <a:cubicBezTo>
                      <a:pt x="2857" y="29628"/>
                      <a:pt x="3417" y="29992"/>
                      <a:pt x="4061" y="30188"/>
                    </a:cubicBezTo>
                    <a:cubicBezTo>
                      <a:pt x="4229" y="30244"/>
                      <a:pt x="4397" y="30272"/>
                      <a:pt x="4565" y="30300"/>
                    </a:cubicBezTo>
                    <a:cubicBezTo>
                      <a:pt x="4733" y="30328"/>
                      <a:pt x="4901" y="30328"/>
                      <a:pt x="5097" y="30328"/>
                    </a:cubicBezTo>
                    <a:cubicBezTo>
                      <a:pt x="5433" y="30328"/>
                      <a:pt x="5797" y="30272"/>
                      <a:pt x="6133" y="30160"/>
                    </a:cubicBezTo>
                    <a:cubicBezTo>
                      <a:pt x="7113" y="29880"/>
                      <a:pt x="8009" y="29404"/>
                      <a:pt x="8765" y="28872"/>
                    </a:cubicBezTo>
                    <a:cubicBezTo>
                      <a:pt x="8177" y="29572"/>
                      <a:pt x="7589" y="30412"/>
                      <a:pt x="7225" y="31364"/>
                    </a:cubicBezTo>
                    <a:cubicBezTo>
                      <a:pt x="6973" y="32037"/>
                      <a:pt x="6917" y="32793"/>
                      <a:pt x="7029" y="33437"/>
                    </a:cubicBezTo>
                    <a:cubicBezTo>
                      <a:pt x="7113" y="33773"/>
                      <a:pt x="7225" y="34109"/>
                      <a:pt x="7365" y="34361"/>
                    </a:cubicBezTo>
                    <a:cubicBezTo>
                      <a:pt x="7561" y="34669"/>
                      <a:pt x="7757" y="34893"/>
                      <a:pt x="7953" y="35033"/>
                    </a:cubicBezTo>
                    <a:cubicBezTo>
                      <a:pt x="8233" y="35201"/>
                      <a:pt x="8513" y="35341"/>
                      <a:pt x="8821" y="35397"/>
                    </a:cubicBezTo>
                    <a:cubicBezTo>
                      <a:pt x="9130" y="35453"/>
                      <a:pt x="9466" y="35453"/>
                      <a:pt x="9802" y="35397"/>
                    </a:cubicBezTo>
                    <a:cubicBezTo>
                      <a:pt x="10474" y="35313"/>
                      <a:pt x="11146" y="35005"/>
                      <a:pt x="11678" y="34557"/>
                    </a:cubicBezTo>
                    <a:cubicBezTo>
                      <a:pt x="12266" y="34053"/>
                      <a:pt x="12770" y="33493"/>
                      <a:pt x="13246" y="32765"/>
                    </a:cubicBezTo>
                    <a:cubicBezTo>
                      <a:pt x="13358" y="32625"/>
                      <a:pt x="13442" y="32457"/>
                      <a:pt x="13554" y="32289"/>
                    </a:cubicBezTo>
                    <a:cubicBezTo>
                      <a:pt x="13302" y="33185"/>
                      <a:pt x="13134" y="34165"/>
                      <a:pt x="13190" y="35201"/>
                    </a:cubicBezTo>
                    <a:cubicBezTo>
                      <a:pt x="13190" y="35565"/>
                      <a:pt x="13274" y="35901"/>
                      <a:pt x="13386" y="36237"/>
                    </a:cubicBezTo>
                    <a:cubicBezTo>
                      <a:pt x="13498" y="36573"/>
                      <a:pt x="13666" y="36909"/>
                      <a:pt x="13834" y="37161"/>
                    </a:cubicBezTo>
                    <a:cubicBezTo>
                      <a:pt x="14030" y="37441"/>
                      <a:pt x="14254" y="37665"/>
                      <a:pt x="14506" y="37861"/>
                    </a:cubicBezTo>
                    <a:cubicBezTo>
                      <a:pt x="14786" y="38057"/>
                      <a:pt x="15066" y="38169"/>
                      <a:pt x="15318" y="38253"/>
                    </a:cubicBezTo>
                    <a:cubicBezTo>
                      <a:pt x="15906" y="38365"/>
                      <a:pt x="16551" y="38197"/>
                      <a:pt x="17139" y="37833"/>
                    </a:cubicBezTo>
                    <a:cubicBezTo>
                      <a:pt x="17419" y="37665"/>
                      <a:pt x="17699" y="37441"/>
                      <a:pt x="17923" y="37161"/>
                    </a:cubicBezTo>
                    <a:cubicBezTo>
                      <a:pt x="18175" y="36909"/>
                      <a:pt x="18371" y="36601"/>
                      <a:pt x="18511" y="36293"/>
                    </a:cubicBezTo>
                    <a:cubicBezTo>
                      <a:pt x="18847" y="35621"/>
                      <a:pt x="19071" y="34865"/>
                      <a:pt x="19239" y="34025"/>
                    </a:cubicBezTo>
                    <a:cubicBezTo>
                      <a:pt x="19267" y="33857"/>
                      <a:pt x="19295" y="33661"/>
                      <a:pt x="19323" y="33465"/>
                    </a:cubicBezTo>
                    <a:cubicBezTo>
                      <a:pt x="19351" y="33661"/>
                      <a:pt x="19379" y="33857"/>
                      <a:pt x="19407" y="34025"/>
                    </a:cubicBezTo>
                    <a:cubicBezTo>
                      <a:pt x="19575" y="34865"/>
                      <a:pt x="19799" y="35621"/>
                      <a:pt x="20163" y="36293"/>
                    </a:cubicBezTo>
                    <a:cubicBezTo>
                      <a:pt x="20303" y="36601"/>
                      <a:pt x="20527" y="36881"/>
                      <a:pt x="20751" y="37161"/>
                    </a:cubicBezTo>
                    <a:cubicBezTo>
                      <a:pt x="21003" y="37413"/>
                      <a:pt x="21255" y="37637"/>
                      <a:pt x="21563" y="37805"/>
                    </a:cubicBezTo>
                    <a:cubicBezTo>
                      <a:pt x="22151" y="38169"/>
                      <a:pt x="22823" y="38309"/>
                      <a:pt x="23355" y="38169"/>
                    </a:cubicBezTo>
                    <a:lnTo>
                      <a:pt x="23355" y="38029"/>
                    </a:lnTo>
                    <a:lnTo>
                      <a:pt x="23383" y="38169"/>
                    </a:lnTo>
                    <a:cubicBezTo>
                      <a:pt x="23663" y="38113"/>
                      <a:pt x="23915" y="38001"/>
                      <a:pt x="24196" y="37777"/>
                    </a:cubicBezTo>
                    <a:cubicBezTo>
                      <a:pt x="24448" y="37581"/>
                      <a:pt x="24672" y="37357"/>
                      <a:pt x="24868" y="37077"/>
                    </a:cubicBezTo>
                    <a:cubicBezTo>
                      <a:pt x="25232" y="36517"/>
                      <a:pt x="25456" y="35817"/>
                      <a:pt x="25484" y="35089"/>
                    </a:cubicBezTo>
                    <a:cubicBezTo>
                      <a:pt x="25512" y="34361"/>
                      <a:pt x="25428" y="33577"/>
                      <a:pt x="25204" y="327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" name="Google Shape;570;p34"/>
              <p:cNvSpPr/>
              <p:nvPr/>
            </p:nvSpPr>
            <p:spPr>
              <a:xfrm>
                <a:off x="9073425" y="4469750"/>
                <a:ext cx="621000" cy="618900"/>
              </a:xfrm>
              <a:custGeom>
                <a:rect b="b" l="l" r="r" t="t"/>
                <a:pathLst>
                  <a:path extrusionOk="0" h="24756" w="24840">
                    <a:moveTo>
                      <a:pt x="15122" y="24671"/>
                    </a:moveTo>
                    <a:lnTo>
                      <a:pt x="15122" y="24671"/>
                    </a:lnTo>
                    <a:lnTo>
                      <a:pt x="15122" y="24671"/>
                    </a:lnTo>
                    <a:lnTo>
                      <a:pt x="15094" y="24671"/>
                    </a:lnTo>
                    <a:lnTo>
                      <a:pt x="15094" y="24671"/>
                    </a:lnTo>
                    <a:cubicBezTo>
                      <a:pt x="14758" y="24755"/>
                      <a:pt x="14366" y="24643"/>
                      <a:pt x="14002" y="24419"/>
                    </a:cubicBezTo>
                    <a:cubicBezTo>
                      <a:pt x="13806" y="24335"/>
                      <a:pt x="13638" y="24195"/>
                      <a:pt x="13498" y="24027"/>
                    </a:cubicBezTo>
                    <a:cubicBezTo>
                      <a:pt x="13330" y="23859"/>
                      <a:pt x="13218" y="23663"/>
                      <a:pt x="13106" y="23467"/>
                    </a:cubicBezTo>
                    <a:cubicBezTo>
                      <a:pt x="12994" y="23243"/>
                      <a:pt x="12910" y="23019"/>
                      <a:pt x="12826" y="22767"/>
                    </a:cubicBezTo>
                    <a:cubicBezTo>
                      <a:pt x="12742" y="22515"/>
                      <a:pt x="12686" y="22291"/>
                      <a:pt x="12630" y="22039"/>
                    </a:cubicBezTo>
                    <a:cubicBezTo>
                      <a:pt x="12546" y="21535"/>
                      <a:pt x="12490" y="21031"/>
                      <a:pt x="12490" y="20555"/>
                    </a:cubicBezTo>
                    <a:lnTo>
                      <a:pt x="12490" y="20247"/>
                    </a:lnTo>
                    <a:lnTo>
                      <a:pt x="12462" y="20247"/>
                    </a:lnTo>
                    <a:lnTo>
                      <a:pt x="12462" y="20555"/>
                    </a:lnTo>
                    <a:cubicBezTo>
                      <a:pt x="12462" y="21031"/>
                      <a:pt x="12434" y="21535"/>
                      <a:pt x="12350" y="22039"/>
                    </a:cubicBezTo>
                    <a:cubicBezTo>
                      <a:pt x="12266" y="22543"/>
                      <a:pt x="12126" y="23019"/>
                      <a:pt x="11902" y="23495"/>
                    </a:cubicBezTo>
                    <a:cubicBezTo>
                      <a:pt x="11790" y="23691"/>
                      <a:pt x="11678" y="23859"/>
                      <a:pt x="11510" y="24027"/>
                    </a:cubicBezTo>
                    <a:cubicBezTo>
                      <a:pt x="11370" y="24195"/>
                      <a:pt x="11202" y="24335"/>
                      <a:pt x="11034" y="24447"/>
                    </a:cubicBezTo>
                    <a:cubicBezTo>
                      <a:pt x="10950" y="24503"/>
                      <a:pt x="10838" y="24559"/>
                      <a:pt x="10754" y="24615"/>
                    </a:cubicBezTo>
                    <a:cubicBezTo>
                      <a:pt x="10670" y="24643"/>
                      <a:pt x="10558" y="24671"/>
                      <a:pt x="10474" y="24699"/>
                    </a:cubicBezTo>
                    <a:cubicBezTo>
                      <a:pt x="10278" y="24727"/>
                      <a:pt x="10110" y="24755"/>
                      <a:pt x="9942" y="24727"/>
                    </a:cubicBezTo>
                    <a:lnTo>
                      <a:pt x="9942" y="24727"/>
                    </a:lnTo>
                    <a:lnTo>
                      <a:pt x="9914" y="24727"/>
                    </a:lnTo>
                    <a:lnTo>
                      <a:pt x="9914" y="24727"/>
                    </a:lnTo>
                    <a:lnTo>
                      <a:pt x="9914" y="24727"/>
                    </a:lnTo>
                    <a:cubicBezTo>
                      <a:pt x="9745" y="24671"/>
                      <a:pt x="9577" y="24587"/>
                      <a:pt x="9437" y="24475"/>
                    </a:cubicBezTo>
                    <a:cubicBezTo>
                      <a:pt x="9269" y="24363"/>
                      <a:pt x="9129" y="24223"/>
                      <a:pt x="9017" y="24055"/>
                    </a:cubicBezTo>
                    <a:cubicBezTo>
                      <a:pt x="8877" y="23887"/>
                      <a:pt x="8793" y="23691"/>
                      <a:pt x="8709" y="23467"/>
                    </a:cubicBezTo>
                    <a:cubicBezTo>
                      <a:pt x="8681" y="23355"/>
                      <a:pt x="8653" y="23271"/>
                      <a:pt x="8625" y="23159"/>
                    </a:cubicBezTo>
                    <a:cubicBezTo>
                      <a:pt x="8597" y="23047"/>
                      <a:pt x="8597" y="22935"/>
                      <a:pt x="8597" y="22823"/>
                    </a:cubicBezTo>
                    <a:cubicBezTo>
                      <a:pt x="8541" y="21787"/>
                      <a:pt x="8849" y="20807"/>
                      <a:pt x="9185" y="19883"/>
                    </a:cubicBezTo>
                    <a:cubicBezTo>
                      <a:pt x="9241" y="19799"/>
                      <a:pt x="9269" y="19715"/>
                      <a:pt x="9325" y="19603"/>
                    </a:cubicBezTo>
                    <a:lnTo>
                      <a:pt x="9325" y="19603"/>
                    </a:lnTo>
                    <a:cubicBezTo>
                      <a:pt x="9269" y="19687"/>
                      <a:pt x="9241" y="19799"/>
                      <a:pt x="9185" y="19883"/>
                    </a:cubicBezTo>
                    <a:cubicBezTo>
                      <a:pt x="8989" y="20331"/>
                      <a:pt x="8737" y="20779"/>
                      <a:pt x="8457" y="21199"/>
                    </a:cubicBezTo>
                    <a:cubicBezTo>
                      <a:pt x="8177" y="21619"/>
                      <a:pt x="7869" y="22011"/>
                      <a:pt x="7477" y="22319"/>
                    </a:cubicBezTo>
                    <a:cubicBezTo>
                      <a:pt x="7113" y="22627"/>
                      <a:pt x="6693" y="22795"/>
                      <a:pt x="6273" y="22851"/>
                    </a:cubicBezTo>
                    <a:cubicBezTo>
                      <a:pt x="6077" y="22879"/>
                      <a:pt x="5853" y="22879"/>
                      <a:pt x="5685" y="22851"/>
                    </a:cubicBezTo>
                    <a:cubicBezTo>
                      <a:pt x="5489" y="22823"/>
                      <a:pt x="5321" y="22739"/>
                      <a:pt x="5181" y="22655"/>
                    </a:cubicBezTo>
                    <a:lnTo>
                      <a:pt x="5181" y="22655"/>
                    </a:lnTo>
                    <a:lnTo>
                      <a:pt x="5153" y="22655"/>
                    </a:lnTo>
                    <a:lnTo>
                      <a:pt x="5153" y="22655"/>
                    </a:lnTo>
                    <a:lnTo>
                      <a:pt x="5153" y="22655"/>
                    </a:lnTo>
                    <a:cubicBezTo>
                      <a:pt x="5013" y="22543"/>
                      <a:pt x="4901" y="22403"/>
                      <a:pt x="4789" y="22235"/>
                    </a:cubicBezTo>
                    <a:cubicBezTo>
                      <a:pt x="4761" y="22151"/>
                      <a:pt x="4705" y="22067"/>
                      <a:pt x="4677" y="21955"/>
                    </a:cubicBezTo>
                    <a:cubicBezTo>
                      <a:pt x="4649" y="21871"/>
                      <a:pt x="4621" y="21759"/>
                      <a:pt x="4593" y="21675"/>
                    </a:cubicBezTo>
                    <a:cubicBezTo>
                      <a:pt x="4509" y="21255"/>
                      <a:pt x="4565" y="20779"/>
                      <a:pt x="4705" y="20359"/>
                    </a:cubicBezTo>
                    <a:cubicBezTo>
                      <a:pt x="4817" y="20135"/>
                      <a:pt x="4929" y="19883"/>
                      <a:pt x="5041" y="19687"/>
                    </a:cubicBezTo>
                    <a:cubicBezTo>
                      <a:pt x="5181" y="19463"/>
                      <a:pt x="5321" y="19239"/>
                      <a:pt x="5461" y="19043"/>
                    </a:cubicBezTo>
                    <a:cubicBezTo>
                      <a:pt x="5769" y="18651"/>
                      <a:pt x="6105" y="18287"/>
                      <a:pt x="6469" y="17951"/>
                    </a:cubicBezTo>
                    <a:cubicBezTo>
                      <a:pt x="6525" y="17867"/>
                      <a:pt x="6609" y="17811"/>
                      <a:pt x="6693" y="17755"/>
                    </a:cubicBezTo>
                    <a:cubicBezTo>
                      <a:pt x="6693" y="17755"/>
                      <a:pt x="6693" y="17727"/>
                      <a:pt x="6693" y="17727"/>
                    </a:cubicBezTo>
                    <a:cubicBezTo>
                      <a:pt x="6609" y="17811"/>
                      <a:pt x="6525" y="17867"/>
                      <a:pt x="6441" y="17951"/>
                    </a:cubicBezTo>
                    <a:cubicBezTo>
                      <a:pt x="6077" y="18259"/>
                      <a:pt x="5685" y="18567"/>
                      <a:pt x="5265" y="18847"/>
                    </a:cubicBezTo>
                    <a:cubicBezTo>
                      <a:pt x="4845" y="19099"/>
                      <a:pt x="4397" y="19323"/>
                      <a:pt x="3893" y="19463"/>
                    </a:cubicBezTo>
                    <a:cubicBezTo>
                      <a:pt x="3669" y="19519"/>
                      <a:pt x="3445" y="19547"/>
                      <a:pt x="3221" y="19575"/>
                    </a:cubicBezTo>
                    <a:cubicBezTo>
                      <a:pt x="3137" y="19575"/>
                      <a:pt x="3025" y="19547"/>
                      <a:pt x="2913" y="19547"/>
                    </a:cubicBezTo>
                    <a:cubicBezTo>
                      <a:pt x="2801" y="19519"/>
                      <a:pt x="2689" y="19519"/>
                      <a:pt x="2605" y="19491"/>
                    </a:cubicBezTo>
                    <a:cubicBezTo>
                      <a:pt x="2493" y="19463"/>
                      <a:pt x="2381" y="19407"/>
                      <a:pt x="2296" y="19379"/>
                    </a:cubicBezTo>
                    <a:cubicBezTo>
                      <a:pt x="2268" y="19351"/>
                      <a:pt x="2212" y="19323"/>
                      <a:pt x="2156" y="19295"/>
                    </a:cubicBezTo>
                    <a:cubicBezTo>
                      <a:pt x="2128" y="19295"/>
                      <a:pt x="2072" y="19267"/>
                      <a:pt x="2044" y="19239"/>
                    </a:cubicBezTo>
                    <a:cubicBezTo>
                      <a:pt x="1876" y="19127"/>
                      <a:pt x="1764" y="18987"/>
                      <a:pt x="1680" y="18847"/>
                    </a:cubicBezTo>
                    <a:lnTo>
                      <a:pt x="1680" y="18847"/>
                    </a:lnTo>
                    <a:lnTo>
                      <a:pt x="1680" y="18819"/>
                    </a:lnTo>
                    <a:lnTo>
                      <a:pt x="1680" y="18819"/>
                    </a:lnTo>
                    <a:lnTo>
                      <a:pt x="1680" y="18819"/>
                    </a:lnTo>
                    <a:cubicBezTo>
                      <a:pt x="1568" y="18679"/>
                      <a:pt x="1540" y="18483"/>
                      <a:pt x="1512" y="18315"/>
                    </a:cubicBezTo>
                    <a:cubicBezTo>
                      <a:pt x="1484" y="18119"/>
                      <a:pt x="1512" y="17895"/>
                      <a:pt x="1540" y="17699"/>
                    </a:cubicBezTo>
                    <a:cubicBezTo>
                      <a:pt x="1596" y="17503"/>
                      <a:pt x="1680" y="17278"/>
                      <a:pt x="1792" y="17082"/>
                    </a:cubicBezTo>
                    <a:cubicBezTo>
                      <a:pt x="1904" y="16886"/>
                      <a:pt x="2016" y="16718"/>
                      <a:pt x="2184" y="16550"/>
                    </a:cubicBezTo>
                    <a:cubicBezTo>
                      <a:pt x="2549" y="16186"/>
                      <a:pt x="2969" y="15906"/>
                      <a:pt x="3417" y="15654"/>
                    </a:cubicBezTo>
                    <a:cubicBezTo>
                      <a:pt x="3837" y="15430"/>
                      <a:pt x="4313" y="15234"/>
                      <a:pt x="4761" y="15066"/>
                    </a:cubicBezTo>
                    <a:cubicBezTo>
                      <a:pt x="4845" y="15038"/>
                      <a:pt x="4929" y="14982"/>
                      <a:pt x="5041" y="14954"/>
                    </a:cubicBezTo>
                    <a:lnTo>
                      <a:pt x="5041" y="14954"/>
                    </a:lnTo>
                    <a:cubicBezTo>
                      <a:pt x="4929" y="14982"/>
                      <a:pt x="4845" y="15010"/>
                      <a:pt x="4761" y="15038"/>
                    </a:cubicBezTo>
                    <a:cubicBezTo>
                      <a:pt x="4285" y="15206"/>
                      <a:pt x="3809" y="15318"/>
                      <a:pt x="3305" y="15374"/>
                    </a:cubicBezTo>
                    <a:cubicBezTo>
                      <a:pt x="2829" y="15458"/>
                      <a:pt x="2296" y="15458"/>
                      <a:pt x="1792" y="15402"/>
                    </a:cubicBezTo>
                    <a:cubicBezTo>
                      <a:pt x="1568" y="15374"/>
                      <a:pt x="1372" y="15318"/>
                      <a:pt x="1148" y="15206"/>
                    </a:cubicBezTo>
                    <a:cubicBezTo>
                      <a:pt x="952" y="15122"/>
                      <a:pt x="784" y="15010"/>
                      <a:pt x="616" y="14870"/>
                    </a:cubicBezTo>
                    <a:cubicBezTo>
                      <a:pt x="560" y="14842"/>
                      <a:pt x="532" y="14814"/>
                      <a:pt x="476" y="14758"/>
                    </a:cubicBezTo>
                    <a:cubicBezTo>
                      <a:pt x="448" y="14730"/>
                      <a:pt x="420" y="14702"/>
                      <a:pt x="392" y="14646"/>
                    </a:cubicBezTo>
                    <a:cubicBezTo>
                      <a:pt x="308" y="14590"/>
                      <a:pt x="252" y="14506"/>
                      <a:pt x="196" y="14422"/>
                    </a:cubicBezTo>
                    <a:cubicBezTo>
                      <a:pt x="112" y="14254"/>
                      <a:pt x="56" y="14086"/>
                      <a:pt x="28" y="13890"/>
                    </a:cubicBezTo>
                    <a:lnTo>
                      <a:pt x="28" y="13890"/>
                    </a:lnTo>
                    <a:lnTo>
                      <a:pt x="28" y="13890"/>
                    </a:lnTo>
                    <a:lnTo>
                      <a:pt x="28" y="13890"/>
                    </a:lnTo>
                    <a:lnTo>
                      <a:pt x="28" y="13890"/>
                    </a:lnTo>
                    <a:cubicBezTo>
                      <a:pt x="0" y="13806"/>
                      <a:pt x="0" y="13722"/>
                      <a:pt x="28" y="13610"/>
                    </a:cubicBezTo>
                    <a:cubicBezTo>
                      <a:pt x="28" y="13526"/>
                      <a:pt x="56" y="13442"/>
                      <a:pt x="84" y="13330"/>
                    </a:cubicBezTo>
                    <a:cubicBezTo>
                      <a:pt x="140" y="13162"/>
                      <a:pt x="252" y="12966"/>
                      <a:pt x="364" y="12798"/>
                    </a:cubicBezTo>
                    <a:cubicBezTo>
                      <a:pt x="504" y="12630"/>
                      <a:pt x="644" y="12490"/>
                      <a:pt x="840" y="12350"/>
                    </a:cubicBezTo>
                    <a:cubicBezTo>
                      <a:pt x="1008" y="12210"/>
                      <a:pt x="1204" y="12126"/>
                      <a:pt x="1428" y="12042"/>
                    </a:cubicBezTo>
                    <a:cubicBezTo>
                      <a:pt x="1540" y="11986"/>
                      <a:pt x="1652" y="11958"/>
                      <a:pt x="1792" y="11902"/>
                    </a:cubicBezTo>
                    <a:cubicBezTo>
                      <a:pt x="1904" y="11874"/>
                      <a:pt x="2016" y="11846"/>
                      <a:pt x="2156" y="11818"/>
                    </a:cubicBezTo>
                    <a:cubicBezTo>
                      <a:pt x="2409" y="11762"/>
                      <a:pt x="2661" y="11734"/>
                      <a:pt x="2913" y="11706"/>
                    </a:cubicBezTo>
                    <a:cubicBezTo>
                      <a:pt x="3389" y="11678"/>
                      <a:pt x="3893" y="11678"/>
                      <a:pt x="4369" y="11706"/>
                    </a:cubicBezTo>
                    <a:lnTo>
                      <a:pt x="4621" y="11734"/>
                    </a:lnTo>
                    <a:lnTo>
                      <a:pt x="4621" y="11734"/>
                    </a:lnTo>
                    <a:cubicBezTo>
                      <a:pt x="4537" y="11706"/>
                      <a:pt x="4453" y="11706"/>
                      <a:pt x="4369" y="11706"/>
                    </a:cubicBezTo>
                    <a:cubicBezTo>
                      <a:pt x="3893" y="11650"/>
                      <a:pt x="3417" y="11566"/>
                      <a:pt x="2913" y="11426"/>
                    </a:cubicBezTo>
                    <a:cubicBezTo>
                      <a:pt x="2437" y="11286"/>
                      <a:pt x="1960" y="11090"/>
                      <a:pt x="1540" y="10810"/>
                    </a:cubicBezTo>
                    <a:cubicBezTo>
                      <a:pt x="1344" y="10698"/>
                      <a:pt x="1176" y="10558"/>
                      <a:pt x="1008" y="10390"/>
                    </a:cubicBezTo>
                    <a:cubicBezTo>
                      <a:pt x="952" y="10306"/>
                      <a:pt x="868" y="10222"/>
                      <a:pt x="812" y="10138"/>
                    </a:cubicBezTo>
                    <a:cubicBezTo>
                      <a:pt x="756" y="10054"/>
                      <a:pt x="700" y="9942"/>
                      <a:pt x="644" y="9858"/>
                    </a:cubicBezTo>
                    <a:cubicBezTo>
                      <a:pt x="616" y="9774"/>
                      <a:pt x="560" y="9662"/>
                      <a:pt x="532" y="9578"/>
                    </a:cubicBezTo>
                    <a:cubicBezTo>
                      <a:pt x="504" y="9465"/>
                      <a:pt x="476" y="9381"/>
                      <a:pt x="476" y="9269"/>
                    </a:cubicBezTo>
                    <a:cubicBezTo>
                      <a:pt x="448" y="9073"/>
                      <a:pt x="448" y="8905"/>
                      <a:pt x="504" y="8737"/>
                    </a:cubicBezTo>
                    <a:lnTo>
                      <a:pt x="504" y="8737"/>
                    </a:lnTo>
                    <a:lnTo>
                      <a:pt x="504" y="8737"/>
                    </a:lnTo>
                    <a:lnTo>
                      <a:pt x="504" y="8737"/>
                    </a:lnTo>
                    <a:lnTo>
                      <a:pt x="504" y="8737"/>
                    </a:lnTo>
                    <a:cubicBezTo>
                      <a:pt x="532" y="8625"/>
                      <a:pt x="588" y="8569"/>
                      <a:pt x="616" y="8485"/>
                    </a:cubicBezTo>
                    <a:cubicBezTo>
                      <a:pt x="672" y="8401"/>
                      <a:pt x="728" y="8317"/>
                      <a:pt x="784" y="8261"/>
                    </a:cubicBezTo>
                    <a:cubicBezTo>
                      <a:pt x="924" y="8121"/>
                      <a:pt x="1092" y="7981"/>
                      <a:pt x="1260" y="7897"/>
                    </a:cubicBezTo>
                    <a:cubicBezTo>
                      <a:pt x="1456" y="7785"/>
                      <a:pt x="1652" y="7701"/>
                      <a:pt x="1876" y="7645"/>
                    </a:cubicBezTo>
                    <a:cubicBezTo>
                      <a:pt x="2072" y="7617"/>
                      <a:pt x="2325" y="7589"/>
                      <a:pt x="2521" y="7589"/>
                    </a:cubicBezTo>
                    <a:cubicBezTo>
                      <a:pt x="2801" y="7617"/>
                      <a:pt x="3053" y="7645"/>
                      <a:pt x="3305" y="7701"/>
                    </a:cubicBezTo>
                    <a:cubicBezTo>
                      <a:pt x="3557" y="7757"/>
                      <a:pt x="3781" y="7813"/>
                      <a:pt x="4033" y="7897"/>
                    </a:cubicBezTo>
                    <a:cubicBezTo>
                      <a:pt x="4509" y="8065"/>
                      <a:pt x="4957" y="8261"/>
                      <a:pt x="5377" y="8513"/>
                    </a:cubicBezTo>
                    <a:cubicBezTo>
                      <a:pt x="5433" y="8541"/>
                      <a:pt x="5489" y="8569"/>
                      <a:pt x="5545" y="8597"/>
                    </a:cubicBezTo>
                    <a:cubicBezTo>
                      <a:pt x="5545" y="8597"/>
                      <a:pt x="5545" y="8597"/>
                      <a:pt x="5545" y="8597"/>
                    </a:cubicBezTo>
                    <a:cubicBezTo>
                      <a:pt x="5489" y="8569"/>
                      <a:pt x="5433" y="8541"/>
                      <a:pt x="5377" y="8485"/>
                    </a:cubicBezTo>
                    <a:cubicBezTo>
                      <a:pt x="4957" y="8233"/>
                      <a:pt x="4537" y="7981"/>
                      <a:pt x="4173" y="7645"/>
                    </a:cubicBezTo>
                    <a:cubicBezTo>
                      <a:pt x="3781" y="7337"/>
                      <a:pt x="3417" y="6973"/>
                      <a:pt x="3137" y="6525"/>
                    </a:cubicBezTo>
                    <a:cubicBezTo>
                      <a:pt x="3081" y="6441"/>
                      <a:pt x="3025" y="6329"/>
                      <a:pt x="2969" y="6245"/>
                    </a:cubicBezTo>
                    <a:cubicBezTo>
                      <a:pt x="2913" y="6133"/>
                      <a:pt x="2885" y="6049"/>
                      <a:pt x="2857" y="5937"/>
                    </a:cubicBezTo>
                    <a:cubicBezTo>
                      <a:pt x="2773" y="5713"/>
                      <a:pt x="2745" y="5517"/>
                      <a:pt x="2717" y="5293"/>
                    </a:cubicBezTo>
                    <a:cubicBezTo>
                      <a:pt x="2717" y="5097"/>
                      <a:pt x="2745" y="4873"/>
                      <a:pt x="2801" y="4705"/>
                    </a:cubicBezTo>
                    <a:cubicBezTo>
                      <a:pt x="2857" y="4509"/>
                      <a:pt x="2941" y="4341"/>
                      <a:pt x="3053" y="4201"/>
                    </a:cubicBezTo>
                    <a:lnTo>
                      <a:pt x="3053" y="4201"/>
                    </a:lnTo>
                    <a:lnTo>
                      <a:pt x="3053" y="4201"/>
                    </a:lnTo>
                    <a:lnTo>
                      <a:pt x="3081" y="4201"/>
                    </a:lnTo>
                    <a:lnTo>
                      <a:pt x="3081" y="4201"/>
                    </a:lnTo>
                    <a:cubicBezTo>
                      <a:pt x="3305" y="3949"/>
                      <a:pt x="3669" y="3781"/>
                      <a:pt x="4117" y="3753"/>
                    </a:cubicBezTo>
                    <a:cubicBezTo>
                      <a:pt x="4201" y="3725"/>
                      <a:pt x="4313" y="3725"/>
                      <a:pt x="4425" y="3753"/>
                    </a:cubicBezTo>
                    <a:cubicBezTo>
                      <a:pt x="4537" y="3753"/>
                      <a:pt x="4649" y="3753"/>
                      <a:pt x="4761" y="3781"/>
                    </a:cubicBezTo>
                    <a:cubicBezTo>
                      <a:pt x="4957" y="3837"/>
                      <a:pt x="5181" y="3893"/>
                      <a:pt x="5377" y="4005"/>
                    </a:cubicBezTo>
                    <a:cubicBezTo>
                      <a:pt x="5825" y="4229"/>
                      <a:pt x="6245" y="4537"/>
                      <a:pt x="6609" y="4901"/>
                    </a:cubicBezTo>
                    <a:cubicBezTo>
                      <a:pt x="6973" y="5237"/>
                      <a:pt x="7309" y="5601"/>
                      <a:pt x="7589" y="5993"/>
                    </a:cubicBezTo>
                    <a:cubicBezTo>
                      <a:pt x="7617" y="6021"/>
                      <a:pt x="7645" y="6077"/>
                      <a:pt x="7673" y="6105"/>
                    </a:cubicBezTo>
                    <a:lnTo>
                      <a:pt x="7701" y="6105"/>
                    </a:lnTo>
                    <a:cubicBezTo>
                      <a:pt x="7673" y="6077"/>
                      <a:pt x="7645" y="6021"/>
                      <a:pt x="7617" y="5993"/>
                    </a:cubicBezTo>
                    <a:cubicBezTo>
                      <a:pt x="7337" y="5601"/>
                      <a:pt x="7057" y="5181"/>
                      <a:pt x="6833" y="4733"/>
                    </a:cubicBezTo>
                    <a:cubicBezTo>
                      <a:pt x="6609" y="4285"/>
                      <a:pt x="6441" y="3781"/>
                      <a:pt x="6357" y="3277"/>
                    </a:cubicBezTo>
                    <a:cubicBezTo>
                      <a:pt x="6301" y="3053"/>
                      <a:pt x="6301" y="2829"/>
                      <a:pt x="6329" y="2605"/>
                    </a:cubicBezTo>
                    <a:cubicBezTo>
                      <a:pt x="6329" y="2521"/>
                      <a:pt x="6357" y="2409"/>
                      <a:pt x="6385" y="2297"/>
                    </a:cubicBezTo>
                    <a:cubicBezTo>
                      <a:pt x="6413" y="2185"/>
                      <a:pt x="6441" y="2073"/>
                      <a:pt x="6469" y="1989"/>
                    </a:cubicBezTo>
                    <a:cubicBezTo>
                      <a:pt x="6637" y="1596"/>
                      <a:pt x="6917" y="1288"/>
                      <a:pt x="7225" y="1120"/>
                    </a:cubicBezTo>
                    <a:lnTo>
                      <a:pt x="7225" y="1120"/>
                    </a:lnTo>
                    <a:lnTo>
                      <a:pt x="7225" y="1120"/>
                    </a:lnTo>
                    <a:lnTo>
                      <a:pt x="7225" y="1120"/>
                    </a:lnTo>
                    <a:lnTo>
                      <a:pt x="7225" y="1120"/>
                    </a:lnTo>
                    <a:cubicBezTo>
                      <a:pt x="7393" y="1064"/>
                      <a:pt x="7589" y="1036"/>
                      <a:pt x="7757" y="1008"/>
                    </a:cubicBezTo>
                    <a:cubicBezTo>
                      <a:pt x="7953" y="1008"/>
                      <a:pt x="8177" y="1064"/>
                      <a:pt x="8373" y="1120"/>
                    </a:cubicBezTo>
                    <a:cubicBezTo>
                      <a:pt x="8569" y="1204"/>
                      <a:pt x="8765" y="1288"/>
                      <a:pt x="8933" y="1428"/>
                    </a:cubicBezTo>
                    <a:cubicBezTo>
                      <a:pt x="9045" y="1484"/>
                      <a:pt x="9129" y="1568"/>
                      <a:pt x="9213" y="1624"/>
                    </a:cubicBezTo>
                    <a:cubicBezTo>
                      <a:pt x="9269" y="1708"/>
                      <a:pt x="9353" y="1793"/>
                      <a:pt x="9437" y="1877"/>
                    </a:cubicBezTo>
                    <a:cubicBezTo>
                      <a:pt x="9745" y="2269"/>
                      <a:pt x="9998" y="2717"/>
                      <a:pt x="10194" y="3193"/>
                    </a:cubicBezTo>
                    <a:cubicBezTo>
                      <a:pt x="10390" y="3641"/>
                      <a:pt x="10530" y="4117"/>
                      <a:pt x="10642" y="4593"/>
                    </a:cubicBezTo>
                    <a:cubicBezTo>
                      <a:pt x="10670" y="4621"/>
                      <a:pt x="10670" y="4677"/>
                      <a:pt x="10670" y="4705"/>
                    </a:cubicBezTo>
                    <a:lnTo>
                      <a:pt x="10698" y="4705"/>
                    </a:lnTo>
                    <a:cubicBezTo>
                      <a:pt x="10670" y="4677"/>
                      <a:pt x="10670" y="4649"/>
                      <a:pt x="10670" y="4593"/>
                    </a:cubicBezTo>
                    <a:cubicBezTo>
                      <a:pt x="10586" y="4117"/>
                      <a:pt x="10502" y="3641"/>
                      <a:pt x="10474" y="3137"/>
                    </a:cubicBezTo>
                    <a:cubicBezTo>
                      <a:pt x="10474" y="2885"/>
                      <a:pt x="10474" y="2633"/>
                      <a:pt x="10502" y="2381"/>
                    </a:cubicBezTo>
                    <a:cubicBezTo>
                      <a:pt x="10530" y="2129"/>
                      <a:pt x="10558" y="1877"/>
                      <a:pt x="10614" y="1624"/>
                    </a:cubicBezTo>
                    <a:cubicBezTo>
                      <a:pt x="10670" y="1400"/>
                      <a:pt x="10754" y="1176"/>
                      <a:pt x="10866" y="1008"/>
                    </a:cubicBezTo>
                    <a:cubicBezTo>
                      <a:pt x="10978" y="812"/>
                      <a:pt x="11118" y="616"/>
                      <a:pt x="11258" y="476"/>
                    </a:cubicBezTo>
                    <a:cubicBezTo>
                      <a:pt x="11426" y="336"/>
                      <a:pt x="11594" y="224"/>
                      <a:pt x="11762" y="140"/>
                    </a:cubicBezTo>
                    <a:cubicBezTo>
                      <a:pt x="11846" y="84"/>
                      <a:pt x="11930" y="56"/>
                      <a:pt x="12042" y="56"/>
                    </a:cubicBezTo>
                    <a:cubicBezTo>
                      <a:pt x="12126" y="28"/>
                      <a:pt x="12210" y="0"/>
                      <a:pt x="12294" y="0"/>
                    </a:cubicBezTo>
                    <a:lnTo>
                      <a:pt x="12294" y="0"/>
                    </a:lnTo>
                    <a:lnTo>
                      <a:pt x="12294" y="0"/>
                    </a:lnTo>
                    <a:lnTo>
                      <a:pt x="12322" y="0"/>
                    </a:lnTo>
                    <a:lnTo>
                      <a:pt x="12322" y="0"/>
                    </a:lnTo>
                    <a:cubicBezTo>
                      <a:pt x="12490" y="0"/>
                      <a:pt x="12658" y="56"/>
                      <a:pt x="12826" y="140"/>
                    </a:cubicBezTo>
                    <a:cubicBezTo>
                      <a:pt x="12938" y="168"/>
                      <a:pt x="13022" y="224"/>
                      <a:pt x="13106" y="280"/>
                    </a:cubicBezTo>
                    <a:cubicBezTo>
                      <a:pt x="13190" y="336"/>
                      <a:pt x="13274" y="392"/>
                      <a:pt x="13330" y="476"/>
                    </a:cubicBezTo>
                    <a:cubicBezTo>
                      <a:pt x="13414" y="532"/>
                      <a:pt x="13498" y="616"/>
                      <a:pt x="13554" y="700"/>
                    </a:cubicBezTo>
                    <a:cubicBezTo>
                      <a:pt x="13610" y="784"/>
                      <a:pt x="13694" y="868"/>
                      <a:pt x="13750" y="980"/>
                    </a:cubicBezTo>
                    <a:cubicBezTo>
                      <a:pt x="13862" y="1176"/>
                      <a:pt x="13946" y="1372"/>
                      <a:pt x="14002" y="1596"/>
                    </a:cubicBezTo>
                    <a:cubicBezTo>
                      <a:pt x="14142" y="2101"/>
                      <a:pt x="14170" y="2605"/>
                      <a:pt x="14170" y="3109"/>
                    </a:cubicBezTo>
                    <a:cubicBezTo>
                      <a:pt x="14142" y="3585"/>
                      <a:pt x="14086" y="4089"/>
                      <a:pt x="14002" y="4565"/>
                    </a:cubicBezTo>
                    <a:cubicBezTo>
                      <a:pt x="14002" y="4593"/>
                      <a:pt x="14002" y="4621"/>
                      <a:pt x="14002" y="4649"/>
                    </a:cubicBezTo>
                    <a:lnTo>
                      <a:pt x="14002" y="4649"/>
                    </a:lnTo>
                    <a:cubicBezTo>
                      <a:pt x="14002" y="4621"/>
                      <a:pt x="14002" y="4593"/>
                      <a:pt x="14030" y="4565"/>
                    </a:cubicBezTo>
                    <a:cubicBezTo>
                      <a:pt x="14114" y="4089"/>
                      <a:pt x="14254" y="3613"/>
                      <a:pt x="14450" y="3165"/>
                    </a:cubicBezTo>
                    <a:cubicBezTo>
                      <a:pt x="14534" y="2913"/>
                      <a:pt x="14646" y="2689"/>
                      <a:pt x="14758" y="2465"/>
                    </a:cubicBezTo>
                    <a:cubicBezTo>
                      <a:pt x="14842" y="2353"/>
                      <a:pt x="14898" y="2241"/>
                      <a:pt x="14982" y="2129"/>
                    </a:cubicBezTo>
                    <a:cubicBezTo>
                      <a:pt x="15038" y="2045"/>
                      <a:pt x="15122" y="1933"/>
                      <a:pt x="15206" y="1821"/>
                    </a:cubicBezTo>
                    <a:cubicBezTo>
                      <a:pt x="15318" y="1652"/>
                      <a:pt x="15486" y="1484"/>
                      <a:pt x="15682" y="1372"/>
                    </a:cubicBezTo>
                    <a:cubicBezTo>
                      <a:pt x="15850" y="1232"/>
                      <a:pt x="16046" y="1120"/>
                      <a:pt x="16242" y="1064"/>
                    </a:cubicBezTo>
                    <a:cubicBezTo>
                      <a:pt x="16438" y="980"/>
                      <a:pt x="16634" y="952"/>
                      <a:pt x="16830" y="952"/>
                    </a:cubicBezTo>
                    <a:cubicBezTo>
                      <a:pt x="16942" y="952"/>
                      <a:pt x="17026" y="952"/>
                      <a:pt x="17110" y="952"/>
                    </a:cubicBezTo>
                    <a:cubicBezTo>
                      <a:pt x="17194" y="980"/>
                      <a:pt x="17278" y="1008"/>
                      <a:pt x="17363" y="1036"/>
                    </a:cubicBezTo>
                    <a:lnTo>
                      <a:pt x="17363" y="1036"/>
                    </a:lnTo>
                    <a:lnTo>
                      <a:pt x="17363" y="1036"/>
                    </a:lnTo>
                    <a:lnTo>
                      <a:pt x="17391" y="1036"/>
                    </a:lnTo>
                    <a:lnTo>
                      <a:pt x="17391" y="1036"/>
                    </a:lnTo>
                    <a:cubicBezTo>
                      <a:pt x="17531" y="1092"/>
                      <a:pt x="17699" y="1204"/>
                      <a:pt x="17811" y="1372"/>
                    </a:cubicBezTo>
                    <a:cubicBezTo>
                      <a:pt x="17895" y="1428"/>
                      <a:pt x="17951" y="1512"/>
                      <a:pt x="18007" y="1596"/>
                    </a:cubicBezTo>
                    <a:cubicBezTo>
                      <a:pt x="18035" y="1652"/>
                      <a:pt x="18063" y="1680"/>
                      <a:pt x="18063" y="1736"/>
                    </a:cubicBezTo>
                    <a:cubicBezTo>
                      <a:pt x="18091" y="1764"/>
                      <a:pt x="18119" y="1821"/>
                      <a:pt x="18147" y="1877"/>
                    </a:cubicBezTo>
                    <a:cubicBezTo>
                      <a:pt x="18231" y="2073"/>
                      <a:pt x="18287" y="2297"/>
                      <a:pt x="18315" y="2493"/>
                    </a:cubicBezTo>
                    <a:cubicBezTo>
                      <a:pt x="18343" y="2717"/>
                      <a:pt x="18315" y="2941"/>
                      <a:pt x="18287" y="3165"/>
                    </a:cubicBezTo>
                    <a:cubicBezTo>
                      <a:pt x="18203" y="3669"/>
                      <a:pt x="18035" y="4173"/>
                      <a:pt x="17839" y="4621"/>
                    </a:cubicBezTo>
                    <a:cubicBezTo>
                      <a:pt x="17615" y="5069"/>
                      <a:pt x="17363" y="5489"/>
                      <a:pt x="17082" y="5909"/>
                    </a:cubicBezTo>
                    <a:cubicBezTo>
                      <a:pt x="17082" y="5937"/>
                      <a:pt x="17054" y="5937"/>
                      <a:pt x="17054" y="5965"/>
                    </a:cubicBezTo>
                    <a:lnTo>
                      <a:pt x="17054" y="5965"/>
                    </a:lnTo>
                    <a:cubicBezTo>
                      <a:pt x="17054" y="5965"/>
                      <a:pt x="17082" y="5937"/>
                      <a:pt x="17110" y="5909"/>
                    </a:cubicBezTo>
                    <a:cubicBezTo>
                      <a:pt x="17391" y="5517"/>
                      <a:pt x="17699" y="5125"/>
                      <a:pt x="18063" y="4789"/>
                    </a:cubicBezTo>
                    <a:cubicBezTo>
                      <a:pt x="18427" y="4453"/>
                      <a:pt x="18819" y="4117"/>
                      <a:pt x="19295" y="3893"/>
                    </a:cubicBezTo>
                    <a:cubicBezTo>
                      <a:pt x="19491" y="3781"/>
                      <a:pt x="19687" y="3697"/>
                      <a:pt x="19911" y="3669"/>
                    </a:cubicBezTo>
                    <a:cubicBezTo>
                      <a:pt x="20135" y="3613"/>
                      <a:pt x="20359" y="3585"/>
                      <a:pt x="20555" y="3613"/>
                    </a:cubicBezTo>
                    <a:cubicBezTo>
                      <a:pt x="20779" y="3641"/>
                      <a:pt x="20975" y="3669"/>
                      <a:pt x="21143" y="3753"/>
                    </a:cubicBezTo>
                    <a:cubicBezTo>
                      <a:pt x="21339" y="3837"/>
                      <a:pt x="21479" y="3921"/>
                      <a:pt x="21619" y="4061"/>
                    </a:cubicBezTo>
                    <a:lnTo>
                      <a:pt x="21619" y="4061"/>
                    </a:lnTo>
                    <a:lnTo>
                      <a:pt x="21619" y="4061"/>
                    </a:lnTo>
                    <a:lnTo>
                      <a:pt x="21619" y="4061"/>
                    </a:lnTo>
                    <a:lnTo>
                      <a:pt x="21619" y="4061"/>
                    </a:lnTo>
                    <a:cubicBezTo>
                      <a:pt x="21731" y="4201"/>
                      <a:pt x="21815" y="4341"/>
                      <a:pt x="21871" y="4537"/>
                    </a:cubicBezTo>
                    <a:cubicBezTo>
                      <a:pt x="21899" y="4593"/>
                      <a:pt x="21899" y="4621"/>
                      <a:pt x="21927" y="4677"/>
                    </a:cubicBezTo>
                    <a:cubicBezTo>
                      <a:pt x="21927" y="4733"/>
                      <a:pt x="21927" y="4761"/>
                      <a:pt x="21927" y="4817"/>
                    </a:cubicBezTo>
                    <a:cubicBezTo>
                      <a:pt x="21955" y="4929"/>
                      <a:pt x="21955" y="5013"/>
                      <a:pt x="21955" y="5125"/>
                    </a:cubicBezTo>
                    <a:cubicBezTo>
                      <a:pt x="21955" y="5237"/>
                      <a:pt x="21955" y="5349"/>
                      <a:pt x="21927" y="5461"/>
                    </a:cubicBezTo>
                    <a:cubicBezTo>
                      <a:pt x="21899" y="5545"/>
                      <a:pt x="21871" y="5657"/>
                      <a:pt x="21843" y="5769"/>
                    </a:cubicBezTo>
                    <a:cubicBezTo>
                      <a:pt x="21787" y="5965"/>
                      <a:pt x="21703" y="6189"/>
                      <a:pt x="21563" y="6357"/>
                    </a:cubicBezTo>
                    <a:cubicBezTo>
                      <a:pt x="21283" y="6805"/>
                      <a:pt x="20947" y="7169"/>
                      <a:pt x="20555" y="7505"/>
                    </a:cubicBezTo>
                    <a:cubicBezTo>
                      <a:pt x="20191" y="7841"/>
                      <a:pt x="19771" y="8121"/>
                      <a:pt x="19351" y="8373"/>
                    </a:cubicBezTo>
                    <a:lnTo>
                      <a:pt x="19267" y="8429"/>
                    </a:lnTo>
                    <a:cubicBezTo>
                      <a:pt x="19267" y="8429"/>
                      <a:pt x="19267" y="8429"/>
                      <a:pt x="19295" y="8429"/>
                    </a:cubicBezTo>
                    <a:cubicBezTo>
                      <a:pt x="19323" y="8401"/>
                      <a:pt x="19351" y="8401"/>
                      <a:pt x="19379" y="8373"/>
                    </a:cubicBezTo>
                    <a:cubicBezTo>
                      <a:pt x="19799" y="8149"/>
                      <a:pt x="20247" y="7925"/>
                      <a:pt x="20723" y="7757"/>
                    </a:cubicBezTo>
                    <a:cubicBezTo>
                      <a:pt x="20947" y="7673"/>
                      <a:pt x="21199" y="7589"/>
                      <a:pt x="21423" y="7533"/>
                    </a:cubicBezTo>
                    <a:cubicBezTo>
                      <a:pt x="21675" y="7477"/>
                      <a:pt x="21927" y="7449"/>
                      <a:pt x="22207" y="7421"/>
                    </a:cubicBezTo>
                    <a:cubicBezTo>
                      <a:pt x="22627" y="7393"/>
                      <a:pt x="23103" y="7477"/>
                      <a:pt x="23467" y="7673"/>
                    </a:cubicBezTo>
                    <a:cubicBezTo>
                      <a:pt x="23551" y="7729"/>
                      <a:pt x="23663" y="7785"/>
                      <a:pt x="23747" y="7841"/>
                    </a:cubicBezTo>
                    <a:cubicBezTo>
                      <a:pt x="23831" y="7897"/>
                      <a:pt x="23887" y="7981"/>
                      <a:pt x="23943" y="8037"/>
                    </a:cubicBezTo>
                    <a:cubicBezTo>
                      <a:pt x="24083" y="8177"/>
                      <a:pt x="24195" y="8345"/>
                      <a:pt x="24251" y="8513"/>
                    </a:cubicBezTo>
                    <a:lnTo>
                      <a:pt x="24251" y="8513"/>
                    </a:lnTo>
                    <a:lnTo>
                      <a:pt x="24251" y="8513"/>
                    </a:lnTo>
                    <a:lnTo>
                      <a:pt x="24251" y="8513"/>
                    </a:lnTo>
                    <a:lnTo>
                      <a:pt x="24251" y="8513"/>
                    </a:lnTo>
                    <a:cubicBezTo>
                      <a:pt x="24307" y="8681"/>
                      <a:pt x="24307" y="8877"/>
                      <a:pt x="24307" y="9073"/>
                    </a:cubicBezTo>
                    <a:cubicBezTo>
                      <a:pt x="24279" y="9269"/>
                      <a:pt x="24223" y="9465"/>
                      <a:pt x="24139" y="9662"/>
                    </a:cubicBezTo>
                    <a:cubicBezTo>
                      <a:pt x="23943" y="10054"/>
                      <a:pt x="23635" y="10390"/>
                      <a:pt x="23271" y="10642"/>
                    </a:cubicBezTo>
                    <a:cubicBezTo>
                      <a:pt x="22823" y="10922"/>
                      <a:pt x="22375" y="11118"/>
                      <a:pt x="21871" y="11258"/>
                    </a:cubicBezTo>
                    <a:cubicBezTo>
                      <a:pt x="21395" y="11398"/>
                      <a:pt x="20919" y="11510"/>
                      <a:pt x="20443" y="11566"/>
                    </a:cubicBezTo>
                    <a:cubicBezTo>
                      <a:pt x="20387" y="11566"/>
                      <a:pt x="20331" y="11566"/>
                      <a:pt x="20303" y="11566"/>
                    </a:cubicBezTo>
                    <a:lnTo>
                      <a:pt x="20303" y="11594"/>
                    </a:lnTo>
                    <a:cubicBezTo>
                      <a:pt x="20331" y="11594"/>
                      <a:pt x="20387" y="11566"/>
                      <a:pt x="20443" y="11566"/>
                    </a:cubicBezTo>
                    <a:cubicBezTo>
                      <a:pt x="21395" y="11482"/>
                      <a:pt x="22431" y="11482"/>
                      <a:pt x="23411" y="11846"/>
                    </a:cubicBezTo>
                    <a:cubicBezTo>
                      <a:pt x="23523" y="11902"/>
                      <a:pt x="23607" y="11930"/>
                      <a:pt x="23719" y="11986"/>
                    </a:cubicBezTo>
                    <a:cubicBezTo>
                      <a:pt x="23803" y="12042"/>
                      <a:pt x="23887" y="12098"/>
                      <a:pt x="23999" y="12154"/>
                    </a:cubicBezTo>
                    <a:cubicBezTo>
                      <a:pt x="24167" y="12294"/>
                      <a:pt x="24335" y="12434"/>
                      <a:pt x="24447" y="12602"/>
                    </a:cubicBezTo>
                    <a:cubicBezTo>
                      <a:pt x="24587" y="12770"/>
                      <a:pt x="24699" y="12966"/>
                      <a:pt x="24755" y="13134"/>
                    </a:cubicBezTo>
                    <a:cubicBezTo>
                      <a:pt x="24811" y="13330"/>
                      <a:pt x="24840" y="13498"/>
                      <a:pt x="24840" y="13666"/>
                    </a:cubicBezTo>
                    <a:lnTo>
                      <a:pt x="24840" y="13666"/>
                    </a:lnTo>
                    <a:lnTo>
                      <a:pt x="24840" y="13694"/>
                    </a:lnTo>
                    <a:lnTo>
                      <a:pt x="24840" y="13694"/>
                    </a:lnTo>
                    <a:lnTo>
                      <a:pt x="24840" y="13694"/>
                    </a:lnTo>
                    <a:cubicBezTo>
                      <a:pt x="24811" y="13862"/>
                      <a:pt x="24755" y="14030"/>
                      <a:pt x="24643" y="14198"/>
                    </a:cubicBezTo>
                    <a:cubicBezTo>
                      <a:pt x="24615" y="14282"/>
                      <a:pt x="24531" y="14366"/>
                      <a:pt x="24475" y="14450"/>
                    </a:cubicBezTo>
                    <a:cubicBezTo>
                      <a:pt x="24419" y="14534"/>
                      <a:pt x="24335" y="14590"/>
                      <a:pt x="24251" y="14674"/>
                    </a:cubicBezTo>
                    <a:cubicBezTo>
                      <a:pt x="24111" y="14814"/>
                      <a:pt x="23915" y="14926"/>
                      <a:pt x="23719" y="15010"/>
                    </a:cubicBezTo>
                    <a:cubicBezTo>
                      <a:pt x="23523" y="15122"/>
                      <a:pt x="23299" y="15178"/>
                      <a:pt x="23075" y="15206"/>
                    </a:cubicBezTo>
                    <a:cubicBezTo>
                      <a:pt x="22571" y="15290"/>
                      <a:pt x="22067" y="15290"/>
                      <a:pt x="21563" y="15234"/>
                    </a:cubicBezTo>
                    <a:cubicBezTo>
                      <a:pt x="21059" y="15150"/>
                      <a:pt x="20583" y="15038"/>
                      <a:pt x="20107" y="14926"/>
                    </a:cubicBezTo>
                    <a:lnTo>
                      <a:pt x="19939" y="14870"/>
                    </a:lnTo>
                    <a:lnTo>
                      <a:pt x="19939" y="14870"/>
                    </a:lnTo>
                    <a:lnTo>
                      <a:pt x="20107" y="14926"/>
                    </a:lnTo>
                    <a:cubicBezTo>
                      <a:pt x="20555" y="15066"/>
                      <a:pt x="21031" y="15262"/>
                      <a:pt x="21479" y="15486"/>
                    </a:cubicBezTo>
                    <a:cubicBezTo>
                      <a:pt x="21703" y="15626"/>
                      <a:pt x="21899" y="15738"/>
                      <a:pt x="22123" y="15878"/>
                    </a:cubicBezTo>
                    <a:cubicBezTo>
                      <a:pt x="22319" y="16046"/>
                      <a:pt x="22515" y="16186"/>
                      <a:pt x="22711" y="16382"/>
                    </a:cubicBezTo>
                    <a:cubicBezTo>
                      <a:pt x="22879" y="16522"/>
                      <a:pt x="23019" y="16718"/>
                      <a:pt x="23131" y="16886"/>
                    </a:cubicBezTo>
                    <a:cubicBezTo>
                      <a:pt x="23243" y="17082"/>
                      <a:pt x="23327" y="17278"/>
                      <a:pt x="23355" y="17503"/>
                    </a:cubicBezTo>
                    <a:cubicBezTo>
                      <a:pt x="23467" y="17895"/>
                      <a:pt x="23439" y="18315"/>
                      <a:pt x="23271" y="18623"/>
                    </a:cubicBezTo>
                    <a:lnTo>
                      <a:pt x="23271" y="18623"/>
                    </a:lnTo>
                    <a:lnTo>
                      <a:pt x="23271" y="18623"/>
                    </a:lnTo>
                    <a:lnTo>
                      <a:pt x="23271" y="18651"/>
                    </a:lnTo>
                    <a:lnTo>
                      <a:pt x="23271" y="18651"/>
                    </a:lnTo>
                    <a:cubicBezTo>
                      <a:pt x="23215" y="18707"/>
                      <a:pt x="23187" y="18791"/>
                      <a:pt x="23103" y="18847"/>
                    </a:cubicBezTo>
                    <a:cubicBezTo>
                      <a:pt x="23047" y="18931"/>
                      <a:pt x="22963" y="18987"/>
                      <a:pt x="22907" y="19043"/>
                    </a:cubicBezTo>
                    <a:cubicBezTo>
                      <a:pt x="22823" y="19099"/>
                      <a:pt x="22739" y="19155"/>
                      <a:pt x="22655" y="19183"/>
                    </a:cubicBezTo>
                    <a:cubicBezTo>
                      <a:pt x="22543" y="19239"/>
                      <a:pt x="22459" y="19267"/>
                      <a:pt x="22347" y="19295"/>
                    </a:cubicBezTo>
                    <a:cubicBezTo>
                      <a:pt x="22151" y="19351"/>
                      <a:pt x="21927" y="19407"/>
                      <a:pt x="21703" y="19407"/>
                    </a:cubicBezTo>
                    <a:cubicBezTo>
                      <a:pt x="21479" y="19407"/>
                      <a:pt x="21255" y="19379"/>
                      <a:pt x="21059" y="19323"/>
                    </a:cubicBezTo>
                    <a:cubicBezTo>
                      <a:pt x="20919" y="19295"/>
                      <a:pt x="20807" y="19239"/>
                      <a:pt x="20695" y="19211"/>
                    </a:cubicBezTo>
                    <a:cubicBezTo>
                      <a:pt x="20555" y="19155"/>
                      <a:pt x="20443" y="19127"/>
                      <a:pt x="20331" y="19071"/>
                    </a:cubicBezTo>
                    <a:cubicBezTo>
                      <a:pt x="20107" y="18959"/>
                      <a:pt x="19883" y="18847"/>
                      <a:pt x="19659" y="18707"/>
                    </a:cubicBezTo>
                    <a:cubicBezTo>
                      <a:pt x="19239" y="18455"/>
                      <a:pt x="18847" y="18147"/>
                      <a:pt x="18455" y="17839"/>
                    </a:cubicBezTo>
                    <a:cubicBezTo>
                      <a:pt x="18399" y="17783"/>
                      <a:pt x="18343" y="17727"/>
                      <a:pt x="18287" y="17699"/>
                    </a:cubicBezTo>
                    <a:lnTo>
                      <a:pt x="18287" y="17699"/>
                    </a:lnTo>
                    <a:cubicBezTo>
                      <a:pt x="18343" y="17755"/>
                      <a:pt x="18399" y="17783"/>
                      <a:pt x="18455" y="17839"/>
                    </a:cubicBezTo>
                    <a:cubicBezTo>
                      <a:pt x="18819" y="18175"/>
                      <a:pt x="19155" y="18539"/>
                      <a:pt x="19463" y="18931"/>
                    </a:cubicBezTo>
                    <a:cubicBezTo>
                      <a:pt x="19771" y="19323"/>
                      <a:pt x="20051" y="19743"/>
                      <a:pt x="20247" y="20247"/>
                    </a:cubicBezTo>
                    <a:cubicBezTo>
                      <a:pt x="20331" y="20443"/>
                      <a:pt x="20387" y="20667"/>
                      <a:pt x="20387" y="20891"/>
                    </a:cubicBezTo>
                    <a:cubicBezTo>
                      <a:pt x="20415" y="21003"/>
                      <a:pt x="20415" y="21115"/>
                      <a:pt x="20415" y="21199"/>
                    </a:cubicBezTo>
                    <a:cubicBezTo>
                      <a:pt x="20415" y="21311"/>
                      <a:pt x="20387" y="21423"/>
                      <a:pt x="20387" y="21535"/>
                    </a:cubicBezTo>
                    <a:cubicBezTo>
                      <a:pt x="20359" y="21647"/>
                      <a:pt x="20331" y="21731"/>
                      <a:pt x="20303" y="21843"/>
                    </a:cubicBezTo>
                    <a:cubicBezTo>
                      <a:pt x="20275" y="21927"/>
                      <a:pt x="20219" y="22011"/>
                      <a:pt x="20191" y="22095"/>
                    </a:cubicBezTo>
                    <a:cubicBezTo>
                      <a:pt x="20079" y="22263"/>
                      <a:pt x="19967" y="22403"/>
                      <a:pt x="19827" y="22515"/>
                    </a:cubicBezTo>
                    <a:lnTo>
                      <a:pt x="19827" y="22515"/>
                    </a:lnTo>
                    <a:lnTo>
                      <a:pt x="19827" y="22515"/>
                    </a:lnTo>
                    <a:lnTo>
                      <a:pt x="19827" y="22515"/>
                    </a:lnTo>
                    <a:lnTo>
                      <a:pt x="19827" y="22515"/>
                    </a:lnTo>
                    <a:cubicBezTo>
                      <a:pt x="19687" y="22627"/>
                      <a:pt x="19519" y="22683"/>
                      <a:pt x="19323" y="22739"/>
                    </a:cubicBezTo>
                    <a:cubicBezTo>
                      <a:pt x="19239" y="22767"/>
                      <a:pt x="19127" y="22767"/>
                      <a:pt x="19043" y="22767"/>
                    </a:cubicBezTo>
                    <a:cubicBezTo>
                      <a:pt x="18931" y="22767"/>
                      <a:pt x="18819" y="22767"/>
                      <a:pt x="18735" y="22767"/>
                    </a:cubicBezTo>
                    <a:cubicBezTo>
                      <a:pt x="18623" y="22739"/>
                      <a:pt x="18511" y="22711"/>
                      <a:pt x="18399" y="22683"/>
                    </a:cubicBezTo>
                    <a:cubicBezTo>
                      <a:pt x="18315" y="22655"/>
                      <a:pt x="18203" y="22627"/>
                      <a:pt x="18091" y="22599"/>
                    </a:cubicBezTo>
                    <a:cubicBezTo>
                      <a:pt x="17895" y="22487"/>
                      <a:pt x="17699" y="22375"/>
                      <a:pt x="17531" y="22235"/>
                    </a:cubicBezTo>
                    <a:cubicBezTo>
                      <a:pt x="17138" y="21927"/>
                      <a:pt x="16774" y="21535"/>
                      <a:pt x="16494" y="21115"/>
                    </a:cubicBezTo>
                    <a:cubicBezTo>
                      <a:pt x="16214" y="20723"/>
                      <a:pt x="15962" y="20275"/>
                      <a:pt x="15766" y="19827"/>
                    </a:cubicBezTo>
                    <a:cubicBezTo>
                      <a:pt x="15710" y="19743"/>
                      <a:pt x="15682" y="19659"/>
                      <a:pt x="15654" y="19603"/>
                    </a:cubicBezTo>
                    <a:lnTo>
                      <a:pt x="15626" y="19603"/>
                    </a:lnTo>
                    <a:cubicBezTo>
                      <a:pt x="15682" y="19687"/>
                      <a:pt x="15710" y="19743"/>
                      <a:pt x="15738" y="19827"/>
                    </a:cubicBezTo>
                    <a:cubicBezTo>
                      <a:pt x="15934" y="20275"/>
                      <a:pt x="16102" y="20751"/>
                      <a:pt x="16242" y="21227"/>
                    </a:cubicBezTo>
                    <a:cubicBezTo>
                      <a:pt x="16298" y="21479"/>
                      <a:pt x="16354" y="21731"/>
                      <a:pt x="16382" y="21983"/>
                    </a:cubicBezTo>
                    <a:cubicBezTo>
                      <a:pt x="16382" y="22095"/>
                      <a:pt x="16410" y="22235"/>
                      <a:pt x="16410" y="22347"/>
                    </a:cubicBezTo>
                    <a:cubicBezTo>
                      <a:pt x="16410" y="22487"/>
                      <a:pt x="16410" y="22627"/>
                      <a:pt x="16410" y="22739"/>
                    </a:cubicBezTo>
                    <a:cubicBezTo>
                      <a:pt x="16410" y="22963"/>
                      <a:pt x="16354" y="23187"/>
                      <a:pt x="16298" y="23411"/>
                    </a:cubicBezTo>
                    <a:cubicBezTo>
                      <a:pt x="16214" y="23607"/>
                      <a:pt x="16130" y="23803"/>
                      <a:pt x="16018" y="23971"/>
                    </a:cubicBezTo>
                    <a:cubicBezTo>
                      <a:pt x="15962" y="24083"/>
                      <a:pt x="15878" y="24167"/>
                      <a:pt x="15822" y="24223"/>
                    </a:cubicBezTo>
                    <a:cubicBezTo>
                      <a:pt x="15738" y="24307"/>
                      <a:pt x="15682" y="24363"/>
                      <a:pt x="15598" y="24419"/>
                    </a:cubicBezTo>
                    <a:cubicBezTo>
                      <a:pt x="15514" y="24475"/>
                      <a:pt x="15430" y="24531"/>
                      <a:pt x="15346" y="24587"/>
                    </a:cubicBezTo>
                    <a:cubicBezTo>
                      <a:pt x="15262" y="24615"/>
                      <a:pt x="15178" y="24643"/>
                      <a:pt x="15094" y="246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34"/>
              <p:cNvSpPr/>
              <p:nvPr/>
            </p:nvSpPr>
            <p:spPr>
              <a:xfrm>
                <a:off x="9297450" y="4709000"/>
                <a:ext cx="176450" cy="156200"/>
              </a:xfrm>
              <a:custGeom>
                <a:rect b="b" l="l" r="r" t="t"/>
                <a:pathLst>
                  <a:path extrusionOk="0" h="6248" w="7058">
                    <a:moveTo>
                      <a:pt x="3525" y="1"/>
                    </a:moveTo>
                    <a:cubicBezTo>
                      <a:pt x="3162" y="1"/>
                      <a:pt x="2794" y="66"/>
                      <a:pt x="2437" y="204"/>
                    </a:cubicBezTo>
                    <a:cubicBezTo>
                      <a:pt x="813" y="820"/>
                      <a:pt x="0" y="2612"/>
                      <a:pt x="616" y="4236"/>
                    </a:cubicBezTo>
                    <a:cubicBezTo>
                      <a:pt x="1075" y="5480"/>
                      <a:pt x="2281" y="6248"/>
                      <a:pt x="3547" y="6248"/>
                    </a:cubicBezTo>
                    <a:cubicBezTo>
                      <a:pt x="3905" y="6248"/>
                      <a:pt x="4269" y="6186"/>
                      <a:pt x="4621" y="6056"/>
                    </a:cubicBezTo>
                    <a:cubicBezTo>
                      <a:pt x="6245" y="5440"/>
                      <a:pt x="7057" y="3648"/>
                      <a:pt x="6441" y="2024"/>
                    </a:cubicBezTo>
                    <a:cubicBezTo>
                      <a:pt x="5985" y="784"/>
                      <a:pt x="4785" y="1"/>
                      <a:pt x="35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4"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5"/>
          <p:cNvSpPr/>
          <p:nvPr/>
        </p:nvSpPr>
        <p:spPr>
          <a:xfrm>
            <a:off x="5362437" y="1438250"/>
            <a:ext cx="3644100" cy="3644100"/>
          </a:xfrm>
          <a:prstGeom prst="ellipse">
            <a:avLst/>
          </a:prstGeom>
          <a:solidFill>
            <a:srgbClr val="674EA7"/>
          </a:solidFill>
          <a:ln>
            <a:noFill/>
          </a:ln>
          <a:effectLst>
            <a:outerShdw blurRad="57150" rotWithShape="0" algn="bl" dir="2940000" dist="66675">
              <a:schemeClr val="dk1">
                <a:alpha val="7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4" name="Google Shape;574;p35"/>
          <p:cNvGrpSpPr/>
          <p:nvPr/>
        </p:nvGrpSpPr>
        <p:grpSpPr>
          <a:xfrm flipH="1">
            <a:off x="6630330" y="1970161"/>
            <a:ext cx="2328011" cy="3316371"/>
            <a:chOff x="1663725" y="1109225"/>
            <a:chExt cx="2527425" cy="3662475"/>
          </a:xfrm>
        </p:grpSpPr>
        <p:sp>
          <p:nvSpPr>
            <p:cNvPr id="575" name="Google Shape;575;p35"/>
            <p:cNvSpPr/>
            <p:nvPr/>
          </p:nvSpPr>
          <p:spPr>
            <a:xfrm>
              <a:off x="3558200" y="1472050"/>
              <a:ext cx="632950" cy="1071375"/>
            </a:xfrm>
            <a:custGeom>
              <a:rect b="b" l="l" r="r" t="t"/>
              <a:pathLst>
                <a:path extrusionOk="0" h="42855" w="25318">
                  <a:moveTo>
                    <a:pt x="11622" y="0"/>
                  </a:moveTo>
                  <a:cubicBezTo>
                    <a:pt x="5878" y="0"/>
                    <a:pt x="1218" y="4661"/>
                    <a:pt x="1218" y="10386"/>
                  </a:cubicBezTo>
                  <a:cubicBezTo>
                    <a:pt x="1218" y="14038"/>
                    <a:pt x="3101" y="17252"/>
                    <a:pt x="5935" y="19097"/>
                  </a:cubicBezTo>
                  <a:cubicBezTo>
                    <a:pt x="5098" y="20505"/>
                    <a:pt x="4604" y="22141"/>
                    <a:pt x="4527" y="23872"/>
                  </a:cubicBezTo>
                  <a:cubicBezTo>
                    <a:pt x="1788" y="25755"/>
                    <a:pt x="0" y="28893"/>
                    <a:pt x="0" y="32450"/>
                  </a:cubicBezTo>
                  <a:cubicBezTo>
                    <a:pt x="0" y="38194"/>
                    <a:pt x="4661" y="42854"/>
                    <a:pt x="10405" y="42854"/>
                  </a:cubicBezTo>
                  <a:cubicBezTo>
                    <a:pt x="15978" y="42854"/>
                    <a:pt x="20524" y="38460"/>
                    <a:pt x="20771" y="32906"/>
                  </a:cubicBezTo>
                  <a:cubicBezTo>
                    <a:pt x="23510" y="31023"/>
                    <a:pt x="25279" y="27904"/>
                    <a:pt x="25279" y="24328"/>
                  </a:cubicBezTo>
                  <a:cubicBezTo>
                    <a:pt x="25317" y="20638"/>
                    <a:pt x="23434" y="17462"/>
                    <a:pt x="20600" y="15597"/>
                  </a:cubicBezTo>
                  <a:cubicBezTo>
                    <a:pt x="21513" y="14057"/>
                    <a:pt x="22008" y="12288"/>
                    <a:pt x="22008" y="10386"/>
                  </a:cubicBezTo>
                  <a:cubicBezTo>
                    <a:pt x="22008" y="4661"/>
                    <a:pt x="17347" y="0"/>
                    <a:pt x="11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5"/>
            <p:cNvSpPr/>
            <p:nvPr/>
          </p:nvSpPr>
          <p:spPr>
            <a:xfrm>
              <a:off x="2776925" y="3205325"/>
              <a:ext cx="1013825" cy="920150"/>
            </a:xfrm>
            <a:custGeom>
              <a:rect b="b" l="l" r="r" t="t"/>
              <a:pathLst>
                <a:path extrusionOk="0" h="36806" w="40553">
                  <a:moveTo>
                    <a:pt x="28056" y="0"/>
                  </a:moveTo>
                  <a:cubicBezTo>
                    <a:pt x="21247" y="0"/>
                    <a:pt x="15711" y="5459"/>
                    <a:pt x="15578" y="12231"/>
                  </a:cubicBezTo>
                  <a:cubicBezTo>
                    <a:pt x="14570" y="11964"/>
                    <a:pt x="13543" y="11850"/>
                    <a:pt x="12478" y="11850"/>
                  </a:cubicBezTo>
                  <a:cubicBezTo>
                    <a:pt x="5592" y="11850"/>
                    <a:pt x="0" y="17442"/>
                    <a:pt x="0" y="24328"/>
                  </a:cubicBezTo>
                  <a:cubicBezTo>
                    <a:pt x="0" y="31232"/>
                    <a:pt x="5592" y="36805"/>
                    <a:pt x="12478" y="36805"/>
                  </a:cubicBezTo>
                  <a:cubicBezTo>
                    <a:pt x="19287" y="36805"/>
                    <a:pt x="24822" y="31365"/>
                    <a:pt x="24956" y="24594"/>
                  </a:cubicBezTo>
                  <a:cubicBezTo>
                    <a:pt x="25964" y="24860"/>
                    <a:pt x="26991" y="24975"/>
                    <a:pt x="28056" y="24975"/>
                  </a:cubicBezTo>
                  <a:cubicBezTo>
                    <a:pt x="34942" y="24975"/>
                    <a:pt x="40534" y="19382"/>
                    <a:pt x="40534" y="12497"/>
                  </a:cubicBezTo>
                  <a:cubicBezTo>
                    <a:pt x="40553" y="5592"/>
                    <a:pt x="34942" y="0"/>
                    <a:pt x="28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5"/>
            <p:cNvSpPr/>
            <p:nvPr/>
          </p:nvSpPr>
          <p:spPr>
            <a:xfrm>
              <a:off x="2149225" y="1758775"/>
              <a:ext cx="1999125" cy="3012925"/>
            </a:xfrm>
            <a:custGeom>
              <a:rect b="b" l="l" r="r" t="t"/>
              <a:pathLst>
                <a:path extrusionOk="0" h="120517" w="79965">
                  <a:moveTo>
                    <a:pt x="65528" y="1"/>
                  </a:moveTo>
                  <a:cubicBezTo>
                    <a:pt x="65528" y="1"/>
                    <a:pt x="73516" y="12593"/>
                    <a:pt x="72166" y="20924"/>
                  </a:cubicBezTo>
                  <a:lnTo>
                    <a:pt x="71329" y="23720"/>
                  </a:lnTo>
                  <a:cubicBezTo>
                    <a:pt x="70644" y="26002"/>
                    <a:pt x="71139" y="28513"/>
                    <a:pt x="72641" y="30339"/>
                  </a:cubicBezTo>
                  <a:lnTo>
                    <a:pt x="78367" y="37225"/>
                  </a:lnTo>
                  <a:cubicBezTo>
                    <a:pt x="79964" y="39165"/>
                    <a:pt x="79394" y="42132"/>
                    <a:pt x="77206" y="43273"/>
                  </a:cubicBezTo>
                  <a:lnTo>
                    <a:pt x="74867" y="44491"/>
                  </a:lnTo>
                  <a:cubicBezTo>
                    <a:pt x="74867" y="44491"/>
                    <a:pt x="76883" y="48409"/>
                    <a:pt x="77530" y="48694"/>
                  </a:cubicBezTo>
                  <a:cubicBezTo>
                    <a:pt x="78176" y="48960"/>
                    <a:pt x="79489" y="53164"/>
                    <a:pt x="75323" y="54781"/>
                  </a:cubicBezTo>
                  <a:cubicBezTo>
                    <a:pt x="75323" y="54781"/>
                    <a:pt x="78956" y="58033"/>
                    <a:pt x="75323" y="60050"/>
                  </a:cubicBezTo>
                  <a:cubicBezTo>
                    <a:pt x="75323" y="60050"/>
                    <a:pt x="71424" y="60715"/>
                    <a:pt x="72204" y="63721"/>
                  </a:cubicBezTo>
                  <a:cubicBezTo>
                    <a:pt x="72204" y="63721"/>
                    <a:pt x="74220" y="71900"/>
                    <a:pt x="66364" y="72508"/>
                  </a:cubicBezTo>
                  <a:cubicBezTo>
                    <a:pt x="61419" y="72927"/>
                    <a:pt x="53678" y="67734"/>
                    <a:pt x="49094" y="71462"/>
                  </a:cubicBezTo>
                  <a:cubicBezTo>
                    <a:pt x="46393" y="73688"/>
                    <a:pt x="44414" y="79907"/>
                    <a:pt x="43539" y="83255"/>
                  </a:cubicBezTo>
                  <a:cubicBezTo>
                    <a:pt x="42265" y="88067"/>
                    <a:pt x="42132" y="93184"/>
                    <a:pt x="43216" y="98034"/>
                  </a:cubicBezTo>
                  <a:cubicBezTo>
                    <a:pt x="45841" y="109751"/>
                    <a:pt x="64044" y="116351"/>
                    <a:pt x="76978" y="120517"/>
                  </a:cubicBezTo>
                  <a:lnTo>
                    <a:pt x="1" y="120060"/>
                  </a:lnTo>
                  <a:cubicBezTo>
                    <a:pt x="1" y="120060"/>
                    <a:pt x="2207" y="103797"/>
                    <a:pt x="6639" y="89189"/>
                  </a:cubicBezTo>
                  <a:cubicBezTo>
                    <a:pt x="11052" y="74562"/>
                    <a:pt x="10272" y="60601"/>
                    <a:pt x="10272" y="60601"/>
                  </a:cubicBezTo>
                  <a:lnTo>
                    <a:pt x="17918" y="7115"/>
                  </a:lnTo>
                  <a:close/>
                </a:path>
              </a:pathLst>
            </a:custGeom>
            <a:solidFill>
              <a:srgbClr val="B4634A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5"/>
            <p:cNvSpPr/>
            <p:nvPr/>
          </p:nvSpPr>
          <p:spPr>
            <a:xfrm>
              <a:off x="3569600" y="2480150"/>
              <a:ext cx="308650" cy="76600"/>
            </a:xfrm>
            <a:custGeom>
              <a:rect b="b" l="l" r="r" t="t"/>
              <a:pathLst>
                <a:path extrusionOk="0" h="3064" w="12346">
                  <a:moveTo>
                    <a:pt x="1" y="1"/>
                  </a:moveTo>
                  <a:lnTo>
                    <a:pt x="1" y="1"/>
                  </a:lnTo>
                  <a:cubicBezTo>
                    <a:pt x="1028" y="1408"/>
                    <a:pt x="2626" y="2454"/>
                    <a:pt x="4433" y="2854"/>
                  </a:cubicBezTo>
                  <a:cubicBezTo>
                    <a:pt x="5024" y="2994"/>
                    <a:pt x="5638" y="3064"/>
                    <a:pt x="6257" y="3064"/>
                  </a:cubicBezTo>
                  <a:cubicBezTo>
                    <a:pt x="7151" y="3064"/>
                    <a:pt x="8056" y="2918"/>
                    <a:pt x="8922" y="2625"/>
                  </a:cubicBezTo>
                  <a:cubicBezTo>
                    <a:pt x="9402" y="2869"/>
                    <a:pt x="9907" y="2953"/>
                    <a:pt x="10378" y="2953"/>
                  </a:cubicBezTo>
                  <a:cubicBezTo>
                    <a:pt x="11453" y="2953"/>
                    <a:pt x="12345" y="2511"/>
                    <a:pt x="12345" y="2511"/>
                  </a:cubicBezTo>
                  <a:cubicBezTo>
                    <a:pt x="11128" y="2226"/>
                    <a:pt x="8827" y="267"/>
                    <a:pt x="8827" y="267"/>
                  </a:cubicBezTo>
                  <a:cubicBezTo>
                    <a:pt x="7723" y="1184"/>
                    <a:pt x="6213" y="1751"/>
                    <a:pt x="4643" y="1751"/>
                  </a:cubicBezTo>
                  <a:cubicBezTo>
                    <a:pt x="4618" y="1751"/>
                    <a:pt x="4592" y="1751"/>
                    <a:pt x="4566" y="1750"/>
                  </a:cubicBezTo>
                  <a:cubicBezTo>
                    <a:pt x="2987" y="1750"/>
                    <a:pt x="1294" y="1142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5"/>
            <p:cNvSpPr/>
            <p:nvPr/>
          </p:nvSpPr>
          <p:spPr>
            <a:xfrm>
              <a:off x="3460725" y="2236900"/>
              <a:ext cx="423700" cy="162850"/>
            </a:xfrm>
            <a:custGeom>
              <a:rect b="b" l="l" r="r" t="t"/>
              <a:pathLst>
                <a:path extrusionOk="0" h="6514" w="16948">
                  <a:moveTo>
                    <a:pt x="8468" y="1"/>
                  </a:moveTo>
                  <a:cubicBezTo>
                    <a:pt x="8031" y="1"/>
                    <a:pt x="7596" y="29"/>
                    <a:pt x="7171" y="87"/>
                  </a:cubicBezTo>
                  <a:cubicBezTo>
                    <a:pt x="5174" y="315"/>
                    <a:pt x="3386" y="1171"/>
                    <a:pt x="2150" y="2312"/>
                  </a:cubicBezTo>
                  <a:cubicBezTo>
                    <a:pt x="913" y="3454"/>
                    <a:pt x="209" y="4842"/>
                    <a:pt x="38" y="6193"/>
                  </a:cubicBezTo>
                  <a:cubicBezTo>
                    <a:pt x="0" y="6345"/>
                    <a:pt x="95" y="6459"/>
                    <a:pt x="228" y="6497"/>
                  </a:cubicBezTo>
                  <a:cubicBezTo>
                    <a:pt x="259" y="6508"/>
                    <a:pt x="290" y="6514"/>
                    <a:pt x="321" y="6514"/>
                  </a:cubicBezTo>
                  <a:cubicBezTo>
                    <a:pt x="445" y="6514"/>
                    <a:pt x="567" y="6428"/>
                    <a:pt x="628" y="6307"/>
                  </a:cubicBezTo>
                  <a:cubicBezTo>
                    <a:pt x="1179" y="5146"/>
                    <a:pt x="2073" y="4081"/>
                    <a:pt x="3291" y="3321"/>
                  </a:cubicBezTo>
                  <a:cubicBezTo>
                    <a:pt x="4508" y="2560"/>
                    <a:pt x="5954" y="2103"/>
                    <a:pt x="7437" y="2065"/>
                  </a:cubicBezTo>
                  <a:cubicBezTo>
                    <a:pt x="7537" y="2061"/>
                    <a:pt x="7637" y="2059"/>
                    <a:pt x="7737" y="2059"/>
                  </a:cubicBezTo>
                  <a:cubicBezTo>
                    <a:pt x="9084" y="2059"/>
                    <a:pt x="10430" y="2412"/>
                    <a:pt x="11546" y="2978"/>
                  </a:cubicBezTo>
                  <a:cubicBezTo>
                    <a:pt x="12744" y="3606"/>
                    <a:pt x="13676" y="4500"/>
                    <a:pt x="14304" y="5508"/>
                  </a:cubicBezTo>
                  <a:cubicBezTo>
                    <a:pt x="14567" y="5957"/>
                    <a:pt x="15045" y="6192"/>
                    <a:pt x="15541" y="6192"/>
                  </a:cubicBezTo>
                  <a:cubicBezTo>
                    <a:pt x="15655" y="6192"/>
                    <a:pt x="15769" y="6179"/>
                    <a:pt x="15883" y="6155"/>
                  </a:cubicBezTo>
                  <a:cubicBezTo>
                    <a:pt x="16548" y="5983"/>
                    <a:pt x="16948" y="5337"/>
                    <a:pt x="16643" y="4671"/>
                  </a:cubicBezTo>
                  <a:cubicBezTo>
                    <a:pt x="16035" y="3225"/>
                    <a:pt x="14703" y="1894"/>
                    <a:pt x="12991" y="1038"/>
                  </a:cubicBezTo>
                  <a:cubicBezTo>
                    <a:pt x="11651" y="368"/>
                    <a:pt x="10043" y="1"/>
                    <a:pt x="8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5"/>
            <p:cNvSpPr/>
            <p:nvPr/>
          </p:nvSpPr>
          <p:spPr>
            <a:xfrm>
              <a:off x="1663725" y="1109225"/>
              <a:ext cx="2388575" cy="2797025"/>
            </a:xfrm>
            <a:custGeom>
              <a:rect b="b" l="l" r="r" t="t"/>
              <a:pathLst>
                <a:path extrusionOk="0" h="111881" w="95543">
                  <a:moveTo>
                    <a:pt x="86507" y="9169"/>
                  </a:moveTo>
                  <a:cubicBezTo>
                    <a:pt x="84301" y="4528"/>
                    <a:pt x="79565" y="1351"/>
                    <a:pt x="74087" y="1351"/>
                  </a:cubicBezTo>
                  <a:cubicBezTo>
                    <a:pt x="70416" y="1351"/>
                    <a:pt x="67087" y="2797"/>
                    <a:pt x="64614" y="5136"/>
                  </a:cubicBezTo>
                  <a:cubicBezTo>
                    <a:pt x="62218" y="2017"/>
                    <a:pt x="58451" y="1"/>
                    <a:pt x="54229" y="1"/>
                  </a:cubicBezTo>
                  <a:cubicBezTo>
                    <a:pt x="50444" y="1"/>
                    <a:pt x="47039" y="1579"/>
                    <a:pt x="44661" y="4147"/>
                  </a:cubicBezTo>
                  <a:lnTo>
                    <a:pt x="44642" y="4204"/>
                  </a:lnTo>
                  <a:cubicBezTo>
                    <a:pt x="42740" y="3234"/>
                    <a:pt x="40610" y="2683"/>
                    <a:pt x="38346" y="2683"/>
                  </a:cubicBezTo>
                  <a:cubicBezTo>
                    <a:pt x="31195" y="2683"/>
                    <a:pt x="25317" y="8122"/>
                    <a:pt x="24632" y="15122"/>
                  </a:cubicBezTo>
                  <a:cubicBezTo>
                    <a:pt x="24195" y="15065"/>
                    <a:pt x="23738" y="15046"/>
                    <a:pt x="23301" y="15046"/>
                  </a:cubicBezTo>
                  <a:cubicBezTo>
                    <a:pt x="15693" y="15046"/>
                    <a:pt x="9511" y="21228"/>
                    <a:pt x="9511" y="28836"/>
                  </a:cubicBezTo>
                  <a:cubicBezTo>
                    <a:pt x="9511" y="29920"/>
                    <a:pt x="9644" y="30985"/>
                    <a:pt x="9891" y="32013"/>
                  </a:cubicBezTo>
                  <a:cubicBezTo>
                    <a:pt x="4337" y="33801"/>
                    <a:pt x="305" y="39012"/>
                    <a:pt x="305" y="45137"/>
                  </a:cubicBezTo>
                  <a:cubicBezTo>
                    <a:pt x="305" y="50444"/>
                    <a:pt x="3291" y="55028"/>
                    <a:pt x="7666" y="57348"/>
                  </a:cubicBezTo>
                  <a:cubicBezTo>
                    <a:pt x="3139" y="59593"/>
                    <a:pt x="0" y="64291"/>
                    <a:pt x="0" y="69712"/>
                  </a:cubicBezTo>
                  <a:cubicBezTo>
                    <a:pt x="0" y="76198"/>
                    <a:pt x="4489" y="81638"/>
                    <a:pt x="10557" y="83121"/>
                  </a:cubicBezTo>
                  <a:cubicBezTo>
                    <a:pt x="10215" y="84168"/>
                    <a:pt x="10024" y="85271"/>
                    <a:pt x="10024" y="86412"/>
                  </a:cubicBezTo>
                  <a:cubicBezTo>
                    <a:pt x="10024" y="92270"/>
                    <a:pt x="14780" y="97026"/>
                    <a:pt x="20638" y="97026"/>
                  </a:cubicBezTo>
                  <a:cubicBezTo>
                    <a:pt x="21817" y="97026"/>
                    <a:pt x="22959" y="96835"/>
                    <a:pt x="24024" y="96455"/>
                  </a:cubicBezTo>
                  <a:cubicBezTo>
                    <a:pt x="24956" y="102275"/>
                    <a:pt x="29711" y="106821"/>
                    <a:pt x="35626" y="107411"/>
                  </a:cubicBezTo>
                  <a:cubicBezTo>
                    <a:pt x="37909" y="110150"/>
                    <a:pt x="41371" y="111881"/>
                    <a:pt x="45213" y="111881"/>
                  </a:cubicBezTo>
                  <a:cubicBezTo>
                    <a:pt x="52118" y="111881"/>
                    <a:pt x="57691" y="106289"/>
                    <a:pt x="57691" y="99403"/>
                  </a:cubicBezTo>
                  <a:cubicBezTo>
                    <a:pt x="57691" y="98091"/>
                    <a:pt x="57500" y="96854"/>
                    <a:pt x="57120" y="95675"/>
                  </a:cubicBezTo>
                  <a:cubicBezTo>
                    <a:pt x="60639" y="93773"/>
                    <a:pt x="63055" y="90026"/>
                    <a:pt x="63055" y="85727"/>
                  </a:cubicBezTo>
                  <a:cubicBezTo>
                    <a:pt x="63055" y="82132"/>
                    <a:pt x="61381" y="78956"/>
                    <a:pt x="58775" y="76883"/>
                  </a:cubicBezTo>
                  <a:cubicBezTo>
                    <a:pt x="60030" y="75418"/>
                    <a:pt x="60791" y="73478"/>
                    <a:pt x="60791" y="71386"/>
                  </a:cubicBezTo>
                  <a:cubicBezTo>
                    <a:pt x="60791" y="68685"/>
                    <a:pt x="57196" y="66326"/>
                    <a:pt x="55218" y="64785"/>
                  </a:cubicBezTo>
                  <a:cubicBezTo>
                    <a:pt x="57082" y="63207"/>
                    <a:pt x="57881" y="56625"/>
                    <a:pt x="57481" y="55636"/>
                  </a:cubicBezTo>
                  <a:cubicBezTo>
                    <a:pt x="62008" y="56226"/>
                    <a:pt x="67106" y="50995"/>
                    <a:pt x="67106" y="46811"/>
                  </a:cubicBezTo>
                  <a:cubicBezTo>
                    <a:pt x="67106" y="46050"/>
                    <a:pt x="67011" y="45308"/>
                    <a:pt x="66821" y="44623"/>
                  </a:cubicBezTo>
                  <a:cubicBezTo>
                    <a:pt x="67106" y="44642"/>
                    <a:pt x="67391" y="44661"/>
                    <a:pt x="67677" y="44661"/>
                  </a:cubicBezTo>
                  <a:cubicBezTo>
                    <a:pt x="72869" y="44661"/>
                    <a:pt x="77054" y="40477"/>
                    <a:pt x="77054" y="35303"/>
                  </a:cubicBezTo>
                  <a:cubicBezTo>
                    <a:pt x="77054" y="34714"/>
                    <a:pt x="76997" y="34143"/>
                    <a:pt x="76883" y="33572"/>
                  </a:cubicBezTo>
                  <a:cubicBezTo>
                    <a:pt x="77130" y="33591"/>
                    <a:pt x="77358" y="33610"/>
                    <a:pt x="77624" y="33610"/>
                  </a:cubicBezTo>
                  <a:cubicBezTo>
                    <a:pt x="81029" y="33610"/>
                    <a:pt x="83787" y="30871"/>
                    <a:pt x="83825" y="27486"/>
                  </a:cubicBezTo>
                  <a:cubicBezTo>
                    <a:pt x="84605" y="27695"/>
                    <a:pt x="85442" y="27809"/>
                    <a:pt x="86298" y="27809"/>
                  </a:cubicBezTo>
                  <a:cubicBezTo>
                    <a:pt x="91415" y="27809"/>
                    <a:pt x="95542" y="23624"/>
                    <a:pt x="95542" y="18489"/>
                  </a:cubicBezTo>
                  <a:cubicBezTo>
                    <a:pt x="95523" y="13429"/>
                    <a:pt x="91510" y="9283"/>
                    <a:pt x="86507" y="91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5"/>
            <p:cNvSpPr/>
            <p:nvPr/>
          </p:nvSpPr>
          <p:spPr>
            <a:xfrm>
              <a:off x="2958575" y="2430225"/>
              <a:ext cx="318625" cy="435125"/>
            </a:xfrm>
            <a:custGeom>
              <a:rect b="b" l="l" r="r" t="t"/>
              <a:pathLst>
                <a:path extrusionOk="0" h="17405" w="12745">
                  <a:moveTo>
                    <a:pt x="12744" y="8712"/>
                  </a:moveTo>
                  <a:cubicBezTo>
                    <a:pt x="12744" y="13505"/>
                    <a:pt x="9891" y="17404"/>
                    <a:pt x="6372" y="17404"/>
                  </a:cubicBezTo>
                  <a:cubicBezTo>
                    <a:pt x="2853" y="17404"/>
                    <a:pt x="0" y="13505"/>
                    <a:pt x="0" y="8712"/>
                  </a:cubicBezTo>
                  <a:cubicBezTo>
                    <a:pt x="0" y="3900"/>
                    <a:pt x="2853" y="0"/>
                    <a:pt x="6372" y="0"/>
                  </a:cubicBezTo>
                  <a:cubicBezTo>
                    <a:pt x="9891" y="0"/>
                    <a:pt x="12744" y="3900"/>
                    <a:pt x="12744" y="8712"/>
                  </a:cubicBezTo>
                  <a:close/>
                </a:path>
              </a:pathLst>
            </a:custGeom>
            <a:solidFill>
              <a:srgbClr val="B4634A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5"/>
            <p:cNvSpPr/>
            <p:nvPr/>
          </p:nvSpPr>
          <p:spPr>
            <a:xfrm>
              <a:off x="3072225" y="2784950"/>
              <a:ext cx="191175" cy="191675"/>
            </a:xfrm>
            <a:custGeom>
              <a:rect b="b" l="l" r="r" t="t"/>
              <a:pathLst>
                <a:path extrusionOk="0" h="7667" w="7647">
                  <a:moveTo>
                    <a:pt x="3823" y="1"/>
                  </a:moveTo>
                  <a:cubicBezTo>
                    <a:pt x="1712" y="1"/>
                    <a:pt x="0" y="1732"/>
                    <a:pt x="0" y="3843"/>
                  </a:cubicBezTo>
                  <a:cubicBezTo>
                    <a:pt x="0" y="5954"/>
                    <a:pt x="1712" y="7666"/>
                    <a:pt x="3823" y="7666"/>
                  </a:cubicBezTo>
                  <a:cubicBezTo>
                    <a:pt x="5935" y="7666"/>
                    <a:pt x="7647" y="5954"/>
                    <a:pt x="7647" y="3843"/>
                  </a:cubicBezTo>
                  <a:cubicBezTo>
                    <a:pt x="7647" y="1732"/>
                    <a:pt x="5935" y="1"/>
                    <a:pt x="3823" y="1"/>
                  </a:cubicBezTo>
                  <a:close/>
                </a:path>
              </a:pathLst>
            </a:custGeom>
            <a:solidFill>
              <a:srgbClr val="F1E2DE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3" name="Google Shape;583;p35"/>
          <p:cNvGrpSpPr/>
          <p:nvPr/>
        </p:nvGrpSpPr>
        <p:grpSpPr>
          <a:xfrm flipH="1">
            <a:off x="7704309" y="1936565"/>
            <a:ext cx="2357371" cy="3349965"/>
            <a:chOff x="465875" y="1116825"/>
            <a:chExt cx="2559300" cy="3699575"/>
          </a:xfrm>
        </p:grpSpPr>
        <p:sp>
          <p:nvSpPr>
            <p:cNvPr id="584" name="Google Shape;584;p35"/>
            <p:cNvSpPr/>
            <p:nvPr/>
          </p:nvSpPr>
          <p:spPr>
            <a:xfrm>
              <a:off x="1831575" y="1289925"/>
              <a:ext cx="1124650" cy="3367175"/>
            </a:xfrm>
            <a:custGeom>
              <a:rect b="b" l="l" r="r" t="t"/>
              <a:pathLst>
                <a:path extrusionOk="0" h="134687" w="44986">
                  <a:moveTo>
                    <a:pt x="17918" y="0"/>
                  </a:moveTo>
                  <a:cubicBezTo>
                    <a:pt x="23434" y="2207"/>
                    <a:pt x="28989" y="4604"/>
                    <a:pt x="33630" y="8484"/>
                  </a:cubicBezTo>
                  <a:cubicBezTo>
                    <a:pt x="38271" y="12364"/>
                    <a:pt x="41980" y="17937"/>
                    <a:pt x="42474" y="24214"/>
                  </a:cubicBezTo>
                  <a:cubicBezTo>
                    <a:pt x="43330" y="34828"/>
                    <a:pt x="35189" y="44585"/>
                    <a:pt x="36407" y="55142"/>
                  </a:cubicBezTo>
                  <a:cubicBezTo>
                    <a:pt x="37567" y="65356"/>
                    <a:pt x="44985" y="73250"/>
                    <a:pt x="42874" y="83920"/>
                  </a:cubicBezTo>
                  <a:cubicBezTo>
                    <a:pt x="42132" y="87686"/>
                    <a:pt x="40458" y="91243"/>
                    <a:pt x="38081" y="94229"/>
                  </a:cubicBezTo>
                  <a:cubicBezTo>
                    <a:pt x="35608" y="97349"/>
                    <a:pt x="33230" y="99822"/>
                    <a:pt x="32108" y="103816"/>
                  </a:cubicBezTo>
                  <a:cubicBezTo>
                    <a:pt x="31081" y="107487"/>
                    <a:pt x="31823" y="111653"/>
                    <a:pt x="34029" y="114658"/>
                  </a:cubicBezTo>
                  <a:cubicBezTo>
                    <a:pt x="36236" y="117663"/>
                    <a:pt x="39849" y="119413"/>
                    <a:pt x="43425" y="119223"/>
                  </a:cubicBezTo>
                  <a:cubicBezTo>
                    <a:pt x="43425" y="119223"/>
                    <a:pt x="26972" y="134687"/>
                    <a:pt x="1" y="121772"/>
                  </a:cubicBezTo>
                  <a:lnTo>
                    <a:pt x="8218" y="1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4762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5"/>
            <p:cNvSpPr/>
            <p:nvPr/>
          </p:nvSpPr>
          <p:spPr>
            <a:xfrm>
              <a:off x="1390775" y="1463500"/>
              <a:ext cx="1634400" cy="3352900"/>
            </a:xfrm>
            <a:custGeom>
              <a:rect b="b" l="l" r="r" t="t"/>
              <a:pathLst>
                <a:path extrusionOk="0" h="134116" w="65376">
                  <a:moveTo>
                    <a:pt x="38232" y="0"/>
                  </a:moveTo>
                  <a:cubicBezTo>
                    <a:pt x="38232" y="0"/>
                    <a:pt x="53487" y="9929"/>
                    <a:pt x="50995" y="28379"/>
                  </a:cubicBezTo>
                  <a:cubicBezTo>
                    <a:pt x="49531" y="39278"/>
                    <a:pt x="51775" y="43710"/>
                    <a:pt x="55922" y="48427"/>
                  </a:cubicBezTo>
                  <a:cubicBezTo>
                    <a:pt x="59669" y="52669"/>
                    <a:pt x="58433" y="55693"/>
                    <a:pt x="55922" y="56321"/>
                  </a:cubicBezTo>
                  <a:lnTo>
                    <a:pt x="53734" y="57024"/>
                  </a:lnTo>
                  <a:cubicBezTo>
                    <a:pt x="52536" y="57081"/>
                    <a:pt x="51737" y="58242"/>
                    <a:pt x="52118" y="59383"/>
                  </a:cubicBezTo>
                  <a:cubicBezTo>
                    <a:pt x="52403" y="60220"/>
                    <a:pt x="52688" y="61019"/>
                    <a:pt x="53088" y="61799"/>
                  </a:cubicBezTo>
                  <a:cubicBezTo>
                    <a:pt x="53449" y="62464"/>
                    <a:pt x="53772" y="63301"/>
                    <a:pt x="53810" y="64062"/>
                  </a:cubicBezTo>
                  <a:cubicBezTo>
                    <a:pt x="53829" y="64728"/>
                    <a:pt x="53240" y="65279"/>
                    <a:pt x="52726" y="65603"/>
                  </a:cubicBezTo>
                  <a:cubicBezTo>
                    <a:pt x="52403" y="65831"/>
                    <a:pt x="51262" y="66345"/>
                    <a:pt x="51090" y="66421"/>
                  </a:cubicBezTo>
                  <a:cubicBezTo>
                    <a:pt x="51395" y="66630"/>
                    <a:pt x="52612" y="67029"/>
                    <a:pt x="52974" y="67847"/>
                  </a:cubicBezTo>
                  <a:cubicBezTo>
                    <a:pt x="53240" y="68437"/>
                    <a:pt x="53240" y="69597"/>
                    <a:pt x="51775" y="70225"/>
                  </a:cubicBezTo>
                  <a:cubicBezTo>
                    <a:pt x="51775" y="70225"/>
                    <a:pt x="48808" y="71157"/>
                    <a:pt x="49398" y="74162"/>
                  </a:cubicBezTo>
                  <a:lnTo>
                    <a:pt x="49740" y="77072"/>
                  </a:lnTo>
                  <a:cubicBezTo>
                    <a:pt x="50177" y="80800"/>
                    <a:pt x="48637" y="85194"/>
                    <a:pt x="43235" y="84281"/>
                  </a:cubicBezTo>
                  <a:lnTo>
                    <a:pt x="35969" y="82779"/>
                  </a:lnTo>
                  <a:cubicBezTo>
                    <a:pt x="29863" y="82893"/>
                    <a:pt x="24309" y="86050"/>
                    <a:pt x="23396" y="91889"/>
                  </a:cubicBezTo>
                  <a:cubicBezTo>
                    <a:pt x="21913" y="101115"/>
                    <a:pt x="20961" y="104025"/>
                    <a:pt x="26820" y="113535"/>
                  </a:cubicBezTo>
                  <a:cubicBezTo>
                    <a:pt x="34162" y="125480"/>
                    <a:pt x="62902" y="131072"/>
                    <a:pt x="65375" y="132822"/>
                  </a:cubicBezTo>
                  <a:lnTo>
                    <a:pt x="1" y="134116"/>
                  </a:lnTo>
                  <a:lnTo>
                    <a:pt x="1846" y="0"/>
                  </a:lnTo>
                  <a:lnTo>
                    <a:pt x="38061" y="533"/>
                  </a:lnTo>
                </a:path>
              </a:pathLst>
            </a:custGeom>
            <a:solidFill>
              <a:srgbClr val="F1B09B"/>
            </a:solidFill>
            <a:ln>
              <a:noFill/>
            </a:ln>
            <a:effectLst>
              <a:outerShdw blurRad="57150" rotWithShape="0" algn="bl" dir="5400000" dist="4762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5"/>
            <p:cNvSpPr/>
            <p:nvPr/>
          </p:nvSpPr>
          <p:spPr>
            <a:xfrm>
              <a:off x="2280950" y="2423100"/>
              <a:ext cx="325275" cy="80125"/>
            </a:xfrm>
            <a:custGeom>
              <a:rect b="b" l="l" r="r" t="t"/>
              <a:pathLst>
                <a:path extrusionOk="0" h="3205" w="13011">
                  <a:moveTo>
                    <a:pt x="1" y="0"/>
                  </a:moveTo>
                  <a:lnTo>
                    <a:pt x="1" y="0"/>
                  </a:lnTo>
                  <a:cubicBezTo>
                    <a:pt x="1085" y="1484"/>
                    <a:pt x="2759" y="2568"/>
                    <a:pt x="4661" y="3005"/>
                  </a:cubicBezTo>
                  <a:cubicBezTo>
                    <a:pt x="5276" y="3136"/>
                    <a:pt x="5914" y="3205"/>
                    <a:pt x="6558" y="3205"/>
                  </a:cubicBezTo>
                  <a:cubicBezTo>
                    <a:pt x="7506" y="3205"/>
                    <a:pt x="8468" y="3056"/>
                    <a:pt x="9397" y="2739"/>
                  </a:cubicBezTo>
                  <a:cubicBezTo>
                    <a:pt x="9909" y="3001"/>
                    <a:pt x="10447" y="3092"/>
                    <a:pt x="10946" y="3092"/>
                  </a:cubicBezTo>
                  <a:cubicBezTo>
                    <a:pt x="12077" y="3092"/>
                    <a:pt x="13011" y="2625"/>
                    <a:pt x="13011" y="2625"/>
                  </a:cubicBezTo>
                  <a:cubicBezTo>
                    <a:pt x="11736" y="2340"/>
                    <a:pt x="9302" y="266"/>
                    <a:pt x="9302" y="266"/>
                  </a:cubicBezTo>
                  <a:cubicBezTo>
                    <a:pt x="8141" y="1236"/>
                    <a:pt x="6487" y="1845"/>
                    <a:pt x="4813" y="1845"/>
                  </a:cubicBezTo>
                  <a:cubicBezTo>
                    <a:pt x="3120" y="1845"/>
                    <a:pt x="1370" y="121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4762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5"/>
            <p:cNvSpPr/>
            <p:nvPr/>
          </p:nvSpPr>
          <p:spPr>
            <a:xfrm>
              <a:off x="2169200" y="2200075"/>
              <a:ext cx="431800" cy="140800"/>
            </a:xfrm>
            <a:custGeom>
              <a:rect b="b" l="l" r="r" t="t"/>
              <a:pathLst>
                <a:path extrusionOk="0" h="5632" w="17272">
                  <a:moveTo>
                    <a:pt x="8884" y="1"/>
                  </a:moveTo>
                  <a:cubicBezTo>
                    <a:pt x="8458" y="1"/>
                    <a:pt x="8032" y="26"/>
                    <a:pt x="7609" y="76"/>
                  </a:cubicBezTo>
                  <a:cubicBezTo>
                    <a:pt x="5878" y="267"/>
                    <a:pt x="4242" y="894"/>
                    <a:pt x="2930" y="1826"/>
                  </a:cubicBezTo>
                  <a:cubicBezTo>
                    <a:pt x="1617" y="2720"/>
                    <a:pt x="628" y="3919"/>
                    <a:pt x="58" y="5212"/>
                  </a:cubicBezTo>
                  <a:cubicBezTo>
                    <a:pt x="1" y="5345"/>
                    <a:pt x="39" y="5497"/>
                    <a:pt x="153" y="5573"/>
                  </a:cubicBezTo>
                  <a:cubicBezTo>
                    <a:pt x="206" y="5612"/>
                    <a:pt x="269" y="5631"/>
                    <a:pt x="334" y="5631"/>
                  </a:cubicBezTo>
                  <a:cubicBezTo>
                    <a:pt x="430" y="5631"/>
                    <a:pt x="530" y="5588"/>
                    <a:pt x="609" y="5497"/>
                  </a:cubicBezTo>
                  <a:cubicBezTo>
                    <a:pt x="1465" y="4451"/>
                    <a:pt x="2568" y="3595"/>
                    <a:pt x="3805" y="3025"/>
                  </a:cubicBezTo>
                  <a:cubicBezTo>
                    <a:pt x="5079" y="2454"/>
                    <a:pt x="6449" y="2131"/>
                    <a:pt x="7799" y="2131"/>
                  </a:cubicBezTo>
                  <a:cubicBezTo>
                    <a:pt x="7842" y="2130"/>
                    <a:pt x="7885" y="2130"/>
                    <a:pt x="7928" y="2130"/>
                  </a:cubicBezTo>
                  <a:cubicBezTo>
                    <a:pt x="9253" y="2130"/>
                    <a:pt x="10556" y="2413"/>
                    <a:pt x="11698" y="2910"/>
                  </a:cubicBezTo>
                  <a:cubicBezTo>
                    <a:pt x="12916" y="3405"/>
                    <a:pt x="13962" y="4166"/>
                    <a:pt x="14799" y="5060"/>
                  </a:cubicBezTo>
                  <a:cubicBezTo>
                    <a:pt x="15080" y="5352"/>
                    <a:pt x="15462" y="5501"/>
                    <a:pt x="15838" y="5501"/>
                  </a:cubicBezTo>
                  <a:cubicBezTo>
                    <a:pt x="16073" y="5501"/>
                    <a:pt x="16306" y="5443"/>
                    <a:pt x="16511" y="5326"/>
                  </a:cubicBezTo>
                  <a:cubicBezTo>
                    <a:pt x="17100" y="4984"/>
                    <a:pt x="17272" y="4223"/>
                    <a:pt x="16815" y="3614"/>
                  </a:cubicBezTo>
                  <a:cubicBezTo>
                    <a:pt x="15826" y="2359"/>
                    <a:pt x="14399" y="1332"/>
                    <a:pt x="12783" y="723"/>
                  </a:cubicBezTo>
                  <a:cubicBezTo>
                    <a:pt x="11557" y="247"/>
                    <a:pt x="10221" y="1"/>
                    <a:pt x="88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4762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5"/>
            <p:cNvSpPr/>
            <p:nvPr/>
          </p:nvSpPr>
          <p:spPr>
            <a:xfrm>
              <a:off x="465875" y="1116825"/>
              <a:ext cx="2076150" cy="3450400"/>
            </a:xfrm>
            <a:custGeom>
              <a:rect b="b" l="l" r="r" t="t"/>
              <a:pathLst>
                <a:path extrusionOk="0" h="138016" w="83046">
                  <a:moveTo>
                    <a:pt x="1922" y="105642"/>
                  </a:moveTo>
                  <a:cubicBezTo>
                    <a:pt x="1351" y="108115"/>
                    <a:pt x="1" y="120003"/>
                    <a:pt x="23263" y="128239"/>
                  </a:cubicBezTo>
                  <a:cubicBezTo>
                    <a:pt x="50863" y="138016"/>
                    <a:pt x="73783" y="127098"/>
                    <a:pt x="73783" y="127098"/>
                  </a:cubicBezTo>
                  <a:cubicBezTo>
                    <a:pt x="68115" y="128372"/>
                    <a:pt x="60944" y="118006"/>
                    <a:pt x="57919" y="113022"/>
                  </a:cubicBezTo>
                  <a:cubicBezTo>
                    <a:pt x="54895" y="108077"/>
                    <a:pt x="55371" y="101230"/>
                    <a:pt x="59080" y="96760"/>
                  </a:cubicBezTo>
                  <a:cubicBezTo>
                    <a:pt x="61039" y="94420"/>
                    <a:pt x="63759" y="92670"/>
                    <a:pt x="65166" y="89950"/>
                  </a:cubicBezTo>
                  <a:cubicBezTo>
                    <a:pt x="67468" y="85442"/>
                    <a:pt x="65376" y="79907"/>
                    <a:pt x="62389" y="75837"/>
                  </a:cubicBezTo>
                  <a:cubicBezTo>
                    <a:pt x="59384" y="71785"/>
                    <a:pt x="55466" y="68267"/>
                    <a:pt x="53621" y="63568"/>
                  </a:cubicBezTo>
                  <a:cubicBezTo>
                    <a:pt x="51681" y="58756"/>
                    <a:pt x="52289" y="52974"/>
                    <a:pt x="55142" y="48618"/>
                  </a:cubicBezTo>
                  <a:cubicBezTo>
                    <a:pt x="57615" y="44890"/>
                    <a:pt x="61514" y="42341"/>
                    <a:pt x="65433" y="40211"/>
                  </a:cubicBezTo>
                  <a:cubicBezTo>
                    <a:pt x="69351" y="38062"/>
                    <a:pt x="73497" y="36159"/>
                    <a:pt x="76921" y="33268"/>
                  </a:cubicBezTo>
                  <a:cubicBezTo>
                    <a:pt x="80345" y="30377"/>
                    <a:pt x="83046" y="26250"/>
                    <a:pt x="82951" y="21761"/>
                  </a:cubicBezTo>
                  <a:cubicBezTo>
                    <a:pt x="82856" y="17253"/>
                    <a:pt x="82114" y="9682"/>
                    <a:pt x="68971" y="4851"/>
                  </a:cubicBezTo>
                  <a:cubicBezTo>
                    <a:pt x="55827" y="1"/>
                    <a:pt x="38746" y="5308"/>
                    <a:pt x="38746" y="5308"/>
                  </a:cubicBezTo>
                  <a:cubicBezTo>
                    <a:pt x="28057" y="8161"/>
                    <a:pt x="12764" y="16378"/>
                    <a:pt x="10215" y="34314"/>
                  </a:cubicBezTo>
                  <a:cubicBezTo>
                    <a:pt x="9359" y="40344"/>
                    <a:pt x="12365" y="46259"/>
                    <a:pt x="11775" y="52346"/>
                  </a:cubicBezTo>
                  <a:cubicBezTo>
                    <a:pt x="11433" y="55751"/>
                    <a:pt x="10367" y="59079"/>
                    <a:pt x="8674" y="62047"/>
                  </a:cubicBezTo>
                  <a:cubicBezTo>
                    <a:pt x="7305" y="64481"/>
                    <a:pt x="5498" y="66707"/>
                    <a:pt x="4737" y="69427"/>
                  </a:cubicBezTo>
                  <a:cubicBezTo>
                    <a:pt x="2759" y="76388"/>
                    <a:pt x="8408" y="83445"/>
                    <a:pt x="7800" y="90654"/>
                  </a:cubicBezTo>
                  <a:cubicBezTo>
                    <a:pt x="7495" y="94173"/>
                    <a:pt x="5726" y="97387"/>
                    <a:pt x="4281" y="100621"/>
                  </a:cubicBezTo>
                  <a:cubicBezTo>
                    <a:pt x="2835" y="103854"/>
                    <a:pt x="1656" y="107487"/>
                    <a:pt x="2645" y="11089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4762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5"/>
            <p:cNvSpPr/>
            <p:nvPr/>
          </p:nvSpPr>
          <p:spPr>
            <a:xfrm>
              <a:off x="1468275" y="1434950"/>
              <a:ext cx="1099925" cy="2727625"/>
            </a:xfrm>
            <a:custGeom>
              <a:rect b="b" l="l" r="r" t="t"/>
              <a:pathLst>
                <a:path extrusionOk="0" h="109105" w="43997">
                  <a:moveTo>
                    <a:pt x="39298" y="1"/>
                  </a:moveTo>
                  <a:cubicBezTo>
                    <a:pt x="40477" y="762"/>
                    <a:pt x="41504" y="1808"/>
                    <a:pt x="42265" y="3044"/>
                  </a:cubicBezTo>
                  <a:cubicBezTo>
                    <a:pt x="43026" y="4280"/>
                    <a:pt x="43521" y="5650"/>
                    <a:pt x="43768" y="7096"/>
                  </a:cubicBezTo>
                  <a:cubicBezTo>
                    <a:pt x="43996" y="8541"/>
                    <a:pt x="43996" y="10025"/>
                    <a:pt x="43711" y="11470"/>
                  </a:cubicBezTo>
                  <a:cubicBezTo>
                    <a:pt x="43444" y="12935"/>
                    <a:pt x="42912" y="14362"/>
                    <a:pt x="42189" y="15636"/>
                  </a:cubicBezTo>
                  <a:cubicBezTo>
                    <a:pt x="41485" y="16929"/>
                    <a:pt x="40591" y="18128"/>
                    <a:pt x="39602" y="19212"/>
                  </a:cubicBezTo>
                  <a:cubicBezTo>
                    <a:pt x="38632" y="20296"/>
                    <a:pt x="37529" y="21266"/>
                    <a:pt x="36407" y="22198"/>
                  </a:cubicBezTo>
                  <a:cubicBezTo>
                    <a:pt x="34162" y="24005"/>
                    <a:pt x="31690" y="25527"/>
                    <a:pt x="29255" y="26934"/>
                  </a:cubicBezTo>
                  <a:cubicBezTo>
                    <a:pt x="26801" y="28342"/>
                    <a:pt x="24386" y="29635"/>
                    <a:pt x="22122" y="31119"/>
                  </a:cubicBezTo>
                  <a:cubicBezTo>
                    <a:pt x="20981" y="31861"/>
                    <a:pt x="19916" y="32621"/>
                    <a:pt x="18889" y="33420"/>
                  </a:cubicBezTo>
                  <a:cubicBezTo>
                    <a:pt x="17861" y="34238"/>
                    <a:pt x="16948" y="35094"/>
                    <a:pt x="16112" y="36045"/>
                  </a:cubicBezTo>
                  <a:cubicBezTo>
                    <a:pt x="14438" y="37890"/>
                    <a:pt x="13163" y="40040"/>
                    <a:pt x="12688" y="42227"/>
                  </a:cubicBezTo>
                  <a:cubicBezTo>
                    <a:pt x="12441" y="43311"/>
                    <a:pt x="12422" y="44357"/>
                    <a:pt x="12574" y="45422"/>
                  </a:cubicBezTo>
                  <a:cubicBezTo>
                    <a:pt x="12726" y="46488"/>
                    <a:pt x="13068" y="47572"/>
                    <a:pt x="13563" y="48656"/>
                  </a:cubicBezTo>
                  <a:cubicBezTo>
                    <a:pt x="14571" y="50843"/>
                    <a:pt x="16093" y="53031"/>
                    <a:pt x="17576" y="55503"/>
                  </a:cubicBezTo>
                  <a:cubicBezTo>
                    <a:pt x="18318" y="56740"/>
                    <a:pt x="19060" y="58033"/>
                    <a:pt x="19706" y="59460"/>
                  </a:cubicBezTo>
                  <a:cubicBezTo>
                    <a:pt x="20334" y="60886"/>
                    <a:pt x="20867" y="62427"/>
                    <a:pt x="21171" y="64101"/>
                  </a:cubicBezTo>
                  <a:cubicBezTo>
                    <a:pt x="21437" y="65756"/>
                    <a:pt x="21456" y="67487"/>
                    <a:pt x="21190" y="69103"/>
                  </a:cubicBezTo>
                  <a:cubicBezTo>
                    <a:pt x="20962" y="70758"/>
                    <a:pt x="20486" y="72299"/>
                    <a:pt x="19859" y="73744"/>
                  </a:cubicBezTo>
                  <a:cubicBezTo>
                    <a:pt x="18641" y="76655"/>
                    <a:pt x="16910" y="79127"/>
                    <a:pt x="15046" y="81353"/>
                  </a:cubicBezTo>
                  <a:cubicBezTo>
                    <a:pt x="13163" y="83597"/>
                    <a:pt x="11185" y="85556"/>
                    <a:pt x="9283" y="87592"/>
                  </a:cubicBezTo>
                  <a:cubicBezTo>
                    <a:pt x="7400" y="89589"/>
                    <a:pt x="5650" y="91624"/>
                    <a:pt x="4224" y="93868"/>
                  </a:cubicBezTo>
                  <a:cubicBezTo>
                    <a:pt x="3501" y="94972"/>
                    <a:pt x="2930" y="96151"/>
                    <a:pt x="2474" y="97387"/>
                  </a:cubicBezTo>
                  <a:cubicBezTo>
                    <a:pt x="2036" y="98624"/>
                    <a:pt x="1694" y="99898"/>
                    <a:pt x="1561" y="101229"/>
                  </a:cubicBezTo>
                  <a:cubicBezTo>
                    <a:pt x="1408" y="102542"/>
                    <a:pt x="1427" y="103892"/>
                    <a:pt x="1713" y="105205"/>
                  </a:cubicBezTo>
                  <a:cubicBezTo>
                    <a:pt x="1998" y="106517"/>
                    <a:pt x="2512" y="107792"/>
                    <a:pt x="3272" y="108952"/>
                  </a:cubicBezTo>
                  <a:lnTo>
                    <a:pt x="3082" y="109104"/>
                  </a:lnTo>
                  <a:cubicBezTo>
                    <a:pt x="2131" y="108058"/>
                    <a:pt x="1332" y="106822"/>
                    <a:pt x="857" y="105433"/>
                  </a:cubicBezTo>
                  <a:cubicBezTo>
                    <a:pt x="362" y="104083"/>
                    <a:pt x="96" y="102618"/>
                    <a:pt x="58" y="101153"/>
                  </a:cubicBezTo>
                  <a:cubicBezTo>
                    <a:pt x="1" y="99689"/>
                    <a:pt x="172" y="98205"/>
                    <a:pt x="514" y="96779"/>
                  </a:cubicBezTo>
                  <a:cubicBezTo>
                    <a:pt x="838" y="95352"/>
                    <a:pt x="1332" y="93964"/>
                    <a:pt x="1979" y="92632"/>
                  </a:cubicBezTo>
                  <a:cubicBezTo>
                    <a:pt x="3234" y="89969"/>
                    <a:pt x="4927" y="87592"/>
                    <a:pt x="6639" y="85328"/>
                  </a:cubicBezTo>
                  <a:cubicBezTo>
                    <a:pt x="8351" y="83065"/>
                    <a:pt x="10120" y="80934"/>
                    <a:pt x="11642" y="78747"/>
                  </a:cubicBezTo>
                  <a:cubicBezTo>
                    <a:pt x="13125" y="76579"/>
                    <a:pt x="14419" y="74277"/>
                    <a:pt x="15180" y="71956"/>
                  </a:cubicBezTo>
                  <a:cubicBezTo>
                    <a:pt x="15560" y="70796"/>
                    <a:pt x="15826" y="69636"/>
                    <a:pt x="15883" y="68514"/>
                  </a:cubicBezTo>
                  <a:cubicBezTo>
                    <a:pt x="15959" y="67372"/>
                    <a:pt x="15864" y="66288"/>
                    <a:pt x="15598" y="65242"/>
                  </a:cubicBezTo>
                  <a:cubicBezTo>
                    <a:pt x="15084" y="63093"/>
                    <a:pt x="13848" y="60905"/>
                    <a:pt x="12441" y="58604"/>
                  </a:cubicBezTo>
                  <a:cubicBezTo>
                    <a:pt x="11756" y="57444"/>
                    <a:pt x="11014" y="56245"/>
                    <a:pt x="10310" y="54971"/>
                  </a:cubicBezTo>
                  <a:cubicBezTo>
                    <a:pt x="9949" y="54324"/>
                    <a:pt x="9587" y="53658"/>
                    <a:pt x="9264" y="52993"/>
                  </a:cubicBezTo>
                  <a:cubicBezTo>
                    <a:pt x="8922" y="52308"/>
                    <a:pt x="8598" y="51585"/>
                    <a:pt x="8332" y="50843"/>
                  </a:cubicBezTo>
                  <a:cubicBezTo>
                    <a:pt x="7761" y="49379"/>
                    <a:pt x="7324" y="47743"/>
                    <a:pt x="7191" y="46031"/>
                  </a:cubicBezTo>
                  <a:cubicBezTo>
                    <a:pt x="7172" y="45594"/>
                    <a:pt x="7134" y="45175"/>
                    <a:pt x="7172" y="44738"/>
                  </a:cubicBezTo>
                  <a:lnTo>
                    <a:pt x="7191" y="44091"/>
                  </a:lnTo>
                  <a:cubicBezTo>
                    <a:pt x="7191" y="43882"/>
                    <a:pt x="7229" y="43673"/>
                    <a:pt x="7267" y="43463"/>
                  </a:cubicBezTo>
                  <a:lnTo>
                    <a:pt x="7324" y="42817"/>
                  </a:lnTo>
                  <a:lnTo>
                    <a:pt x="7457" y="42189"/>
                  </a:lnTo>
                  <a:cubicBezTo>
                    <a:pt x="7514" y="41770"/>
                    <a:pt x="7647" y="41371"/>
                    <a:pt x="7761" y="40953"/>
                  </a:cubicBezTo>
                  <a:cubicBezTo>
                    <a:pt x="8237" y="39336"/>
                    <a:pt x="8979" y="37871"/>
                    <a:pt x="9854" y="36540"/>
                  </a:cubicBezTo>
                  <a:cubicBezTo>
                    <a:pt x="10729" y="35208"/>
                    <a:pt x="11756" y="34010"/>
                    <a:pt x="12840" y="32945"/>
                  </a:cubicBezTo>
                  <a:cubicBezTo>
                    <a:pt x="13943" y="31880"/>
                    <a:pt x="15161" y="30929"/>
                    <a:pt x="16359" y="30073"/>
                  </a:cubicBezTo>
                  <a:cubicBezTo>
                    <a:pt x="17595" y="29236"/>
                    <a:pt x="18870" y="28475"/>
                    <a:pt x="20125" y="27790"/>
                  </a:cubicBezTo>
                  <a:cubicBezTo>
                    <a:pt x="22674" y="26402"/>
                    <a:pt x="25242" y="25260"/>
                    <a:pt x="27733" y="24081"/>
                  </a:cubicBezTo>
                  <a:cubicBezTo>
                    <a:pt x="30225" y="22883"/>
                    <a:pt x="32660" y="21685"/>
                    <a:pt x="34866" y="20163"/>
                  </a:cubicBezTo>
                  <a:cubicBezTo>
                    <a:pt x="37073" y="18660"/>
                    <a:pt x="39127" y="16891"/>
                    <a:pt x="40572" y="14704"/>
                  </a:cubicBezTo>
                  <a:cubicBezTo>
                    <a:pt x="41314" y="13620"/>
                    <a:pt x="41904" y="12459"/>
                    <a:pt x="42265" y="11185"/>
                  </a:cubicBezTo>
                  <a:cubicBezTo>
                    <a:pt x="42627" y="9930"/>
                    <a:pt x="42760" y="8598"/>
                    <a:pt x="42665" y="7267"/>
                  </a:cubicBezTo>
                  <a:cubicBezTo>
                    <a:pt x="42570" y="5935"/>
                    <a:pt x="42246" y="4623"/>
                    <a:pt x="41638" y="3425"/>
                  </a:cubicBezTo>
                  <a:cubicBezTo>
                    <a:pt x="41048" y="2207"/>
                    <a:pt x="40192" y="1104"/>
                    <a:pt x="39127" y="2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4762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0" name="Google Shape;590;p35"/>
          <p:cNvGrpSpPr/>
          <p:nvPr/>
        </p:nvGrpSpPr>
        <p:grpSpPr>
          <a:xfrm>
            <a:off x="6465988" y="158350"/>
            <a:ext cx="2492350" cy="1146325"/>
            <a:chOff x="7462500" y="4212550"/>
            <a:chExt cx="2492350" cy="1146325"/>
          </a:xfrm>
        </p:grpSpPr>
        <p:sp>
          <p:nvSpPr>
            <p:cNvPr id="591" name="Google Shape;591;p35"/>
            <p:cNvSpPr/>
            <p:nvPr/>
          </p:nvSpPr>
          <p:spPr>
            <a:xfrm>
              <a:off x="7462500" y="4761675"/>
              <a:ext cx="871650" cy="583900"/>
            </a:xfrm>
            <a:custGeom>
              <a:rect b="b" l="l" r="r" t="t"/>
              <a:pathLst>
                <a:path extrusionOk="0" h="23356" w="34866">
                  <a:moveTo>
                    <a:pt x="23720" y="3361"/>
                  </a:moveTo>
                  <a:cubicBezTo>
                    <a:pt x="16243" y="1"/>
                    <a:pt x="7478" y="1541"/>
                    <a:pt x="1" y="3949"/>
                  </a:cubicBezTo>
                  <a:cubicBezTo>
                    <a:pt x="1" y="3949"/>
                    <a:pt x="5573" y="6666"/>
                    <a:pt x="13442" y="16439"/>
                  </a:cubicBezTo>
                  <a:cubicBezTo>
                    <a:pt x="19967" y="23356"/>
                    <a:pt x="30805" y="21592"/>
                    <a:pt x="33157" y="19071"/>
                  </a:cubicBezTo>
                  <a:cubicBezTo>
                    <a:pt x="34137" y="18035"/>
                    <a:pt x="34865" y="8374"/>
                    <a:pt x="23720" y="3361"/>
                  </a:cubicBezTo>
                  <a:close/>
                </a:path>
              </a:pathLst>
            </a:custGeom>
            <a:solidFill>
              <a:srgbClr val="489F8E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92" name="Google Shape;592;p35"/>
            <p:cNvGrpSpPr/>
            <p:nvPr/>
          </p:nvGrpSpPr>
          <p:grpSpPr>
            <a:xfrm>
              <a:off x="7478600" y="4763775"/>
              <a:ext cx="871650" cy="583900"/>
              <a:chOff x="7478600" y="4763775"/>
              <a:chExt cx="871650" cy="583900"/>
            </a:xfrm>
          </p:grpSpPr>
          <p:sp>
            <p:nvSpPr>
              <p:cNvPr id="593" name="Google Shape;593;p35"/>
              <p:cNvSpPr/>
              <p:nvPr/>
            </p:nvSpPr>
            <p:spPr>
              <a:xfrm>
                <a:off x="7478600" y="4763775"/>
                <a:ext cx="871650" cy="583900"/>
              </a:xfrm>
              <a:custGeom>
                <a:rect b="b" l="l" r="r" t="t"/>
                <a:pathLst>
                  <a:path extrusionOk="0" h="23356" w="34866">
                    <a:moveTo>
                      <a:pt x="23720" y="3361"/>
                    </a:moveTo>
                    <a:cubicBezTo>
                      <a:pt x="16243" y="1"/>
                      <a:pt x="7506" y="1541"/>
                      <a:pt x="1" y="3949"/>
                    </a:cubicBezTo>
                    <a:cubicBezTo>
                      <a:pt x="1" y="3949"/>
                      <a:pt x="5601" y="6666"/>
                      <a:pt x="13442" y="16439"/>
                    </a:cubicBezTo>
                    <a:cubicBezTo>
                      <a:pt x="19967" y="23356"/>
                      <a:pt x="30805" y="21592"/>
                      <a:pt x="33157" y="19099"/>
                    </a:cubicBezTo>
                    <a:cubicBezTo>
                      <a:pt x="34165" y="18035"/>
                      <a:pt x="34865" y="8374"/>
                      <a:pt x="23720" y="33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" name="Google Shape;594;p35"/>
              <p:cNvSpPr/>
              <p:nvPr/>
            </p:nvSpPr>
            <p:spPr>
              <a:xfrm>
                <a:off x="7481400" y="4799325"/>
                <a:ext cx="868850" cy="441950"/>
              </a:xfrm>
              <a:custGeom>
                <a:rect b="b" l="l" r="r" t="t"/>
                <a:pathLst>
                  <a:path extrusionOk="0" h="17678" w="34754">
                    <a:moveTo>
                      <a:pt x="13844" y="1"/>
                    </a:moveTo>
                    <a:cubicBezTo>
                      <a:pt x="9134" y="1"/>
                      <a:pt x="4353" y="1092"/>
                      <a:pt x="1" y="2499"/>
                    </a:cubicBezTo>
                    <a:cubicBezTo>
                      <a:pt x="22236" y="2835"/>
                      <a:pt x="21340" y="15185"/>
                      <a:pt x="33045" y="17677"/>
                    </a:cubicBezTo>
                    <a:cubicBezTo>
                      <a:pt x="34053" y="16613"/>
                      <a:pt x="34753" y="6952"/>
                      <a:pt x="23608" y="1939"/>
                    </a:cubicBezTo>
                    <a:cubicBezTo>
                      <a:pt x="20511" y="554"/>
                      <a:pt x="17196" y="1"/>
                      <a:pt x="13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95" name="Google Shape;595;p35"/>
            <p:cNvSpPr/>
            <p:nvPr/>
          </p:nvSpPr>
          <p:spPr>
            <a:xfrm>
              <a:off x="8376125" y="4346525"/>
              <a:ext cx="666525" cy="946550"/>
            </a:xfrm>
            <a:custGeom>
              <a:rect b="b" l="l" r="r" t="t"/>
              <a:pathLst>
                <a:path extrusionOk="0" h="37862" w="26661">
                  <a:moveTo>
                    <a:pt x="5097" y="26408"/>
                  </a:moveTo>
                  <a:cubicBezTo>
                    <a:pt x="0" y="18763"/>
                    <a:pt x="56" y="8766"/>
                    <a:pt x="1345" y="1"/>
                  </a:cubicBezTo>
                  <a:cubicBezTo>
                    <a:pt x="1345" y="1"/>
                    <a:pt x="5405" y="5713"/>
                    <a:pt x="17699" y="12602"/>
                  </a:cubicBezTo>
                  <a:cubicBezTo>
                    <a:pt x="26604" y="18539"/>
                    <a:pt x="26660" y="30917"/>
                    <a:pt x="24308" y="33997"/>
                  </a:cubicBezTo>
                  <a:cubicBezTo>
                    <a:pt x="23328" y="35285"/>
                    <a:pt x="12742" y="37862"/>
                    <a:pt x="5097" y="26408"/>
                  </a:cubicBezTo>
                  <a:close/>
                </a:path>
              </a:pathLst>
            </a:custGeom>
            <a:solidFill>
              <a:srgbClr val="489F8E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96" name="Google Shape;596;p35"/>
            <p:cNvGrpSpPr/>
            <p:nvPr/>
          </p:nvGrpSpPr>
          <p:grpSpPr>
            <a:xfrm>
              <a:off x="8380325" y="4361225"/>
              <a:ext cx="666525" cy="945850"/>
              <a:chOff x="8380325" y="4361225"/>
              <a:chExt cx="666525" cy="945850"/>
            </a:xfrm>
          </p:grpSpPr>
          <p:sp>
            <p:nvSpPr>
              <p:cNvPr id="597" name="Google Shape;597;p35"/>
              <p:cNvSpPr/>
              <p:nvPr/>
            </p:nvSpPr>
            <p:spPr>
              <a:xfrm>
                <a:off x="8380325" y="4361225"/>
                <a:ext cx="666525" cy="945850"/>
              </a:xfrm>
              <a:custGeom>
                <a:rect b="b" l="l" r="r" t="t"/>
                <a:pathLst>
                  <a:path extrusionOk="0" h="37834" w="26661">
                    <a:moveTo>
                      <a:pt x="5125" y="26408"/>
                    </a:moveTo>
                    <a:cubicBezTo>
                      <a:pt x="1" y="18735"/>
                      <a:pt x="57" y="8738"/>
                      <a:pt x="1345" y="1"/>
                    </a:cubicBezTo>
                    <a:cubicBezTo>
                      <a:pt x="1345" y="1"/>
                      <a:pt x="5405" y="5685"/>
                      <a:pt x="17727" y="12574"/>
                    </a:cubicBezTo>
                    <a:cubicBezTo>
                      <a:pt x="26604" y="18539"/>
                      <a:pt x="26660" y="30889"/>
                      <a:pt x="24308" y="33969"/>
                    </a:cubicBezTo>
                    <a:cubicBezTo>
                      <a:pt x="23328" y="35257"/>
                      <a:pt x="12770" y="37834"/>
                      <a:pt x="5125" y="26408"/>
                    </a:cubicBezTo>
                    <a:close/>
                  </a:path>
                </a:pathLst>
              </a:custGeom>
              <a:solidFill>
                <a:srgbClr val="3A8274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" name="Google Shape;598;p35"/>
              <p:cNvSpPr/>
              <p:nvPr/>
            </p:nvSpPr>
            <p:spPr>
              <a:xfrm>
                <a:off x="8381025" y="4364025"/>
                <a:ext cx="607700" cy="876150"/>
              </a:xfrm>
              <a:custGeom>
                <a:rect b="b" l="l" r="r" t="t"/>
                <a:pathLst>
                  <a:path extrusionOk="0" h="35046" w="24308">
                    <a:moveTo>
                      <a:pt x="1317" y="1"/>
                    </a:moveTo>
                    <a:lnTo>
                      <a:pt x="1317" y="1"/>
                    </a:lnTo>
                    <a:cubicBezTo>
                      <a:pt x="29" y="8710"/>
                      <a:pt x="1" y="18651"/>
                      <a:pt x="5097" y="26296"/>
                    </a:cubicBezTo>
                    <a:cubicBezTo>
                      <a:pt x="9788" y="33306"/>
                      <a:pt x="15574" y="35045"/>
                      <a:pt x="19573" y="35045"/>
                    </a:cubicBezTo>
                    <a:cubicBezTo>
                      <a:pt x="22092" y="35045"/>
                      <a:pt x="23901" y="34355"/>
                      <a:pt x="24280" y="33857"/>
                    </a:cubicBezTo>
                    <a:cubicBezTo>
                      <a:pt x="24308" y="33857"/>
                      <a:pt x="24308" y="33829"/>
                      <a:pt x="24308" y="33829"/>
                    </a:cubicBezTo>
                    <a:cubicBezTo>
                      <a:pt x="19351" y="21311"/>
                      <a:pt x="5825" y="24588"/>
                      <a:pt x="1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99" name="Google Shape;599;p35"/>
            <p:cNvSpPr/>
            <p:nvPr/>
          </p:nvSpPr>
          <p:spPr>
            <a:xfrm>
              <a:off x="8045675" y="4676275"/>
              <a:ext cx="673525" cy="674200"/>
            </a:xfrm>
            <a:custGeom>
              <a:rect b="b" l="l" r="r" t="t"/>
              <a:pathLst>
                <a:path extrusionOk="0" h="26968" w="26941">
                  <a:moveTo>
                    <a:pt x="25148" y="17279"/>
                  </a:moveTo>
                  <a:cubicBezTo>
                    <a:pt x="24812" y="16943"/>
                    <a:pt x="24448" y="16662"/>
                    <a:pt x="24084" y="16410"/>
                  </a:cubicBezTo>
                  <a:cubicBezTo>
                    <a:pt x="23720" y="16158"/>
                    <a:pt x="23328" y="15934"/>
                    <a:pt x="22936" y="15738"/>
                  </a:cubicBezTo>
                  <a:cubicBezTo>
                    <a:pt x="22180" y="15346"/>
                    <a:pt x="21368" y="15066"/>
                    <a:pt x="20527" y="14814"/>
                  </a:cubicBezTo>
                  <a:cubicBezTo>
                    <a:pt x="21396" y="14870"/>
                    <a:pt x="22236" y="14898"/>
                    <a:pt x="23076" y="14814"/>
                  </a:cubicBezTo>
                  <a:cubicBezTo>
                    <a:pt x="23524" y="14786"/>
                    <a:pt x="23972" y="14730"/>
                    <a:pt x="24420" y="14646"/>
                  </a:cubicBezTo>
                  <a:cubicBezTo>
                    <a:pt x="24840" y="14534"/>
                    <a:pt x="25288" y="14422"/>
                    <a:pt x="25708" y="14226"/>
                  </a:cubicBezTo>
                  <a:cubicBezTo>
                    <a:pt x="26156" y="14030"/>
                    <a:pt x="26520" y="13638"/>
                    <a:pt x="26688" y="13106"/>
                  </a:cubicBezTo>
                  <a:cubicBezTo>
                    <a:pt x="26940" y="12182"/>
                    <a:pt x="26408" y="11202"/>
                    <a:pt x="25484" y="10922"/>
                  </a:cubicBezTo>
                  <a:cubicBezTo>
                    <a:pt x="25036" y="10810"/>
                    <a:pt x="24588" y="10754"/>
                    <a:pt x="24140" y="10698"/>
                  </a:cubicBezTo>
                  <a:cubicBezTo>
                    <a:pt x="23692" y="10670"/>
                    <a:pt x="23244" y="10670"/>
                    <a:pt x="22796" y="10698"/>
                  </a:cubicBezTo>
                  <a:cubicBezTo>
                    <a:pt x="21928" y="10754"/>
                    <a:pt x="21088" y="10894"/>
                    <a:pt x="20247" y="11090"/>
                  </a:cubicBezTo>
                  <a:cubicBezTo>
                    <a:pt x="21032" y="10754"/>
                    <a:pt x="21760" y="10334"/>
                    <a:pt x="22460" y="9858"/>
                  </a:cubicBezTo>
                  <a:cubicBezTo>
                    <a:pt x="22824" y="9606"/>
                    <a:pt x="23188" y="9326"/>
                    <a:pt x="23524" y="9017"/>
                  </a:cubicBezTo>
                  <a:cubicBezTo>
                    <a:pt x="23860" y="8709"/>
                    <a:pt x="24168" y="8401"/>
                    <a:pt x="24448" y="8009"/>
                  </a:cubicBezTo>
                  <a:cubicBezTo>
                    <a:pt x="24728" y="7617"/>
                    <a:pt x="24840" y="7085"/>
                    <a:pt x="24728" y="6581"/>
                  </a:cubicBezTo>
                  <a:cubicBezTo>
                    <a:pt x="24504" y="5629"/>
                    <a:pt x="23552" y="5041"/>
                    <a:pt x="22600" y="5265"/>
                  </a:cubicBezTo>
                  <a:cubicBezTo>
                    <a:pt x="22124" y="5377"/>
                    <a:pt x="21704" y="5573"/>
                    <a:pt x="21312" y="5769"/>
                  </a:cubicBezTo>
                  <a:cubicBezTo>
                    <a:pt x="20920" y="5965"/>
                    <a:pt x="20527" y="6189"/>
                    <a:pt x="20135" y="6413"/>
                  </a:cubicBezTo>
                  <a:cubicBezTo>
                    <a:pt x="19435" y="6889"/>
                    <a:pt x="18763" y="7449"/>
                    <a:pt x="18147" y="8037"/>
                  </a:cubicBezTo>
                  <a:cubicBezTo>
                    <a:pt x="18651" y="7337"/>
                    <a:pt x="19071" y="6609"/>
                    <a:pt x="19435" y="5825"/>
                  </a:cubicBezTo>
                  <a:cubicBezTo>
                    <a:pt x="19631" y="5433"/>
                    <a:pt x="19799" y="5013"/>
                    <a:pt x="19939" y="4593"/>
                  </a:cubicBezTo>
                  <a:cubicBezTo>
                    <a:pt x="20079" y="4173"/>
                    <a:pt x="20191" y="3725"/>
                    <a:pt x="20247" y="3249"/>
                  </a:cubicBezTo>
                  <a:cubicBezTo>
                    <a:pt x="20275" y="2773"/>
                    <a:pt x="20135" y="2241"/>
                    <a:pt x="19743" y="1877"/>
                  </a:cubicBezTo>
                  <a:cubicBezTo>
                    <a:pt x="19071" y="1176"/>
                    <a:pt x="17979" y="1148"/>
                    <a:pt x="17251" y="1821"/>
                  </a:cubicBezTo>
                  <a:cubicBezTo>
                    <a:pt x="16915" y="2129"/>
                    <a:pt x="16635" y="2493"/>
                    <a:pt x="16383" y="2885"/>
                  </a:cubicBezTo>
                  <a:cubicBezTo>
                    <a:pt x="16159" y="3249"/>
                    <a:pt x="15935" y="3641"/>
                    <a:pt x="15711" y="4033"/>
                  </a:cubicBezTo>
                  <a:cubicBezTo>
                    <a:pt x="15347" y="4789"/>
                    <a:pt x="15039" y="5601"/>
                    <a:pt x="14787" y="6413"/>
                  </a:cubicBezTo>
                  <a:cubicBezTo>
                    <a:pt x="14871" y="5573"/>
                    <a:pt x="14899" y="4733"/>
                    <a:pt x="14815" y="3893"/>
                  </a:cubicBezTo>
                  <a:cubicBezTo>
                    <a:pt x="14787" y="3445"/>
                    <a:pt x="14731" y="2997"/>
                    <a:pt x="14619" y="2549"/>
                  </a:cubicBezTo>
                  <a:cubicBezTo>
                    <a:pt x="14535" y="2101"/>
                    <a:pt x="14423" y="1681"/>
                    <a:pt x="14227" y="1232"/>
                  </a:cubicBezTo>
                  <a:cubicBezTo>
                    <a:pt x="14003" y="812"/>
                    <a:pt x="13611" y="448"/>
                    <a:pt x="13106" y="280"/>
                  </a:cubicBezTo>
                  <a:cubicBezTo>
                    <a:pt x="12182" y="0"/>
                    <a:pt x="11202" y="560"/>
                    <a:pt x="10922" y="1485"/>
                  </a:cubicBezTo>
                  <a:cubicBezTo>
                    <a:pt x="10782" y="1933"/>
                    <a:pt x="10726" y="2381"/>
                    <a:pt x="10698" y="2829"/>
                  </a:cubicBezTo>
                  <a:cubicBezTo>
                    <a:pt x="10670" y="3277"/>
                    <a:pt x="10670" y="3725"/>
                    <a:pt x="10698" y="4173"/>
                  </a:cubicBezTo>
                  <a:cubicBezTo>
                    <a:pt x="10754" y="5013"/>
                    <a:pt x="10894" y="5881"/>
                    <a:pt x="11090" y="6721"/>
                  </a:cubicBezTo>
                  <a:cubicBezTo>
                    <a:pt x="10726" y="5937"/>
                    <a:pt x="10334" y="5181"/>
                    <a:pt x="9830" y="4481"/>
                  </a:cubicBezTo>
                  <a:cubicBezTo>
                    <a:pt x="9578" y="4117"/>
                    <a:pt x="9326" y="3781"/>
                    <a:pt x="9018" y="3445"/>
                  </a:cubicBezTo>
                  <a:cubicBezTo>
                    <a:pt x="8710" y="3109"/>
                    <a:pt x="8402" y="2801"/>
                    <a:pt x="8010" y="2521"/>
                  </a:cubicBezTo>
                  <a:cubicBezTo>
                    <a:pt x="7590" y="2241"/>
                    <a:pt x="7086" y="2101"/>
                    <a:pt x="6554" y="2241"/>
                  </a:cubicBezTo>
                  <a:cubicBezTo>
                    <a:pt x="5629" y="2465"/>
                    <a:pt x="5041" y="3417"/>
                    <a:pt x="5265" y="4369"/>
                  </a:cubicBezTo>
                  <a:cubicBezTo>
                    <a:pt x="5377" y="4817"/>
                    <a:pt x="5545" y="5237"/>
                    <a:pt x="5741" y="5657"/>
                  </a:cubicBezTo>
                  <a:cubicBezTo>
                    <a:pt x="5966" y="6049"/>
                    <a:pt x="6162" y="6441"/>
                    <a:pt x="6414" y="6805"/>
                  </a:cubicBezTo>
                  <a:cubicBezTo>
                    <a:pt x="6890" y="7533"/>
                    <a:pt x="7422" y="8177"/>
                    <a:pt x="8010" y="8821"/>
                  </a:cubicBezTo>
                  <a:cubicBezTo>
                    <a:pt x="7310" y="8317"/>
                    <a:pt x="6610" y="7869"/>
                    <a:pt x="5826" y="7505"/>
                  </a:cubicBezTo>
                  <a:cubicBezTo>
                    <a:pt x="5433" y="7337"/>
                    <a:pt x="5013" y="7169"/>
                    <a:pt x="4593" y="7029"/>
                  </a:cubicBezTo>
                  <a:cubicBezTo>
                    <a:pt x="4173" y="6889"/>
                    <a:pt x="3725" y="6777"/>
                    <a:pt x="3249" y="6721"/>
                  </a:cubicBezTo>
                  <a:cubicBezTo>
                    <a:pt x="2745" y="6665"/>
                    <a:pt x="2241" y="6833"/>
                    <a:pt x="1877" y="7197"/>
                  </a:cubicBezTo>
                  <a:cubicBezTo>
                    <a:pt x="1149" y="7869"/>
                    <a:pt x="1121" y="8989"/>
                    <a:pt x="1793" y="9690"/>
                  </a:cubicBezTo>
                  <a:cubicBezTo>
                    <a:pt x="2129" y="10026"/>
                    <a:pt x="2493" y="10306"/>
                    <a:pt x="2857" y="10558"/>
                  </a:cubicBezTo>
                  <a:cubicBezTo>
                    <a:pt x="3249" y="10810"/>
                    <a:pt x="3613" y="11034"/>
                    <a:pt x="4033" y="11230"/>
                  </a:cubicBezTo>
                  <a:cubicBezTo>
                    <a:pt x="4789" y="11622"/>
                    <a:pt x="5601" y="11930"/>
                    <a:pt x="6414" y="12154"/>
                  </a:cubicBezTo>
                  <a:cubicBezTo>
                    <a:pt x="5545" y="12098"/>
                    <a:pt x="4705" y="12070"/>
                    <a:pt x="3865" y="12154"/>
                  </a:cubicBezTo>
                  <a:cubicBezTo>
                    <a:pt x="3417" y="12182"/>
                    <a:pt x="2997" y="12238"/>
                    <a:pt x="2549" y="12322"/>
                  </a:cubicBezTo>
                  <a:cubicBezTo>
                    <a:pt x="2101" y="12434"/>
                    <a:pt x="1681" y="12546"/>
                    <a:pt x="1233" y="12742"/>
                  </a:cubicBezTo>
                  <a:cubicBezTo>
                    <a:pt x="785" y="12938"/>
                    <a:pt x="421" y="13330"/>
                    <a:pt x="281" y="13862"/>
                  </a:cubicBezTo>
                  <a:cubicBezTo>
                    <a:pt x="1" y="14786"/>
                    <a:pt x="533" y="15766"/>
                    <a:pt x="1485" y="16046"/>
                  </a:cubicBezTo>
                  <a:cubicBezTo>
                    <a:pt x="1933" y="16158"/>
                    <a:pt x="2381" y="16214"/>
                    <a:pt x="2829" y="16270"/>
                  </a:cubicBezTo>
                  <a:cubicBezTo>
                    <a:pt x="3277" y="16298"/>
                    <a:pt x="3725" y="16298"/>
                    <a:pt x="4173" y="16270"/>
                  </a:cubicBezTo>
                  <a:cubicBezTo>
                    <a:pt x="5013" y="16214"/>
                    <a:pt x="5854" y="16074"/>
                    <a:pt x="6694" y="15878"/>
                  </a:cubicBezTo>
                  <a:cubicBezTo>
                    <a:pt x="5938" y="16214"/>
                    <a:pt x="5181" y="16634"/>
                    <a:pt x="4481" y="17111"/>
                  </a:cubicBezTo>
                  <a:cubicBezTo>
                    <a:pt x="4117" y="17363"/>
                    <a:pt x="3781" y="17643"/>
                    <a:pt x="3445" y="17951"/>
                  </a:cubicBezTo>
                  <a:cubicBezTo>
                    <a:pt x="3109" y="18259"/>
                    <a:pt x="2773" y="18567"/>
                    <a:pt x="2521" y="18959"/>
                  </a:cubicBezTo>
                  <a:cubicBezTo>
                    <a:pt x="2213" y="19351"/>
                    <a:pt x="2101" y="19883"/>
                    <a:pt x="2241" y="20387"/>
                  </a:cubicBezTo>
                  <a:cubicBezTo>
                    <a:pt x="2465" y="21339"/>
                    <a:pt x="3417" y="21927"/>
                    <a:pt x="4369" y="21703"/>
                  </a:cubicBezTo>
                  <a:cubicBezTo>
                    <a:pt x="4817" y="21591"/>
                    <a:pt x="5237" y="21395"/>
                    <a:pt x="5629" y="21199"/>
                  </a:cubicBezTo>
                  <a:cubicBezTo>
                    <a:pt x="6050" y="21003"/>
                    <a:pt x="6442" y="20779"/>
                    <a:pt x="6806" y="20555"/>
                  </a:cubicBezTo>
                  <a:cubicBezTo>
                    <a:pt x="7506" y="20079"/>
                    <a:pt x="8178" y="19547"/>
                    <a:pt x="8794" y="18931"/>
                  </a:cubicBezTo>
                  <a:cubicBezTo>
                    <a:pt x="8318" y="19631"/>
                    <a:pt x="7870" y="20359"/>
                    <a:pt x="7506" y="21143"/>
                  </a:cubicBezTo>
                  <a:cubicBezTo>
                    <a:pt x="7310" y="21535"/>
                    <a:pt x="7142" y="21955"/>
                    <a:pt x="7030" y="22375"/>
                  </a:cubicBezTo>
                  <a:cubicBezTo>
                    <a:pt x="6890" y="22795"/>
                    <a:pt x="6750" y="23243"/>
                    <a:pt x="6722" y="23719"/>
                  </a:cubicBezTo>
                  <a:cubicBezTo>
                    <a:pt x="6666" y="24195"/>
                    <a:pt x="6834" y="24728"/>
                    <a:pt x="7198" y="25092"/>
                  </a:cubicBezTo>
                  <a:cubicBezTo>
                    <a:pt x="7870" y="25792"/>
                    <a:pt x="8990" y="25820"/>
                    <a:pt x="9690" y="25148"/>
                  </a:cubicBezTo>
                  <a:cubicBezTo>
                    <a:pt x="10026" y="24840"/>
                    <a:pt x="10306" y="24475"/>
                    <a:pt x="10558" y="24083"/>
                  </a:cubicBezTo>
                  <a:cubicBezTo>
                    <a:pt x="10810" y="23719"/>
                    <a:pt x="11034" y="23327"/>
                    <a:pt x="11230" y="22935"/>
                  </a:cubicBezTo>
                  <a:cubicBezTo>
                    <a:pt x="11622" y="22179"/>
                    <a:pt x="11902" y="21367"/>
                    <a:pt x="12154" y="20555"/>
                  </a:cubicBezTo>
                  <a:cubicBezTo>
                    <a:pt x="12070" y="21395"/>
                    <a:pt x="12070" y="22263"/>
                    <a:pt x="12126" y="23103"/>
                  </a:cubicBezTo>
                  <a:cubicBezTo>
                    <a:pt x="12182" y="23523"/>
                    <a:pt x="12238" y="23971"/>
                    <a:pt x="12322" y="24419"/>
                  </a:cubicBezTo>
                  <a:cubicBezTo>
                    <a:pt x="12406" y="24868"/>
                    <a:pt x="12546" y="25288"/>
                    <a:pt x="12742" y="25736"/>
                  </a:cubicBezTo>
                  <a:cubicBezTo>
                    <a:pt x="12938" y="26184"/>
                    <a:pt x="13330" y="26548"/>
                    <a:pt x="13835" y="26688"/>
                  </a:cubicBezTo>
                  <a:cubicBezTo>
                    <a:pt x="14787" y="26968"/>
                    <a:pt x="15767" y="26436"/>
                    <a:pt x="16019" y="25484"/>
                  </a:cubicBezTo>
                  <a:cubicBezTo>
                    <a:pt x="16159" y="25036"/>
                    <a:pt x="16215" y="24587"/>
                    <a:pt x="16243" y="24139"/>
                  </a:cubicBezTo>
                  <a:cubicBezTo>
                    <a:pt x="16271" y="23691"/>
                    <a:pt x="16271" y="23243"/>
                    <a:pt x="16243" y="22795"/>
                  </a:cubicBezTo>
                  <a:cubicBezTo>
                    <a:pt x="16187" y="21955"/>
                    <a:pt x="16047" y="21087"/>
                    <a:pt x="15851" y="20247"/>
                  </a:cubicBezTo>
                  <a:cubicBezTo>
                    <a:pt x="16215" y="21031"/>
                    <a:pt x="16635" y="21787"/>
                    <a:pt x="17111" y="22487"/>
                  </a:cubicBezTo>
                  <a:cubicBezTo>
                    <a:pt x="17363" y="22851"/>
                    <a:pt x="17643" y="23187"/>
                    <a:pt x="17951" y="23523"/>
                  </a:cubicBezTo>
                  <a:cubicBezTo>
                    <a:pt x="18231" y="23859"/>
                    <a:pt x="18567" y="24195"/>
                    <a:pt x="18959" y="24447"/>
                  </a:cubicBezTo>
                  <a:cubicBezTo>
                    <a:pt x="19351" y="24728"/>
                    <a:pt x="19883" y="24868"/>
                    <a:pt x="20387" y="24728"/>
                  </a:cubicBezTo>
                  <a:cubicBezTo>
                    <a:pt x="21340" y="24503"/>
                    <a:pt x="21928" y="23551"/>
                    <a:pt x="21676" y="22599"/>
                  </a:cubicBezTo>
                  <a:cubicBezTo>
                    <a:pt x="21564" y="22151"/>
                    <a:pt x="21396" y="21731"/>
                    <a:pt x="21200" y="21311"/>
                  </a:cubicBezTo>
                  <a:cubicBezTo>
                    <a:pt x="21004" y="20919"/>
                    <a:pt x="20779" y="20527"/>
                    <a:pt x="20527" y="20163"/>
                  </a:cubicBezTo>
                  <a:cubicBezTo>
                    <a:pt x="20079" y="19463"/>
                    <a:pt x="19519" y="18791"/>
                    <a:pt x="18931" y="18175"/>
                  </a:cubicBezTo>
                  <a:cubicBezTo>
                    <a:pt x="19631" y="18651"/>
                    <a:pt x="20359" y="19099"/>
                    <a:pt x="21116" y="19463"/>
                  </a:cubicBezTo>
                  <a:cubicBezTo>
                    <a:pt x="21536" y="19631"/>
                    <a:pt x="21928" y="19799"/>
                    <a:pt x="22376" y="19939"/>
                  </a:cubicBezTo>
                  <a:cubicBezTo>
                    <a:pt x="22796" y="20079"/>
                    <a:pt x="23244" y="20191"/>
                    <a:pt x="23720" y="20247"/>
                  </a:cubicBezTo>
                  <a:cubicBezTo>
                    <a:pt x="24196" y="20303"/>
                    <a:pt x="24700" y="20135"/>
                    <a:pt x="25092" y="19771"/>
                  </a:cubicBezTo>
                  <a:cubicBezTo>
                    <a:pt x="25792" y="19099"/>
                    <a:pt x="25820" y="17979"/>
                    <a:pt x="25148" y="17279"/>
                  </a:cubicBezTo>
                  <a:close/>
                </a:path>
              </a:pathLst>
            </a:custGeom>
            <a:solidFill>
              <a:srgbClr val="DC6C82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00" name="Google Shape;600;p35"/>
            <p:cNvGrpSpPr/>
            <p:nvPr/>
          </p:nvGrpSpPr>
          <p:grpSpPr>
            <a:xfrm>
              <a:off x="8042875" y="4685375"/>
              <a:ext cx="673525" cy="673500"/>
              <a:chOff x="8042875" y="4685375"/>
              <a:chExt cx="673525" cy="673500"/>
            </a:xfrm>
          </p:grpSpPr>
          <p:sp>
            <p:nvSpPr>
              <p:cNvPr id="601" name="Google Shape;601;p35"/>
              <p:cNvSpPr/>
              <p:nvPr/>
            </p:nvSpPr>
            <p:spPr>
              <a:xfrm>
                <a:off x="8042875" y="4685375"/>
                <a:ext cx="673525" cy="673500"/>
              </a:xfrm>
              <a:custGeom>
                <a:rect b="b" l="l" r="r" t="t"/>
                <a:pathLst>
                  <a:path extrusionOk="0" h="26940" w="26941">
                    <a:moveTo>
                      <a:pt x="25148" y="17251"/>
                    </a:moveTo>
                    <a:cubicBezTo>
                      <a:pt x="24812" y="16915"/>
                      <a:pt x="24448" y="16635"/>
                      <a:pt x="24084" y="16382"/>
                    </a:cubicBezTo>
                    <a:cubicBezTo>
                      <a:pt x="23720" y="16158"/>
                      <a:pt x="23328" y="15906"/>
                      <a:pt x="22936" y="15710"/>
                    </a:cubicBezTo>
                    <a:cubicBezTo>
                      <a:pt x="22152" y="15346"/>
                      <a:pt x="21368" y="15038"/>
                      <a:pt x="20527" y="14786"/>
                    </a:cubicBezTo>
                    <a:cubicBezTo>
                      <a:pt x="21396" y="14870"/>
                      <a:pt x="22236" y="14870"/>
                      <a:pt x="23076" y="14814"/>
                    </a:cubicBezTo>
                    <a:cubicBezTo>
                      <a:pt x="23524" y="14786"/>
                      <a:pt x="23972" y="14702"/>
                      <a:pt x="24392" y="14618"/>
                    </a:cubicBezTo>
                    <a:cubicBezTo>
                      <a:pt x="24840" y="14534"/>
                      <a:pt x="25288" y="14394"/>
                      <a:pt x="25708" y="14198"/>
                    </a:cubicBezTo>
                    <a:cubicBezTo>
                      <a:pt x="26156" y="14002"/>
                      <a:pt x="26520" y="13610"/>
                      <a:pt x="26660" y="13106"/>
                    </a:cubicBezTo>
                    <a:cubicBezTo>
                      <a:pt x="26940" y="12182"/>
                      <a:pt x="26408" y="11202"/>
                      <a:pt x="25484" y="10922"/>
                    </a:cubicBezTo>
                    <a:cubicBezTo>
                      <a:pt x="25036" y="10782"/>
                      <a:pt x="24560" y="10726"/>
                      <a:pt x="24112" y="10698"/>
                    </a:cubicBezTo>
                    <a:cubicBezTo>
                      <a:pt x="23664" y="10670"/>
                      <a:pt x="23216" y="10670"/>
                      <a:pt x="22796" y="10698"/>
                    </a:cubicBezTo>
                    <a:cubicBezTo>
                      <a:pt x="21928" y="10754"/>
                      <a:pt x="21088" y="10894"/>
                      <a:pt x="20247" y="11090"/>
                    </a:cubicBezTo>
                    <a:cubicBezTo>
                      <a:pt x="21032" y="10726"/>
                      <a:pt x="21760" y="10306"/>
                      <a:pt x="22460" y="9830"/>
                    </a:cubicBezTo>
                    <a:cubicBezTo>
                      <a:pt x="22824" y="9578"/>
                      <a:pt x="23188" y="9298"/>
                      <a:pt x="23524" y="9018"/>
                    </a:cubicBezTo>
                    <a:cubicBezTo>
                      <a:pt x="23860" y="8710"/>
                      <a:pt x="24168" y="8373"/>
                      <a:pt x="24448" y="8009"/>
                    </a:cubicBezTo>
                    <a:cubicBezTo>
                      <a:pt x="24728" y="7589"/>
                      <a:pt x="24840" y="7085"/>
                      <a:pt x="24728" y="6553"/>
                    </a:cubicBezTo>
                    <a:cubicBezTo>
                      <a:pt x="24476" y="5601"/>
                      <a:pt x="23524" y="5041"/>
                      <a:pt x="22600" y="5265"/>
                    </a:cubicBezTo>
                    <a:cubicBezTo>
                      <a:pt x="22124" y="5377"/>
                      <a:pt x="21704" y="5545"/>
                      <a:pt x="21312" y="5741"/>
                    </a:cubicBezTo>
                    <a:cubicBezTo>
                      <a:pt x="20919" y="5937"/>
                      <a:pt x="20527" y="6161"/>
                      <a:pt x="20135" y="6413"/>
                    </a:cubicBezTo>
                    <a:cubicBezTo>
                      <a:pt x="19435" y="6889"/>
                      <a:pt x="18763" y="7421"/>
                      <a:pt x="18147" y="8009"/>
                    </a:cubicBezTo>
                    <a:cubicBezTo>
                      <a:pt x="18651" y="7309"/>
                      <a:pt x="19071" y="6581"/>
                      <a:pt x="19435" y="5825"/>
                    </a:cubicBezTo>
                    <a:cubicBezTo>
                      <a:pt x="19631" y="5433"/>
                      <a:pt x="19799" y="5013"/>
                      <a:pt x="19939" y="4593"/>
                    </a:cubicBezTo>
                    <a:cubicBezTo>
                      <a:pt x="20079" y="4145"/>
                      <a:pt x="20191" y="3725"/>
                      <a:pt x="20219" y="3249"/>
                    </a:cubicBezTo>
                    <a:cubicBezTo>
                      <a:pt x="20275" y="2745"/>
                      <a:pt x="20107" y="2241"/>
                      <a:pt x="19743" y="1849"/>
                    </a:cubicBezTo>
                    <a:cubicBezTo>
                      <a:pt x="19071" y="1149"/>
                      <a:pt x="17951" y="1121"/>
                      <a:pt x="17251" y="1793"/>
                    </a:cubicBezTo>
                    <a:cubicBezTo>
                      <a:pt x="16915" y="2129"/>
                      <a:pt x="16635" y="2493"/>
                      <a:pt x="16383" y="2857"/>
                    </a:cubicBezTo>
                    <a:cubicBezTo>
                      <a:pt x="16131" y="3249"/>
                      <a:pt x="15907" y="3613"/>
                      <a:pt x="15711" y="4033"/>
                    </a:cubicBezTo>
                    <a:cubicBezTo>
                      <a:pt x="15347" y="4789"/>
                      <a:pt x="15039" y="5573"/>
                      <a:pt x="14787" y="6413"/>
                    </a:cubicBezTo>
                    <a:cubicBezTo>
                      <a:pt x="14871" y="5545"/>
                      <a:pt x="14899" y="4705"/>
                      <a:pt x="14815" y="3865"/>
                    </a:cubicBezTo>
                    <a:cubicBezTo>
                      <a:pt x="14787" y="3417"/>
                      <a:pt x="14703" y="2969"/>
                      <a:pt x="14619" y="2549"/>
                    </a:cubicBezTo>
                    <a:cubicBezTo>
                      <a:pt x="14535" y="2101"/>
                      <a:pt x="14423" y="1653"/>
                      <a:pt x="14227" y="1233"/>
                    </a:cubicBezTo>
                    <a:cubicBezTo>
                      <a:pt x="14003" y="784"/>
                      <a:pt x="13611" y="420"/>
                      <a:pt x="13106" y="280"/>
                    </a:cubicBezTo>
                    <a:cubicBezTo>
                      <a:pt x="12182" y="0"/>
                      <a:pt x="11202" y="532"/>
                      <a:pt x="10922" y="1457"/>
                    </a:cubicBezTo>
                    <a:cubicBezTo>
                      <a:pt x="10782" y="1933"/>
                      <a:pt x="10726" y="2381"/>
                      <a:pt x="10698" y="2829"/>
                    </a:cubicBezTo>
                    <a:cubicBezTo>
                      <a:pt x="10670" y="3277"/>
                      <a:pt x="10670" y="3725"/>
                      <a:pt x="10698" y="4173"/>
                    </a:cubicBezTo>
                    <a:cubicBezTo>
                      <a:pt x="10754" y="5013"/>
                      <a:pt x="10894" y="5853"/>
                      <a:pt x="11090" y="6693"/>
                    </a:cubicBezTo>
                    <a:cubicBezTo>
                      <a:pt x="10726" y="5909"/>
                      <a:pt x="10334" y="5181"/>
                      <a:pt x="9830" y="4481"/>
                    </a:cubicBezTo>
                    <a:cubicBezTo>
                      <a:pt x="9578" y="4117"/>
                      <a:pt x="9298" y="3753"/>
                      <a:pt x="9018" y="3417"/>
                    </a:cubicBezTo>
                    <a:cubicBezTo>
                      <a:pt x="8710" y="3109"/>
                      <a:pt x="8374" y="2773"/>
                      <a:pt x="8010" y="2493"/>
                    </a:cubicBezTo>
                    <a:cubicBezTo>
                      <a:pt x="7590" y="2213"/>
                      <a:pt x="7086" y="2101"/>
                      <a:pt x="6554" y="2213"/>
                    </a:cubicBezTo>
                    <a:cubicBezTo>
                      <a:pt x="5629" y="2465"/>
                      <a:pt x="5041" y="3417"/>
                      <a:pt x="5265" y="4341"/>
                    </a:cubicBezTo>
                    <a:cubicBezTo>
                      <a:pt x="5377" y="4817"/>
                      <a:pt x="5545" y="5237"/>
                      <a:pt x="5741" y="5629"/>
                    </a:cubicBezTo>
                    <a:cubicBezTo>
                      <a:pt x="5938" y="6049"/>
                      <a:pt x="6162" y="6413"/>
                      <a:pt x="6414" y="6805"/>
                    </a:cubicBezTo>
                    <a:cubicBezTo>
                      <a:pt x="6890" y="7505"/>
                      <a:pt x="7422" y="8177"/>
                      <a:pt x="8010" y="8794"/>
                    </a:cubicBezTo>
                    <a:cubicBezTo>
                      <a:pt x="7310" y="8289"/>
                      <a:pt x="6582" y="7869"/>
                      <a:pt x="5825" y="7505"/>
                    </a:cubicBezTo>
                    <a:cubicBezTo>
                      <a:pt x="5433" y="7309"/>
                      <a:pt x="5013" y="7141"/>
                      <a:pt x="4593" y="7001"/>
                    </a:cubicBezTo>
                    <a:cubicBezTo>
                      <a:pt x="4145" y="6861"/>
                      <a:pt x="3725" y="6749"/>
                      <a:pt x="3249" y="6721"/>
                    </a:cubicBezTo>
                    <a:cubicBezTo>
                      <a:pt x="2745" y="6665"/>
                      <a:pt x="2241" y="6833"/>
                      <a:pt x="1849" y="7197"/>
                    </a:cubicBezTo>
                    <a:cubicBezTo>
                      <a:pt x="1149" y="7869"/>
                      <a:pt x="1121" y="8990"/>
                      <a:pt x="1793" y="9690"/>
                    </a:cubicBezTo>
                    <a:cubicBezTo>
                      <a:pt x="2129" y="10026"/>
                      <a:pt x="2493" y="10306"/>
                      <a:pt x="2857" y="10558"/>
                    </a:cubicBezTo>
                    <a:cubicBezTo>
                      <a:pt x="3249" y="10810"/>
                      <a:pt x="3613" y="11034"/>
                      <a:pt x="4033" y="11230"/>
                    </a:cubicBezTo>
                    <a:cubicBezTo>
                      <a:pt x="4789" y="11594"/>
                      <a:pt x="5573" y="11902"/>
                      <a:pt x="6414" y="12154"/>
                    </a:cubicBezTo>
                    <a:cubicBezTo>
                      <a:pt x="5545" y="12070"/>
                      <a:pt x="4705" y="12070"/>
                      <a:pt x="3865" y="12126"/>
                    </a:cubicBezTo>
                    <a:cubicBezTo>
                      <a:pt x="3417" y="12154"/>
                      <a:pt x="2997" y="12238"/>
                      <a:pt x="2549" y="12322"/>
                    </a:cubicBezTo>
                    <a:cubicBezTo>
                      <a:pt x="2101" y="12406"/>
                      <a:pt x="1653" y="12546"/>
                      <a:pt x="1233" y="12742"/>
                    </a:cubicBezTo>
                    <a:cubicBezTo>
                      <a:pt x="785" y="12938"/>
                      <a:pt x="421" y="13330"/>
                      <a:pt x="281" y="13834"/>
                    </a:cubicBezTo>
                    <a:cubicBezTo>
                      <a:pt x="1" y="14786"/>
                      <a:pt x="533" y="15766"/>
                      <a:pt x="1457" y="16018"/>
                    </a:cubicBezTo>
                    <a:cubicBezTo>
                      <a:pt x="1933" y="16158"/>
                      <a:pt x="2381" y="16214"/>
                      <a:pt x="2829" y="16242"/>
                    </a:cubicBezTo>
                    <a:cubicBezTo>
                      <a:pt x="3277" y="16270"/>
                      <a:pt x="3725" y="16270"/>
                      <a:pt x="4173" y="16242"/>
                    </a:cubicBezTo>
                    <a:cubicBezTo>
                      <a:pt x="5013" y="16186"/>
                      <a:pt x="5853" y="16046"/>
                      <a:pt x="6694" y="15850"/>
                    </a:cubicBezTo>
                    <a:cubicBezTo>
                      <a:pt x="5938" y="16214"/>
                      <a:pt x="5181" y="16635"/>
                      <a:pt x="4481" y="17111"/>
                    </a:cubicBezTo>
                    <a:cubicBezTo>
                      <a:pt x="4117" y="17363"/>
                      <a:pt x="3753" y="17643"/>
                      <a:pt x="3445" y="17923"/>
                    </a:cubicBezTo>
                    <a:cubicBezTo>
                      <a:pt x="3109" y="18231"/>
                      <a:pt x="2773" y="18567"/>
                      <a:pt x="2493" y="18931"/>
                    </a:cubicBezTo>
                    <a:cubicBezTo>
                      <a:pt x="2213" y="19351"/>
                      <a:pt x="2101" y="19855"/>
                      <a:pt x="2241" y="20387"/>
                    </a:cubicBezTo>
                    <a:cubicBezTo>
                      <a:pt x="2465" y="21339"/>
                      <a:pt x="3417" y="21899"/>
                      <a:pt x="4369" y="21675"/>
                    </a:cubicBezTo>
                    <a:cubicBezTo>
                      <a:pt x="4817" y="21563"/>
                      <a:pt x="5237" y="21395"/>
                      <a:pt x="5629" y="21199"/>
                    </a:cubicBezTo>
                    <a:cubicBezTo>
                      <a:pt x="6050" y="21003"/>
                      <a:pt x="6442" y="20779"/>
                      <a:pt x="6806" y="20527"/>
                    </a:cubicBezTo>
                    <a:cubicBezTo>
                      <a:pt x="7506" y="20051"/>
                      <a:pt x="8178" y="19519"/>
                      <a:pt x="8794" y="18931"/>
                    </a:cubicBezTo>
                    <a:cubicBezTo>
                      <a:pt x="8318" y="19631"/>
                      <a:pt x="7870" y="20359"/>
                      <a:pt x="7506" y="21115"/>
                    </a:cubicBezTo>
                    <a:cubicBezTo>
                      <a:pt x="7310" y="21535"/>
                      <a:pt x="7142" y="21927"/>
                      <a:pt x="7002" y="22375"/>
                    </a:cubicBezTo>
                    <a:cubicBezTo>
                      <a:pt x="6890" y="22795"/>
                      <a:pt x="6750" y="23215"/>
                      <a:pt x="6722" y="23691"/>
                    </a:cubicBezTo>
                    <a:cubicBezTo>
                      <a:pt x="6666" y="24195"/>
                      <a:pt x="6834" y="24700"/>
                      <a:pt x="7198" y="25092"/>
                    </a:cubicBezTo>
                    <a:cubicBezTo>
                      <a:pt x="7870" y="25792"/>
                      <a:pt x="8990" y="25820"/>
                      <a:pt x="9690" y="25148"/>
                    </a:cubicBezTo>
                    <a:cubicBezTo>
                      <a:pt x="10026" y="24812"/>
                      <a:pt x="10306" y="24448"/>
                      <a:pt x="10558" y="24083"/>
                    </a:cubicBezTo>
                    <a:cubicBezTo>
                      <a:pt x="10810" y="23719"/>
                      <a:pt x="11034" y="23327"/>
                      <a:pt x="11230" y="22935"/>
                    </a:cubicBezTo>
                    <a:cubicBezTo>
                      <a:pt x="11594" y="22151"/>
                      <a:pt x="11902" y="21367"/>
                      <a:pt x="12154" y="20527"/>
                    </a:cubicBezTo>
                    <a:cubicBezTo>
                      <a:pt x="12070" y="21395"/>
                      <a:pt x="12070" y="22235"/>
                      <a:pt x="12126" y="23075"/>
                    </a:cubicBezTo>
                    <a:cubicBezTo>
                      <a:pt x="12154" y="23523"/>
                      <a:pt x="12238" y="23971"/>
                      <a:pt x="12322" y="24392"/>
                    </a:cubicBezTo>
                    <a:cubicBezTo>
                      <a:pt x="12406" y="24840"/>
                      <a:pt x="12546" y="25288"/>
                      <a:pt x="12742" y="25708"/>
                    </a:cubicBezTo>
                    <a:cubicBezTo>
                      <a:pt x="12938" y="26156"/>
                      <a:pt x="13330" y="26520"/>
                      <a:pt x="13835" y="26660"/>
                    </a:cubicBezTo>
                    <a:cubicBezTo>
                      <a:pt x="14759" y="26940"/>
                      <a:pt x="15767" y="26408"/>
                      <a:pt x="16019" y="25484"/>
                    </a:cubicBezTo>
                    <a:cubicBezTo>
                      <a:pt x="16159" y="25036"/>
                      <a:pt x="16215" y="24560"/>
                      <a:pt x="16243" y="24111"/>
                    </a:cubicBezTo>
                    <a:cubicBezTo>
                      <a:pt x="16271" y="23663"/>
                      <a:pt x="16271" y="23215"/>
                      <a:pt x="16243" y="22795"/>
                    </a:cubicBezTo>
                    <a:cubicBezTo>
                      <a:pt x="16187" y="21927"/>
                      <a:pt x="16047" y="21087"/>
                      <a:pt x="15851" y="20247"/>
                    </a:cubicBezTo>
                    <a:cubicBezTo>
                      <a:pt x="16215" y="21031"/>
                      <a:pt x="16635" y="21759"/>
                      <a:pt x="17111" y="22459"/>
                    </a:cubicBezTo>
                    <a:cubicBezTo>
                      <a:pt x="17363" y="22823"/>
                      <a:pt x="17643" y="23187"/>
                      <a:pt x="17951" y="23523"/>
                    </a:cubicBezTo>
                    <a:cubicBezTo>
                      <a:pt x="18231" y="23859"/>
                      <a:pt x="18567" y="24167"/>
                      <a:pt x="18959" y="24448"/>
                    </a:cubicBezTo>
                    <a:cubicBezTo>
                      <a:pt x="19351" y="24728"/>
                      <a:pt x="19883" y="24840"/>
                      <a:pt x="20387" y="24728"/>
                    </a:cubicBezTo>
                    <a:cubicBezTo>
                      <a:pt x="21340" y="24476"/>
                      <a:pt x="21900" y="23523"/>
                      <a:pt x="21676" y="22599"/>
                    </a:cubicBezTo>
                    <a:cubicBezTo>
                      <a:pt x="21564" y="22123"/>
                      <a:pt x="21396" y="21703"/>
                      <a:pt x="21200" y="21311"/>
                    </a:cubicBezTo>
                    <a:cubicBezTo>
                      <a:pt x="21004" y="20919"/>
                      <a:pt x="20779" y="20527"/>
                      <a:pt x="20527" y="20135"/>
                    </a:cubicBezTo>
                    <a:cubicBezTo>
                      <a:pt x="20079" y="19435"/>
                      <a:pt x="19519" y="18763"/>
                      <a:pt x="18931" y="18147"/>
                    </a:cubicBezTo>
                    <a:cubicBezTo>
                      <a:pt x="19631" y="18651"/>
                      <a:pt x="20359" y="19071"/>
                      <a:pt x="21116" y="19435"/>
                    </a:cubicBezTo>
                    <a:cubicBezTo>
                      <a:pt x="21536" y="19631"/>
                      <a:pt x="21928" y="19799"/>
                      <a:pt x="22376" y="19939"/>
                    </a:cubicBezTo>
                    <a:cubicBezTo>
                      <a:pt x="22796" y="20079"/>
                      <a:pt x="23216" y="20191"/>
                      <a:pt x="23692" y="20247"/>
                    </a:cubicBezTo>
                    <a:cubicBezTo>
                      <a:pt x="24196" y="20275"/>
                      <a:pt x="24700" y="20135"/>
                      <a:pt x="25092" y="19743"/>
                    </a:cubicBezTo>
                    <a:cubicBezTo>
                      <a:pt x="25792" y="19071"/>
                      <a:pt x="25820" y="17979"/>
                      <a:pt x="25148" y="1725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35"/>
              <p:cNvSpPr/>
              <p:nvPr/>
            </p:nvSpPr>
            <p:spPr>
              <a:xfrm>
                <a:off x="8310325" y="4961675"/>
                <a:ext cx="137225" cy="120200"/>
              </a:xfrm>
              <a:custGeom>
                <a:rect b="b" l="l" r="r" t="t"/>
                <a:pathLst>
                  <a:path extrusionOk="0" h="4808" w="5489">
                    <a:moveTo>
                      <a:pt x="2750" y="0"/>
                    </a:moveTo>
                    <a:cubicBezTo>
                      <a:pt x="1866" y="0"/>
                      <a:pt x="1010" y="490"/>
                      <a:pt x="588" y="1354"/>
                    </a:cubicBezTo>
                    <a:cubicBezTo>
                      <a:pt x="0" y="2558"/>
                      <a:pt x="504" y="3986"/>
                      <a:pt x="1708" y="4574"/>
                    </a:cubicBezTo>
                    <a:cubicBezTo>
                      <a:pt x="2040" y="4732"/>
                      <a:pt x="2392" y="4808"/>
                      <a:pt x="2739" y="4808"/>
                    </a:cubicBezTo>
                    <a:cubicBezTo>
                      <a:pt x="3623" y="4808"/>
                      <a:pt x="4479" y="4319"/>
                      <a:pt x="4901" y="3454"/>
                    </a:cubicBezTo>
                    <a:cubicBezTo>
                      <a:pt x="5489" y="2250"/>
                      <a:pt x="4985" y="822"/>
                      <a:pt x="3781" y="234"/>
                    </a:cubicBezTo>
                    <a:cubicBezTo>
                      <a:pt x="3449" y="76"/>
                      <a:pt x="3097" y="0"/>
                      <a:pt x="27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03" name="Google Shape;603;p35"/>
            <p:cNvSpPr/>
            <p:nvPr/>
          </p:nvSpPr>
          <p:spPr>
            <a:xfrm>
              <a:off x="8809475" y="4212550"/>
              <a:ext cx="1135575" cy="1135825"/>
            </a:xfrm>
            <a:custGeom>
              <a:rect b="b" l="l" r="r" t="t"/>
              <a:pathLst>
                <a:path extrusionOk="0" h="45433" w="45423">
                  <a:moveTo>
                    <a:pt x="19424" y="0"/>
                  </a:moveTo>
                  <a:cubicBezTo>
                    <a:pt x="19341" y="0"/>
                    <a:pt x="19260" y="4"/>
                    <a:pt x="19183" y="11"/>
                  </a:cubicBezTo>
                  <a:cubicBezTo>
                    <a:pt x="18483" y="123"/>
                    <a:pt x="17839" y="571"/>
                    <a:pt x="17335" y="1215"/>
                  </a:cubicBezTo>
                  <a:cubicBezTo>
                    <a:pt x="17223" y="1355"/>
                    <a:pt x="17111" y="1523"/>
                    <a:pt x="16999" y="1719"/>
                  </a:cubicBezTo>
                  <a:cubicBezTo>
                    <a:pt x="16915" y="1887"/>
                    <a:pt x="16803" y="2055"/>
                    <a:pt x="16747" y="2279"/>
                  </a:cubicBezTo>
                  <a:cubicBezTo>
                    <a:pt x="16579" y="2643"/>
                    <a:pt x="16495" y="3063"/>
                    <a:pt x="16439" y="3483"/>
                  </a:cubicBezTo>
                  <a:cubicBezTo>
                    <a:pt x="16327" y="4772"/>
                    <a:pt x="16495" y="6004"/>
                    <a:pt x="16747" y="7124"/>
                  </a:cubicBezTo>
                  <a:cubicBezTo>
                    <a:pt x="16243" y="6116"/>
                    <a:pt x="15543" y="5052"/>
                    <a:pt x="14591" y="4155"/>
                  </a:cubicBezTo>
                  <a:cubicBezTo>
                    <a:pt x="14283" y="3875"/>
                    <a:pt x="13947" y="3651"/>
                    <a:pt x="13583" y="3455"/>
                  </a:cubicBezTo>
                  <a:cubicBezTo>
                    <a:pt x="13387" y="3371"/>
                    <a:pt x="13219" y="3287"/>
                    <a:pt x="13023" y="3203"/>
                  </a:cubicBezTo>
                  <a:cubicBezTo>
                    <a:pt x="12826" y="3147"/>
                    <a:pt x="12630" y="3091"/>
                    <a:pt x="12434" y="3063"/>
                  </a:cubicBezTo>
                  <a:cubicBezTo>
                    <a:pt x="12196" y="3012"/>
                    <a:pt x="11957" y="2987"/>
                    <a:pt x="11724" y="2987"/>
                  </a:cubicBezTo>
                  <a:cubicBezTo>
                    <a:pt x="11193" y="2987"/>
                    <a:pt x="10696" y="3118"/>
                    <a:pt x="10306" y="3371"/>
                  </a:cubicBezTo>
                  <a:cubicBezTo>
                    <a:pt x="9998" y="3567"/>
                    <a:pt x="9746" y="3819"/>
                    <a:pt x="9550" y="4127"/>
                  </a:cubicBezTo>
                  <a:cubicBezTo>
                    <a:pt x="9354" y="4436"/>
                    <a:pt x="9186" y="4800"/>
                    <a:pt x="9102" y="5192"/>
                  </a:cubicBezTo>
                  <a:cubicBezTo>
                    <a:pt x="8990" y="5556"/>
                    <a:pt x="8962" y="5976"/>
                    <a:pt x="8962" y="6396"/>
                  </a:cubicBezTo>
                  <a:cubicBezTo>
                    <a:pt x="8990" y="6816"/>
                    <a:pt x="9074" y="7236"/>
                    <a:pt x="9186" y="7628"/>
                  </a:cubicBezTo>
                  <a:cubicBezTo>
                    <a:pt x="9606" y="8860"/>
                    <a:pt x="10278" y="9952"/>
                    <a:pt x="10978" y="10848"/>
                  </a:cubicBezTo>
                  <a:cubicBezTo>
                    <a:pt x="10726" y="10652"/>
                    <a:pt x="10502" y="10484"/>
                    <a:pt x="10278" y="10316"/>
                  </a:cubicBezTo>
                  <a:cubicBezTo>
                    <a:pt x="9858" y="10036"/>
                    <a:pt x="9466" y="9812"/>
                    <a:pt x="9074" y="9588"/>
                  </a:cubicBezTo>
                  <a:cubicBezTo>
                    <a:pt x="8654" y="9364"/>
                    <a:pt x="8206" y="9168"/>
                    <a:pt x="7786" y="9028"/>
                  </a:cubicBezTo>
                  <a:cubicBezTo>
                    <a:pt x="7366" y="8888"/>
                    <a:pt x="6946" y="8804"/>
                    <a:pt x="6554" y="8804"/>
                  </a:cubicBezTo>
                  <a:cubicBezTo>
                    <a:pt x="6456" y="8797"/>
                    <a:pt x="6356" y="8794"/>
                    <a:pt x="6255" y="8794"/>
                  </a:cubicBezTo>
                  <a:cubicBezTo>
                    <a:pt x="5953" y="8794"/>
                    <a:pt x="5644" y="8825"/>
                    <a:pt x="5349" y="8888"/>
                  </a:cubicBezTo>
                  <a:cubicBezTo>
                    <a:pt x="4957" y="9000"/>
                    <a:pt x="4593" y="9140"/>
                    <a:pt x="4285" y="9336"/>
                  </a:cubicBezTo>
                  <a:cubicBezTo>
                    <a:pt x="4033" y="9476"/>
                    <a:pt x="3809" y="9672"/>
                    <a:pt x="3613" y="9924"/>
                  </a:cubicBezTo>
                  <a:lnTo>
                    <a:pt x="3501" y="10064"/>
                  </a:lnTo>
                  <a:cubicBezTo>
                    <a:pt x="3333" y="10316"/>
                    <a:pt x="3221" y="10652"/>
                    <a:pt x="3137" y="11044"/>
                  </a:cubicBezTo>
                  <a:cubicBezTo>
                    <a:pt x="3081" y="11408"/>
                    <a:pt x="3109" y="11800"/>
                    <a:pt x="3165" y="12193"/>
                  </a:cubicBezTo>
                  <a:cubicBezTo>
                    <a:pt x="3305" y="12977"/>
                    <a:pt x="3697" y="13761"/>
                    <a:pt x="4257" y="14377"/>
                  </a:cubicBezTo>
                  <a:cubicBezTo>
                    <a:pt x="4845" y="15049"/>
                    <a:pt x="5574" y="15609"/>
                    <a:pt x="6442" y="16169"/>
                  </a:cubicBezTo>
                  <a:cubicBezTo>
                    <a:pt x="6666" y="16309"/>
                    <a:pt x="6918" y="16449"/>
                    <a:pt x="7198" y="16589"/>
                  </a:cubicBezTo>
                  <a:cubicBezTo>
                    <a:pt x="6890" y="16505"/>
                    <a:pt x="6610" y="16449"/>
                    <a:pt x="6330" y="16393"/>
                  </a:cubicBezTo>
                  <a:cubicBezTo>
                    <a:pt x="5624" y="16256"/>
                    <a:pt x="4959" y="16187"/>
                    <a:pt x="4326" y="16187"/>
                  </a:cubicBezTo>
                  <a:cubicBezTo>
                    <a:pt x="4055" y="16187"/>
                    <a:pt x="3790" y="16200"/>
                    <a:pt x="3529" y="16225"/>
                  </a:cubicBezTo>
                  <a:cubicBezTo>
                    <a:pt x="3109" y="16253"/>
                    <a:pt x="2717" y="16337"/>
                    <a:pt x="2325" y="16505"/>
                  </a:cubicBezTo>
                  <a:cubicBezTo>
                    <a:pt x="1961" y="16645"/>
                    <a:pt x="1597" y="16841"/>
                    <a:pt x="1261" y="17093"/>
                  </a:cubicBezTo>
                  <a:cubicBezTo>
                    <a:pt x="953" y="17317"/>
                    <a:pt x="673" y="17597"/>
                    <a:pt x="449" y="17905"/>
                  </a:cubicBezTo>
                  <a:cubicBezTo>
                    <a:pt x="365" y="18073"/>
                    <a:pt x="253" y="18213"/>
                    <a:pt x="197" y="18381"/>
                  </a:cubicBezTo>
                  <a:cubicBezTo>
                    <a:pt x="141" y="18549"/>
                    <a:pt x="85" y="18717"/>
                    <a:pt x="57" y="18885"/>
                  </a:cubicBezTo>
                  <a:cubicBezTo>
                    <a:pt x="1" y="19249"/>
                    <a:pt x="29" y="19585"/>
                    <a:pt x="113" y="19950"/>
                  </a:cubicBezTo>
                  <a:cubicBezTo>
                    <a:pt x="225" y="20342"/>
                    <a:pt x="393" y="20678"/>
                    <a:pt x="617" y="20986"/>
                  </a:cubicBezTo>
                  <a:cubicBezTo>
                    <a:pt x="841" y="21322"/>
                    <a:pt x="1093" y="21630"/>
                    <a:pt x="1429" y="21882"/>
                  </a:cubicBezTo>
                  <a:cubicBezTo>
                    <a:pt x="1737" y="22162"/>
                    <a:pt x="2101" y="22386"/>
                    <a:pt x="2493" y="22554"/>
                  </a:cubicBezTo>
                  <a:cubicBezTo>
                    <a:pt x="3277" y="22918"/>
                    <a:pt x="4173" y="23142"/>
                    <a:pt x="5181" y="23282"/>
                  </a:cubicBezTo>
                  <a:cubicBezTo>
                    <a:pt x="5462" y="23338"/>
                    <a:pt x="5770" y="23366"/>
                    <a:pt x="6078" y="23366"/>
                  </a:cubicBezTo>
                  <a:cubicBezTo>
                    <a:pt x="5770" y="23422"/>
                    <a:pt x="5490" y="23478"/>
                    <a:pt x="5209" y="23534"/>
                  </a:cubicBezTo>
                  <a:cubicBezTo>
                    <a:pt x="4201" y="23786"/>
                    <a:pt x="3361" y="24094"/>
                    <a:pt x="2577" y="24542"/>
                  </a:cubicBezTo>
                  <a:cubicBezTo>
                    <a:pt x="2213" y="24738"/>
                    <a:pt x="1877" y="24990"/>
                    <a:pt x="1569" y="25270"/>
                  </a:cubicBezTo>
                  <a:cubicBezTo>
                    <a:pt x="1261" y="25578"/>
                    <a:pt x="1009" y="25914"/>
                    <a:pt x="841" y="26250"/>
                  </a:cubicBezTo>
                  <a:cubicBezTo>
                    <a:pt x="645" y="26614"/>
                    <a:pt x="505" y="26978"/>
                    <a:pt x="449" y="27342"/>
                  </a:cubicBezTo>
                  <a:cubicBezTo>
                    <a:pt x="393" y="27707"/>
                    <a:pt x="393" y="28071"/>
                    <a:pt x="477" y="28379"/>
                  </a:cubicBezTo>
                  <a:cubicBezTo>
                    <a:pt x="561" y="28715"/>
                    <a:pt x="729" y="29023"/>
                    <a:pt x="981" y="29331"/>
                  </a:cubicBezTo>
                  <a:cubicBezTo>
                    <a:pt x="1177" y="29611"/>
                    <a:pt x="1485" y="29863"/>
                    <a:pt x="1849" y="30087"/>
                  </a:cubicBezTo>
                  <a:cubicBezTo>
                    <a:pt x="2017" y="30199"/>
                    <a:pt x="2185" y="30283"/>
                    <a:pt x="2381" y="30367"/>
                  </a:cubicBezTo>
                  <a:cubicBezTo>
                    <a:pt x="2577" y="30451"/>
                    <a:pt x="2773" y="30507"/>
                    <a:pt x="2969" y="30563"/>
                  </a:cubicBezTo>
                  <a:cubicBezTo>
                    <a:pt x="3361" y="30675"/>
                    <a:pt x="3781" y="30731"/>
                    <a:pt x="4173" y="30731"/>
                  </a:cubicBezTo>
                  <a:cubicBezTo>
                    <a:pt x="5265" y="30731"/>
                    <a:pt x="6274" y="30507"/>
                    <a:pt x="7198" y="30227"/>
                  </a:cubicBezTo>
                  <a:lnTo>
                    <a:pt x="7198" y="30227"/>
                  </a:lnTo>
                  <a:cubicBezTo>
                    <a:pt x="7170" y="30255"/>
                    <a:pt x="7114" y="30311"/>
                    <a:pt x="7058" y="30339"/>
                  </a:cubicBezTo>
                  <a:cubicBezTo>
                    <a:pt x="6246" y="30955"/>
                    <a:pt x="5602" y="31599"/>
                    <a:pt x="5069" y="32299"/>
                  </a:cubicBezTo>
                  <a:cubicBezTo>
                    <a:pt x="4565" y="32971"/>
                    <a:pt x="4257" y="33783"/>
                    <a:pt x="4173" y="34567"/>
                  </a:cubicBezTo>
                  <a:cubicBezTo>
                    <a:pt x="4145" y="34987"/>
                    <a:pt x="4173" y="35380"/>
                    <a:pt x="4257" y="35716"/>
                  </a:cubicBezTo>
                  <a:cubicBezTo>
                    <a:pt x="4369" y="36108"/>
                    <a:pt x="4509" y="36444"/>
                    <a:pt x="4705" y="36668"/>
                  </a:cubicBezTo>
                  <a:cubicBezTo>
                    <a:pt x="4957" y="36948"/>
                    <a:pt x="5237" y="37172"/>
                    <a:pt x="5574" y="37340"/>
                  </a:cubicBezTo>
                  <a:cubicBezTo>
                    <a:pt x="5882" y="37508"/>
                    <a:pt x="6274" y="37620"/>
                    <a:pt x="6666" y="37676"/>
                  </a:cubicBezTo>
                  <a:cubicBezTo>
                    <a:pt x="6851" y="37701"/>
                    <a:pt x="7037" y="37714"/>
                    <a:pt x="7224" y="37714"/>
                  </a:cubicBezTo>
                  <a:cubicBezTo>
                    <a:pt x="7857" y="37714"/>
                    <a:pt x="8490" y="37571"/>
                    <a:pt x="9074" y="37312"/>
                  </a:cubicBezTo>
                  <a:cubicBezTo>
                    <a:pt x="9886" y="36948"/>
                    <a:pt x="10670" y="36444"/>
                    <a:pt x="11426" y="35800"/>
                  </a:cubicBezTo>
                  <a:cubicBezTo>
                    <a:pt x="11790" y="35492"/>
                    <a:pt x="12154" y="35155"/>
                    <a:pt x="12518" y="34763"/>
                  </a:cubicBezTo>
                  <a:lnTo>
                    <a:pt x="12518" y="34763"/>
                  </a:lnTo>
                  <a:cubicBezTo>
                    <a:pt x="11762" y="35884"/>
                    <a:pt x="10978" y="37228"/>
                    <a:pt x="10614" y="38796"/>
                  </a:cubicBezTo>
                  <a:cubicBezTo>
                    <a:pt x="10586" y="38992"/>
                    <a:pt x="10530" y="39188"/>
                    <a:pt x="10530" y="39412"/>
                  </a:cubicBezTo>
                  <a:cubicBezTo>
                    <a:pt x="10502" y="39608"/>
                    <a:pt x="10502" y="39804"/>
                    <a:pt x="10502" y="40028"/>
                  </a:cubicBezTo>
                  <a:cubicBezTo>
                    <a:pt x="10530" y="40448"/>
                    <a:pt x="10614" y="40868"/>
                    <a:pt x="10726" y="41232"/>
                  </a:cubicBezTo>
                  <a:cubicBezTo>
                    <a:pt x="10866" y="41596"/>
                    <a:pt x="11062" y="41932"/>
                    <a:pt x="11286" y="42240"/>
                  </a:cubicBezTo>
                  <a:cubicBezTo>
                    <a:pt x="11482" y="42492"/>
                    <a:pt x="11706" y="42688"/>
                    <a:pt x="11958" y="42856"/>
                  </a:cubicBezTo>
                  <a:lnTo>
                    <a:pt x="12070" y="42912"/>
                  </a:lnTo>
                  <a:cubicBezTo>
                    <a:pt x="12378" y="43080"/>
                    <a:pt x="12714" y="43165"/>
                    <a:pt x="13107" y="43193"/>
                  </a:cubicBezTo>
                  <a:cubicBezTo>
                    <a:pt x="13443" y="43193"/>
                    <a:pt x="13835" y="43136"/>
                    <a:pt x="14255" y="43024"/>
                  </a:cubicBezTo>
                  <a:cubicBezTo>
                    <a:pt x="14619" y="42940"/>
                    <a:pt x="14983" y="42744"/>
                    <a:pt x="15347" y="42520"/>
                  </a:cubicBezTo>
                  <a:cubicBezTo>
                    <a:pt x="15711" y="42296"/>
                    <a:pt x="16019" y="42044"/>
                    <a:pt x="16299" y="41736"/>
                  </a:cubicBezTo>
                  <a:cubicBezTo>
                    <a:pt x="16887" y="41064"/>
                    <a:pt x="17391" y="40308"/>
                    <a:pt x="17839" y="39384"/>
                  </a:cubicBezTo>
                  <a:cubicBezTo>
                    <a:pt x="17951" y="39132"/>
                    <a:pt x="18091" y="38852"/>
                    <a:pt x="18203" y="38572"/>
                  </a:cubicBezTo>
                  <a:lnTo>
                    <a:pt x="18203" y="38572"/>
                  </a:lnTo>
                  <a:cubicBezTo>
                    <a:pt x="18147" y="38880"/>
                    <a:pt x="18119" y="39160"/>
                    <a:pt x="18091" y="39440"/>
                  </a:cubicBezTo>
                  <a:cubicBezTo>
                    <a:pt x="18007" y="40476"/>
                    <a:pt x="18035" y="41400"/>
                    <a:pt x="18203" y="42268"/>
                  </a:cubicBezTo>
                  <a:cubicBezTo>
                    <a:pt x="18287" y="42660"/>
                    <a:pt x="18427" y="43052"/>
                    <a:pt x="18623" y="43445"/>
                  </a:cubicBezTo>
                  <a:cubicBezTo>
                    <a:pt x="18791" y="43809"/>
                    <a:pt x="19043" y="44145"/>
                    <a:pt x="19295" y="44425"/>
                  </a:cubicBezTo>
                  <a:cubicBezTo>
                    <a:pt x="19883" y="45041"/>
                    <a:pt x="20584" y="45405"/>
                    <a:pt x="21228" y="45433"/>
                  </a:cubicBezTo>
                  <a:lnTo>
                    <a:pt x="21340" y="45433"/>
                  </a:lnTo>
                  <a:cubicBezTo>
                    <a:pt x="21480" y="45433"/>
                    <a:pt x="21620" y="45433"/>
                    <a:pt x="21760" y="45405"/>
                  </a:cubicBezTo>
                  <a:cubicBezTo>
                    <a:pt x="21928" y="45377"/>
                    <a:pt x="22096" y="45321"/>
                    <a:pt x="22292" y="45265"/>
                  </a:cubicBezTo>
                  <a:cubicBezTo>
                    <a:pt x="22460" y="45181"/>
                    <a:pt x="22628" y="45097"/>
                    <a:pt x="22796" y="45013"/>
                  </a:cubicBezTo>
                  <a:cubicBezTo>
                    <a:pt x="22936" y="44929"/>
                    <a:pt x="23104" y="44817"/>
                    <a:pt x="23272" y="44677"/>
                  </a:cubicBezTo>
                  <a:cubicBezTo>
                    <a:pt x="23580" y="44397"/>
                    <a:pt x="23860" y="44089"/>
                    <a:pt x="24084" y="43753"/>
                  </a:cubicBezTo>
                  <a:cubicBezTo>
                    <a:pt x="24308" y="43417"/>
                    <a:pt x="24504" y="43024"/>
                    <a:pt x="24616" y="42632"/>
                  </a:cubicBezTo>
                  <a:cubicBezTo>
                    <a:pt x="24756" y="42184"/>
                    <a:pt x="24868" y="41736"/>
                    <a:pt x="24952" y="41232"/>
                  </a:cubicBezTo>
                  <a:cubicBezTo>
                    <a:pt x="25008" y="40812"/>
                    <a:pt x="25064" y="40336"/>
                    <a:pt x="25064" y="39860"/>
                  </a:cubicBezTo>
                  <a:cubicBezTo>
                    <a:pt x="25064" y="39580"/>
                    <a:pt x="25064" y="39272"/>
                    <a:pt x="25064" y="38992"/>
                  </a:cubicBezTo>
                  <a:cubicBezTo>
                    <a:pt x="25372" y="40084"/>
                    <a:pt x="25848" y="41260"/>
                    <a:pt x="26576" y="42324"/>
                  </a:cubicBezTo>
                  <a:cubicBezTo>
                    <a:pt x="26828" y="42660"/>
                    <a:pt x="27108" y="42968"/>
                    <a:pt x="27444" y="43249"/>
                  </a:cubicBezTo>
                  <a:cubicBezTo>
                    <a:pt x="27752" y="43501"/>
                    <a:pt x="28117" y="43725"/>
                    <a:pt x="28481" y="43865"/>
                  </a:cubicBezTo>
                  <a:cubicBezTo>
                    <a:pt x="28873" y="44033"/>
                    <a:pt x="29237" y="44117"/>
                    <a:pt x="29601" y="44145"/>
                  </a:cubicBezTo>
                  <a:cubicBezTo>
                    <a:pt x="29663" y="44149"/>
                    <a:pt x="29725" y="44152"/>
                    <a:pt x="29786" y="44152"/>
                  </a:cubicBezTo>
                  <a:cubicBezTo>
                    <a:pt x="30079" y="44152"/>
                    <a:pt x="30354" y="44097"/>
                    <a:pt x="30609" y="44005"/>
                  </a:cubicBezTo>
                  <a:lnTo>
                    <a:pt x="30637" y="44005"/>
                  </a:lnTo>
                  <a:cubicBezTo>
                    <a:pt x="30945" y="43865"/>
                    <a:pt x="31253" y="43669"/>
                    <a:pt x="31505" y="43417"/>
                  </a:cubicBezTo>
                  <a:cubicBezTo>
                    <a:pt x="31757" y="43165"/>
                    <a:pt x="31981" y="42828"/>
                    <a:pt x="32177" y="42464"/>
                  </a:cubicBezTo>
                  <a:cubicBezTo>
                    <a:pt x="32345" y="42128"/>
                    <a:pt x="32457" y="41708"/>
                    <a:pt x="32541" y="41316"/>
                  </a:cubicBezTo>
                  <a:cubicBezTo>
                    <a:pt x="32597" y="40896"/>
                    <a:pt x="32625" y="40476"/>
                    <a:pt x="32569" y="40056"/>
                  </a:cubicBezTo>
                  <a:cubicBezTo>
                    <a:pt x="32485" y="39188"/>
                    <a:pt x="32261" y="38376"/>
                    <a:pt x="31981" y="37620"/>
                  </a:cubicBezTo>
                  <a:cubicBezTo>
                    <a:pt x="31841" y="37256"/>
                    <a:pt x="31673" y="36892"/>
                    <a:pt x="31505" y="36528"/>
                  </a:cubicBezTo>
                  <a:lnTo>
                    <a:pt x="31505" y="36528"/>
                  </a:lnTo>
                  <a:cubicBezTo>
                    <a:pt x="31701" y="36780"/>
                    <a:pt x="31897" y="37004"/>
                    <a:pt x="32093" y="37200"/>
                  </a:cubicBezTo>
                  <a:cubicBezTo>
                    <a:pt x="32429" y="37564"/>
                    <a:pt x="32765" y="37872"/>
                    <a:pt x="33101" y="38180"/>
                  </a:cubicBezTo>
                  <a:cubicBezTo>
                    <a:pt x="33465" y="38488"/>
                    <a:pt x="33857" y="38768"/>
                    <a:pt x="34249" y="38992"/>
                  </a:cubicBezTo>
                  <a:cubicBezTo>
                    <a:pt x="34613" y="39216"/>
                    <a:pt x="34977" y="39356"/>
                    <a:pt x="35398" y="39468"/>
                  </a:cubicBezTo>
                  <a:cubicBezTo>
                    <a:pt x="35762" y="39580"/>
                    <a:pt x="36182" y="39636"/>
                    <a:pt x="36602" y="39636"/>
                  </a:cubicBezTo>
                  <a:cubicBezTo>
                    <a:pt x="36826" y="39636"/>
                    <a:pt x="37022" y="39608"/>
                    <a:pt x="37190" y="39580"/>
                  </a:cubicBezTo>
                  <a:cubicBezTo>
                    <a:pt x="37386" y="39552"/>
                    <a:pt x="37554" y="39496"/>
                    <a:pt x="37750" y="39440"/>
                  </a:cubicBezTo>
                  <a:cubicBezTo>
                    <a:pt x="37918" y="39356"/>
                    <a:pt x="38086" y="39300"/>
                    <a:pt x="38226" y="39188"/>
                  </a:cubicBezTo>
                  <a:cubicBezTo>
                    <a:pt x="38338" y="39132"/>
                    <a:pt x="38450" y="39048"/>
                    <a:pt x="38534" y="38964"/>
                  </a:cubicBezTo>
                  <a:lnTo>
                    <a:pt x="38534" y="38992"/>
                  </a:lnTo>
                  <a:lnTo>
                    <a:pt x="38646" y="38880"/>
                  </a:lnTo>
                  <a:cubicBezTo>
                    <a:pt x="39122" y="38404"/>
                    <a:pt x="39402" y="37676"/>
                    <a:pt x="39430" y="36836"/>
                  </a:cubicBezTo>
                  <a:cubicBezTo>
                    <a:pt x="39430" y="36444"/>
                    <a:pt x="39402" y="36052"/>
                    <a:pt x="39290" y="35632"/>
                  </a:cubicBezTo>
                  <a:cubicBezTo>
                    <a:pt x="39262" y="35492"/>
                    <a:pt x="39206" y="35323"/>
                    <a:pt x="39150" y="35183"/>
                  </a:cubicBezTo>
                  <a:cubicBezTo>
                    <a:pt x="39066" y="34931"/>
                    <a:pt x="38954" y="34707"/>
                    <a:pt x="38814" y="34483"/>
                  </a:cubicBezTo>
                  <a:cubicBezTo>
                    <a:pt x="38366" y="33727"/>
                    <a:pt x="37806" y="32999"/>
                    <a:pt x="37050" y="32299"/>
                  </a:cubicBezTo>
                  <a:cubicBezTo>
                    <a:pt x="36854" y="32103"/>
                    <a:pt x="36630" y="31907"/>
                    <a:pt x="36406" y="31711"/>
                  </a:cubicBezTo>
                  <a:lnTo>
                    <a:pt x="36406" y="31711"/>
                  </a:lnTo>
                  <a:cubicBezTo>
                    <a:pt x="36658" y="31851"/>
                    <a:pt x="36938" y="31963"/>
                    <a:pt x="37190" y="32075"/>
                  </a:cubicBezTo>
                  <a:cubicBezTo>
                    <a:pt x="38142" y="32467"/>
                    <a:pt x="39038" y="32719"/>
                    <a:pt x="39906" y="32831"/>
                  </a:cubicBezTo>
                  <a:cubicBezTo>
                    <a:pt x="40082" y="32856"/>
                    <a:pt x="40264" y="32870"/>
                    <a:pt x="40449" y="32870"/>
                  </a:cubicBezTo>
                  <a:cubicBezTo>
                    <a:pt x="40676" y="32870"/>
                    <a:pt x="40907" y="32849"/>
                    <a:pt x="41138" y="32803"/>
                  </a:cubicBezTo>
                  <a:cubicBezTo>
                    <a:pt x="41558" y="32747"/>
                    <a:pt x="41978" y="32635"/>
                    <a:pt x="42314" y="32467"/>
                  </a:cubicBezTo>
                  <a:cubicBezTo>
                    <a:pt x="42706" y="32271"/>
                    <a:pt x="43015" y="32075"/>
                    <a:pt x="43267" y="31823"/>
                  </a:cubicBezTo>
                  <a:cubicBezTo>
                    <a:pt x="43547" y="31543"/>
                    <a:pt x="43743" y="31263"/>
                    <a:pt x="43855" y="30955"/>
                  </a:cubicBezTo>
                  <a:lnTo>
                    <a:pt x="43911" y="30843"/>
                  </a:lnTo>
                  <a:cubicBezTo>
                    <a:pt x="43995" y="30563"/>
                    <a:pt x="44051" y="30227"/>
                    <a:pt x="44023" y="29891"/>
                  </a:cubicBezTo>
                  <a:cubicBezTo>
                    <a:pt x="43995" y="29555"/>
                    <a:pt x="43911" y="29219"/>
                    <a:pt x="43799" y="28855"/>
                  </a:cubicBezTo>
                  <a:cubicBezTo>
                    <a:pt x="43771" y="28827"/>
                    <a:pt x="43771" y="28799"/>
                    <a:pt x="43743" y="28799"/>
                  </a:cubicBezTo>
                  <a:cubicBezTo>
                    <a:pt x="43603" y="28435"/>
                    <a:pt x="43407" y="28071"/>
                    <a:pt x="43127" y="27735"/>
                  </a:cubicBezTo>
                  <a:cubicBezTo>
                    <a:pt x="43015" y="27566"/>
                    <a:pt x="42874" y="27426"/>
                    <a:pt x="42734" y="27286"/>
                  </a:cubicBezTo>
                  <a:cubicBezTo>
                    <a:pt x="42566" y="27118"/>
                    <a:pt x="42398" y="27006"/>
                    <a:pt x="42230" y="26866"/>
                  </a:cubicBezTo>
                  <a:cubicBezTo>
                    <a:pt x="41194" y="26110"/>
                    <a:pt x="40018" y="25634"/>
                    <a:pt x="38926" y="25326"/>
                  </a:cubicBezTo>
                  <a:lnTo>
                    <a:pt x="39794" y="25326"/>
                  </a:lnTo>
                  <a:cubicBezTo>
                    <a:pt x="40802" y="25326"/>
                    <a:pt x="41726" y="25186"/>
                    <a:pt x="42566" y="24906"/>
                  </a:cubicBezTo>
                  <a:cubicBezTo>
                    <a:pt x="43351" y="24682"/>
                    <a:pt x="44079" y="24206"/>
                    <a:pt x="44611" y="23590"/>
                  </a:cubicBezTo>
                  <a:cubicBezTo>
                    <a:pt x="44863" y="23282"/>
                    <a:pt x="45087" y="22974"/>
                    <a:pt x="45227" y="22610"/>
                  </a:cubicBezTo>
                  <a:cubicBezTo>
                    <a:pt x="45367" y="22302"/>
                    <a:pt x="45423" y="21938"/>
                    <a:pt x="45423" y="21574"/>
                  </a:cubicBezTo>
                  <a:cubicBezTo>
                    <a:pt x="45423" y="21350"/>
                    <a:pt x="45367" y="21126"/>
                    <a:pt x="45255" y="20874"/>
                  </a:cubicBezTo>
                  <a:cubicBezTo>
                    <a:pt x="45227" y="20762"/>
                    <a:pt x="45171" y="20650"/>
                    <a:pt x="45115" y="20538"/>
                  </a:cubicBezTo>
                  <a:cubicBezTo>
                    <a:pt x="44975" y="20230"/>
                    <a:pt x="44723" y="19922"/>
                    <a:pt x="44443" y="19641"/>
                  </a:cubicBezTo>
                  <a:cubicBezTo>
                    <a:pt x="43883" y="19081"/>
                    <a:pt x="43099" y="18689"/>
                    <a:pt x="42258" y="18493"/>
                  </a:cubicBezTo>
                  <a:cubicBezTo>
                    <a:pt x="41678" y="18377"/>
                    <a:pt x="41058" y="18315"/>
                    <a:pt x="40389" y="18315"/>
                  </a:cubicBezTo>
                  <a:cubicBezTo>
                    <a:pt x="40089" y="18315"/>
                    <a:pt x="39779" y="18327"/>
                    <a:pt x="39458" y="18353"/>
                  </a:cubicBezTo>
                  <a:cubicBezTo>
                    <a:pt x="39178" y="18353"/>
                    <a:pt x="38898" y="18409"/>
                    <a:pt x="38590" y="18437"/>
                  </a:cubicBezTo>
                  <a:cubicBezTo>
                    <a:pt x="39654" y="18017"/>
                    <a:pt x="40774" y="17429"/>
                    <a:pt x="41782" y="16589"/>
                  </a:cubicBezTo>
                  <a:cubicBezTo>
                    <a:pt x="42090" y="16309"/>
                    <a:pt x="42342" y="16001"/>
                    <a:pt x="42594" y="15637"/>
                  </a:cubicBezTo>
                  <a:cubicBezTo>
                    <a:pt x="42706" y="15469"/>
                    <a:pt x="42790" y="15301"/>
                    <a:pt x="42874" y="15105"/>
                  </a:cubicBezTo>
                  <a:cubicBezTo>
                    <a:pt x="42959" y="14937"/>
                    <a:pt x="43043" y="14741"/>
                    <a:pt x="43099" y="14545"/>
                  </a:cubicBezTo>
                  <a:cubicBezTo>
                    <a:pt x="43239" y="14125"/>
                    <a:pt x="43295" y="13761"/>
                    <a:pt x="43267" y="13425"/>
                  </a:cubicBezTo>
                  <a:cubicBezTo>
                    <a:pt x="43267" y="13117"/>
                    <a:pt x="43211" y="12837"/>
                    <a:pt x="43099" y="12585"/>
                  </a:cubicBezTo>
                  <a:cubicBezTo>
                    <a:pt x="43071" y="12529"/>
                    <a:pt x="43071" y="12445"/>
                    <a:pt x="43043" y="12389"/>
                  </a:cubicBezTo>
                  <a:cubicBezTo>
                    <a:pt x="42874" y="12081"/>
                    <a:pt x="42622" y="11800"/>
                    <a:pt x="42342" y="11576"/>
                  </a:cubicBezTo>
                  <a:cubicBezTo>
                    <a:pt x="42062" y="11352"/>
                    <a:pt x="41726" y="11156"/>
                    <a:pt x="41334" y="11016"/>
                  </a:cubicBezTo>
                  <a:cubicBezTo>
                    <a:pt x="40998" y="10876"/>
                    <a:pt x="40578" y="10792"/>
                    <a:pt x="40158" y="10764"/>
                  </a:cubicBezTo>
                  <a:cubicBezTo>
                    <a:pt x="40046" y="10757"/>
                    <a:pt x="39936" y="10754"/>
                    <a:pt x="39827" y="10754"/>
                  </a:cubicBezTo>
                  <a:cubicBezTo>
                    <a:pt x="39502" y="10754"/>
                    <a:pt x="39192" y="10785"/>
                    <a:pt x="38898" y="10848"/>
                  </a:cubicBezTo>
                  <a:cubicBezTo>
                    <a:pt x="38030" y="11044"/>
                    <a:pt x="37190" y="11380"/>
                    <a:pt x="36266" y="11856"/>
                  </a:cubicBezTo>
                  <a:cubicBezTo>
                    <a:pt x="36014" y="11968"/>
                    <a:pt x="35762" y="12137"/>
                    <a:pt x="35510" y="12305"/>
                  </a:cubicBezTo>
                  <a:cubicBezTo>
                    <a:pt x="35734" y="12081"/>
                    <a:pt x="35930" y="11856"/>
                    <a:pt x="36126" y="11632"/>
                  </a:cubicBezTo>
                  <a:cubicBezTo>
                    <a:pt x="36798" y="10876"/>
                    <a:pt x="37302" y="10092"/>
                    <a:pt x="37666" y="9308"/>
                  </a:cubicBezTo>
                  <a:cubicBezTo>
                    <a:pt x="37834" y="8916"/>
                    <a:pt x="37946" y="8524"/>
                    <a:pt x="38030" y="8104"/>
                  </a:cubicBezTo>
                  <a:cubicBezTo>
                    <a:pt x="38086" y="7712"/>
                    <a:pt x="38086" y="7292"/>
                    <a:pt x="38058" y="6900"/>
                  </a:cubicBezTo>
                  <a:cubicBezTo>
                    <a:pt x="38002" y="6620"/>
                    <a:pt x="37946" y="6340"/>
                    <a:pt x="37834" y="6060"/>
                  </a:cubicBezTo>
                  <a:cubicBezTo>
                    <a:pt x="37806" y="5976"/>
                    <a:pt x="37778" y="5892"/>
                    <a:pt x="37722" y="5780"/>
                  </a:cubicBezTo>
                  <a:cubicBezTo>
                    <a:pt x="37582" y="5472"/>
                    <a:pt x="37358" y="5164"/>
                    <a:pt x="37078" y="4968"/>
                  </a:cubicBezTo>
                  <a:cubicBezTo>
                    <a:pt x="36938" y="4828"/>
                    <a:pt x="36798" y="4744"/>
                    <a:pt x="36630" y="4660"/>
                  </a:cubicBezTo>
                  <a:cubicBezTo>
                    <a:pt x="36490" y="4604"/>
                    <a:pt x="36322" y="4520"/>
                    <a:pt x="36126" y="4492"/>
                  </a:cubicBezTo>
                  <a:cubicBezTo>
                    <a:pt x="35847" y="4406"/>
                    <a:pt x="35553" y="4369"/>
                    <a:pt x="35255" y="4369"/>
                  </a:cubicBezTo>
                  <a:cubicBezTo>
                    <a:pt x="35163" y="4369"/>
                    <a:pt x="35070" y="4373"/>
                    <a:pt x="34977" y="4380"/>
                  </a:cubicBezTo>
                  <a:cubicBezTo>
                    <a:pt x="34557" y="4408"/>
                    <a:pt x="34165" y="4520"/>
                    <a:pt x="33801" y="4660"/>
                  </a:cubicBezTo>
                  <a:cubicBezTo>
                    <a:pt x="33409" y="4800"/>
                    <a:pt x="33045" y="4996"/>
                    <a:pt x="32709" y="5248"/>
                  </a:cubicBezTo>
                  <a:cubicBezTo>
                    <a:pt x="32009" y="5752"/>
                    <a:pt x="31337" y="6396"/>
                    <a:pt x="30721" y="7208"/>
                  </a:cubicBezTo>
                  <a:cubicBezTo>
                    <a:pt x="30525" y="7432"/>
                    <a:pt x="30357" y="7684"/>
                    <a:pt x="30189" y="7936"/>
                  </a:cubicBezTo>
                  <a:cubicBezTo>
                    <a:pt x="30301" y="7656"/>
                    <a:pt x="30413" y="7376"/>
                    <a:pt x="30469" y="7096"/>
                  </a:cubicBezTo>
                  <a:cubicBezTo>
                    <a:pt x="30777" y="6116"/>
                    <a:pt x="30917" y="5220"/>
                    <a:pt x="30945" y="4324"/>
                  </a:cubicBezTo>
                  <a:cubicBezTo>
                    <a:pt x="30945" y="3763"/>
                    <a:pt x="30861" y="3175"/>
                    <a:pt x="30665" y="2643"/>
                  </a:cubicBezTo>
                  <a:cubicBezTo>
                    <a:pt x="30553" y="2419"/>
                    <a:pt x="30441" y="2195"/>
                    <a:pt x="30329" y="1971"/>
                  </a:cubicBezTo>
                  <a:cubicBezTo>
                    <a:pt x="30105" y="1607"/>
                    <a:pt x="29853" y="1327"/>
                    <a:pt x="29573" y="1103"/>
                  </a:cubicBezTo>
                  <a:cubicBezTo>
                    <a:pt x="29321" y="879"/>
                    <a:pt x="29041" y="711"/>
                    <a:pt x="28789" y="627"/>
                  </a:cubicBezTo>
                  <a:lnTo>
                    <a:pt x="28509" y="543"/>
                  </a:lnTo>
                  <a:cubicBezTo>
                    <a:pt x="28355" y="515"/>
                    <a:pt x="28201" y="501"/>
                    <a:pt x="28047" y="501"/>
                  </a:cubicBezTo>
                  <a:cubicBezTo>
                    <a:pt x="27893" y="501"/>
                    <a:pt x="27738" y="515"/>
                    <a:pt x="27584" y="543"/>
                  </a:cubicBezTo>
                  <a:cubicBezTo>
                    <a:pt x="27220" y="599"/>
                    <a:pt x="26856" y="739"/>
                    <a:pt x="26520" y="907"/>
                  </a:cubicBezTo>
                  <a:cubicBezTo>
                    <a:pt x="26156" y="1103"/>
                    <a:pt x="25820" y="1355"/>
                    <a:pt x="25540" y="1635"/>
                  </a:cubicBezTo>
                  <a:cubicBezTo>
                    <a:pt x="25232" y="1915"/>
                    <a:pt x="24980" y="2251"/>
                    <a:pt x="24756" y="2615"/>
                  </a:cubicBezTo>
                  <a:cubicBezTo>
                    <a:pt x="24532" y="3035"/>
                    <a:pt x="24336" y="3455"/>
                    <a:pt x="24168" y="3903"/>
                  </a:cubicBezTo>
                  <a:cubicBezTo>
                    <a:pt x="24000" y="4324"/>
                    <a:pt x="23860" y="4772"/>
                    <a:pt x="23748" y="5248"/>
                  </a:cubicBezTo>
                  <a:cubicBezTo>
                    <a:pt x="23692" y="5528"/>
                    <a:pt x="23608" y="5808"/>
                    <a:pt x="23580" y="6088"/>
                  </a:cubicBezTo>
                  <a:cubicBezTo>
                    <a:pt x="23496" y="5052"/>
                    <a:pt x="23328" y="3931"/>
                    <a:pt x="22936" y="2839"/>
                  </a:cubicBezTo>
                  <a:cubicBezTo>
                    <a:pt x="22880" y="2727"/>
                    <a:pt x="22824" y="2615"/>
                    <a:pt x="22796" y="2503"/>
                  </a:cubicBezTo>
                  <a:cubicBezTo>
                    <a:pt x="22628" y="2111"/>
                    <a:pt x="22404" y="1775"/>
                    <a:pt x="22152" y="1439"/>
                  </a:cubicBezTo>
                  <a:cubicBezTo>
                    <a:pt x="21872" y="1103"/>
                    <a:pt x="21564" y="823"/>
                    <a:pt x="21256" y="599"/>
                  </a:cubicBezTo>
                  <a:cubicBezTo>
                    <a:pt x="20920" y="375"/>
                    <a:pt x="20584" y="207"/>
                    <a:pt x="20219" y="95"/>
                  </a:cubicBezTo>
                  <a:cubicBezTo>
                    <a:pt x="19946" y="32"/>
                    <a:pt x="19673" y="0"/>
                    <a:pt x="19424" y="0"/>
                  </a:cubicBezTo>
                  <a:close/>
                </a:path>
              </a:pathLst>
            </a:custGeom>
            <a:solidFill>
              <a:srgbClr val="EBAD7A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04" name="Google Shape;604;p35"/>
            <p:cNvGrpSpPr/>
            <p:nvPr/>
          </p:nvGrpSpPr>
          <p:grpSpPr>
            <a:xfrm>
              <a:off x="8818575" y="4217000"/>
              <a:ext cx="1136275" cy="1136275"/>
              <a:chOff x="8818575" y="4217000"/>
              <a:chExt cx="1136275" cy="1136275"/>
            </a:xfrm>
          </p:grpSpPr>
          <p:sp>
            <p:nvSpPr>
              <p:cNvPr id="605" name="Google Shape;605;p35"/>
              <p:cNvSpPr/>
              <p:nvPr/>
            </p:nvSpPr>
            <p:spPr>
              <a:xfrm>
                <a:off x="8818575" y="4217000"/>
                <a:ext cx="1136275" cy="1136275"/>
              </a:xfrm>
              <a:custGeom>
                <a:rect b="b" l="l" r="r" t="t"/>
                <a:pathLst>
                  <a:path extrusionOk="0" h="45451" w="45451">
                    <a:moveTo>
                      <a:pt x="19528" y="1"/>
                    </a:moveTo>
                    <a:cubicBezTo>
                      <a:pt x="19411" y="1"/>
                      <a:pt x="19295" y="10"/>
                      <a:pt x="19183" y="29"/>
                    </a:cubicBezTo>
                    <a:cubicBezTo>
                      <a:pt x="18511" y="113"/>
                      <a:pt x="17839" y="561"/>
                      <a:pt x="17363" y="1205"/>
                    </a:cubicBezTo>
                    <a:cubicBezTo>
                      <a:pt x="17223" y="1373"/>
                      <a:pt x="17111" y="1541"/>
                      <a:pt x="17027" y="1709"/>
                    </a:cubicBezTo>
                    <a:cubicBezTo>
                      <a:pt x="16915" y="1877"/>
                      <a:pt x="16831" y="2073"/>
                      <a:pt x="16747" y="2269"/>
                    </a:cubicBezTo>
                    <a:cubicBezTo>
                      <a:pt x="16607" y="2661"/>
                      <a:pt x="16495" y="3053"/>
                      <a:pt x="16467" y="3473"/>
                    </a:cubicBezTo>
                    <a:cubicBezTo>
                      <a:pt x="16327" y="4762"/>
                      <a:pt x="16495" y="5994"/>
                      <a:pt x="16775" y="7114"/>
                    </a:cubicBezTo>
                    <a:cubicBezTo>
                      <a:pt x="16243" y="6106"/>
                      <a:pt x="15571" y="5042"/>
                      <a:pt x="14619" y="4174"/>
                    </a:cubicBezTo>
                    <a:cubicBezTo>
                      <a:pt x="14311" y="3893"/>
                      <a:pt x="13975" y="3641"/>
                      <a:pt x="13611" y="3445"/>
                    </a:cubicBezTo>
                    <a:cubicBezTo>
                      <a:pt x="13415" y="3361"/>
                      <a:pt x="13219" y="3277"/>
                      <a:pt x="13023" y="3193"/>
                    </a:cubicBezTo>
                    <a:cubicBezTo>
                      <a:pt x="12855" y="3137"/>
                      <a:pt x="12659" y="3081"/>
                      <a:pt x="12462" y="3053"/>
                    </a:cubicBezTo>
                    <a:cubicBezTo>
                      <a:pt x="12215" y="3002"/>
                      <a:pt x="11970" y="2977"/>
                      <a:pt x="11734" y="2977"/>
                    </a:cubicBezTo>
                    <a:cubicBezTo>
                      <a:pt x="11193" y="2977"/>
                      <a:pt x="10696" y="3108"/>
                      <a:pt x="10306" y="3361"/>
                    </a:cubicBezTo>
                    <a:cubicBezTo>
                      <a:pt x="10026" y="3557"/>
                      <a:pt x="9774" y="3809"/>
                      <a:pt x="9550" y="4118"/>
                    </a:cubicBezTo>
                    <a:cubicBezTo>
                      <a:pt x="9354" y="4454"/>
                      <a:pt x="9214" y="4790"/>
                      <a:pt x="9102" y="5182"/>
                    </a:cubicBezTo>
                    <a:cubicBezTo>
                      <a:pt x="9018" y="5546"/>
                      <a:pt x="8962" y="5966"/>
                      <a:pt x="8990" y="6414"/>
                    </a:cubicBezTo>
                    <a:cubicBezTo>
                      <a:pt x="9018" y="6806"/>
                      <a:pt x="9074" y="7226"/>
                      <a:pt x="9214" y="7618"/>
                    </a:cubicBezTo>
                    <a:cubicBezTo>
                      <a:pt x="9634" y="8878"/>
                      <a:pt x="10278" y="9942"/>
                      <a:pt x="10978" y="10838"/>
                    </a:cubicBezTo>
                    <a:cubicBezTo>
                      <a:pt x="10754" y="10670"/>
                      <a:pt x="10530" y="10474"/>
                      <a:pt x="10278" y="10306"/>
                    </a:cubicBezTo>
                    <a:cubicBezTo>
                      <a:pt x="9886" y="10026"/>
                      <a:pt x="9494" y="9802"/>
                      <a:pt x="9102" y="9578"/>
                    </a:cubicBezTo>
                    <a:cubicBezTo>
                      <a:pt x="8682" y="9354"/>
                      <a:pt x="8234" y="9186"/>
                      <a:pt x="7786" y="9018"/>
                    </a:cubicBezTo>
                    <a:cubicBezTo>
                      <a:pt x="7394" y="8878"/>
                      <a:pt x="6974" y="8822"/>
                      <a:pt x="6582" y="8794"/>
                    </a:cubicBezTo>
                    <a:cubicBezTo>
                      <a:pt x="6477" y="8787"/>
                      <a:pt x="6373" y="8784"/>
                      <a:pt x="6271" y="8784"/>
                    </a:cubicBezTo>
                    <a:cubicBezTo>
                      <a:pt x="5966" y="8784"/>
                      <a:pt x="5672" y="8815"/>
                      <a:pt x="5378" y="8878"/>
                    </a:cubicBezTo>
                    <a:cubicBezTo>
                      <a:pt x="4985" y="8990"/>
                      <a:pt x="4621" y="9130"/>
                      <a:pt x="4313" y="9326"/>
                    </a:cubicBezTo>
                    <a:cubicBezTo>
                      <a:pt x="4033" y="9466"/>
                      <a:pt x="3809" y="9690"/>
                      <a:pt x="3641" y="9914"/>
                    </a:cubicBezTo>
                    <a:lnTo>
                      <a:pt x="3613" y="9914"/>
                    </a:lnTo>
                    <a:lnTo>
                      <a:pt x="3529" y="10054"/>
                    </a:lnTo>
                    <a:cubicBezTo>
                      <a:pt x="3361" y="10334"/>
                      <a:pt x="3221" y="10642"/>
                      <a:pt x="3165" y="11034"/>
                    </a:cubicBezTo>
                    <a:cubicBezTo>
                      <a:pt x="3109" y="11398"/>
                      <a:pt x="3109" y="11790"/>
                      <a:pt x="3193" y="12183"/>
                    </a:cubicBezTo>
                    <a:cubicBezTo>
                      <a:pt x="3333" y="12967"/>
                      <a:pt x="3725" y="13751"/>
                      <a:pt x="4285" y="14367"/>
                    </a:cubicBezTo>
                    <a:cubicBezTo>
                      <a:pt x="4873" y="15039"/>
                      <a:pt x="5574" y="15599"/>
                      <a:pt x="6442" y="16159"/>
                    </a:cubicBezTo>
                    <a:cubicBezTo>
                      <a:pt x="6694" y="16299"/>
                      <a:pt x="6946" y="16439"/>
                      <a:pt x="7226" y="16579"/>
                    </a:cubicBezTo>
                    <a:cubicBezTo>
                      <a:pt x="6918" y="16523"/>
                      <a:pt x="6638" y="16439"/>
                      <a:pt x="6358" y="16383"/>
                    </a:cubicBezTo>
                    <a:cubicBezTo>
                      <a:pt x="5652" y="16246"/>
                      <a:pt x="4987" y="16177"/>
                      <a:pt x="4354" y="16177"/>
                    </a:cubicBezTo>
                    <a:cubicBezTo>
                      <a:pt x="4083" y="16177"/>
                      <a:pt x="3818" y="16190"/>
                      <a:pt x="3557" y="16215"/>
                    </a:cubicBezTo>
                    <a:cubicBezTo>
                      <a:pt x="3137" y="16243"/>
                      <a:pt x="2717" y="16355"/>
                      <a:pt x="2325" y="16495"/>
                    </a:cubicBezTo>
                    <a:cubicBezTo>
                      <a:pt x="1961" y="16635"/>
                      <a:pt x="1597" y="16831"/>
                      <a:pt x="1261" y="17083"/>
                    </a:cubicBezTo>
                    <a:cubicBezTo>
                      <a:pt x="953" y="17307"/>
                      <a:pt x="701" y="17587"/>
                      <a:pt x="477" y="17895"/>
                    </a:cubicBezTo>
                    <a:cubicBezTo>
                      <a:pt x="365" y="18063"/>
                      <a:pt x="281" y="18203"/>
                      <a:pt x="225" y="18371"/>
                    </a:cubicBezTo>
                    <a:cubicBezTo>
                      <a:pt x="141" y="18539"/>
                      <a:pt x="85" y="18707"/>
                      <a:pt x="57" y="18875"/>
                    </a:cubicBezTo>
                    <a:cubicBezTo>
                      <a:pt x="1" y="19239"/>
                      <a:pt x="29" y="19603"/>
                      <a:pt x="141" y="19940"/>
                    </a:cubicBezTo>
                    <a:cubicBezTo>
                      <a:pt x="253" y="20332"/>
                      <a:pt x="421" y="20668"/>
                      <a:pt x="617" y="20976"/>
                    </a:cubicBezTo>
                    <a:cubicBezTo>
                      <a:pt x="841" y="21312"/>
                      <a:pt x="1121" y="21620"/>
                      <a:pt x="1429" y="21872"/>
                    </a:cubicBezTo>
                    <a:cubicBezTo>
                      <a:pt x="1765" y="22152"/>
                      <a:pt x="2129" y="22376"/>
                      <a:pt x="2493" y="22544"/>
                    </a:cubicBezTo>
                    <a:cubicBezTo>
                      <a:pt x="3305" y="22908"/>
                      <a:pt x="4201" y="23132"/>
                      <a:pt x="5210" y="23272"/>
                    </a:cubicBezTo>
                    <a:cubicBezTo>
                      <a:pt x="5490" y="23328"/>
                      <a:pt x="5798" y="23356"/>
                      <a:pt x="6078" y="23384"/>
                    </a:cubicBezTo>
                    <a:cubicBezTo>
                      <a:pt x="5798" y="23412"/>
                      <a:pt x="5490" y="23468"/>
                      <a:pt x="5210" y="23552"/>
                    </a:cubicBezTo>
                    <a:cubicBezTo>
                      <a:pt x="4229" y="23776"/>
                      <a:pt x="3361" y="24084"/>
                      <a:pt x="2577" y="24532"/>
                    </a:cubicBezTo>
                    <a:cubicBezTo>
                      <a:pt x="2241" y="24728"/>
                      <a:pt x="1905" y="24980"/>
                      <a:pt x="1597" y="25288"/>
                    </a:cubicBezTo>
                    <a:cubicBezTo>
                      <a:pt x="1289" y="25596"/>
                      <a:pt x="1037" y="25932"/>
                      <a:pt x="869" y="26240"/>
                    </a:cubicBezTo>
                    <a:cubicBezTo>
                      <a:pt x="673" y="26604"/>
                      <a:pt x="533" y="26968"/>
                      <a:pt x="477" y="27332"/>
                    </a:cubicBezTo>
                    <a:cubicBezTo>
                      <a:pt x="393" y="27697"/>
                      <a:pt x="421" y="28061"/>
                      <a:pt x="505" y="28369"/>
                    </a:cubicBezTo>
                    <a:cubicBezTo>
                      <a:pt x="589" y="28705"/>
                      <a:pt x="757" y="29041"/>
                      <a:pt x="981" y="29321"/>
                    </a:cubicBezTo>
                    <a:cubicBezTo>
                      <a:pt x="1205" y="29601"/>
                      <a:pt x="1485" y="29853"/>
                      <a:pt x="1849" y="30077"/>
                    </a:cubicBezTo>
                    <a:cubicBezTo>
                      <a:pt x="2045" y="30189"/>
                      <a:pt x="2213" y="30273"/>
                      <a:pt x="2381" y="30357"/>
                    </a:cubicBezTo>
                    <a:cubicBezTo>
                      <a:pt x="2577" y="30441"/>
                      <a:pt x="2773" y="30497"/>
                      <a:pt x="2969" y="30553"/>
                    </a:cubicBezTo>
                    <a:cubicBezTo>
                      <a:pt x="3389" y="30665"/>
                      <a:pt x="3781" y="30721"/>
                      <a:pt x="4201" y="30721"/>
                    </a:cubicBezTo>
                    <a:cubicBezTo>
                      <a:pt x="5266" y="30721"/>
                      <a:pt x="6302" y="30525"/>
                      <a:pt x="7226" y="30217"/>
                    </a:cubicBezTo>
                    <a:lnTo>
                      <a:pt x="7226" y="30217"/>
                    </a:lnTo>
                    <a:cubicBezTo>
                      <a:pt x="7170" y="30273"/>
                      <a:pt x="7142" y="30301"/>
                      <a:pt x="7086" y="30329"/>
                    </a:cubicBezTo>
                    <a:cubicBezTo>
                      <a:pt x="6274" y="30945"/>
                      <a:pt x="5602" y="31589"/>
                      <a:pt x="5070" y="32289"/>
                    </a:cubicBezTo>
                    <a:cubicBezTo>
                      <a:pt x="4593" y="32961"/>
                      <a:pt x="4257" y="33801"/>
                      <a:pt x="4201" y="34557"/>
                    </a:cubicBezTo>
                    <a:cubicBezTo>
                      <a:pt x="4173" y="34977"/>
                      <a:pt x="4201" y="35370"/>
                      <a:pt x="4285" y="35706"/>
                    </a:cubicBezTo>
                    <a:cubicBezTo>
                      <a:pt x="4397" y="36098"/>
                      <a:pt x="4537" y="36434"/>
                      <a:pt x="4733" y="36658"/>
                    </a:cubicBezTo>
                    <a:cubicBezTo>
                      <a:pt x="4985" y="36966"/>
                      <a:pt x="5238" y="37190"/>
                      <a:pt x="5574" y="37330"/>
                    </a:cubicBezTo>
                    <a:cubicBezTo>
                      <a:pt x="5910" y="37498"/>
                      <a:pt x="6274" y="37610"/>
                      <a:pt x="6666" y="37666"/>
                    </a:cubicBezTo>
                    <a:cubicBezTo>
                      <a:pt x="6851" y="37691"/>
                      <a:pt x="7039" y="37704"/>
                      <a:pt x="7228" y="37704"/>
                    </a:cubicBezTo>
                    <a:cubicBezTo>
                      <a:pt x="7868" y="37704"/>
                      <a:pt x="8518" y="37561"/>
                      <a:pt x="9102" y="37302"/>
                    </a:cubicBezTo>
                    <a:cubicBezTo>
                      <a:pt x="9914" y="36938"/>
                      <a:pt x="10670" y="36462"/>
                      <a:pt x="11454" y="35790"/>
                    </a:cubicBezTo>
                    <a:cubicBezTo>
                      <a:pt x="11818" y="35482"/>
                      <a:pt x="12182" y="35145"/>
                      <a:pt x="12547" y="34781"/>
                    </a:cubicBezTo>
                    <a:lnTo>
                      <a:pt x="12547" y="34781"/>
                    </a:lnTo>
                    <a:cubicBezTo>
                      <a:pt x="11762" y="35874"/>
                      <a:pt x="11006" y="37218"/>
                      <a:pt x="10642" y="38786"/>
                    </a:cubicBezTo>
                    <a:cubicBezTo>
                      <a:pt x="10586" y="38982"/>
                      <a:pt x="10558" y="39178"/>
                      <a:pt x="10530" y="39402"/>
                    </a:cubicBezTo>
                    <a:cubicBezTo>
                      <a:pt x="10530" y="39598"/>
                      <a:pt x="10530" y="39822"/>
                      <a:pt x="10530" y="40018"/>
                    </a:cubicBezTo>
                    <a:cubicBezTo>
                      <a:pt x="10558" y="40438"/>
                      <a:pt x="10642" y="40858"/>
                      <a:pt x="10754" y="41222"/>
                    </a:cubicBezTo>
                    <a:cubicBezTo>
                      <a:pt x="10894" y="41586"/>
                      <a:pt x="11062" y="41922"/>
                      <a:pt x="11286" y="42230"/>
                    </a:cubicBezTo>
                    <a:cubicBezTo>
                      <a:pt x="11510" y="42482"/>
                      <a:pt x="11734" y="42706"/>
                      <a:pt x="11986" y="42846"/>
                    </a:cubicBezTo>
                    <a:lnTo>
                      <a:pt x="12098" y="42902"/>
                    </a:lnTo>
                    <a:cubicBezTo>
                      <a:pt x="12406" y="43071"/>
                      <a:pt x="12743" y="43155"/>
                      <a:pt x="13135" y="43183"/>
                    </a:cubicBezTo>
                    <a:cubicBezTo>
                      <a:pt x="13192" y="43187"/>
                      <a:pt x="13252" y="43190"/>
                      <a:pt x="13312" y="43190"/>
                    </a:cubicBezTo>
                    <a:cubicBezTo>
                      <a:pt x="13605" y="43190"/>
                      <a:pt x="13930" y="43135"/>
                      <a:pt x="14255" y="43043"/>
                    </a:cubicBezTo>
                    <a:cubicBezTo>
                      <a:pt x="14619" y="42930"/>
                      <a:pt x="15011" y="42762"/>
                      <a:pt x="15375" y="42538"/>
                    </a:cubicBezTo>
                    <a:cubicBezTo>
                      <a:pt x="15739" y="42286"/>
                      <a:pt x="16047" y="42034"/>
                      <a:pt x="16327" y="41726"/>
                    </a:cubicBezTo>
                    <a:cubicBezTo>
                      <a:pt x="16915" y="41054"/>
                      <a:pt x="17419" y="40298"/>
                      <a:pt x="17867" y="39374"/>
                    </a:cubicBezTo>
                    <a:cubicBezTo>
                      <a:pt x="17979" y="39122"/>
                      <a:pt x="18091" y="38842"/>
                      <a:pt x="18203" y="38562"/>
                    </a:cubicBezTo>
                    <a:lnTo>
                      <a:pt x="18203" y="38562"/>
                    </a:lnTo>
                    <a:cubicBezTo>
                      <a:pt x="18175" y="38870"/>
                      <a:pt x="18119" y="39150"/>
                      <a:pt x="18119" y="39458"/>
                    </a:cubicBezTo>
                    <a:cubicBezTo>
                      <a:pt x="18007" y="40466"/>
                      <a:pt x="18063" y="41390"/>
                      <a:pt x="18231" y="42258"/>
                    </a:cubicBezTo>
                    <a:cubicBezTo>
                      <a:pt x="18315" y="42650"/>
                      <a:pt x="18455" y="43071"/>
                      <a:pt x="18623" y="43435"/>
                    </a:cubicBezTo>
                    <a:cubicBezTo>
                      <a:pt x="18819" y="43799"/>
                      <a:pt x="19043" y="44135"/>
                      <a:pt x="19323" y="44415"/>
                    </a:cubicBezTo>
                    <a:cubicBezTo>
                      <a:pt x="19883" y="45031"/>
                      <a:pt x="20584" y="45395"/>
                      <a:pt x="21228" y="45423"/>
                    </a:cubicBezTo>
                    <a:lnTo>
                      <a:pt x="21284" y="45423"/>
                    </a:lnTo>
                    <a:lnTo>
                      <a:pt x="21368" y="45451"/>
                    </a:lnTo>
                    <a:cubicBezTo>
                      <a:pt x="21508" y="45451"/>
                      <a:pt x="21648" y="45423"/>
                      <a:pt x="21788" y="45395"/>
                    </a:cubicBezTo>
                    <a:cubicBezTo>
                      <a:pt x="21956" y="45367"/>
                      <a:pt x="22124" y="45311"/>
                      <a:pt x="22292" y="45255"/>
                    </a:cubicBezTo>
                    <a:cubicBezTo>
                      <a:pt x="22460" y="45199"/>
                      <a:pt x="22628" y="45115"/>
                      <a:pt x="22796" y="45003"/>
                    </a:cubicBezTo>
                    <a:cubicBezTo>
                      <a:pt x="22964" y="44919"/>
                      <a:pt x="23104" y="44807"/>
                      <a:pt x="23272" y="44667"/>
                    </a:cubicBezTo>
                    <a:cubicBezTo>
                      <a:pt x="23608" y="44387"/>
                      <a:pt x="23888" y="44079"/>
                      <a:pt x="24084" y="43743"/>
                    </a:cubicBezTo>
                    <a:cubicBezTo>
                      <a:pt x="24336" y="43407"/>
                      <a:pt x="24504" y="43015"/>
                      <a:pt x="24644" y="42622"/>
                    </a:cubicBezTo>
                    <a:cubicBezTo>
                      <a:pt x="24784" y="42202"/>
                      <a:pt x="24896" y="41726"/>
                      <a:pt x="24952" y="41250"/>
                    </a:cubicBezTo>
                    <a:cubicBezTo>
                      <a:pt x="25036" y="40802"/>
                      <a:pt x="25064" y="40326"/>
                      <a:pt x="25092" y="39850"/>
                    </a:cubicBezTo>
                    <a:cubicBezTo>
                      <a:pt x="25092" y="39570"/>
                      <a:pt x="25092" y="39290"/>
                      <a:pt x="25092" y="38982"/>
                    </a:cubicBezTo>
                    <a:cubicBezTo>
                      <a:pt x="25400" y="40074"/>
                      <a:pt x="25848" y="41250"/>
                      <a:pt x="26604" y="42342"/>
                    </a:cubicBezTo>
                    <a:cubicBezTo>
                      <a:pt x="26828" y="42678"/>
                      <a:pt x="27136" y="42987"/>
                      <a:pt x="27444" y="43239"/>
                    </a:cubicBezTo>
                    <a:cubicBezTo>
                      <a:pt x="27781" y="43491"/>
                      <a:pt x="28145" y="43715"/>
                      <a:pt x="28481" y="43855"/>
                    </a:cubicBezTo>
                    <a:cubicBezTo>
                      <a:pt x="28873" y="44023"/>
                      <a:pt x="29265" y="44135"/>
                      <a:pt x="29601" y="44135"/>
                    </a:cubicBezTo>
                    <a:cubicBezTo>
                      <a:pt x="29693" y="44141"/>
                      <a:pt x="29783" y="44145"/>
                      <a:pt x="29869" y="44145"/>
                    </a:cubicBezTo>
                    <a:cubicBezTo>
                      <a:pt x="30150" y="44145"/>
                      <a:pt x="30402" y="44108"/>
                      <a:pt x="30637" y="44023"/>
                    </a:cubicBezTo>
                    <a:lnTo>
                      <a:pt x="30637" y="43995"/>
                    </a:lnTo>
                    <a:cubicBezTo>
                      <a:pt x="30973" y="43855"/>
                      <a:pt x="31253" y="43659"/>
                      <a:pt x="31533" y="43407"/>
                    </a:cubicBezTo>
                    <a:cubicBezTo>
                      <a:pt x="31785" y="43155"/>
                      <a:pt x="32009" y="42846"/>
                      <a:pt x="32177" y="42454"/>
                    </a:cubicBezTo>
                    <a:cubicBezTo>
                      <a:pt x="32345" y="42118"/>
                      <a:pt x="32485" y="41698"/>
                      <a:pt x="32541" y="41306"/>
                    </a:cubicBezTo>
                    <a:cubicBezTo>
                      <a:pt x="32625" y="40886"/>
                      <a:pt x="32625" y="40466"/>
                      <a:pt x="32597" y="40046"/>
                    </a:cubicBezTo>
                    <a:cubicBezTo>
                      <a:pt x="32485" y="39206"/>
                      <a:pt x="32289" y="38366"/>
                      <a:pt x="31981" y="37638"/>
                    </a:cubicBezTo>
                    <a:cubicBezTo>
                      <a:pt x="31841" y="37246"/>
                      <a:pt x="31673" y="36882"/>
                      <a:pt x="31505" y="36518"/>
                    </a:cubicBezTo>
                    <a:lnTo>
                      <a:pt x="31505" y="36518"/>
                    </a:lnTo>
                    <a:cubicBezTo>
                      <a:pt x="31701" y="36770"/>
                      <a:pt x="31897" y="36994"/>
                      <a:pt x="32093" y="37190"/>
                    </a:cubicBezTo>
                    <a:cubicBezTo>
                      <a:pt x="32429" y="37554"/>
                      <a:pt x="32765" y="37862"/>
                      <a:pt x="33101" y="38170"/>
                    </a:cubicBezTo>
                    <a:cubicBezTo>
                      <a:pt x="33493" y="38478"/>
                      <a:pt x="33885" y="38758"/>
                      <a:pt x="34277" y="38982"/>
                    </a:cubicBezTo>
                    <a:cubicBezTo>
                      <a:pt x="34613" y="39206"/>
                      <a:pt x="35005" y="39374"/>
                      <a:pt x="35398" y="39486"/>
                    </a:cubicBezTo>
                    <a:cubicBezTo>
                      <a:pt x="35790" y="39570"/>
                      <a:pt x="36182" y="39626"/>
                      <a:pt x="36630" y="39626"/>
                    </a:cubicBezTo>
                    <a:cubicBezTo>
                      <a:pt x="36854" y="39626"/>
                      <a:pt x="37022" y="39598"/>
                      <a:pt x="37218" y="39570"/>
                    </a:cubicBezTo>
                    <a:cubicBezTo>
                      <a:pt x="37386" y="39542"/>
                      <a:pt x="37582" y="39486"/>
                      <a:pt x="37750" y="39430"/>
                    </a:cubicBezTo>
                    <a:cubicBezTo>
                      <a:pt x="37918" y="39346"/>
                      <a:pt x="38086" y="39290"/>
                      <a:pt x="38254" y="39206"/>
                    </a:cubicBezTo>
                    <a:cubicBezTo>
                      <a:pt x="38338" y="39122"/>
                      <a:pt x="38450" y="39066"/>
                      <a:pt x="38562" y="38954"/>
                    </a:cubicBezTo>
                    <a:lnTo>
                      <a:pt x="38562" y="38982"/>
                    </a:lnTo>
                    <a:lnTo>
                      <a:pt x="38646" y="38870"/>
                    </a:lnTo>
                    <a:cubicBezTo>
                      <a:pt x="39122" y="38422"/>
                      <a:pt x="39402" y="37666"/>
                      <a:pt x="39430" y="36854"/>
                    </a:cubicBezTo>
                    <a:cubicBezTo>
                      <a:pt x="39458" y="36434"/>
                      <a:pt x="39402" y="36042"/>
                      <a:pt x="39318" y="35622"/>
                    </a:cubicBezTo>
                    <a:cubicBezTo>
                      <a:pt x="39262" y="35482"/>
                      <a:pt x="39206" y="35314"/>
                      <a:pt x="39150" y="35173"/>
                    </a:cubicBezTo>
                    <a:cubicBezTo>
                      <a:pt x="39066" y="34921"/>
                      <a:pt x="38954" y="34697"/>
                      <a:pt x="38842" y="34473"/>
                    </a:cubicBezTo>
                    <a:cubicBezTo>
                      <a:pt x="38394" y="33717"/>
                      <a:pt x="37806" y="32989"/>
                      <a:pt x="37078" y="32289"/>
                    </a:cubicBezTo>
                    <a:cubicBezTo>
                      <a:pt x="36854" y="32093"/>
                      <a:pt x="36658" y="31897"/>
                      <a:pt x="36406" y="31701"/>
                    </a:cubicBezTo>
                    <a:lnTo>
                      <a:pt x="36406" y="31701"/>
                    </a:lnTo>
                    <a:cubicBezTo>
                      <a:pt x="36686" y="31841"/>
                      <a:pt x="36966" y="31981"/>
                      <a:pt x="37218" y="32065"/>
                    </a:cubicBezTo>
                    <a:cubicBezTo>
                      <a:pt x="38142" y="32485"/>
                      <a:pt x="39038" y="32709"/>
                      <a:pt x="39934" y="32821"/>
                    </a:cubicBezTo>
                    <a:cubicBezTo>
                      <a:pt x="40110" y="32846"/>
                      <a:pt x="40292" y="32860"/>
                      <a:pt x="40477" y="32860"/>
                    </a:cubicBezTo>
                    <a:cubicBezTo>
                      <a:pt x="40704" y="32860"/>
                      <a:pt x="40935" y="32839"/>
                      <a:pt x="41166" y="32793"/>
                    </a:cubicBezTo>
                    <a:cubicBezTo>
                      <a:pt x="41586" y="32737"/>
                      <a:pt x="41978" y="32625"/>
                      <a:pt x="42314" y="32457"/>
                    </a:cubicBezTo>
                    <a:cubicBezTo>
                      <a:pt x="42707" y="32261"/>
                      <a:pt x="43043" y="32065"/>
                      <a:pt x="43267" y="31813"/>
                    </a:cubicBezTo>
                    <a:cubicBezTo>
                      <a:pt x="43547" y="31533"/>
                      <a:pt x="43771" y="31253"/>
                      <a:pt x="43883" y="30945"/>
                    </a:cubicBezTo>
                    <a:lnTo>
                      <a:pt x="43939" y="30833"/>
                    </a:lnTo>
                    <a:lnTo>
                      <a:pt x="43911" y="30833"/>
                    </a:lnTo>
                    <a:cubicBezTo>
                      <a:pt x="44023" y="30553"/>
                      <a:pt x="44051" y="30245"/>
                      <a:pt x="44023" y="29909"/>
                    </a:cubicBezTo>
                    <a:cubicBezTo>
                      <a:pt x="44023" y="29545"/>
                      <a:pt x="43939" y="29209"/>
                      <a:pt x="43799" y="28845"/>
                    </a:cubicBezTo>
                    <a:cubicBezTo>
                      <a:pt x="43799" y="28845"/>
                      <a:pt x="43771" y="28817"/>
                      <a:pt x="43771" y="28789"/>
                    </a:cubicBezTo>
                    <a:cubicBezTo>
                      <a:pt x="43631" y="28425"/>
                      <a:pt x="43407" y="28061"/>
                      <a:pt x="43155" y="27725"/>
                    </a:cubicBezTo>
                    <a:cubicBezTo>
                      <a:pt x="43015" y="27557"/>
                      <a:pt x="42875" y="27416"/>
                      <a:pt x="42735" y="27276"/>
                    </a:cubicBezTo>
                    <a:cubicBezTo>
                      <a:pt x="42595" y="27136"/>
                      <a:pt x="42426" y="26996"/>
                      <a:pt x="42258" y="26856"/>
                    </a:cubicBezTo>
                    <a:cubicBezTo>
                      <a:pt x="41194" y="26100"/>
                      <a:pt x="40018" y="25624"/>
                      <a:pt x="38926" y="25316"/>
                    </a:cubicBezTo>
                    <a:lnTo>
                      <a:pt x="39794" y="25316"/>
                    </a:lnTo>
                    <a:cubicBezTo>
                      <a:pt x="40830" y="25316"/>
                      <a:pt x="41726" y="25176"/>
                      <a:pt x="42567" y="24924"/>
                    </a:cubicBezTo>
                    <a:cubicBezTo>
                      <a:pt x="43351" y="24672"/>
                      <a:pt x="44079" y="24196"/>
                      <a:pt x="44639" y="23580"/>
                    </a:cubicBezTo>
                    <a:cubicBezTo>
                      <a:pt x="44891" y="23300"/>
                      <a:pt x="45087" y="22964"/>
                      <a:pt x="45227" y="22628"/>
                    </a:cubicBezTo>
                    <a:cubicBezTo>
                      <a:pt x="45367" y="22292"/>
                      <a:pt x="45451" y="21928"/>
                      <a:pt x="45423" y="21592"/>
                    </a:cubicBezTo>
                    <a:cubicBezTo>
                      <a:pt x="45423" y="21340"/>
                      <a:pt x="45367" y="21116"/>
                      <a:pt x="45283" y="20864"/>
                    </a:cubicBezTo>
                    <a:cubicBezTo>
                      <a:pt x="45255" y="20752"/>
                      <a:pt x="45199" y="20640"/>
                      <a:pt x="45143" y="20556"/>
                    </a:cubicBezTo>
                    <a:cubicBezTo>
                      <a:pt x="44975" y="20220"/>
                      <a:pt x="44751" y="19912"/>
                      <a:pt x="44443" y="19631"/>
                    </a:cubicBezTo>
                    <a:cubicBezTo>
                      <a:pt x="43883" y="19071"/>
                      <a:pt x="43099" y="18679"/>
                      <a:pt x="42286" y="18483"/>
                    </a:cubicBezTo>
                    <a:cubicBezTo>
                      <a:pt x="41687" y="18367"/>
                      <a:pt x="41074" y="18305"/>
                      <a:pt x="40411" y="18305"/>
                    </a:cubicBezTo>
                    <a:cubicBezTo>
                      <a:pt x="40114" y="18305"/>
                      <a:pt x="39807" y="18317"/>
                      <a:pt x="39486" y="18343"/>
                    </a:cubicBezTo>
                    <a:cubicBezTo>
                      <a:pt x="39206" y="18371"/>
                      <a:pt x="38898" y="18399"/>
                      <a:pt x="38618" y="18427"/>
                    </a:cubicBezTo>
                    <a:cubicBezTo>
                      <a:pt x="39682" y="18007"/>
                      <a:pt x="40802" y="17419"/>
                      <a:pt x="41782" y="16579"/>
                    </a:cubicBezTo>
                    <a:cubicBezTo>
                      <a:pt x="42090" y="16299"/>
                      <a:pt x="42370" y="15991"/>
                      <a:pt x="42595" y="15627"/>
                    </a:cubicBezTo>
                    <a:cubicBezTo>
                      <a:pt x="42707" y="15459"/>
                      <a:pt x="42819" y="15291"/>
                      <a:pt x="42903" y="15095"/>
                    </a:cubicBezTo>
                    <a:cubicBezTo>
                      <a:pt x="42987" y="14927"/>
                      <a:pt x="43071" y="14731"/>
                      <a:pt x="43127" y="14535"/>
                    </a:cubicBezTo>
                    <a:cubicBezTo>
                      <a:pt x="43239" y="14143"/>
                      <a:pt x="43295" y="13751"/>
                      <a:pt x="43295" y="13415"/>
                    </a:cubicBezTo>
                    <a:cubicBezTo>
                      <a:pt x="43267" y="13107"/>
                      <a:pt x="43211" y="12827"/>
                      <a:pt x="43127" y="12575"/>
                    </a:cubicBezTo>
                    <a:cubicBezTo>
                      <a:pt x="43099" y="12519"/>
                      <a:pt x="43071" y="12463"/>
                      <a:pt x="43043" y="12407"/>
                    </a:cubicBezTo>
                    <a:cubicBezTo>
                      <a:pt x="42875" y="12071"/>
                      <a:pt x="42651" y="11790"/>
                      <a:pt x="42370" y="11566"/>
                    </a:cubicBezTo>
                    <a:cubicBezTo>
                      <a:pt x="42090" y="11342"/>
                      <a:pt x="41754" y="11146"/>
                      <a:pt x="41362" y="11006"/>
                    </a:cubicBezTo>
                    <a:cubicBezTo>
                      <a:pt x="40998" y="10866"/>
                      <a:pt x="40606" y="10782"/>
                      <a:pt x="40158" y="10754"/>
                    </a:cubicBezTo>
                    <a:cubicBezTo>
                      <a:pt x="40053" y="10747"/>
                      <a:pt x="39948" y="10744"/>
                      <a:pt x="39844" y="10744"/>
                    </a:cubicBezTo>
                    <a:cubicBezTo>
                      <a:pt x="39530" y="10744"/>
                      <a:pt x="39220" y="10775"/>
                      <a:pt x="38926" y="10838"/>
                    </a:cubicBezTo>
                    <a:cubicBezTo>
                      <a:pt x="38058" y="11034"/>
                      <a:pt x="37190" y="11370"/>
                      <a:pt x="36294" y="11846"/>
                    </a:cubicBezTo>
                    <a:cubicBezTo>
                      <a:pt x="36042" y="11987"/>
                      <a:pt x="35790" y="12127"/>
                      <a:pt x="35538" y="12295"/>
                    </a:cubicBezTo>
                    <a:cubicBezTo>
                      <a:pt x="35734" y="12071"/>
                      <a:pt x="35958" y="11846"/>
                      <a:pt x="36126" y="11650"/>
                    </a:cubicBezTo>
                    <a:cubicBezTo>
                      <a:pt x="36798" y="10866"/>
                      <a:pt x="37302" y="10082"/>
                      <a:pt x="37666" y="9298"/>
                    </a:cubicBezTo>
                    <a:cubicBezTo>
                      <a:pt x="37862" y="8934"/>
                      <a:pt x="37974" y="8514"/>
                      <a:pt x="38030" y="8094"/>
                    </a:cubicBezTo>
                    <a:cubicBezTo>
                      <a:pt x="38114" y="7702"/>
                      <a:pt x="38114" y="7282"/>
                      <a:pt x="38058" y="6890"/>
                    </a:cubicBezTo>
                    <a:cubicBezTo>
                      <a:pt x="38030" y="6610"/>
                      <a:pt x="37974" y="6330"/>
                      <a:pt x="37862" y="6078"/>
                    </a:cubicBezTo>
                    <a:cubicBezTo>
                      <a:pt x="37834" y="5966"/>
                      <a:pt x="37778" y="5882"/>
                      <a:pt x="37750" y="5798"/>
                    </a:cubicBezTo>
                    <a:cubicBezTo>
                      <a:pt x="37582" y="5462"/>
                      <a:pt x="37358" y="5154"/>
                      <a:pt x="37106" y="4958"/>
                    </a:cubicBezTo>
                    <a:cubicBezTo>
                      <a:pt x="36966" y="4818"/>
                      <a:pt x="36826" y="4734"/>
                      <a:pt x="36658" y="4650"/>
                    </a:cubicBezTo>
                    <a:cubicBezTo>
                      <a:pt x="36490" y="4594"/>
                      <a:pt x="36322" y="4510"/>
                      <a:pt x="36154" y="4482"/>
                    </a:cubicBezTo>
                    <a:cubicBezTo>
                      <a:pt x="35876" y="4396"/>
                      <a:pt x="35581" y="4359"/>
                      <a:pt x="35283" y="4359"/>
                    </a:cubicBezTo>
                    <a:cubicBezTo>
                      <a:pt x="35191" y="4359"/>
                      <a:pt x="35098" y="4363"/>
                      <a:pt x="35005" y="4370"/>
                    </a:cubicBezTo>
                    <a:cubicBezTo>
                      <a:pt x="34585" y="4426"/>
                      <a:pt x="34193" y="4510"/>
                      <a:pt x="33801" y="4650"/>
                    </a:cubicBezTo>
                    <a:cubicBezTo>
                      <a:pt x="33409" y="4790"/>
                      <a:pt x="33045" y="4986"/>
                      <a:pt x="32709" y="5238"/>
                    </a:cubicBezTo>
                    <a:cubicBezTo>
                      <a:pt x="32009" y="5742"/>
                      <a:pt x="31365" y="6386"/>
                      <a:pt x="30721" y="7198"/>
                    </a:cubicBezTo>
                    <a:cubicBezTo>
                      <a:pt x="30553" y="7422"/>
                      <a:pt x="30385" y="7674"/>
                      <a:pt x="30217" y="7926"/>
                    </a:cubicBezTo>
                    <a:cubicBezTo>
                      <a:pt x="30329" y="7646"/>
                      <a:pt x="30413" y="7366"/>
                      <a:pt x="30497" y="7086"/>
                    </a:cubicBezTo>
                    <a:cubicBezTo>
                      <a:pt x="30805" y="6106"/>
                      <a:pt x="30945" y="5210"/>
                      <a:pt x="30973" y="4314"/>
                    </a:cubicBezTo>
                    <a:cubicBezTo>
                      <a:pt x="30973" y="3753"/>
                      <a:pt x="30861" y="3165"/>
                      <a:pt x="30665" y="2633"/>
                    </a:cubicBezTo>
                    <a:cubicBezTo>
                      <a:pt x="30581" y="2409"/>
                      <a:pt x="30469" y="2185"/>
                      <a:pt x="30329" y="1961"/>
                    </a:cubicBezTo>
                    <a:cubicBezTo>
                      <a:pt x="30133" y="1597"/>
                      <a:pt x="29881" y="1317"/>
                      <a:pt x="29601" y="1093"/>
                    </a:cubicBezTo>
                    <a:cubicBezTo>
                      <a:pt x="29321" y="869"/>
                      <a:pt x="29069" y="701"/>
                      <a:pt x="28789" y="617"/>
                    </a:cubicBezTo>
                    <a:lnTo>
                      <a:pt x="28537" y="533"/>
                    </a:lnTo>
                    <a:cubicBezTo>
                      <a:pt x="28383" y="505"/>
                      <a:pt x="28229" y="491"/>
                      <a:pt x="28075" y="491"/>
                    </a:cubicBezTo>
                    <a:cubicBezTo>
                      <a:pt x="27921" y="491"/>
                      <a:pt x="27767" y="505"/>
                      <a:pt x="27613" y="533"/>
                    </a:cubicBezTo>
                    <a:cubicBezTo>
                      <a:pt x="27248" y="589"/>
                      <a:pt x="26884" y="729"/>
                      <a:pt x="26520" y="925"/>
                    </a:cubicBezTo>
                    <a:cubicBezTo>
                      <a:pt x="26184" y="1093"/>
                      <a:pt x="25848" y="1345"/>
                      <a:pt x="25540" y="1625"/>
                    </a:cubicBezTo>
                    <a:cubicBezTo>
                      <a:pt x="25260" y="1905"/>
                      <a:pt x="25008" y="2241"/>
                      <a:pt x="24784" y="2605"/>
                    </a:cubicBezTo>
                    <a:cubicBezTo>
                      <a:pt x="24560" y="3025"/>
                      <a:pt x="24364" y="3445"/>
                      <a:pt x="24168" y="3893"/>
                    </a:cubicBezTo>
                    <a:cubicBezTo>
                      <a:pt x="24028" y="4314"/>
                      <a:pt x="23888" y="4762"/>
                      <a:pt x="23776" y="5238"/>
                    </a:cubicBezTo>
                    <a:cubicBezTo>
                      <a:pt x="23692" y="5518"/>
                      <a:pt x="23636" y="5798"/>
                      <a:pt x="23580" y="6106"/>
                    </a:cubicBezTo>
                    <a:cubicBezTo>
                      <a:pt x="23524" y="5042"/>
                      <a:pt x="23356" y="3921"/>
                      <a:pt x="22936" y="2857"/>
                    </a:cubicBezTo>
                    <a:cubicBezTo>
                      <a:pt x="22908" y="2717"/>
                      <a:pt x="22852" y="2605"/>
                      <a:pt x="22796" y="2493"/>
                    </a:cubicBezTo>
                    <a:cubicBezTo>
                      <a:pt x="22628" y="2129"/>
                      <a:pt x="22432" y="1765"/>
                      <a:pt x="22152" y="1429"/>
                    </a:cubicBezTo>
                    <a:cubicBezTo>
                      <a:pt x="21900" y="1093"/>
                      <a:pt x="21592" y="813"/>
                      <a:pt x="21284" y="617"/>
                    </a:cubicBezTo>
                    <a:cubicBezTo>
                      <a:pt x="20948" y="365"/>
                      <a:pt x="20584" y="197"/>
                      <a:pt x="20248" y="113"/>
                    </a:cubicBezTo>
                    <a:cubicBezTo>
                      <a:pt x="20005" y="38"/>
                      <a:pt x="19762" y="1"/>
                      <a:pt x="19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" name="Google Shape;606;p35"/>
              <p:cNvSpPr/>
              <p:nvPr/>
            </p:nvSpPr>
            <p:spPr>
              <a:xfrm>
                <a:off x="8904000" y="4298925"/>
                <a:ext cx="960550" cy="959150"/>
              </a:xfrm>
              <a:custGeom>
                <a:rect b="b" l="l" r="r" t="t"/>
                <a:pathLst>
                  <a:path extrusionOk="0" h="38366" w="38422">
                    <a:moveTo>
                      <a:pt x="25204" y="32737"/>
                    </a:moveTo>
                    <a:cubicBezTo>
                      <a:pt x="25176" y="32541"/>
                      <a:pt x="25120" y="32373"/>
                      <a:pt x="25064" y="32177"/>
                    </a:cubicBezTo>
                    <a:cubicBezTo>
                      <a:pt x="25540" y="32961"/>
                      <a:pt x="26156" y="33745"/>
                      <a:pt x="26968" y="34417"/>
                    </a:cubicBezTo>
                    <a:cubicBezTo>
                      <a:pt x="27248" y="34641"/>
                      <a:pt x="27556" y="34809"/>
                      <a:pt x="27892" y="34949"/>
                    </a:cubicBezTo>
                    <a:cubicBezTo>
                      <a:pt x="28200" y="35089"/>
                      <a:pt x="28564" y="35201"/>
                      <a:pt x="28872" y="35229"/>
                    </a:cubicBezTo>
                    <a:cubicBezTo>
                      <a:pt x="29236" y="35285"/>
                      <a:pt x="29572" y="35257"/>
                      <a:pt x="29852" y="35201"/>
                    </a:cubicBezTo>
                    <a:cubicBezTo>
                      <a:pt x="30160" y="35145"/>
                      <a:pt x="30440" y="35005"/>
                      <a:pt x="30664" y="34865"/>
                    </a:cubicBezTo>
                    <a:cubicBezTo>
                      <a:pt x="30916" y="34669"/>
                      <a:pt x="31112" y="34445"/>
                      <a:pt x="31252" y="34165"/>
                    </a:cubicBezTo>
                    <a:cubicBezTo>
                      <a:pt x="31392" y="33913"/>
                      <a:pt x="31504" y="33605"/>
                      <a:pt x="31560" y="33241"/>
                    </a:cubicBezTo>
                    <a:cubicBezTo>
                      <a:pt x="31617" y="32933"/>
                      <a:pt x="31645" y="32569"/>
                      <a:pt x="31617" y="32205"/>
                    </a:cubicBezTo>
                    <a:cubicBezTo>
                      <a:pt x="31560" y="31868"/>
                      <a:pt x="31476" y="31560"/>
                      <a:pt x="31392" y="31252"/>
                    </a:cubicBezTo>
                    <a:cubicBezTo>
                      <a:pt x="31364" y="31224"/>
                      <a:pt x="31364" y="31196"/>
                      <a:pt x="31364" y="31196"/>
                    </a:cubicBezTo>
                    <a:cubicBezTo>
                      <a:pt x="30944" y="30216"/>
                      <a:pt x="30384" y="29404"/>
                      <a:pt x="29768" y="28704"/>
                    </a:cubicBezTo>
                    <a:cubicBezTo>
                      <a:pt x="29936" y="28816"/>
                      <a:pt x="30104" y="28900"/>
                      <a:pt x="30244" y="29012"/>
                    </a:cubicBezTo>
                    <a:cubicBezTo>
                      <a:pt x="31000" y="29460"/>
                      <a:pt x="31729" y="29768"/>
                      <a:pt x="32429" y="29964"/>
                    </a:cubicBezTo>
                    <a:cubicBezTo>
                      <a:pt x="33129" y="30132"/>
                      <a:pt x="33857" y="30132"/>
                      <a:pt x="34501" y="29936"/>
                    </a:cubicBezTo>
                    <a:cubicBezTo>
                      <a:pt x="34837" y="29824"/>
                      <a:pt x="35117" y="29684"/>
                      <a:pt x="35369" y="29488"/>
                    </a:cubicBezTo>
                    <a:cubicBezTo>
                      <a:pt x="35593" y="29348"/>
                      <a:pt x="35761" y="29180"/>
                      <a:pt x="35901" y="28984"/>
                    </a:cubicBezTo>
                    <a:lnTo>
                      <a:pt x="35901" y="28984"/>
                    </a:lnTo>
                    <a:lnTo>
                      <a:pt x="35985" y="28844"/>
                    </a:lnTo>
                    <a:cubicBezTo>
                      <a:pt x="36265" y="28340"/>
                      <a:pt x="36349" y="27668"/>
                      <a:pt x="36153" y="26996"/>
                    </a:cubicBezTo>
                    <a:cubicBezTo>
                      <a:pt x="36125" y="26856"/>
                      <a:pt x="36097" y="26716"/>
                      <a:pt x="36041" y="26604"/>
                    </a:cubicBezTo>
                    <a:cubicBezTo>
                      <a:pt x="35957" y="26408"/>
                      <a:pt x="35873" y="26212"/>
                      <a:pt x="35761" y="26044"/>
                    </a:cubicBezTo>
                    <a:cubicBezTo>
                      <a:pt x="35593" y="25736"/>
                      <a:pt x="35369" y="25456"/>
                      <a:pt x="35117" y="25204"/>
                    </a:cubicBezTo>
                    <a:cubicBezTo>
                      <a:pt x="34585" y="24672"/>
                      <a:pt x="33941" y="24224"/>
                      <a:pt x="33185" y="23831"/>
                    </a:cubicBezTo>
                    <a:cubicBezTo>
                      <a:pt x="33017" y="23747"/>
                      <a:pt x="32849" y="23663"/>
                      <a:pt x="32681" y="23579"/>
                    </a:cubicBezTo>
                    <a:cubicBezTo>
                      <a:pt x="32877" y="23607"/>
                      <a:pt x="33045" y="23635"/>
                      <a:pt x="33241" y="23663"/>
                    </a:cubicBezTo>
                    <a:lnTo>
                      <a:pt x="33241" y="23663"/>
                    </a:lnTo>
                    <a:cubicBezTo>
                      <a:pt x="34081" y="23775"/>
                      <a:pt x="34865" y="23747"/>
                      <a:pt x="35593" y="23635"/>
                    </a:cubicBezTo>
                    <a:cubicBezTo>
                      <a:pt x="35957" y="23579"/>
                      <a:pt x="36293" y="23495"/>
                      <a:pt x="36601" y="23327"/>
                    </a:cubicBezTo>
                    <a:cubicBezTo>
                      <a:pt x="36937" y="23187"/>
                      <a:pt x="37245" y="22991"/>
                      <a:pt x="37497" y="22795"/>
                    </a:cubicBezTo>
                    <a:cubicBezTo>
                      <a:pt x="38001" y="22319"/>
                      <a:pt x="38337" y="21759"/>
                      <a:pt x="38393" y="21199"/>
                    </a:cubicBezTo>
                    <a:cubicBezTo>
                      <a:pt x="38421" y="20891"/>
                      <a:pt x="38393" y="20583"/>
                      <a:pt x="38281" y="20275"/>
                    </a:cubicBezTo>
                    <a:lnTo>
                      <a:pt x="38281" y="20247"/>
                    </a:lnTo>
                    <a:cubicBezTo>
                      <a:pt x="38169" y="19967"/>
                      <a:pt x="38001" y="19687"/>
                      <a:pt x="37805" y="19435"/>
                    </a:cubicBezTo>
                    <a:cubicBezTo>
                      <a:pt x="37609" y="19183"/>
                      <a:pt x="37357" y="18931"/>
                      <a:pt x="37049" y="18735"/>
                    </a:cubicBezTo>
                    <a:cubicBezTo>
                      <a:pt x="36769" y="18511"/>
                      <a:pt x="36461" y="18343"/>
                      <a:pt x="36125" y="18231"/>
                    </a:cubicBezTo>
                    <a:cubicBezTo>
                      <a:pt x="35145" y="17867"/>
                      <a:pt x="34165" y="17755"/>
                      <a:pt x="33241" y="17727"/>
                    </a:cubicBezTo>
                    <a:cubicBezTo>
                      <a:pt x="33437" y="17699"/>
                      <a:pt x="33605" y="17643"/>
                      <a:pt x="33773" y="17587"/>
                    </a:cubicBezTo>
                    <a:cubicBezTo>
                      <a:pt x="34613" y="17335"/>
                      <a:pt x="35313" y="16999"/>
                      <a:pt x="35957" y="16607"/>
                    </a:cubicBezTo>
                    <a:cubicBezTo>
                      <a:pt x="36517" y="16214"/>
                      <a:pt x="37021" y="15682"/>
                      <a:pt x="37301" y="15038"/>
                    </a:cubicBezTo>
                    <a:cubicBezTo>
                      <a:pt x="37469" y="14730"/>
                      <a:pt x="37553" y="14422"/>
                      <a:pt x="37581" y="14114"/>
                    </a:cubicBezTo>
                    <a:cubicBezTo>
                      <a:pt x="37609" y="13806"/>
                      <a:pt x="37581" y="13498"/>
                      <a:pt x="37497" y="13218"/>
                    </a:cubicBezTo>
                    <a:cubicBezTo>
                      <a:pt x="37497" y="13190"/>
                      <a:pt x="37497" y="13162"/>
                      <a:pt x="37469" y="13134"/>
                    </a:cubicBezTo>
                    <a:cubicBezTo>
                      <a:pt x="37385" y="12882"/>
                      <a:pt x="37245" y="12658"/>
                      <a:pt x="37021" y="12434"/>
                    </a:cubicBezTo>
                    <a:cubicBezTo>
                      <a:pt x="36825" y="12210"/>
                      <a:pt x="36545" y="12014"/>
                      <a:pt x="36237" y="11846"/>
                    </a:cubicBezTo>
                    <a:cubicBezTo>
                      <a:pt x="35649" y="11538"/>
                      <a:pt x="34921" y="11370"/>
                      <a:pt x="34221" y="11426"/>
                    </a:cubicBezTo>
                    <a:cubicBezTo>
                      <a:pt x="33185" y="11510"/>
                      <a:pt x="32205" y="11790"/>
                      <a:pt x="31364" y="12154"/>
                    </a:cubicBezTo>
                    <a:cubicBezTo>
                      <a:pt x="32093" y="11594"/>
                      <a:pt x="32821" y="10894"/>
                      <a:pt x="33381" y="10026"/>
                    </a:cubicBezTo>
                    <a:cubicBezTo>
                      <a:pt x="33577" y="9718"/>
                      <a:pt x="33717" y="9410"/>
                      <a:pt x="33829" y="9074"/>
                    </a:cubicBezTo>
                    <a:cubicBezTo>
                      <a:pt x="33885" y="8906"/>
                      <a:pt x="33941" y="8738"/>
                      <a:pt x="33969" y="8569"/>
                    </a:cubicBezTo>
                    <a:cubicBezTo>
                      <a:pt x="33997" y="8401"/>
                      <a:pt x="33997" y="8233"/>
                      <a:pt x="33997" y="8037"/>
                    </a:cubicBezTo>
                    <a:cubicBezTo>
                      <a:pt x="34025" y="7673"/>
                      <a:pt x="33941" y="7281"/>
                      <a:pt x="33829" y="6973"/>
                    </a:cubicBezTo>
                    <a:cubicBezTo>
                      <a:pt x="33745" y="6721"/>
                      <a:pt x="33605" y="6497"/>
                      <a:pt x="33437" y="6301"/>
                    </a:cubicBezTo>
                    <a:cubicBezTo>
                      <a:pt x="33241" y="6077"/>
                      <a:pt x="32989" y="5909"/>
                      <a:pt x="32681" y="5797"/>
                    </a:cubicBezTo>
                    <a:cubicBezTo>
                      <a:pt x="32401" y="5657"/>
                      <a:pt x="32093" y="5601"/>
                      <a:pt x="31729" y="5573"/>
                    </a:cubicBezTo>
                    <a:cubicBezTo>
                      <a:pt x="31420" y="5545"/>
                      <a:pt x="31056" y="5573"/>
                      <a:pt x="30692" y="5629"/>
                    </a:cubicBezTo>
                    <a:cubicBezTo>
                      <a:pt x="30356" y="5713"/>
                      <a:pt x="30020" y="5853"/>
                      <a:pt x="29712" y="5993"/>
                    </a:cubicBezTo>
                    <a:cubicBezTo>
                      <a:pt x="29040" y="6357"/>
                      <a:pt x="28424" y="6805"/>
                      <a:pt x="27808" y="7421"/>
                    </a:cubicBezTo>
                    <a:cubicBezTo>
                      <a:pt x="27668" y="7533"/>
                      <a:pt x="27556" y="7673"/>
                      <a:pt x="27416" y="7813"/>
                    </a:cubicBezTo>
                    <a:cubicBezTo>
                      <a:pt x="27500" y="7645"/>
                      <a:pt x="27584" y="7477"/>
                      <a:pt x="27668" y="7309"/>
                    </a:cubicBezTo>
                    <a:cubicBezTo>
                      <a:pt x="28032" y="6525"/>
                      <a:pt x="28256" y="5769"/>
                      <a:pt x="28368" y="5041"/>
                    </a:cubicBezTo>
                    <a:cubicBezTo>
                      <a:pt x="28424" y="4705"/>
                      <a:pt x="28452" y="4341"/>
                      <a:pt x="28396" y="3977"/>
                    </a:cubicBezTo>
                    <a:cubicBezTo>
                      <a:pt x="28368" y="3697"/>
                      <a:pt x="28284" y="3389"/>
                      <a:pt x="28200" y="3109"/>
                    </a:cubicBezTo>
                    <a:cubicBezTo>
                      <a:pt x="28172" y="3081"/>
                      <a:pt x="28144" y="3025"/>
                      <a:pt x="28144" y="2997"/>
                    </a:cubicBezTo>
                    <a:cubicBezTo>
                      <a:pt x="28004" y="2689"/>
                      <a:pt x="27836" y="2409"/>
                      <a:pt x="27612" y="2157"/>
                    </a:cubicBezTo>
                    <a:cubicBezTo>
                      <a:pt x="27416" y="1933"/>
                      <a:pt x="27164" y="1737"/>
                      <a:pt x="26884" y="1625"/>
                    </a:cubicBezTo>
                    <a:cubicBezTo>
                      <a:pt x="26744" y="1569"/>
                      <a:pt x="26604" y="1513"/>
                      <a:pt x="26464" y="1485"/>
                    </a:cubicBezTo>
                    <a:cubicBezTo>
                      <a:pt x="26296" y="1457"/>
                      <a:pt x="26156" y="1457"/>
                      <a:pt x="25988" y="1457"/>
                    </a:cubicBezTo>
                    <a:cubicBezTo>
                      <a:pt x="25680" y="1457"/>
                      <a:pt x="25344" y="1513"/>
                      <a:pt x="25036" y="1653"/>
                    </a:cubicBezTo>
                    <a:cubicBezTo>
                      <a:pt x="24700" y="1765"/>
                      <a:pt x="24392" y="1933"/>
                      <a:pt x="24140" y="2129"/>
                    </a:cubicBezTo>
                    <a:cubicBezTo>
                      <a:pt x="23859" y="2353"/>
                      <a:pt x="23579" y="2605"/>
                      <a:pt x="23383" y="2857"/>
                    </a:cubicBezTo>
                    <a:cubicBezTo>
                      <a:pt x="22907" y="3445"/>
                      <a:pt x="22543" y="4117"/>
                      <a:pt x="22207" y="4929"/>
                    </a:cubicBezTo>
                    <a:cubicBezTo>
                      <a:pt x="22151" y="5125"/>
                      <a:pt x="22067" y="5293"/>
                      <a:pt x="22011" y="5461"/>
                    </a:cubicBezTo>
                    <a:cubicBezTo>
                      <a:pt x="22067" y="4565"/>
                      <a:pt x="22039" y="3557"/>
                      <a:pt x="21787" y="2549"/>
                    </a:cubicBezTo>
                    <a:cubicBezTo>
                      <a:pt x="21731" y="2437"/>
                      <a:pt x="21703" y="2297"/>
                      <a:pt x="21675" y="2185"/>
                    </a:cubicBezTo>
                    <a:cubicBezTo>
                      <a:pt x="21451" y="1653"/>
                      <a:pt x="21115" y="1149"/>
                      <a:pt x="20723" y="756"/>
                    </a:cubicBezTo>
                    <a:cubicBezTo>
                      <a:pt x="20471" y="532"/>
                      <a:pt x="20191" y="336"/>
                      <a:pt x="19911" y="224"/>
                    </a:cubicBezTo>
                    <a:cubicBezTo>
                      <a:pt x="19659" y="112"/>
                      <a:pt x="19407" y="28"/>
                      <a:pt x="19183" y="28"/>
                    </a:cubicBezTo>
                    <a:lnTo>
                      <a:pt x="19183" y="0"/>
                    </a:lnTo>
                    <a:lnTo>
                      <a:pt x="19043" y="28"/>
                    </a:lnTo>
                    <a:cubicBezTo>
                      <a:pt x="18707" y="28"/>
                      <a:pt x="18427" y="112"/>
                      <a:pt x="18147" y="224"/>
                    </a:cubicBezTo>
                    <a:cubicBezTo>
                      <a:pt x="17867" y="364"/>
                      <a:pt x="17587" y="560"/>
                      <a:pt x="17363" y="784"/>
                    </a:cubicBezTo>
                    <a:cubicBezTo>
                      <a:pt x="16859" y="1261"/>
                      <a:pt x="16494" y="1905"/>
                      <a:pt x="16326" y="2577"/>
                    </a:cubicBezTo>
                    <a:cubicBezTo>
                      <a:pt x="16130" y="3305"/>
                      <a:pt x="16074" y="4089"/>
                      <a:pt x="16102" y="4957"/>
                    </a:cubicBezTo>
                    <a:cubicBezTo>
                      <a:pt x="16102" y="5125"/>
                      <a:pt x="16102" y="5321"/>
                      <a:pt x="16130" y="5517"/>
                    </a:cubicBezTo>
                    <a:cubicBezTo>
                      <a:pt x="16130" y="5489"/>
                      <a:pt x="16102" y="5461"/>
                      <a:pt x="16102" y="5433"/>
                    </a:cubicBezTo>
                    <a:cubicBezTo>
                      <a:pt x="15794" y="4593"/>
                      <a:pt x="15346" y="3725"/>
                      <a:pt x="14730" y="2941"/>
                    </a:cubicBezTo>
                    <a:cubicBezTo>
                      <a:pt x="14506" y="2661"/>
                      <a:pt x="14226" y="2437"/>
                      <a:pt x="13946" y="2213"/>
                    </a:cubicBezTo>
                    <a:cubicBezTo>
                      <a:pt x="13638" y="2017"/>
                      <a:pt x="13330" y="1849"/>
                      <a:pt x="13022" y="1737"/>
                    </a:cubicBezTo>
                    <a:cubicBezTo>
                      <a:pt x="12714" y="1653"/>
                      <a:pt x="12378" y="1597"/>
                      <a:pt x="12070" y="1569"/>
                    </a:cubicBezTo>
                    <a:cubicBezTo>
                      <a:pt x="11734" y="1569"/>
                      <a:pt x="11426" y="1653"/>
                      <a:pt x="11174" y="1765"/>
                    </a:cubicBezTo>
                    <a:cubicBezTo>
                      <a:pt x="10642" y="1989"/>
                      <a:pt x="10222" y="2521"/>
                      <a:pt x="9942" y="3165"/>
                    </a:cubicBezTo>
                    <a:cubicBezTo>
                      <a:pt x="9886" y="3305"/>
                      <a:pt x="9830" y="3473"/>
                      <a:pt x="9802" y="3641"/>
                    </a:cubicBezTo>
                    <a:cubicBezTo>
                      <a:pt x="9746" y="3809"/>
                      <a:pt x="9718" y="3977"/>
                      <a:pt x="9718" y="4145"/>
                    </a:cubicBezTo>
                    <a:cubicBezTo>
                      <a:pt x="9690" y="4509"/>
                      <a:pt x="9690" y="4873"/>
                      <a:pt x="9746" y="5209"/>
                    </a:cubicBezTo>
                    <a:cubicBezTo>
                      <a:pt x="9942" y="6217"/>
                      <a:pt x="10334" y="7141"/>
                      <a:pt x="10782" y="7953"/>
                    </a:cubicBezTo>
                    <a:cubicBezTo>
                      <a:pt x="10138" y="7309"/>
                      <a:pt x="9354" y="6637"/>
                      <a:pt x="8457" y="6161"/>
                    </a:cubicBezTo>
                    <a:cubicBezTo>
                      <a:pt x="8121" y="6021"/>
                      <a:pt x="7785" y="5909"/>
                      <a:pt x="7449" y="5825"/>
                    </a:cubicBezTo>
                    <a:cubicBezTo>
                      <a:pt x="7281" y="5797"/>
                      <a:pt x="7113" y="5769"/>
                      <a:pt x="6945" y="5769"/>
                    </a:cubicBezTo>
                    <a:cubicBezTo>
                      <a:pt x="6749" y="5741"/>
                      <a:pt x="6581" y="5741"/>
                      <a:pt x="6413" y="5769"/>
                    </a:cubicBezTo>
                    <a:cubicBezTo>
                      <a:pt x="5741" y="5825"/>
                      <a:pt x="5125" y="6105"/>
                      <a:pt x="4733" y="6525"/>
                    </a:cubicBezTo>
                    <a:cubicBezTo>
                      <a:pt x="4537" y="6749"/>
                      <a:pt x="4397" y="7001"/>
                      <a:pt x="4285" y="7309"/>
                    </a:cubicBezTo>
                    <a:cubicBezTo>
                      <a:pt x="4201" y="7617"/>
                      <a:pt x="4173" y="7953"/>
                      <a:pt x="4173" y="8289"/>
                    </a:cubicBezTo>
                    <a:cubicBezTo>
                      <a:pt x="4201" y="8626"/>
                      <a:pt x="4257" y="8962"/>
                      <a:pt x="4369" y="9298"/>
                    </a:cubicBezTo>
                    <a:cubicBezTo>
                      <a:pt x="4481" y="9634"/>
                      <a:pt x="4621" y="9970"/>
                      <a:pt x="4817" y="10250"/>
                    </a:cubicBezTo>
                    <a:cubicBezTo>
                      <a:pt x="5405" y="11118"/>
                      <a:pt x="6133" y="11790"/>
                      <a:pt x="6889" y="12350"/>
                    </a:cubicBezTo>
                    <a:cubicBezTo>
                      <a:pt x="6693" y="12294"/>
                      <a:pt x="6525" y="12210"/>
                      <a:pt x="6357" y="12154"/>
                    </a:cubicBezTo>
                    <a:cubicBezTo>
                      <a:pt x="5545" y="11874"/>
                      <a:pt x="4761" y="11734"/>
                      <a:pt x="4033" y="11678"/>
                    </a:cubicBezTo>
                    <a:cubicBezTo>
                      <a:pt x="3333" y="11650"/>
                      <a:pt x="2605" y="11818"/>
                      <a:pt x="1989" y="12154"/>
                    </a:cubicBezTo>
                    <a:cubicBezTo>
                      <a:pt x="1709" y="12294"/>
                      <a:pt x="1456" y="12518"/>
                      <a:pt x="1232" y="12742"/>
                    </a:cubicBezTo>
                    <a:cubicBezTo>
                      <a:pt x="1036" y="12966"/>
                      <a:pt x="868" y="13218"/>
                      <a:pt x="784" y="13498"/>
                    </a:cubicBezTo>
                    <a:cubicBezTo>
                      <a:pt x="672" y="13778"/>
                      <a:pt x="672" y="14086"/>
                      <a:pt x="700" y="14422"/>
                    </a:cubicBezTo>
                    <a:cubicBezTo>
                      <a:pt x="728" y="14730"/>
                      <a:pt x="840" y="15038"/>
                      <a:pt x="980" y="15346"/>
                    </a:cubicBezTo>
                    <a:cubicBezTo>
                      <a:pt x="1288" y="15962"/>
                      <a:pt x="1793" y="16495"/>
                      <a:pt x="2381" y="16887"/>
                    </a:cubicBezTo>
                    <a:cubicBezTo>
                      <a:pt x="3277" y="17419"/>
                      <a:pt x="4229" y="17755"/>
                      <a:pt x="5125" y="17951"/>
                    </a:cubicBezTo>
                    <a:cubicBezTo>
                      <a:pt x="4929" y="17979"/>
                      <a:pt x="4733" y="17979"/>
                      <a:pt x="4537" y="18007"/>
                    </a:cubicBezTo>
                    <a:cubicBezTo>
                      <a:pt x="3669" y="18063"/>
                      <a:pt x="2913" y="18231"/>
                      <a:pt x="2241" y="18511"/>
                    </a:cubicBezTo>
                    <a:cubicBezTo>
                      <a:pt x="1905" y="18623"/>
                      <a:pt x="1597" y="18791"/>
                      <a:pt x="1316" y="19015"/>
                    </a:cubicBezTo>
                    <a:cubicBezTo>
                      <a:pt x="1036" y="19211"/>
                      <a:pt x="784" y="19463"/>
                      <a:pt x="560" y="19743"/>
                    </a:cubicBezTo>
                    <a:cubicBezTo>
                      <a:pt x="364" y="19995"/>
                      <a:pt x="224" y="20275"/>
                      <a:pt x="112" y="20583"/>
                    </a:cubicBezTo>
                    <a:cubicBezTo>
                      <a:pt x="56" y="20751"/>
                      <a:pt x="28" y="20891"/>
                      <a:pt x="0" y="21031"/>
                    </a:cubicBezTo>
                    <a:cubicBezTo>
                      <a:pt x="0" y="21199"/>
                      <a:pt x="0" y="21339"/>
                      <a:pt x="0" y="21479"/>
                    </a:cubicBezTo>
                    <a:cubicBezTo>
                      <a:pt x="28" y="21787"/>
                      <a:pt x="140" y="22095"/>
                      <a:pt x="308" y="22347"/>
                    </a:cubicBezTo>
                    <a:cubicBezTo>
                      <a:pt x="476" y="22627"/>
                      <a:pt x="700" y="22879"/>
                      <a:pt x="952" y="23103"/>
                    </a:cubicBezTo>
                    <a:cubicBezTo>
                      <a:pt x="1204" y="23299"/>
                      <a:pt x="1512" y="23495"/>
                      <a:pt x="1821" y="23635"/>
                    </a:cubicBezTo>
                    <a:cubicBezTo>
                      <a:pt x="2157" y="23775"/>
                      <a:pt x="2493" y="23887"/>
                      <a:pt x="2857" y="23915"/>
                    </a:cubicBezTo>
                    <a:cubicBezTo>
                      <a:pt x="3585" y="24027"/>
                      <a:pt x="4369" y="24027"/>
                      <a:pt x="5209" y="23887"/>
                    </a:cubicBezTo>
                    <a:cubicBezTo>
                      <a:pt x="5405" y="23887"/>
                      <a:pt x="5601" y="23831"/>
                      <a:pt x="5769" y="23803"/>
                    </a:cubicBezTo>
                    <a:cubicBezTo>
                      <a:pt x="5601" y="23887"/>
                      <a:pt x="5433" y="23971"/>
                      <a:pt x="5265" y="24055"/>
                    </a:cubicBezTo>
                    <a:cubicBezTo>
                      <a:pt x="4509" y="24476"/>
                      <a:pt x="3893" y="24952"/>
                      <a:pt x="3361" y="25484"/>
                    </a:cubicBezTo>
                    <a:cubicBezTo>
                      <a:pt x="3109" y="25736"/>
                      <a:pt x="2913" y="26016"/>
                      <a:pt x="2717" y="26324"/>
                    </a:cubicBezTo>
                    <a:cubicBezTo>
                      <a:pt x="2549" y="26660"/>
                      <a:pt x="2409" y="26996"/>
                      <a:pt x="2353" y="27304"/>
                    </a:cubicBezTo>
                    <a:cubicBezTo>
                      <a:pt x="2269" y="27640"/>
                      <a:pt x="2269" y="27976"/>
                      <a:pt x="2297" y="28256"/>
                    </a:cubicBezTo>
                    <a:cubicBezTo>
                      <a:pt x="2325" y="28592"/>
                      <a:pt x="2409" y="28872"/>
                      <a:pt x="2549" y="29124"/>
                    </a:cubicBezTo>
                    <a:cubicBezTo>
                      <a:pt x="2857" y="29628"/>
                      <a:pt x="3417" y="29992"/>
                      <a:pt x="4061" y="30188"/>
                    </a:cubicBezTo>
                    <a:cubicBezTo>
                      <a:pt x="4229" y="30244"/>
                      <a:pt x="4397" y="30272"/>
                      <a:pt x="4565" y="30300"/>
                    </a:cubicBezTo>
                    <a:cubicBezTo>
                      <a:pt x="4733" y="30328"/>
                      <a:pt x="4901" y="30328"/>
                      <a:pt x="5097" y="30328"/>
                    </a:cubicBezTo>
                    <a:cubicBezTo>
                      <a:pt x="5433" y="30328"/>
                      <a:pt x="5797" y="30272"/>
                      <a:pt x="6133" y="30160"/>
                    </a:cubicBezTo>
                    <a:cubicBezTo>
                      <a:pt x="7113" y="29880"/>
                      <a:pt x="8009" y="29404"/>
                      <a:pt x="8765" y="28872"/>
                    </a:cubicBezTo>
                    <a:cubicBezTo>
                      <a:pt x="8177" y="29572"/>
                      <a:pt x="7589" y="30412"/>
                      <a:pt x="7225" y="31364"/>
                    </a:cubicBezTo>
                    <a:cubicBezTo>
                      <a:pt x="6973" y="32037"/>
                      <a:pt x="6917" y="32793"/>
                      <a:pt x="7029" y="33437"/>
                    </a:cubicBezTo>
                    <a:cubicBezTo>
                      <a:pt x="7113" y="33773"/>
                      <a:pt x="7225" y="34109"/>
                      <a:pt x="7365" y="34361"/>
                    </a:cubicBezTo>
                    <a:cubicBezTo>
                      <a:pt x="7561" y="34669"/>
                      <a:pt x="7757" y="34893"/>
                      <a:pt x="7953" y="35033"/>
                    </a:cubicBezTo>
                    <a:cubicBezTo>
                      <a:pt x="8233" y="35201"/>
                      <a:pt x="8513" y="35341"/>
                      <a:pt x="8821" y="35397"/>
                    </a:cubicBezTo>
                    <a:cubicBezTo>
                      <a:pt x="9130" y="35453"/>
                      <a:pt x="9466" y="35453"/>
                      <a:pt x="9802" y="35397"/>
                    </a:cubicBezTo>
                    <a:cubicBezTo>
                      <a:pt x="10474" y="35313"/>
                      <a:pt x="11146" y="35005"/>
                      <a:pt x="11678" y="34557"/>
                    </a:cubicBezTo>
                    <a:cubicBezTo>
                      <a:pt x="12266" y="34053"/>
                      <a:pt x="12770" y="33493"/>
                      <a:pt x="13246" y="32765"/>
                    </a:cubicBezTo>
                    <a:cubicBezTo>
                      <a:pt x="13358" y="32625"/>
                      <a:pt x="13442" y="32457"/>
                      <a:pt x="13554" y="32289"/>
                    </a:cubicBezTo>
                    <a:cubicBezTo>
                      <a:pt x="13302" y="33185"/>
                      <a:pt x="13134" y="34165"/>
                      <a:pt x="13190" y="35201"/>
                    </a:cubicBezTo>
                    <a:cubicBezTo>
                      <a:pt x="13190" y="35565"/>
                      <a:pt x="13274" y="35901"/>
                      <a:pt x="13386" y="36237"/>
                    </a:cubicBezTo>
                    <a:cubicBezTo>
                      <a:pt x="13498" y="36573"/>
                      <a:pt x="13666" y="36909"/>
                      <a:pt x="13834" y="37161"/>
                    </a:cubicBezTo>
                    <a:cubicBezTo>
                      <a:pt x="14030" y="37441"/>
                      <a:pt x="14254" y="37665"/>
                      <a:pt x="14506" y="37861"/>
                    </a:cubicBezTo>
                    <a:cubicBezTo>
                      <a:pt x="14786" y="38057"/>
                      <a:pt x="15066" y="38169"/>
                      <a:pt x="15318" y="38253"/>
                    </a:cubicBezTo>
                    <a:cubicBezTo>
                      <a:pt x="15906" y="38365"/>
                      <a:pt x="16551" y="38197"/>
                      <a:pt x="17139" y="37833"/>
                    </a:cubicBezTo>
                    <a:cubicBezTo>
                      <a:pt x="17419" y="37665"/>
                      <a:pt x="17699" y="37441"/>
                      <a:pt x="17923" y="37161"/>
                    </a:cubicBezTo>
                    <a:cubicBezTo>
                      <a:pt x="18175" y="36909"/>
                      <a:pt x="18371" y="36601"/>
                      <a:pt x="18511" y="36293"/>
                    </a:cubicBezTo>
                    <a:cubicBezTo>
                      <a:pt x="18847" y="35621"/>
                      <a:pt x="19071" y="34865"/>
                      <a:pt x="19239" y="34025"/>
                    </a:cubicBezTo>
                    <a:cubicBezTo>
                      <a:pt x="19267" y="33857"/>
                      <a:pt x="19295" y="33661"/>
                      <a:pt x="19323" y="33465"/>
                    </a:cubicBezTo>
                    <a:cubicBezTo>
                      <a:pt x="19351" y="33661"/>
                      <a:pt x="19379" y="33857"/>
                      <a:pt x="19407" y="34025"/>
                    </a:cubicBezTo>
                    <a:cubicBezTo>
                      <a:pt x="19575" y="34865"/>
                      <a:pt x="19799" y="35621"/>
                      <a:pt x="20163" y="36293"/>
                    </a:cubicBezTo>
                    <a:cubicBezTo>
                      <a:pt x="20303" y="36601"/>
                      <a:pt x="20527" y="36881"/>
                      <a:pt x="20751" y="37161"/>
                    </a:cubicBezTo>
                    <a:cubicBezTo>
                      <a:pt x="21003" y="37413"/>
                      <a:pt x="21255" y="37637"/>
                      <a:pt x="21563" y="37805"/>
                    </a:cubicBezTo>
                    <a:cubicBezTo>
                      <a:pt x="22151" y="38169"/>
                      <a:pt x="22823" y="38309"/>
                      <a:pt x="23355" y="38169"/>
                    </a:cubicBezTo>
                    <a:lnTo>
                      <a:pt x="23355" y="38029"/>
                    </a:lnTo>
                    <a:lnTo>
                      <a:pt x="23383" y="38169"/>
                    </a:lnTo>
                    <a:cubicBezTo>
                      <a:pt x="23663" y="38113"/>
                      <a:pt x="23915" y="38001"/>
                      <a:pt x="24196" y="37777"/>
                    </a:cubicBezTo>
                    <a:cubicBezTo>
                      <a:pt x="24448" y="37581"/>
                      <a:pt x="24672" y="37357"/>
                      <a:pt x="24868" y="37077"/>
                    </a:cubicBezTo>
                    <a:cubicBezTo>
                      <a:pt x="25232" y="36517"/>
                      <a:pt x="25456" y="35817"/>
                      <a:pt x="25484" y="35089"/>
                    </a:cubicBezTo>
                    <a:cubicBezTo>
                      <a:pt x="25512" y="34361"/>
                      <a:pt x="25428" y="33577"/>
                      <a:pt x="25204" y="3273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7" name="Google Shape;607;p35"/>
              <p:cNvSpPr/>
              <p:nvPr/>
            </p:nvSpPr>
            <p:spPr>
              <a:xfrm>
                <a:off x="9073425" y="4469750"/>
                <a:ext cx="621000" cy="618900"/>
              </a:xfrm>
              <a:custGeom>
                <a:rect b="b" l="l" r="r" t="t"/>
                <a:pathLst>
                  <a:path extrusionOk="0" h="24756" w="24840">
                    <a:moveTo>
                      <a:pt x="15122" y="24671"/>
                    </a:moveTo>
                    <a:lnTo>
                      <a:pt x="15122" y="24671"/>
                    </a:lnTo>
                    <a:lnTo>
                      <a:pt x="15122" y="24671"/>
                    </a:lnTo>
                    <a:lnTo>
                      <a:pt x="15094" y="24671"/>
                    </a:lnTo>
                    <a:lnTo>
                      <a:pt x="15094" y="24671"/>
                    </a:lnTo>
                    <a:cubicBezTo>
                      <a:pt x="14758" y="24755"/>
                      <a:pt x="14366" y="24643"/>
                      <a:pt x="14002" y="24419"/>
                    </a:cubicBezTo>
                    <a:cubicBezTo>
                      <a:pt x="13806" y="24335"/>
                      <a:pt x="13638" y="24195"/>
                      <a:pt x="13498" y="24027"/>
                    </a:cubicBezTo>
                    <a:cubicBezTo>
                      <a:pt x="13330" y="23859"/>
                      <a:pt x="13218" y="23663"/>
                      <a:pt x="13106" y="23467"/>
                    </a:cubicBezTo>
                    <a:cubicBezTo>
                      <a:pt x="12994" y="23243"/>
                      <a:pt x="12910" y="23019"/>
                      <a:pt x="12826" y="22767"/>
                    </a:cubicBezTo>
                    <a:cubicBezTo>
                      <a:pt x="12742" y="22515"/>
                      <a:pt x="12686" y="22291"/>
                      <a:pt x="12630" y="22039"/>
                    </a:cubicBezTo>
                    <a:cubicBezTo>
                      <a:pt x="12546" y="21535"/>
                      <a:pt x="12490" y="21031"/>
                      <a:pt x="12490" y="20555"/>
                    </a:cubicBezTo>
                    <a:lnTo>
                      <a:pt x="12490" y="20247"/>
                    </a:lnTo>
                    <a:lnTo>
                      <a:pt x="12462" y="20247"/>
                    </a:lnTo>
                    <a:lnTo>
                      <a:pt x="12462" y="20555"/>
                    </a:lnTo>
                    <a:cubicBezTo>
                      <a:pt x="12462" y="21031"/>
                      <a:pt x="12434" y="21535"/>
                      <a:pt x="12350" y="22039"/>
                    </a:cubicBezTo>
                    <a:cubicBezTo>
                      <a:pt x="12266" y="22543"/>
                      <a:pt x="12126" y="23019"/>
                      <a:pt x="11902" y="23495"/>
                    </a:cubicBezTo>
                    <a:cubicBezTo>
                      <a:pt x="11790" y="23691"/>
                      <a:pt x="11678" y="23859"/>
                      <a:pt x="11510" y="24027"/>
                    </a:cubicBezTo>
                    <a:cubicBezTo>
                      <a:pt x="11370" y="24195"/>
                      <a:pt x="11202" y="24335"/>
                      <a:pt x="11034" y="24447"/>
                    </a:cubicBezTo>
                    <a:cubicBezTo>
                      <a:pt x="10950" y="24503"/>
                      <a:pt x="10838" y="24559"/>
                      <a:pt x="10754" y="24615"/>
                    </a:cubicBezTo>
                    <a:cubicBezTo>
                      <a:pt x="10670" y="24643"/>
                      <a:pt x="10558" y="24671"/>
                      <a:pt x="10474" y="24699"/>
                    </a:cubicBezTo>
                    <a:cubicBezTo>
                      <a:pt x="10278" y="24727"/>
                      <a:pt x="10110" y="24755"/>
                      <a:pt x="9942" y="24727"/>
                    </a:cubicBezTo>
                    <a:lnTo>
                      <a:pt x="9942" y="24727"/>
                    </a:lnTo>
                    <a:lnTo>
                      <a:pt x="9914" y="24727"/>
                    </a:lnTo>
                    <a:lnTo>
                      <a:pt x="9914" y="24727"/>
                    </a:lnTo>
                    <a:lnTo>
                      <a:pt x="9914" y="24727"/>
                    </a:lnTo>
                    <a:cubicBezTo>
                      <a:pt x="9745" y="24671"/>
                      <a:pt x="9577" y="24587"/>
                      <a:pt x="9437" y="24475"/>
                    </a:cubicBezTo>
                    <a:cubicBezTo>
                      <a:pt x="9269" y="24363"/>
                      <a:pt x="9129" y="24223"/>
                      <a:pt x="9017" y="24055"/>
                    </a:cubicBezTo>
                    <a:cubicBezTo>
                      <a:pt x="8877" y="23887"/>
                      <a:pt x="8793" y="23691"/>
                      <a:pt x="8709" y="23467"/>
                    </a:cubicBezTo>
                    <a:cubicBezTo>
                      <a:pt x="8681" y="23355"/>
                      <a:pt x="8653" y="23271"/>
                      <a:pt x="8625" y="23159"/>
                    </a:cubicBezTo>
                    <a:cubicBezTo>
                      <a:pt x="8597" y="23047"/>
                      <a:pt x="8597" y="22935"/>
                      <a:pt x="8597" y="22823"/>
                    </a:cubicBezTo>
                    <a:cubicBezTo>
                      <a:pt x="8541" y="21787"/>
                      <a:pt x="8849" y="20807"/>
                      <a:pt x="9185" y="19883"/>
                    </a:cubicBezTo>
                    <a:cubicBezTo>
                      <a:pt x="9241" y="19799"/>
                      <a:pt x="9269" y="19715"/>
                      <a:pt x="9325" y="19603"/>
                    </a:cubicBezTo>
                    <a:lnTo>
                      <a:pt x="9325" y="19603"/>
                    </a:lnTo>
                    <a:cubicBezTo>
                      <a:pt x="9269" y="19687"/>
                      <a:pt x="9241" y="19799"/>
                      <a:pt x="9185" y="19883"/>
                    </a:cubicBezTo>
                    <a:cubicBezTo>
                      <a:pt x="8989" y="20331"/>
                      <a:pt x="8737" y="20779"/>
                      <a:pt x="8457" y="21199"/>
                    </a:cubicBezTo>
                    <a:cubicBezTo>
                      <a:pt x="8177" y="21619"/>
                      <a:pt x="7869" y="22011"/>
                      <a:pt x="7477" y="22319"/>
                    </a:cubicBezTo>
                    <a:cubicBezTo>
                      <a:pt x="7113" y="22627"/>
                      <a:pt x="6693" y="22795"/>
                      <a:pt x="6273" y="22851"/>
                    </a:cubicBezTo>
                    <a:cubicBezTo>
                      <a:pt x="6077" y="22879"/>
                      <a:pt x="5853" y="22879"/>
                      <a:pt x="5685" y="22851"/>
                    </a:cubicBezTo>
                    <a:cubicBezTo>
                      <a:pt x="5489" y="22823"/>
                      <a:pt x="5321" y="22739"/>
                      <a:pt x="5181" y="22655"/>
                    </a:cubicBezTo>
                    <a:lnTo>
                      <a:pt x="5181" y="22655"/>
                    </a:lnTo>
                    <a:lnTo>
                      <a:pt x="5153" y="22655"/>
                    </a:lnTo>
                    <a:lnTo>
                      <a:pt x="5153" y="22655"/>
                    </a:lnTo>
                    <a:lnTo>
                      <a:pt x="5153" y="22655"/>
                    </a:lnTo>
                    <a:cubicBezTo>
                      <a:pt x="5013" y="22543"/>
                      <a:pt x="4901" y="22403"/>
                      <a:pt x="4789" y="22235"/>
                    </a:cubicBezTo>
                    <a:cubicBezTo>
                      <a:pt x="4761" y="22151"/>
                      <a:pt x="4705" y="22067"/>
                      <a:pt x="4677" y="21955"/>
                    </a:cubicBezTo>
                    <a:cubicBezTo>
                      <a:pt x="4649" y="21871"/>
                      <a:pt x="4621" y="21759"/>
                      <a:pt x="4593" y="21675"/>
                    </a:cubicBezTo>
                    <a:cubicBezTo>
                      <a:pt x="4509" y="21255"/>
                      <a:pt x="4565" y="20779"/>
                      <a:pt x="4705" y="20359"/>
                    </a:cubicBezTo>
                    <a:cubicBezTo>
                      <a:pt x="4817" y="20135"/>
                      <a:pt x="4929" y="19883"/>
                      <a:pt x="5041" y="19687"/>
                    </a:cubicBezTo>
                    <a:cubicBezTo>
                      <a:pt x="5181" y="19463"/>
                      <a:pt x="5321" y="19239"/>
                      <a:pt x="5461" y="19043"/>
                    </a:cubicBezTo>
                    <a:cubicBezTo>
                      <a:pt x="5769" y="18651"/>
                      <a:pt x="6105" y="18287"/>
                      <a:pt x="6469" y="17951"/>
                    </a:cubicBezTo>
                    <a:cubicBezTo>
                      <a:pt x="6525" y="17867"/>
                      <a:pt x="6609" y="17811"/>
                      <a:pt x="6693" y="17755"/>
                    </a:cubicBezTo>
                    <a:cubicBezTo>
                      <a:pt x="6693" y="17755"/>
                      <a:pt x="6693" y="17727"/>
                      <a:pt x="6693" y="17727"/>
                    </a:cubicBezTo>
                    <a:cubicBezTo>
                      <a:pt x="6609" y="17811"/>
                      <a:pt x="6525" y="17867"/>
                      <a:pt x="6441" y="17951"/>
                    </a:cubicBezTo>
                    <a:cubicBezTo>
                      <a:pt x="6077" y="18259"/>
                      <a:pt x="5685" y="18567"/>
                      <a:pt x="5265" y="18847"/>
                    </a:cubicBezTo>
                    <a:cubicBezTo>
                      <a:pt x="4845" y="19099"/>
                      <a:pt x="4397" y="19323"/>
                      <a:pt x="3893" y="19463"/>
                    </a:cubicBezTo>
                    <a:cubicBezTo>
                      <a:pt x="3669" y="19519"/>
                      <a:pt x="3445" y="19547"/>
                      <a:pt x="3221" y="19575"/>
                    </a:cubicBezTo>
                    <a:cubicBezTo>
                      <a:pt x="3137" y="19575"/>
                      <a:pt x="3025" y="19547"/>
                      <a:pt x="2913" y="19547"/>
                    </a:cubicBezTo>
                    <a:cubicBezTo>
                      <a:pt x="2801" y="19519"/>
                      <a:pt x="2689" y="19519"/>
                      <a:pt x="2605" y="19491"/>
                    </a:cubicBezTo>
                    <a:cubicBezTo>
                      <a:pt x="2493" y="19463"/>
                      <a:pt x="2381" y="19407"/>
                      <a:pt x="2296" y="19379"/>
                    </a:cubicBezTo>
                    <a:cubicBezTo>
                      <a:pt x="2268" y="19351"/>
                      <a:pt x="2212" y="19323"/>
                      <a:pt x="2156" y="19295"/>
                    </a:cubicBezTo>
                    <a:cubicBezTo>
                      <a:pt x="2128" y="19295"/>
                      <a:pt x="2072" y="19267"/>
                      <a:pt x="2044" y="19239"/>
                    </a:cubicBezTo>
                    <a:cubicBezTo>
                      <a:pt x="1876" y="19127"/>
                      <a:pt x="1764" y="18987"/>
                      <a:pt x="1680" y="18847"/>
                    </a:cubicBezTo>
                    <a:lnTo>
                      <a:pt x="1680" y="18847"/>
                    </a:lnTo>
                    <a:lnTo>
                      <a:pt x="1680" y="18819"/>
                    </a:lnTo>
                    <a:lnTo>
                      <a:pt x="1680" y="18819"/>
                    </a:lnTo>
                    <a:lnTo>
                      <a:pt x="1680" y="18819"/>
                    </a:lnTo>
                    <a:cubicBezTo>
                      <a:pt x="1568" y="18679"/>
                      <a:pt x="1540" y="18483"/>
                      <a:pt x="1512" y="18315"/>
                    </a:cubicBezTo>
                    <a:cubicBezTo>
                      <a:pt x="1484" y="18119"/>
                      <a:pt x="1512" y="17895"/>
                      <a:pt x="1540" y="17699"/>
                    </a:cubicBezTo>
                    <a:cubicBezTo>
                      <a:pt x="1596" y="17503"/>
                      <a:pt x="1680" y="17278"/>
                      <a:pt x="1792" y="17082"/>
                    </a:cubicBezTo>
                    <a:cubicBezTo>
                      <a:pt x="1904" y="16886"/>
                      <a:pt x="2016" y="16718"/>
                      <a:pt x="2184" y="16550"/>
                    </a:cubicBezTo>
                    <a:cubicBezTo>
                      <a:pt x="2549" y="16186"/>
                      <a:pt x="2969" y="15906"/>
                      <a:pt x="3417" y="15654"/>
                    </a:cubicBezTo>
                    <a:cubicBezTo>
                      <a:pt x="3837" y="15430"/>
                      <a:pt x="4313" y="15234"/>
                      <a:pt x="4761" y="15066"/>
                    </a:cubicBezTo>
                    <a:cubicBezTo>
                      <a:pt x="4845" y="15038"/>
                      <a:pt x="4929" y="14982"/>
                      <a:pt x="5041" y="14954"/>
                    </a:cubicBezTo>
                    <a:lnTo>
                      <a:pt x="5041" y="14954"/>
                    </a:lnTo>
                    <a:cubicBezTo>
                      <a:pt x="4929" y="14982"/>
                      <a:pt x="4845" y="15010"/>
                      <a:pt x="4761" y="15038"/>
                    </a:cubicBezTo>
                    <a:cubicBezTo>
                      <a:pt x="4285" y="15206"/>
                      <a:pt x="3809" y="15318"/>
                      <a:pt x="3305" y="15374"/>
                    </a:cubicBezTo>
                    <a:cubicBezTo>
                      <a:pt x="2829" y="15458"/>
                      <a:pt x="2296" y="15458"/>
                      <a:pt x="1792" y="15402"/>
                    </a:cubicBezTo>
                    <a:cubicBezTo>
                      <a:pt x="1568" y="15374"/>
                      <a:pt x="1372" y="15318"/>
                      <a:pt x="1148" y="15206"/>
                    </a:cubicBezTo>
                    <a:cubicBezTo>
                      <a:pt x="952" y="15122"/>
                      <a:pt x="784" y="15010"/>
                      <a:pt x="616" y="14870"/>
                    </a:cubicBezTo>
                    <a:cubicBezTo>
                      <a:pt x="560" y="14842"/>
                      <a:pt x="532" y="14814"/>
                      <a:pt x="476" y="14758"/>
                    </a:cubicBezTo>
                    <a:cubicBezTo>
                      <a:pt x="448" y="14730"/>
                      <a:pt x="420" y="14702"/>
                      <a:pt x="392" y="14646"/>
                    </a:cubicBezTo>
                    <a:cubicBezTo>
                      <a:pt x="308" y="14590"/>
                      <a:pt x="252" y="14506"/>
                      <a:pt x="196" y="14422"/>
                    </a:cubicBezTo>
                    <a:cubicBezTo>
                      <a:pt x="112" y="14254"/>
                      <a:pt x="56" y="14086"/>
                      <a:pt x="28" y="13890"/>
                    </a:cubicBezTo>
                    <a:lnTo>
                      <a:pt x="28" y="13890"/>
                    </a:lnTo>
                    <a:lnTo>
                      <a:pt x="28" y="13890"/>
                    </a:lnTo>
                    <a:lnTo>
                      <a:pt x="28" y="13890"/>
                    </a:lnTo>
                    <a:lnTo>
                      <a:pt x="28" y="13890"/>
                    </a:lnTo>
                    <a:cubicBezTo>
                      <a:pt x="0" y="13806"/>
                      <a:pt x="0" y="13722"/>
                      <a:pt x="28" y="13610"/>
                    </a:cubicBezTo>
                    <a:cubicBezTo>
                      <a:pt x="28" y="13526"/>
                      <a:pt x="56" y="13442"/>
                      <a:pt x="84" y="13330"/>
                    </a:cubicBezTo>
                    <a:cubicBezTo>
                      <a:pt x="140" y="13162"/>
                      <a:pt x="252" y="12966"/>
                      <a:pt x="364" y="12798"/>
                    </a:cubicBezTo>
                    <a:cubicBezTo>
                      <a:pt x="504" y="12630"/>
                      <a:pt x="644" y="12490"/>
                      <a:pt x="840" y="12350"/>
                    </a:cubicBezTo>
                    <a:cubicBezTo>
                      <a:pt x="1008" y="12210"/>
                      <a:pt x="1204" y="12126"/>
                      <a:pt x="1428" y="12042"/>
                    </a:cubicBezTo>
                    <a:cubicBezTo>
                      <a:pt x="1540" y="11986"/>
                      <a:pt x="1652" y="11958"/>
                      <a:pt x="1792" y="11902"/>
                    </a:cubicBezTo>
                    <a:cubicBezTo>
                      <a:pt x="1904" y="11874"/>
                      <a:pt x="2016" y="11846"/>
                      <a:pt x="2156" y="11818"/>
                    </a:cubicBezTo>
                    <a:cubicBezTo>
                      <a:pt x="2409" y="11762"/>
                      <a:pt x="2661" y="11734"/>
                      <a:pt x="2913" y="11706"/>
                    </a:cubicBezTo>
                    <a:cubicBezTo>
                      <a:pt x="3389" y="11678"/>
                      <a:pt x="3893" y="11678"/>
                      <a:pt x="4369" y="11706"/>
                    </a:cubicBezTo>
                    <a:lnTo>
                      <a:pt x="4621" y="11734"/>
                    </a:lnTo>
                    <a:lnTo>
                      <a:pt x="4621" y="11734"/>
                    </a:lnTo>
                    <a:cubicBezTo>
                      <a:pt x="4537" y="11706"/>
                      <a:pt x="4453" y="11706"/>
                      <a:pt x="4369" y="11706"/>
                    </a:cubicBezTo>
                    <a:cubicBezTo>
                      <a:pt x="3893" y="11650"/>
                      <a:pt x="3417" y="11566"/>
                      <a:pt x="2913" y="11426"/>
                    </a:cubicBezTo>
                    <a:cubicBezTo>
                      <a:pt x="2437" y="11286"/>
                      <a:pt x="1960" y="11090"/>
                      <a:pt x="1540" y="10810"/>
                    </a:cubicBezTo>
                    <a:cubicBezTo>
                      <a:pt x="1344" y="10698"/>
                      <a:pt x="1176" y="10558"/>
                      <a:pt x="1008" y="10390"/>
                    </a:cubicBezTo>
                    <a:cubicBezTo>
                      <a:pt x="952" y="10306"/>
                      <a:pt x="868" y="10222"/>
                      <a:pt x="812" y="10138"/>
                    </a:cubicBezTo>
                    <a:cubicBezTo>
                      <a:pt x="756" y="10054"/>
                      <a:pt x="700" y="9942"/>
                      <a:pt x="644" y="9858"/>
                    </a:cubicBezTo>
                    <a:cubicBezTo>
                      <a:pt x="616" y="9774"/>
                      <a:pt x="560" y="9662"/>
                      <a:pt x="532" y="9578"/>
                    </a:cubicBezTo>
                    <a:cubicBezTo>
                      <a:pt x="504" y="9465"/>
                      <a:pt x="476" y="9381"/>
                      <a:pt x="476" y="9269"/>
                    </a:cubicBezTo>
                    <a:cubicBezTo>
                      <a:pt x="448" y="9073"/>
                      <a:pt x="448" y="8905"/>
                      <a:pt x="504" y="8737"/>
                    </a:cubicBezTo>
                    <a:lnTo>
                      <a:pt x="504" y="8737"/>
                    </a:lnTo>
                    <a:lnTo>
                      <a:pt x="504" y="8737"/>
                    </a:lnTo>
                    <a:lnTo>
                      <a:pt x="504" y="8737"/>
                    </a:lnTo>
                    <a:lnTo>
                      <a:pt x="504" y="8737"/>
                    </a:lnTo>
                    <a:cubicBezTo>
                      <a:pt x="532" y="8625"/>
                      <a:pt x="588" y="8569"/>
                      <a:pt x="616" y="8485"/>
                    </a:cubicBezTo>
                    <a:cubicBezTo>
                      <a:pt x="672" y="8401"/>
                      <a:pt x="728" y="8317"/>
                      <a:pt x="784" y="8261"/>
                    </a:cubicBezTo>
                    <a:cubicBezTo>
                      <a:pt x="924" y="8121"/>
                      <a:pt x="1092" y="7981"/>
                      <a:pt x="1260" y="7897"/>
                    </a:cubicBezTo>
                    <a:cubicBezTo>
                      <a:pt x="1456" y="7785"/>
                      <a:pt x="1652" y="7701"/>
                      <a:pt x="1876" y="7645"/>
                    </a:cubicBezTo>
                    <a:cubicBezTo>
                      <a:pt x="2072" y="7617"/>
                      <a:pt x="2325" y="7589"/>
                      <a:pt x="2521" y="7589"/>
                    </a:cubicBezTo>
                    <a:cubicBezTo>
                      <a:pt x="2801" y="7617"/>
                      <a:pt x="3053" y="7645"/>
                      <a:pt x="3305" y="7701"/>
                    </a:cubicBezTo>
                    <a:cubicBezTo>
                      <a:pt x="3557" y="7757"/>
                      <a:pt x="3781" y="7813"/>
                      <a:pt x="4033" y="7897"/>
                    </a:cubicBezTo>
                    <a:cubicBezTo>
                      <a:pt x="4509" y="8065"/>
                      <a:pt x="4957" y="8261"/>
                      <a:pt x="5377" y="8513"/>
                    </a:cubicBezTo>
                    <a:cubicBezTo>
                      <a:pt x="5433" y="8541"/>
                      <a:pt x="5489" y="8569"/>
                      <a:pt x="5545" y="8597"/>
                    </a:cubicBezTo>
                    <a:cubicBezTo>
                      <a:pt x="5545" y="8597"/>
                      <a:pt x="5545" y="8597"/>
                      <a:pt x="5545" y="8597"/>
                    </a:cubicBezTo>
                    <a:cubicBezTo>
                      <a:pt x="5489" y="8569"/>
                      <a:pt x="5433" y="8541"/>
                      <a:pt x="5377" y="8485"/>
                    </a:cubicBezTo>
                    <a:cubicBezTo>
                      <a:pt x="4957" y="8233"/>
                      <a:pt x="4537" y="7981"/>
                      <a:pt x="4173" y="7645"/>
                    </a:cubicBezTo>
                    <a:cubicBezTo>
                      <a:pt x="3781" y="7337"/>
                      <a:pt x="3417" y="6973"/>
                      <a:pt x="3137" y="6525"/>
                    </a:cubicBezTo>
                    <a:cubicBezTo>
                      <a:pt x="3081" y="6441"/>
                      <a:pt x="3025" y="6329"/>
                      <a:pt x="2969" y="6245"/>
                    </a:cubicBezTo>
                    <a:cubicBezTo>
                      <a:pt x="2913" y="6133"/>
                      <a:pt x="2885" y="6049"/>
                      <a:pt x="2857" y="5937"/>
                    </a:cubicBezTo>
                    <a:cubicBezTo>
                      <a:pt x="2773" y="5713"/>
                      <a:pt x="2745" y="5517"/>
                      <a:pt x="2717" y="5293"/>
                    </a:cubicBezTo>
                    <a:cubicBezTo>
                      <a:pt x="2717" y="5097"/>
                      <a:pt x="2745" y="4873"/>
                      <a:pt x="2801" y="4705"/>
                    </a:cubicBezTo>
                    <a:cubicBezTo>
                      <a:pt x="2857" y="4509"/>
                      <a:pt x="2941" y="4341"/>
                      <a:pt x="3053" y="4201"/>
                    </a:cubicBezTo>
                    <a:lnTo>
                      <a:pt x="3053" y="4201"/>
                    </a:lnTo>
                    <a:lnTo>
                      <a:pt x="3053" y="4201"/>
                    </a:lnTo>
                    <a:lnTo>
                      <a:pt x="3081" y="4201"/>
                    </a:lnTo>
                    <a:lnTo>
                      <a:pt x="3081" y="4201"/>
                    </a:lnTo>
                    <a:cubicBezTo>
                      <a:pt x="3305" y="3949"/>
                      <a:pt x="3669" y="3781"/>
                      <a:pt x="4117" y="3753"/>
                    </a:cubicBezTo>
                    <a:cubicBezTo>
                      <a:pt x="4201" y="3725"/>
                      <a:pt x="4313" y="3725"/>
                      <a:pt x="4425" y="3753"/>
                    </a:cubicBezTo>
                    <a:cubicBezTo>
                      <a:pt x="4537" y="3753"/>
                      <a:pt x="4649" y="3753"/>
                      <a:pt x="4761" y="3781"/>
                    </a:cubicBezTo>
                    <a:cubicBezTo>
                      <a:pt x="4957" y="3837"/>
                      <a:pt x="5181" y="3893"/>
                      <a:pt x="5377" y="4005"/>
                    </a:cubicBezTo>
                    <a:cubicBezTo>
                      <a:pt x="5825" y="4229"/>
                      <a:pt x="6245" y="4537"/>
                      <a:pt x="6609" y="4901"/>
                    </a:cubicBezTo>
                    <a:cubicBezTo>
                      <a:pt x="6973" y="5237"/>
                      <a:pt x="7309" y="5601"/>
                      <a:pt x="7589" y="5993"/>
                    </a:cubicBezTo>
                    <a:cubicBezTo>
                      <a:pt x="7617" y="6021"/>
                      <a:pt x="7645" y="6077"/>
                      <a:pt x="7673" y="6105"/>
                    </a:cubicBezTo>
                    <a:lnTo>
                      <a:pt x="7701" y="6105"/>
                    </a:lnTo>
                    <a:cubicBezTo>
                      <a:pt x="7673" y="6077"/>
                      <a:pt x="7645" y="6021"/>
                      <a:pt x="7617" y="5993"/>
                    </a:cubicBezTo>
                    <a:cubicBezTo>
                      <a:pt x="7337" y="5601"/>
                      <a:pt x="7057" y="5181"/>
                      <a:pt x="6833" y="4733"/>
                    </a:cubicBezTo>
                    <a:cubicBezTo>
                      <a:pt x="6609" y="4285"/>
                      <a:pt x="6441" y="3781"/>
                      <a:pt x="6357" y="3277"/>
                    </a:cubicBezTo>
                    <a:cubicBezTo>
                      <a:pt x="6301" y="3053"/>
                      <a:pt x="6301" y="2829"/>
                      <a:pt x="6329" y="2605"/>
                    </a:cubicBezTo>
                    <a:cubicBezTo>
                      <a:pt x="6329" y="2521"/>
                      <a:pt x="6357" y="2409"/>
                      <a:pt x="6385" y="2297"/>
                    </a:cubicBezTo>
                    <a:cubicBezTo>
                      <a:pt x="6413" y="2185"/>
                      <a:pt x="6441" y="2073"/>
                      <a:pt x="6469" y="1989"/>
                    </a:cubicBezTo>
                    <a:cubicBezTo>
                      <a:pt x="6637" y="1596"/>
                      <a:pt x="6917" y="1288"/>
                      <a:pt x="7225" y="1120"/>
                    </a:cubicBezTo>
                    <a:lnTo>
                      <a:pt x="7225" y="1120"/>
                    </a:lnTo>
                    <a:lnTo>
                      <a:pt x="7225" y="1120"/>
                    </a:lnTo>
                    <a:lnTo>
                      <a:pt x="7225" y="1120"/>
                    </a:lnTo>
                    <a:lnTo>
                      <a:pt x="7225" y="1120"/>
                    </a:lnTo>
                    <a:cubicBezTo>
                      <a:pt x="7393" y="1064"/>
                      <a:pt x="7589" y="1036"/>
                      <a:pt x="7757" y="1008"/>
                    </a:cubicBezTo>
                    <a:cubicBezTo>
                      <a:pt x="7953" y="1008"/>
                      <a:pt x="8177" y="1064"/>
                      <a:pt x="8373" y="1120"/>
                    </a:cubicBezTo>
                    <a:cubicBezTo>
                      <a:pt x="8569" y="1204"/>
                      <a:pt x="8765" y="1288"/>
                      <a:pt x="8933" y="1428"/>
                    </a:cubicBezTo>
                    <a:cubicBezTo>
                      <a:pt x="9045" y="1484"/>
                      <a:pt x="9129" y="1568"/>
                      <a:pt x="9213" y="1624"/>
                    </a:cubicBezTo>
                    <a:cubicBezTo>
                      <a:pt x="9269" y="1708"/>
                      <a:pt x="9353" y="1793"/>
                      <a:pt x="9437" y="1877"/>
                    </a:cubicBezTo>
                    <a:cubicBezTo>
                      <a:pt x="9745" y="2269"/>
                      <a:pt x="9998" y="2717"/>
                      <a:pt x="10194" y="3193"/>
                    </a:cubicBezTo>
                    <a:cubicBezTo>
                      <a:pt x="10390" y="3641"/>
                      <a:pt x="10530" y="4117"/>
                      <a:pt x="10642" y="4593"/>
                    </a:cubicBezTo>
                    <a:cubicBezTo>
                      <a:pt x="10670" y="4621"/>
                      <a:pt x="10670" y="4677"/>
                      <a:pt x="10670" y="4705"/>
                    </a:cubicBezTo>
                    <a:lnTo>
                      <a:pt x="10698" y="4705"/>
                    </a:lnTo>
                    <a:cubicBezTo>
                      <a:pt x="10670" y="4677"/>
                      <a:pt x="10670" y="4649"/>
                      <a:pt x="10670" y="4593"/>
                    </a:cubicBezTo>
                    <a:cubicBezTo>
                      <a:pt x="10586" y="4117"/>
                      <a:pt x="10502" y="3641"/>
                      <a:pt x="10474" y="3137"/>
                    </a:cubicBezTo>
                    <a:cubicBezTo>
                      <a:pt x="10474" y="2885"/>
                      <a:pt x="10474" y="2633"/>
                      <a:pt x="10502" y="2381"/>
                    </a:cubicBezTo>
                    <a:cubicBezTo>
                      <a:pt x="10530" y="2129"/>
                      <a:pt x="10558" y="1877"/>
                      <a:pt x="10614" y="1624"/>
                    </a:cubicBezTo>
                    <a:cubicBezTo>
                      <a:pt x="10670" y="1400"/>
                      <a:pt x="10754" y="1176"/>
                      <a:pt x="10866" y="1008"/>
                    </a:cubicBezTo>
                    <a:cubicBezTo>
                      <a:pt x="10978" y="812"/>
                      <a:pt x="11118" y="616"/>
                      <a:pt x="11258" y="476"/>
                    </a:cubicBezTo>
                    <a:cubicBezTo>
                      <a:pt x="11426" y="336"/>
                      <a:pt x="11594" y="224"/>
                      <a:pt x="11762" y="140"/>
                    </a:cubicBezTo>
                    <a:cubicBezTo>
                      <a:pt x="11846" y="84"/>
                      <a:pt x="11930" y="56"/>
                      <a:pt x="12042" y="56"/>
                    </a:cubicBezTo>
                    <a:cubicBezTo>
                      <a:pt x="12126" y="28"/>
                      <a:pt x="12210" y="0"/>
                      <a:pt x="12294" y="0"/>
                    </a:cubicBezTo>
                    <a:lnTo>
                      <a:pt x="12294" y="0"/>
                    </a:lnTo>
                    <a:lnTo>
                      <a:pt x="12294" y="0"/>
                    </a:lnTo>
                    <a:lnTo>
                      <a:pt x="12322" y="0"/>
                    </a:lnTo>
                    <a:lnTo>
                      <a:pt x="12322" y="0"/>
                    </a:lnTo>
                    <a:cubicBezTo>
                      <a:pt x="12490" y="0"/>
                      <a:pt x="12658" y="56"/>
                      <a:pt x="12826" y="140"/>
                    </a:cubicBezTo>
                    <a:cubicBezTo>
                      <a:pt x="12938" y="168"/>
                      <a:pt x="13022" y="224"/>
                      <a:pt x="13106" y="280"/>
                    </a:cubicBezTo>
                    <a:cubicBezTo>
                      <a:pt x="13190" y="336"/>
                      <a:pt x="13274" y="392"/>
                      <a:pt x="13330" y="476"/>
                    </a:cubicBezTo>
                    <a:cubicBezTo>
                      <a:pt x="13414" y="532"/>
                      <a:pt x="13498" y="616"/>
                      <a:pt x="13554" y="700"/>
                    </a:cubicBezTo>
                    <a:cubicBezTo>
                      <a:pt x="13610" y="784"/>
                      <a:pt x="13694" y="868"/>
                      <a:pt x="13750" y="980"/>
                    </a:cubicBezTo>
                    <a:cubicBezTo>
                      <a:pt x="13862" y="1176"/>
                      <a:pt x="13946" y="1372"/>
                      <a:pt x="14002" y="1596"/>
                    </a:cubicBezTo>
                    <a:cubicBezTo>
                      <a:pt x="14142" y="2101"/>
                      <a:pt x="14170" y="2605"/>
                      <a:pt x="14170" y="3109"/>
                    </a:cubicBezTo>
                    <a:cubicBezTo>
                      <a:pt x="14142" y="3585"/>
                      <a:pt x="14086" y="4089"/>
                      <a:pt x="14002" y="4565"/>
                    </a:cubicBezTo>
                    <a:cubicBezTo>
                      <a:pt x="14002" y="4593"/>
                      <a:pt x="14002" y="4621"/>
                      <a:pt x="14002" y="4649"/>
                    </a:cubicBezTo>
                    <a:lnTo>
                      <a:pt x="14002" y="4649"/>
                    </a:lnTo>
                    <a:cubicBezTo>
                      <a:pt x="14002" y="4621"/>
                      <a:pt x="14002" y="4593"/>
                      <a:pt x="14030" y="4565"/>
                    </a:cubicBezTo>
                    <a:cubicBezTo>
                      <a:pt x="14114" y="4089"/>
                      <a:pt x="14254" y="3613"/>
                      <a:pt x="14450" y="3165"/>
                    </a:cubicBezTo>
                    <a:cubicBezTo>
                      <a:pt x="14534" y="2913"/>
                      <a:pt x="14646" y="2689"/>
                      <a:pt x="14758" y="2465"/>
                    </a:cubicBezTo>
                    <a:cubicBezTo>
                      <a:pt x="14842" y="2353"/>
                      <a:pt x="14898" y="2241"/>
                      <a:pt x="14982" y="2129"/>
                    </a:cubicBezTo>
                    <a:cubicBezTo>
                      <a:pt x="15038" y="2045"/>
                      <a:pt x="15122" y="1933"/>
                      <a:pt x="15206" y="1821"/>
                    </a:cubicBezTo>
                    <a:cubicBezTo>
                      <a:pt x="15318" y="1652"/>
                      <a:pt x="15486" y="1484"/>
                      <a:pt x="15682" y="1372"/>
                    </a:cubicBezTo>
                    <a:cubicBezTo>
                      <a:pt x="15850" y="1232"/>
                      <a:pt x="16046" y="1120"/>
                      <a:pt x="16242" y="1064"/>
                    </a:cubicBezTo>
                    <a:cubicBezTo>
                      <a:pt x="16438" y="980"/>
                      <a:pt x="16634" y="952"/>
                      <a:pt x="16830" y="952"/>
                    </a:cubicBezTo>
                    <a:cubicBezTo>
                      <a:pt x="16942" y="952"/>
                      <a:pt x="17026" y="952"/>
                      <a:pt x="17110" y="952"/>
                    </a:cubicBezTo>
                    <a:cubicBezTo>
                      <a:pt x="17194" y="980"/>
                      <a:pt x="17278" y="1008"/>
                      <a:pt x="17363" y="1036"/>
                    </a:cubicBezTo>
                    <a:lnTo>
                      <a:pt x="17363" y="1036"/>
                    </a:lnTo>
                    <a:lnTo>
                      <a:pt x="17363" y="1036"/>
                    </a:lnTo>
                    <a:lnTo>
                      <a:pt x="17391" y="1036"/>
                    </a:lnTo>
                    <a:lnTo>
                      <a:pt x="17391" y="1036"/>
                    </a:lnTo>
                    <a:cubicBezTo>
                      <a:pt x="17531" y="1092"/>
                      <a:pt x="17699" y="1204"/>
                      <a:pt x="17811" y="1372"/>
                    </a:cubicBezTo>
                    <a:cubicBezTo>
                      <a:pt x="17895" y="1428"/>
                      <a:pt x="17951" y="1512"/>
                      <a:pt x="18007" y="1596"/>
                    </a:cubicBezTo>
                    <a:cubicBezTo>
                      <a:pt x="18035" y="1652"/>
                      <a:pt x="18063" y="1680"/>
                      <a:pt x="18063" y="1736"/>
                    </a:cubicBezTo>
                    <a:cubicBezTo>
                      <a:pt x="18091" y="1764"/>
                      <a:pt x="18119" y="1821"/>
                      <a:pt x="18147" y="1877"/>
                    </a:cubicBezTo>
                    <a:cubicBezTo>
                      <a:pt x="18231" y="2073"/>
                      <a:pt x="18287" y="2297"/>
                      <a:pt x="18315" y="2493"/>
                    </a:cubicBezTo>
                    <a:cubicBezTo>
                      <a:pt x="18343" y="2717"/>
                      <a:pt x="18315" y="2941"/>
                      <a:pt x="18287" y="3165"/>
                    </a:cubicBezTo>
                    <a:cubicBezTo>
                      <a:pt x="18203" y="3669"/>
                      <a:pt x="18035" y="4173"/>
                      <a:pt x="17839" y="4621"/>
                    </a:cubicBezTo>
                    <a:cubicBezTo>
                      <a:pt x="17615" y="5069"/>
                      <a:pt x="17363" y="5489"/>
                      <a:pt x="17082" y="5909"/>
                    </a:cubicBezTo>
                    <a:cubicBezTo>
                      <a:pt x="17082" y="5937"/>
                      <a:pt x="17054" y="5937"/>
                      <a:pt x="17054" y="5965"/>
                    </a:cubicBezTo>
                    <a:lnTo>
                      <a:pt x="17054" y="5965"/>
                    </a:lnTo>
                    <a:cubicBezTo>
                      <a:pt x="17054" y="5965"/>
                      <a:pt x="17082" y="5937"/>
                      <a:pt x="17110" y="5909"/>
                    </a:cubicBezTo>
                    <a:cubicBezTo>
                      <a:pt x="17391" y="5517"/>
                      <a:pt x="17699" y="5125"/>
                      <a:pt x="18063" y="4789"/>
                    </a:cubicBezTo>
                    <a:cubicBezTo>
                      <a:pt x="18427" y="4453"/>
                      <a:pt x="18819" y="4117"/>
                      <a:pt x="19295" y="3893"/>
                    </a:cubicBezTo>
                    <a:cubicBezTo>
                      <a:pt x="19491" y="3781"/>
                      <a:pt x="19687" y="3697"/>
                      <a:pt x="19911" y="3669"/>
                    </a:cubicBezTo>
                    <a:cubicBezTo>
                      <a:pt x="20135" y="3613"/>
                      <a:pt x="20359" y="3585"/>
                      <a:pt x="20555" y="3613"/>
                    </a:cubicBezTo>
                    <a:cubicBezTo>
                      <a:pt x="20779" y="3641"/>
                      <a:pt x="20975" y="3669"/>
                      <a:pt x="21143" y="3753"/>
                    </a:cubicBezTo>
                    <a:cubicBezTo>
                      <a:pt x="21339" y="3837"/>
                      <a:pt x="21479" y="3921"/>
                      <a:pt x="21619" y="4061"/>
                    </a:cubicBezTo>
                    <a:lnTo>
                      <a:pt x="21619" y="4061"/>
                    </a:lnTo>
                    <a:lnTo>
                      <a:pt x="21619" y="4061"/>
                    </a:lnTo>
                    <a:lnTo>
                      <a:pt x="21619" y="4061"/>
                    </a:lnTo>
                    <a:lnTo>
                      <a:pt x="21619" y="4061"/>
                    </a:lnTo>
                    <a:cubicBezTo>
                      <a:pt x="21731" y="4201"/>
                      <a:pt x="21815" y="4341"/>
                      <a:pt x="21871" y="4537"/>
                    </a:cubicBezTo>
                    <a:cubicBezTo>
                      <a:pt x="21899" y="4593"/>
                      <a:pt x="21899" y="4621"/>
                      <a:pt x="21927" y="4677"/>
                    </a:cubicBezTo>
                    <a:cubicBezTo>
                      <a:pt x="21927" y="4733"/>
                      <a:pt x="21927" y="4761"/>
                      <a:pt x="21927" y="4817"/>
                    </a:cubicBezTo>
                    <a:cubicBezTo>
                      <a:pt x="21955" y="4929"/>
                      <a:pt x="21955" y="5013"/>
                      <a:pt x="21955" y="5125"/>
                    </a:cubicBezTo>
                    <a:cubicBezTo>
                      <a:pt x="21955" y="5237"/>
                      <a:pt x="21955" y="5349"/>
                      <a:pt x="21927" y="5461"/>
                    </a:cubicBezTo>
                    <a:cubicBezTo>
                      <a:pt x="21899" y="5545"/>
                      <a:pt x="21871" y="5657"/>
                      <a:pt x="21843" y="5769"/>
                    </a:cubicBezTo>
                    <a:cubicBezTo>
                      <a:pt x="21787" y="5965"/>
                      <a:pt x="21703" y="6189"/>
                      <a:pt x="21563" y="6357"/>
                    </a:cubicBezTo>
                    <a:cubicBezTo>
                      <a:pt x="21283" y="6805"/>
                      <a:pt x="20947" y="7169"/>
                      <a:pt x="20555" y="7505"/>
                    </a:cubicBezTo>
                    <a:cubicBezTo>
                      <a:pt x="20191" y="7841"/>
                      <a:pt x="19771" y="8121"/>
                      <a:pt x="19351" y="8373"/>
                    </a:cubicBezTo>
                    <a:lnTo>
                      <a:pt x="19267" y="8429"/>
                    </a:lnTo>
                    <a:cubicBezTo>
                      <a:pt x="19267" y="8429"/>
                      <a:pt x="19267" y="8429"/>
                      <a:pt x="19295" y="8429"/>
                    </a:cubicBezTo>
                    <a:cubicBezTo>
                      <a:pt x="19323" y="8401"/>
                      <a:pt x="19351" y="8401"/>
                      <a:pt x="19379" y="8373"/>
                    </a:cubicBezTo>
                    <a:cubicBezTo>
                      <a:pt x="19799" y="8149"/>
                      <a:pt x="20247" y="7925"/>
                      <a:pt x="20723" y="7757"/>
                    </a:cubicBezTo>
                    <a:cubicBezTo>
                      <a:pt x="20947" y="7673"/>
                      <a:pt x="21199" y="7589"/>
                      <a:pt x="21423" y="7533"/>
                    </a:cubicBezTo>
                    <a:cubicBezTo>
                      <a:pt x="21675" y="7477"/>
                      <a:pt x="21927" y="7449"/>
                      <a:pt x="22207" y="7421"/>
                    </a:cubicBezTo>
                    <a:cubicBezTo>
                      <a:pt x="22627" y="7393"/>
                      <a:pt x="23103" y="7477"/>
                      <a:pt x="23467" y="7673"/>
                    </a:cubicBezTo>
                    <a:cubicBezTo>
                      <a:pt x="23551" y="7729"/>
                      <a:pt x="23663" y="7785"/>
                      <a:pt x="23747" y="7841"/>
                    </a:cubicBezTo>
                    <a:cubicBezTo>
                      <a:pt x="23831" y="7897"/>
                      <a:pt x="23887" y="7981"/>
                      <a:pt x="23943" y="8037"/>
                    </a:cubicBezTo>
                    <a:cubicBezTo>
                      <a:pt x="24083" y="8177"/>
                      <a:pt x="24195" y="8345"/>
                      <a:pt x="24251" y="8513"/>
                    </a:cubicBezTo>
                    <a:lnTo>
                      <a:pt x="24251" y="8513"/>
                    </a:lnTo>
                    <a:lnTo>
                      <a:pt x="24251" y="8513"/>
                    </a:lnTo>
                    <a:lnTo>
                      <a:pt x="24251" y="8513"/>
                    </a:lnTo>
                    <a:lnTo>
                      <a:pt x="24251" y="8513"/>
                    </a:lnTo>
                    <a:cubicBezTo>
                      <a:pt x="24307" y="8681"/>
                      <a:pt x="24307" y="8877"/>
                      <a:pt x="24307" y="9073"/>
                    </a:cubicBezTo>
                    <a:cubicBezTo>
                      <a:pt x="24279" y="9269"/>
                      <a:pt x="24223" y="9465"/>
                      <a:pt x="24139" y="9662"/>
                    </a:cubicBezTo>
                    <a:cubicBezTo>
                      <a:pt x="23943" y="10054"/>
                      <a:pt x="23635" y="10390"/>
                      <a:pt x="23271" y="10642"/>
                    </a:cubicBezTo>
                    <a:cubicBezTo>
                      <a:pt x="22823" y="10922"/>
                      <a:pt x="22375" y="11118"/>
                      <a:pt x="21871" y="11258"/>
                    </a:cubicBezTo>
                    <a:cubicBezTo>
                      <a:pt x="21395" y="11398"/>
                      <a:pt x="20919" y="11510"/>
                      <a:pt x="20443" y="11566"/>
                    </a:cubicBezTo>
                    <a:cubicBezTo>
                      <a:pt x="20387" y="11566"/>
                      <a:pt x="20331" y="11566"/>
                      <a:pt x="20303" y="11566"/>
                    </a:cubicBezTo>
                    <a:lnTo>
                      <a:pt x="20303" y="11594"/>
                    </a:lnTo>
                    <a:cubicBezTo>
                      <a:pt x="20331" y="11594"/>
                      <a:pt x="20387" y="11566"/>
                      <a:pt x="20443" y="11566"/>
                    </a:cubicBezTo>
                    <a:cubicBezTo>
                      <a:pt x="21395" y="11482"/>
                      <a:pt x="22431" y="11482"/>
                      <a:pt x="23411" y="11846"/>
                    </a:cubicBezTo>
                    <a:cubicBezTo>
                      <a:pt x="23523" y="11902"/>
                      <a:pt x="23607" y="11930"/>
                      <a:pt x="23719" y="11986"/>
                    </a:cubicBezTo>
                    <a:cubicBezTo>
                      <a:pt x="23803" y="12042"/>
                      <a:pt x="23887" y="12098"/>
                      <a:pt x="23999" y="12154"/>
                    </a:cubicBezTo>
                    <a:cubicBezTo>
                      <a:pt x="24167" y="12294"/>
                      <a:pt x="24335" y="12434"/>
                      <a:pt x="24447" y="12602"/>
                    </a:cubicBezTo>
                    <a:cubicBezTo>
                      <a:pt x="24587" y="12770"/>
                      <a:pt x="24699" y="12966"/>
                      <a:pt x="24755" y="13134"/>
                    </a:cubicBezTo>
                    <a:cubicBezTo>
                      <a:pt x="24811" y="13330"/>
                      <a:pt x="24840" y="13498"/>
                      <a:pt x="24840" y="13666"/>
                    </a:cubicBezTo>
                    <a:lnTo>
                      <a:pt x="24840" y="13666"/>
                    </a:lnTo>
                    <a:lnTo>
                      <a:pt x="24840" y="13694"/>
                    </a:lnTo>
                    <a:lnTo>
                      <a:pt x="24840" y="13694"/>
                    </a:lnTo>
                    <a:lnTo>
                      <a:pt x="24840" y="13694"/>
                    </a:lnTo>
                    <a:cubicBezTo>
                      <a:pt x="24811" y="13862"/>
                      <a:pt x="24755" y="14030"/>
                      <a:pt x="24643" y="14198"/>
                    </a:cubicBezTo>
                    <a:cubicBezTo>
                      <a:pt x="24615" y="14282"/>
                      <a:pt x="24531" y="14366"/>
                      <a:pt x="24475" y="14450"/>
                    </a:cubicBezTo>
                    <a:cubicBezTo>
                      <a:pt x="24419" y="14534"/>
                      <a:pt x="24335" y="14590"/>
                      <a:pt x="24251" y="14674"/>
                    </a:cubicBezTo>
                    <a:cubicBezTo>
                      <a:pt x="24111" y="14814"/>
                      <a:pt x="23915" y="14926"/>
                      <a:pt x="23719" y="15010"/>
                    </a:cubicBezTo>
                    <a:cubicBezTo>
                      <a:pt x="23523" y="15122"/>
                      <a:pt x="23299" y="15178"/>
                      <a:pt x="23075" y="15206"/>
                    </a:cubicBezTo>
                    <a:cubicBezTo>
                      <a:pt x="22571" y="15290"/>
                      <a:pt x="22067" y="15290"/>
                      <a:pt x="21563" y="15234"/>
                    </a:cubicBezTo>
                    <a:cubicBezTo>
                      <a:pt x="21059" y="15150"/>
                      <a:pt x="20583" y="15038"/>
                      <a:pt x="20107" y="14926"/>
                    </a:cubicBezTo>
                    <a:lnTo>
                      <a:pt x="19939" y="14870"/>
                    </a:lnTo>
                    <a:lnTo>
                      <a:pt x="19939" y="14870"/>
                    </a:lnTo>
                    <a:lnTo>
                      <a:pt x="20107" y="14926"/>
                    </a:lnTo>
                    <a:cubicBezTo>
                      <a:pt x="20555" y="15066"/>
                      <a:pt x="21031" y="15262"/>
                      <a:pt x="21479" y="15486"/>
                    </a:cubicBezTo>
                    <a:cubicBezTo>
                      <a:pt x="21703" y="15626"/>
                      <a:pt x="21899" y="15738"/>
                      <a:pt x="22123" y="15878"/>
                    </a:cubicBezTo>
                    <a:cubicBezTo>
                      <a:pt x="22319" y="16046"/>
                      <a:pt x="22515" y="16186"/>
                      <a:pt x="22711" y="16382"/>
                    </a:cubicBezTo>
                    <a:cubicBezTo>
                      <a:pt x="22879" y="16522"/>
                      <a:pt x="23019" y="16718"/>
                      <a:pt x="23131" y="16886"/>
                    </a:cubicBezTo>
                    <a:cubicBezTo>
                      <a:pt x="23243" y="17082"/>
                      <a:pt x="23327" y="17278"/>
                      <a:pt x="23355" y="17503"/>
                    </a:cubicBezTo>
                    <a:cubicBezTo>
                      <a:pt x="23467" y="17895"/>
                      <a:pt x="23439" y="18315"/>
                      <a:pt x="23271" y="18623"/>
                    </a:cubicBezTo>
                    <a:lnTo>
                      <a:pt x="23271" y="18623"/>
                    </a:lnTo>
                    <a:lnTo>
                      <a:pt x="23271" y="18623"/>
                    </a:lnTo>
                    <a:lnTo>
                      <a:pt x="23271" y="18651"/>
                    </a:lnTo>
                    <a:lnTo>
                      <a:pt x="23271" y="18651"/>
                    </a:lnTo>
                    <a:cubicBezTo>
                      <a:pt x="23215" y="18707"/>
                      <a:pt x="23187" y="18791"/>
                      <a:pt x="23103" y="18847"/>
                    </a:cubicBezTo>
                    <a:cubicBezTo>
                      <a:pt x="23047" y="18931"/>
                      <a:pt x="22963" y="18987"/>
                      <a:pt x="22907" y="19043"/>
                    </a:cubicBezTo>
                    <a:cubicBezTo>
                      <a:pt x="22823" y="19099"/>
                      <a:pt x="22739" y="19155"/>
                      <a:pt x="22655" y="19183"/>
                    </a:cubicBezTo>
                    <a:cubicBezTo>
                      <a:pt x="22543" y="19239"/>
                      <a:pt x="22459" y="19267"/>
                      <a:pt x="22347" y="19295"/>
                    </a:cubicBezTo>
                    <a:cubicBezTo>
                      <a:pt x="22151" y="19351"/>
                      <a:pt x="21927" y="19407"/>
                      <a:pt x="21703" y="19407"/>
                    </a:cubicBezTo>
                    <a:cubicBezTo>
                      <a:pt x="21479" y="19407"/>
                      <a:pt x="21255" y="19379"/>
                      <a:pt x="21059" y="19323"/>
                    </a:cubicBezTo>
                    <a:cubicBezTo>
                      <a:pt x="20919" y="19295"/>
                      <a:pt x="20807" y="19239"/>
                      <a:pt x="20695" y="19211"/>
                    </a:cubicBezTo>
                    <a:cubicBezTo>
                      <a:pt x="20555" y="19155"/>
                      <a:pt x="20443" y="19127"/>
                      <a:pt x="20331" y="19071"/>
                    </a:cubicBezTo>
                    <a:cubicBezTo>
                      <a:pt x="20107" y="18959"/>
                      <a:pt x="19883" y="18847"/>
                      <a:pt x="19659" y="18707"/>
                    </a:cubicBezTo>
                    <a:cubicBezTo>
                      <a:pt x="19239" y="18455"/>
                      <a:pt x="18847" y="18147"/>
                      <a:pt x="18455" y="17839"/>
                    </a:cubicBezTo>
                    <a:cubicBezTo>
                      <a:pt x="18399" y="17783"/>
                      <a:pt x="18343" y="17727"/>
                      <a:pt x="18287" y="17699"/>
                    </a:cubicBezTo>
                    <a:lnTo>
                      <a:pt x="18287" y="17699"/>
                    </a:lnTo>
                    <a:cubicBezTo>
                      <a:pt x="18343" y="17755"/>
                      <a:pt x="18399" y="17783"/>
                      <a:pt x="18455" y="17839"/>
                    </a:cubicBezTo>
                    <a:cubicBezTo>
                      <a:pt x="18819" y="18175"/>
                      <a:pt x="19155" y="18539"/>
                      <a:pt x="19463" y="18931"/>
                    </a:cubicBezTo>
                    <a:cubicBezTo>
                      <a:pt x="19771" y="19323"/>
                      <a:pt x="20051" y="19743"/>
                      <a:pt x="20247" y="20247"/>
                    </a:cubicBezTo>
                    <a:cubicBezTo>
                      <a:pt x="20331" y="20443"/>
                      <a:pt x="20387" y="20667"/>
                      <a:pt x="20387" y="20891"/>
                    </a:cubicBezTo>
                    <a:cubicBezTo>
                      <a:pt x="20415" y="21003"/>
                      <a:pt x="20415" y="21115"/>
                      <a:pt x="20415" y="21199"/>
                    </a:cubicBezTo>
                    <a:cubicBezTo>
                      <a:pt x="20415" y="21311"/>
                      <a:pt x="20387" y="21423"/>
                      <a:pt x="20387" y="21535"/>
                    </a:cubicBezTo>
                    <a:cubicBezTo>
                      <a:pt x="20359" y="21647"/>
                      <a:pt x="20331" y="21731"/>
                      <a:pt x="20303" y="21843"/>
                    </a:cubicBezTo>
                    <a:cubicBezTo>
                      <a:pt x="20275" y="21927"/>
                      <a:pt x="20219" y="22011"/>
                      <a:pt x="20191" y="22095"/>
                    </a:cubicBezTo>
                    <a:cubicBezTo>
                      <a:pt x="20079" y="22263"/>
                      <a:pt x="19967" y="22403"/>
                      <a:pt x="19827" y="22515"/>
                    </a:cubicBezTo>
                    <a:lnTo>
                      <a:pt x="19827" y="22515"/>
                    </a:lnTo>
                    <a:lnTo>
                      <a:pt x="19827" y="22515"/>
                    </a:lnTo>
                    <a:lnTo>
                      <a:pt x="19827" y="22515"/>
                    </a:lnTo>
                    <a:lnTo>
                      <a:pt x="19827" y="22515"/>
                    </a:lnTo>
                    <a:cubicBezTo>
                      <a:pt x="19687" y="22627"/>
                      <a:pt x="19519" y="22683"/>
                      <a:pt x="19323" y="22739"/>
                    </a:cubicBezTo>
                    <a:cubicBezTo>
                      <a:pt x="19239" y="22767"/>
                      <a:pt x="19127" y="22767"/>
                      <a:pt x="19043" y="22767"/>
                    </a:cubicBezTo>
                    <a:cubicBezTo>
                      <a:pt x="18931" y="22767"/>
                      <a:pt x="18819" y="22767"/>
                      <a:pt x="18735" y="22767"/>
                    </a:cubicBezTo>
                    <a:cubicBezTo>
                      <a:pt x="18623" y="22739"/>
                      <a:pt x="18511" y="22711"/>
                      <a:pt x="18399" y="22683"/>
                    </a:cubicBezTo>
                    <a:cubicBezTo>
                      <a:pt x="18315" y="22655"/>
                      <a:pt x="18203" y="22627"/>
                      <a:pt x="18091" y="22599"/>
                    </a:cubicBezTo>
                    <a:cubicBezTo>
                      <a:pt x="17895" y="22487"/>
                      <a:pt x="17699" y="22375"/>
                      <a:pt x="17531" y="22235"/>
                    </a:cubicBezTo>
                    <a:cubicBezTo>
                      <a:pt x="17138" y="21927"/>
                      <a:pt x="16774" y="21535"/>
                      <a:pt x="16494" y="21115"/>
                    </a:cubicBezTo>
                    <a:cubicBezTo>
                      <a:pt x="16214" y="20723"/>
                      <a:pt x="15962" y="20275"/>
                      <a:pt x="15766" y="19827"/>
                    </a:cubicBezTo>
                    <a:cubicBezTo>
                      <a:pt x="15710" y="19743"/>
                      <a:pt x="15682" y="19659"/>
                      <a:pt x="15654" y="19603"/>
                    </a:cubicBezTo>
                    <a:lnTo>
                      <a:pt x="15626" y="19603"/>
                    </a:lnTo>
                    <a:cubicBezTo>
                      <a:pt x="15682" y="19687"/>
                      <a:pt x="15710" y="19743"/>
                      <a:pt x="15738" y="19827"/>
                    </a:cubicBezTo>
                    <a:cubicBezTo>
                      <a:pt x="15934" y="20275"/>
                      <a:pt x="16102" y="20751"/>
                      <a:pt x="16242" y="21227"/>
                    </a:cubicBezTo>
                    <a:cubicBezTo>
                      <a:pt x="16298" y="21479"/>
                      <a:pt x="16354" y="21731"/>
                      <a:pt x="16382" y="21983"/>
                    </a:cubicBezTo>
                    <a:cubicBezTo>
                      <a:pt x="16382" y="22095"/>
                      <a:pt x="16410" y="22235"/>
                      <a:pt x="16410" y="22347"/>
                    </a:cubicBezTo>
                    <a:cubicBezTo>
                      <a:pt x="16410" y="22487"/>
                      <a:pt x="16410" y="22627"/>
                      <a:pt x="16410" y="22739"/>
                    </a:cubicBezTo>
                    <a:cubicBezTo>
                      <a:pt x="16410" y="22963"/>
                      <a:pt x="16354" y="23187"/>
                      <a:pt x="16298" y="23411"/>
                    </a:cubicBezTo>
                    <a:cubicBezTo>
                      <a:pt x="16214" y="23607"/>
                      <a:pt x="16130" y="23803"/>
                      <a:pt x="16018" y="23971"/>
                    </a:cubicBezTo>
                    <a:cubicBezTo>
                      <a:pt x="15962" y="24083"/>
                      <a:pt x="15878" y="24167"/>
                      <a:pt x="15822" y="24223"/>
                    </a:cubicBezTo>
                    <a:cubicBezTo>
                      <a:pt x="15738" y="24307"/>
                      <a:pt x="15682" y="24363"/>
                      <a:pt x="15598" y="24419"/>
                    </a:cubicBezTo>
                    <a:cubicBezTo>
                      <a:pt x="15514" y="24475"/>
                      <a:pt x="15430" y="24531"/>
                      <a:pt x="15346" y="24587"/>
                    </a:cubicBezTo>
                    <a:cubicBezTo>
                      <a:pt x="15262" y="24615"/>
                      <a:pt x="15178" y="24643"/>
                      <a:pt x="15094" y="2467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35"/>
              <p:cNvSpPr/>
              <p:nvPr/>
            </p:nvSpPr>
            <p:spPr>
              <a:xfrm>
                <a:off x="9297450" y="4709000"/>
                <a:ext cx="176450" cy="156200"/>
              </a:xfrm>
              <a:custGeom>
                <a:rect b="b" l="l" r="r" t="t"/>
                <a:pathLst>
                  <a:path extrusionOk="0" h="6248" w="7058">
                    <a:moveTo>
                      <a:pt x="3525" y="1"/>
                    </a:moveTo>
                    <a:cubicBezTo>
                      <a:pt x="3162" y="1"/>
                      <a:pt x="2794" y="66"/>
                      <a:pt x="2437" y="204"/>
                    </a:cubicBezTo>
                    <a:cubicBezTo>
                      <a:pt x="813" y="820"/>
                      <a:pt x="0" y="2612"/>
                      <a:pt x="616" y="4236"/>
                    </a:cubicBezTo>
                    <a:cubicBezTo>
                      <a:pt x="1075" y="5480"/>
                      <a:pt x="2281" y="6248"/>
                      <a:pt x="3547" y="6248"/>
                    </a:cubicBezTo>
                    <a:cubicBezTo>
                      <a:pt x="3905" y="6248"/>
                      <a:pt x="4269" y="6186"/>
                      <a:pt x="4621" y="6056"/>
                    </a:cubicBezTo>
                    <a:cubicBezTo>
                      <a:pt x="6245" y="5440"/>
                      <a:pt x="7057" y="3648"/>
                      <a:pt x="6441" y="2024"/>
                    </a:cubicBezTo>
                    <a:cubicBezTo>
                      <a:pt x="5985" y="784"/>
                      <a:pt x="4785" y="1"/>
                      <a:pt x="35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09" name="Google Shape;609;p35"/>
          <p:cNvGrpSpPr/>
          <p:nvPr/>
        </p:nvGrpSpPr>
        <p:grpSpPr>
          <a:xfrm>
            <a:off x="-756227" y="4156315"/>
            <a:ext cx="5182143" cy="1034046"/>
            <a:chOff x="-969650" y="4469200"/>
            <a:chExt cx="3379291" cy="674305"/>
          </a:xfrm>
        </p:grpSpPr>
        <p:sp>
          <p:nvSpPr>
            <p:cNvPr id="610" name="Google Shape;610;p35"/>
            <p:cNvSpPr/>
            <p:nvPr/>
          </p:nvSpPr>
          <p:spPr>
            <a:xfrm>
              <a:off x="-969650" y="4469200"/>
              <a:ext cx="3379291" cy="673755"/>
            </a:xfrm>
            <a:custGeom>
              <a:rect b="b" l="l" r="r" t="t"/>
              <a:pathLst>
                <a:path extrusionOk="0" h="22997" w="115344">
                  <a:moveTo>
                    <a:pt x="115343" y="22997"/>
                  </a:moveTo>
                  <a:cubicBezTo>
                    <a:pt x="113612" y="22312"/>
                    <a:pt x="111863" y="21589"/>
                    <a:pt x="110151" y="20867"/>
                  </a:cubicBezTo>
                  <a:cubicBezTo>
                    <a:pt x="97730" y="15579"/>
                    <a:pt x="85557" y="9587"/>
                    <a:pt x="72527" y="5669"/>
                  </a:cubicBezTo>
                  <a:cubicBezTo>
                    <a:pt x="59498" y="1770"/>
                    <a:pt x="45271" y="1"/>
                    <a:pt x="32070" y="3463"/>
                  </a:cubicBezTo>
                  <a:cubicBezTo>
                    <a:pt x="19516" y="6734"/>
                    <a:pt x="9226" y="14247"/>
                    <a:pt x="1" y="22978"/>
                  </a:cubicBezTo>
                  <a:lnTo>
                    <a:pt x="115343" y="2297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15240000" dist="38100">
                <a:schemeClr val="dk1">
                  <a:alpha val="64999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5"/>
            <p:cNvSpPr/>
            <p:nvPr/>
          </p:nvSpPr>
          <p:spPr>
            <a:xfrm>
              <a:off x="-327108" y="4852610"/>
              <a:ext cx="1736434" cy="290895"/>
            </a:xfrm>
            <a:custGeom>
              <a:rect b="b" l="l" r="r" t="t"/>
              <a:pathLst>
                <a:path extrusionOk="0" h="9929" w="59269">
                  <a:moveTo>
                    <a:pt x="59269" y="9910"/>
                  </a:moveTo>
                  <a:cubicBezTo>
                    <a:pt x="56130" y="8198"/>
                    <a:pt x="52859" y="6657"/>
                    <a:pt x="49511" y="5326"/>
                  </a:cubicBezTo>
                  <a:cubicBezTo>
                    <a:pt x="41427" y="2092"/>
                    <a:pt x="32754" y="0"/>
                    <a:pt x="24004" y="380"/>
                  </a:cubicBezTo>
                  <a:cubicBezTo>
                    <a:pt x="15274" y="761"/>
                    <a:pt x="6486" y="3785"/>
                    <a:pt x="228" y="9701"/>
                  </a:cubicBezTo>
                  <a:lnTo>
                    <a:pt x="0" y="9929"/>
                  </a:lnTo>
                  <a:lnTo>
                    <a:pt x="59269" y="99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1524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2" name="Google Shape;612;p35"/>
          <p:cNvGrpSpPr/>
          <p:nvPr/>
        </p:nvGrpSpPr>
        <p:grpSpPr>
          <a:xfrm>
            <a:off x="384875" y="396025"/>
            <a:ext cx="670250" cy="671000"/>
            <a:chOff x="1274600" y="3495025"/>
            <a:chExt cx="670250" cy="671000"/>
          </a:xfrm>
        </p:grpSpPr>
        <p:sp>
          <p:nvSpPr>
            <p:cNvPr id="613" name="Google Shape;613;p35"/>
            <p:cNvSpPr/>
            <p:nvPr/>
          </p:nvSpPr>
          <p:spPr>
            <a:xfrm>
              <a:off x="1274600" y="3495025"/>
              <a:ext cx="670250" cy="671000"/>
            </a:xfrm>
            <a:custGeom>
              <a:rect b="b" l="l" r="r" t="t"/>
              <a:pathLst>
                <a:path extrusionOk="0" h="26840" w="26810">
                  <a:moveTo>
                    <a:pt x="18360" y="13405"/>
                  </a:moveTo>
                  <a:cubicBezTo>
                    <a:pt x="22524" y="12615"/>
                    <a:pt x="26810" y="11125"/>
                    <a:pt x="25685" y="8329"/>
                  </a:cubicBezTo>
                  <a:cubicBezTo>
                    <a:pt x="24530" y="5563"/>
                    <a:pt x="20427" y="7538"/>
                    <a:pt x="16901" y="9909"/>
                  </a:cubicBezTo>
                  <a:cubicBezTo>
                    <a:pt x="19302" y="6414"/>
                    <a:pt x="21278" y="2310"/>
                    <a:pt x="18512" y="1125"/>
                  </a:cubicBezTo>
                  <a:cubicBezTo>
                    <a:pt x="15715" y="0"/>
                    <a:pt x="14196" y="4286"/>
                    <a:pt x="13405" y="8481"/>
                  </a:cubicBezTo>
                  <a:cubicBezTo>
                    <a:pt x="12615" y="4286"/>
                    <a:pt x="11126" y="0"/>
                    <a:pt x="8329" y="1125"/>
                  </a:cubicBezTo>
                  <a:cubicBezTo>
                    <a:pt x="5533" y="2280"/>
                    <a:pt x="7508" y="6383"/>
                    <a:pt x="9910" y="9909"/>
                  </a:cubicBezTo>
                  <a:cubicBezTo>
                    <a:pt x="6414" y="7538"/>
                    <a:pt x="2311" y="5563"/>
                    <a:pt x="1125" y="8329"/>
                  </a:cubicBezTo>
                  <a:cubicBezTo>
                    <a:pt x="1" y="11095"/>
                    <a:pt x="4287" y="12615"/>
                    <a:pt x="8481" y="13405"/>
                  </a:cubicBezTo>
                  <a:cubicBezTo>
                    <a:pt x="4287" y="14226"/>
                    <a:pt x="1" y="15685"/>
                    <a:pt x="1125" y="18511"/>
                  </a:cubicBezTo>
                  <a:cubicBezTo>
                    <a:pt x="2280" y="21277"/>
                    <a:pt x="6384" y="19302"/>
                    <a:pt x="9910" y="16900"/>
                  </a:cubicBezTo>
                  <a:cubicBezTo>
                    <a:pt x="7508" y="20396"/>
                    <a:pt x="5533" y="24499"/>
                    <a:pt x="8329" y="25685"/>
                  </a:cubicBezTo>
                  <a:cubicBezTo>
                    <a:pt x="11095" y="26840"/>
                    <a:pt x="12615" y="22524"/>
                    <a:pt x="13405" y="18359"/>
                  </a:cubicBezTo>
                  <a:cubicBezTo>
                    <a:pt x="14196" y="22524"/>
                    <a:pt x="15685" y="26840"/>
                    <a:pt x="18512" y="25685"/>
                  </a:cubicBezTo>
                  <a:cubicBezTo>
                    <a:pt x="21278" y="24560"/>
                    <a:pt x="19302" y="20457"/>
                    <a:pt x="16901" y="16900"/>
                  </a:cubicBezTo>
                  <a:cubicBezTo>
                    <a:pt x="20396" y="19302"/>
                    <a:pt x="24500" y="21277"/>
                    <a:pt x="25685" y="18511"/>
                  </a:cubicBezTo>
                  <a:cubicBezTo>
                    <a:pt x="26810" y="15685"/>
                    <a:pt x="22494" y="14226"/>
                    <a:pt x="18360" y="134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1537525" y="3757950"/>
              <a:ext cx="144400" cy="144400"/>
            </a:xfrm>
            <a:custGeom>
              <a:rect b="b" l="l" r="r" t="t"/>
              <a:pathLst>
                <a:path extrusionOk="0" h="5776" w="5776">
                  <a:moveTo>
                    <a:pt x="2888" y="0"/>
                  </a:moveTo>
                  <a:cubicBezTo>
                    <a:pt x="2615" y="0"/>
                    <a:pt x="2463" y="213"/>
                    <a:pt x="2402" y="456"/>
                  </a:cubicBezTo>
                  <a:cubicBezTo>
                    <a:pt x="2290" y="299"/>
                    <a:pt x="2128" y="208"/>
                    <a:pt x="1965" y="208"/>
                  </a:cubicBezTo>
                  <a:cubicBezTo>
                    <a:pt x="1907" y="208"/>
                    <a:pt x="1850" y="220"/>
                    <a:pt x="1794" y="243"/>
                  </a:cubicBezTo>
                  <a:cubicBezTo>
                    <a:pt x="1520" y="335"/>
                    <a:pt x="1490" y="547"/>
                    <a:pt x="1520" y="851"/>
                  </a:cubicBezTo>
                  <a:cubicBezTo>
                    <a:pt x="1419" y="779"/>
                    <a:pt x="1310" y="741"/>
                    <a:pt x="1205" y="741"/>
                  </a:cubicBezTo>
                  <a:cubicBezTo>
                    <a:pt x="1089" y="741"/>
                    <a:pt x="977" y="786"/>
                    <a:pt x="882" y="882"/>
                  </a:cubicBezTo>
                  <a:cubicBezTo>
                    <a:pt x="700" y="1064"/>
                    <a:pt x="700" y="1307"/>
                    <a:pt x="852" y="1520"/>
                  </a:cubicBezTo>
                  <a:cubicBezTo>
                    <a:pt x="818" y="1516"/>
                    <a:pt x="784" y="1514"/>
                    <a:pt x="751" y="1514"/>
                  </a:cubicBezTo>
                  <a:cubicBezTo>
                    <a:pt x="520" y="1514"/>
                    <a:pt x="324" y="1607"/>
                    <a:pt x="244" y="1794"/>
                  </a:cubicBezTo>
                  <a:cubicBezTo>
                    <a:pt x="122" y="2067"/>
                    <a:pt x="244" y="2250"/>
                    <a:pt x="457" y="2402"/>
                  </a:cubicBezTo>
                  <a:cubicBezTo>
                    <a:pt x="183" y="2493"/>
                    <a:pt x="1" y="2645"/>
                    <a:pt x="1" y="2888"/>
                  </a:cubicBezTo>
                  <a:cubicBezTo>
                    <a:pt x="1" y="3161"/>
                    <a:pt x="183" y="3313"/>
                    <a:pt x="457" y="3405"/>
                  </a:cubicBezTo>
                  <a:cubicBezTo>
                    <a:pt x="244" y="3557"/>
                    <a:pt x="153" y="3769"/>
                    <a:pt x="244" y="4012"/>
                  </a:cubicBezTo>
                  <a:cubicBezTo>
                    <a:pt x="292" y="4182"/>
                    <a:pt x="456" y="4274"/>
                    <a:pt x="674" y="4274"/>
                  </a:cubicBezTo>
                  <a:cubicBezTo>
                    <a:pt x="730" y="4274"/>
                    <a:pt x="790" y="4268"/>
                    <a:pt x="852" y="4256"/>
                  </a:cubicBezTo>
                  <a:lnTo>
                    <a:pt x="852" y="4256"/>
                  </a:lnTo>
                  <a:cubicBezTo>
                    <a:pt x="700" y="4499"/>
                    <a:pt x="700" y="4712"/>
                    <a:pt x="882" y="4924"/>
                  </a:cubicBezTo>
                  <a:cubicBezTo>
                    <a:pt x="977" y="5020"/>
                    <a:pt x="1089" y="5065"/>
                    <a:pt x="1205" y="5065"/>
                  </a:cubicBezTo>
                  <a:cubicBezTo>
                    <a:pt x="1310" y="5065"/>
                    <a:pt x="1419" y="5027"/>
                    <a:pt x="1520" y="4955"/>
                  </a:cubicBezTo>
                  <a:lnTo>
                    <a:pt x="1520" y="4955"/>
                  </a:lnTo>
                  <a:cubicBezTo>
                    <a:pt x="1490" y="5228"/>
                    <a:pt x="1551" y="5441"/>
                    <a:pt x="1794" y="5563"/>
                  </a:cubicBezTo>
                  <a:cubicBezTo>
                    <a:pt x="1851" y="5595"/>
                    <a:pt x="1910" y="5610"/>
                    <a:pt x="1969" y="5610"/>
                  </a:cubicBezTo>
                  <a:cubicBezTo>
                    <a:pt x="2131" y="5610"/>
                    <a:pt x="2291" y="5497"/>
                    <a:pt x="2402" y="5319"/>
                  </a:cubicBezTo>
                  <a:cubicBezTo>
                    <a:pt x="2463" y="5593"/>
                    <a:pt x="2615" y="5775"/>
                    <a:pt x="2888" y="5775"/>
                  </a:cubicBezTo>
                  <a:cubicBezTo>
                    <a:pt x="3162" y="5775"/>
                    <a:pt x="3314" y="5593"/>
                    <a:pt x="3375" y="5319"/>
                  </a:cubicBezTo>
                  <a:cubicBezTo>
                    <a:pt x="3491" y="5505"/>
                    <a:pt x="3660" y="5585"/>
                    <a:pt x="3828" y="5585"/>
                  </a:cubicBezTo>
                  <a:cubicBezTo>
                    <a:pt x="3880" y="5585"/>
                    <a:pt x="3932" y="5577"/>
                    <a:pt x="3982" y="5563"/>
                  </a:cubicBezTo>
                  <a:cubicBezTo>
                    <a:pt x="4256" y="5441"/>
                    <a:pt x="4286" y="5259"/>
                    <a:pt x="4256" y="4955"/>
                  </a:cubicBezTo>
                  <a:lnTo>
                    <a:pt x="4256" y="4955"/>
                  </a:lnTo>
                  <a:cubicBezTo>
                    <a:pt x="4372" y="5027"/>
                    <a:pt x="4481" y="5065"/>
                    <a:pt x="4583" y="5065"/>
                  </a:cubicBezTo>
                  <a:cubicBezTo>
                    <a:pt x="4695" y="5065"/>
                    <a:pt x="4799" y="5020"/>
                    <a:pt x="4894" y="4924"/>
                  </a:cubicBezTo>
                  <a:cubicBezTo>
                    <a:pt x="5107" y="4712"/>
                    <a:pt x="5107" y="4499"/>
                    <a:pt x="4955" y="4256"/>
                  </a:cubicBezTo>
                  <a:lnTo>
                    <a:pt x="4955" y="4256"/>
                  </a:lnTo>
                  <a:cubicBezTo>
                    <a:pt x="5005" y="4268"/>
                    <a:pt x="5054" y="4274"/>
                    <a:pt x="5103" y="4274"/>
                  </a:cubicBezTo>
                  <a:cubicBezTo>
                    <a:pt x="5293" y="4274"/>
                    <a:pt x="5466" y="4182"/>
                    <a:pt x="5563" y="4012"/>
                  </a:cubicBezTo>
                  <a:cubicBezTo>
                    <a:pt x="5654" y="3739"/>
                    <a:pt x="5563" y="3557"/>
                    <a:pt x="5320" y="3405"/>
                  </a:cubicBezTo>
                  <a:cubicBezTo>
                    <a:pt x="5593" y="3313"/>
                    <a:pt x="5776" y="3161"/>
                    <a:pt x="5776" y="2888"/>
                  </a:cubicBezTo>
                  <a:cubicBezTo>
                    <a:pt x="5776" y="2645"/>
                    <a:pt x="5593" y="2493"/>
                    <a:pt x="5320" y="2402"/>
                  </a:cubicBezTo>
                  <a:cubicBezTo>
                    <a:pt x="5563" y="2250"/>
                    <a:pt x="5624" y="2037"/>
                    <a:pt x="5563" y="1794"/>
                  </a:cubicBezTo>
                  <a:cubicBezTo>
                    <a:pt x="5465" y="1573"/>
                    <a:pt x="5327" y="1511"/>
                    <a:pt x="5119" y="1511"/>
                  </a:cubicBezTo>
                  <a:cubicBezTo>
                    <a:pt x="5068" y="1511"/>
                    <a:pt x="5014" y="1514"/>
                    <a:pt x="4955" y="1520"/>
                  </a:cubicBezTo>
                  <a:cubicBezTo>
                    <a:pt x="5107" y="1307"/>
                    <a:pt x="5107" y="1064"/>
                    <a:pt x="4894" y="882"/>
                  </a:cubicBezTo>
                  <a:cubicBezTo>
                    <a:pt x="4799" y="786"/>
                    <a:pt x="4695" y="741"/>
                    <a:pt x="4583" y="741"/>
                  </a:cubicBezTo>
                  <a:cubicBezTo>
                    <a:pt x="4481" y="741"/>
                    <a:pt x="4372" y="779"/>
                    <a:pt x="4256" y="851"/>
                  </a:cubicBezTo>
                  <a:cubicBezTo>
                    <a:pt x="4286" y="578"/>
                    <a:pt x="4226" y="335"/>
                    <a:pt x="3982" y="243"/>
                  </a:cubicBezTo>
                  <a:cubicBezTo>
                    <a:pt x="3916" y="210"/>
                    <a:pt x="3852" y="195"/>
                    <a:pt x="3791" y="195"/>
                  </a:cubicBezTo>
                  <a:cubicBezTo>
                    <a:pt x="3628" y="195"/>
                    <a:pt x="3485" y="302"/>
                    <a:pt x="3375" y="456"/>
                  </a:cubicBezTo>
                  <a:cubicBezTo>
                    <a:pt x="3314" y="213"/>
                    <a:pt x="3162" y="0"/>
                    <a:pt x="2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4_1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" name="Google Shape;616;p36"/>
          <p:cNvGrpSpPr/>
          <p:nvPr/>
        </p:nvGrpSpPr>
        <p:grpSpPr>
          <a:xfrm>
            <a:off x="-576965" y="2571747"/>
            <a:ext cx="7456509" cy="4686828"/>
            <a:chOff x="-7949025" y="161300"/>
            <a:chExt cx="8380925" cy="5267875"/>
          </a:xfrm>
        </p:grpSpPr>
        <p:sp>
          <p:nvSpPr>
            <p:cNvPr id="617" name="Google Shape;617;p36"/>
            <p:cNvSpPr/>
            <p:nvPr/>
          </p:nvSpPr>
          <p:spPr>
            <a:xfrm>
              <a:off x="-7719475" y="161300"/>
              <a:ext cx="8151375" cy="4952225"/>
            </a:xfrm>
            <a:custGeom>
              <a:rect b="b" l="l" r="r" t="t"/>
              <a:pathLst>
                <a:path extrusionOk="0" h="198089" w="326055">
                  <a:moveTo>
                    <a:pt x="19727" y="65776"/>
                  </a:moveTo>
                  <a:cubicBezTo>
                    <a:pt x="23527" y="72615"/>
                    <a:pt x="18967" y="84044"/>
                    <a:pt x="24165" y="90488"/>
                  </a:cubicBezTo>
                  <a:cubicBezTo>
                    <a:pt x="28086" y="95351"/>
                    <a:pt x="35685" y="96141"/>
                    <a:pt x="39241" y="101217"/>
                  </a:cubicBezTo>
                  <a:cubicBezTo>
                    <a:pt x="42129" y="105412"/>
                    <a:pt x="43588" y="110853"/>
                    <a:pt x="47509" y="114288"/>
                  </a:cubicBezTo>
                  <a:cubicBezTo>
                    <a:pt x="49454" y="115959"/>
                    <a:pt x="51947" y="116962"/>
                    <a:pt x="54165" y="118391"/>
                  </a:cubicBezTo>
                  <a:cubicBezTo>
                    <a:pt x="63558" y="124470"/>
                    <a:pt x="66871" y="135078"/>
                    <a:pt x="72251" y="144318"/>
                  </a:cubicBezTo>
                  <a:cubicBezTo>
                    <a:pt x="77874" y="153954"/>
                    <a:pt x="85929" y="161735"/>
                    <a:pt x="96719" y="166659"/>
                  </a:cubicBezTo>
                  <a:cubicBezTo>
                    <a:pt x="125413" y="179638"/>
                    <a:pt x="157055" y="185413"/>
                    <a:pt x="188241" y="191097"/>
                  </a:cubicBezTo>
                  <a:cubicBezTo>
                    <a:pt x="196904" y="192647"/>
                    <a:pt x="205870" y="194228"/>
                    <a:pt x="214412" y="192647"/>
                  </a:cubicBezTo>
                  <a:cubicBezTo>
                    <a:pt x="232284" y="189334"/>
                    <a:pt x="290492" y="198088"/>
                    <a:pt x="296723" y="182678"/>
                  </a:cubicBezTo>
                  <a:cubicBezTo>
                    <a:pt x="302985" y="167237"/>
                    <a:pt x="326055" y="158148"/>
                    <a:pt x="320645" y="142069"/>
                  </a:cubicBezTo>
                  <a:cubicBezTo>
                    <a:pt x="319338" y="138118"/>
                    <a:pt x="313623" y="138239"/>
                    <a:pt x="287179" y="125625"/>
                  </a:cubicBezTo>
                  <a:cubicBezTo>
                    <a:pt x="276388" y="120458"/>
                    <a:pt x="269215" y="98786"/>
                    <a:pt x="257239" y="92919"/>
                  </a:cubicBezTo>
                  <a:cubicBezTo>
                    <a:pt x="243287" y="86080"/>
                    <a:pt x="231220" y="88664"/>
                    <a:pt x="209852" y="91734"/>
                  </a:cubicBezTo>
                  <a:cubicBezTo>
                    <a:pt x="198363" y="93406"/>
                    <a:pt x="187937" y="88634"/>
                    <a:pt x="181645" y="85473"/>
                  </a:cubicBezTo>
                  <a:cubicBezTo>
                    <a:pt x="175323" y="82281"/>
                    <a:pt x="169396" y="76263"/>
                    <a:pt x="162526" y="74317"/>
                  </a:cubicBezTo>
                  <a:cubicBezTo>
                    <a:pt x="145261" y="69515"/>
                    <a:pt x="125048" y="80245"/>
                    <a:pt x="109790" y="71339"/>
                  </a:cubicBezTo>
                  <a:cubicBezTo>
                    <a:pt x="100671" y="66019"/>
                    <a:pt x="96020" y="55624"/>
                    <a:pt x="86506" y="51004"/>
                  </a:cubicBezTo>
                  <a:cubicBezTo>
                    <a:pt x="82737" y="49180"/>
                    <a:pt x="78391" y="48329"/>
                    <a:pt x="75108" y="45898"/>
                  </a:cubicBezTo>
                  <a:cubicBezTo>
                    <a:pt x="69667" y="41885"/>
                    <a:pt x="68634" y="34955"/>
                    <a:pt x="66081" y="29058"/>
                  </a:cubicBezTo>
                  <a:cubicBezTo>
                    <a:pt x="61126" y="17417"/>
                    <a:pt x="48238" y="0"/>
                    <a:pt x="26931" y="0"/>
                  </a:cubicBezTo>
                  <a:cubicBezTo>
                    <a:pt x="15654" y="0"/>
                    <a:pt x="11824" y="3708"/>
                    <a:pt x="7873" y="5441"/>
                  </a:cubicBezTo>
                  <a:cubicBezTo>
                    <a:pt x="1277" y="8359"/>
                    <a:pt x="10791" y="18845"/>
                    <a:pt x="9848" y="25502"/>
                  </a:cubicBezTo>
                  <a:cubicBezTo>
                    <a:pt x="8937" y="32007"/>
                    <a:pt x="0" y="44925"/>
                    <a:pt x="2736" y="51430"/>
                  </a:cubicBezTo>
                  <a:cubicBezTo>
                    <a:pt x="7113" y="61764"/>
                    <a:pt x="13587" y="54712"/>
                    <a:pt x="19727" y="657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17160000" dist="38100">
                <a:srgbClr val="000000">
                  <a:alpha val="6499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-7949025" y="476950"/>
              <a:ext cx="8151375" cy="4952225"/>
            </a:xfrm>
            <a:custGeom>
              <a:rect b="b" l="l" r="r" t="t"/>
              <a:pathLst>
                <a:path extrusionOk="0" h="198089" w="326055">
                  <a:moveTo>
                    <a:pt x="19727" y="65776"/>
                  </a:moveTo>
                  <a:cubicBezTo>
                    <a:pt x="23527" y="72615"/>
                    <a:pt x="18967" y="84044"/>
                    <a:pt x="24165" y="90488"/>
                  </a:cubicBezTo>
                  <a:cubicBezTo>
                    <a:pt x="28086" y="95351"/>
                    <a:pt x="35685" y="96141"/>
                    <a:pt x="39241" y="101217"/>
                  </a:cubicBezTo>
                  <a:cubicBezTo>
                    <a:pt x="42129" y="105412"/>
                    <a:pt x="43588" y="110853"/>
                    <a:pt x="47509" y="114288"/>
                  </a:cubicBezTo>
                  <a:cubicBezTo>
                    <a:pt x="49454" y="115959"/>
                    <a:pt x="51947" y="116962"/>
                    <a:pt x="54165" y="118391"/>
                  </a:cubicBezTo>
                  <a:cubicBezTo>
                    <a:pt x="63558" y="124470"/>
                    <a:pt x="66871" y="135078"/>
                    <a:pt x="72251" y="144318"/>
                  </a:cubicBezTo>
                  <a:cubicBezTo>
                    <a:pt x="77874" y="153954"/>
                    <a:pt x="85929" y="161735"/>
                    <a:pt x="96719" y="166659"/>
                  </a:cubicBezTo>
                  <a:cubicBezTo>
                    <a:pt x="125413" y="179638"/>
                    <a:pt x="157055" y="185413"/>
                    <a:pt x="188241" y="191097"/>
                  </a:cubicBezTo>
                  <a:cubicBezTo>
                    <a:pt x="196904" y="192647"/>
                    <a:pt x="205870" y="194228"/>
                    <a:pt x="214412" y="192647"/>
                  </a:cubicBezTo>
                  <a:cubicBezTo>
                    <a:pt x="232284" y="189334"/>
                    <a:pt x="290492" y="198088"/>
                    <a:pt x="296723" y="182678"/>
                  </a:cubicBezTo>
                  <a:cubicBezTo>
                    <a:pt x="302985" y="167237"/>
                    <a:pt x="326055" y="158148"/>
                    <a:pt x="320645" y="142069"/>
                  </a:cubicBezTo>
                  <a:cubicBezTo>
                    <a:pt x="319338" y="138118"/>
                    <a:pt x="313623" y="138239"/>
                    <a:pt x="287179" y="125625"/>
                  </a:cubicBezTo>
                  <a:cubicBezTo>
                    <a:pt x="276388" y="120458"/>
                    <a:pt x="269215" y="98786"/>
                    <a:pt x="257239" y="92919"/>
                  </a:cubicBezTo>
                  <a:cubicBezTo>
                    <a:pt x="243287" y="86080"/>
                    <a:pt x="231220" y="88664"/>
                    <a:pt x="209852" y="91734"/>
                  </a:cubicBezTo>
                  <a:cubicBezTo>
                    <a:pt x="198363" y="93406"/>
                    <a:pt x="187937" y="88634"/>
                    <a:pt x="181645" y="85473"/>
                  </a:cubicBezTo>
                  <a:cubicBezTo>
                    <a:pt x="175323" y="82281"/>
                    <a:pt x="169396" y="76263"/>
                    <a:pt x="162526" y="74317"/>
                  </a:cubicBezTo>
                  <a:cubicBezTo>
                    <a:pt x="145261" y="69515"/>
                    <a:pt x="125048" y="80245"/>
                    <a:pt x="109790" y="71339"/>
                  </a:cubicBezTo>
                  <a:cubicBezTo>
                    <a:pt x="100671" y="66019"/>
                    <a:pt x="96020" y="55624"/>
                    <a:pt x="86506" y="51004"/>
                  </a:cubicBezTo>
                  <a:cubicBezTo>
                    <a:pt x="82737" y="49180"/>
                    <a:pt x="78391" y="48329"/>
                    <a:pt x="75108" y="45898"/>
                  </a:cubicBezTo>
                  <a:cubicBezTo>
                    <a:pt x="69667" y="41885"/>
                    <a:pt x="68634" y="34955"/>
                    <a:pt x="66081" y="29058"/>
                  </a:cubicBezTo>
                  <a:cubicBezTo>
                    <a:pt x="61126" y="17417"/>
                    <a:pt x="48238" y="0"/>
                    <a:pt x="26931" y="0"/>
                  </a:cubicBezTo>
                  <a:cubicBezTo>
                    <a:pt x="15654" y="0"/>
                    <a:pt x="11824" y="3708"/>
                    <a:pt x="7873" y="5441"/>
                  </a:cubicBezTo>
                  <a:cubicBezTo>
                    <a:pt x="1277" y="8359"/>
                    <a:pt x="10791" y="18845"/>
                    <a:pt x="9848" y="25502"/>
                  </a:cubicBezTo>
                  <a:cubicBezTo>
                    <a:pt x="8937" y="32007"/>
                    <a:pt x="0" y="44925"/>
                    <a:pt x="2736" y="51430"/>
                  </a:cubicBezTo>
                  <a:cubicBezTo>
                    <a:pt x="7113" y="61764"/>
                    <a:pt x="13587" y="54712"/>
                    <a:pt x="19727" y="657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17160000" dist="38100">
                <a:srgbClr val="000000">
                  <a:alpha val="6499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9" name="Google Shape;619;p36"/>
          <p:cNvGrpSpPr/>
          <p:nvPr/>
        </p:nvGrpSpPr>
        <p:grpSpPr>
          <a:xfrm>
            <a:off x="776125" y="187038"/>
            <a:ext cx="643650" cy="627675"/>
            <a:chOff x="6428950" y="2529975"/>
            <a:chExt cx="643650" cy="627675"/>
          </a:xfrm>
        </p:grpSpPr>
        <p:sp>
          <p:nvSpPr>
            <p:cNvPr id="620" name="Google Shape;620;p36"/>
            <p:cNvSpPr/>
            <p:nvPr/>
          </p:nvSpPr>
          <p:spPr>
            <a:xfrm>
              <a:off x="6521675" y="2571000"/>
              <a:ext cx="237100" cy="265225"/>
            </a:xfrm>
            <a:custGeom>
              <a:rect b="b" l="l" r="r" t="t"/>
              <a:pathLst>
                <a:path extrusionOk="0" h="10609" w="9484">
                  <a:moveTo>
                    <a:pt x="7325" y="3010"/>
                  </a:moveTo>
                  <a:cubicBezTo>
                    <a:pt x="9484" y="5624"/>
                    <a:pt x="9271" y="10608"/>
                    <a:pt x="9271" y="10608"/>
                  </a:cubicBezTo>
                  <a:cubicBezTo>
                    <a:pt x="9271" y="10608"/>
                    <a:pt x="4316" y="9849"/>
                    <a:pt x="2158" y="7204"/>
                  </a:cubicBezTo>
                  <a:cubicBezTo>
                    <a:pt x="0" y="4590"/>
                    <a:pt x="30" y="2280"/>
                    <a:pt x="1489" y="1125"/>
                  </a:cubicBezTo>
                  <a:cubicBezTo>
                    <a:pt x="2888" y="0"/>
                    <a:pt x="5167" y="365"/>
                    <a:pt x="7325" y="30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6449475" y="2800475"/>
              <a:ext cx="300950" cy="218125"/>
            </a:xfrm>
            <a:custGeom>
              <a:rect b="b" l="l" r="r" t="t"/>
              <a:pathLst>
                <a:path extrusionOk="0" h="8725" w="12038">
                  <a:moveTo>
                    <a:pt x="4225" y="1277"/>
                  </a:moveTo>
                  <a:cubicBezTo>
                    <a:pt x="7356" y="1"/>
                    <a:pt x="12037" y="1764"/>
                    <a:pt x="12037" y="1764"/>
                  </a:cubicBezTo>
                  <a:cubicBezTo>
                    <a:pt x="12037" y="1764"/>
                    <a:pt x="9788" y="6232"/>
                    <a:pt x="6657" y="7448"/>
                  </a:cubicBezTo>
                  <a:cubicBezTo>
                    <a:pt x="3496" y="8724"/>
                    <a:pt x="1277" y="7964"/>
                    <a:pt x="639" y="6232"/>
                  </a:cubicBezTo>
                  <a:cubicBezTo>
                    <a:pt x="0" y="4530"/>
                    <a:pt x="1064" y="2493"/>
                    <a:pt x="4225" y="12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6681250" y="2849125"/>
              <a:ext cx="176300" cy="308525"/>
            </a:xfrm>
            <a:custGeom>
              <a:rect b="b" l="l" r="r" t="t"/>
              <a:pathLst>
                <a:path extrusionOk="0" h="12341" w="7052">
                  <a:moveTo>
                    <a:pt x="183" y="7295"/>
                  </a:moveTo>
                  <a:cubicBezTo>
                    <a:pt x="0" y="3921"/>
                    <a:pt x="3101" y="0"/>
                    <a:pt x="3101" y="0"/>
                  </a:cubicBezTo>
                  <a:cubicBezTo>
                    <a:pt x="3101" y="0"/>
                    <a:pt x="6687" y="3526"/>
                    <a:pt x="6870" y="6930"/>
                  </a:cubicBezTo>
                  <a:cubicBezTo>
                    <a:pt x="7052" y="10304"/>
                    <a:pt x="5684" y="12158"/>
                    <a:pt x="3830" y="12280"/>
                  </a:cubicBezTo>
                  <a:cubicBezTo>
                    <a:pt x="1976" y="12341"/>
                    <a:pt x="365" y="10669"/>
                    <a:pt x="183" y="72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6764825" y="2786800"/>
              <a:ext cx="307775" cy="203675"/>
            </a:xfrm>
            <a:custGeom>
              <a:rect b="b" l="l" r="r" t="t"/>
              <a:pathLst>
                <a:path extrusionOk="0" h="8147" w="12311">
                  <a:moveTo>
                    <a:pt x="6049" y="7296"/>
                  </a:moveTo>
                  <a:cubicBezTo>
                    <a:pt x="2767" y="6445"/>
                    <a:pt x="1" y="2280"/>
                    <a:pt x="1" y="2280"/>
                  </a:cubicBezTo>
                  <a:cubicBezTo>
                    <a:pt x="1" y="2280"/>
                    <a:pt x="4438" y="1"/>
                    <a:pt x="7721" y="821"/>
                  </a:cubicBezTo>
                  <a:cubicBezTo>
                    <a:pt x="10974" y="1672"/>
                    <a:pt x="12311" y="3557"/>
                    <a:pt x="11855" y="5350"/>
                  </a:cubicBezTo>
                  <a:cubicBezTo>
                    <a:pt x="11399" y="7174"/>
                    <a:pt x="9302" y="8147"/>
                    <a:pt x="6049" y="72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6741275" y="2552750"/>
              <a:ext cx="231800" cy="283475"/>
            </a:xfrm>
            <a:custGeom>
              <a:rect b="b" l="l" r="r" t="t"/>
              <a:pathLst>
                <a:path extrusionOk="0" h="11339" w="9272">
                  <a:moveTo>
                    <a:pt x="7447" y="7144"/>
                  </a:moveTo>
                  <a:cubicBezTo>
                    <a:pt x="5624" y="10001"/>
                    <a:pt x="791" y="11338"/>
                    <a:pt x="791" y="11338"/>
                  </a:cubicBezTo>
                  <a:cubicBezTo>
                    <a:pt x="791" y="11338"/>
                    <a:pt x="0" y="6384"/>
                    <a:pt x="1824" y="3527"/>
                  </a:cubicBezTo>
                  <a:cubicBezTo>
                    <a:pt x="3648" y="700"/>
                    <a:pt x="5836" y="1"/>
                    <a:pt x="7387" y="1004"/>
                  </a:cubicBezTo>
                  <a:cubicBezTo>
                    <a:pt x="8967" y="1977"/>
                    <a:pt x="9271" y="4287"/>
                    <a:pt x="7447" y="7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6628050" y="2529975"/>
              <a:ext cx="187725" cy="310800"/>
            </a:xfrm>
            <a:custGeom>
              <a:rect b="b" l="l" r="r" t="t"/>
              <a:pathLst>
                <a:path extrusionOk="0" h="12432" w="7509">
                  <a:moveTo>
                    <a:pt x="7052" y="4954"/>
                  </a:moveTo>
                  <a:cubicBezTo>
                    <a:pt x="7508" y="8298"/>
                    <a:pt x="4681" y="12432"/>
                    <a:pt x="4681" y="12432"/>
                  </a:cubicBezTo>
                  <a:cubicBezTo>
                    <a:pt x="4681" y="12432"/>
                    <a:pt x="882" y="9149"/>
                    <a:pt x="456" y="5806"/>
                  </a:cubicBezTo>
                  <a:cubicBezTo>
                    <a:pt x="0" y="2462"/>
                    <a:pt x="1247" y="486"/>
                    <a:pt x="3101" y="274"/>
                  </a:cubicBezTo>
                  <a:cubicBezTo>
                    <a:pt x="4894" y="0"/>
                    <a:pt x="6596" y="1550"/>
                    <a:pt x="7052" y="495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6428950" y="2716125"/>
              <a:ext cx="310075" cy="194575"/>
            </a:xfrm>
            <a:custGeom>
              <a:rect b="b" l="l" r="r" t="t"/>
              <a:pathLst>
                <a:path extrusionOk="0" h="7783" w="12403">
                  <a:moveTo>
                    <a:pt x="6019" y="609"/>
                  </a:moveTo>
                  <a:cubicBezTo>
                    <a:pt x="9363" y="1217"/>
                    <a:pt x="12402" y="5199"/>
                    <a:pt x="12402" y="5199"/>
                  </a:cubicBezTo>
                  <a:cubicBezTo>
                    <a:pt x="12402" y="5199"/>
                    <a:pt x="8147" y="7782"/>
                    <a:pt x="4803" y="7174"/>
                  </a:cubicBezTo>
                  <a:cubicBezTo>
                    <a:pt x="1460" y="6566"/>
                    <a:pt x="1" y="4773"/>
                    <a:pt x="366" y="2980"/>
                  </a:cubicBezTo>
                  <a:cubicBezTo>
                    <a:pt x="670" y="1156"/>
                    <a:pt x="2676" y="1"/>
                    <a:pt x="6019" y="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6543700" y="2853675"/>
              <a:ext cx="228000" cy="291075"/>
            </a:xfrm>
            <a:custGeom>
              <a:rect b="b" l="l" r="r" t="t"/>
              <a:pathLst>
                <a:path extrusionOk="0" h="11643" w="9120">
                  <a:moveTo>
                    <a:pt x="1612" y="4651"/>
                  </a:moveTo>
                  <a:cubicBezTo>
                    <a:pt x="3253" y="1672"/>
                    <a:pt x="7964" y="1"/>
                    <a:pt x="7964" y="1"/>
                  </a:cubicBezTo>
                  <a:cubicBezTo>
                    <a:pt x="7964" y="1"/>
                    <a:pt x="9119" y="4864"/>
                    <a:pt x="7508" y="7843"/>
                  </a:cubicBezTo>
                  <a:cubicBezTo>
                    <a:pt x="5867" y="10791"/>
                    <a:pt x="3739" y="11642"/>
                    <a:pt x="2128" y="10761"/>
                  </a:cubicBezTo>
                  <a:cubicBezTo>
                    <a:pt x="487" y="9879"/>
                    <a:pt x="1" y="7599"/>
                    <a:pt x="1612" y="46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6750400" y="2852925"/>
              <a:ext cx="243950" cy="253825"/>
            </a:xfrm>
            <a:custGeom>
              <a:rect b="b" l="l" r="r" t="t"/>
              <a:pathLst>
                <a:path extrusionOk="0" h="10153" w="9758">
                  <a:moveTo>
                    <a:pt x="2462" y="7447"/>
                  </a:moveTo>
                  <a:cubicBezTo>
                    <a:pt x="152" y="4985"/>
                    <a:pt x="0" y="0"/>
                    <a:pt x="0" y="0"/>
                  </a:cubicBezTo>
                  <a:cubicBezTo>
                    <a:pt x="0" y="0"/>
                    <a:pt x="4985" y="426"/>
                    <a:pt x="7295" y="2857"/>
                  </a:cubicBezTo>
                  <a:cubicBezTo>
                    <a:pt x="9605" y="5319"/>
                    <a:pt x="9757" y="7599"/>
                    <a:pt x="8389" y="8876"/>
                  </a:cubicBezTo>
                  <a:cubicBezTo>
                    <a:pt x="7113" y="10152"/>
                    <a:pt x="4803" y="9879"/>
                    <a:pt x="2462" y="74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6752675" y="2656100"/>
              <a:ext cx="296375" cy="223425"/>
            </a:xfrm>
            <a:custGeom>
              <a:rect b="b" l="l" r="r" t="t"/>
              <a:pathLst>
                <a:path extrusionOk="0" h="8937" w="11855">
                  <a:moveTo>
                    <a:pt x="7842" y="7508"/>
                  </a:moveTo>
                  <a:cubicBezTo>
                    <a:pt x="4803" y="8937"/>
                    <a:pt x="0" y="7539"/>
                    <a:pt x="0" y="7539"/>
                  </a:cubicBezTo>
                  <a:cubicBezTo>
                    <a:pt x="0" y="7539"/>
                    <a:pt x="1915" y="2949"/>
                    <a:pt x="4955" y="1460"/>
                  </a:cubicBezTo>
                  <a:cubicBezTo>
                    <a:pt x="7994" y="1"/>
                    <a:pt x="10244" y="578"/>
                    <a:pt x="11034" y="2250"/>
                  </a:cubicBezTo>
                  <a:cubicBezTo>
                    <a:pt x="11855" y="3922"/>
                    <a:pt x="10882" y="6019"/>
                    <a:pt x="7842" y="75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6711650" y="2811875"/>
              <a:ext cx="69150" cy="69950"/>
            </a:xfrm>
            <a:custGeom>
              <a:rect b="b" l="l" r="r" t="t"/>
              <a:pathLst>
                <a:path extrusionOk="0" h="2798" w="2766">
                  <a:moveTo>
                    <a:pt x="2705" y="1217"/>
                  </a:moveTo>
                  <a:cubicBezTo>
                    <a:pt x="2766" y="1946"/>
                    <a:pt x="2280" y="2584"/>
                    <a:pt x="1550" y="2706"/>
                  </a:cubicBezTo>
                  <a:cubicBezTo>
                    <a:pt x="821" y="2797"/>
                    <a:pt x="182" y="2280"/>
                    <a:pt x="61" y="1581"/>
                  </a:cubicBezTo>
                  <a:cubicBezTo>
                    <a:pt x="0" y="852"/>
                    <a:pt x="486" y="214"/>
                    <a:pt x="1216" y="92"/>
                  </a:cubicBezTo>
                  <a:cubicBezTo>
                    <a:pt x="1945" y="1"/>
                    <a:pt x="2584" y="517"/>
                    <a:pt x="2705" y="121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1" name="Google Shape;631;p36"/>
          <p:cNvGrpSpPr/>
          <p:nvPr/>
        </p:nvGrpSpPr>
        <p:grpSpPr>
          <a:xfrm>
            <a:off x="406475" y="593563"/>
            <a:ext cx="217350" cy="221150"/>
            <a:chOff x="6604500" y="3483625"/>
            <a:chExt cx="217350" cy="221150"/>
          </a:xfrm>
        </p:grpSpPr>
        <p:sp>
          <p:nvSpPr>
            <p:cNvPr id="632" name="Google Shape;632;p36"/>
            <p:cNvSpPr/>
            <p:nvPr/>
          </p:nvSpPr>
          <p:spPr>
            <a:xfrm>
              <a:off x="6692650" y="3483625"/>
              <a:ext cx="69175" cy="110200"/>
            </a:xfrm>
            <a:custGeom>
              <a:rect b="b" l="l" r="r" t="t"/>
              <a:pathLst>
                <a:path extrusionOk="0" h="4408" w="2767">
                  <a:moveTo>
                    <a:pt x="2493" y="2128"/>
                  </a:moveTo>
                  <a:cubicBezTo>
                    <a:pt x="2249" y="3314"/>
                    <a:pt x="790" y="4408"/>
                    <a:pt x="790" y="4408"/>
                  </a:cubicBezTo>
                  <a:cubicBezTo>
                    <a:pt x="790" y="4408"/>
                    <a:pt x="0" y="2766"/>
                    <a:pt x="274" y="1611"/>
                  </a:cubicBezTo>
                  <a:cubicBezTo>
                    <a:pt x="517" y="426"/>
                    <a:pt x="1125" y="0"/>
                    <a:pt x="1793" y="152"/>
                  </a:cubicBezTo>
                  <a:cubicBezTo>
                    <a:pt x="2401" y="304"/>
                    <a:pt x="2766" y="943"/>
                    <a:pt x="2493" y="21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6621200" y="3508700"/>
              <a:ext cx="91225" cy="85900"/>
            </a:xfrm>
            <a:custGeom>
              <a:rect b="b" l="l" r="r" t="t"/>
              <a:pathLst>
                <a:path extrusionOk="0" h="3436" w="3649">
                  <a:moveTo>
                    <a:pt x="2524" y="821"/>
                  </a:moveTo>
                  <a:cubicBezTo>
                    <a:pt x="3375" y="1672"/>
                    <a:pt x="3648" y="3435"/>
                    <a:pt x="3648" y="3435"/>
                  </a:cubicBezTo>
                  <a:cubicBezTo>
                    <a:pt x="3648" y="3435"/>
                    <a:pt x="1825" y="3344"/>
                    <a:pt x="943" y="2493"/>
                  </a:cubicBezTo>
                  <a:cubicBezTo>
                    <a:pt x="92" y="1672"/>
                    <a:pt x="1" y="943"/>
                    <a:pt x="457" y="487"/>
                  </a:cubicBezTo>
                  <a:cubicBezTo>
                    <a:pt x="882" y="31"/>
                    <a:pt x="1642" y="1"/>
                    <a:pt x="2524" y="8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6604500" y="3577850"/>
              <a:ext cx="108675" cy="71450"/>
            </a:xfrm>
            <a:custGeom>
              <a:rect b="b" l="l" r="r" t="t"/>
              <a:pathLst>
                <a:path extrusionOk="0" h="2858" w="4347">
                  <a:moveTo>
                    <a:pt x="1520" y="335"/>
                  </a:moveTo>
                  <a:cubicBezTo>
                    <a:pt x="2645" y="1"/>
                    <a:pt x="4347" y="639"/>
                    <a:pt x="4347" y="639"/>
                  </a:cubicBezTo>
                  <a:cubicBezTo>
                    <a:pt x="4347" y="639"/>
                    <a:pt x="3374" y="2159"/>
                    <a:pt x="2189" y="2493"/>
                  </a:cubicBezTo>
                  <a:cubicBezTo>
                    <a:pt x="1064" y="2858"/>
                    <a:pt x="365" y="2554"/>
                    <a:pt x="183" y="1946"/>
                  </a:cubicBezTo>
                  <a:cubicBezTo>
                    <a:pt x="0" y="1368"/>
                    <a:pt x="335" y="730"/>
                    <a:pt x="1520" y="3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6"/>
            <p:cNvSpPr/>
            <p:nvPr/>
          </p:nvSpPr>
          <p:spPr>
            <a:xfrm>
              <a:off x="6663775" y="3594575"/>
              <a:ext cx="69925" cy="110200"/>
            </a:xfrm>
            <a:custGeom>
              <a:rect b="b" l="l" r="r" t="t"/>
              <a:pathLst>
                <a:path extrusionOk="0" h="4408" w="2797">
                  <a:moveTo>
                    <a:pt x="274" y="2280"/>
                  </a:moveTo>
                  <a:cubicBezTo>
                    <a:pt x="547" y="1094"/>
                    <a:pt x="1976" y="0"/>
                    <a:pt x="1976" y="0"/>
                  </a:cubicBezTo>
                  <a:cubicBezTo>
                    <a:pt x="1976" y="0"/>
                    <a:pt x="2796" y="1642"/>
                    <a:pt x="2523" y="2827"/>
                  </a:cubicBezTo>
                  <a:cubicBezTo>
                    <a:pt x="2249" y="4012"/>
                    <a:pt x="1641" y="4408"/>
                    <a:pt x="1003" y="4256"/>
                  </a:cubicBezTo>
                  <a:cubicBezTo>
                    <a:pt x="395" y="4104"/>
                    <a:pt x="0" y="3465"/>
                    <a:pt x="274" y="22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6"/>
            <p:cNvSpPr/>
            <p:nvPr/>
          </p:nvSpPr>
          <p:spPr>
            <a:xfrm>
              <a:off x="6713150" y="3594575"/>
              <a:ext cx="91225" cy="85875"/>
            </a:xfrm>
            <a:custGeom>
              <a:rect b="b" l="l" r="r" t="t"/>
              <a:pathLst>
                <a:path extrusionOk="0" h="3435" w="3649">
                  <a:moveTo>
                    <a:pt x="1156" y="2645"/>
                  </a:moveTo>
                  <a:cubicBezTo>
                    <a:pt x="274" y="1794"/>
                    <a:pt x="1" y="0"/>
                    <a:pt x="1" y="0"/>
                  </a:cubicBezTo>
                  <a:cubicBezTo>
                    <a:pt x="1" y="0"/>
                    <a:pt x="1825" y="122"/>
                    <a:pt x="2706" y="973"/>
                  </a:cubicBezTo>
                  <a:cubicBezTo>
                    <a:pt x="3587" y="1794"/>
                    <a:pt x="3648" y="2523"/>
                    <a:pt x="3192" y="2979"/>
                  </a:cubicBezTo>
                  <a:cubicBezTo>
                    <a:pt x="2736" y="3435"/>
                    <a:pt x="2037" y="3435"/>
                    <a:pt x="1156" y="26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6712400" y="3539850"/>
              <a:ext cx="109450" cy="71450"/>
            </a:xfrm>
            <a:custGeom>
              <a:rect b="b" l="l" r="r" t="t"/>
              <a:pathLst>
                <a:path extrusionOk="0" h="2858" w="4378">
                  <a:moveTo>
                    <a:pt x="2858" y="2493"/>
                  </a:moveTo>
                  <a:cubicBezTo>
                    <a:pt x="1703" y="2858"/>
                    <a:pt x="0" y="2189"/>
                    <a:pt x="0" y="2189"/>
                  </a:cubicBezTo>
                  <a:cubicBezTo>
                    <a:pt x="0" y="2189"/>
                    <a:pt x="1003" y="669"/>
                    <a:pt x="2158" y="335"/>
                  </a:cubicBezTo>
                  <a:cubicBezTo>
                    <a:pt x="3314" y="1"/>
                    <a:pt x="3982" y="305"/>
                    <a:pt x="4195" y="913"/>
                  </a:cubicBezTo>
                  <a:cubicBezTo>
                    <a:pt x="4377" y="1521"/>
                    <a:pt x="3982" y="2159"/>
                    <a:pt x="2858" y="24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6"/>
            <p:cNvSpPr/>
            <p:nvPr/>
          </p:nvSpPr>
          <p:spPr>
            <a:xfrm>
              <a:off x="6684275" y="3563400"/>
              <a:ext cx="58550" cy="59300"/>
            </a:xfrm>
            <a:custGeom>
              <a:rect b="b" l="l" r="r" t="t"/>
              <a:pathLst>
                <a:path extrusionOk="0" h="2372" w="2342">
                  <a:moveTo>
                    <a:pt x="2220" y="1399"/>
                  </a:moveTo>
                  <a:cubicBezTo>
                    <a:pt x="2068" y="2007"/>
                    <a:pt x="1521" y="2372"/>
                    <a:pt x="943" y="2250"/>
                  </a:cubicBezTo>
                  <a:cubicBezTo>
                    <a:pt x="335" y="2098"/>
                    <a:pt x="1" y="1521"/>
                    <a:pt x="92" y="943"/>
                  </a:cubicBezTo>
                  <a:cubicBezTo>
                    <a:pt x="244" y="335"/>
                    <a:pt x="821" y="1"/>
                    <a:pt x="1399" y="123"/>
                  </a:cubicBezTo>
                  <a:cubicBezTo>
                    <a:pt x="2007" y="275"/>
                    <a:pt x="2341" y="852"/>
                    <a:pt x="2220" y="13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9" name="Google Shape;639;p36"/>
          <p:cNvGrpSpPr/>
          <p:nvPr/>
        </p:nvGrpSpPr>
        <p:grpSpPr>
          <a:xfrm flipH="1" rot="560788">
            <a:off x="8252610" y="276059"/>
            <a:ext cx="449640" cy="449640"/>
            <a:chOff x="1455618" y="1674938"/>
            <a:chExt cx="449651" cy="449651"/>
          </a:xfrm>
        </p:grpSpPr>
        <p:sp>
          <p:nvSpPr>
            <p:cNvPr id="640" name="Google Shape;640;p36"/>
            <p:cNvSpPr/>
            <p:nvPr/>
          </p:nvSpPr>
          <p:spPr>
            <a:xfrm>
              <a:off x="1455618" y="1674938"/>
              <a:ext cx="449651" cy="449651"/>
            </a:xfrm>
            <a:custGeom>
              <a:rect b="b" l="l" r="r" t="t"/>
              <a:pathLst>
                <a:path extrusionOk="0" h="14367" w="14367">
                  <a:moveTo>
                    <a:pt x="168" y="7505"/>
                  </a:moveTo>
                  <a:cubicBezTo>
                    <a:pt x="280" y="7757"/>
                    <a:pt x="477" y="7953"/>
                    <a:pt x="729" y="8065"/>
                  </a:cubicBezTo>
                  <a:cubicBezTo>
                    <a:pt x="953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53" y="8317"/>
                    <a:pt x="2661" y="8513"/>
                    <a:pt x="2269" y="8737"/>
                  </a:cubicBezTo>
                  <a:cubicBezTo>
                    <a:pt x="2045" y="8877"/>
                    <a:pt x="1877" y="8989"/>
                    <a:pt x="1681" y="9129"/>
                  </a:cubicBezTo>
                  <a:cubicBezTo>
                    <a:pt x="1485" y="9297"/>
                    <a:pt x="1289" y="9437"/>
                    <a:pt x="1149" y="9633"/>
                  </a:cubicBezTo>
                  <a:cubicBezTo>
                    <a:pt x="813" y="10053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5"/>
                    <a:pt x="4481" y="9885"/>
                  </a:cubicBezTo>
                  <a:cubicBezTo>
                    <a:pt x="4173" y="10221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65" y="12322"/>
                  </a:cubicBezTo>
                  <a:cubicBezTo>
                    <a:pt x="3081" y="12854"/>
                    <a:pt x="3445" y="13330"/>
                    <a:pt x="3949" y="13414"/>
                  </a:cubicBezTo>
                  <a:cubicBezTo>
                    <a:pt x="4229" y="13470"/>
                    <a:pt x="4481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61" y="10866"/>
                  </a:cubicBezTo>
                  <a:cubicBezTo>
                    <a:pt x="6105" y="11314"/>
                    <a:pt x="6049" y="11762"/>
                    <a:pt x="6077" y="12210"/>
                  </a:cubicBezTo>
                  <a:cubicBezTo>
                    <a:pt x="6077" y="12462"/>
                    <a:pt x="6077" y="12686"/>
                    <a:pt x="6105" y="12938"/>
                  </a:cubicBezTo>
                  <a:cubicBezTo>
                    <a:pt x="6161" y="13162"/>
                    <a:pt x="6189" y="13414"/>
                    <a:pt x="6273" y="13638"/>
                  </a:cubicBezTo>
                  <a:cubicBezTo>
                    <a:pt x="6469" y="14114"/>
                    <a:pt x="7001" y="14366"/>
                    <a:pt x="7477" y="14198"/>
                  </a:cubicBezTo>
                  <a:cubicBezTo>
                    <a:pt x="7757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10"/>
                  </a:cubicBezTo>
                  <a:cubicBezTo>
                    <a:pt x="8262" y="11762"/>
                    <a:pt x="8234" y="11314"/>
                    <a:pt x="8150" y="10866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49"/>
                    <a:pt x="9858" y="9885"/>
                  </a:cubicBezTo>
                  <a:cubicBezTo>
                    <a:pt x="10222" y="10193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7"/>
                    <a:pt x="13358" y="9885"/>
                    <a:pt x="13190" y="9661"/>
                  </a:cubicBezTo>
                  <a:cubicBezTo>
                    <a:pt x="13022" y="9465"/>
                    <a:pt x="12854" y="9325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65"/>
                    <a:pt x="12350" y="3221"/>
                  </a:cubicBezTo>
                  <a:cubicBezTo>
                    <a:pt x="12098" y="3249"/>
                    <a:pt x="11874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0"/>
                    <a:pt x="11146" y="2296"/>
                    <a:pt x="11174" y="2044"/>
                  </a:cubicBezTo>
                  <a:cubicBezTo>
                    <a:pt x="11258" y="1540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2"/>
                    <a:pt x="9158" y="1708"/>
                  </a:cubicBezTo>
                  <a:cubicBezTo>
                    <a:pt x="9018" y="1904"/>
                    <a:pt x="8878" y="2100"/>
                    <a:pt x="8766" y="2296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4"/>
                    <a:pt x="8290" y="2156"/>
                  </a:cubicBezTo>
                  <a:cubicBezTo>
                    <a:pt x="8290" y="1932"/>
                    <a:pt x="8262" y="1680"/>
                    <a:pt x="8234" y="1456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6"/>
                  </a:cubicBezTo>
                  <a:cubicBezTo>
                    <a:pt x="6105" y="1680"/>
                    <a:pt x="6105" y="1932"/>
                    <a:pt x="6105" y="2156"/>
                  </a:cubicBezTo>
                  <a:cubicBezTo>
                    <a:pt x="6077" y="2604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8"/>
                  </a:cubicBezTo>
                  <a:cubicBezTo>
                    <a:pt x="5517" y="2072"/>
                    <a:pt x="5377" y="1876"/>
                    <a:pt x="5237" y="1680"/>
                  </a:cubicBezTo>
                  <a:cubicBezTo>
                    <a:pt x="5069" y="1484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4"/>
                    <a:pt x="3165" y="1764"/>
                    <a:pt x="3193" y="2044"/>
                  </a:cubicBezTo>
                  <a:cubicBezTo>
                    <a:pt x="3249" y="2268"/>
                    <a:pt x="3333" y="2520"/>
                    <a:pt x="3417" y="2717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17"/>
                    <a:pt x="4481" y="4481"/>
                  </a:cubicBezTo>
                  <a:cubicBezTo>
                    <a:pt x="4145" y="4201"/>
                    <a:pt x="3781" y="3921"/>
                    <a:pt x="3361" y="3697"/>
                  </a:cubicBezTo>
                  <a:cubicBezTo>
                    <a:pt x="3165" y="3585"/>
                    <a:pt x="2941" y="3473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13" y="3109"/>
                    <a:pt x="1037" y="3445"/>
                    <a:pt x="953" y="3949"/>
                  </a:cubicBezTo>
                  <a:cubicBezTo>
                    <a:pt x="925" y="4229"/>
                    <a:pt x="981" y="4509"/>
                    <a:pt x="1149" y="4705"/>
                  </a:cubicBezTo>
                  <a:cubicBezTo>
                    <a:pt x="1317" y="4901"/>
                    <a:pt x="1513" y="5069"/>
                    <a:pt x="1681" y="5209"/>
                  </a:cubicBezTo>
                  <a:cubicBezTo>
                    <a:pt x="1877" y="5349"/>
                    <a:pt x="2073" y="5489"/>
                    <a:pt x="2269" y="5601"/>
                  </a:cubicBezTo>
                  <a:cubicBezTo>
                    <a:pt x="2661" y="5825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53" y="6217"/>
                    <a:pt x="729" y="6301"/>
                  </a:cubicBezTo>
                  <a:cubicBezTo>
                    <a:pt x="252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1630043" y="1849332"/>
              <a:ext cx="101686" cy="101717"/>
            </a:xfrm>
            <a:custGeom>
              <a:rect b="b" l="l" r="r" t="t"/>
              <a:pathLst>
                <a:path extrusionOk="0" h="3250" w="3249">
                  <a:moveTo>
                    <a:pt x="1624" y="1"/>
                  </a:moveTo>
                  <a:cubicBezTo>
                    <a:pt x="728" y="1"/>
                    <a:pt x="0" y="729"/>
                    <a:pt x="0" y="1625"/>
                  </a:cubicBezTo>
                  <a:cubicBezTo>
                    <a:pt x="0" y="2521"/>
                    <a:pt x="728" y="3249"/>
                    <a:pt x="1624" y="3249"/>
                  </a:cubicBezTo>
                  <a:cubicBezTo>
                    <a:pt x="2521" y="3249"/>
                    <a:pt x="3249" y="2521"/>
                    <a:pt x="3249" y="1625"/>
                  </a:cubicBezTo>
                  <a:cubicBezTo>
                    <a:pt x="3249" y="729"/>
                    <a:pt x="2521" y="1"/>
                    <a:pt x="1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2" name="Google Shape;642;p36"/>
          <p:cNvGrpSpPr/>
          <p:nvPr/>
        </p:nvGrpSpPr>
        <p:grpSpPr>
          <a:xfrm>
            <a:off x="7181125" y="4343238"/>
            <a:ext cx="514475" cy="520550"/>
            <a:chOff x="719125" y="4242750"/>
            <a:chExt cx="514475" cy="520550"/>
          </a:xfrm>
        </p:grpSpPr>
        <p:sp>
          <p:nvSpPr>
            <p:cNvPr id="643" name="Google Shape;643;p36"/>
            <p:cNvSpPr/>
            <p:nvPr/>
          </p:nvSpPr>
          <p:spPr>
            <a:xfrm>
              <a:off x="928100" y="4242750"/>
              <a:ext cx="164150" cy="259900"/>
            </a:xfrm>
            <a:custGeom>
              <a:rect b="b" l="l" r="r" t="t"/>
              <a:pathLst>
                <a:path extrusionOk="0" h="10396" w="6566">
                  <a:moveTo>
                    <a:pt x="5927" y="4986"/>
                  </a:moveTo>
                  <a:cubicBezTo>
                    <a:pt x="5259" y="7752"/>
                    <a:pt x="1885" y="10396"/>
                    <a:pt x="1885" y="10396"/>
                  </a:cubicBezTo>
                  <a:cubicBezTo>
                    <a:pt x="1885" y="10396"/>
                    <a:pt x="0" y="6566"/>
                    <a:pt x="608" y="3770"/>
                  </a:cubicBezTo>
                  <a:cubicBezTo>
                    <a:pt x="1247" y="973"/>
                    <a:pt x="2675" y="1"/>
                    <a:pt x="4165" y="305"/>
                  </a:cubicBezTo>
                  <a:cubicBezTo>
                    <a:pt x="5654" y="669"/>
                    <a:pt x="6566" y="2189"/>
                    <a:pt x="5927" y="49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6"/>
            <p:cNvSpPr/>
            <p:nvPr/>
          </p:nvSpPr>
          <p:spPr>
            <a:xfrm>
              <a:off x="761675" y="4299750"/>
              <a:ext cx="214325" cy="202900"/>
            </a:xfrm>
            <a:custGeom>
              <a:rect b="b" l="l" r="r" t="t"/>
              <a:pathLst>
                <a:path extrusionOk="0" h="8116" w="8573">
                  <a:moveTo>
                    <a:pt x="5867" y="1946"/>
                  </a:moveTo>
                  <a:cubicBezTo>
                    <a:pt x="7964" y="3861"/>
                    <a:pt x="8572" y="8116"/>
                    <a:pt x="8572" y="8116"/>
                  </a:cubicBezTo>
                  <a:cubicBezTo>
                    <a:pt x="8572" y="8116"/>
                    <a:pt x="4286" y="7873"/>
                    <a:pt x="2189" y="5927"/>
                  </a:cubicBezTo>
                  <a:cubicBezTo>
                    <a:pt x="92" y="3982"/>
                    <a:pt x="1" y="2250"/>
                    <a:pt x="973" y="1125"/>
                  </a:cubicBezTo>
                  <a:cubicBezTo>
                    <a:pt x="2007" y="31"/>
                    <a:pt x="3800" y="0"/>
                    <a:pt x="5867" y="19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6"/>
            <p:cNvSpPr/>
            <p:nvPr/>
          </p:nvSpPr>
          <p:spPr>
            <a:xfrm>
              <a:off x="719125" y="4463125"/>
              <a:ext cx="256875" cy="171000"/>
            </a:xfrm>
            <a:custGeom>
              <a:rect b="b" l="l" r="r" t="t"/>
              <a:pathLst>
                <a:path extrusionOk="0" h="6840" w="10275">
                  <a:moveTo>
                    <a:pt x="3557" y="821"/>
                  </a:moveTo>
                  <a:cubicBezTo>
                    <a:pt x="6292" y="0"/>
                    <a:pt x="10274" y="1581"/>
                    <a:pt x="10274" y="1581"/>
                  </a:cubicBezTo>
                  <a:cubicBezTo>
                    <a:pt x="10274" y="1581"/>
                    <a:pt x="7903" y="5168"/>
                    <a:pt x="5198" y="5988"/>
                  </a:cubicBezTo>
                  <a:cubicBezTo>
                    <a:pt x="2463" y="6839"/>
                    <a:pt x="852" y="6079"/>
                    <a:pt x="456" y="4620"/>
                  </a:cubicBezTo>
                  <a:cubicBezTo>
                    <a:pt x="0" y="3222"/>
                    <a:pt x="852" y="1672"/>
                    <a:pt x="3557" y="8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6"/>
            <p:cNvSpPr/>
            <p:nvPr/>
          </p:nvSpPr>
          <p:spPr>
            <a:xfrm>
              <a:off x="860475" y="4502625"/>
              <a:ext cx="163400" cy="260675"/>
            </a:xfrm>
            <a:custGeom>
              <a:rect b="b" l="l" r="r" t="t"/>
              <a:pathLst>
                <a:path extrusionOk="0" h="10427" w="6536">
                  <a:moveTo>
                    <a:pt x="608" y="5442"/>
                  </a:moveTo>
                  <a:cubicBezTo>
                    <a:pt x="1246" y="2676"/>
                    <a:pt x="4620" y="1"/>
                    <a:pt x="4620" y="1"/>
                  </a:cubicBezTo>
                  <a:cubicBezTo>
                    <a:pt x="4620" y="1"/>
                    <a:pt x="6535" y="3861"/>
                    <a:pt x="5927" y="6658"/>
                  </a:cubicBezTo>
                  <a:cubicBezTo>
                    <a:pt x="5259" y="9424"/>
                    <a:pt x="3830" y="10427"/>
                    <a:pt x="2341" y="10123"/>
                  </a:cubicBezTo>
                  <a:cubicBezTo>
                    <a:pt x="882" y="9728"/>
                    <a:pt x="0" y="8208"/>
                    <a:pt x="608" y="54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6"/>
            <p:cNvSpPr/>
            <p:nvPr/>
          </p:nvSpPr>
          <p:spPr>
            <a:xfrm>
              <a:off x="975975" y="4502625"/>
              <a:ext cx="215075" cy="203675"/>
            </a:xfrm>
            <a:custGeom>
              <a:rect b="b" l="l" r="r" t="t"/>
              <a:pathLst>
                <a:path extrusionOk="0" h="8147" w="8603">
                  <a:moveTo>
                    <a:pt x="2705" y="6202"/>
                  </a:moveTo>
                  <a:cubicBezTo>
                    <a:pt x="608" y="4256"/>
                    <a:pt x="0" y="1"/>
                    <a:pt x="0" y="1"/>
                  </a:cubicBezTo>
                  <a:cubicBezTo>
                    <a:pt x="0" y="1"/>
                    <a:pt x="4316" y="274"/>
                    <a:pt x="6383" y="2220"/>
                  </a:cubicBezTo>
                  <a:cubicBezTo>
                    <a:pt x="8481" y="4165"/>
                    <a:pt x="8602" y="5898"/>
                    <a:pt x="7599" y="6992"/>
                  </a:cubicBezTo>
                  <a:cubicBezTo>
                    <a:pt x="6596" y="8117"/>
                    <a:pt x="4803" y="8147"/>
                    <a:pt x="2705" y="62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6"/>
            <p:cNvSpPr/>
            <p:nvPr/>
          </p:nvSpPr>
          <p:spPr>
            <a:xfrm>
              <a:off x="975975" y="4371925"/>
              <a:ext cx="257625" cy="171000"/>
            </a:xfrm>
            <a:custGeom>
              <a:rect b="b" l="l" r="r" t="t"/>
              <a:pathLst>
                <a:path extrusionOk="0" h="6840" w="10305">
                  <a:moveTo>
                    <a:pt x="6748" y="5989"/>
                  </a:moveTo>
                  <a:cubicBezTo>
                    <a:pt x="4012" y="6840"/>
                    <a:pt x="0" y="5229"/>
                    <a:pt x="0" y="5229"/>
                  </a:cubicBezTo>
                  <a:cubicBezTo>
                    <a:pt x="0" y="5229"/>
                    <a:pt x="2401" y="1673"/>
                    <a:pt x="5107" y="822"/>
                  </a:cubicBezTo>
                  <a:cubicBezTo>
                    <a:pt x="7842" y="1"/>
                    <a:pt x="9423" y="761"/>
                    <a:pt x="9848" y="2189"/>
                  </a:cubicBezTo>
                  <a:cubicBezTo>
                    <a:pt x="10304" y="3618"/>
                    <a:pt x="9423" y="5168"/>
                    <a:pt x="6748" y="5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6"/>
            <p:cNvSpPr/>
            <p:nvPr/>
          </p:nvSpPr>
          <p:spPr>
            <a:xfrm>
              <a:off x="906050" y="4428175"/>
              <a:ext cx="142125" cy="142125"/>
            </a:xfrm>
            <a:custGeom>
              <a:rect b="b" l="l" r="r" t="t"/>
              <a:pathLst>
                <a:path extrusionOk="0" h="5685" w="5685">
                  <a:moveTo>
                    <a:pt x="5350" y="3404"/>
                  </a:moveTo>
                  <a:cubicBezTo>
                    <a:pt x="5047" y="4803"/>
                    <a:pt x="3648" y="5684"/>
                    <a:pt x="2281" y="5350"/>
                  </a:cubicBezTo>
                  <a:cubicBezTo>
                    <a:pt x="882" y="5046"/>
                    <a:pt x="1" y="3648"/>
                    <a:pt x="335" y="2280"/>
                  </a:cubicBezTo>
                  <a:cubicBezTo>
                    <a:pt x="639" y="851"/>
                    <a:pt x="2037" y="0"/>
                    <a:pt x="3405" y="335"/>
                  </a:cubicBezTo>
                  <a:cubicBezTo>
                    <a:pt x="4834" y="638"/>
                    <a:pt x="5685" y="2006"/>
                    <a:pt x="5350" y="340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0" name="Google Shape;650;p36"/>
          <p:cNvSpPr/>
          <p:nvPr/>
        </p:nvSpPr>
        <p:spPr>
          <a:xfrm flipH="1" rot="2396315">
            <a:off x="7733893" y="4144854"/>
            <a:ext cx="1727545" cy="1015883"/>
          </a:xfrm>
          <a:custGeom>
            <a:rect b="b" l="l" r="r" t="t"/>
            <a:pathLst>
              <a:path extrusionOk="0" h="32458" w="55196">
                <a:moveTo>
                  <a:pt x="20779" y="15431"/>
                </a:moveTo>
                <a:cubicBezTo>
                  <a:pt x="25484" y="5826"/>
                  <a:pt x="34557" y="6246"/>
                  <a:pt x="34641" y="6414"/>
                </a:cubicBezTo>
                <a:cubicBezTo>
                  <a:pt x="32737" y="12183"/>
                  <a:pt x="26324" y="14759"/>
                  <a:pt x="22795" y="15711"/>
                </a:cubicBezTo>
                <a:cubicBezTo>
                  <a:pt x="24672" y="15963"/>
                  <a:pt x="26548" y="16299"/>
                  <a:pt x="28452" y="16663"/>
                </a:cubicBezTo>
                <a:cubicBezTo>
                  <a:pt x="28480" y="16663"/>
                  <a:pt x="28480" y="16691"/>
                  <a:pt x="28508" y="16691"/>
                </a:cubicBezTo>
                <a:cubicBezTo>
                  <a:pt x="35397" y="9522"/>
                  <a:pt x="44526" y="12771"/>
                  <a:pt x="44526" y="12911"/>
                </a:cubicBezTo>
                <a:cubicBezTo>
                  <a:pt x="41530" y="16579"/>
                  <a:pt x="35761" y="17391"/>
                  <a:pt x="31925" y="17447"/>
                </a:cubicBezTo>
                <a:cubicBezTo>
                  <a:pt x="32373" y="17559"/>
                  <a:pt x="32849" y="17643"/>
                  <a:pt x="33297" y="17755"/>
                </a:cubicBezTo>
                <a:cubicBezTo>
                  <a:pt x="34109" y="17979"/>
                  <a:pt x="34949" y="18203"/>
                  <a:pt x="35761" y="18427"/>
                </a:cubicBezTo>
                <a:cubicBezTo>
                  <a:pt x="36125" y="18539"/>
                  <a:pt x="36489" y="18623"/>
                  <a:pt x="36853" y="18735"/>
                </a:cubicBezTo>
                <a:cubicBezTo>
                  <a:pt x="47439" y="16831"/>
                  <a:pt x="55196" y="25316"/>
                  <a:pt x="55084" y="25316"/>
                </a:cubicBezTo>
                <a:cubicBezTo>
                  <a:pt x="48475" y="26128"/>
                  <a:pt x="39626" y="21004"/>
                  <a:pt x="37105" y="19351"/>
                </a:cubicBezTo>
                <a:cubicBezTo>
                  <a:pt x="35845" y="19015"/>
                  <a:pt x="34585" y="18707"/>
                  <a:pt x="33325" y="18427"/>
                </a:cubicBezTo>
                <a:cubicBezTo>
                  <a:pt x="32597" y="18259"/>
                  <a:pt x="31869" y="18119"/>
                  <a:pt x="31140" y="17979"/>
                </a:cubicBezTo>
                <a:cubicBezTo>
                  <a:pt x="35005" y="19603"/>
                  <a:pt x="41446" y="23384"/>
                  <a:pt x="44162" y="29657"/>
                </a:cubicBezTo>
                <a:cubicBezTo>
                  <a:pt x="44022" y="29629"/>
                  <a:pt x="35985" y="27220"/>
                  <a:pt x="28340" y="17475"/>
                </a:cubicBezTo>
                <a:cubicBezTo>
                  <a:pt x="26296" y="17139"/>
                  <a:pt x="24252" y="16859"/>
                  <a:pt x="22235" y="16663"/>
                </a:cubicBezTo>
                <a:cubicBezTo>
                  <a:pt x="25736" y="18343"/>
                  <a:pt x="33213" y="23216"/>
                  <a:pt x="35117" y="30525"/>
                </a:cubicBezTo>
                <a:cubicBezTo>
                  <a:pt x="34949" y="30441"/>
                  <a:pt x="27052" y="27220"/>
                  <a:pt x="20695" y="16523"/>
                </a:cubicBezTo>
                <a:cubicBezTo>
                  <a:pt x="20135" y="16467"/>
                  <a:pt x="19547" y="16411"/>
                  <a:pt x="18959" y="16355"/>
                </a:cubicBezTo>
                <a:cubicBezTo>
                  <a:pt x="17419" y="16243"/>
                  <a:pt x="15850" y="16187"/>
                  <a:pt x="14310" y="16131"/>
                </a:cubicBezTo>
                <a:cubicBezTo>
                  <a:pt x="17111" y="17475"/>
                  <a:pt x="25232" y="22796"/>
                  <a:pt x="26492" y="30385"/>
                </a:cubicBezTo>
                <a:cubicBezTo>
                  <a:pt x="26324" y="30273"/>
                  <a:pt x="18735" y="26884"/>
                  <a:pt x="13470" y="16131"/>
                </a:cubicBezTo>
                <a:cubicBezTo>
                  <a:pt x="11650" y="16103"/>
                  <a:pt x="9830" y="16131"/>
                  <a:pt x="8037" y="16187"/>
                </a:cubicBezTo>
                <a:cubicBezTo>
                  <a:pt x="11482" y="17783"/>
                  <a:pt x="19575" y="23132"/>
                  <a:pt x="20723" y="31365"/>
                </a:cubicBezTo>
                <a:cubicBezTo>
                  <a:pt x="20471" y="31253"/>
                  <a:pt x="12574" y="28173"/>
                  <a:pt x="6777" y="16243"/>
                </a:cubicBezTo>
                <a:cubicBezTo>
                  <a:pt x="5097" y="16327"/>
                  <a:pt x="3417" y="16467"/>
                  <a:pt x="1765" y="16635"/>
                </a:cubicBezTo>
                <a:cubicBezTo>
                  <a:pt x="5097" y="18679"/>
                  <a:pt x="11986" y="24476"/>
                  <a:pt x="11902" y="32457"/>
                </a:cubicBezTo>
                <a:cubicBezTo>
                  <a:pt x="11650" y="32317"/>
                  <a:pt x="4201" y="28985"/>
                  <a:pt x="28" y="15935"/>
                </a:cubicBezTo>
                <a:cubicBezTo>
                  <a:pt x="0" y="15795"/>
                  <a:pt x="224" y="15823"/>
                  <a:pt x="644" y="16019"/>
                </a:cubicBezTo>
                <a:cubicBezTo>
                  <a:pt x="588" y="15683"/>
                  <a:pt x="532" y="15347"/>
                  <a:pt x="476" y="14983"/>
                </a:cubicBezTo>
                <a:cubicBezTo>
                  <a:pt x="2521" y="14815"/>
                  <a:pt x="4593" y="14731"/>
                  <a:pt x="6665" y="14675"/>
                </a:cubicBezTo>
                <a:cubicBezTo>
                  <a:pt x="9046" y="2353"/>
                  <a:pt x="17811" y="1"/>
                  <a:pt x="18035" y="169"/>
                </a:cubicBezTo>
                <a:cubicBezTo>
                  <a:pt x="17895" y="7842"/>
                  <a:pt x="11706" y="12715"/>
                  <a:pt x="8457" y="14675"/>
                </a:cubicBezTo>
                <a:cubicBezTo>
                  <a:pt x="10110" y="14675"/>
                  <a:pt x="11790" y="14703"/>
                  <a:pt x="13470" y="14787"/>
                </a:cubicBezTo>
                <a:cubicBezTo>
                  <a:pt x="16327" y="4258"/>
                  <a:pt x="24700" y="2689"/>
                  <a:pt x="24840" y="2857"/>
                </a:cubicBezTo>
                <a:cubicBezTo>
                  <a:pt x="24140" y="9550"/>
                  <a:pt x="17727" y="13499"/>
                  <a:pt x="14786" y="14871"/>
                </a:cubicBezTo>
                <a:cubicBezTo>
                  <a:pt x="16130" y="14955"/>
                  <a:pt x="17503" y="15067"/>
                  <a:pt x="18875" y="15207"/>
                </a:cubicBezTo>
                <a:cubicBezTo>
                  <a:pt x="19491" y="15263"/>
                  <a:pt x="20135" y="15347"/>
                  <a:pt x="20779" y="154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rotWithShape="0" algn="bl" dir="5400000" dist="3810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subTitle"/>
          </p:nvPr>
        </p:nvSpPr>
        <p:spPr>
          <a:xfrm>
            <a:off x="1544382" y="3720085"/>
            <a:ext cx="2292300" cy="7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2" type="subTitle"/>
          </p:nvPr>
        </p:nvSpPr>
        <p:spPr>
          <a:xfrm>
            <a:off x="5311785" y="3720085"/>
            <a:ext cx="2292300" cy="7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3" type="subTitle"/>
          </p:nvPr>
        </p:nvSpPr>
        <p:spPr>
          <a:xfrm>
            <a:off x="1605582" y="3143476"/>
            <a:ext cx="2169900" cy="4389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400">
                <a:latin typeface="Imbue"/>
                <a:ea typeface="Imbue"/>
                <a:cs typeface="Imbue"/>
                <a:sym typeface="Imb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4" type="subTitle"/>
          </p:nvPr>
        </p:nvSpPr>
        <p:spPr>
          <a:xfrm>
            <a:off x="5372985" y="3143476"/>
            <a:ext cx="2169900" cy="4389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400">
                <a:latin typeface="Imbue"/>
                <a:ea typeface="Imbue"/>
                <a:cs typeface="Imbue"/>
                <a:sym typeface="Imb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44" name="Google Shape;44;p5"/>
          <p:cNvGrpSpPr/>
          <p:nvPr/>
        </p:nvGrpSpPr>
        <p:grpSpPr>
          <a:xfrm>
            <a:off x="-244375" y="-196620"/>
            <a:ext cx="9820346" cy="5746561"/>
            <a:chOff x="-244375" y="-196620"/>
            <a:chExt cx="9820346" cy="5746561"/>
          </a:xfrm>
        </p:grpSpPr>
        <p:grpSp>
          <p:nvGrpSpPr>
            <p:cNvPr id="45" name="Google Shape;45;p5"/>
            <p:cNvGrpSpPr/>
            <p:nvPr/>
          </p:nvGrpSpPr>
          <p:grpSpPr>
            <a:xfrm>
              <a:off x="-244375" y="3945914"/>
              <a:ext cx="1409392" cy="1400020"/>
              <a:chOff x="-2275568" y="3920889"/>
              <a:chExt cx="1409392" cy="1400020"/>
            </a:xfrm>
          </p:grpSpPr>
          <p:grpSp>
            <p:nvGrpSpPr>
              <p:cNvPr id="46" name="Google Shape;46;p5"/>
              <p:cNvGrpSpPr/>
              <p:nvPr/>
            </p:nvGrpSpPr>
            <p:grpSpPr>
              <a:xfrm>
                <a:off x="-2275568" y="3920889"/>
                <a:ext cx="1409392" cy="1400020"/>
                <a:chOff x="-2275568" y="3920889"/>
                <a:chExt cx="1409392" cy="1400020"/>
              </a:xfrm>
            </p:grpSpPr>
            <p:sp>
              <p:nvSpPr>
                <p:cNvPr id="47" name="Google Shape;47;p5"/>
                <p:cNvSpPr/>
                <p:nvPr/>
              </p:nvSpPr>
              <p:spPr>
                <a:xfrm rot="4686751">
                  <a:off x="-1625125" y="4517453"/>
                  <a:ext cx="519524" cy="910893"/>
                </a:xfrm>
                <a:custGeom>
                  <a:rect b="b" l="l" r="r" t="t"/>
                  <a:pathLst>
                    <a:path extrusionOk="0" h="36434" w="20780">
                      <a:moveTo>
                        <a:pt x="1905" y="19603"/>
                      </a:moveTo>
                      <a:cubicBezTo>
                        <a:pt x="3193" y="11482"/>
                        <a:pt x="9270" y="4957"/>
                        <a:pt x="15431" y="1"/>
                      </a:cubicBezTo>
                      <a:cubicBezTo>
                        <a:pt x="15431" y="1"/>
                        <a:pt x="14647" y="6190"/>
                        <a:pt x="18539" y="18175"/>
                      </a:cubicBezTo>
                      <a:cubicBezTo>
                        <a:pt x="20780" y="27444"/>
                        <a:pt x="13331" y="35593"/>
                        <a:pt x="9942" y="36181"/>
                      </a:cubicBezTo>
                      <a:cubicBezTo>
                        <a:pt x="8514" y="36433"/>
                        <a:pt x="1" y="31729"/>
                        <a:pt x="1905" y="1960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rotWithShape="0" algn="bl" dir="5400000" dist="19050">
                    <a:schemeClr val="dk1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" name="Google Shape;48;p5"/>
                <p:cNvSpPr/>
                <p:nvPr/>
              </p:nvSpPr>
              <p:spPr>
                <a:xfrm rot="4686751">
                  <a:off x="-1568185" y="4454840"/>
                  <a:ext cx="382468" cy="903442"/>
                </a:xfrm>
                <a:custGeom>
                  <a:rect b="b" l="l" r="r" t="t"/>
                  <a:pathLst>
                    <a:path extrusionOk="0" h="36136" w="15298">
                      <a:moveTo>
                        <a:pt x="15298" y="1"/>
                      </a:moveTo>
                      <a:lnTo>
                        <a:pt x="15298" y="1"/>
                      </a:lnTo>
                      <a:cubicBezTo>
                        <a:pt x="9165" y="4957"/>
                        <a:pt x="3144" y="11454"/>
                        <a:pt x="1856" y="19547"/>
                      </a:cubicBezTo>
                      <a:cubicBezTo>
                        <a:pt x="0" y="31392"/>
                        <a:pt x="8039" y="36135"/>
                        <a:pt x="9771" y="36135"/>
                      </a:cubicBezTo>
                      <a:cubicBezTo>
                        <a:pt x="9816" y="36135"/>
                        <a:pt x="9857" y="36132"/>
                        <a:pt x="9893" y="36125"/>
                      </a:cubicBezTo>
                      <a:lnTo>
                        <a:pt x="9921" y="36125"/>
                      </a:lnTo>
                      <a:cubicBezTo>
                        <a:pt x="14234" y="24924"/>
                        <a:pt x="3368" y="18875"/>
                        <a:pt x="152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rotWithShape="0" algn="bl" dir="5400000" dist="38100">
                    <a:schemeClr val="dk1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" name="Google Shape;49;p5"/>
                <p:cNvSpPr/>
                <p:nvPr/>
              </p:nvSpPr>
              <p:spPr>
                <a:xfrm rot="4686751">
                  <a:off x="-2282501" y="4078413"/>
                  <a:ext cx="908793" cy="723234"/>
                </a:xfrm>
                <a:custGeom>
                  <a:rect b="b" l="l" r="r" t="t"/>
                  <a:pathLst>
                    <a:path extrusionOk="0" h="28928" w="36350">
                      <a:moveTo>
                        <a:pt x="15039" y="22039"/>
                      </a:moveTo>
                      <a:cubicBezTo>
                        <a:pt x="7057" y="17418"/>
                        <a:pt x="2717" y="8429"/>
                        <a:pt x="1" y="0"/>
                      </a:cubicBezTo>
                      <a:cubicBezTo>
                        <a:pt x="1" y="0"/>
                        <a:pt x="6161" y="3332"/>
                        <a:pt x="20247" y="4089"/>
                      </a:cubicBezTo>
                      <a:cubicBezTo>
                        <a:pt x="30833" y="5517"/>
                        <a:pt x="36349" y="16578"/>
                        <a:pt x="35593" y="20359"/>
                      </a:cubicBezTo>
                      <a:cubicBezTo>
                        <a:pt x="35285" y="21955"/>
                        <a:pt x="26940" y="28928"/>
                        <a:pt x="15039" y="2203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rotWithShape="0" algn="bl" dir="5400000" dist="19050">
                    <a:schemeClr val="dk1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" name="Google Shape;50;p5"/>
                <p:cNvSpPr/>
                <p:nvPr/>
              </p:nvSpPr>
              <p:spPr>
                <a:xfrm rot="4686751">
                  <a:off x="-2176518" y="4166508"/>
                  <a:ext cx="904592" cy="507599"/>
                </a:xfrm>
                <a:custGeom>
                  <a:rect b="b" l="l" r="r" t="t"/>
                  <a:pathLst>
                    <a:path extrusionOk="0" h="20303" w="36182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4114" y="18482"/>
                        <a:pt x="19183" y="6805"/>
                        <a:pt x="35425" y="20303"/>
                      </a:cubicBezTo>
                      <a:lnTo>
                        <a:pt x="35425" y="20275"/>
                      </a:lnTo>
                      <a:cubicBezTo>
                        <a:pt x="36181" y="16494"/>
                        <a:pt x="30665" y="5433"/>
                        <a:pt x="20079" y="4005"/>
                      </a:cubicBezTo>
                      <a:cubicBezTo>
                        <a:pt x="7338" y="3304"/>
                        <a:pt x="1093" y="532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rotWithShape="0" algn="bl" dir="5400000" dist="38100">
                    <a:schemeClr val="dk1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" name="Google Shape;51;p5"/>
                <p:cNvSpPr/>
                <p:nvPr/>
              </p:nvSpPr>
              <p:spPr>
                <a:xfrm rot="4686751">
                  <a:off x="-1799659" y="4126800"/>
                  <a:ext cx="655331" cy="981596"/>
                </a:xfrm>
                <a:custGeom>
                  <a:rect b="b" l="l" r="r" t="t"/>
                  <a:pathLst>
                    <a:path extrusionOk="0" h="39262" w="26212">
                      <a:moveTo>
                        <a:pt x="3669" y="26660"/>
                      </a:moveTo>
                      <a:cubicBezTo>
                        <a:pt x="1" y="18203"/>
                        <a:pt x="1821" y="8402"/>
                        <a:pt x="4621" y="1"/>
                      </a:cubicBezTo>
                      <a:cubicBezTo>
                        <a:pt x="4621" y="1"/>
                        <a:pt x="7618" y="6330"/>
                        <a:pt x="18511" y="15291"/>
                      </a:cubicBezTo>
                      <a:cubicBezTo>
                        <a:pt x="26212" y="22712"/>
                        <a:pt x="24056" y="34893"/>
                        <a:pt x="21227" y="37498"/>
                      </a:cubicBezTo>
                      <a:cubicBezTo>
                        <a:pt x="20023" y="38590"/>
                        <a:pt x="9158" y="39262"/>
                        <a:pt x="3669" y="266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rotWithShape="0" algn="bl" dir="5400000" dist="19050">
                    <a:schemeClr val="dk1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" name="Google Shape;52;p5"/>
                <p:cNvSpPr/>
                <p:nvPr/>
              </p:nvSpPr>
              <p:spPr>
                <a:xfrm rot="4686751">
                  <a:off x="-1708783" y="4204732"/>
                  <a:ext cx="537000" cy="933294"/>
                </a:xfrm>
                <a:custGeom>
                  <a:rect b="b" l="l" r="r" t="t"/>
                  <a:pathLst>
                    <a:path extrusionOk="0" h="37330" w="21479">
                      <a:moveTo>
                        <a:pt x="0" y="1"/>
                      </a:moveTo>
                      <a:cubicBezTo>
                        <a:pt x="392" y="23244"/>
                        <a:pt x="11398" y="16859"/>
                        <a:pt x="16494" y="37330"/>
                      </a:cubicBezTo>
                      <a:cubicBezTo>
                        <a:pt x="19351" y="34725"/>
                        <a:pt x="21479" y="22544"/>
                        <a:pt x="13778" y="15123"/>
                      </a:cubicBezTo>
                      <a:cubicBezTo>
                        <a:pt x="3921" y="7002"/>
                        <a:pt x="532" y="106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rotWithShape="0" algn="bl" dir="5400000" dist="38100">
                    <a:schemeClr val="dk1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" name="Google Shape;53;p5"/>
                <p:cNvSpPr/>
                <p:nvPr/>
              </p:nvSpPr>
              <p:spPr>
                <a:xfrm rot="4686751">
                  <a:off x="-2069624" y="4378951"/>
                  <a:ext cx="674257" cy="673557"/>
                </a:xfrm>
                <a:custGeom>
                  <a:rect b="b" l="l" r="r" t="t"/>
                  <a:pathLst>
                    <a:path extrusionOk="0" h="26941" w="26969">
                      <a:moveTo>
                        <a:pt x="1877" y="19771"/>
                      </a:moveTo>
                      <a:cubicBezTo>
                        <a:pt x="2241" y="20136"/>
                        <a:pt x="2773" y="20276"/>
                        <a:pt x="3249" y="20248"/>
                      </a:cubicBezTo>
                      <a:cubicBezTo>
                        <a:pt x="3725" y="20192"/>
                        <a:pt x="4173" y="20080"/>
                        <a:pt x="4593" y="19940"/>
                      </a:cubicBezTo>
                      <a:cubicBezTo>
                        <a:pt x="5013" y="19799"/>
                        <a:pt x="5433" y="19631"/>
                        <a:pt x="5825" y="19435"/>
                      </a:cubicBezTo>
                      <a:cubicBezTo>
                        <a:pt x="6610" y="19071"/>
                        <a:pt x="7338" y="18651"/>
                        <a:pt x="8038" y="18147"/>
                      </a:cubicBezTo>
                      <a:cubicBezTo>
                        <a:pt x="7422" y="18763"/>
                        <a:pt x="6890" y="19435"/>
                        <a:pt x="6414" y="20136"/>
                      </a:cubicBezTo>
                      <a:cubicBezTo>
                        <a:pt x="6161" y="20528"/>
                        <a:pt x="5937" y="20920"/>
                        <a:pt x="5769" y="21312"/>
                      </a:cubicBezTo>
                      <a:cubicBezTo>
                        <a:pt x="5573" y="21704"/>
                        <a:pt x="5377" y="22124"/>
                        <a:pt x="5265" y="22600"/>
                      </a:cubicBezTo>
                      <a:cubicBezTo>
                        <a:pt x="5041" y="23524"/>
                        <a:pt x="5629" y="24504"/>
                        <a:pt x="6582" y="24728"/>
                      </a:cubicBezTo>
                      <a:cubicBezTo>
                        <a:pt x="7086" y="24840"/>
                        <a:pt x="7618" y="24728"/>
                        <a:pt x="8010" y="24448"/>
                      </a:cubicBezTo>
                      <a:cubicBezTo>
                        <a:pt x="8402" y="24168"/>
                        <a:pt x="8710" y="23860"/>
                        <a:pt x="9018" y="23524"/>
                      </a:cubicBezTo>
                      <a:cubicBezTo>
                        <a:pt x="9326" y="23188"/>
                        <a:pt x="9606" y="22824"/>
                        <a:pt x="9858" y="22460"/>
                      </a:cubicBezTo>
                      <a:cubicBezTo>
                        <a:pt x="10334" y="21760"/>
                        <a:pt x="10726" y="21032"/>
                        <a:pt x="11090" y="20248"/>
                      </a:cubicBezTo>
                      <a:cubicBezTo>
                        <a:pt x="10894" y="21088"/>
                        <a:pt x="10754" y="21928"/>
                        <a:pt x="10698" y="22796"/>
                      </a:cubicBezTo>
                      <a:cubicBezTo>
                        <a:pt x="10670" y="23216"/>
                        <a:pt x="10670" y="23664"/>
                        <a:pt x="10698" y="24112"/>
                      </a:cubicBezTo>
                      <a:cubicBezTo>
                        <a:pt x="10726" y="24560"/>
                        <a:pt x="10782" y="25036"/>
                        <a:pt x="10922" y="25484"/>
                      </a:cubicBezTo>
                      <a:cubicBezTo>
                        <a:pt x="11202" y="26408"/>
                        <a:pt x="12182" y="26940"/>
                        <a:pt x="13106" y="26688"/>
                      </a:cubicBezTo>
                      <a:cubicBezTo>
                        <a:pt x="13610" y="26520"/>
                        <a:pt x="14003" y="26156"/>
                        <a:pt x="14227" y="25708"/>
                      </a:cubicBezTo>
                      <a:cubicBezTo>
                        <a:pt x="14423" y="25288"/>
                        <a:pt x="14535" y="24840"/>
                        <a:pt x="14619" y="24392"/>
                      </a:cubicBezTo>
                      <a:cubicBezTo>
                        <a:pt x="14731" y="23972"/>
                        <a:pt x="14787" y="23524"/>
                        <a:pt x="14815" y="23076"/>
                      </a:cubicBezTo>
                      <a:cubicBezTo>
                        <a:pt x="14899" y="22236"/>
                        <a:pt x="14871" y="21396"/>
                        <a:pt x="14787" y="20528"/>
                      </a:cubicBezTo>
                      <a:cubicBezTo>
                        <a:pt x="15039" y="21368"/>
                        <a:pt x="15347" y="22152"/>
                        <a:pt x="15739" y="22936"/>
                      </a:cubicBezTo>
                      <a:cubicBezTo>
                        <a:pt x="15935" y="23328"/>
                        <a:pt x="16159" y="23720"/>
                        <a:pt x="16411" y="24084"/>
                      </a:cubicBezTo>
                      <a:cubicBezTo>
                        <a:pt x="16663" y="24448"/>
                        <a:pt x="16915" y="24812"/>
                        <a:pt x="17279" y="25148"/>
                      </a:cubicBezTo>
                      <a:cubicBezTo>
                        <a:pt x="17979" y="25820"/>
                        <a:pt x="19099" y="25792"/>
                        <a:pt x="19771" y="25092"/>
                      </a:cubicBezTo>
                      <a:cubicBezTo>
                        <a:pt x="20135" y="24700"/>
                        <a:pt x="20275" y="24196"/>
                        <a:pt x="20247" y="23692"/>
                      </a:cubicBezTo>
                      <a:cubicBezTo>
                        <a:pt x="20191" y="23244"/>
                        <a:pt x="20079" y="22796"/>
                        <a:pt x="19939" y="22376"/>
                      </a:cubicBezTo>
                      <a:cubicBezTo>
                        <a:pt x="19799" y="21928"/>
                        <a:pt x="19631" y="21508"/>
                        <a:pt x="19435" y="21116"/>
                      </a:cubicBezTo>
                      <a:cubicBezTo>
                        <a:pt x="19099" y="20360"/>
                        <a:pt x="18651" y="19631"/>
                        <a:pt x="18147" y="18931"/>
                      </a:cubicBezTo>
                      <a:cubicBezTo>
                        <a:pt x="18791" y="19519"/>
                        <a:pt x="19435" y="20080"/>
                        <a:pt x="20163" y="20528"/>
                      </a:cubicBezTo>
                      <a:cubicBezTo>
                        <a:pt x="20527" y="20780"/>
                        <a:pt x="20919" y="21004"/>
                        <a:pt x="21312" y="21200"/>
                      </a:cubicBezTo>
                      <a:cubicBezTo>
                        <a:pt x="21732" y="21396"/>
                        <a:pt x="22124" y="21564"/>
                        <a:pt x="22600" y="21676"/>
                      </a:cubicBezTo>
                      <a:cubicBezTo>
                        <a:pt x="23552" y="21928"/>
                        <a:pt x="24504" y="21340"/>
                        <a:pt x="24728" y="20388"/>
                      </a:cubicBezTo>
                      <a:cubicBezTo>
                        <a:pt x="24840" y="19884"/>
                        <a:pt x="24728" y="19351"/>
                        <a:pt x="24448" y="18959"/>
                      </a:cubicBezTo>
                      <a:cubicBezTo>
                        <a:pt x="24168" y="18567"/>
                        <a:pt x="23860" y="18231"/>
                        <a:pt x="23524" y="17951"/>
                      </a:cubicBezTo>
                      <a:cubicBezTo>
                        <a:pt x="23188" y="17643"/>
                        <a:pt x="22824" y="17363"/>
                        <a:pt x="22460" y="17111"/>
                      </a:cubicBezTo>
                      <a:cubicBezTo>
                        <a:pt x="21788" y="16635"/>
                        <a:pt x="21031" y="16215"/>
                        <a:pt x="20247" y="15851"/>
                      </a:cubicBezTo>
                      <a:cubicBezTo>
                        <a:pt x="21087" y="16047"/>
                        <a:pt x="21928" y="16187"/>
                        <a:pt x="22796" y="16243"/>
                      </a:cubicBezTo>
                      <a:cubicBezTo>
                        <a:pt x="23244" y="16271"/>
                        <a:pt x="23664" y="16271"/>
                        <a:pt x="24140" y="16243"/>
                      </a:cubicBezTo>
                      <a:cubicBezTo>
                        <a:pt x="24588" y="16215"/>
                        <a:pt x="25036" y="16159"/>
                        <a:pt x="25484" y="16019"/>
                      </a:cubicBezTo>
                      <a:cubicBezTo>
                        <a:pt x="26408" y="15767"/>
                        <a:pt x="26968" y="14787"/>
                        <a:pt x="26688" y="13835"/>
                      </a:cubicBezTo>
                      <a:cubicBezTo>
                        <a:pt x="26520" y="13331"/>
                        <a:pt x="26156" y="12939"/>
                        <a:pt x="25708" y="12743"/>
                      </a:cubicBezTo>
                      <a:cubicBezTo>
                        <a:pt x="25288" y="12547"/>
                        <a:pt x="24840" y="12407"/>
                        <a:pt x="24420" y="12323"/>
                      </a:cubicBezTo>
                      <a:cubicBezTo>
                        <a:pt x="23972" y="12239"/>
                        <a:pt x="23524" y="12155"/>
                        <a:pt x="23076" y="12127"/>
                      </a:cubicBezTo>
                      <a:cubicBezTo>
                        <a:pt x="22236" y="12070"/>
                        <a:pt x="21396" y="12070"/>
                        <a:pt x="20555" y="12155"/>
                      </a:cubicBezTo>
                      <a:cubicBezTo>
                        <a:pt x="21368" y="11902"/>
                        <a:pt x="22180" y="11622"/>
                        <a:pt x="22936" y="11230"/>
                      </a:cubicBezTo>
                      <a:cubicBezTo>
                        <a:pt x="23328" y="11034"/>
                        <a:pt x="23720" y="10810"/>
                        <a:pt x="24084" y="10558"/>
                      </a:cubicBezTo>
                      <a:cubicBezTo>
                        <a:pt x="24448" y="10306"/>
                        <a:pt x="24812" y="10026"/>
                        <a:pt x="25148" y="9690"/>
                      </a:cubicBezTo>
                      <a:cubicBezTo>
                        <a:pt x="25820" y="8990"/>
                        <a:pt x="25792" y="7870"/>
                        <a:pt x="25092" y="7198"/>
                      </a:cubicBezTo>
                      <a:cubicBezTo>
                        <a:pt x="24700" y="6834"/>
                        <a:pt x="24196" y="6666"/>
                        <a:pt x="23720" y="6722"/>
                      </a:cubicBezTo>
                      <a:cubicBezTo>
                        <a:pt x="23244" y="6750"/>
                        <a:pt x="22796" y="6890"/>
                        <a:pt x="22376" y="7002"/>
                      </a:cubicBezTo>
                      <a:cubicBezTo>
                        <a:pt x="21928" y="7142"/>
                        <a:pt x="21536" y="7310"/>
                        <a:pt x="21115" y="7506"/>
                      </a:cubicBezTo>
                      <a:cubicBezTo>
                        <a:pt x="20359" y="7870"/>
                        <a:pt x="19631" y="8318"/>
                        <a:pt x="18931" y="8794"/>
                      </a:cubicBezTo>
                      <a:cubicBezTo>
                        <a:pt x="19519" y="8178"/>
                        <a:pt x="20079" y="7506"/>
                        <a:pt x="20527" y="6806"/>
                      </a:cubicBezTo>
                      <a:cubicBezTo>
                        <a:pt x="20779" y="6442"/>
                        <a:pt x="21003" y="6050"/>
                        <a:pt x="21199" y="5630"/>
                      </a:cubicBezTo>
                      <a:cubicBezTo>
                        <a:pt x="21396" y="5238"/>
                        <a:pt x="21592" y="4818"/>
                        <a:pt x="21704" y="4370"/>
                      </a:cubicBezTo>
                      <a:cubicBezTo>
                        <a:pt x="21928" y="3417"/>
                        <a:pt x="21340" y="2465"/>
                        <a:pt x="20387" y="2241"/>
                      </a:cubicBezTo>
                      <a:cubicBezTo>
                        <a:pt x="19883" y="2101"/>
                        <a:pt x="19351" y="2213"/>
                        <a:pt x="18959" y="2493"/>
                      </a:cubicBezTo>
                      <a:cubicBezTo>
                        <a:pt x="18567" y="2773"/>
                        <a:pt x="18231" y="3109"/>
                        <a:pt x="17951" y="3445"/>
                      </a:cubicBezTo>
                      <a:cubicBezTo>
                        <a:pt x="17643" y="3753"/>
                        <a:pt x="17363" y="4117"/>
                        <a:pt x="17111" y="4482"/>
                      </a:cubicBezTo>
                      <a:cubicBezTo>
                        <a:pt x="16635" y="5182"/>
                        <a:pt x="16215" y="5910"/>
                        <a:pt x="15851" y="6694"/>
                      </a:cubicBezTo>
                      <a:cubicBezTo>
                        <a:pt x="16075" y="5854"/>
                        <a:pt x="16215" y="5014"/>
                        <a:pt x="16243" y="4173"/>
                      </a:cubicBezTo>
                      <a:cubicBezTo>
                        <a:pt x="16271" y="3725"/>
                        <a:pt x="16271" y="3277"/>
                        <a:pt x="16243" y="2829"/>
                      </a:cubicBezTo>
                      <a:cubicBezTo>
                        <a:pt x="16215" y="2381"/>
                        <a:pt x="16159" y="1933"/>
                        <a:pt x="16019" y="1457"/>
                      </a:cubicBezTo>
                      <a:cubicBezTo>
                        <a:pt x="15767" y="533"/>
                        <a:pt x="14787" y="1"/>
                        <a:pt x="13835" y="281"/>
                      </a:cubicBezTo>
                      <a:cubicBezTo>
                        <a:pt x="13330" y="421"/>
                        <a:pt x="12938" y="785"/>
                        <a:pt x="12742" y="1233"/>
                      </a:cubicBezTo>
                      <a:cubicBezTo>
                        <a:pt x="12546" y="1653"/>
                        <a:pt x="12434" y="2101"/>
                        <a:pt x="12322" y="2549"/>
                      </a:cubicBezTo>
                      <a:cubicBezTo>
                        <a:pt x="12238" y="2997"/>
                        <a:pt x="12182" y="3417"/>
                        <a:pt x="12126" y="3865"/>
                      </a:cubicBezTo>
                      <a:cubicBezTo>
                        <a:pt x="12070" y="4706"/>
                        <a:pt x="12098" y="5574"/>
                        <a:pt x="12154" y="6414"/>
                      </a:cubicBezTo>
                      <a:cubicBezTo>
                        <a:pt x="11930" y="5574"/>
                        <a:pt x="11622" y="4790"/>
                        <a:pt x="11230" y="4033"/>
                      </a:cubicBezTo>
                      <a:cubicBezTo>
                        <a:pt x="11034" y="3613"/>
                        <a:pt x="10810" y="3249"/>
                        <a:pt x="10558" y="2857"/>
                      </a:cubicBezTo>
                      <a:cubicBezTo>
                        <a:pt x="10306" y="2493"/>
                        <a:pt x="10026" y="2129"/>
                        <a:pt x="9690" y="1793"/>
                      </a:cubicBezTo>
                      <a:cubicBezTo>
                        <a:pt x="8990" y="1121"/>
                        <a:pt x="7870" y="1149"/>
                        <a:pt x="7198" y="1849"/>
                      </a:cubicBezTo>
                      <a:cubicBezTo>
                        <a:pt x="6834" y="2241"/>
                        <a:pt x="6666" y="2745"/>
                        <a:pt x="6722" y="3249"/>
                      </a:cubicBezTo>
                      <a:cubicBezTo>
                        <a:pt x="6778" y="3725"/>
                        <a:pt x="6890" y="4145"/>
                        <a:pt x="7030" y="4594"/>
                      </a:cubicBezTo>
                      <a:cubicBezTo>
                        <a:pt x="7170" y="5014"/>
                        <a:pt x="7338" y="5434"/>
                        <a:pt x="7506" y="5826"/>
                      </a:cubicBezTo>
                      <a:cubicBezTo>
                        <a:pt x="7870" y="6582"/>
                        <a:pt x="8318" y="7310"/>
                        <a:pt x="8794" y="8010"/>
                      </a:cubicBezTo>
                      <a:cubicBezTo>
                        <a:pt x="8178" y="7422"/>
                        <a:pt x="7534" y="6890"/>
                        <a:pt x="6806" y="6414"/>
                      </a:cubicBezTo>
                      <a:cubicBezTo>
                        <a:pt x="6442" y="6162"/>
                        <a:pt x="6049" y="5938"/>
                        <a:pt x="5657" y="5742"/>
                      </a:cubicBezTo>
                      <a:cubicBezTo>
                        <a:pt x="5237" y="5546"/>
                        <a:pt x="4817" y="5378"/>
                        <a:pt x="4369" y="5266"/>
                      </a:cubicBezTo>
                      <a:cubicBezTo>
                        <a:pt x="3417" y="5042"/>
                        <a:pt x="2465" y="5602"/>
                        <a:pt x="2241" y="6554"/>
                      </a:cubicBezTo>
                      <a:cubicBezTo>
                        <a:pt x="2101" y="7086"/>
                        <a:pt x="2241" y="7590"/>
                        <a:pt x="2521" y="8010"/>
                      </a:cubicBezTo>
                      <a:cubicBezTo>
                        <a:pt x="2801" y="8402"/>
                        <a:pt x="3109" y="8710"/>
                        <a:pt x="3445" y="9018"/>
                      </a:cubicBezTo>
                      <a:cubicBezTo>
                        <a:pt x="3781" y="9298"/>
                        <a:pt x="4117" y="9578"/>
                        <a:pt x="4481" y="9830"/>
                      </a:cubicBezTo>
                      <a:cubicBezTo>
                        <a:pt x="5181" y="10334"/>
                        <a:pt x="5937" y="10726"/>
                        <a:pt x="6722" y="11090"/>
                      </a:cubicBezTo>
                      <a:cubicBezTo>
                        <a:pt x="5881" y="10894"/>
                        <a:pt x="5013" y="10754"/>
                        <a:pt x="4173" y="10698"/>
                      </a:cubicBezTo>
                      <a:cubicBezTo>
                        <a:pt x="3725" y="10670"/>
                        <a:pt x="3277" y="10670"/>
                        <a:pt x="2829" y="10698"/>
                      </a:cubicBezTo>
                      <a:cubicBezTo>
                        <a:pt x="2381" y="10726"/>
                        <a:pt x="1933" y="10782"/>
                        <a:pt x="1485" y="10922"/>
                      </a:cubicBezTo>
                      <a:cubicBezTo>
                        <a:pt x="533" y="11202"/>
                        <a:pt x="1" y="12183"/>
                        <a:pt x="281" y="13107"/>
                      </a:cubicBezTo>
                      <a:cubicBezTo>
                        <a:pt x="421" y="13611"/>
                        <a:pt x="785" y="14003"/>
                        <a:pt x="1233" y="14227"/>
                      </a:cubicBezTo>
                      <a:cubicBezTo>
                        <a:pt x="1681" y="14423"/>
                        <a:pt x="2101" y="14535"/>
                        <a:pt x="2549" y="14619"/>
                      </a:cubicBezTo>
                      <a:cubicBezTo>
                        <a:pt x="2997" y="14731"/>
                        <a:pt x="3445" y="14787"/>
                        <a:pt x="3865" y="14815"/>
                      </a:cubicBezTo>
                      <a:cubicBezTo>
                        <a:pt x="4705" y="14899"/>
                        <a:pt x="5573" y="14871"/>
                        <a:pt x="6414" y="14787"/>
                      </a:cubicBezTo>
                      <a:cubicBezTo>
                        <a:pt x="5601" y="15039"/>
                        <a:pt x="4789" y="15347"/>
                        <a:pt x="4033" y="15711"/>
                      </a:cubicBezTo>
                      <a:cubicBezTo>
                        <a:pt x="3641" y="15935"/>
                        <a:pt x="3249" y="16159"/>
                        <a:pt x="2885" y="16383"/>
                      </a:cubicBezTo>
                      <a:cubicBezTo>
                        <a:pt x="2493" y="16663"/>
                        <a:pt x="2129" y="16915"/>
                        <a:pt x="1821" y="17279"/>
                      </a:cubicBezTo>
                      <a:cubicBezTo>
                        <a:pt x="1149" y="17979"/>
                        <a:pt x="1177" y="19071"/>
                        <a:pt x="1877" y="19771"/>
                      </a:cubicBezTo>
                      <a:close/>
                    </a:path>
                  </a:pathLst>
                </a:custGeom>
                <a:solidFill>
                  <a:srgbClr val="F5F0E6"/>
                </a:solidFill>
                <a:ln>
                  <a:noFill/>
                </a:ln>
                <a:effectLst>
                  <a:outerShdw blurRad="57150" rotWithShape="0" algn="bl" dir="5400000" dist="38100">
                    <a:schemeClr val="dk1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4" name="Google Shape;54;p5"/>
              <p:cNvSpPr/>
              <p:nvPr/>
            </p:nvSpPr>
            <p:spPr>
              <a:xfrm rot="4686751">
                <a:off x="-1803957" y="4654061"/>
                <a:ext cx="137256" cy="137256"/>
              </a:xfrm>
              <a:custGeom>
                <a:rect b="b" l="l" r="r" t="t"/>
                <a:pathLst>
                  <a:path extrusionOk="0" h="5490" w="5490">
                    <a:moveTo>
                      <a:pt x="588" y="1709"/>
                    </a:moveTo>
                    <a:cubicBezTo>
                      <a:pt x="1176" y="505"/>
                      <a:pt x="2605" y="1"/>
                      <a:pt x="3809" y="589"/>
                    </a:cubicBezTo>
                    <a:cubicBezTo>
                      <a:pt x="4985" y="1177"/>
                      <a:pt x="5489" y="2605"/>
                      <a:pt x="4901" y="3809"/>
                    </a:cubicBezTo>
                    <a:cubicBezTo>
                      <a:pt x="4341" y="4985"/>
                      <a:pt x="2885" y="5489"/>
                      <a:pt x="1709" y="4901"/>
                    </a:cubicBezTo>
                    <a:cubicBezTo>
                      <a:pt x="504" y="4341"/>
                      <a:pt x="0" y="2885"/>
                      <a:pt x="588" y="1709"/>
                    </a:cubicBezTo>
                    <a:close/>
                  </a:path>
                </a:pathLst>
              </a:custGeom>
              <a:solidFill>
                <a:srgbClr val="FAC563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5" name="Google Shape;55;p5"/>
            <p:cNvSpPr/>
            <p:nvPr/>
          </p:nvSpPr>
          <p:spPr>
            <a:xfrm flipH="1" rot="3893180">
              <a:off x="7885805" y="4044419"/>
              <a:ext cx="1727413" cy="1015805"/>
            </a:xfrm>
            <a:custGeom>
              <a:rect b="b" l="l" r="r" t="t"/>
              <a:pathLst>
                <a:path extrusionOk="0" h="32458" w="55196">
                  <a:moveTo>
                    <a:pt x="20779" y="15431"/>
                  </a:moveTo>
                  <a:cubicBezTo>
                    <a:pt x="25484" y="5826"/>
                    <a:pt x="34557" y="6246"/>
                    <a:pt x="34641" y="6414"/>
                  </a:cubicBezTo>
                  <a:cubicBezTo>
                    <a:pt x="32737" y="12183"/>
                    <a:pt x="26324" y="14759"/>
                    <a:pt x="22795" y="15711"/>
                  </a:cubicBezTo>
                  <a:cubicBezTo>
                    <a:pt x="24672" y="15963"/>
                    <a:pt x="26548" y="16299"/>
                    <a:pt x="28452" y="16663"/>
                  </a:cubicBezTo>
                  <a:cubicBezTo>
                    <a:pt x="28480" y="16663"/>
                    <a:pt x="28480" y="16691"/>
                    <a:pt x="28508" y="16691"/>
                  </a:cubicBezTo>
                  <a:cubicBezTo>
                    <a:pt x="35397" y="9522"/>
                    <a:pt x="44526" y="12771"/>
                    <a:pt x="44526" y="12911"/>
                  </a:cubicBezTo>
                  <a:cubicBezTo>
                    <a:pt x="41530" y="16579"/>
                    <a:pt x="35761" y="17391"/>
                    <a:pt x="31925" y="17447"/>
                  </a:cubicBezTo>
                  <a:cubicBezTo>
                    <a:pt x="32373" y="17559"/>
                    <a:pt x="32849" y="17643"/>
                    <a:pt x="33297" y="17755"/>
                  </a:cubicBezTo>
                  <a:cubicBezTo>
                    <a:pt x="34109" y="17979"/>
                    <a:pt x="34949" y="18203"/>
                    <a:pt x="35761" y="18427"/>
                  </a:cubicBezTo>
                  <a:cubicBezTo>
                    <a:pt x="36125" y="18539"/>
                    <a:pt x="36489" y="18623"/>
                    <a:pt x="36853" y="18735"/>
                  </a:cubicBezTo>
                  <a:cubicBezTo>
                    <a:pt x="47439" y="16831"/>
                    <a:pt x="55196" y="25316"/>
                    <a:pt x="55084" y="25316"/>
                  </a:cubicBezTo>
                  <a:cubicBezTo>
                    <a:pt x="48475" y="26128"/>
                    <a:pt x="39626" y="21004"/>
                    <a:pt x="37105" y="19351"/>
                  </a:cubicBezTo>
                  <a:cubicBezTo>
                    <a:pt x="35845" y="19015"/>
                    <a:pt x="34585" y="18707"/>
                    <a:pt x="33325" y="18427"/>
                  </a:cubicBezTo>
                  <a:cubicBezTo>
                    <a:pt x="32597" y="18259"/>
                    <a:pt x="31869" y="18119"/>
                    <a:pt x="31140" y="17979"/>
                  </a:cubicBezTo>
                  <a:cubicBezTo>
                    <a:pt x="35005" y="19603"/>
                    <a:pt x="41446" y="23384"/>
                    <a:pt x="44162" y="29657"/>
                  </a:cubicBezTo>
                  <a:cubicBezTo>
                    <a:pt x="44022" y="29629"/>
                    <a:pt x="35985" y="27220"/>
                    <a:pt x="28340" y="17475"/>
                  </a:cubicBezTo>
                  <a:cubicBezTo>
                    <a:pt x="26296" y="17139"/>
                    <a:pt x="24252" y="16859"/>
                    <a:pt x="22235" y="16663"/>
                  </a:cubicBezTo>
                  <a:cubicBezTo>
                    <a:pt x="25736" y="18343"/>
                    <a:pt x="33213" y="23216"/>
                    <a:pt x="35117" y="30525"/>
                  </a:cubicBezTo>
                  <a:cubicBezTo>
                    <a:pt x="34949" y="30441"/>
                    <a:pt x="27052" y="27220"/>
                    <a:pt x="20695" y="16523"/>
                  </a:cubicBezTo>
                  <a:cubicBezTo>
                    <a:pt x="20135" y="16467"/>
                    <a:pt x="19547" y="16411"/>
                    <a:pt x="18959" y="16355"/>
                  </a:cubicBezTo>
                  <a:cubicBezTo>
                    <a:pt x="17419" y="16243"/>
                    <a:pt x="15850" y="16187"/>
                    <a:pt x="14310" y="16131"/>
                  </a:cubicBezTo>
                  <a:cubicBezTo>
                    <a:pt x="17111" y="17475"/>
                    <a:pt x="25232" y="22796"/>
                    <a:pt x="26492" y="30385"/>
                  </a:cubicBezTo>
                  <a:cubicBezTo>
                    <a:pt x="26324" y="30273"/>
                    <a:pt x="18735" y="26884"/>
                    <a:pt x="13470" y="16131"/>
                  </a:cubicBezTo>
                  <a:cubicBezTo>
                    <a:pt x="11650" y="16103"/>
                    <a:pt x="9830" y="16131"/>
                    <a:pt x="8037" y="16187"/>
                  </a:cubicBezTo>
                  <a:cubicBezTo>
                    <a:pt x="11482" y="17783"/>
                    <a:pt x="19575" y="23132"/>
                    <a:pt x="20723" y="31365"/>
                  </a:cubicBezTo>
                  <a:cubicBezTo>
                    <a:pt x="20471" y="31253"/>
                    <a:pt x="12574" y="28173"/>
                    <a:pt x="6777" y="16243"/>
                  </a:cubicBezTo>
                  <a:cubicBezTo>
                    <a:pt x="5097" y="16327"/>
                    <a:pt x="3417" y="16467"/>
                    <a:pt x="1765" y="16635"/>
                  </a:cubicBezTo>
                  <a:cubicBezTo>
                    <a:pt x="5097" y="18679"/>
                    <a:pt x="11986" y="24476"/>
                    <a:pt x="11902" y="32457"/>
                  </a:cubicBezTo>
                  <a:cubicBezTo>
                    <a:pt x="11650" y="32317"/>
                    <a:pt x="4201" y="28985"/>
                    <a:pt x="28" y="15935"/>
                  </a:cubicBezTo>
                  <a:cubicBezTo>
                    <a:pt x="0" y="15795"/>
                    <a:pt x="224" y="15823"/>
                    <a:pt x="644" y="16019"/>
                  </a:cubicBezTo>
                  <a:cubicBezTo>
                    <a:pt x="588" y="15683"/>
                    <a:pt x="532" y="15347"/>
                    <a:pt x="476" y="14983"/>
                  </a:cubicBezTo>
                  <a:cubicBezTo>
                    <a:pt x="2521" y="14815"/>
                    <a:pt x="4593" y="14731"/>
                    <a:pt x="6665" y="14675"/>
                  </a:cubicBezTo>
                  <a:cubicBezTo>
                    <a:pt x="9046" y="2353"/>
                    <a:pt x="17811" y="1"/>
                    <a:pt x="18035" y="169"/>
                  </a:cubicBezTo>
                  <a:cubicBezTo>
                    <a:pt x="17895" y="7842"/>
                    <a:pt x="11706" y="12715"/>
                    <a:pt x="8457" y="14675"/>
                  </a:cubicBezTo>
                  <a:cubicBezTo>
                    <a:pt x="10110" y="14675"/>
                    <a:pt x="11790" y="14703"/>
                    <a:pt x="13470" y="14787"/>
                  </a:cubicBezTo>
                  <a:cubicBezTo>
                    <a:pt x="16327" y="4258"/>
                    <a:pt x="24700" y="2689"/>
                    <a:pt x="24840" y="2857"/>
                  </a:cubicBezTo>
                  <a:cubicBezTo>
                    <a:pt x="24140" y="9550"/>
                    <a:pt x="17727" y="13499"/>
                    <a:pt x="14786" y="14871"/>
                  </a:cubicBezTo>
                  <a:cubicBezTo>
                    <a:pt x="16130" y="14955"/>
                    <a:pt x="17503" y="15067"/>
                    <a:pt x="18875" y="15207"/>
                  </a:cubicBezTo>
                  <a:cubicBezTo>
                    <a:pt x="19491" y="15263"/>
                    <a:pt x="20135" y="15347"/>
                    <a:pt x="20779" y="154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6" name="Google Shape;56;p5"/>
            <p:cNvGrpSpPr/>
            <p:nvPr/>
          </p:nvGrpSpPr>
          <p:grpSpPr>
            <a:xfrm rot="-3692618">
              <a:off x="8273424" y="-11354"/>
              <a:ext cx="858344" cy="733716"/>
              <a:chOff x="4975650" y="2481550"/>
              <a:chExt cx="858325" cy="733700"/>
            </a:xfrm>
          </p:grpSpPr>
          <p:sp>
            <p:nvSpPr>
              <p:cNvPr id="57" name="Google Shape;57;p5"/>
              <p:cNvSpPr/>
              <p:nvPr/>
            </p:nvSpPr>
            <p:spPr>
              <a:xfrm>
                <a:off x="5269675" y="2620325"/>
                <a:ext cx="564300" cy="594925"/>
              </a:xfrm>
              <a:custGeom>
                <a:rect b="b" l="l" r="r" t="t"/>
                <a:pathLst>
                  <a:path extrusionOk="0" h="23797" w="22572">
                    <a:moveTo>
                      <a:pt x="6969" y="1"/>
                    </a:moveTo>
                    <a:cubicBezTo>
                      <a:pt x="6859" y="1"/>
                      <a:pt x="6748" y="17"/>
                      <a:pt x="6638" y="50"/>
                    </a:cubicBezTo>
                    <a:cubicBezTo>
                      <a:pt x="5994" y="246"/>
                      <a:pt x="5770" y="862"/>
                      <a:pt x="5686" y="1450"/>
                    </a:cubicBezTo>
                    <a:cubicBezTo>
                      <a:pt x="5433" y="2962"/>
                      <a:pt x="5826" y="4502"/>
                      <a:pt x="6386" y="5931"/>
                    </a:cubicBezTo>
                    <a:cubicBezTo>
                      <a:pt x="6750" y="6883"/>
                      <a:pt x="7198" y="7863"/>
                      <a:pt x="7758" y="8759"/>
                    </a:cubicBezTo>
                    <a:cubicBezTo>
                      <a:pt x="7170" y="8283"/>
                      <a:pt x="6554" y="7835"/>
                      <a:pt x="5938" y="7387"/>
                    </a:cubicBezTo>
                    <a:cubicBezTo>
                      <a:pt x="5137" y="6807"/>
                      <a:pt x="2074" y="4837"/>
                      <a:pt x="2045" y="4837"/>
                    </a:cubicBezTo>
                    <a:lnTo>
                      <a:pt x="2045" y="4837"/>
                    </a:lnTo>
                    <a:cubicBezTo>
                      <a:pt x="2044" y="4837"/>
                      <a:pt x="2044" y="4838"/>
                      <a:pt x="2045" y="4838"/>
                    </a:cubicBezTo>
                    <a:cubicBezTo>
                      <a:pt x="1457" y="4474"/>
                      <a:pt x="869" y="4138"/>
                      <a:pt x="281" y="3802"/>
                    </a:cubicBezTo>
                    <a:cubicBezTo>
                      <a:pt x="169" y="3942"/>
                      <a:pt x="85" y="4082"/>
                      <a:pt x="1" y="4194"/>
                    </a:cubicBezTo>
                    <a:cubicBezTo>
                      <a:pt x="1541" y="5146"/>
                      <a:pt x="5490" y="7947"/>
                      <a:pt x="5490" y="7947"/>
                    </a:cubicBezTo>
                    <a:cubicBezTo>
                      <a:pt x="6470" y="8703"/>
                      <a:pt x="7422" y="9459"/>
                      <a:pt x="8346" y="10243"/>
                    </a:cubicBezTo>
                    <a:cubicBezTo>
                      <a:pt x="9018" y="10831"/>
                      <a:pt x="9690" y="11419"/>
                      <a:pt x="10334" y="12035"/>
                    </a:cubicBezTo>
                    <a:cubicBezTo>
                      <a:pt x="9914" y="11951"/>
                      <a:pt x="9494" y="11867"/>
                      <a:pt x="9102" y="11811"/>
                    </a:cubicBezTo>
                    <a:cubicBezTo>
                      <a:pt x="8439" y="11726"/>
                      <a:pt x="7759" y="11689"/>
                      <a:pt x="7088" y="11689"/>
                    </a:cubicBezTo>
                    <a:cubicBezTo>
                      <a:pt x="6881" y="11689"/>
                      <a:pt x="6675" y="11693"/>
                      <a:pt x="6470" y="11699"/>
                    </a:cubicBezTo>
                    <a:cubicBezTo>
                      <a:pt x="4901" y="11727"/>
                      <a:pt x="3305" y="11951"/>
                      <a:pt x="1989" y="12791"/>
                    </a:cubicBezTo>
                    <a:cubicBezTo>
                      <a:pt x="1681" y="12987"/>
                      <a:pt x="1373" y="13183"/>
                      <a:pt x="1233" y="13520"/>
                    </a:cubicBezTo>
                    <a:cubicBezTo>
                      <a:pt x="1121" y="13772"/>
                      <a:pt x="1093" y="14080"/>
                      <a:pt x="1177" y="14360"/>
                    </a:cubicBezTo>
                    <a:cubicBezTo>
                      <a:pt x="1373" y="14976"/>
                      <a:pt x="1989" y="15200"/>
                      <a:pt x="2577" y="15312"/>
                    </a:cubicBezTo>
                    <a:cubicBezTo>
                      <a:pt x="2951" y="15379"/>
                      <a:pt x="3323" y="15409"/>
                      <a:pt x="3693" y="15409"/>
                    </a:cubicBezTo>
                    <a:cubicBezTo>
                      <a:pt x="4875" y="15409"/>
                      <a:pt x="6033" y="15101"/>
                      <a:pt x="7142" y="14696"/>
                    </a:cubicBezTo>
                    <a:cubicBezTo>
                      <a:pt x="8514" y="14220"/>
                      <a:pt x="9914" y="13604"/>
                      <a:pt x="11062" y="12707"/>
                    </a:cubicBezTo>
                    <a:cubicBezTo>
                      <a:pt x="11482" y="13127"/>
                      <a:pt x="11902" y="13548"/>
                      <a:pt x="12322" y="13996"/>
                    </a:cubicBezTo>
                    <a:cubicBezTo>
                      <a:pt x="12742" y="14416"/>
                      <a:pt x="13163" y="14864"/>
                      <a:pt x="13583" y="15312"/>
                    </a:cubicBezTo>
                    <a:cubicBezTo>
                      <a:pt x="14255" y="16040"/>
                      <a:pt x="14899" y="16768"/>
                      <a:pt x="15543" y="17524"/>
                    </a:cubicBezTo>
                    <a:cubicBezTo>
                      <a:pt x="15123" y="17412"/>
                      <a:pt x="14703" y="17328"/>
                      <a:pt x="14311" y="17244"/>
                    </a:cubicBezTo>
                    <a:cubicBezTo>
                      <a:pt x="13443" y="17076"/>
                      <a:pt x="12546" y="16992"/>
                      <a:pt x="11678" y="16964"/>
                    </a:cubicBezTo>
                    <a:cubicBezTo>
                      <a:pt x="11466" y="16956"/>
                      <a:pt x="11251" y="16952"/>
                      <a:pt x="11036" y="16952"/>
                    </a:cubicBezTo>
                    <a:cubicBezTo>
                      <a:pt x="9694" y="16952"/>
                      <a:pt x="8324" y="17128"/>
                      <a:pt x="7142" y="17804"/>
                    </a:cubicBezTo>
                    <a:cubicBezTo>
                      <a:pt x="6834" y="17972"/>
                      <a:pt x="6498" y="18168"/>
                      <a:pt x="6330" y="18476"/>
                    </a:cubicBezTo>
                    <a:cubicBezTo>
                      <a:pt x="6218" y="18728"/>
                      <a:pt x="6162" y="19036"/>
                      <a:pt x="6246" y="19316"/>
                    </a:cubicBezTo>
                    <a:cubicBezTo>
                      <a:pt x="6386" y="19960"/>
                      <a:pt x="7002" y="20212"/>
                      <a:pt x="7590" y="20352"/>
                    </a:cubicBezTo>
                    <a:cubicBezTo>
                      <a:pt x="8088" y="20470"/>
                      <a:pt x="8589" y="20521"/>
                      <a:pt x="9090" y="20521"/>
                    </a:cubicBezTo>
                    <a:cubicBezTo>
                      <a:pt x="10136" y="20521"/>
                      <a:pt x="11178" y="20300"/>
                      <a:pt x="12182" y="20016"/>
                    </a:cubicBezTo>
                    <a:cubicBezTo>
                      <a:pt x="13555" y="19624"/>
                      <a:pt x="14955" y="19092"/>
                      <a:pt x="16159" y="18280"/>
                    </a:cubicBezTo>
                    <a:cubicBezTo>
                      <a:pt x="16859" y="19148"/>
                      <a:pt x="17531" y="20016"/>
                      <a:pt x="18175" y="20912"/>
                    </a:cubicBezTo>
                    <a:cubicBezTo>
                      <a:pt x="18539" y="21417"/>
                      <a:pt x="18875" y="21893"/>
                      <a:pt x="19211" y="22397"/>
                    </a:cubicBezTo>
                    <a:lnTo>
                      <a:pt x="19715" y="23153"/>
                    </a:lnTo>
                    <a:lnTo>
                      <a:pt x="19967" y="23517"/>
                    </a:lnTo>
                    <a:lnTo>
                      <a:pt x="20079" y="23713"/>
                    </a:lnTo>
                    <a:cubicBezTo>
                      <a:pt x="20107" y="23741"/>
                      <a:pt x="20107" y="23797"/>
                      <a:pt x="20163" y="23797"/>
                    </a:cubicBezTo>
                    <a:lnTo>
                      <a:pt x="20359" y="23797"/>
                    </a:lnTo>
                    <a:lnTo>
                      <a:pt x="20443" y="23769"/>
                    </a:lnTo>
                    <a:lnTo>
                      <a:pt x="20836" y="23517"/>
                    </a:lnTo>
                    <a:lnTo>
                      <a:pt x="20920" y="23433"/>
                    </a:lnTo>
                    <a:lnTo>
                      <a:pt x="20948" y="23405"/>
                    </a:lnTo>
                    <a:lnTo>
                      <a:pt x="20976" y="23377"/>
                    </a:lnTo>
                    <a:cubicBezTo>
                      <a:pt x="21004" y="23349"/>
                      <a:pt x="21004" y="23321"/>
                      <a:pt x="21004" y="23293"/>
                    </a:cubicBezTo>
                    <a:cubicBezTo>
                      <a:pt x="21032" y="23237"/>
                      <a:pt x="20976" y="23209"/>
                      <a:pt x="20976" y="23181"/>
                    </a:cubicBezTo>
                    <a:lnTo>
                      <a:pt x="20836" y="22985"/>
                    </a:lnTo>
                    <a:lnTo>
                      <a:pt x="20584" y="22593"/>
                    </a:lnTo>
                    <a:lnTo>
                      <a:pt x="20079" y="21837"/>
                    </a:lnTo>
                    <a:cubicBezTo>
                      <a:pt x="19743" y="21333"/>
                      <a:pt x="19379" y="20828"/>
                      <a:pt x="19015" y="20324"/>
                    </a:cubicBezTo>
                    <a:cubicBezTo>
                      <a:pt x="18931" y="20212"/>
                      <a:pt x="18847" y="20128"/>
                      <a:pt x="18791" y="20016"/>
                    </a:cubicBezTo>
                    <a:cubicBezTo>
                      <a:pt x="18819" y="19960"/>
                      <a:pt x="18875" y="19932"/>
                      <a:pt x="18875" y="19904"/>
                    </a:cubicBezTo>
                    <a:cubicBezTo>
                      <a:pt x="19043" y="19764"/>
                      <a:pt x="19183" y="19596"/>
                      <a:pt x="19323" y="19456"/>
                    </a:cubicBezTo>
                    <a:lnTo>
                      <a:pt x="19323" y="19428"/>
                    </a:lnTo>
                    <a:cubicBezTo>
                      <a:pt x="19603" y="19120"/>
                      <a:pt x="19855" y="18784"/>
                      <a:pt x="20107" y="18420"/>
                    </a:cubicBezTo>
                    <a:cubicBezTo>
                      <a:pt x="20584" y="17720"/>
                      <a:pt x="21032" y="16964"/>
                      <a:pt x="21396" y="16180"/>
                    </a:cubicBezTo>
                    <a:cubicBezTo>
                      <a:pt x="22040" y="14808"/>
                      <a:pt x="22572" y="13295"/>
                      <a:pt x="22404" y="11755"/>
                    </a:cubicBezTo>
                    <a:cubicBezTo>
                      <a:pt x="22376" y="11419"/>
                      <a:pt x="22292" y="11055"/>
                      <a:pt x="22068" y="10775"/>
                    </a:cubicBezTo>
                    <a:cubicBezTo>
                      <a:pt x="21872" y="10551"/>
                      <a:pt x="21620" y="10383"/>
                      <a:pt x="21340" y="10327"/>
                    </a:cubicBezTo>
                    <a:cubicBezTo>
                      <a:pt x="21269" y="10315"/>
                      <a:pt x="21200" y="10310"/>
                      <a:pt x="21134" y="10310"/>
                    </a:cubicBezTo>
                    <a:cubicBezTo>
                      <a:pt x="20569" y="10310"/>
                      <a:pt x="20153" y="10713"/>
                      <a:pt x="19827" y="11139"/>
                    </a:cubicBezTo>
                    <a:cubicBezTo>
                      <a:pt x="18875" y="12371"/>
                      <a:pt x="18511" y="13884"/>
                      <a:pt x="18343" y="15396"/>
                    </a:cubicBezTo>
                    <a:cubicBezTo>
                      <a:pt x="18175" y="16712"/>
                      <a:pt x="18119" y="18112"/>
                      <a:pt x="18343" y="19428"/>
                    </a:cubicBezTo>
                    <a:cubicBezTo>
                      <a:pt x="17839" y="18756"/>
                      <a:pt x="17307" y="18084"/>
                      <a:pt x="16747" y="17412"/>
                    </a:cubicBezTo>
                    <a:cubicBezTo>
                      <a:pt x="15991" y="16516"/>
                      <a:pt x="15235" y="15648"/>
                      <a:pt x="14423" y="14780"/>
                    </a:cubicBezTo>
                    <a:cubicBezTo>
                      <a:pt x="14535" y="14612"/>
                      <a:pt x="14619" y="14416"/>
                      <a:pt x="14703" y="14220"/>
                    </a:cubicBezTo>
                    <a:cubicBezTo>
                      <a:pt x="14899" y="13856"/>
                      <a:pt x="15067" y="13464"/>
                      <a:pt x="15207" y="13043"/>
                    </a:cubicBezTo>
                    <a:cubicBezTo>
                      <a:pt x="15487" y="12231"/>
                      <a:pt x="15711" y="11419"/>
                      <a:pt x="15851" y="10551"/>
                    </a:cubicBezTo>
                    <a:cubicBezTo>
                      <a:pt x="16131" y="9067"/>
                      <a:pt x="16243" y="7471"/>
                      <a:pt x="15683" y="6015"/>
                    </a:cubicBezTo>
                    <a:cubicBezTo>
                      <a:pt x="15543" y="5707"/>
                      <a:pt x="15403" y="5370"/>
                      <a:pt x="15095" y="5146"/>
                    </a:cubicBezTo>
                    <a:cubicBezTo>
                      <a:pt x="14899" y="5000"/>
                      <a:pt x="14640" y="4917"/>
                      <a:pt x="14391" y="4917"/>
                    </a:cubicBezTo>
                    <a:cubicBezTo>
                      <a:pt x="14354" y="4917"/>
                      <a:pt x="14318" y="4919"/>
                      <a:pt x="14283" y="4922"/>
                    </a:cubicBezTo>
                    <a:cubicBezTo>
                      <a:pt x="13611" y="4978"/>
                      <a:pt x="13275" y="5510"/>
                      <a:pt x="13051" y="6071"/>
                    </a:cubicBezTo>
                    <a:cubicBezTo>
                      <a:pt x="12462" y="7499"/>
                      <a:pt x="12490" y="9067"/>
                      <a:pt x="12714" y="10579"/>
                    </a:cubicBezTo>
                    <a:cubicBezTo>
                      <a:pt x="12854" y="11671"/>
                      <a:pt x="13107" y="12791"/>
                      <a:pt x="13527" y="13856"/>
                    </a:cubicBezTo>
                    <a:cubicBezTo>
                      <a:pt x="12910" y="13239"/>
                      <a:pt x="12294" y="12651"/>
                      <a:pt x="11678" y="12063"/>
                    </a:cubicBezTo>
                    <a:cubicBezTo>
                      <a:pt x="10810" y="11251"/>
                      <a:pt x="9914" y="10467"/>
                      <a:pt x="8990" y="9711"/>
                    </a:cubicBezTo>
                    <a:cubicBezTo>
                      <a:pt x="8990" y="9683"/>
                      <a:pt x="8990" y="9683"/>
                      <a:pt x="8990" y="9683"/>
                    </a:cubicBezTo>
                    <a:cubicBezTo>
                      <a:pt x="9074" y="9459"/>
                      <a:pt x="9102" y="9263"/>
                      <a:pt x="9158" y="9067"/>
                    </a:cubicBezTo>
                    <a:cubicBezTo>
                      <a:pt x="9242" y="8647"/>
                      <a:pt x="9326" y="8227"/>
                      <a:pt x="9354" y="7807"/>
                    </a:cubicBezTo>
                    <a:cubicBezTo>
                      <a:pt x="9466" y="6939"/>
                      <a:pt x="9494" y="6071"/>
                      <a:pt x="9438" y="5230"/>
                    </a:cubicBezTo>
                    <a:cubicBezTo>
                      <a:pt x="9382" y="3690"/>
                      <a:pt x="9130" y="2122"/>
                      <a:pt x="8234" y="834"/>
                    </a:cubicBezTo>
                    <a:cubicBezTo>
                      <a:pt x="8038" y="526"/>
                      <a:pt x="7814" y="246"/>
                      <a:pt x="7478" y="106"/>
                    </a:cubicBezTo>
                    <a:cubicBezTo>
                      <a:pt x="7308" y="38"/>
                      <a:pt x="7139" y="1"/>
                      <a:pt x="6969" y="1"/>
                    </a:cubicBezTo>
                    <a:close/>
                  </a:path>
                </a:pathLst>
              </a:custGeom>
              <a:solidFill>
                <a:srgbClr val="3A8274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" name="Google Shape;58;p5"/>
              <p:cNvSpPr/>
              <p:nvPr/>
            </p:nvSpPr>
            <p:spPr>
              <a:xfrm>
                <a:off x="5072950" y="2481550"/>
                <a:ext cx="337750" cy="334150"/>
              </a:xfrm>
              <a:custGeom>
                <a:rect b="b" l="l" r="r" t="t"/>
                <a:pathLst>
                  <a:path extrusionOk="0" h="13366" w="1351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533" y="6441"/>
                      <a:pt x="4229" y="10865"/>
                    </a:cubicBezTo>
                    <a:cubicBezTo>
                      <a:pt x="5013" y="11818"/>
                      <a:pt x="5826" y="12462"/>
                      <a:pt x="6582" y="12854"/>
                    </a:cubicBezTo>
                    <a:cubicBezTo>
                      <a:pt x="7237" y="13207"/>
                      <a:pt x="7917" y="13366"/>
                      <a:pt x="8575" y="13366"/>
                    </a:cubicBezTo>
                    <a:cubicBezTo>
                      <a:pt x="11208" y="13366"/>
                      <a:pt x="13510" y="10826"/>
                      <a:pt x="12658" y="7981"/>
                    </a:cubicBezTo>
                    <a:cubicBezTo>
                      <a:pt x="12406" y="7113"/>
                      <a:pt x="11902" y="6161"/>
                      <a:pt x="11062" y="5153"/>
                    </a:cubicBezTo>
                    <a:cubicBezTo>
                      <a:pt x="7366" y="72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" name="Google Shape;59;p5"/>
              <p:cNvSpPr/>
              <p:nvPr/>
            </p:nvSpPr>
            <p:spPr>
              <a:xfrm>
                <a:off x="4975650" y="2602800"/>
                <a:ext cx="424975" cy="251275"/>
              </a:xfrm>
              <a:custGeom>
                <a:rect b="b" l="l" r="r" t="t"/>
                <a:pathLst>
                  <a:path extrusionOk="0" h="10051" w="16999">
                    <a:moveTo>
                      <a:pt x="5093" y="0"/>
                    </a:moveTo>
                    <a:cubicBezTo>
                      <a:pt x="2195" y="0"/>
                      <a:pt x="0" y="527"/>
                      <a:pt x="0" y="527"/>
                    </a:cubicBezTo>
                    <a:cubicBezTo>
                      <a:pt x="0" y="527"/>
                      <a:pt x="3025" y="7276"/>
                      <a:pt x="8373" y="9404"/>
                    </a:cubicBezTo>
                    <a:cubicBezTo>
                      <a:pt x="9520" y="9873"/>
                      <a:pt x="10520" y="10051"/>
                      <a:pt x="11376" y="10051"/>
                    </a:cubicBezTo>
                    <a:cubicBezTo>
                      <a:pt x="11440" y="10051"/>
                      <a:pt x="11503" y="10050"/>
                      <a:pt x="11566" y="10048"/>
                    </a:cubicBezTo>
                    <a:cubicBezTo>
                      <a:pt x="15290" y="9936"/>
                      <a:pt x="16998" y="5287"/>
                      <a:pt x="14282" y="2739"/>
                    </a:cubicBezTo>
                    <a:cubicBezTo>
                      <a:pt x="13666" y="2151"/>
                      <a:pt x="12798" y="1591"/>
                      <a:pt x="11650" y="1115"/>
                    </a:cubicBezTo>
                    <a:cubicBezTo>
                      <a:pt x="9458" y="254"/>
                      <a:pt x="7106" y="0"/>
                      <a:pt x="50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5"/>
              <p:cNvSpPr/>
              <p:nvPr/>
            </p:nvSpPr>
            <p:spPr>
              <a:xfrm>
                <a:off x="5014150" y="2540700"/>
                <a:ext cx="393100" cy="293100"/>
              </a:xfrm>
              <a:custGeom>
                <a:rect b="b" l="l" r="r" t="t"/>
                <a:pathLst>
                  <a:path extrusionOk="0" h="11724" w="15724">
                    <a:moveTo>
                      <a:pt x="694" y="0"/>
                    </a:moveTo>
                    <a:cubicBezTo>
                      <a:pt x="253" y="0"/>
                      <a:pt x="0" y="14"/>
                      <a:pt x="0" y="14"/>
                    </a:cubicBezTo>
                    <a:lnTo>
                      <a:pt x="0" y="42"/>
                    </a:lnTo>
                    <a:cubicBezTo>
                      <a:pt x="0" y="42"/>
                      <a:pt x="1849" y="6847"/>
                      <a:pt x="6497" y="10208"/>
                    </a:cubicBezTo>
                    <a:cubicBezTo>
                      <a:pt x="7561" y="10964"/>
                      <a:pt x="8514" y="11412"/>
                      <a:pt x="9410" y="11608"/>
                    </a:cubicBezTo>
                    <a:cubicBezTo>
                      <a:pt x="9752" y="11686"/>
                      <a:pt x="10086" y="11723"/>
                      <a:pt x="10410" y="11723"/>
                    </a:cubicBezTo>
                    <a:cubicBezTo>
                      <a:pt x="13564" y="11723"/>
                      <a:pt x="15724" y="8227"/>
                      <a:pt x="13946" y="5307"/>
                    </a:cubicBezTo>
                    <a:cubicBezTo>
                      <a:pt x="13470" y="4551"/>
                      <a:pt x="12770" y="3739"/>
                      <a:pt x="11734" y="2983"/>
                    </a:cubicBezTo>
                    <a:cubicBezTo>
                      <a:pt x="7942" y="258"/>
                      <a:pt x="2585" y="0"/>
                      <a:pt x="6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1" name="Google Shape;61;p5"/>
            <p:cNvGrpSpPr/>
            <p:nvPr/>
          </p:nvGrpSpPr>
          <p:grpSpPr>
            <a:xfrm flipH="1">
              <a:off x="-77462" y="-180383"/>
              <a:ext cx="2729312" cy="1071750"/>
              <a:chOff x="6414688" y="-172150"/>
              <a:chExt cx="2729312" cy="1071750"/>
            </a:xfrm>
          </p:grpSpPr>
          <p:sp>
            <p:nvSpPr>
              <p:cNvPr id="62" name="Google Shape;62;p5"/>
              <p:cNvSpPr/>
              <p:nvPr/>
            </p:nvSpPr>
            <p:spPr>
              <a:xfrm flipH="1">
                <a:off x="6414688" y="605"/>
                <a:ext cx="2727487" cy="898995"/>
              </a:xfrm>
              <a:custGeom>
                <a:rect b="b" l="l" r="r" t="t"/>
                <a:pathLst>
                  <a:path extrusionOk="0" h="44593" w="135292">
                    <a:moveTo>
                      <a:pt x="0" y="0"/>
                    </a:moveTo>
                    <a:lnTo>
                      <a:pt x="0" y="41338"/>
                    </a:lnTo>
                    <a:cubicBezTo>
                      <a:pt x="3626" y="43470"/>
                      <a:pt x="7757" y="44593"/>
                      <a:pt x="11978" y="44593"/>
                    </a:cubicBezTo>
                    <a:cubicBezTo>
                      <a:pt x="12392" y="44593"/>
                      <a:pt x="12807" y="44582"/>
                      <a:pt x="13222" y="44560"/>
                    </a:cubicBezTo>
                    <a:cubicBezTo>
                      <a:pt x="22007" y="44013"/>
                      <a:pt x="29788" y="39028"/>
                      <a:pt x="37873" y="35502"/>
                    </a:cubicBezTo>
                    <a:cubicBezTo>
                      <a:pt x="47730" y="31217"/>
                      <a:pt x="58360" y="29022"/>
                      <a:pt x="69071" y="29022"/>
                    </a:cubicBezTo>
                    <a:cubicBezTo>
                      <a:pt x="71274" y="29022"/>
                      <a:pt x="73481" y="29115"/>
                      <a:pt x="75685" y="29302"/>
                    </a:cubicBezTo>
                    <a:cubicBezTo>
                      <a:pt x="83348" y="29976"/>
                      <a:pt x="90990" y="31777"/>
                      <a:pt x="98645" y="31777"/>
                    </a:cubicBezTo>
                    <a:cubicBezTo>
                      <a:pt x="100313" y="31777"/>
                      <a:pt x="101981" y="31691"/>
                      <a:pt x="103650" y="31490"/>
                    </a:cubicBezTo>
                    <a:cubicBezTo>
                      <a:pt x="115929" y="30031"/>
                      <a:pt x="127176" y="21824"/>
                      <a:pt x="132343" y="10578"/>
                    </a:cubicBezTo>
                    <a:cubicBezTo>
                      <a:pt x="133863" y="7204"/>
                      <a:pt x="134866" y="3648"/>
                      <a:pt x="1352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100013" rotWithShape="0" algn="bl" dir="5400000" dist="47625">
                  <a:schemeClr val="dk1">
                    <a:alpha val="78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5"/>
              <p:cNvSpPr/>
              <p:nvPr/>
            </p:nvSpPr>
            <p:spPr>
              <a:xfrm flipH="1">
                <a:off x="6685744" y="-172150"/>
                <a:ext cx="2458256" cy="681493"/>
              </a:xfrm>
              <a:custGeom>
                <a:rect b="b" l="l" r="r" t="t"/>
                <a:pathLst>
                  <a:path extrusionOk="0" h="44593" w="135292">
                    <a:moveTo>
                      <a:pt x="0" y="0"/>
                    </a:moveTo>
                    <a:lnTo>
                      <a:pt x="0" y="41338"/>
                    </a:lnTo>
                    <a:cubicBezTo>
                      <a:pt x="3626" y="43470"/>
                      <a:pt x="7757" y="44593"/>
                      <a:pt x="11978" y="44593"/>
                    </a:cubicBezTo>
                    <a:cubicBezTo>
                      <a:pt x="12392" y="44593"/>
                      <a:pt x="12807" y="44582"/>
                      <a:pt x="13222" y="44560"/>
                    </a:cubicBezTo>
                    <a:cubicBezTo>
                      <a:pt x="22007" y="44013"/>
                      <a:pt x="29788" y="39028"/>
                      <a:pt x="37873" y="35502"/>
                    </a:cubicBezTo>
                    <a:cubicBezTo>
                      <a:pt x="47730" y="31217"/>
                      <a:pt x="58360" y="29022"/>
                      <a:pt x="69071" y="29022"/>
                    </a:cubicBezTo>
                    <a:cubicBezTo>
                      <a:pt x="71274" y="29022"/>
                      <a:pt x="73481" y="29115"/>
                      <a:pt x="75685" y="29302"/>
                    </a:cubicBezTo>
                    <a:cubicBezTo>
                      <a:pt x="83348" y="29976"/>
                      <a:pt x="90990" y="31777"/>
                      <a:pt x="98645" y="31777"/>
                    </a:cubicBezTo>
                    <a:cubicBezTo>
                      <a:pt x="100313" y="31777"/>
                      <a:pt x="101981" y="31691"/>
                      <a:pt x="103650" y="31490"/>
                    </a:cubicBezTo>
                    <a:cubicBezTo>
                      <a:pt x="115929" y="30031"/>
                      <a:pt x="127176" y="21824"/>
                      <a:pt x="132343" y="10578"/>
                    </a:cubicBezTo>
                    <a:cubicBezTo>
                      <a:pt x="133863" y="7204"/>
                      <a:pt x="134866" y="3648"/>
                      <a:pt x="135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100013" rotWithShape="0" algn="bl" dir="5400000" dist="47625">
                  <a:schemeClr val="dk1">
                    <a:alpha val="78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/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6" name="Google Shape;66;p6"/>
          <p:cNvSpPr/>
          <p:nvPr/>
        </p:nvSpPr>
        <p:spPr>
          <a:xfrm>
            <a:off x="858853" y="-365125"/>
            <a:ext cx="1199007" cy="1095569"/>
          </a:xfrm>
          <a:custGeom>
            <a:rect b="b" l="l" r="r" t="t"/>
            <a:pathLst>
              <a:path extrusionOk="0" h="35005" w="38310">
                <a:moveTo>
                  <a:pt x="37161" y="20667"/>
                </a:moveTo>
                <a:cubicBezTo>
                  <a:pt x="35537" y="19687"/>
                  <a:pt x="33633" y="19463"/>
                  <a:pt x="31785" y="19463"/>
                </a:cubicBezTo>
                <a:cubicBezTo>
                  <a:pt x="30749" y="19463"/>
                  <a:pt x="29712" y="19519"/>
                  <a:pt x="28676" y="19687"/>
                </a:cubicBezTo>
                <a:cubicBezTo>
                  <a:pt x="28172" y="19771"/>
                  <a:pt x="27668" y="19883"/>
                  <a:pt x="27164" y="20023"/>
                </a:cubicBezTo>
                <a:cubicBezTo>
                  <a:pt x="26940" y="20079"/>
                  <a:pt x="26688" y="20135"/>
                  <a:pt x="26436" y="20219"/>
                </a:cubicBezTo>
                <a:cubicBezTo>
                  <a:pt x="26408" y="20247"/>
                  <a:pt x="26324" y="20275"/>
                  <a:pt x="26240" y="20303"/>
                </a:cubicBezTo>
                <a:cubicBezTo>
                  <a:pt x="25344" y="19491"/>
                  <a:pt x="24448" y="18707"/>
                  <a:pt x="23524" y="17922"/>
                </a:cubicBezTo>
                <a:cubicBezTo>
                  <a:pt x="22823" y="17334"/>
                  <a:pt x="22095" y="16774"/>
                  <a:pt x="21367" y="16214"/>
                </a:cubicBezTo>
                <a:cubicBezTo>
                  <a:pt x="22571" y="16606"/>
                  <a:pt x="23860" y="16830"/>
                  <a:pt x="25092" y="16970"/>
                </a:cubicBezTo>
                <a:cubicBezTo>
                  <a:pt x="26912" y="17194"/>
                  <a:pt x="28816" y="17166"/>
                  <a:pt x="30524" y="16410"/>
                </a:cubicBezTo>
                <a:cubicBezTo>
                  <a:pt x="31197" y="16130"/>
                  <a:pt x="31813" y="15682"/>
                  <a:pt x="31841" y="14870"/>
                </a:cubicBezTo>
                <a:cubicBezTo>
                  <a:pt x="31869" y="14534"/>
                  <a:pt x="31757" y="14198"/>
                  <a:pt x="31533" y="13918"/>
                </a:cubicBezTo>
                <a:cubicBezTo>
                  <a:pt x="31281" y="13554"/>
                  <a:pt x="30861" y="13386"/>
                  <a:pt x="30440" y="13246"/>
                </a:cubicBezTo>
                <a:cubicBezTo>
                  <a:pt x="28676" y="12630"/>
                  <a:pt x="26772" y="12798"/>
                  <a:pt x="24952" y="13190"/>
                </a:cubicBezTo>
                <a:cubicBezTo>
                  <a:pt x="23944" y="13414"/>
                  <a:pt x="22963" y="13694"/>
                  <a:pt x="21983" y="14086"/>
                </a:cubicBezTo>
                <a:cubicBezTo>
                  <a:pt x="21507" y="14254"/>
                  <a:pt x="21031" y="14478"/>
                  <a:pt x="20583" y="14702"/>
                </a:cubicBezTo>
                <a:cubicBezTo>
                  <a:pt x="20359" y="14814"/>
                  <a:pt x="20135" y="14954"/>
                  <a:pt x="19911" y="15066"/>
                </a:cubicBezTo>
                <a:cubicBezTo>
                  <a:pt x="19911" y="15066"/>
                  <a:pt x="19883" y="15094"/>
                  <a:pt x="19855" y="15094"/>
                </a:cubicBezTo>
                <a:cubicBezTo>
                  <a:pt x="18707" y="14254"/>
                  <a:pt x="17531" y="13470"/>
                  <a:pt x="16327" y="12686"/>
                </a:cubicBezTo>
                <a:cubicBezTo>
                  <a:pt x="15430" y="12126"/>
                  <a:pt x="14562" y="11594"/>
                  <a:pt x="13638" y="11090"/>
                </a:cubicBezTo>
                <a:cubicBezTo>
                  <a:pt x="15010" y="11230"/>
                  <a:pt x="16411" y="11174"/>
                  <a:pt x="17727" y="11034"/>
                </a:cubicBezTo>
                <a:cubicBezTo>
                  <a:pt x="19547" y="10810"/>
                  <a:pt x="21395" y="10390"/>
                  <a:pt x="22879" y="9241"/>
                </a:cubicBezTo>
                <a:cubicBezTo>
                  <a:pt x="23468" y="8821"/>
                  <a:pt x="24000" y="8261"/>
                  <a:pt x="23832" y="7449"/>
                </a:cubicBezTo>
                <a:cubicBezTo>
                  <a:pt x="23776" y="7113"/>
                  <a:pt x="23608" y="6805"/>
                  <a:pt x="23328" y="6581"/>
                </a:cubicBezTo>
                <a:cubicBezTo>
                  <a:pt x="22991" y="6301"/>
                  <a:pt x="22543" y="6217"/>
                  <a:pt x="22123" y="6161"/>
                </a:cubicBezTo>
                <a:cubicBezTo>
                  <a:pt x="20275" y="5937"/>
                  <a:pt x="18455" y="6553"/>
                  <a:pt x="16775" y="7337"/>
                </a:cubicBezTo>
                <a:cubicBezTo>
                  <a:pt x="15851" y="7785"/>
                  <a:pt x="14954" y="8289"/>
                  <a:pt x="14086" y="8877"/>
                </a:cubicBezTo>
                <a:cubicBezTo>
                  <a:pt x="13666" y="9157"/>
                  <a:pt x="13246" y="9465"/>
                  <a:pt x="12854" y="9801"/>
                </a:cubicBezTo>
                <a:cubicBezTo>
                  <a:pt x="12658" y="9969"/>
                  <a:pt x="12462" y="10137"/>
                  <a:pt x="12294" y="10306"/>
                </a:cubicBezTo>
                <a:lnTo>
                  <a:pt x="12294" y="10306"/>
                </a:lnTo>
                <a:cubicBezTo>
                  <a:pt x="11034" y="9633"/>
                  <a:pt x="9802" y="8989"/>
                  <a:pt x="8514" y="8401"/>
                </a:cubicBezTo>
                <a:cubicBezTo>
                  <a:pt x="7589" y="7953"/>
                  <a:pt x="6637" y="7561"/>
                  <a:pt x="5685" y="7169"/>
                </a:cubicBezTo>
                <a:cubicBezTo>
                  <a:pt x="7281" y="7029"/>
                  <a:pt x="8906" y="6525"/>
                  <a:pt x="10362" y="5937"/>
                </a:cubicBezTo>
                <a:cubicBezTo>
                  <a:pt x="12070" y="5265"/>
                  <a:pt x="13750" y="4369"/>
                  <a:pt x="14898" y="2885"/>
                </a:cubicBezTo>
                <a:cubicBezTo>
                  <a:pt x="15346" y="2324"/>
                  <a:pt x="15711" y="1624"/>
                  <a:pt x="15346" y="896"/>
                </a:cubicBezTo>
                <a:cubicBezTo>
                  <a:pt x="15206" y="588"/>
                  <a:pt x="14954" y="308"/>
                  <a:pt x="14646" y="168"/>
                </a:cubicBezTo>
                <a:cubicBezTo>
                  <a:pt x="14254" y="0"/>
                  <a:pt x="13806" y="28"/>
                  <a:pt x="13386" y="84"/>
                </a:cubicBezTo>
                <a:cubicBezTo>
                  <a:pt x="11510" y="364"/>
                  <a:pt x="9942" y="1428"/>
                  <a:pt x="8542" y="2633"/>
                </a:cubicBezTo>
                <a:cubicBezTo>
                  <a:pt x="7729" y="3305"/>
                  <a:pt x="7001" y="4033"/>
                  <a:pt x="6301" y="4817"/>
                </a:cubicBezTo>
                <a:cubicBezTo>
                  <a:pt x="5993" y="5209"/>
                  <a:pt x="5657" y="5601"/>
                  <a:pt x="5377" y="6021"/>
                </a:cubicBezTo>
                <a:cubicBezTo>
                  <a:pt x="5209" y="6245"/>
                  <a:pt x="5097" y="6441"/>
                  <a:pt x="4957" y="6665"/>
                </a:cubicBezTo>
                <a:cubicBezTo>
                  <a:pt x="4929" y="6693"/>
                  <a:pt x="4901" y="6749"/>
                  <a:pt x="4873" y="6833"/>
                </a:cubicBezTo>
                <a:cubicBezTo>
                  <a:pt x="4705" y="6777"/>
                  <a:pt x="4565" y="6721"/>
                  <a:pt x="4425" y="6637"/>
                </a:cubicBezTo>
                <a:cubicBezTo>
                  <a:pt x="3725" y="6385"/>
                  <a:pt x="3053" y="6133"/>
                  <a:pt x="2353" y="5881"/>
                </a:cubicBezTo>
                <a:lnTo>
                  <a:pt x="1289" y="5517"/>
                </a:lnTo>
                <a:lnTo>
                  <a:pt x="785" y="5321"/>
                </a:lnTo>
                <a:lnTo>
                  <a:pt x="504" y="5237"/>
                </a:lnTo>
                <a:cubicBezTo>
                  <a:pt x="476" y="5237"/>
                  <a:pt x="420" y="5209"/>
                  <a:pt x="364" y="5237"/>
                </a:cubicBezTo>
                <a:cubicBezTo>
                  <a:pt x="336" y="5237"/>
                  <a:pt x="308" y="5265"/>
                  <a:pt x="280" y="5321"/>
                </a:cubicBezTo>
                <a:lnTo>
                  <a:pt x="252" y="5349"/>
                </a:lnTo>
                <a:lnTo>
                  <a:pt x="224" y="5405"/>
                </a:lnTo>
                <a:lnTo>
                  <a:pt x="140" y="5489"/>
                </a:lnTo>
                <a:lnTo>
                  <a:pt x="0" y="6021"/>
                </a:lnTo>
                <a:lnTo>
                  <a:pt x="0" y="6133"/>
                </a:lnTo>
                <a:lnTo>
                  <a:pt x="0" y="6217"/>
                </a:lnTo>
                <a:lnTo>
                  <a:pt x="0" y="6245"/>
                </a:lnTo>
                <a:cubicBezTo>
                  <a:pt x="0" y="6301"/>
                  <a:pt x="0" y="6329"/>
                  <a:pt x="28" y="6357"/>
                </a:cubicBezTo>
                <a:cubicBezTo>
                  <a:pt x="56" y="6413"/>
                  <a:pt x="112" y="6413"/>
                  <a:pt x="140" y="6441"/>
                </a:cubicBezTo>
                <a:lnTo>
                  <a:pt x="420" y="6525"/>
                </a:lnTo>
                <a:lnTo>
                  <a:pt x="925" y="6693"/>
                </a:lnTo>
                <a:lnTo>
                  <a:pt x="1961" y="7057"/>
                </a:lnTo>
                <a:cubicBezTo>
                  <a:pt x="2661" y="7281"/>
                  <a:pt x="3333" y="7533"/>
                  <a:pt x="4005" y="7813"/>
                </a:cubicBezTo>
                <a:cubicBezTo>
                  <a:pt x="5265" y="8289"/>
                  <a:pt x="6469" y="8793"/>
                  <a:pt x="7701" y="9353"/>
                </a:cubicBezTo>
                <a:cubicBezTo>
                  <a:pt x="7141" y="10978"/>
                  <a:pt x="6917" y="12798"/>
                  <a:pt x="6889" y="14506"/>
                </a:cubicBezTo>
                <a:cubicBezTo>
                  <a:pt x="6861" y="16382"/>
                  <a:pt x="7029" y="18287"/>
                  <a:pt x="7925" y="19967"/>
                </a:cubicBezTo>
                <a:cubicBezTo>
                  <a:pt x="8262" y="20639"/>
                  <a:pt x="8738" y="21255"/>
                  <a:pt x="9550" y="21227"/>
                </a:cubicBezTo>
                <a:cubicBezTo>
                  <a:pt x="9886" y="21227"/>
                  <a:pt x="10222" y="21087"/>
                  <a:pt x="10474" y="20863"/>
                </a:cubicBezTo>
                <a:cubicBezTo>
                  <a:pt x="10782" y="20555"/>
                  <a:pt x="10922" y="20135"/>
                  <a:pt x="11034" y="19715"/>
                </a:cubicBezTo>
                <a:cubicBezTo>
                  <a:pt x="11482" y="17866"/>
                  <a:pt x="11146" y="15962"/>
                  <a:pt x="10614" y="14170"/>
                </a:cubicBezTo>
                <a:cubicBezTo>
                  <a:pt x="10306" y="13134"/>
                  <a:pt x="9914" y="12154"/>
                  <a:pt x="9466" y="11202"/>
                </a:cubicBezTo>
                <a:cubicBezTo>
                  <a:pt x="9270" y="10726"/>
                  <a:pt x="9018" y="10277"/>
                  <a:pt x="8766" y="9829"/>
                </a:cubicBezTo>
                <a:cubicBezTo>
                  <a:pt x="9830" y="10362"/>
                  <a:pt x="10894" y="10866"/>
                  <a:pt x="11958" y="11426"/>
                </a:cubicBezTo>
                <a:cubicBezTo>
                  <a:pt x="12602" y="11790"/>
                  <a:pt x="13246" y="12126"/>
                  <a:pt x="13890" y="12490"/>
                </a:cubicBezTo>
                <a:cubicBezTo>
                  <a:pt x="14506" y="12854"/>
                  <a:pt x="15122" y="13218"/>
                  <a:pt x="15767" y="13582"/>
                </a:cubicBezTo>
                <a:cubicBezTo>
                  <a:pt x="15066" y="15206"/>
                  <a:pt x="14758" y="16998"/>
                  <a:pt x="14618" y="18763"/>
                </a:cubicBezTo>
                <a:cubicBezTo>
                  <a:pt x="14478" y="20611"/>
                  <a:pt x="14506" y="22543"/>
                  <a:pt x="15318" y="24251"/>
                </a:cubicBezTo>
                <a:cubicBezTo>
                  <a:pt x="15627" y="24923"/>
                  <a:pt x="16075" y="25595"/>
                  <a:pt x="16859" y="25623"/>
                </a:cubicBezTo>
                <a:cubicBezTo>
                  <a:pt x="17195" y="25623"/>
                  <a:pt x="17559" y="25511"/>
                  <a:pt x="17811" y="25315"/>
                </a:cubicBezTo>
                <a:cubicBezTo>
                  <a:pt x="18147" y="25035"/>
                  <a:pt x="18315" y="24615"/>
                  <a:pt x="18455" y="24195"/>
                </a:cubicBezTo>
                <a:cubicBezTo>
                  <a:pt x="19015" y="22403"/>
                  <a:pt x="18763" y="20443"/>
                  <a:pt x="18343" y="18623"/>
                </a:cubicBezTo>
                <a:cubicBezTo>
                  <a:pt x="18119" y="17614"/>
                  <a:pt x="17783" y="16578"/>
                  <a:pt x="17391" y="15598"/>
                </a:cubicBezTo>
                <a:cubicBezTo>
                  <a:pt x="17195" y="15150"/>
                  <a:pt x="16999" y="14674"/>
                  <a:pt x="16775" y="14226"/>
                </a:cubicBezTo>
                <a:cubicBezTo>
                  <a:pt x="17671" y="14814"/>
                  <a:pt x="18567" y="15402"/>
                  <a:pt x="19463" y="16018"/>
                </a:cubicBezTo>
                <a:cubicBezTo>
                  <a:pt x="20667" y="16830"/>
                  <a:pt x="21843" y="17726"/>
                  <a:pt x="22991" y="18623"/>
                </a:cubicBezTo>
                <a:cubicBezTo>
                  <a:pt x="23019" y="18651"/>
                  <a:pt x="23019" y="18651"/>
                  <a:pt x="23047" y="18651"/>
                </a:cubicBezTo>
                <a:cubicBezTo>
                  <a:pt x="22403" y="20359"/>
                  <a:pt x="22207" y="22235"/>
                  <a:pt x="22151" y="23999"/>
                </a:cubicBezTo>
                <a:cubicBezTo>
                  <a:pt x="22123" y="25876"/>
                  <a:pt x="22291" y="27808"/>
                  <a:pt x="23188" y="29460"/>
                </a:cubicBezTo>
                <a:cubicBezTo>
                  <a:pt x="23524" y="30132"/>
                  <a:pt x="24000" y="30748"/>
                  <a:pt x="24812" y="30720"/>
                </a:cubicBezTo>
                <a:cubicBezTo>
                  <a:pt x="25148" y="30720"/>
                  <a:pt x="25484" y="30580"/>
                  <a:pt x="25736" y="30356"/>
                </a:cubicBezTo>
                <a:cubicBezTo>
                  <a:pt x="26044" y="30076"/>
                  <a:pt x="26184" y="29628"/>
                  <a:pt x="26296" y="29208"/>
                </a:cubicBezTo>
                <a:cubicBezTo>
                  <a:pt x="26772" y="27388"/>
                  <a:pt x="26408" y="25455"/>
                  <a:pt x="25876" y="23663"/>
                </a:cubicBezTo>
                <a:cubicBezTo>
                  <a:pt x="25568" y="22655"/>
                  <a:pt x="25204" y="21647"/>
                  <a:pt x="24756" y="20695"/>
                </a:cubicBezTo>
                <a:cubicBezTo>
                  <a:pt x="24560" y="20303"/>
                  <a:pt x="24336" y="19911"/>
                  <a:pt x="24112" y="19519"/>
                </a:cubicBezTo>
                <a:cubicBezTo>
                  <a:pt x="25820" y="20891"/>
                  <a:pt x="27472" y="22375"/>
                  <a:pt x="29068" y="23887"/>
                </a:cubicBezTo>
                <a:cubicBezTo>
                  <a:pt x="29040" y="25707"/>
                  <a:pt x="29488" y="27556"/>
                  <a:pt x="30048" y="29292"/>
                </a:cubicBezTo>
                <a:cubicBezTo>
                  <a:pt x="30636" y="31056"/>
                  <a:pt x="31449" y="32820"/>
                  <a:pt x="32849" y="34081"/>
                </a:cubicBezTo>
                <a:cubicBezTo>
                  <a:pt x="33409" y="34585"/>
                  <a:pt x="34053" y="35005"/>
                  <a:pt x="34809" y="34697"/>
                </a:cubicBezTo>
                <a:cubicBezTo>
                  <a:pt x="35117" y="34585"/>
                  <a:pt x="35369" y="34333"/>
                  <a:pt x="35537" y="34053"/>
                </a:cubicBezTo>
                <a:cubicBezTo>
                  <a:pt x="35733" y="33661"/>
                  <a:pt x="35733" y="33184"/>
                  <a:pt x="35677" y="32764"/>
                </a:cubicBezTo>
                <a:cubicBezTo>
                  <a:pt x="35481" y="30860"/>
                  <a:pt x="34501" y="29180"/>
                  <a:pt x="33409" y="27668"/>
                </a:cubicBezTo>
                <a:cubicBezTo>
                  <a:pt x="32793" y="26828"/>
                  <a:pt x="32093" y="26016"/>
                  <a:pt x="31337" y="25259"/>
                </a:cubicBezTo>
                <a:cubicBezTo>
                  <a:pt x="30973" y="24895"/>
                  <a:pt x="30608" y="24531"/>
                  <a:pt x="30188" y="24223"/>
                </a:cubicBezTo>
                <a:cubicBezTo>
                  <a:pt x="30132" y="24167"/>
                  <a:pt x="30076" y="24111"/>
                  <a:pt x="29992" y="24055"/>
                </a:cubicBezTo>
                <a:lnTo>
                  <a:pt x="30020" y="24055"/>
                </a:lnTo>
                <a:cubicBezTo>
                  <a:pt x="29264" y="23243"/>
                  <a:pt x="28480" y="22459"/>
                  <a:pt x="27696" y="21675"/>
                </a:cubicBezTo>
                <a:cubicBezTo>
                  <a:pt x="28788" y="22291"/>
                  <a:pt x="29992" y="22795"/>
                  <a:pt x="31141" y="23159"/>
                </a:cubicBezTo>
                <a:cubicBezTo>
                  <a:pt x="32905" y="23747"/>
                  <a:pt x="34753" y="24139"/>
                  <a:pt x="36601" y="23747"/>
                </a:cubicBezTo>
                <a:cubicBezTo>
                  <a:pt x="37301" y="23607"/>
                  <a:pt x="38029" y="23327"/>
                  <a:pt x="38226" y="22543"/>
                </a:cubicBezTo>
                <a:cubicBezTo>
                  <a:pt x="38310" y="22207"/>
                  <a:pt x="38254" y="21843"/>
                  <a:pt x="38113" y="21535"/>
                </a:cubicBezTo>
                <a:cubicBezTo>
                  <a:pt x="37917" y="21143"/>
                  <a:pt x="37553" y="20891"/>
                  <a:pt x="37161" y="206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rotWithShape="0" algn="bl" dir="5400000" dist="3810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 rot="3056566">
            <a:off x="-277356" y="65078"/>
            <a:ext cx="1727458" cy="1015832"/>
          </a:xfrm>
          <a:custGeom>
            <a:rect b="b" l="l" r="r" t="t"/>
            <a:pathLst>
              <a:path extrusionOk="0" h="32458" w="55196">
                <a:moveTo>
                  <a:pt x="20779" y="15431"/>
                </a:moveTo>
                <a:cubicBezTo>
                  <a:pt x="25484" y="5826"/>
                  <a:pt x="34557" y="6246"/>
                  <a:pt x="34641" y="6414"/>
                </a:cubicBezTo>
                <a:cubicBezTo>
                  <a:pt x="32737" y="12183"/>
                  <a:pt x="26324" y="14759"/>
                  <a:pt x="22795" y="15711"/>
                </a:cubicBezTo>
                <a:cubicBezTo>
                  <a:pt x="24672" y="15963"/>
                  <a:pt x="26548" y="16299"/>
                  <a:pt x="28452" y="16663"/>
                </a:cubicBezTo>
                <a:cubicBezTo>
                  <a:pt x="28480" y="16663"/>
                  <a:pt x="28480" y="16691"/>
                  <a:pt x="28508" y="16691"/>
                </a:cubicBezTo>
                <a:cubicBezTo>
                  <a:pt x="35397" y="9522"/>
                  <a:pt x="44526" y="12771"/>
                  <a:pt x="44526" y="12911"/>
                </a:cubicBezTo>
                <a:cubicBezTo>
                  <a:pt x="41530" y="16579"/>
                  <a:pt x="35761" y="17391"/>
                  <a:pt x="31925" y="17447"/>
                </a:cubicBezTo>
                <a:cubicBezTo>
                  <a:pt x="32373" y="17559"/>
                  <a:pt x="32849" y="17643"/>
                  <a:pt x="33297" y="17755"/>
                </a:cubicBezTo>
                <a:cubicBezTo>
                  <a:pt x="34109" y="17979"/>
                  <a:pt x="34949" y="18203"/>
                  <a:pt x="35761" y="18427"/>
                </a:cubicBezTo>
                <a:cubicBezTo>
                  <a:pt x="36125" y="18539"/>
                  <a:pt x="36489" y="18623"/>
                  <a:pt x="36853" y="18735"/>
                </a:cubicBezTo>
                <a:cubicBezTo>
                  <a:pt x="47439" y="16831"/>
                  <a:pt x="55196" y="25316"/>
                  <a:pt x="55084" y="25316"/>
                </a:cubicBezTo>
                <a:cubicBezTo>
                  <a:pt x="48475" y="26128"/>
                  <a:pt x="39626" y="21004"/>
                  <a:pt x="37105" y="19351"/>
                </a:cubicBezTo>
                <a:cubicBezTo>
                  <a:pt x="35845" y="19015"/>
                  <a:pt x="34585" y="18707"/>
                  <a:pt x="33325" y="18427"/>
                </a:cubicBezTo>
                <a:cubicBezTo>
                  <a:pt x="32597" y="18259"/>
                  <a:pt x="31869" y="18119"/>
                  <a:pt x="31140" y="17979"/>
                </a:cubicBezTo>
                <a:cubicBezTo>
                  <a:pt x="35005" y="19603"/>
                  <a:pt x="41446" y="23384"/>
                  <a:pt x="44162" y="29657"/>
                </a:cubicBezTo>
                <a:cubicBezTo>
                  <a:pt x="44022" y="29629"/>
                  <a:pt x="35985" y="27220"/>
                  <a:pt x="28340" y="17475"/>
                </a:cubicBezTo>
                <a:cubicBezTo>
                  <a:pt x="26296" y="17139"/>
                  <a:pt x="24252" y="16859"/>
                  <a:pt x="22235" y="16663"/>
                </a:cubicBezTo>
                <a:cubicBezTo>
                  <a:pt x="25736" y="18343"/>
                  <a:pt x="33213" y="23216"/>
                  <a:pt x="35117" y="30525"/>
                </a:cubicBezTo>
                <a:cubicBezTo>
                  <a:pt x="34949" y="30441"/>
                  <a:pt x="27052" y="27220"/>
                  <a:pt x="20695" y="16523"/>
                </a:cubicBezTo>
                <a:cubicBezTo>
                  <a:pt x="20135" y="16467"/>
                  <a:pt x="19547" y="16411"/>
                  <a:pt x="18959" y="16355"/>
                </a:cubicBezTo>
                <a:cubicBezTo>
                  <a:pt x="17419" y="16243"/>
                  <a:pt x="15850" y="16187"/>
                  <a:pt x="14310" y="16131"/>
                </a:cubicBezTo>
                <a:cubicBezTo>
                  <a:pt x="17111" y="17475"/>
                  <a:pt x="25232" y="22796"/>
                  <a:pt x="26492" y="30385"/>
                </a:cubicBezTo>
                <a:cubicBezTo>
                  <a:pt x="26324" y="30273"/>
                  <a:pt x="18735" y="26884"/>
                  <a:pt x="13470" y="16131"/>
                </a:cubicBezTo>
                <a:cubicBezTo>
                  <a:pt x="11650" y="16103"/>
                  <a:pt x="9830" y="16131"/>
                  <a:pt x="8037" y="16187"/>
                </a:cubicBezTo>
                <a:cubicBezTo>
                  <a:pt x="11482" y="17783"/>
                  <a:pt x="19575" y="23132"/>
                  <a:pt x="20723" y="31365"/>
                </a:cubicBezTo>
                <a:cubicBezTo>
                  <a:pt x="20471" y="31253"/>
                  <a:pt x="12574" y="28173"/>
                  <a:pt x="6777" y="16243"/>
                </a:cubicBezTo>
                <a:cubicBezTo>
                  <a:pt x="5097" y="16327"/>
                  <a:pt x="3417" y="16467"/>
                  <a:pt x="1765" y="16635"/>
                </a:cubicBezTo>
                <a:cubicBezTo>
                  <a:pt x="5097" y="18679"/>
                  <a:pt x="11986" y="24476"/>
                  <a:pt x="11902" y="32457"/>
                </a:cubicBezTo>
                <a:cubicBezTo>
                  <a:pt x="11650" y="32317"/>
                  <a:pt x="4201" y="28985"/>
                  <a:pt x="28" y="15935"/>
                </a:cubicBezTo>
                <a:cubicBezTo>
                  <a:pt x="0" y="15795"/>
                  <a:pt x="224" y="15823"/>
                  <a:pt x="644" y="16019"/>
                </a:cubicBezTo>
                <a:cubicBezTo>
                  <a:pt x="588" y="15683"/>
                  <a:pt x="532" y="15347"/>
                  <a:pt x="476" y="14983"/>
                </a:cubicBezTo>
                <a:cubicBezTo>
                  <a:pt x="2521" y="14815"/>
                  <a:pt x="4593" y="14731"/>
                  <a:pt x="6665" y="14675"/>
                </a:cubicBezTo>
                <a:cubicBezTo>
                  <a:pt x="9046" y="2353"/>
                  <a:pt x="17811" y="1"/>
                  <a:pt x="18035" y="169"/>
                </a:cubicBezTo>
                <a:cubicBezTo>
                  <a:pt x="17895" y="7842"/>
                  <a:pt x="11706" y="12715"/>
                  <a:pt x="8457" y="14675"/>
                </a:cubicBezTo>
                <a:cubicBezTo>
                  <a:pt x="10110" y="14675"/>
                  <a:pt x="11790" y="14703"/>
                  <a:pt x="13470" y="14787"/>
                </a:cubicBezTo>
                <a:cubicBezTo>
                  <a:pt x="16327" y="4258"/>
                  <a:pt x="24700" y="2689"/>
                  <a:pt x="24840" y="2857"/>
                </a:cubicBezTo>
                <a:cubicBezTo>
                  <a:pt x="24140" y="9550"/>
                  <a:pt x="17727" y="13499"/>
                  <a:pt x="14786" y="14871"/>
                </a:cubicBezTo>
                <a:cubicBezTo>
                  <a:pt x="16130" y="14955"/>
                  <a:pt x="17503" y="15067"/>
                  <a:pt x="18875" y="15207"/>
                </a:cubicBezTo>
                <a:cubicBezTo>
                  <a:pt x="19491" y="15263"/>
                  <a:pt x="20135" y="15347"/>
                  <a:pt x="20779" y="154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rotWithShape="0" algn="bl" dir="5400000" dist="3810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" name="Google Shape;68;p6"/>
          <p:cNvGrpSpPr/>
          <p:nvPr/>
        </p:nvGrpSpPr>
        <p:grpSpPr>
          <a:xfrm>
            <a:off x="858854" y="58896"/>
            <a:ext cx="403086" cy="405699"/>
            <a:chOff x="3316425" y="1194075"/>
            <a:chExt cx="470400" cy="473450"/>
          </a:xfrm>
        </p:grpSpPr>
        <p:sp>
          <p:nvSpPr>
            <p:cNvPr id="69" name="Google Shape;69;p6"/>
            <p:cNvSpPr/>
            <p:nvPr/>
          </p:nvSpPr>
          <p:spPr>
            <a:xfrm>
              <a:off x="3508700" y="1194075"/>
              <a:ext cx="148950" cy="237125"/>
            </a:xfrm>
            <a:custGeom>
              <a:rect b="b" l="l" r="r" t="t"/>
              <a:pathLst>
                <a:path extrusionOk="0" h="9485" w="5958">
                  <a:moveTo>
                    <a:pt x="5380" y="4530"/>
                  </a:moveTo>
                  <a:cubicBezTo>
                    <a:pt x="4833" y="7083"/>
                    <a:pt x="1733" y="9484"/>
                    <a:pt x="1733" y="9484"/>
                  </a:cubicBezTo>
                  <a:cubicBezTo>
                    <a:pt x="1733" y="9484"/>
                    <a:pt x="0" y="5989"/>
                    <a:pt x="547" y="3435"/>
                  </a:cubicBezTo>
                  <a:cubicBezTo>
                    <a:pt x="1125" y="882"/>
                    <a:pt x="2462" y="1"/>
                    <a:pt x="3800" y="305"/>
                  </a:cubicBezTo>
                  <a:cubicBezTo>
                    <a:pt x="5137" y="578"/>
                    <a:pt x="5958" y="2007"/>
                    <a:pt x="5380" y="45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3356700" y="1245750"/>
              <a:ext cx="195325" cy="185450"/>
            </a:xfrm>
            <a:custGeom>
              <a:rect b="b" l="l" r="r" t="t"/>
              <a:pathLst>
                <a:path extrusionOk="0" h="7418" w="7813">
                  <a:moveTo>
                    <a:pt x="5351" y="1763"/>
                  </a:moveTo>
                  <a:cubicBezTo>
                    <a:pt x="7266" y="3496"/>
                    <a:pt x="7813" y="7417"/>
                    <a:pt x="7813" y="7417"/>
                  </a:cubicBezTo>
                  <a:cubicBezTo>
                    <a:pt x="7813" y="7417"/>
                    <a:pt x="3922" y="7143"/>
                    <a:pt x="2007" y="5411"/>
                  </a:cubicBezTo>
                  <a:cubicBezTo>
                    <a:pt x="123" y="3648"/>
                    <a:pt x="1" y="2007"/>
                    <a:pt x="913" y="1034"/>
                  </a:cubicBezTo>
                  <a:cubicBezTo>
                    <a:pt x="1825" y="0"/>
                    <a:pt x="3466" y="0"/>
                    <a:pt x="5351" y="17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3316425" y="1394700"/>
              <a:ext cx="235600" cy="155800"/>
            </a:xfrm>
            <a:custGeom>
              <a:rect b="b" l="l" r="r" t="t"/>
              <a:pathLst>
                <a:path extrusionOk="0" h="6232" w="9424">
                  <a:moveTo>
                    <a:pt x="3314" y="760"/>
                  </a:moveTo>
                  <a:cubicBezTo>
                    <a:pt x="5776" y="0"/>
                    <a:pt x="9424" y="1459"/>
                    <a:pt x="9424" y="1459"/>
                  </a:cubicBezTo>
                  <a:cubicBezTo>
                    <a:pt x="9424" y="1459"/>
                    <a:pt x="7266" y="4711"/>
                    <a:pt x="4804" y="5471"/>
                  </a:cubicBezTo>
                  <a:cubicBezTo>
                    <a:pt x="2341" y="6231"/>
                    <a:pt x="882" y="5562"/>
                    <a:pt x="457" y="4225"/>
                  </a:cubicBezTo>
                  <a:cubicBezTo>
                    <a:pt x="1" y="2948"/>
                    <a:pt x="822" y="1520"/>
                    <a:pt x="3314" y="7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3445625" y="1431175"/>
              <a:ext cx="149725" cy="236350"/>
            </a:xfrm>
            <a:custGeom>
              <a:rect b="b" l="l" r="r" t="t"/>
              <a:pathLst>
                <a:path extrusionOk="0" h="9454" w="5989">
                  <a:moveTo>
                    <a:pt x="578" y="4924"/>
                  </a:moveTo>
                  <a:cubicBezTo>
                    <a:pt x="1155" y="2401"/>
                    <a:pt x="4225" y="0"/>
                    <a:pt x="4225" y="0"/>
                  </a:cubicBezTo>
                  <a:cubicBezTo>
                    <a:pt x="4225" y="0"/>
                    <a:pt x="5988" y="3495"/>
                    <a:pt x="5411" y="6049"/>
                  </a:cubicBezTo>
                  <a:cubicBezTo>
                    <a:pt x="4833" y="8572"/>
                    <a:pt x="3496" y="9453"/>
                    <a:pt x="2189" y="9149"/>
                  </a:cubicBezTo>
                  <a:cubicBezTo>
                    <a:pt x="851" y="8876"/>
                    <a:pt x="0" y="7477"/>
                    <a:pt x="578" y="49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3551250" y="1430400"/>
              <a:ext cx="196075" cy="186200"/>
            </a:xfrm>
            <a:custGeom>
              <a:rect b="b" l="l" r="r" t="t"/>
              <a:pathLst>
                <a:path extrusionOk="0" h="7448" w="7843">
                  <a:moveTo>
                    <a:pt x="2462" y="5654"/>
                  </a:moveTo>
                  <a:cubicBezTo>
                    <a:pt x="578" y="3891"/>
                    <a:pt x="0" y="1"/>
                    <a:pt x="0" y="1"/>
                  </a:cubicBezTo>
                  <a:cubicBezTo>
                    <a:pt x="0" y="1"/>
                    <a:pt x="3921" y="244"/>
                    <a:pt x="5806" y="2007"/>
                  </a:cubicBezTo>
                  <a:cubicBezTo>
                    <a:pt x="7721" y="3739"/>
                    <a:pt x="7842" y="5381"/>
                    <a:pt x="6930" y="6384"/>
                  </a:cubicBezTo>
                  <a:cubicBezTo>
                    <a:pt x="6019" y="7448"/>
                    <a:pt x="4408" y="7448"/>
                    <a:pt x="2462" y="56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3552000" y="1311100"/>
              <a:ext cx="234825" cy="155800"/>
            </a:xfrm>
            <a:custGeom>
              <a:rect b="b" l="l" r="r" t="t"/>
              <a:pathLst>
                <a:path extrusionOk="0" h="6232" w="9393">
                  <a:moveTo>
                    <a:pt x="6141" y="5472"/>
                  </a:moveTo>
                  <a:cubicBezTo>
                    <a:pt x="3648" y="6232"/>
                    <a:pt x="1" y="4803"/>
                    <a:pt x="1" y="4803"/>
                  </a:cubicBezTo>
                  <a:cubicBezTo>
                    <a:pt x="1" y="4803"/>
                    <a:pt x="2189" y="1520"/>
                    <a:pt x="4651" y="760"/>
                  </a:cubicBezTo>
                  <a:cubicBezTo>
                    <a:pt x="7113" y="1"/>
                    <a:pt x="8572" y="700"/>
                    <a:pt x="8967" y="2037"/>
                  </a:cubicBezTo>
                  <a:cubicBezTo>
                    <a:pt x="9393" y="3314"/>
                    <a:pt x="8603" y="4712"/>
                    <a:pt x="6141" y="54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3488925" y="1363525"/>
              <a:ext cx="129225" cy="128450"/>
            </a:xfrm>
            <a:custGeom>
              <a:rect b="b" l="l" r="r" t="t"/>
              <a:pathLst>
                <a:path extrusionOk="0" h="5138" w="5169">
                  <a:moveTo>
                    <a:pt x="4864" y="3071"/>
                  </a:moveTo>
                  <a:cubicBezTo>
                    <a:pt x="4560" y="4347"/>
                    <a:pt x="3284" y="5138"/>
                    <a:pt x="2037" y="4864"/>
                  </a:cubicBezTo>
                  <a:cubicBezTo>
                    <a:pt x="791" y="4560"/>
                    <a:pt x="1" y="3314"/>
                    <a:pt x="244" y="2068"/>
                  </a:cubicBezTo>
                  <a:cubicBezTo>
                    <a:pt x="548" y="791"/>
                    <a:pt x="1825" y="1"/>
                    <a:pt x="3071" y="274"/>
                  </a:cubicBezTo>
                  <a:cubicBezTo>
                    <a:pt x="4347" y="548"/>
                    <a:pt x="5168" y="1794"/>
                    <a:pt x="4864" y="30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" name="Google Shape;76;p6"/>
          <p:cNvGrpSpPr/>
          <p:nvPr/>
        </p:nvGrpSpPr>
        <p:grpSpPr>
          <a:xfrm>
            <a:off x="6414688" y="-172150"/>
            <a:ext cx="2729312" cy="1071750"/>
            <a:chOff x="6414688" y="-172150"/>
            <a:chExt cx="2729312" cy="1071750"/>
          </a:xfrm>
        </p:grpSpPr>
        <p:sp>
          <p:nvSpPr>
            <p:cNvPr id="77" name="Google Shape;77;p6"/>
            <p:cNvSpPr/>
            <p:nvPr/>
          </p:nvSpPr>
          <p:spPr>
            <a:xfrm flipH="1">
              <a:off x="6414688" y="605"/>
              <a:ext cx="2727487" cy="898995"/>
            </a:xfrm>
            <a:custGeom>
              <a:rect b="b" l="l" r="r" t="t"/>
              <a:pathLst>
                <a:path extrusionOk="0" h="44593" w="135292">
                  <a:moveTo>
                    <a:pt x="0" y="0"/>
                  </a:moveTo>
                  <a:lnTo>
                    <a:pt x="0" y="41338"/>
                  </a:lnTo>
                  <a:cubicBezTo>
                    <a:pt x="3626" y="43470"/>
                    <a:pt x="7757" y="44593"/>
                    <a:pt x="11978" y="44593"/>
                  </a:cubicBezTo>
                  <a:cubicBezTo>
                    <a:pt x="12392" y="44593"/>
                    <a:pt x="12807" y="44582"/>
                    <a:pt x="13222" y="44560"/>
                  </a:cubicBezTo>
                  <a:cubicBezTo>
                    <a:pt x="22007" y="44013"/>
                    <a:pt x="29788" y="39028"/>
                    <a:pt x="37873" y="35502"/>
                  </a:cubicBezTo>
                  <a:cubicBezTo>
                    <a:pt x="47730" y="31217"/>
                    <a:pt x="58360" y="29022"/>
                    <a:pt x="69071" y="29022"/>
                  </a:cubicBezTo>
                  <a:cubicBezTo>
                    <a:pt x="71274" y="29022"/>
                    <a:pt x="73481" y="29115"/>
                    <a:pt x="75685" y="29302"/>
                  </a:cubicBezTo>
                  <a:cubicBezTo>
                    <a:pt x="83348" y="29976"/>
                    <a:pt x="90990" y="31777"/>
                    <a:pt x="98645" y="31777"/>
                  </a:cubicBezTo>
                  <a:cubicBezTo>
                    <a:pt x="100313" y="31777"/>
                    <a:pt x="101981" y="31691"/>
                    <a:pt x="103650" y="31490"/>
                  </a:cubicBezTo>
                  <a:cubicBezTo>
                    <a:pt x="115929" y="30031"/>
                    <a:pt x="127176" y="21824"/>
                    <a:pt x="132343" y="10578"/>
                  </a:cubicBezTo>
                  <a:cubicBezTo>
                    <a:pt x="133863" y="7204"/>
                    <a:pt x="134866" y="3648"/>
                    <a:pt x="1352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rotWithShape="0" algn="bl" dir="5400000" dist="47625">
                <a:schemeClr val="dk1">
                  <a:alpha val="78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 flipH="1">
              <a:off x="6685744" y="-172150"/>
              <a:ext cx="2458256" cy="681493"/>
            </a:xfrm>
            <a:custGeom>
              <a:rect b="b" l="l" r="r" t="t"/>
              <a:pathLst>
                <a:path extrusionOk="0" h="44593" w="135292">
                  <a:moveTo>
                    <a:pt x="0" y="0"/>
                  </a:moveTo>
                  <a:lnTo>
                    <a:pt x="0" y="41338"/>
                  </a:lnTo>
                  <a:cubicBezTo>
                    <a:pt x="3626" y="43470"/>
                    <a:pt x="7757" y="44593"/>
                    <a:pt x="11978" y="44593"/>
                  </a:cubicBezTo>
                  <a:cubicBezTo>
                    <a:pt x="12392" y="44593"/>
                    <a:pt x="12807" y="44582"/>
                    <a:pt x="13222" y="44560"/>
                  </a:cubicBezTo>
                  <a:cubicBezTo>
                    <a:pt x="22007" y="44013"/>
                    <a:pt x="29788" y="39028"/>
                    <a:pt x="37873" y="35502"/>
                  </a:cubicBezTo>
                  <a:cubicBezTo>
                    <a:pt x="47730" y="31217"/>
                    <a:pt x="58360" y="29022"/>
                    <a:pt x="69071" y="29022"/>
                  </a:cubicBezTo>
                  <a:cubicBezTo>
                    <a:pt x="71274" y="29022"/>
                    <a:pt x="73481" y="29115"/>
                    <a:pt x="75685" y="29302"/>
                  </a:cubicBezTo>
                  <a:cubicBezTo>
                    <a:pt x="83348" y="29976"/>
                    <a:pt x="90990" y="31777"/>
                    <a:pt x="98645" y="31777"/>
                  </a:cubicBezTo>
                  <a:cubicBezTo>
                    <a:pt x="100313" y="31777"/>
                    <a:pt x="101981" y="31691"/>
                    <a:pt x="103650" y="31490"/>
                  </a:cubicBezTo>
                  <a:cubicBezTo>
                    <a:pt x="115929" y="30031"/>
                    <a:pt x="127176" y="21824"/>
                    <a:pt x="132343" y="10578"/>
                  </a:cubicBezTo>
                  <a:cubicBezTo>
                    <a:pt x="133863" y="7204"/>
                    <a:pt x="134866" y="3648"/>
                    <a:pt x="135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00013" rotWithShape="0" algn="bl" dir="5400000" dist="47625">
                <a:schemeClr val="dk1">
                  <a:alpha val="78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" name="Google Shape;79;p6"/>
          <p:cNvGrpSpPr/>
          <p:nvPr/>
        </p:nvGrpSpPr>
        <p:grpSpPr>
          <a:xfrm>
            <a:off x="138905" y="540000"/>
            <a:ext cx="277421" cy="281299"/>
            <a:chOff x="825500" y="1074025"/>
            <a:chExt cx="323750" cy="328275"/>
          </a:xfrm>
        </p:grpSpPr>
        <p:sp>
          <p:nvSpPr>
            <p:cNvPr id="80" name="Google Shape;80;p6"/>
            <p:cNvSpPr/>
            <p:nvPr/>
          </p:nvSpPr>
          <p:spPr>
            <a:xfrm>
              <a:off x="956200" y="1074025"/>
              <a:ext cx="103375" cy="164150"/>
            </a:xfrm>
            <a:custGeom>
              <a:rect b="b" l="l" r="r" t="t"/>
              <a:pathLst>
                <a:path extrusionOk="0" h="6566" w="4135">
                  <a:moveTo>
                    <a:pt x="3770" y="3161"/>
                  </a:moveTo>
                  <a:cubicBezTo>
                    <a:pt x="3375" y="4894"/>
                    <a:pt x="1217" y="6566"/>
                    <a:pt x="1217" y="6566"/>
                  </a:cubicBezTo>
                  <a:cubicBezTo>
                    <a:pt x="1217" y="6566"/>
                    <a:pt x="1" y="4134"/>
                    <a:pt x="426" y="2401"/>
                  </a:cubicBezTo>
                  <a:cubicBezTo>
                    <a:pt x="791" y="638"/>
                    <a:pt x="1764" y="0"/>
                    <a:pt x="2676" y="213"/>
                  </a:cubicBezTo>
                  <a:cubicBezTo>
                    <a:pt x="3588" y="395"/>
                    <a:pt x="4135" y="1368"/>
                    <a:pt x="3770" y="31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850575" y="1109725"/>
              <a:ext cx="136050" cy="128450"/>
            </a:xfrm>
            <a:custGeom>
              <a:rect b="b" l="l" r="r" t="t"/>
              <a:pathLst>
                <a:path extrusionOk="0" h="5138" w="5442">
                  <a:moveTo>
                    <a:pt x="3740" y="1217"/>
                  </a:moveTo>
                  <a:cubicBezTo>
                    <a:pt x="5077" y="2432"/>
                    <a:pt x="5442" y="5138"/>
                    <a:pt x="5442" y="5138"/>
                  </a:cubicBezTo>
                  <a:cubicBezTo>
                    <a:pt x="5442" y="5138"/>
                    <a:pt x="2737" y="4955"/>
                    <a:pt x="1430" y="3739"/>
                  </a:cubicBezTo>
                  <a:cubicBezTo>
                    <a:pt x="92" y="2524"/>
                    <a:pt x="1" y="1368"/>
                    <a:pt x="670" y="700"/>
                  </a:cubicBezTo>
                  <a:cubicBezTo>
                    <a:pt x="1308" y="1"/>
                    <a:pt x="2402" y="1"/>
                    <a:pt x="3740" y="121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825500" y="1212325"/>
              <a:ext cx="161900" cy="109450"/>
            </a:xfrm>
            <a:custGeom>
              <a:rect b="b" l="l" r="r" t="t"/>
              <a:pathLst>
                <a:path extrusionOk="0" h="4378" w="6476">
                  <a:moveTo>
                    <a:pt x="2220" y="547"/>
                  </a:moveTo>
                  <a:cubicBezTo>
                    <a:pt x="3952" y="0"/>
                    <a:pt x="6475" y="1034"/>
                    <a:pt x="6475" y="1034"/>
                  </a:cubicBezTo>
                  <a:cubicBezTo>
                    <a:pt x="6475" y="1034"/>
                    <a:pt x="4955" y="3283"/>
                    <a:pt x="3253" y="3860"/>
                  </a:cubicBezTo>
                  <a:cubicBezTo>
                    <a:pt x="1551" y="4377"/>
                    <a:pt x="518" y="3891"/>
                    <a:pt x="244" y="2979"/>
                  </a:cubicBezTo>
                  <a:cubicBezTo>
                    <a:pt x="1" y="2067"/>
                    <a:pt x="487" y="1064"/>
                    <a:pt x="2220" y="5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913650" y="1238150"/>
              <a:ext cx="103375" cy="164150"/>
            </a:xfrm>
            <a:custGeom>
              <a:rect b="b" l="l" r="r" t="t"/>
              <a:pathLst>
                <a:path extrusionOk="0" h="6566" w="4135">
                  <a:moveTo>
                    <a:pt x="366" y="3435"/>
                  </a:moveTo>
                  <a:cubicBezTo>
                    <a:pt x="761" y="1672"/>
                    <a:pt x="2919" y="1"/>
                    <a:pt x="2919" y="1"/>
                  </a:cubicBezTo>
                  <a:cubicBezTo>
                    <a:pt x="2919" y="1"/>
                    <a:pt x="4135" y="2432"/>
                    <a:pt x="3709" y="4195"/>
                  </a:cubicBezTo>
                  <a:cubicBezTo>
                    <a:pt x="3344" y="5928"/>
                    <a:pt x="2372" y="6566"/>
                    <a:pt x="1460" y="6353"/>
                  </a:cubicBezTo>
                  <a:cubicBezTo>
                    <a:pt x="548" y="6171"/>
                    <a:pt x="1" y="5198"/>
                    <a:pt x="366" y="34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986600" y="1238150"/>
              <a:ext cx="136050" cy="128450"/>
            </a:xfrm>
            <a:custGeom>
              <a:rect b="b" l="l" r="r" t="t"/>
              <a:pathLst>
                <a:path extrusionOk="0" h="5138" w="5442">
                  <a:moveTo>
                    <a:pt x="1703" y="3922"/>
                  </a:moveTo>
                  <a:cubicBezTo>
                    <a:pt x="396" y="2706"/>
                    <a:pt x="1" y="1"/>
                    <a:pt x="1" y="1"/>
                  </a:cubicBezTo>
                  <a:cubicBezTo>
                    <a:pt x="1" y="1"/>
                    <a:pt x="2706" y="183"/>
                    <a:pt x="4043" y="1399"/>
                  </a:cubicBezTo>
                  <a:cubicBezTo>
                    <a:pt x="5350" y="2615"/>
                    <a:pt x="5442" y="3770"/>
                    <a:pt x="4803" y="4438"/>
                  </a:cubicBezTo>
                  <a:cubicBezTo>
                    <a:pt x="4135" y="5137"/>
                    <a:pt x="3040" y="5137"/>
                    <a:pt x="1703" y="392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986600" y="1154575"/>
              <a:ext cx="162650" cy="109425"/>
            </a:xfrm>
            <a:custGeom>
              <a:rect b="b" l="l" r="r" t="t"/>
              <a:pathLst>
                <a:path extrusionOk="0" h="4377" w="6506">
                  <a:moveTo>
                    <a:pt x="4256" y="3830"/>
                  </a:moveTo>
                  <a:cubicBezTo>
                    <a:pt x="2554" y="4377"/>
                    <a:pt x="1" y="3344"/>
                    <a:pt x="1" y="3344"/>
                  </a:cubicBezTo>
                  <a:cubicBezTo>
                    <a:pt x="1" y="3344"/>
                    <a:pt x="1521" y="1094"/>
                    <a:pt x="3223" y="517"/>
                  </a:cubicBezTo>
                  <a:cubicBezTo>
                    <a:pt x="4955" y="0"/>
                    <a:pt x="5958" y="486"/>
                    <a:pt x="6232" y="1398"/>
                  </a:cubicBezTo>
                  <a:cubicBezTo>
                    <a:pt x="6505" y="2310"/>
                    <a:pt x="5958" y="3313"/>
                    <a:pt x="4256" y="38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943300" y="1191050"/>
              <a:ext cx="88925" cy="89675"/>
            </a:xfrm>
            <a:custGeom>
              <a:rect b="b" l="l" r="r" t="t"/>
              <a:pathLst>
                <a:path extrusionOk="0" h="3587" w="3557">
                  <a:moveTo>
                    <a:pt x="3374" y="2158"/>
                  </a:moveTo>
                  <a:cubicBezTo>
                    <a:pt x="3192" y="3040"/>
                    <a:pt x="2310" y="3587"/>
                    <a:pt x="1429" y="3374"/>
                  </a:cubicBezTo>
                  <a:cubicBezTo>
                    <a:pt x="547" y="3192"/>
                    <a:pt x="0" y="2310"/>
                    <a:pt x="213" y="1429"/>
                  </a:cubicBezTo>
                  <a:cubicBezTo>
                    <a:pt x="395" y="547"/>
                    <a:pt x="1277" y="0"/>
                    <a:pt x="2158" y="213"/>
                  </a:cubicBezTo>
                  <a:cubicBezTo>
                    <a:pt x="3009" y="456"/>
                    <a:pt x="3557" y="1277"/>
                    <a:pt x="3374" y="21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"/>
          <p:cNvSpPr txBox="1"/>
          <p:nvPr>
            <p:ph idx="1" type="body"/>
          </p:nvPr>
        </p:nvSpPr>
        <p:spPr>
          <a:xfrm>
            <a:off x="3878700" y="1743300"/>
            <a:ext cx="4545300" cy="23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89" name="Google Shape;89;p7"/>
          <p:cNvSpPr txBox="1"/>
          <p:nvPr>
            <p:ph type="title"/>
          </p:nvPr>
        </p:nvSpPr>
        <p:spPr>
          <a:xfrm>
            <a:off x="3878550" y="540000"/>
            <a:ext cx="4545300" cy="13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7"/>
          <p:cNvSpPr/>
          <p:nvPr/>
        </p:nvSpPr>
        <p:spPr>
          <a:xfrm rot="1201544">
            <a:off x="-119498" y="-71285"/>
            <a:ext cx="1727484" cy="1015847"/>
          </a:xfrm>
          <a:custGeom>
            <a:rect b="b" l="l" r="r" t="t"/>
            <a:pathLst>
              <a:path extrusionOk="0" h="32458" w="55196">
                <a:moveTo>
                  <a:pt x="20779" y="15431"/>
                </a:moveTo>
                <a:cubicBezTo>
                  <a:pt x="25484" y="5826"/>
                  <a:pt x="34557" y="6246"/>
                  <a:pt x="34641" y="6414"/>
                </a:cubicBezTo>
                <a:cubicBezTo>
                  <a:pt x="32737" y="12183"/>
                  <a:pt x="26324" y="14759"/>
                  <a:pt x="22795" y="15711"/>
                </a:cubicBezTo>
                <a:cubicBezTo>
                  <a:pt x="24672" y="15963"/>
                  <a:pt x="26548" y="16299"/>
                  <a:pt x="28452" y="16663"/>
                </a:cubicBezTo>
                <a:cubicBezTo>
                  <a:pt x="28480" y="16663"/>
                  <a:pt x="28480" y="16691"/>
                  <a:pt x="28508" y="16691"/>
                </a:cubicBezTo>
                <a:cubicBezTo>
                  <a:pt x="35397" y="9522"/>
                  <a:pt x="44526" y="12771"/>
                  <a:pt x="44526" y="12911"/>
                </a:cubicBezTo>
                <a:cubicBezTo>
                  <a:pt x="41530" y="16579"/>
                  <a:pt x="35761" y="17391"/>
                  <a:pt x="31925" y="17447"/>
                </a:cubicBezTo>
                <a:cubicBezTo>
                  <a:pt x="32373" y="17559"/>
                  <a:pt x="32849" y="17643"/>
                  <a:pt x="33297" y="17755"/>
                </a:cubicBezTo>
                <a:cubicBezTo>
                  <a:pt x="34109" y="17979"/>
                  <a:pt x="34949" y="18203"/>
                  <a:pt x="35761" y="18427"/>
                </a:cubicBezTo>
                <a:cubicBezTo>
                  <a:pt x="36125" y="18539"/>
                  <a:pt x="36489" y="18623"/>
                  <a:pt x="36853" y="18735"/>
                </a:cubicBezTo>
                <a:cubicBezTo>
                  <a:pt x="47439" y="16831"/>
                  <a:pt x="55196" y="25316"/>
                  <a:pt x="55084" y="25316"/>
                </a:cubicBezTo>
                <a:cubicBezTo>
                  <a:pt x="48475" y="26128"/>
                  <a:pt x="39626" y="21004"/>
                  <a:pt x="37105" y="19351"/>
                </a:cubicBezTo>
                <a:cubicBezTo>
                  <a:pt x="35845" y="19015"/>
                  <a:pt x="34585" y="18707"/>
                  <a:pt x="33325" y="18427"/>
                </a:cubicBezTo>
                <a:cubicBezTo>
                  <a:pt x="32597" y="18259"/>
                  <a:pt x="31869" y="18119"/>
                  <a:pt x="31140" y="17979"/>
                </a:cubicBezTo>
                <a:cubicBezTo>
                  <a:pt x="35005" y="19603"/>
                  <a:pt x="41446" y="23384"/>
                  <a:pt x="44162" y="29657"/>
                </a:cubicBezTo>
                <a:cubicBezTo>
                  <a:pt x="44022" y="29629"/>
                  <a:pt x="35985" y="27220"/>
                  <a:pt x="28340" y="17475"/>
                </a:cubicBezTo>
                <a:cubicBezTo>
                  <a:pt x="26296" y="17139"/>
                  <a:pt x="24252" y="16859"/>
                  <a:pt x="22235" y="16663"/>
                </a:cubicBezTo>
                <a:cubicBezTo>
                  <a:pt x="25736" y="18343"/>
                  <a:pt x="33213" y="23216"/>
                  <a:pt x="35117" y="30525"/>
                </a:cubicBezTo>
                <a:cubicBezTo>
                  <a:pt x="34949" y="30441"/>
                  <a:pt x="27052" y="27220"/>
                  <a:pt x="20695" y="16523"/>
                </a:cubicBezTo>
                <a:cubicBezTo>
                  <a:pt x="20135" y="16467"/>
                  <a:pt x="19547" y="16411"/>
                  <a:pt x="18959" y="16355"/>
                </a:cubicBezTo>
                <a:cubicBezTo>
                  <a:pt x="17419" y="16243"/>
                  <a:pt x="15850" y="16187"/>
                  <a:pt x="14310" y="16131"/>
                </a:cubicBezTo>
                <a:cubicBezTo>
                  <a:pt x="17111" y="17475"/>
                  <a:pt x="25232" y="22796"/>
                  <a:pt x="26492" y="30385"/>
                </a:cubicBezTo>
                <a:cubicBezTo>
                  <a:pt x="26324" y="30273"/>
                  <a:pt x="18735" y="26884"/>
                  <a:pt x="13470" y="16131"/>
                </a:cubicBezTo>
                <a:cubicBezTo>
                  <a:pt x="11650" y="16103"/>
                  <a:pt x="9830" y="16131"/>
                  <a:pt x="8037" y="16187"/>
                </a:cubicBezTo>
                <a:cubicBezTo>
                  <a:pt x="11482" y="17783"/>
                  <a:pt x="19575" y="23132"/>
                  <a:pt x="20723" y="31365"/>
                </a:cubicBezTo>
                <a:cubicBezTo>
                  <a:pt x="20471" y="31253"/>
                  <a:pt x="12574" y="28173"/>
                  <a:pt x="6777" y="16243"/>
                </a:cubicBezTo>
                <a:cubicBezTo>
                  <a:pt x="5097" y="16327"/>
                  <a:pt x="3417" y="16467"/>
                  <a:pt x="1765" y="16635"/>
                </a:cubicBezTo>
                <a:cubicBezTo>
                  <a:pt x="5097" y="18679"/>
                  <a:pt x="11986" y="24476"/>
                  <a:pt x="11902" y="32457"/>
                </a:cubicBezTo>
                <a:cubicBezTo>
                  <a:pt x="11650" y="32317"/>
                  <a:pt x="4201" y="28985"/>
                  <a:pt x="28" y="15935"/>
                </a:cubicBezTo>
                <a:cubicBezTo>
                  <a:pt x="0" y="15795"/>
                  <a:pt x="224" y="15823"/>
                  <a:pt x="644" y="16019"/>
                </a:cubicBezTo>
                <a:cubicBezTo>
                  <a:pt x="588" y="15683"/>
                  <a:pt x="532" y="15347"/>
                  <a:pt x="476" y="14983"/>
                </a:cubicBezTo>
                <a:cubicBezTo>
                  <a:pt x="2521" y="14815"/>
                  <a:pt x="4593" y="14731"/>
                  <a:pt x="6665" y="14675"/>
                </a:cubicBezTo>
                <a:cubicBezTo>
                  <a:pt x="9046" y="2353"/>
                  <a:pt x="17811" y="1"/>
                  <a:pt x="18035" y="169"/>
                </a:cubicBezTo>
                <a:cubicBezTo>
                  <a:pt x="17895" y="7842"/>
                  <a:pt x="11706" y="12715"/>
                  <a:pt x="8457" y="14675"/>
                </a:cubicBezTo>
                <a:cubicBezTo>
                  <a:pt x="10110" y="14675"/>
                  <a:pt x="11790" y="14703"/>
                  <a:pt x="13470" y="14787"/>
                </a:cubicBezTo>
                <a:cubicBezTo>
                  <a:pt x="16327" y="4258"/>
                  <a:pt x="24700" y="2689"/>
                  <a:pt x="24840" y="2857"/>
                </a:cubicBezTo>
                <a:cubicBezTo>
                  <a:pt x="24140" y="9550"/>
                  <a:pt x="17727" y="13499"/>
                  <a:pt x="14786" y="14871"/>
                </a:cubicBezTo>
                <a:cubicBezTo>
                  <a:pt x="16130" y="14955"/>
                  <a:pt x="17503" y="15067"/>
                  <a:pt x="18875" y="15207"/>
                </a:cubicBezTo>
                <a:cubicBezTo>
                  <a:pt x="19491" y="15263"/>
                  <a:pt x="20135" y="15347"/>
                  <a:pt x="20779" y="154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rotWithShape="0" algn="bl" dir="5400000" dist="3810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7"/>
          <p:cNvSpPr/>
          <p:nvPr/>
        </p:nvSpPr>
        <p:spPr>
          <a:xfrm>
            <a:off x="1053153" y="-221575"/>
            <a:ext cx="1199007" cy="1095569"/>
          </a:xfrm>
          <a:custGeom>
            <a:rect b="b" l="l" r="r" t="t"/>
            <a:pathLst>
              <a:path extrusionOk="0" h="35005" w="38310">
                <a:moveTo>
                  <a:pt x="37161" y="20667"/>
                </a:moveTo>
                <a:cubicBezTo>
                  <a:pt x="35537" y="19687"/>
                  <a:pt x="33633" y="19463"/>
                  <a:pt x="31785" y="19463"/>
                </a:cubicBezTo>
                <a:cubicBezTo>
                  <a:pt x="30749" y="19463"/>
                  <a:pt x="29712" y="19519"/>
                  <a:pt x="28676" y="19687"/>
                </a:cubicBezTo>
                <a:cubicBezTo>
                  <a:pt x="28172" y="19771"/>
                  <a:pt x="27668" y="19883"/>
                  <a:pt x="27164" y="20023"/>
                </a:cubicBezTo>
                <a:cubicBezTo>
                  <a:pt x="26940" y="20079"/>
                  <a:pt x="26688" y="20135"/>
                  <a:pt x="26436" y="20219"/>
                </a:cubicBezTo>
                <a:cubicBezTo>
                  <a:pt x="26408" y="20247"/>
                  <a:pt x="26324" y="20275"/>
                  <a:pt x="26240" y="20303"/>
                </a:cubicBezTo>
                <a:cubicBezTo>
                  <a:pt x="25344" y="19491"/>
                  <a:pt x="24448" y="18707"/>
                  <a:pt x="23524" y="17922"/>
                </a:cubicBezTo>
                <a:cubicBezTo>
                  <a:pt x="22823" y="17334"/>
                  <a:pt x="22095" y="16774"/>
                  <a:pt x="21367" y="16214"/>
                </a:cubicBezTo>
                <a:cubicBezTo>
                  <a:pt x="22571" y="16606"/>
                  <a:pt x="23860" y="16830"/>
                  <a:pt x="25092" y="16970"/>
                </a:cubicBezTo>
                <a:cubicBezTo>
                  <a:pt x="26912" y="17194"/>
                  <a:pt x="28816" y="17166"/>
                  <a:pt x="30524" y="16410"/>
                </a:cubicBezTo>
                <a:cubicBezTo>
                  <a:pt x="31197" y="16130"/>
                  <a:pt x="31813" y="15682"/>
                  <a:pt x="31841" y="14870"/>
                </a:cubicBezTo>
                <a:cubicBezTo>
                  <a:pt x="31869" y="14534"/>
                  <a:pt x="31757" y="14198"/>
                  <a:pt x="31533" y="13918"/>
                </a:cubicBezTo>
                <a:cubicBezTo>
                  <a:pt x="31281" y="13554"/>
                  <a:pt x="30861" y="13386"/>
                  <a:pt x="30440" y="13246"/>
                </a:cubicBezTo>
                <a:cubicBezTo>
                  <a:pt x="28676" y="12630"/>
                  <a:pt x="26772" y="12798"/>
                  <a:pt x="24952" y="13190"/>
                </a:cubicBezTo>
                <a:cubicBezTo>
                  <a:pt x="23944" y="13414"/>
                  <a:pt x="22963" y="13694"/>
                  <a:pt x="21983" y="14086"/>
                </a:cubicBezTo>
                <a:cubicBezTo>
                  <a:pt x="21507" y="14254"/>
                  <a:pt x="21031" y="14478"/>
                  <a:pt x="20583" y="14702"/>
                </a:cubicBezTo>
                <a:cubicBezTo>
                  <a:pt x="20359" y="14814"/>
                  <a:pt x="20135" y="14954"/>
                  <a:pt x="19911" y="15066"/>
                </a:cubicBezTo>
                <a:cubicBezTo>
                  <a:pt x="19911" y="15066"/>
                  <a:pt x="19883" y="15094"/>
                  <a:pt x="19855" y="15094"/>
                </a:cubicBezTo>
                <a:cubicBezTo>
                  <a:pt x="18707" y="14254"/>
                  <a:pt x="17531" y="13470"/>
                  <a:pt x="16327" y="12686"/>
                </a:cubicBezTo>
                <a:cubicBezTo>
                  <a:pt x="15430" y="12126"/>
                  <a:pt x="14562" y="11594"/>
                  <a:pt x="13638" y="11090"/>
                </a:cubicBezTo>
                <a:cubicBezTo>
                  <a:pt x="15010" y="11230"/>
                  <a:pt x="16411" y="11174"/>
                  <a:pt x="17727" y="11034"/>
                </a:cubicBezTo>
                <a:cubicBezTo>
                  <a:pt x="19547" y="10810"/>
                  <a:pt x="21395" y="10390"/>
                  <a:pt x="22879" y="9241"/>
                </a:cubicBezTo>
                <a:cubicBezTo>
                  <a:pt x="23468" y="8821"/>
                  <a:pt x="24000" y="8261"/>
                  <a:pt x="23832" y="7449"/>
                </a:cubicBezTo>
                <a:cubicBezTo>
                  <a:pt x="23776" y="7113"/>
                  <a:pt x="23608" y="6805"/>
                  <a:pt x="23328" y="6581"/>
                </a:cubicBezTo>
                <a:cubicBezTo>
                  <a:pt x="22991" y="6301"/>
                  <a:pt x="22543" y="6217"/>
                  <a:pt x="22123" y="6161"/>
                </a:cubicBezTo>
                <a:cubicBezTo>
                  <a:pt x="20275" y="5937"/>
                  <a:pt x="18455" y="6553"/>
                  <a:pt x="16775" y="7337"/>
                </a:cubicBezTo>
                <a:cubicBezTo>
                  <a:pt x="15851" y="7785"/>
                  <a:pt x="14954" y="8289"/>
                  <a:pt x="14086" y="8877"/>
                </a:cubicBezTo>
                <a:cubicBezTo>
                  <a:pt x="13666" y="9157"/>
                  <a:pt x="13246" y="9465"/>
                  <a:pt x="12854" y="9801"/>
                </a:cubicBezTo>
                <a:cubicBezTo>
                  <a:pt x="12658" y="9969"/>
                  <a:pt x="12462" y="10137"/>
                  <a:pt x="12294" y="10306"/>
                </a:cubicBezTo>
                <a:lnTo>
                  <a:pt x="12294" y="10306"/>
                </a:lnTo>
                <a:cubicBezTo>
                  <a:pt x="11034" y="9633"/>
                  <a:pt x="9802" y="8989"/>
                  <a:pt x="8514" y="8401"/>
                </a:cubicBezTo>
                <a:cubicBezTo>
                  <a:pt x="7589" y="7953"/>
                  <a:pt x="6637" y="7561"/>
                  <a:pt x="5685" y="7169"/>
                </a:cubicBezTo>
                <a:cubicBezTo>
                  <a:pt x="7281" y="7029"/>
                  <a:pt x="8906" y="6525"/>
                  <a:pt x="10362" y="5937"/>
                </a:cubicBezTo>
                <a:cubicBezTo>
                  <a:pt x="12070" y="5265"/>
                  <a:pt x="13750" y="4369"/>
                  <a:pt x="14898" y="2885"/>
                </a:cubicBezTo>
                <a:cubicBezTo>
                  <a:pt x="15346" y="2324"/>
                  <a:pt x="15711" y="1624"/>
                  <a:pt x="15346" y="896"/>
                </a:cubicBezTo>
                <a:cubicBezTo>
                  <a:pt x="15206" y="588"/>
                  <a:pt x="14954" y="308"/>
                  <a:pt x="14646" y="168"/>
                </a:cubicBezTo>
                <a:cubicBezTo>
                  <a:pt x="14254" y="0"/>
                  <a:pt x="13806" y="28"/>
                  <a:pt x="13386" y="84"/>
                </a:cubicBezTo>
                <a:cubicBezTo>
                  <a:pt x="11510" y="364"/>
                  <a:pt x="9942" y="1428"/>
                  <a:pt x="8542" y="2633"/>
                </a:cubicBezTo>
                <a:cubicBezTo>
                  <a:pt x="7729" y="3305"/>
                  <a:pt x="7001" y="4033"/>
                  <a:pt x="6301" y="4817"/>
                </a:cubicBezTo>
                <a:cubicBezTo>
                  <a:pt x="5993" y="5209"/>
                  <a:pt x="5657" y="5601"/>
                  <a:pt x="5377" y="6021"/>
                </a:cubicBezTo>
                <a:cubicBezTo>
                  <a:pt x="5209" y="6245"/>
                  <a:pt x="5097" y="6441"/>
                  <a:pt x="4957" y="6665"/>
                </a:cubicBezTo>
                <a:cubicBezTo>
                  <a:pt x="4929" y="6693"/>
                  <a:pt x="4901" y="6749"/>
                  <a:pt x="4873" y="6833"/>
                </a:cubicBezTo>
                <a:cubicBezTo>
                  <a:pt x="4705" y="6777"/>
                  <a:pt x="4565" y="6721"/>
                  <a:pt x="4425" y="6637"/>
                </a:cubicBezTo>
                <a:cubicBezTo>
                  <a:pt x="3725" y="6385"/>
                  <a:pt x="3053" y="6133"/>
                  <a:pt x="2353" y="5881"/>
                </a:cubicBezTo>
                <a:lnTo>
                  <a:pt x="1289" y="5517"/>
                </a:lnTo>
                <a:lnTo>
                  <a:pt x="785" y="5321"/>
                </a:lnTo>
                <a:lnTo>
                  <a:pt x="504" y="5237"/>
                </a:lnTo>
                <a:cubicBezTo>
                  <a:pt x="476" y="5237"/>
                  <a:pt x="420" y="5209"/>
                  <a:pt x="364" y="5237"/>
                </a:cubicBezTo>
                <a:cubicBezTo>
                  <a:pt x="336" y="5237"/>
                  <a:pt x="308" y="5265"/>
                  <a:pt x="280" y="5321"/>
                </a:cubicBezTo>
                <a:lnTo>
                  <a:pt x="252" y="5349"/>
                </a:lnTo>
                <a:lnTo>
                  <a:pt x="224" y="5405"/>
                </a:lnTo>
                <a:lnTo>
                  <a:pt x="140" y="5489"/>
                </a:lnTo>
                <a:lnTo>
                  <a:pt x="0" y="6021"/>
                </a:lnTo>
                <a:lnTo>
                  <a:pt x="0" y="6133"/>
                </a:lnTo>
                <a:lnTo>
                  <a:pt x="0" y="6217"/>
                </a:lnTo>
                <a:lnTo>
                  <a:pt x="0" y="6245"/>
                </a:lnTo>
                <a:cubicBezTo>
                  <a:pt x="0" y="6301"/>
                  <a:pt x="0" y="6329"/>
                  <a:pt x="28" y="6357"/>
                </a:cubicBezTo>
                <a:cubicBezTo>
                  <a:pt x="56" y="6413"/>
                  <a:pt x="112" y="6413"/>
                  <a:pt x="140" y="6441"/>
                </a:cubicBezTo>
                <a:lnTo>
                  <a:pt x="420" y="6525"/>
                </a:lnTo>
                <a:lnTo>
                  <a:pt x="925" y="6693"/>
                </a:lnTo>
                <a:lnTo>
                  <a:pt x="1961" y="7057"/>
                </a:lnTo>
                <a:cubicBezTo>
                  <a:pt x="2661" y="7281"/>
                  <a:pt x="3333" y="7533"/>
                  <a:pt x="4005" y="7813"/>
                </a:cubicBezTo>
                <a:cubicBezTo>
                  <a:pt x="5265" y="8289"/>
                  <a:pt x="6469" y="8793"/>
                  <a:pt x="7701" y="9353"/>
                </a:cubicBezTo>
                <a:cubicBezTo>
                  <a:pt x="7141" y="10978"/>
                  <a:pt x="6917" y="12798"/>
                  <a:pt x="6889" y="14506"/>
                </a:cubicBezTo>
                <a:cubicBezTo>
                  <a:pt x="6861" y="16382"/>
                  <a:pt x="7029" y="18287"/>
                  <a:pt x="7925" y="19967"/>
                </a:cubicBezTo>
                <a:cubicBezTo>
                  <a:pt x="8262" y="20639"/>
                  <a:pt x="8738" y="21255"/>
                  <a:pt x="9550" y="21227"/>
                </a:cubicBezTo>
                <a:cubicBezTo>
                  <a:pt x="9886" y="21227"/>
                  <a:pt x="10222" y="21087"/>
                  <a:pt x="10474" y="20863"/>
                </a:cubicBezTo>
                <a:cubicBezTo>
                  <a:pt x="10782" y="20555"/>
                  <a:pt x="10922" y="20135"/>
                  <a:pt x="11034" y="19715"/>
                </a:cubicBezTo>
                <a:cubicBezTo>
                  <a:pt x="11482" y="17866"/>
                  <a:pt x="11146" y="15962"/>
                  <a:pt x="10614" y="14170"/>
                </a:cubicBezTo>
                <a:cubicBezTo>
                  <a:pt x="10306" y="13134"/>
                  <a:pt x="9914" y="12154"/>
                  <a:pt x="9466" y="11202"/>
                </a:cubicBezTo>
                <a:cubicBezTo>
                  <a:pt x="9270" y="10726"/>
                  <a:pt x="9018" y="10277"/>
                  <a:pt x="8766" y="9829"/>
                </a:cubicBezTo>
                <a:cubicBezTo>
                  <a:pt x="9830" y="10362"/>
                  <a:pt x="10894" y="10866"/>
                  <a:pt x="11958" y="11426"/>
                </a:cubicBezTo>
                <a:cubicBezTo>
                  <a:pt x="12602" y="11790"/>
                  <a:pt x="13246" y="12126"/>
                  <a:pt x="13890" y="12490"/>
                </a:cubicBezTo>
                <a:cubicBezTo>
                  <a:pt x="14506" y="12854"/>
                  <a:pt x="15122" y="13218"/>
                  <a:pt x="15767" y="13582"/>
                </a:cubicBezTo>
                <a:cubicBezTo>
                  <a:pt x="15066" y="15206"/>
                  <a:pt x="14758" y="16998"/>
                  <a:pt x="14618" y="18763"/>
                </a:cubicBezTo>
                <a:cubicBezTo>
                  <a:pt x="14478" y="20611"/>
                  <a:pt x="14506" y="22543"/>
                  <a:pt x="15318" y="24251"/>
                </a:cubicBezTo>
                <a:cubicBezTo>
                  <a:pt x="15627" y="24923"/>
                  <a:pt x="16075" y="25595"/>
                  <a:pt x="16859" y="25623"/>
                </a:cubicBezTo>
                <a:cubicBezTo>
                  <a:pt x="17195" y="25623"/>
                  <a:pt x="17559" y="25511"/>
                  <a:pt x="17811" y="25315"/>
                </a:cubicBezTo>
                <a:cubicBezTo>
                  <a:pt x="18147" y="25035"/>
                  <a:pt x="18315" y="24615"/>
                  <a:pt x="18455" y="24195"/>
                </a:cubicBezTo>
                <a:cubicBezTo>
                  <a:pt x="19015" y="22403"/>
                  <a:pt x="18763" y="20443"/>
                  <a:pt x="18343" y="18623"/>
                </a:cubicBezTo>
                <a:cubicBezTo>
                  <a:pt x="18119" y="17614"/>
                  <a:pt x="17783" y="16578"/>
                  <a:pt x="17391" y="15598"/>
                </a:cubicBezTo>
                <a:cubicBezTo>
                  <a:pt x="17195" y="15150"/>
                  <a:pt x="16999" y="14674"/>
                  <a:pt x="16775" y="14226"/>
                </a:cubicBezTo>
                <a:cubicBezTo>
                  <a:pt x="17671" y="14814"/>
                  <a:pt x="18567" y="15402"/>
                  <a:pt x="19463" y="16018"/>
                </a:cubicBezTo>
                <a:cubicBezTo>
                  <a:pt x="20667" y="16830"/>
                  <a:pt x="21843" y="17726"/>
                  <a:pt x="22991" y="18623"/>
                </a:cubicBezTo>
                <a:cubicBezTo>
                  <a:pt x="23019" y="18651"/>
                  <a:pt x="23019" y="18651"/>
                  <a:pt x="23047" y="18651"/>
                </a:cubicBezTo>
                <a:cubicBezTo>
                  <a:pt x="22403" y="20359"/>
                  <a:pt x="22207" y="22235"/>
                  <a:pt x="22151" y="23999"/>
                </a:cubicBezTo>
                <a:cubicBezTo>
                  <a:pt x="22123" y="25876"/>
                  <a:pt x="22291" y="27808"/>
                  <a:pt x="23188" y="29460"/>
                </a:cubicBezTo>
                <a:cubicBezTo>
                  <a:pt x="23524" y="30132"/>
                  <a:pt x="24000" y="30748"/>
                  <a:pt x="24812" y="30720"/>
                </a:cubicBezTo>
                <a:cubicBezTo>
                  <a:pt x="25148" y="30720"/>
                  <a:pt x="25484" y="30580"/>
                  <a:pt x="25736" y="30356"/>
                </a:cubicBezTo>
                <a:cubicBezTo>
                  <a:pt x="26044" y="30076"/>
                  <a:pt x="26184" y="29628"/>
                  <a:pt x="26296" y="29208"/>
                </a:cubicBezTo>
                <a:cubicBezTo>
                  <a:pt x="26772" y="27388"/>
                  <a:pt x="26408" y="25455"/>
                  <a:pt x="25876" y="23663"/>
                </a:cubicBezTo>
                <a:cubicBezTo>
                  <a:pt x="25568" y="22655"/>
                  <a:pt x="25204" y="21647"/>
                  <a:pt x="24756" y="20695"/>
                </a:cubicBezTo>
                <a:cubicBezTo>
                  <a:pt x="24560" y="20303"/>
                  <a:pt x="24336" y="19911"/>
                  <a:pt x="24112" y="19519"/>
                </a:cubicBezTo>
                <a:cubicBezTo>
                  <a:pt x="25820" y="20891"/>
                  <a:pt x="27472" y="22375"/>
                  <a:pt x="29068" y="23887"/>
                </a:cubicBezTo>
                <a:cubicBezTo>
                  <a:pt x="29040" y="25707"/>
                  <a:pt x="29488" y="27556"/>
                  <a:pt x="30048" y="29292"/>
                </a:cubicBezTo>
                <a:cubicBezTo>
                  <a:pt x="30636" y="31056"/>
                  <a:pt x="31449" y="32820"/>
                  <a:pt x="32849" y="34081"/>
                </a:cubicBezTo>
                <a:cubicBezTo>
                  <a:pt x="33409" y="34585"/>
                  <a:pt x="34053" y="35005"/>
                  <a:pt x="34809" y="34697"/>
                </a:cubicBezTo>
                <a:cubicBezTo>
                  <a:pt x="35117" y="34585"/>
                  <a:pt x="35369" y="34333"/>
                  <a:pt x="35537" y="34053"/>
                </a:cubicBezTo>
                <a:cubicBezTo>
                  <a:pt x="35733" y="33661"/>
                  <a:pt x="35733" y="33184"/>
                  <a:pt x="35677" y="32764"/>
                </a:cubicBezTo>
                <a:cubicBezTo>
                  <a:pt x="35481" y="30860"/>
                  <a:pt x="34501" y="29180"/>
                  <a:pt x="33409" y="27668"/>
                </a:cubicBezTo>
                <a:cubicBezTo>
                  <a:pt x="32793" y="26828"/>
                  <a:pt x="32093" y="26016"/>
                  <a:pt x="31337" y="25259"/>
                </a:cubicBezTo>
                <a:cubicBezTo>
                  <a:pt x="30973" y="24895"/>
                  <a:pt x="30608" y="24531"/>
                  <a:pt x="30188" y="24223"/>
                </a:cubicBezTo>
                <a:cubicBezTo>
                  <a:pt x="30132" y="24167"/>
                  <a:pt x="30076" y="24111"/>
                  <a:pt x="29992" y="24055"/>
                </a:cubicBezTo>
                <a:lnTo>
                  <a:pt x="30020" y="24055"/>
                </a:lnTo>
                <a:cubicBezTo>
                  <a:pt x="29264" y="23243"/>
                  <a:pt x="28480" y="22459"/>
                  <a:pt x="27696" y="21675"/>
                </a:cubicBezTo>
                <a:cubicBezTo>
                  <a:pt x="28788" y="22291"/>
                  <a:pt x="29992" y="22795"/>
                  <a:pt x="31141" y="23159"/>
                </a:cubicBezTo>
                <a:cubicBezTo>
                  <a:pt x="32905" y="23747"/>
                  <a:pt x="34753" y="24139"/>
                  <a:pt x="36601" y="23747"/>
                </a:cubicBezTo>
                <a:cubicBezTo>
                  <a:pt x="37301" y="23607"/>
                  <a:pt x="38029" y="23327"/>
                  <a:pt x="38226" y="22543"/>
                </a:cubicBezTo>
                <a:cubicBezTo>
                  <a:pt x="38310" y="22207"/>
                  <a:pt x="38254" y="21843"/>
                  <a:pt x="38113" y="21535"/>
                </a:cubicBezTo>
                <a:cubicBezTo>
                  <a:pt x="37917" y="21143"/>
                  <a:pt x="37553" y="20891"/>
                  <a:pt x="37161" y="206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rotWithShape="0" algn="bl" dir="5400000" dist="3810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" name="Google Shape;92;p7"/>
          <p:cNvGrpSpPr/>
          <p:nvPr/>
        </p:nvGrpSpPr>
        <p:grpSpPr>
          <a:xfrm>
            <a:off x="6743952" y="4077813"/>
            <a:ext cx="2476250" cy="1141875"/>
            <a:chOff x="4881825" y="4016125"/>
            <a:chExt cx="2476250" cy="1141875"/>
          </a:xfrm>
        </p:grpSpPr>
        <p:sp>
          <p:nvSpPr>
            <p:cNvPr id="93" name="Google Shape;93;p7"/>
            <p:cNvSpPr/>
            <p:nvPr/>
          </p:nvSpPr>
          <p:spPr>
            <a:xfrm>
              <a:off x="4881825" y="4562900"/>
              <a:ext cx="871650" cy="583900"/>
            </a:xfrm>
            <a:custGeom>
              <a:rect b="b" l="l" r="r" t="t"/>
              <a:pathLst>
                <a:path extrusionOk="0" h="23356" w="34866">
                  <a:moveTo>
                    <a:pt x="23720" y="3361"/>
                  </a:moveTo>
                  <a:cubicBezTo>
                    <a:pt x="16243" y="1"/>
                    <a:pt x="7506" y="1541"/>
                    <a:pt x="1" y="3949"/>
                  </a:cubicBezTo>
                  <a:cubicBezTo>
                    <a:pt x="1" y="3949"/>
                    <a:pt x="5601" y="6666"/>
                    <a:pt x="13442" y="16439"/>
                  </a:cubicBezTo>
                  <a:cubicBezTo>
                    <a:pt x="19967" y="23356"/>
                    <a:pt x="30805" y="21592"/>
                    <a:pt x="33157" y="19099"/>
                  </a:cubicBezTo>
                  <a:cubicBezTo>
                    <a:pt x="34165" y="18035"/>
                    <a:pt x="34865" y="8374"/>
                    <a:pt x="23720" y="3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4884625" y="4598450"/>
              <a:ext cx="868850" cy="441950"/>
            </a:xfrm>
            <a:custGeom>
              <a:rect b="b" l="l" r="r" t="t"/>
              <a:pathLst>
                <a:path extrusionOk="0" h="17678" w="34754">
                  <a:moveTo>
                    <a:pt x="13844" y="1"/>
                  </a:moveTo>
                  <a:cubicBezTo>
                    <a:pt x="9134" y="1"/>
                    <a:pt x="4353" y="1092"/>
                    <a:pt x="1" y="2499"/>
                  </a:cubicBezTo>
                  <a:cubicBezTo>
                    <a:pt x="22236" y="2835"/>
                    <a:pt x="21340" y="15185"/>
                    <a:pt x="33045" y="17677"/>
                  </a:cubicBezTo>
                  <a:cubicBezTo>
                    <a:pt x="34053" y="16613"/>
                    <a:pt x="34753" y="6952"/>
                    <a:pt x="23608" y="1939"/>
                  </a:cubicBezTo>
                  <a:cubicBezTo>
                    <a:pt x="20511" y="554"/>
                    <a:pt x="17196" y="1"/>
                    <a:pt x="13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5783550" y="4160350"/>
              <a:ext cx="666525" cy="945850"/>
            </a:xfrm>
            <a:custGeom>
              <a:rect b="b" l="l" r="r" t="t"/>
              <a:pathLst>
                <a:path extrusionOk="0" h="37834" w="26661">
                  <a:moveTo>
                    <a:pt x="5125" y="26408"/>
                  </a:moveTo>
                  <a:cubicBezTo>
                    <a:pt x="1" y="18735"/>
                    <a:pt x="57" y="8738"/>
                    <a:pt x="1345" y="1"/>
                  </a:cubicBezTo>
                  <a:cubicBezTo>
                    <a:pt x="1345" y="1"/>
                    <a:pt x="5405" y="5685"/>
                    <a:pt x="17727" y="12574"/>
                  </a:cubicBezTo>
                  <a:cubicBezTo>
                    <a:pt x="26604" y="18539"/>
                    <a:pt x="26660" y="30889"/>
                    <a:pt x="24308" y="33969"/>
                  </a:cubicBezTo>
                  <a:cubicBezTo>
                    <a:pt x="23328" y="35257"/>
                    <a:pt x="12770" y="37834"/>
                    <a:pt x="5125" y="26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5784250" y="4163150"/>
              <a:ext cx="607700" cy="876150"/>
            </a:xfrm>
            <a:custGeom>
              <a:rect b="b" l="l" r="r" t="t"/>
              <a:pathLst>
                <a:path extrusionOk="0" h="35046" w="24308">
                  <a:moveTo>
                    <a:pt x="1317" y="1"/>
                  </a:moveTo>
                  <a:lnTo>
                    <a:pt x="1317" y="1"/>
                  </a:lnTo>
                  <a:cubicBezTo>
                    <a:pt x="29" y="8710"/>
                    <a:pt x="1" y="18651"/>
                    <a:pt x="5097" y="26296"/>
                  </a:cubicBezTo>
                  <a:cubicBezTo>
                    <a:pt x="9788" y="33306"/>
                    <a:pt x="15574" y="35045"/>
                    <a:pt x="19573" y="35045"/>
                  </a:cubicBezTo>
                  <a:cubicBezTo>
                    <a:pt x="22092" y="35045"/>
                    <a:pt x="23901" y="34355"/>
                    <a:pt x="24280" y="33857"/>
                  </a:cubicBezTo>
                  <a:cubicBezTo>
                    <a:pt x="24308" y="33857"/>
                    <a:pt x="24308" y="33829"/>
                    <a:pt x="24308" y="33829"/>
                  </a:cubicBezTo>
                  <a:cubicBezTo>
                    <a:pt x="19351" y="21311"/>
                    <a:pt x="5825" y="24588"/>
                    <a:pt x="13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5446100" y="4484500"/>
              <a:ext cx="673525" cy="673500"/>
            </a:xfrm>
            <a:custGeom>
              <a:rect b="b" l="l" r="r" t="t"/>
              <a:pathLst>
                <a:path extrusionOk="0" h="26940" w="26941">
                  <a:moveTo>
                    <a:pt x="25148" y="17251"/>
                  </a:moveTo>
                  <a:cubicBezTo>
                    <a:pt x="24812" y="16915"/>
                    <a:pt x="24448" y="16635"/>
                    <a:pt x="24084" y="16382"/>
                  </a:cubicBezTo>
                  <a:cubicBezTo>
                    <a:pt x="23720" y="16158"/>
                    <a:pt x="23328" y="15906"/>
                    <a:pt x="22936" y="15710"/>
                  </a:cubicBezTo>
                  <a:cubicBezTo>
                    <a:pt x="22152" y="15346"/>
                    <a:pt x="21368" y="15038"/>
                    <a:pt x="20527" y="14786"/>
                  </a:cubicBezTo>
                  <a:cubicBezTo>
                    <a:pt x="21396" y="14870"/>
                    <a:pt x="22236" y="14870"/>
                    <a:pt x="23076" y="14814"/>
                  </a:cubicBezTo>
                  <a:cubicBezTo>
                    <a:pt x="23524" y="14786"/>
                    <a:pt x="23972" y="14702"/>
                    <a:pt x="24392" y="14618"/>
                  </a:cubicBezTo>
                  <a:cubicBezTo>
                    <a:pt x="24840" y="14534"/>
                    <a:pt x="25288" y="14394"/>
                    <a:pt x="25708" y="14198"/>
                  </a:cubicBezTo>
                  <a:cubicBezTo>
                    <a:pt x="26156" y="14002"/>
                    <a:pt x="26520" y="13610"/>
                    <a:pt x="26660" y="13106"/>
                  </a:cubicBezTo>
                  <a:cubicBezTo>
                    <a:pt x="26940" y="12182"/>
                    <a:pt x="26408" y="11202"/>
                    <a:pt x="25484" y="10922"/>
                  </a:cubicBezTo>
                  <a:cubicBezTo>
                    <a:pt x="25036" y="10782"/>
                    <a:pt x="24560" y="10726"/>
                    <a:pt x="24112" y="10698"/>
                  </a:cubicBezTo>
                  <a:cubicBezTo>
                    <a:pt x="23664" y="10670"/>
                    <a:pt x="23216" y="10670"/>
                    <a:pt x="22796" y="10698"/>
                  </a:cubicBezTo>
                  <a:cubicBezTo>
                    <a:pt x="21928" y="10754"/>
                    <a:pt x="21088" y="10894"/>
                    <a:pt x="20247" y="11090"/>
                  </a:cubicBezTo>
                  <a:cubicBezTo>
                    <a:pt x="21032" y="10726"/>
                    <a:pt x="21760" y="10306"/>
                    <a:pt x="22460" y="9830"/>
                  </a:cubicBezTo>
                  <a:cubicBezTo>
                    <a:pt x="22824" y="9578"/>
                    <a:pt x="23188" y="9298"/>
                    <a:pt x="23524" y="9018"/>
                  </a:cubicBezTo>
                  <a:cubicBezTo>
                    <a:pt x="23860" y="8710"/>
                    <a:pt x="24168" y="8373"/>
                    <a:pt x="24448" y="8009"/>
                  </a:cubicBezTo>
                  <a:cubicBezTo>
                    <a:pt x="24728" y="7589"/>
                    <a:pt x="24840" y="7085"/>
                    <a:pt x="24728" y="6553"/>
                  </a:cubicBezTo>
                  <a:cubicBezTo>
                    <a:pt x="24476" y="5601"/>
                    <a:pt x="23524" y="5041"/>
                    <a:pt x="22600" y="5265"/>
                  </a:cubicBezTo>
                  <a:cubicBezTo>
                    <a:pt x="22124" y="5377"/>
                    <a:pt x="21704" y="5545"/>
                    <a:pt x="21312" y="5741"/>
                  </a:cubicBezTo>
                  <a:cubicBezTo>
                    <a:pt x="20919" y="5937"/>
                    <a:pt x="20527" y="6161"/>
                    <a:pt x="20135" y="6413"/>
                  </a:cubicBezTo>
                  <a:cubicBezTo>
                    <a:pt x="19435" y="6889"/>
                    <a:pt x="18763" y="7421"/>
                    <a:pt x="18147" y="8009"/>
                  </a:cubicBezTo>
                  <a:cubicBezTo>
                    <a:pt x="18651" y="7309"/>
                    <a:pt x="19071" y="6581"/>
                    <a:pt x="19435" y="5825"/>
                  </a:cubicBezTo>
                  <a:cubicBezTo>
                    <a:pt x="19631" y="5433"/>
                    <a:pt x="19799" y="5013"/>
                    <a:pt x="19939" y="4593"/>
                  </a:cubicBezTo>
                  <a:cubicBezTo>
                    <a:pt x="20079" y="4145"/>
                    <a:pt x="20191" y="3725"/>
                    <a:pt x="20219" y="3249"/>
                  </a:cubicBezTo>
                  <a:cubicBezTo>
                    <a:pt x="20275" y="2745"/>
                    <a:pt x="20107" y="2241"/>
                    <a:pt x="19743" y="1849"/>
                  </a:cubicBezTo>
                  <a:cubicBezTo>
                    <a:pt x="19071" y="1149"/>
                    <a:pt x="17951" y="1121"/>
                    <a:pt x="17251" y="1793"/>
                  </a:cubicBezTo>
                  <a:cubicBezTo>
                    <a:pt x="16915" y="2129"/>
                    <a:pt x="16635" y="2493"/>
                    <a:pt x="16383" y="2857"/>
                  </a:cubicBezTo>
                  <a:cubicBezTo>
                    <a:pt x="16131" y="3249"/>
                    <a:pt x="15907" y="3613"/>
                    <a:pt x="15711" y="4033"/>
                  </a:cubicBezTo>
                  <a:cubicBezTo>
                    <a:pt x="15347" y="4789"/>
                    <a:pt x="15039" y="5573"/>
                    <a:pt x="14787" y="6413"/>
                  </a:cubicBezTo>
                  <a:cubicBezTo>
                    <a:pt x="14871" y="5545"/>
                    <a:pt x="14899" y="4705"/>
                    <a:pt x="14815" y="3865"/>
                  </a:cubicBezTo>
                  <a:cubicBezTo>
                    <a:pt x="14787" y="3417"/>
                    <a:pt x="14703" y="2969"/>
                    <a:pt x="14619" y="2549"/>
                  </a:cubicBezTo>
                  <a:cubicBezTo>
                    <a:pt x="14535" y="2101"/>
                    <a:pt x="14423" y="1653"/>
                    <a:pt x="14227" y="1233"/>
                  </a:cubicBezTo>
                  <a:cubicBezTo>
                    <a:pt x="14003" y="784"/>
                    <a:pt x="13611" y="420"/>
                    <a:pt x="13106" y="280"/>
                  </a:cubicBezTo>
                  <a:cubicBezTo>
                    <a:pt x="12182" y="0"/>
                    <a:pt x="11202" y="532"/>
                    <a:pt x="10922" y="1457"/>
                  </a:cubicBezTo>
                  <a:cubicBezTo>
                    <a:pt x="10782" y="1933"/>
                    <a:pt x="10726" y="2381"/>
                    <a:pt x="10698" y="2829"/>
                  </a:cubicBezTo>
                  <a:cubicBezTo>
                    <a:pt x="10670" y="3277"/>
                    <a:pt x="10670" y="3725"/>
                    <a:pt x="10698" y="4173"/>
                  </a:cubicBezTo>
                  <a:cubicBezTo>
                    <a:pt x="10754" y="5013"/>
                    <a:pt x="10894" y="5853"/>
                    <a:pt x="11090" y="6693"/>
                  </a:cubicBezTo>
                  <a:cubicBezTo>
                    <a:pt x="10726" y="5909"/>
                    <a:pt x="10334" y="5181"/>
                    <a:pt x="9830" y="4481"/>
                  </a:cubicBezTo>
                  <a:cubicBezTo>
                    <a:pt x="9578" y="4117"/>
                    <a:pt x="9298" y="3753"/>
                    <a:pt x="9018" y="3417"/>
                  </a:cubicBezTo>
                  <a:cubicBezTo>
                    <a:pt x="8710" y="3109"/>
                    <a:pt x="8374" y="2773"/>
                    <a:pt x="8010" y="2493"/>
                  </a:cubicBezTo>
                  <a:cubicBezTo>
                    <a:pt x="7590" y="2213"/>
                    <a:pt x="7086" y="2101"/>
                    <a:pt x="6554" y="2213"/>
                  </a:cubicBezTo>
                  <a:cubicBezTo>
                    <a:pt x="5629" y="2465"/>
                    <a:pt x="5041" y="3417"/>
                    <a:pt x="5265" y="4341"/>
                  </a:cubicBezTo>
                  <a:cubicBezTo>
                    <a:pt x="5377" y="4817"/>
                    <a:pt x="5545" y="5237"/>
                    <a:pt x="5741" y="5629"/>
                  </a:cubicBezTo>
                  <a:cubicBezTo>
                    <a:pt x="5938" y="6049"/>
                    <a:pt x="6162" y="6413"/>
                    <a:pt x="6414" y="6805"/>
                  </a:cubicBezTo>
                  <a:cubicBezTo>
                    <a:pt x="6890" y="7505"/>
                    <a:pt x="7422" y="8177"/>
                    <a:pt x="8010" y="8794"/>
                  </a:cubicBezTo>
                  <a:cubicBezTo>
                    <a:pt x="7310" y="8289"/>
                    <a:pt x="6582" y="7869"/>
                    <a:pt x="5825" y="7505"/>
                  </a:cubicBezTo>
                  <a:cubicBezTo>
                    <a:pt x="5433" y="7309"/>
                    <a:pt x="5013" y="7141"/>
                    <a:pt x="4593" y="7001"/>
                  </a:cubicBezTo>
                  <a:cubicBezTo>
                    <a:pt x="4145" y="6861"/>
                    <a:pt x="3725" y="6749"/>
                    <a:pt x="3249" y="6721"/>
                  </a:cubicBezTo>
                  <a:cubicBezTo>
                    <a:pt x="2745" y="6665"/>
                    <a:pt x="2241" y="6833"/>
                    <a:pt x="1849" y="7197"/>
                  </a:cubicBezTo>
                  <a:cubicBezTo>
                    <a:pt x="1149" y="7869"/>
                    <a:pt x="1121" y="8990"/>
                    <a:pt x="1793" y="9690"/>
                  </a:cubicBezTo>
                  <a:cubicBezTo>
                    <a:pt x="2129" y="10026"/>
                    <a:pt x="2493" y="10306"/>
                    <a:pt x="2857" y="10558"/>
                  </a:cubicBezTo>
                  <a:cubicBezTo>
                    <a:pt x="3249" y="10810"/>
                    <a:pt x="3613" y="11034"/>
                    <a:pt x="4033" y="11230"/>
                  </a:cubicBezTo>
                  <a:cubicBezTo>
                    <a:pt x="4789" y="11594"/>
                    <a:pt x="5573" y="11902"/>
                    <a:pt x="6414" y="12154"/>
                  </a:cubicBezTo>
                  <a:cubicBezTo>
                    <a:pt x="5545" y="12070"/>
                    <a:pt x="4705" y="12070"/>
                    <a:pt x="3865" y="12126"/>
                  </a:cubicBezTo>
                  <a:cubicBezTo>
                    <a:pt x="3417" y="12154"/>
                    <a:pt x="2997" y="12238"/>
                    <a:pt x="2549" y="12322"/>
                  </a:cubicBezTo>
                  <a:cubicBezTo>
                    <a:pt x="2101" y="12406"/>
                    <a:pt x="1653" y="12546"/>
                    <a:pt x="1233" y="12742"/>
                  </a:cubicBezTo>
                  <a:cubicBezTo>
                    <a:pt x="785" y="12938"/>
                    <a:pt x="421" y="13330"/>
                    <a:pt x="281" y="13834"/>
                  </a:cubicBezTo>
                  <a:cubicBezTo>
                    <a:pt x="1" y="14786"/>
                    <a:pt x="533" y="15766"/>
                    <a:pt x="1457" y="16018"/>
                  </a:cubicBezTo>
                  <a:cubicBezTo>
                    <a:pt x="1933" y="16158"/>
                    <a:pt x="2381" y="16214"/>
                    <a:pt x="2829" y="16242"/>
                  </a:cubicBezTo>
                  <a:cubicBezTo>
                    <a:pt x="3277" y="16270"/>
                    <a:pt x="3725" y="16270"/>
                    <a:pt x="4173" y="16242"/>
                  </a:cubicBezTo>
                  <a:cubicBezTo>
                    <a:pt x="5013" y="16186"/>
                    <a:pt x="5853" y="16046"/>
                    <a:pt x="6694" y="15850"/>
                  </a:cubicBezTo>
                  <a:cubicBezTo>
                    <a:pt x="5938" y="16214"/>
                    <a:pt x="5181" y="16635"/>
                    <a:pt x="4481" y="17111"/>
                  </a:cubicBezTo>
                  <a:cubicBezTo>
                    <a:pt x="4117" y="17363"/>
                    <a:pt x="3753" y="17643"/>
                    <a:pt x="3445" y="17923"/>
                  </a:cubicBezTo>
                  <a:cubicBezTo>
                    <a:pt x="3109" y="18231"/>
                    <a:pt x="2773" y="18567"/>
                    <a:pt x="2493" y="18931"/>
                  </a:cubicBezTo>
                  <a:cubicBezTo>
                    <a:pt x="2213" y="19351"/>
                    <a:pt x="2101" y="19855"/>
                    <a:pt x="2241" y="20387"/>
                  </a:cubicBezTo>
                  <a:cubicBezTo>
                    <a:pt x="2465" y="21339"/>
                    <a:pt x="3417" y="21899"/>
                    <a:pt x="4369" y="21675"/>
                  </a:cubicBezTo>
                  <a:cubicBezTo>
                    <a:pt x="4817" y="21563"/>
                    <a:pt x="5237" y="21395"/>
                    <a:pt x="5629" y="21199"/>
                  </a:cubicBezTo>
                  <a:cubicBezTo>
                    <a:pt x="6050" y="21003"/>
                    <a:pt x="6442" y="20779"/>
                    <a:pt x="6806" y="20527"/>
                  </a:cubicBezTo>
                  <a:cubicBezTo>
                    <a:pt x="7506" y="20051"/>
                    <a:pt x="8178" y="19519"/>
                    <a:pt x="8794" y="18931"/>
                  </a:cubicBezTo>
                  <a:cubicBezTo>
                    <a:pt x="8318" y="19631"/>
                    <a:pt x="7870" y="20359"/>
                    <a:pt x="7506" y="21115"/>
                  </a:cubicBezTo>
                  <a:cubicBezTo>
                    <a:pt x="7310" y="21535"/>
                    <a:pt x="7142" y="21927"/>
                    <a:pt x="7002" y="22375"/>
                  </a:cubicBezTo>
                  <a:cubicBezTo>
                    <a:pt x="6890" y="22795"/>
                    <a:pt x="6750" y="23215"/>
                    <a:pt x="6722" y="23691"/>
                  </a:cubicBezTo>
                  <a:cubicBezTo>
                    <a:pt x="6666" y="24195"/>
                    <a:pt x="6834" y="24700"/>
                    <a:pt x="7198" y="25092"/>
                  </a:cubicBezTo>
                  <a:cubicBezTo>
                    <a:pt x="7870" y="25792"/>
                    <a:pt x="8990" y="25820"/>
                    <a:pt x="9690" y="25148"/>
                  </a:cubicBezTo>
                  <a:cubicBezTo>
                    <a:pt x="10026" y="24812"/>
                    <a:pt x="10306" y="24448"/>
                    <a:pt x="10558" y="24083"/>
                  </a:cubicBezTo>
                  <a:cubicBezTo>
                    <a:pt x="10810" y="23719"/>
                    <a:pt x="11034" y="23327"/>
                    <a:pt x="11230" y="22935"/>
                  </a:cubicBezTo>
                  <a:cubicBezTo>
                    <a:pt x="11594" y="22151"/>
                    <a:pt x="11902" y="21367"/>
                    <a:pt x="12154" y="20527"/>
                  </a:cubicBezTo>
                  <a:cubicBezTo>
                    <a:pt x="12070" y="21395"/>
                    <a:pt x="12070" y="22235"/>
                    <a:pt x="12126" y="23075"/>
                  </a:cubicBezTo>
                  <a:cubicBezTo>
                    <a:pt x="12154" y="23523"/>
                    <a:pt x="12238" y="23971"/>
                    <a:pt x="12322" y="24392"/>
                  </a:cubicBezTo>
                  <a:cubicBezTo>
                    <a:pt x="12406" y="24840"/>
                    <a:pt x="12546" y="25288"/>
                    <a:pt x="12742" y="25708"/>
                  </a:cubicBezTo>
                  <a:cubicBezTo>
                    <a:pt x="12938" y="26156"/>
                    <a:pt x="13330" y="26520"/>
                    <a:pt x="13835" y="26660"/>
                  </a:cubicBezTo>
                  <a:cubicBezTo>
                    <a:pt x="14759" y="26940"/>
                    <a:pt x="15767" y="26408"/>
                    <a:pt x="16019" y="25484"/>
                  </a:cubicBezTo>
                  <a:cubicBezTo>
                    <a:pt x="16159" y="25036"/>
                    <a:pt x="16215" y="24560"/>
                    <a:pt x="16243" y="24111"/>
                  </a:cubicBezTo>
                  <a:cubicBezTo>
                    <a:pt x="16271" y="23663"/>
                    <a:pt x="16271" y="23215"/>
                    <a:pt x="16243" y="22795"/>
                  </a:cubicBezTo>
                  <a:cubicBezTo>
                    <a:pt x="16187" y="21927"/>
                    <a:pt x="16047" y="21087"/>
                    <a:pt x="15851" y="20247"/>
                  </a:cubicBezTo>
                  <a:cubicBezTo>
                    <a:pt x="16215" y="21031"/>
                    <a:pt x="16635" y="21759"/>
                    <a:pt x="17111" y="22459"/>
                  </a:cubicBezTo>
                  <a:cubicBezTo>
                    <a:pt x="17363" y="22823"/>
                    <a:pt x="17643" y="23187"/>
                    <a:pt x="17951" y="23523"/>
                  </a:cubicBezTo>
                  <a:cubicBezTo>
                    <a:pt x="18231" y="23859"/>
                    <a:pt x="18567" y="24167"/>
                    <a:pt x="18959" y="24448"/>
                  </a:cubicBezTo>
                  <a:cubicBezTo>
                    <a:pt x="19351" y="24728"/>
                    <a:pt x="19883" y="24840"/>
                    <a:pt x="20387" y="24728"/>
                  </a:cubicBezTo>
                  <a:cubicBezTo>
                    <a:pt x="21340" y="24476"/>
                    <a:pt x="21900" y="23523"/>
                    <a:pt x="21676" y="22599"/>
                  </a:cubicBezTo>
                  <a:cubicBezTo>
                    <a:pt x="21564" y="22123"/>
                    <a:pt x="21396" y="21703"/>
                    <a:pt x="21200" y="21311"/>
                  </a:cubicBezTo>
                  <a:cubicBezTo>
                    <a:pt x="21004" y="20919"/>
                    <a:pt x="20779" y="20527"/>
                    <a:pt x="20527" y="20135"/>
                  </a:cubicBezTo>
                  <a:cubicBezTo>
                    <a:pt x="20079" y="19435"/>
                    <a:pt x="19519" y="18763"/>
                    <a:pt x="18931" y="18147"/>
                  </a:cubicBezTo>
                  <a:cubicBezTo>
                    <a:pt x="19631" y="18651"/>
                    <a:pt x="20359" y="19071"/>
                    <a:pt x="21116" y="19435"/>
                  </a:cubicBezTo>
                  <a:cubicBezTo>
                    <a:pt x="21536" y="19631"/>
                    <a:pt x="21928" y="19799"/>
                    <a:pt x="22376" y="19939"/>
                  </a:cubicBezTo>
                  <a:cubicBezTo>
                    <a:pt x="22796" y="20079"/>
                    <a:pt x="23216" y="20191"/>
                    <a:pt x="23692" y="20247"/>
                  </a:cubicBezTo>
                  <a:cubicBezTo>
                    <a:pt x="24196" y="20275"/>
                    <a:pt x="24700" y="20135"/>
                    <a:pt x="25092" y="19743"/>
                  </a:cubicBezTo>
                  <a:cubicBezTo>
                    <a:pt x="25792" y="19071"/>
                    <a:pt x="25820" y="17979"/>
                    <a:pt x="25148" y="172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7"/>
            <p:cNvSpPr/>
            <p:nvPr/>
          </p:nvSpPr>
          <p:spPr>
            <a:xfrm>
              <a:off x="5713550" y="4760800"/>
              <a:ext cx="137225" cy="120200"/>
            </a:xfrm>
            <a:custGeom>
              <a:rect b="b" l="l" r="r" t="t"/>
              <a:pathLst>
                <a:path extrusionOk="0" h="4808" w="5489">
                  <a:moveTo>
                    <a:pt x="2750" y="0"/>
                  </a:moveTo>
                  <a:cubicBezTo>
                    <a:pt x="1866" y="0"/>
                    <a:pt x="1010" y="490"/>
                    <a:pt x="588" y="1354"/>
                  </a:cubicBezTo>
                  <a:cubicBezTo>
                    <a:pt x="0" y="2558"/>
                    <a:pt x="504" y="3986"/>
                    <a:pt x="1708" y="4574"/>
                  </a:cubicBezTo>
                  <a:cubicBezTo>
                    <a:pt x="2040" y="4732"/>
                    <a:pt x="2392" y="4808"/>
                    <a:pt x="2739" y="4808"/>
                  </a:cubicBezTo>
                  <a:cubicBezTo>
                    <a:pt x="3623" y="4808"/>
                    <a:pt x="4479" y="4319"/>
                    <a:pt x="4901" y="3454"/>
                  </a:cubicBezTo>
                  <a:cubicBezTo>
                    <a:pt x="5489" y="2250"/>
                    <a:pt x="4985" y="822"/>
                    <a:pt x="3781" y="234"/>
                  </a:cubicBezTo>
                  <a:cubicBezTo>
                    <a:pt x="3449" y="76"/>
                    <a:pt x="3097" y="0"/>
                    <a:pt x="27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6221800" y="4016125"/>
              <a:ext cx="1136275" cy="1136275"/>
            </a:xfrm>
            <a:custGeom>
              <a:rect b="b" l="l" r="r" t="t"/>
              <a:pathLst>
                <a:path extrusionOk="0" h="45451" w="45451">
                  <a:moveTo>
                    <a:pt x="19528" y="1"/>
                  </a:moveTo>
                  <a:cubicBezTo>
                    <a:pt x="19411" y="1"/>
                    <a:pt x="19295" y="10"/>
                    <a:pt x="19183" y="29"/>
                  </a:cubicBezTo>
                  <a:cubicBezTo>
                    <a:pt x="18511" y="113"/>
                    <a:pt x="17839" y="561"/>
                    <a:pt x="17363" y="1205"/>
                  </a:cubicBezTo>
                  <a:cubicBezTo>
                    <a:pt x="17223" y="1373"/>
                    <a:pt x="17111" y="1541"/>
                    <a:pt x="17027" y="1709"/>
                  </a:cubicBezTo>
                  <a:cubicBezTo>
                    <a:pt x="16915" y="1877"/>
                    <a:pt x="16831" y="2073"/>
                    <a:pt x="16747" y="2269"/>
                  </a:cubicBezTo>
                  <a:cubicBezTo>
                    <a:pt x="16607" y="2661"/>
                    <a:pt x="16495" y="3053"/>
                    <a:pt x="16467" y="3473"/>
                  </a:cubicBezTo>
                  <a:cubicBezTo>
                    <a:pt x="16327" y="4762"/>
                    <a:pt x="16495" y="5994"/>
                    <a:pt x="16775" y="7114"/>
                  </a:cubicBezTo>
                  <a:cubicBezTo>
                    <a:pt x="16243" y="6106"/>
                    <a:pt x="15571" y="5042"/>
                    <a:pt x="14619" y="4174"/>
                  </a:cubicBezTo>
                  <a:cubicBezTo>
                    <a:pt x="14311" y="3893"/>
                    <a:pt x="13975" y="3641"/>
                    <a:pt x="13611" y="3445"/>
                  </a:cubicBezTo>
                  <a:cubicBezTo>
                    <a:pt x="13415" y="3361"/>
                    <a:pt x="13219" y="3277"/>
                    <a:pt x="13023" y="3193"/>
                  </a:cubicBezTo>
                  <a:cubicBezTo>
                    <a:pt x="12855" y="3137"/>
                    <a:pt x="12659" y="3081"/>
                    <a:pt x="12462" y="3053"/>
                  </a:cubicBezTo>
                  <a:cubicBezTo>
                    <a:pt x="12215" y="3002"/>
                    <a:pt x="11970" y="2977"/>
                    <a:pt x="11734" y="2977"/>
                  </a:cubicBezTo>
                  <a:cubicBezTo>
                    <a:pt x="11193" y="2977"/>
                    <a:pt x="10696" y="3108"/>
                    <a:pt x="10306" y="3361"/>
                  </a:cubicBezTo>
                  <a:cubicBezTo>
                    <a:pt x="10026" y="3557"/>
                    <a:pt x="9774" y="3809"/>
                    <a:pt x="9550" y="4118"/>
                  </a:cubicBezTo>
                  <a:cubicBezTo>
                    <a:pt x="9354" y="4454"/>
                    <a:pt x="9214" y="4790"/>
                    <a:pt x="9102" y="5182"/>
                  </a:cubicBezTo>
                  <a:cubicBezTo>
                    <a:pt x="9018" y="5546"/>
                    <a:pt x="8962" y="5966"/>
                    <a:pt x="8990" y="6414"/>
                  </a:cubicBezTo>
                  <a:cubicBezTo>
                    <a:pt x="9018" y="6806"/>
                    <a:pt x="9074" y="7226"/>
                    <a:pt x="9214" y="7618"/>
                  </a:cubicBezTo>
                  <a:cubicBezTo>
                    <a:pt x="9634" y="8878"/>
                    <a:pt x="10278" y="9942"/>
                    <a:pt x="10978" y="10838"/>
                  </a:cubicBezTo>
                  <a:cubicBezTo>
                    <a:pt x="10754" y="10670"/>
                    <a:pt x="10530" y="10474"/>
                    <a:pt x="10278" y="10306"/>
                  </a:cubicBezTo>
                  <a:cubicBezTo>
                    <a:pt x="9886" y="10026"/>
                    <a:pt x="9494" y="9802"/>
                    <a:pt x="9102" y="9578"/>
                  </a:cubicBezTo>
                  <a:cubicBezTo>
                    <a:pt x="8682" y="9354"/>
                    <a:pt x="8234" y="9186"/>
                    <a:pt x="7786" y="9018"/>
                  </a:cubicBezTo>
                  <a:cubicBezTo>
                    <a:pt x="7394" y="8878"/>
                    <a:pt x="6974" y="8822"/>
                    <a:pt x="6582" y="8794"/>
                  </a:cubicBezTo>
                  <a:cubicBezTo>
                    <a:pt x="6477" y="8787"/>
                    <a:pt x="6373" y="8784"/>
                    <a:pt x="6271" y="8784"/>
                  </a:cubicBezTo>
                  <a:cubicBezTo>
                    <a:pt x="5966" y="8784"/>
                    <a:pt x="5672" y="8815"/>
                    <a:pt x="5378" y="8878"/>
                  </a:cubicBezTo>
                  <a:cubicBezTo>
                    <a:pt x="4985" y="8990"/>
                    <a:pt x="4621" y="9130"/>
                    <a:pt x="4313" y="9326"/>
                  </a:cubicBezTo>
                  <a:cubicBezTo>
                    <a:pt x="4033" y="9466"/>
                    <a:pt x="3809" y="9690"/>
                    <a:pt x="3641" y="9914"/>
                  </a:cubicBezTo>
                  <a:lnTo>
                    <a:pt x="3613" y="9914"/>
                  </a:lnTo>
                  <a:lnTo>
                    <a:pt x="3529" y="10054"/>
                  </a:lnTo>
                  <a:cubicBezTo>
                    <a:pt x="3361" y="10334"/>
                    <a:pt x="3221" y="10642"/>
                    <a:pt x="3165" y="11034"/>
                  </a:cubicBezTo>
                  <a:cubicBezTo>
                    <a:pt x="3109" y="11398"/>
                    <a:pt x="3109" y="11790"/>
                    <a:pt x="3193" y="12183"/>
                  </a:cubicBezTo>
                  <a:cubicBezTo>
                    <a:pt x="3333" y="12967"/>
                    <a:pt x="3725" y="13751"/>
                    <a:pt x="4285" y="14367"/>
                  </a:cubicBezTo>
                  <a:cubicBezTo>
                    <a:pt x="4873" y="15039"/>
                    <a:pt x="5574" y="15599"/>
                    <a:pt x="6442" y="16159"/>
                  </a:cubicBezTo>
                  <a:cubicBezTo>
                    <a:pt x="6694" y="16299"/>
                    <a:pt x="6946" y="16439"/>
                    <a:pt x="7226" y="16579"/>
                  </a:cubicBezTo>
                  <a:cubicBezTo>
                    <a:pt x="6918" y="16523"/>
                    <a:pt x="6638" y="16439"/>
                    <a:pt x="6358" y="16383"/>
                  </a:cubicBezTo>
                  <a:cubicBezTo>
                    <a:pt x="5652" y="16246"/>
                    <a:pt x="4987" y="16177"/>
                    <a:pt x="4354" y="16177"/>
                  </a:cubicBezTo>
                  <a:cubicBezTo>
                    <a:pt x="4083" y="16177"/>
                    <a:pt x="3818" y="16190"/>
                    <a:pt x="3557" y="16215"/>
                  </a:cubicBezTo>
                  <a:cubicBezTo>
                    <a:pt x="3137" y="16243"/>
                    <a:pt x="2717" y="16355"/>
                    <a:pt x="2325" y="16495"/>
                  </a:cubicBezTo>
                  <a:cubicBezTo>
                    <a:pt x="1961" y="16635"/>
                    <a:pt x="1597" y="16831"/>
                    <a:pt x="1261" y="17083"/>
                  </a:cubicBezTo>
                  <a:cubicBezTo>
                    <a:pt x="953" y="17307"/>
                    <a:pt x="701" y="17587"/>
                    <a:pt x="477" y="17895"/>
                  </a:cubicBezTo>
                  <a:cubicBezTo>
                    <a:pt x="365" y="18063"/>
                    <a:pt x="281" y="18203"/>
                    <a:pt x="225" y="18371"/>
                  </a:cubicBezTo>
                  <a:cubicBezTo>
                    <a:pt x="141" y="18539"/>
                    <a:pt x="85" y="18707"/>
                    <a:pt x="57" y="18875"/>
                  </a:cubicBezTo>
                  <a:cubicBezTo>
                    <a:pt x="1" y="19239"/>
                    <a:pt x="29" y="19603"/>
                    <a:pt x="141" y="19940"/>
                  </a:cubicBezTo>
                  <a:cubicBezTo>
                    <a:pt x="253" y="20332"/>
                    <a:pt x="421" y="20668"/>
                    <a:pt x="617" y="20976"/>
                  </a:cubicBezTo>
                  <a:cubicBezTo>
                    <a:pt x="841" y="21312"/>
                    <a:pt x="1121" y="21620"/>
                    <a:pt x="1429" y="21872"/>
                  </a:cubicBezTo>
                  <a:cubicBezTo>
                    <a:pt x="1765" y="22152"/>
                    <a:pt x="2129" y="22376"/>
                    <a:pt x="2493" y="22544"/>
                  </a:cubicBezTo>
                  <a:cubicBezTo>
                    <a:pt x="3305" y="22908"/>
                    <a:pt x="4201" y="23132"/>
                    <a:pt x="5210" y="23272"/>
                  </a:cubicBezTo>
                  <a:cubicBezTo>
                    <a:pt x="5490" y="23328"/>
                    <a:pt x="5798" y="23356"/>
                    <a:pt x="6078" y="23384"/>
                  </a:cubicBezTo>
                  <a:cubicBezTo>
                    <a:pt x="5798" y="23412"/>
                    <a:pt x="5490" y="23468"/>
                    <a:pt x="5210" y="23552"/>
                  </a:cubicBezTo>
                  <a:cubicBezTo>
                    <a:pt x="4229" y="23776"/>
                    <a:pt x="3361" y="24084"/>
                    <a:pt x="2577" y="24532"/>
                  </a:cubicBezTo>
                  <a:cubicBezTo>
                    <a:pt x="2241" y="24728"/>
                    <a:pt x="1905" y="24980"/>
                    <a:pt x="1597" y="25288"/>
                  </a:cubicBezTo>
                  <a:cubicBezTo>
                    <a:pt x="1289" y="25596"/>
                    <a:pt x="1037" y="25932"/>
                    <a:pt x="869" y="26240"/>
                  </a:cubicBezTo>
                  <a:cubicBezTo>
                    <a:pt x="673" y="26604"/>
                    <a:pt x="533" y="26968"/>
                    <a:pt x="477" y="27332"/>
                  </a:cubicBezTo>
                  <a:cubicBezTo>
                    <a:pt x="393" y="27697"/>
                    <a:pt x="421" y="28061"/>
                    <a:pt x="505" y="28369"/>
                  </a:cubicBezTo>
                  <a:cubicBezTo>
                    <a:pt x="589" y="28705"/>
                    <a:pt x="757" y="29041"/>
                    <a:pt x="981" y="29321"/>
                  </a:cubicBezTo>
                  <a:cubicBezTo>
                    <a:pt x="1205" y="29601"/>
                    <a:pt x="1485" y="29853"/>
                    <a:pt x="1849" y="30077"/>
                  </a:cubicBezTo>
                  <a:cubicBezTo>
                    <a:pt x="2045" y="30189"/>
                    <a:pt x="2213" y="30273"/>
                    <a:pt x="2381" y="30357"/>
                  </a:cubicBezTo>
                  <a:cubicBezTo>
                    <a:pt x="2577" y="30441"/>
                    <a:pt x="2773" y="30497"/>
                    <a:pt x="2969" y="30553"/>
                  </a:cubicBezTo>
                  <a:cubicBezTo>
                    <a:pt x="3389" y="30665"/>
                    <a:pt x="3781" y="30721"/>
                    <a:pt x="4201" y="30721"/>
                  </a:cubicBezTo>
                  <a:cubicBezTo>
                    <a:pt x="5266" y="30721"/>
                    <a:pt x="6302" y="30525"/>
                    <a:pt x="7226" y="30217"/>
                  </a:cubicBezTo>
                  <a:lnTo>
                    <a:pt x="7226" y="30217"/>
                  </a:lnTo>
                  <a:cubicBezTo>
                    <a:pt x="7170" y="30273"/>
                    <a:pt x="7142" y="30301"/>
                    <a:pt x="7086" y="30329"/>
                  </a:cubicBezTo>
                  <a:cubicBezTo>
                    <a:pt x="6274" y="30945"/>
                    <a:pt x="5602" y="31589"/>
                    <a:pt x="5070" y="32289"/>
                  </a:cubicBezTo>
                  <a:cubicBezTo>
                    <a:pt x="4593" y="32961"/>
                    <a:pt x="4257" y="33801"/>
                    <a:pt x="4201" y="34557"/>
                  </a:cubicBezTo>
                  <a:cubicBezTo>
                    <a:pt x="4173" y="34977"/>
                    <a:pt x="4201" y="35370"/>
                    <a:pt x="4285" y="35706"/>
                  </a:cubicBezTo>
                  <a:cubicBezTo>
                    <a:pt x="4397" y="36098"/>
                    <a:pt x="4537" y="36434"/>
                    <a:pt x="4733" y="36658"/>
                  </a:cubicBezTo>
                  <a:cubicBezTo>
                    <a:pt x="4985" y="36966"/>
                    <a:pt x="5238" y="37190"/>
                    <a:pt x="5574" y="37330"/>
                  </a:cubicBezTo>
                  <a:cubicBezTo>
                    <a:pt x="5910" y="37498"/>
                    <a:pt x="6274" y="37610"/>
                    <a:pt x="6666" y="37666"/>
                  </a:cubicBezTo>
                  <a:cubicBezTo>
                    <a:pt x="6851" y="37691"/>
                    <a:pt x="7039" y="37704"/>
                    <a:pt x="7228" y="37704"/>
                  </a:cubicBezTo>
                  <a:cubicBezTo>
                    <a:pt x="7868" y="37704"/>
                    <a:pt x="8518" y="37561"/>
                    <a:pt x="9102" y="37302"/>
                  </a:cubicBezTo>
                  <a:cubicBezTo>
                    <a:pt x="9914" y="36938"/>
                    <a:pt x="10670" y="36462"/>
                    <a:pt x="11454" y="35790"/>
                  </a:cubicBezTo>
                  <a:cubicBezTo>
                    <a:pt x="11818" y="35482"/>
                    <a:pt x="12182" y="35145"/>
                    <a:pt x="12547" y="34781"/>
                  </a:cubicBezTo>
                  <a:lnTo>
                    <a:pt x="12547" y="34781"/>
                  </a:lnTo>
                  <a:cubicBezTo>
                    <a:pt x="11762" y="35874"/>
                    <a:pt x="11006" y="37218"/>
                    <a:pt x="10642" y="38786"/>
                  </a:cubicBezTo>
                  <a:cubicBezTo>
                    <a:pt x="10586" y="38982"/>
                    <a:pt x="10558" y="39178"/>
                    <a:pt x="10530" y="39402"/>
                  </a:cubicBezTo>
                  <a:cubicBezTo>
                    <a:pt x="10530" y="39598"/>
                    <a:pt x="10530" y="39822"/>
                    <a:pt x="10530" y="40018"/>
                  </a:cubicBezTo>
                  <a:cubicBezTo>
                    <a:pt x="10558" y="40438"/>
                    <a:pt x="10642" y="40858"/>
                    <a:pt x="10754" y="41222"/>
                  </a:cubicBezTo>
                  <a:cubicBezTo>
                    <a:pt x="10894" y="41586"/>
                    <a:pt x="11062" y="41922"/>
                    <a:pt x="11286" y="42230"/>
                  </a:cubicBezTo>
                  <a:cubicBezTo>
                    <a:pt x="11510" y="42482"/>
                    <a:pt x="11734" y="42706"/>
                    <a:pt x="11986" y="42846"/>
                  </a:cubicBezTo>
                  <a:lnTo>
                    <a:pt x="12098" y="42902"/>
                  </a:lnTo>
                  <a:cubicBezTo>
                    <a:pt x="12406" y="43071"/>
                    <a:pt x="12743" y="43155"/>
                    <a:pt x="13135" y="43183"/>
                  </a:cubicBezTo>
                  <a:cubicBezTo>
                    <a:pt x="13192" y="43187"/>
                    <a:pt x="13252" y="43190"/>
                    <a:pt x="13312" y="43190"/>
                  </a:cubicBezTo>
                  <a:cubicBezTo>
                    <a:pt x="13605" y="43190"/>
                    <a:pt x="13930" y="43135"/>
                    <a:pt x="14255" y="43043"/>
                  </a:cubicBezTo>
                  <a:cubicBezTo>
                    <a:pt x="14619" y="42930"/>
                    <a:pt x="15011" y="42762"/>
                    <a:pt x="15375" y="42538"/>
                  </a:cubicBezTo>
                  <a:cubicBezTo>
                    <a:pt x="15739" y="42286"/>
                    <a:pt x="16047" y="42034"/>
                    <a:pt x="16327" y="41726"/>
                  </a:cubicBezTo>
                  <a:cubicBezTo>
                    <a:pt x="16915" y="41054"/>
                    <a:pt x="17419" y="40298"/>
                    <a:pt x="17867" y="39374"/>
                  </a:cubicBezTo>
                  <a:cubicBezTo>
                    <a:pt x="17979" y="39122"/>
                    <a:pt x="18091" y="38842"/>
                    <a:pt x="18203" y="38562"/>
                  </a:cubicBezTo>
                  <a:lnTo>
                    <a:pt x="18203" y="38562"/>
                  </a:lnTo>
                  <a:cubicBezTo>
                    <a:pt x="18175" y="38870"/>
                    <a:pt x="18119" y="39150"/>
                    <a:pt x="18119" y="39458"/>
                  </a:cubicBezTo>
                  <a:cubicBezTo>
                    <a:pt x="18007" y="40466"/>
                    <a:pt x="18063" y="41390"/>
                    <a:pt x="18231" y="42258"/>
                  </a:cubicBezTo>
                  <a:cubicBezTo>
                    <a:pt x="18315" y="42650"/>
                    <a:pt x="18455" y="43071"/>
                    <a:pt x="18623" y="43435"/>
                  </a:cubicBezTo>
                  <a:cubicBezTo>
                    <a:pt x="18819" y="43799"/>
                    <a:pt x="19043" y="44135"/>
                    <a:pt x="19323" y="44415"/>
                  </a:cubicBezTo>
                  <a:cubicBezTo>
                    <a:pt x="19883" y="45031"/>
                    <a:pt x="20584" y="45395"/>
                    <a:pt x="21228" y="45423"/>
                  </a:cubicBezTo>
                  <a:lnTo>
                    <a:pt x="21284" y="45423"/>
                  </a:lnTo>
                  <a:lnTo>
                    <a:pt x="21368" y="45451"/>
                  </a:lnTo>
                  <a:cubicBezTo>
                    <a:pt x="21508" y="45451"/>
                    <a:pt x="21648" y="45423"/>
                    <a:pt x="21788" y="45395"/>
                  </a:cubicBezTo>
                  <a:cubicBezTo>
                    <a:pt x="21956" y="45367"/>
                    <a:pt x="22124" y="45311"/>
                    <a:pt x="22292" y="45255"/>
                  </a:cubicBezTo>
                  <a:cubicBezTo>
                    <a:pt x="22460" y="45199"/>
                    <a:pt x="22628" y="45115"/>
                    <a:pt x="22796" y="45003"/>
                  </a:cubicBezTo>
                  <a:cubicBezTo>
                    <a:pt x="22964" y="44919"/>
                    <a:pt x="23104" y="44807"/>
                    <a:pt x="23272" y="44667"/>
                  </a:cubicBezTo>
                  <a:cubicBezTo>
                    <a:pt x="23608" y="44387"/>
                    <a:pt x="23888" y="44079"/>
                    <a:pt x="24084" y="43743"/>
                  </a:cubicBezTo>
                  <a:cubicBezTo>
                    <a:pt x="24336" y="43407"/>
                    <a:pt x="24504" y="43015"/>
                    <a:pt x="24644" y="42622"/>
                  </a:cubicBezTo>
                  <a:cubicBezTo>
                    <a:pt x="24784" y="42202"/>
                    <a:pt x="24896" y="41726"/>
                    <a:pt x="24952" y="41250"/>
                  </a:cubicBezTo>
                  <a:cubicBezTo>
                    <a:pt x="25036" y="40802"/>
                    <a:pt x="25064" y="40326"/>
                    <a:pt x="25092" y="39850"/>
                  </a:cubicBezTo>
                  <a:cubicBezTo>
                    <a:pt x="25092" y="39570"/>
                    <a:pt x="25092" y="39290"/>
                    <a:pt x="25092" y="38982"/>
                  </a:cubicBezTo>
                  <a:cubicBezTo>
                    <a:pt x="25400" y="40074"/>
                    <a:pt x="25848" y="41250"/>
                    <a:pt x="26604" y="42342"/>
                  </a:cubicBezTo>
                  <a:cubicBezTo>
                    <a:pt x="26828" y="42678"/>
                    <a:pt x="27136" y="42987"/>
                    <a:pt x="27444" y="43239"/>
                  </a:cubicBezTo>
                  <a:cubicBezTo>
                    <a:pt x="27781" y="43491"/>
                    <a:pt x="28145" y="43715"/>
                    <a:pt x="28481" y="43855"/>
                  </a:cubicBezTo>
                  <a:cubicBezTo>
                    <a:pt x="28873" y="44023"/>
                    <a:pt x="29265" y="44135"/>
                    <a:pt x="29601" y="44135"/>
                  </a:cubicBezTo>
                  <a:cubicBezTo>
                    <a:pt x="29693" y="44141"/>
                    <a:pt x="29783" y="44145"/>
                    <a:pt x="29869" y="44145"/>
                  </a:cubicBezTo>
                  <a:cubicBezTo>
                    <a:pt x="30150" y="44145"/>
                    <a:pt x="30402" y="44108"/>
                    <a:pt x="30637" y="44023"/>
                  </a:cubicBezTo>
                  <a:lnTo>
                    <a:pt x="30637" y="43995"/>
                  </a:lnTo>
                  <a:cubicBezTo>
                    <a:pt x="30973" y="43855"/>
                    <a:pt x="31253" y="43659"/>
                    <a:pt x="31533" y="43407"/>
                  </a:cubicBezTo>
                  <a:cubicBezTo>
                    <a:pt x="31785" y="43155"/>
                    <a:pt x="32009" y="42846"/>
                    <a:pt x="32177" y="42454"/>
                  </a:cubicBezTo>
                  <a:cubicBezTo>
                    <a:pt x="32345" y="42118"/>
                    <a:pt x="32485" y="41698"/>
                    <a:pt x="32541" y="41306"/>
                  </a:cubicBezTo>
                  <a:cubicBezTo>
                    <a:pt x="32625" y="40886"/>
                    <a:pt x="32625" y="40466"/>
                    <a:pt x="32597" y="40046"/>
                  </a:cubicBezTo>
                  <a:cubicBezTo>
                    <a:pt x="32485" y="39206"/>
                    <a:pt x="32289" y="38366"/>
                    <a:pt x="31981" y="37638"/>
                  </a:cubicBezTo>
                  <a:cubicBezTo>
                    <a:pt x="31841" y="37246"/>
                    <a:pt x="31673" y="36882"/>
                    <a:pt x="31505" y="36518"/>
                  </a:cubicBezTo>
                  <a:lnTo>
                    <a:pt x="31505" y="36518"/>
                  </a:lnTo>
                  <a:cubicBezTo>
                    <a:pt x="31701" y="36770"/>
                    <a:pt x="31897" y="36994"/>
                    <a:pt x="32093" y="37190"/>
                  </a:cubicBezTo>
                  <a:cubicBezTo>
                    <a:pt x="32429" y="37554"/>
                    <a:pt x="32765" y="37862"/>
                    <a:pt x="33101" y="38170"/>
                  </a:cubicBezTo>
                  <a:cubicBezTo>
                    <a:pt x="33493" y="38478"/>
                    <a:pt x="33885" y="38758"/>
                    <a:pt x="34277" y="38982"/>
                  </a:cubicBezTo>
                  <a:cubicBezTo>
                    <a:pt x="34613" y="39206"/>
                    <a:pt x="35005" y="39374"/>
                    <a:pt x="35398" y="39486"/>
                  </a:cubicBezTo>
                  <a:cubicBezTo>
                    <a:pt x="35790" y="39570"/>
                    <a:pt x="36182" y="39626"/>
                    <a:pt x="36630" y="39626"/>
                  </a:cubicBezTo>
                  <a:cubicBezTo>
                    <a:pt x="36854" y="39626"/>
                    <a:pt x="37022" y="39598"/>
                    <a:pt x="37218" y="39570"/>
                  </a:cubicBezTo>
                  <a:cubicBezTo>
                    <a:pt x="37386" y="39542"/>
                    <a:pt x="37582" y="39486"/>
                    <a:pt x="37750" y="39430"/>
                  </a:cubicBezTo>
                  <a:cubicBezTo>
                    <a:pt x="37918" y="39346"/>
                    <a:pt x="38086" y="39290"/>
                    <a:pt x="38254" y="39206"/>
                  </a:cubicBezTo>
                  <a:cubicBezTo>
                    <a:pt x="38338" y="39122"/>
                    <a:pt x="38450" y="39066"/>
                    <a:pt x="38562" y="38954"/>
                  </a:cubicBezTo>
                  <a:lnTo>
                    <a:pt x="38562" y="38982"/>
                  </a:lnTo>
                  <a:lnTo>
                    <a:pt x="38646" y="38870"/>
                  </a:lnTo>
                  <a:cubicBezTo>
                    <a:pt x="39122" y="38422"/>
                    <a:pt x="39402" y="37666"/>
                    <a:pt x="39430" y="36854"/>
                  </a:cubicBezTo>
                  <a:cubicBezTo>
                    <a:pt x="39458" y="36434"/>
                    <a:pt x="39402" y="36042"/>
                    <a:pt x="39318" y="35622"/>
                  </a:cubicBezTo>
                  <a:cubicBezTo>
                    <a:pt x="39262" y="35482"/>
                    <a:pt x="39206" y="35314"/>
                    <a:pt x="39150" y="35173"/>
                  </a:cubicBezTo>
                  <a:cubicBezTo>
                    <a:pt x="39066" y="34921"/>
                    <a:pt x="38954" y="34697"/>
                    <a:pt x="38842" y="34473"/>
                  </a:cubicBezTo>
                  <a:cubicBezTo>
                    <a:pt x="38394" y="33717"/>
                    <a:pt x="37806" y="32989"/>
                    <a:pt x="37078" y="32289"/>
                  </a:cubicBezTo>
                  <a:cubicBezTo>
                    <a:pt x="36854" y="32093"/>
                    <a:pt x="36658" y="31897"/>
                    <a:pt x="36406" y="31701"/>
                  </a:cubicBezTo>
                  <a:lnTo>
                    <a:pt x="36406" y="31701"/>
                  </a:lnTo>
                  <a:cubicBezTo>
                    <a:pt x="36686" y="31841"/>
                    <a:pt x="36966" y="31981"/>
                    <a:pt x="37218" y="32065"/>
                  </a:cubicBezTo>
                  <a:cubicBezTo>
                    <a:pt x="38142" y="32485"/>
                    <a:pt x="39038" y="32709"/>
                    <a:pt x="39934" y="32821"/>
                  </a:cubicBezTo>
                  <a:cubicBezTo>
                    <a:pt x="40110" y="32846"/>
                    <a:pt x="40292" y="32860"/>
                    <a:pt x="40477" y="32860"/>
                  </a:cubicBezTo>
                  <a:cubicBezTo>
                    <a:pt x="40704" y="32860"/>
                    <a:pt x="40935" y="32839"/>
                    <a:pt x="41166" y="32793"/>
                  </a:cubicBezTo>
                  <a:cubicBezTo>
                    <a:pt x="41586" y="32737"/>
                    <a:pt x="41978" y="32625"/>
                    <a:pt x="42314" y="32457"/>
                  </a:cubicBezTo>
                  <a:cubicBezTo>
                    <a:pt x="42707" y="32261"/>
                    <a:pt x="43043" y="32065"/>
                    <a:pt x="43267" y="31813"/>
                  </a:cubicBezTo>
                  <a:cubicBezTo>
                    <a:pt x="43547" y="31533"/>
                    <a:pt x="43771" y="31253"/>
                    <a:pt x="43883" y="30945"/>
                  </a:cubicBezTo>
                  <a:lnTo>
                    <a:pt x="43939" y="30833"/>
                  </a:lnTo>
                  <a:lnTo>
                    <a:pt x="43911" y="30833"/>
                  </a:lnTo>
                  <a:cubicBezTo>
                    <a:pt x="44023" y="30553"/>
                    <a:pt x="44051" y="30245"/>
                    <a:pt x="44023" y="29909"/>
                  </a:cubicBezTo>
                  <a:cubicBezTo>
                    <a:pt x="44023" y="29545"/>
                    <a:pt x="43939" y="29209"/>
                    <a:pt x="43799" y="28845"/>
                  </a:cubicBezTo>
                  <a:cubicBezTo>
                    <a:pt x="43799" y="28845"/>
                    <a:pt x="43771" y="28817"/>
                    <a:pt x="43771" y="28789"/>
                  </a:cubicBezTo>
                  <a:cubicBezTo>
                    <a:pt x="43631" y="28425"/>
                    <a:pt x="43407" y="28061"/>
                    <a:pt x="43155" y="27725"/>
                  </a:cubicBezTo>
                  <a:cubicBezTo>
                    <a:pt x="43015" y="27557"/>
                    <a:pt x="42875" y="27416"/>
                    <a:pt x="42735" y="27276"/>
                  </a:cubicBezTo>
                  <a:cubicBezTo>
                    <a:pt x="42595" y="27136"/>
                    <a:pt x="42426" y="26996"/>
                    <a:pt x="42258" y="26856"/>
                  </a:cubicBezTo>
                  <a:cubicBezTo>
                    <a:pt x="41194" y="26100"/>
                    <a:pt x="40018" y="25624"/>
                    <a:pt x="38926" y="25316"/>
                  </a:cubicBezTo>
                  <a:lnTo>
                    <a:pt x="39794" y="25316"/>
                  </a:lnTo>
                  <a:cubicBezTo>
                    <a:pt x="40830" y="25316"/>
                    <a:pt x="41726" y="25176"/>
                    <a:pt x="42567" y="24924"/>
                  </a:cubicBezTo>
                  <a:cubicBezTo>
                    <a:pt x="43351" y="24672"/>
                    <a:pt x="44079" y="24196"/>
                    <a:pt x="44639" y="23580"/>
                  </a:cubicBezTo>
                  <a:cubicBezTo>
                    <a:pt x="44891" y="23300"/>
                    <a:pt x="45087" y="22964"/>
                    <a:pt x="45227" y="22628"/>
                  </a:cubicBezTo>
                  <a:cubicBezTo>
                    <a:pt x="45367" y="22292"/>
                    <a:pt x="45451" y="21928"/>
                    <a:pt x="45423" y="21592"/>
                  </a:cubicBezTo>
                  <a:cubicBezTo>
                    <a:pt x="45423" y="21340"/>
                    <a:pt x="45367" y="21116"/>
                    <a:pt x="45283" y="20864"/>
                  </a:cubicBezTo>
                  <a:cubicBezTo>
                    <a:pt x="45255" y="20752"/>
                    <a:pt x="45199" y="20640"/>
                    <a:pt x="45143" y="20556"/>
                  </a:cubicBezTo>
                  <a:cubicBezTo>
                    <a:pt x="44975" y="20220"/>
                    <a:pt x="44751" y="19912"/>
                    <a:pt x="44443" y="19631"/>
                  </a:cubicBezTo>
                  <a:cubicBezTo>
                    <a:pt x="43883" y="19071"/>
                    <a:pt x="43099" y="18679"/>
                    <a:pt x="42286" y="18483"/>
                  </a:cubicBezTo>
                  <a:cubicBezTo>
                    <a:pt x="41687" y="18367"/>
                    <a:pt x="41074" y="18305"/>
                    <a:pt x="40411" y="18305"/>
                  </a:cubicBezTo>
                  <a:cubicBezTo>
                    <a:pt x="40114" y="18305"/>
                    <a:pt x="39807" y="18317"/>
                    <a:pt x="39486" y="18343"/>
                  </a:cubicBezTo>
                  <a:cubicBezTo>
                    <a:pt x="39206" y="18371"/>
                    <a:pt x="38898" y="18399"/>
                    <a:pt x="38618" y="18427"/>
                  </a:cubicBezTo>
                  <a:cubicBezTo>
                    <a:pt x="39682" y="18007"/>
                    <a:pt x="40802" y="17419"/>
                    <a:pt x="41782" y="16579"/>
                  </a:cubicBezTo>
                  <a:cubicBezTo>
                    <a:pt x="42090" y="16299"/>
                    <a:pt x="42370" y="15991"/>
                    <a:pt x="42595" y="15627"/>
                  </a:cubicBezTo>
                  <a:cubicBezTo>
                    <a:pt x="42707" y="15459"/>
                    <a:pt x="42819" y="15291"/>
                    <a:pt x="42903" y="15095"/>
                  </a:cubicBezTo>
                  <a:cubicBezTo>
                    <a:pt x="42987" y="14927"/>
                    <a:pt x="43071" y="14731"/>
                    <a:pt x="43127" y="14535"/>
                  </a:cubicBezTo>
                  <a:cubicBezTo>
                    <a:pt x="43239" y="14143"/>
                    <a:pt x="43295" y="13751"/>
                    <a:pt x="43295" y="13415"/>
                  </a:cubicBezTo>
                  <a:cubicBezTo>
                    <a:pt x="43267" y="13107"/>
                    <a:pt x="43211" y="12827"/>
                    <a:pt x="43127" y="12575"/>
                  </a:cubicBezTo>
                  <a:cubicBezTo>
                    <a:pt x="43099" y="12519"/>
                    <a:pt x="43071" y="12463"/>
                    <a:pt x="43043" y="12407"/>
                  </a:cubicBezTo>
                  <a:cubicBezTo>
                    <a:pt x="42875" y="12071"/>
                    <a:pt x="42651" y="11790"/>
                    <a:pt x="42370" y="11566"/>
                  </a:cubicBezTo>
                  <a:cubicBezTo>
                    <a:pt x="42090" y="11342"/>
                    <a:pt x="41754" y="11146"/>
                    <a:pt x="41362" y="11006"/>
                  </a:cubicBezTo>
                  <a:cubicBezTo>
                    <a:pt x="40998" y="10866"/>
                    <a:pt x="40606" y="10782"/>
                    <a:pt x="40158" y="10754"/>
                  </a:cubicBezTo>
                  <a:cubicBezTo>
                    <a:pt x="40053" y="10747"/>
                    <a:pt x="39948" y="10744"/>
                    <a:pt x="39844" y="10744"/>
                  </a:cubicBezTo>
                  <a:cubicBezTo>
                    <a:pt x="39530" y="10744"/>
                    <a:pt x="39220" y="10775"/>
                    <a:pt x="38926" y="10838"/>
                  </a:cubicBezTo>
                  <a:cubicBezTo>
                    <a:pt x="38058" y="11034"/>
                    <a:pt x="37190" y="11370"/>
                    <a:pt x="36294" y="11846"/>
                  </a:cubicBezTo>
                  <a:cubicBezTo>
                    <a:pt x="36042" y="11987"/>
                    <a:pt x="35790" y="12127"/>
                    <a:pt x="35538" y="12295"/>
                  </a:cubicBezTo>
                  <a:cubicBezTo>
                    <a:pt x="35734" y="12071"/>
                    <a:pt x="35958" y="11846"/>
                    <a:pt x="36126" y="11650"/>
                  </a:cubicBezTo>
                  <a:cubicBezTo>
                    <a:pt x="36798" y="10866"/>
                    <a:pt x="37302" y="10082"/>
                    <a:pt x="37666" y="9298"/>
                  </a:cubicBezTo>
                  <a:cubicBezTo>
                    <a:pt x="37862" y="8934"/>
                    <a:pt x="37974" y="8514"/>
                    <a:pt x="38030" y="8094"/>
                  </a:cubicBezTo>
                  <a:cubicBezTo>
                    <a:pt x="38114" y="7702"/>
                    <a:pt x="38114" y="7282"/>
                    <a:pt x="38058" y="6890"/>
                  </a:cubicBezTo>
                  <a:cubicBezTo>
                    <a:pt x="38030" y="6610"/>
                    <a:pt x="37974" y="6330"/>
                    <a:pt x="37862" y="6078"/>
                  </a:cubicBezTo>
                  <a:cubicBezTo>
                    <a:pt x="37834" y="5966"/>
                    <a:pt x="37778" y="5882"/>
                    <a:pt x="37750" y="5798"/>
                  </a:cubicBezTo>
                  <a:cubicBezTo>
                    <a:pt x="37582" y="5462"/>
                    <a:pt x="37358" y="5154"/>
                    <a:pt x="37106" y="4958"/>
                  </a:cubicBezTo>
                  <a:cubicBezTo>
                    <a:pt x="36966" y="4818"/>
                    <a:pt x="36826" y="4734"/>
                    <a:pt x="36658" y="4650"/>
                  </a:cubicBezTo>
                  <a:cubicBezTo>
                    <a:pt x="36490" y="4594"/>
                    <a:pt x="36322" y="4510"/>
                    <a:pt x="36154" y="4482"/>
                  </a:cubicBezTo>
                  <a:cubicBezTo>
                    <a:pt x="35876" y="4396"/>
                    <a:pt x="35581" y="4359"/>
                    <a:pt x="35283" y="4359"/>
                  </a:cubicBezTo>
                  <a:cubicBezTo>
                    <a:pt x="35191" y="4359"/>
                    <a:pt x="35098" y="4363"/>
                    <a:pt x="35005" y="4370"/>
                  </a:cubicBezTo>
                  <a:cubicBezTo>
                    <a:pt x="34585" y="4426"/>
                    <a:pt x="34193" y="4510"/>
                    <a:pt x="33801" y="4650"/>
                  </a:cubicBezTo>
                  <a:cubicBezTo>
                    <a:pt x="33409" y="4790"/>
                    <a:pt x="33045" y="4986"/>
                    <a:pt x="32709" y="5238"/>
                  </a:cubicBezTo>
                  <a:cubicBezTo>
                    <a:pt x="32009" y="5742"/>
                    <a:pt x="31365" y="6386"/>
                    <a:pt x="30721" y="7198"/>
                  </a:cubicBezTo>
                  <a:cubicBezTo>
                    <a:pt x="30553" y="7422"/>
                    <a:pt x="30385" y="7674"/>
                    <a:pt x="30217" y="7926"/>
                  </a:cubicBezTo>
                  <a:cubicBezTo>
                    <a:pt x="30329" y="7646"/>
                    <a:pt x="30413" y="7366"/>
                    <a:pt x="30497" y="7086"/>
                  </a:cubicBezTo>
                  <a:cubicBezTo>
                    <a:pt x="30805" y="6106"/>
                    <a:pt x="30945" y="5210"/>
                    <a:pt x="30973" y="4314"/>
                  </a:cubicBezTo>
                  <a:cubicBezTo>
                    <a:pt x="30973" y="3753"/>
                    <a:pt x="30861" y="3165"/>
                    <a:pt x="30665" y="2633"/>
                  </a:cubicBezTo>
                  <a:cubicBezTo>
                    <a:pt x="30581" y="2409"/>
                    <a:pt x="30469" y="2185"/>
                    <a:pt x="30329" y="1961"/>
                  </a:cubicBezTo>
                  <a:cubicBezTo>
                    <a:pt x="30133" y="1597"/>
                    <a:pt x="29881" y="1317"/>
                    <a:pt x="29601" y="1093"/>
                  </a:cubicBezTo>
                  <a:cubicBezTo>
                    <a:pt x="29321" y="869"/>
                    <a:pt x="29069" y="701"/>
                    <a:pt x="28789" y="617"/>
                  </a:cubicBezTo>
                  <a:lnTo>
                    <a:pt x="28537" y="533"/>
                  </a:lnTo>
                  <a:cubicBezTo>
                    <a:pt x="28383" y="505"/>
                    <a:pt x="28229" y="491"/>
                    <a:pt x="28075" y="491"/>
                  </a:cubicBezTo>
                  <a:cubicBezTo>
                    <a:pt x="27921" y="491"/>
                    <a:pt x="27767" y="505"/>
                    <a:pt x="27613" y="533"/>
                  </a:cubicBezTo>
                  <a:cubicBezTo>
                    <a:pt x="27248" y="589"/>
                    <a:pt x="26884" y="729"/>
                    <a:pt x="26520" y="925"/>
                  </a:cubicBezTo>
                  <a:cubicBezTo>
                    <a:pt x="26184" y="1093"/>
                    <a:pt x="25848" y="1345"/>
                    <a:pt x="25540" y="1625"/>
                  </a:cubicBezTo>
                  <a:cubicBezTo>
                    <a:pt x="25260" y="1905"/>
                    <a:pt x="25008" y="2241"/>
                    <a:pt x="24784" y="2605"/>
                  </a:cubicBezTo>
                  <a:cubicBezTo>
                    <a:pt x="24560" y="3025"/>
                    <a:pt x="24364" y="3445"/>
                    <a:pt x="24168" y="3893"/>
                  </a:cubicBezTo>
                  <a:cubicBezTo>
                    <a:pt x="24028" y="4314"/>
                    <a:pt x="23888" y="4762"/>
                    <a:pt x="23776" y="5238"/>
                  </a:cubicBezTo>
                  <a:cubicBezTo>
                    <a:pt x="23692" y="5518"/>
                    <a:pt x="23636" y="5798"/>
                    <a:pt x="23580" y="6106"/>
                  </a:cubicBezTo>
                  <a:cubicBezTo>
                    <a:pt x="23524" y="5042"/>
                    <a:pt x="23356" y="3921"/>
                    <a:pt x="22936" y="2857"/>
                  </a:cubicBezTo>
                  <a:cubicBezTo>
                    <a:pt x="22908" y="2717"/>
                    <a:pt x="22852" y="2605"/>
                    <a:pt x="22796" y="2493"/>
                  </a:cubicBezTo>
                  <a:cubicBezTo>
                    <a:pt x="22628" y="2129"/>
                    <a:pt x="22432" y="1765"/>
                    <a:pt x="22152" y="1429"/>
                  </a:cubicBezTo>
                  <a:cubicBezTo>
                    <a:pt x="21900" y="1093"/>
                    <a:pt x="21592" y="813"/>
                    <a:pt x="21284" y="617"/>
                  </a:cubicBezTo>
                  <a:cubicBezTo>
                    <a:pt x="20948" y="365"/>
                    <a:pt x="20584" y="197"/>
                    <a:pt x="20248" y="113"/>
                  </a:cubicBezTo>
                  <a:cubicBezTo>
                    <a:pt x="20005" y="38"/>
                    <a:pt x="19762" y="1"/>
                    <a:pt x="19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6307225" y="4098050"/>
              <a:ext cx="960550" cy="959150"/>
            </a:xfrm>
            <a:custGeom>
              <a:rect b="b" l="l" r="r" t="t"/>
              <a:pathLst>
                <a:path extrusionOk="0" h="38366" w="38422">
                  <a:moveTo>
                    <a:pt x="25204" y="32737"/>
                  </a:moveTo>
                  <a:cubicBezTo>
                    <a:pt x="25176" y="32541"/>
                    <a:pt x="25120" y="32373"/>
                    <a:pt x="25064" y="32177"/>
                  </a:cubicBezTo>
                  <a:cubicBezTo>
                    <a:pt x="25540" y="32961"/>
                    <a:pt x="26156" y="33745"/>
                    <a:pt x="26968" y="34417"/>
                  </a:cubicBezTo>
                  <a:cubicBezTo>
                    <a:pt x="27248" y="34641"/>
                    <a:pt x="27556" y="34809"/>
                    <a:pt x="27892" y="34949"/>
                  </a:cubicBezTo>
                  <a:cubicBezTo>
                    <a:pt x="28200" y="35089"/>
                    <a:pt x="28564" y="35201"/>
                    <a:pt x="28872" y="35229"/>
                  </a:cubicBezTo>
                  <a:cubicBezTo>
                    <a:pt x="29236" y="35285"/>
                    <a:pt x="29572" y="35257"/>
                    <a:pt x="29852" y="35201"/>
                  </a:cubicBezTo>
                  <a:cubicBezTo>
                    <a:pt x="30160" y="35145"/>
                    <a:pt x="30440" y="35005"/>
                    <a:pt x="30664" y="34865"/>
                  </a:cubicBezTo>
                  <a:cubicBezTo>
                    <a:pt x="30916" y="34669"/>
                    <a:pt x="31112" y="34445"/>
                    <a:pt x="31252" y="34165"/>
                  </a:cubicBezTo>
                  <a:cubicBezTo>
                    <a:pt x="31392" y="33913"/>
                    <a:pt x="31504" y="33605"/>
                    <a:pt x="31560" y="33241"/>
                  </a:cubicBezTo>
                  <a:cubicBezTo>
                    <a:pt x="31617" y="32933"/>
                    <a:pt x="31645" y="32569"/>
                    <a:pt x="31617" y="32205"/>
                  </a:cubicBezTo>
                  <a:cubicBezTo>
                    <a:pt x="31560" y="31868"/>
                    <a:pt x="31476" y="31560"/>
                    <a:pt x="31392" y="31252"/>
                  </a:cubicBezTo>
                  <a:cubicBezTo>
                    <a:pt x="31364" y="31224"/>
                    <a:pt x="31364" y="31196"/>
                    <a:pt x="31364" y="31196"/>
                  </a:cubicBezTo>
                  <a:cubicBezTo>
                    <a:pt x="30944" y="30216"/>
                    <a:pt x="30384" y="29404"/>
                    <a:pt x="29768" y="28704"/>
                  </a:cubicBezTo>
                  <a:cubicBezTo>
                    <a:pt x="29936" y="28816"/>
                    <a:pt x="30104" y="28900"/>
                    <a:pt x="30244" y="29012"/>
                  </a:cubicBezTo>
                  <a:cubicBezTo>
                    <a:pt x="31000" y="29460"/>
                    <a:pt x="31729" y="29768"/>
                    <a:pt x="32429" y="29964"/>
                  </a:cubicBezTo>
                  <a:cubicBezTo>
                    <a:pt x="33129" y="30132"/>
                    <a:pt x="33857" y="30132"/>
                    <a:pt x="34501" y="29936"/>
                  </a:cubicBezTo>
                  <a:cubicBezTo>
                    <a:pt x="34837" y="29824"/>
                    <a:pt x="35117" y="29684"/>
                    <a:pt x="35369" y="29488"/>
                  </a:cubicBezTo>
                  <a:cubicBezTo>
                    <a:pt x="35593" y="29348"/>
                    <a:pt x="35761" y="29180"/>
                    <a:pt x="35901" y="28984"/>
                  </a:cubicBezTo>
                  <a:lnTo>
                    <a:pt x="35901" y="28984"/>
                  </a:lnTo>
                  <a:lnTo>
                    <a:pt x="35985" y="28844"/>
                  </a:lnTo>
                  <a:cubicBezTo>
                    <a:pt x="36265" y="28340"/>
                    <a:pt x="36349" y="27668"/>
                    <a:pt x="36153" y="26996"/>
                  </a:cubicBezTo>
                  <a:cubicBezTo>
                    <a:pt x="36125" y="26856"/>
                    <a:pt x="36097" y="26716"/>
                    <a:pt x="36041" y="26604"/>
                  </a:cubicBezTo>
                  <a:cubicBezTo>
                    <a:pt x="35957" y="26408"/>
                    <a:pt x="35873" y="26212"/>
                    <a:pt x="35761" y="26044"/>
                  </a:cubicBezTo>
                  <a:cubicBezTo>
                    <a:pt x="35593" y="25736"/>
                    <a:pt x="35369" y="25456"/>
                    <a:pt x="35117" y="25204"/>
                  </a:cubicBezTo>
                  <a:cubicBezTo>
                    <a:pt x="34585" y="24672"/>
                    <a:pt x="33941" y="24224"/>
                    <a:pt x="33185" y="23831"/>
                  </a:cubicBezTo>
                  <a:cubicBezTo>
                    <a:pt x="33017" y="23747"/>
                    <a:pt x="32849" y="23663"/>
                    <a:pt x="32681" y="23579"/>
                  </a:cubicBezTo>
                  <a:cubicBezTo>
                    <a:pt x="32877" y="23607"/>
                    <a:pt x="33045" y="23635"/>
                    <a:pt x="33241" y="23663"/>
                  </a:cubicBezTo>
                  <a:lnTo>
                    <a:pt x="33241" y="23663"/>
                  </a:lnTo>
                  <a:cubicBezTo>
                    <a:pt x="34081" y="23775"/>
                    <a:pt x="34865" y="23747"/>
                    <a:pt x="35593" y="23635"/>
                  </a:cubicBezTo>
                  <a:cubicBezTo>
                    <a:pt x="35957" y="23579"/>
                    <a:pt x="36293" y="23495"/>
                    <a:pt x="36601" y="23327"/>
                  </a:cubicBezTo>
                  <a:cubicBezTo>
                    <a:pt x="36937" y="23187"/>
                    <a:pt x="37245" y="22991"/>
                    <a:pt x="37497" y="22795"/>
                  </a:cubicBezTo>
                  <a:cubicBezTo>
                    <a:pt x="38001" y="22319"/>
                    <a:pt x="38337" y="21759"/>
                    <a:pt x="38393" y="21199"/>
                  </a:cubicBezTo>
                  <a:cubicBezTo>
                    <a:pt x="38421" y="20891"/>
                    <a:pt x="38393" y="20583"/>
                    <a:pt x="38281" y="20275"/>
                  </a:cubicBezTo>
                  <a:lnTo>
                    <a:pt x="38281" y="20247"/>
                  </a:lnTo>
                  <a:cubicBezTo>
                    <a:pt x="38169" y="19967"/>
                    <a:pt x="38001" y="19687"/>
                    <a:pt x="37805" y="19435"/>
                  </a:cubicBezTo>
                  <a:cubicBezTo>
                    <a:pt x="37609" y="19183"/>
                    <a:pt x="37357" y="18931"/>
                    <a:pt x="37049" y="18735"/>
                  </a:cubicBezTo>
                  <a:cubicBezTo>
                    <a:pt x="36769" y="18511"/>
                    <a:pt x="36461" y="18343"/>
                    <a:pt x="36125" y="18231"/>
                  </a:cubicBezTo>
                  <a:cubicBezTo>
                    <a:pt x="35145" y="17867"/>
                    <a:pt x="34165" y="17755"/>
                    <a:pt x="33241" y="17727"/>
                  </a:cubicBezTo>
                  <a:cubicBezTo>
                    <a:pt x="33437" y="17699"/>
                    <a:pt x="33605" y="17643"/>
                    <a:pt x="33773" y="17587"/>
                  </a:cubicBezTo>
                  <a:cubicBezTo>
                    <a:pt x="34613" y="17335"/>
                    <a:pt x="35313" y="16999"/>
                    <a:pt x="35957" y="16607"/>
                  </a:cubicBezTo>
                  <a:cubicBezTo>
                    <a:pt x="36517" y="16214"/>
                    <a:pt x="37021" y="15682"/>
                    <a:pt x="37301" y="15038"/>
                  </a:cubicBezTo>
                  <a:cubicBezTo>
                    <a:pt x="37469" y="14730"/>
                    <a:pt x="37553" y="14422"/>
                    <a:pt x="37581" y="14114"/>
                  </a:cubicBezTo>
                  <a:cubicBezTo>
                    <a:pt x="37609" y="13806"/>
                    <a:pt x="37581" y="13498"/>
                    <a:pt x="37497" y="13218"/>
                  </a:cubicBezTo>
                  <a:cubicBezTo>
                    <a:pt x="37497" y="13190"/>
                    <a:pt x="37497" y="13162"/>
                    <a:pt x="37469" y="13134"/>
                  </a:cubicBezTo>
                  <a:cubicBezTo>
                    <a:pt x="37385" y="12882"/>
                    <a:pt x="37245" y="12658"/>
                    <a:pt x="37021" y="12434"/>
                  </a:cubicBezTo>
                  <a:cubicBezTo>
                    <a:pt x="36825" y="12210"/>
                    <a:pt x="36545" y="12014"/>
                    <a:pt x="36237" y="11846"/>
                  </a:cubicBezTo>
                  <a:cubicBezTo>
                    <a:pt x="35649" y="11538"/>
                    <a:pt x="34921" y="11370"/>
                    <a:pt x="34221" y="11426"/>
                  </a:cubicBezTo>
                  <a:cubicBezTo>
                    <a:pt x="33185" y="11510"/>
                    <a:pt x="32205" y="11790"/>
                    <a:pt x="31364" y="12154"/>
                  </a:cubicBezTo>
                  <a:cubicBezTo>
                    <a:pt x="32093" y="11594"/>
                    <a:pt x="32821" y="10894"/>
                    <a:pt x="33381" y="10026"/>
                  </a:cubicBezTo>
                  <a:cubicBezTo>
                    <a:pt x="33577" y="9718"/>
                    <a:pt x="33717" y="9410"/>
                    <a:pt x="33829" y="9074"/>
                  </a:cubicBezTo>
                  <a:cubicBezTo>
                    <a:pt x="33885" y="8906"/>
                    <a:pt x="33941" y="8738"/>
                    <a:pt x="33969" y="8569"/>
                  </a:cubicBezTo>
                  <a:cubicBezTo>
                    <a:pt x="33997" y="8401"/>
                    <a:pt x="33997" y="8233"/>
                    <a:pt x="33997" y="8037"/>
                  </a:cubicBezTo>
                  <a:cubicBezTo>
                    <a:pt x="34025" y="7673"/>
                    <a:pt x="33941" y="7281"/>
                    <a:pt x="33829" y="6973"/>
                  </a:cubicBezTo>
                  <a:cubicBezTo>
                    <a:pt x="33745" y="6721"/>
                    <a:pt x="33605" y="6497"/>
                    <a:pt x="33437" y="6301"/>
                  </a:cubicBezTo>
                  <a:cubicBezTo>
                    <a:pt x="33241" y="6077"/>
                    <a:pt x="32989" y="5909"/>
                    <a:pt x="32681" y="5797"/>
                  </a:cubicBezTo>
                  <a:cubicBezTo>
                    <a:pt x="32401" y="5657"/>
                    <a:pt x="32093" y="5601"/>
                    <a:pt x="31729" y="5573"/>
                  </a:cubicBezTo>
                  <a:cubicBezTo>
                    <a:pt x="31420" y="5545"/>
                    <a:pt x="31056" y="5573"/>
                    <a:pt x="30692" y="5629"/>
                  </a:cubicBezTo>
                  <a:cubicBezTo>
                    <a:pt x="30356" y="5713"/>
                    <a:pt x="30020" y="5853"/>
                    <a:pt x="29712" y="5993"/>
                  </a:cubicBezTo>
                  <a:cubicBezTo>
                    <a:pt x="29040" y="6357"/>
                    <a:pt x="28424" y="6805"/>
                    <a:pt x="27808" y="7421"/>
                  </a:cubicBezTo>
                  <a:cubicBezTo>
                    <a:pt x="27668" y="7533"/>
                    <a:pt x="27556" y="7673"/>
                    <a:pt x="27416" y="7813"/>
                  </a:cubicBezTo>
                  <a:cubicBezTo>
                    <a:pt x="27500" y="7645"/>
                    <a:pt x="27584" y="7477"/>
                    <a:pt x="27668" y="7309"/>
                  </a:cubicBezTo>
                  <a:cubicBezTo>
                    <a:pt x="28032" y="6525"/>
                    <a:pt x="28256" y="5769"/>
                    <a:pt x="28368" y="5041"/>
                  </a:cubicBezTo>
                  <a:cubicBezTo>
                    <a:pt x="28424" y="4705"/>
                    <a:pt x="28452" y="4341"/>
                    <a:pt x="28396" y="3977"/>
                  </a:cubicBezTo>
                  <a:cubicBezTo>
                    <a:pt x="28368" y="3697"/>
                    <a:pt x="28284" y="3389"/>
                    <a:pt x="28200" y="3109"/>
                  </a:cubicBezTo>
                  <a:cubicBezTo>
                    <a:pt x="28172" y="3081"/>
                    <a:pt x="28144" y="3025"/>
                    <a:pt x="28144" y="2997"/>
                  </a:cubicBezTo>
                  <a:cubicBezTo>
                    <a:pt x="28004" y="2689"/>
                    <a:pt x="27836" y="2409"/>
                    <a:pt x="27612" y="2157"/>
                  </a:cubicBezTo>
                  <a:cubicBezTo>
                    <a:pt x="27416" y="1933"/>
                    <a:pt x="27164" y="1737"/>
                    <a:pt x="26884" y="1625"/>
                  </a:cubicBezTo>
                  <a:cubicBezTo>
                    <a:pt x="26744" y="1569"/>
                    <a:pt x="26604" y="1513"/>
                    <a:pt x="26464" y="1485"/>
                  </a:cubicBezTo>
                  <a:cubicBezTo>
                    <a:pt x="26296" y="1457"/>
                    <a:pt x="26156" y="1457"/>
                    <a:pt x="25988" y="1457"/>
                  </a:cubicBezTo>
                  <a:cubicBezTo>
                    <a:pt x="25680" y="1457"/>
                    <a:pt x="25344" y="1513"/>
                    <a:pt x="25036" y="1653"/>
                  </a:cubicBezTo>
                  <a:cubicBezTo>
                    <a:pt x="24700" y="1765"/>
                    <a:pt x="24392" y="1933"/>
                    <a:pt x="24140" y="2129"/>
                  </a:cubicBezTo>
                  <a:cubicBezTo>
                    <a:pt x="23859" y="2353"/>
                    <a:pt x="23579" y="2605"/>
                    <a:pt x="23383" y="2857"/>
                  </a:cubicBezTo>
                  <a:cubicBezTo>
                    <a:pt x="22907" y="3445"/>
                    <a:pt x="22543" y="4117"/>
                    <a:pt x="22207" y="4929"/>
                  </a:cubicBezTo>
                  <a:cubicBezTo>
                    <a:pt x="22151" y="5125"/>
                    <a:pt x="22067" y="5293"/>
                    <a:pt x="22011" y="5461"/>
                  </a:cubicBezTo>
                  <a:cubicBezTo>
                    <a:pt x="22067" y="4565"/>
                    <a:pt x="22039" y="3557"/>
                    <a:pt x="21787" y="2549"/>
                  </a:cubicBezTo>
                  <a:cubicBezTo>
                    <a:pt x="21731" y="2437"/>
                    <a:pt x="21703" y="2297"/>
                    <a:pt x="21675" y="2185"/>
                  </a:cubicBezTo>
                  <a:cubicBezTo>
                    <a:pt x="21451" y="1653"/>
                    <a:pt x="21115" y="1149"/>
                    <a:pt x="20723" y="756"/>
                  </a:cubicBezTo>
                  <a:cubicBezTo>
                    <a:pt x="20471" y="532"/>
                    <a:pt x="20191" y="336"/>
                    <a:pt x="19911" y="224"/>
                  </a:cubicBezTo>
                  <a:cubicBezTo>
                    <a:pt x="19659" y="112"/>
                    <a:pt x="19407" y="28"/>
                    <a:pt x="19183" y="28"/>
                  </a:cubicBezTo>
                  <a:lnTo>
                    <a:pt x="19183" y="0"/>
                  </a:lnTo>
                  <a:lnTo>
                    <a:pt x="19043" y="28"/>
                  </a:lnTo>
                  <a:cubicBezTo>
                    <a:pt x="18707" y="28"/>
                    <a:pt x="18427" y="112"/>
                    <a:pt x="18147" y="224"/>
                  </a:cubicBezTo>
                  <a:cubicBezTo>
                    <a:pt x="17867" y="364"/>
                    <a:pt x="17587" y="560"/>
                    <a:pt x="17363" y="784"/>
                  </a:cubicBezTo>
                  <a:cubicBezTo>
                    <a:pt x="16859" y="1261"/>
                    <a:pt x="16494" y="1905"/>
                    <a:pt x="16326" y="2577"/>
                  </a:cubicBezTo>
                  <a:cubicBezTo>
                    <a:pt x="16130" y="3305"/>
                    <a:pt x="16074" y="4089"/>
                    <a:pt x="16102" y="4957"/>
                  </a:cubicBezTo>
                  <a:cubicBezTo>
                    <a:pt x="16102" y="5125"/>
                    <a:pt x="16102" y="5321"/>
                    <a:pt x="16130" y="5517"/>
                  </a:cubicBezTo>
                  <a:cubicBezTo>
                    <a:pt x="16130" y="5489"/>
                    <a:pt x="16102" y="5461"/>
                    <a:pt x="16102" y="5433"/>
                  </a:cubicBezTo>
                  <a:cubicBezTo>
                    <a:pt x="15794" y="4593"/>
                    <a:pt x="15346" y="3725"/>
                    <a:pt x="14730" y="2941"/>
                  </a:cubicBezTo>
                  <a:cubicBezTo>
                    <a:pt x="14506" y="2661"/>
                    <a:pt x="14226" y="2437"/>
                    <a:pt x="13946" y="2213"/>
                  </a:cubicBezTo>
                  <a:cubicBezTo>
                    <a:pt x="13638" y="2017"/>
                    <a:pt x="13330" y="1849"/>
                    <a:pt x="13022" y="1737"/>
                  </a:cubicBezTo>
                  <a:cubicBezTo>
                    <a:pt x="12714" y="1653"/>
                    <a:pt x="12378" y="1597"/>
                    <a:pt x="12070" y="1569"/>
                  </a:cubicBezTo>
                  <a:cubicBezTo>
                    <a:pt x="11734" y="1569"/>
                    <a:pt x="11426" y="1653"/>
                    <a:pt x="11174" y="1765"/>
                  </a:cubicBezTo>
                  <a:cubicBezTo>
                    <a:pt x="10642" y="1989"/>
                    <a:pt x="10222" y="2521"/>
                    <a:pt x="9942" y="3165"/>
                  </a:cubicBezTo>
                  <a:cubicBezTo>
                    <a:pt x="9886" y="3305"/>
                    <a:pt x="9830" y="3473"/>
                    <a:pt x="9802" y="3641"/>
                  </a:cubicBezTo>
                  <a:cubicBezTo>
                    <a:pt x="9746" y="3809"/>
                    <a:pt x="9718" y="3977"/>
                    <a:pt x="9718" y="4145"/>
                  </a:cubicBezTo>
                  <a:cubicBezTo>
                    <a:pt x="9690" y="4509"/>
                    <a:pt x="9690" y="4873"/>
                    <a:pt x="9746" y="5209"/>
                  </a:cubicBezTo>
                  <a:cubicBezTo>
                    <a:pt x="9942" y="6217"/>
                    <a:pt x="10334" y="7141"/>
                    <a:pt x="10782" y="7953"/>
                  </a:cubicBezTo>
                  <a:cubicBezTo>
                    <a:pt x="10138" y="7309"/>
                    <a:pt x="9354" y="6637"/>
                    <a:pt x="8457" y="6161"/>
                  </a:cubicBezTo>
                  <a:cubicBezTo>
                    <a:pt x="8121" y="6021"/>
                    <a:pt x="7785" y="5909"/>
                    <a:pt x="7449" y="5825"/>
                  </a:cubicBezTo>
                  <a:cubicBezTo>
                    <a:pt x="7281" y="5797"/>
                    <a:pt x="7113" y="5769"/>
                    <a:pt x="6945" y="5769"/>
                  </a:cubicBezTo>
                  <a:cubicBezTo>
                    <a:pt x="6749" y="5741"/>
                    <a:pt x="6581" y="5741"/>
                    <a:pt x="6413" y="5769"/>
                  </a:cubicBezTo>
                  <a:cubicBezTo>
                    <a:pt x="5741" y="5825"/>
                    <a:pt x="5125" y="6105"/>
                    <a:pt x="4733" y="6525"/>
                  </a:cubicBezTo>
                  <a:cubicBezTo>
                    <a:pt x="4537" y="6749"/>
                    <a:pt x="4397" y="7001"/>
                    <a:pt x="4285" y="7309"/>
                  </a:cubicBezTo>
                  <a:cubicBezTo>
                    <a:pt x="4201" y="7617"/>
                    <a:pt x="4173" y="7953"/>
                    <a:pt x="4173" y="8289"/>
                  </a:cubicBezTo>
                  <a:cubicBezTo>
                    <a:pt x="4201" y="8626"/>
                    <a:pt x="4257" y="8962"/>
                    <a:pt x="4369" y="9298"/>
                  </a:cubicBezTo>
                  <a:cubicBezTo>
                    <a:pt x="4481" y="9634"/>
                    <a:pt x="4621" y="9970"/>
                    <a:pt x="4817" y="10250"/>
                  </a:cubicBezTo>
                  <a:cubicBezTo>
                    <a:pt x="5405" y="11118"/>
                    <a:pt x="6133" y="11790"/>
                    <a:pt x="6889" y="12350"/>
                  </a:cubicBezTo>
                  <a:cubicBezTo>
                    <a:pt x="6693" y="12294"/>
                    <a:pt x="6525" y="12210"/>
                    <a:pt x="6357" y="12154"/>
                  </a:cubicBezTo>
                  <a:cubicBezTo>
                    <a:pt x="5545" y="11874"/>
                    <a:pt x="4761" y="11734"/>
                    <a:pt x="4033" y="11678"/>
                  </a:cubicBezTo>
                  <a:cubicBezTo>
                    <a:pt x="3333" y="11650"/>
                    <a:pt x="2605" y="11818"/>
                    <a:pt x="1989" y="12154"/>
                  </a:cubicBezTo>
                  <a:cubicBezTo>
                    <a:pt x="1709" y="12294"/>
                    <a:pt x="1456" y="12518"/>
                    <a:pt x="1232" y="12742"/>
                  </a:cubicBezTo>
                  <a:cubicBezTo>
                    <a:pt x="1036" y="12966"/>
                    <a:pt x="868" y="13218"/>
                    <a:pt x="784" y="13498"/>
                  </a:cubicBezTo>
                  <a:cubicBezTo>
                    <a:pt x="672" y="13778"/>
                    <a:pt x="672" y="14086"/>
                    <a:pt x="700" y="14422"/>
                  </a:cubicBezTo>
                  <a:cubicBezTo>
                    <a:pt x="728" y="14730"/>
                    <a:pt x="840" y="15038"/>
                    <a:pt x="980" y="15346"/>
                  </a:cubicBezTo>
                  <a:cubicBezTo>
                    <a:pt x="1288" y="15962"/>
                    <a:pt x="1793" y="16495"/>
                    <a:pt x="2381" y="16887"/>
                  </a:cubicBezTo>
                  <a:cubicBezTo>
                    <a:pt x="3277" y="17419"/>
                    <a:pt x="4229" y="17755"/>
                    <a:pt x="5125" y="17951"/>
                  </a:cubicBezTo>
                  <a:cubicBezTo>
                    <a:pt x="4929" y="17979"/>
                    <a:pt x="4733" y="17979"/>
                    <a:pt x="4537" y="18007"/>
                  </a:cubicBezTo>
                  <a:cubicBezTo>
                    <a:pt x="3669" y="18063"/>
                    <a:pt x="2913" y="18231"/>
                    <a:pt x="2241" y="18511"/>
                  </a:cubicBezTo>
                  <a:cubicBezTo>
                    <a:pt x="1905" y="18623"/>
                    <a:pt x="1597" y="18791"/>
                    <a:pt x="1316" y="19015"/>
                  </a:cubicBezTo>
                  <a:cubicBezTo>
                    <a:pt x="1036" y="19211"/>
                    <a:pt x="784" y="19463"/>
                    <a:pt x="560" y="19743"/>
                  </a:cubicBezTo>
                  <a:cubicBezTo>
                    <a:pt x="364" y="19995"/>
                    <a:pt x="224" y="20275"/>
                    <a:pt x="112" y="20583"/>
                  </a:cubicBezTo>
                  <a:cubicBezTo>
                    <a:pt x="56" y="20751"/>
                    <a:pt x="28" y="20891"/>
                    <a:pt x="0" y="21031"/>
                  </a:cubicBezTo>
                  <a:cubicBezTo>
                    <a:pt x="0" y="21199"/>
                    <a:pt x="0" y="21339"/>
                    <a:pt x="0" y="21479"/>
                  </a:cubicBezTo>
                  <a:cubicBezTo>
                    <a:pt x="28" y="21787"/>
                    <a:pt x="140" y="22095"/>
                    <a:pt x="308" y="22347"/>
                  </a:cubicBezTo>
                  <a:cubicBezTo>
                    <a:pt x="476" y="22627"/>
                    <a:pt x="700" y="22879"/>
                    <a:pt x="952" y="23103"/>
                  </a:cubicBezTo>
                  <a:cubicBezTo>
                    <a:pt x="1204" y="23299"/>
                    <a:pt x="1512" y="23495"/>
                    <a:pt x="1821" y="23635"/>
                  </a:cubicBezTo>
                  <a:cubicBezTo>
                    <a:pt x="2157" y="23775"/>
                    <a:pt x="2493" y="23887"/>
                    <a:pt x="2857" y="23915"/>
                  </a:cubicBezTo>
                  <a:cubicBezTo>
                    <a:pt x="3585" y="24027"/>
                    <a:pt x="4369" y="24027"/>
                    <a:pt x="5209" y="23887"/>
                  </a:cubicBezTo>
                  <a:cubicBezTo>
                    <a:pt x="5405" y="23887"/>
                    <a:pt x="5601" y="23831"/>
                    <a:pt x="5769" y="23803"/>
                  </a:cubicBezTo>
                  <a:cubicBezTo>
                    <a:pt x="5601" y="23887"/>
                    <a:pt x="5433" y="23971"/>
                    <a:pt x="5265" y="24055"/>
                  </a:cubicBezTo>
                  <a:cubicBezTo>
                    <a:pt x="4509" y="24476"/>
                    <a:pt x="3893" y="24952"/>
                    <a:pt x="3361" y="25484"/>
                  </a:cubicBezTo>
                  <a:cubicBezTo>
                    <a:pt x="3109" y="25736"/>
                    <a:pt x="2913" y="26016"/>
                    <a:pt x="2717" y="26324"/>
                  </a:cubicBezTo>
                  <a:cubicBezTo>
                    <a:pt x="2549" y="26660"/>
                    <a:pt x="2409" y="26996"/>
                    <a:pt x="2353" y="27304"/>
                  </a:cubicBezTo>
                  <a:cubicBezTo>
                    <a:pt x="2269" y="27640"/>
                    <a:pt x="2269" y="27976"/>
                    <a:pt x="2297" y="28256"/>
                  </a:cubicBezTo>
                  <a:cubicBezTo>
                    <a:pt x="2325" y="28592"/>
                    <a:pt x="2409" y="28872"/>
                    <a:pt x="2549" y="29124"/>
                  </a:cubicBezTo>
                  <a:cubicBezTo>
                    <a:pt x="2857" y="29628"/>
                    <a:pt x="3417" y="29992"/>
                    <a:pt x="4061" y="30188"/>
                  </a:cubicBezTo>
                  <a:cubicBezTo>
                    <a:pt x="4229" y="30244"/>
                    <a:pt x="4397" y="30272"/>
                    <a:pt x="4565" y="30300"/>
                  </a:cubicBezTo>
                  <a:cubicBezTo>
                    <a:pt x="4733" y="30328"/>
                    <a:pt x="4901" y="30328"/>
                    <a:pt x="5097" y="30328"/>
                  </a:cubicBezTo>
                  <a:cubicBezTo>
                    <a:pt x="5433" y="30328"/>
                    <a:pt x="5797" y="30272"/>
                    <a:pt x="6133" y="30160"/>
                  </a:cubicBezTo>
                  <a:cubicBezTo>
                    <a:pt x="7113" y="29880"/>
                    <a:pt x="8009" y="29404"/>
                    <a:pt x="8765" y="28872"/>
                  </a:cubicBezTo>
                  <a:cubicBezTo>
                    <a:pt x="8177" y="29572"/>
                    <a:pt x="7589" y="30412"/>
                    <a:pt x="7225" y="31364"/>
                  </a:cubicBezTo>
                  <a:cubicBezTo>
                    <a:pt x="6973" y="32037"/>
                    <a:pt x="6917" y="32793"/>
                    <a:pt x="7029" y="33437"/>
                  </a:cubicBezTo>
                  <a:cubicBezTo>
                    <a:pt x="7113" y="33773"/>
                    <a:pt x="7225" y="34109"/>
                    <a:pt x="7365" y="34361"/>
                  </a:cubicBezTo>
                  <a:cubicBezTo>
                    <a:pt x="7561" y="34669"/>
                    <a:pt x="7757" y="34893"/>
                    <a:pt x="7953" y="35033"/>
                  </a:cubicBezTo>
                  <a:cubicBezTo>
                    <a:pt x="8233" y="35201"/>
                    <a:pt x="8513" y="35341"/>
                    <a:pt x="8821" y="35397"/>
                  </a:cubicBezTo>
                  <a:cubicBezTo>
                    <a:pt x="9130" y="35453"/>
                    <a:pt x="9466" y="35453"/>
                    <a:pt x="9802" y="35397"/>
                  </a:cubicBezTo>
                  <a:cubicBezTo>
                    <a:pt x="10474" y="35313"/>
                    <a:pt x="11146" y="35005"/>
                    <a:pt x="11678" y="34557"/>
                  </a:cubicBezTo>
                  <a:cubicBezTo>
                    <a:pt x="12266" y="34053"/>
                    <a:pt x="12770" y="33493"/>
                    <a:pt x="13246" y="32765"/>
                  </a:cubicBezTo>
                  <a:cubicBezTo>
                    <a:pt x="13358" y="32625"/>
                    <a:pt x="13442" y="32457"/>
                    <a:pt x="13554" y="32289"/>
                  </a:cubicBezTo>
                  <a:cubicBezTo>
                    <a:pt x="13302" y="33185"/>
                    <a:pt x="13134" y="34165"/>
                    <a:pt x="13190" y="35201"/>
                  </a:cubicBezTo>
                  <a:cubicBezTo>
                    <a:pt x="13190" y="35565"/>
                    <a:pt x="13274" y="35901"/>
                    <a:pt x="13386" y="36237"/>
                  </a:cubicBezTo>
                  <a:cubicBezTo>
                    <a:pt x="13498" y="36573"/>
                    <a:pt x="13666" y="36909"/>
                    <a:pt x="13834" y="37161"/>
                  </a:cubicBezTo>
                  <a:cubicBezTo>
                    <a:pt x="14030" y="37441"/>
                    <a:pt x="14254" y="37665"/>
                    <a:pt x="14506" y="37861"/>
                  </a:cubicBezTo>
                  <a:cubicBezTo>
                    <a:pt x="14786" y="38057"/>
                    <a:pt x="15066" y="38169"/>
                    <a:pt x="15318" y="38253"/>
                  </a:cubicBezTo>
                  <a:cubicBezTo>
                    <a:pt x="15906" y="38365"/>
                    <a:pt x="16551" y="38197"/>
                    <a:pt x="17139" y="37833"/>
                  </a:cubicBezTo>
                  <a:cubicBezTo>
                    <a:pt x="17419" y="37665"/>
                    <a:pt x="17699" y="37441"/>
                    <a:pt x="17923" y="37161"/>
                  </a:cubicBezTo>
                  <a:cubicBezTo>
                    <a:pt x="18175" y="36909"/>
                    <a:pt x="18371" y="36601"/>
                    <a:pt x="18511" y="36293"/>
                  </a:cubicBezTo>
                  <a:cubicBezTo>
                    <a:pt x="18847" y="35621"/>
                    <a:pt x="19071" y="34865"/>
                    <a:pt x="19239" y="34025"/>
                  </a:cubicBezTo>
                  <a:cubicBezTo>
                    <a:pt x="19267" y="33857"/>
                    <a:pt x="19295" y="33661"/>
                    <a:pt x="19323" y="33465"/>
                  </a:cubicBezTo>
                  <a:cubicBezTo>
                    <a:pt x="19351" y="33661"/>
                    <a:pt x="19379" y="33857"/>
                    <a:pt x="19407" y="34025"/>
                  </a:cubicBezTo>
                  <a:cubicBezTo>
                    <a:pt x="19575" y="34865"/>
                    <a:pt x="19799" y="35621"/>
                    <a:pt x="20163" y="36293"/>
                  </a:cubicBezTo>
                  <a:cubicBezTo>
                    <a:pt x="20303" y="36601"/>
                    <a:pt x="20527" y="36881"/>
                    <a:pt x="20751" y="37161"/>
                  </a:cubicBezTo>
                  <a:cubicBezTo>
                    <a:pt x="21003" y="37413"/>
                    <a:pt x="21255" y="37637"/>
                    <a:pt x="21563" y="37805"/>
                  </a:cubicBezTo>
                  <a:cubicBezTo>
                    <a:pt x="22151" y="38169"/>
                    <a:pt x="22823" y="38309"/>
                    <a:pt x="23355" y="38169"/>
                  </a:cubicBezTo>
                  <a:lnTo>
                    <a:pt x="23355" y="38029"/>
                  </a:lnTo>
                  <a:lnTo>
                    <a:pt x="23383" y="38169"/>
                  </a:lnTo>
                  <a:cubicBezTo>
                    <a:pt x="23663" y="38113"/>
                    <a:pt x="23915" y="38001"/>
                    <a:pt x="24196" y="37777"/>
                  </a:cubicBezTo>
                  <a:cubicBezTo>
                    <a:pt x="24448" y="37581"/>
                    <a:pt x="24672" y="37357"/>
                    <a:pt x="24868" y="37077"/>
                  </a:cubicBezTo>
                  <a:cubicBezTo>
                    <a:pt x="25232" y="36517"/>
                    <a:pt x="25456" y="35817"/>
                    <a:pt x="25484" y="35089"/>
                  </a:cubicBezTo>
                  <a:cubicBezTo>
                    <a:pt x="25512" y="34361"/>
                    <a:pt x="25428" y="33577"/>
                    <a:pt x="25204" y="327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6476650" y="4268875"/>
              <a:ext cx="621000" cy="618900"/>
            </a:xfrm>
            <a:custGeom>
              <a:rect b="b" l="l" r="r" t="t"/>
              <a:pathLst>
                <a:path extrusionOk="0" h="24756" w="24840">
                  <a:moveTo>
                    <a:pt x="15122" y="24671"/>
                  </a:moveTo>
                  <a:lnTo>
                    <a:pt x="15122" y="24671"/>
                  </a:lnTo>
                  <a:lnTo>
                    <a:pt x="15122" y="24671"/>
                  </a:lnTo>
                  <a:lnTo>
                    <a:pt x="15094" y="24671"/>
                  </a:lnTo>
                  <a:lnTo>
                    <a:pt x="15094" y="24671"/>
                  </a:lnTo>
                  <a:cubicBezTo>
                    <a:pt x="14758" y="24755"/>
                    <a:pt x="14366" y="24643"/>
                    <a:pt x="14002" y="24419"/>
                  </a:cubicBezTo>
                  <a:cubicBezTo>
                    <a:pt x="13806" y="24335"/>
                    <a:pt x="13638" y="24195"/>
                    <a:pt x="13498" y="24027"/>
                  </a:cubicBezTo>
                  <a:cubicBezTo>
                    <a:pt x="13330" y="23859"/>
                    <a:pt x="13218" y="23663"/>
                    <a:pt x="13106" y="23467"/>
                  </a:cubicBezTo>
                  <a:cubicBezTo>
                    <a:pt x="12994" y="23243"/>
                    <a:pt x="12910" y="23019"/>
                    <a:pt x="12826" y="22767"/>
                  </a:cubicBezTo>
                  <a:cubicBezTo>
                    <a:pt x="12742" y="22515"/>
                    <a:pt x="12686" y="22291"/>
                    <a:pt x="12630" y="22039"/>
                  </a:cubicBezTo>
                  <a:cubicBezTo>
                    <a:pt x="12546" y="21535"/>
                    <a:pt x="12490" y="21031"/>
                    <a:pt x="12490" y="20555"/>
                  </a:cubicBezTo>
                  <a:lnTo>
                    <a:pt x="12490" y="20247"/>
                  </a:lnTo>
                  <a:lnTo>
                    <a:pt x="12462" y="20247"/>
                  </a:lnTo>
                  <a:lnTo>
                    <a:pt x="12462" y="20555"/>
                  </a:lnTo>
                  <a:cubicBezTo>
                    <a:pt x="12462" y="21031"/>
                    <a:pt x="12434" y="21535"/>
                    <a:pt x="12350" y="22039"/>
                  </a:cubicBezTo>
                  <a:cubicBezTo>
                    <a:pt x="12266" y="22543"/>
                    <a:pt x="12126" y="23019"/>
                    <a:pt x="11902" y="23495"/>
                  </a:cubicBezTo>
                  <a:cubicBezTo>
                    <a:pt x="11790" y="23691"/>
                    <a:pt x="11678" y="23859"/>
                    <a:pt x="11510" y="24027"/>
                  </a:cubicBezTo>
                  <a:cubicBezTo>
                    <a:pt x="11370" y="24195"/>
                    <a:pt x="11202" y="24335"/>
                    <a:pt x="11034" y="24447"/>
                  </a:cubicBezTo>
                  <a:cubicBezTo>
                    <a:pt x="10950" y="24503"/>
                    <a:pt x="10838" y="24559"/>
                    <a:pt x="10754" y="24615"/>
                  </a:cubicBezTo>
                  <a:cubicBezTo>
                    <a:pt x="10670" y="24643"/>
                    <a:pt x="10558" y="24671"/>
                    <a:pt x="10474" y="24699"/>
                  </a:cubicBezTo>
                  <a:cubicBezTo>
                    <a:pt x="10278" y="24727"/>
                    <a:pt x="10110" y="24755"/>
                    <a:pt x="9942" y="24727"/>
                  </a:cubicBezTo>
                  <a:lnTo>
                    <a:pt x="9942" y="24727"/>
                  </a:lnTo>
                  <a:lnTo>
                    <a:pt x="9914" y="24727"/>
                  </a:lnTo>
                  <a:lnTo>
                    <a:pt x="9914" y="24727"/>
                  </a:lnTo>
                  <a:lnTo>
                    <a:pt x="9914" y="24727"/>
                  </a:lnTo>
                  <a:cubicBezTo>
                    <a:pt x="9745" y="24671"/>
                    <a:pt x="9577" y="24587"/>
                    <a:pt x="9437" y="24475"/>
                  </a:cubicBezTo>
                  <a:cubicBezTo>
                    <a:pt x="9269" y="24363"/>
                    <a:pt x="9129" y="24223"/>
                    <a:pt x="9017" y="24055"/>
                  </a:cubicBezTo>
                  <a:cubicBezTo>
                    <a:pt x="8877" y="23887"/>
                    <a:pt x="8793" y="23691"/>
                    <a:pt x="8709" y="23467"/>
                  </a:cubicBezTo>
                  <a:cubicBezTo>
                    <a:pt x="8681" y="23355"/>
                    <a:pt x="8653" y="23271"/>
                    <a:pt x="8625" y="23159"/>
                  </a:cubicBezTo>
                  <a:cubicBezTo>
                    <a:pt x="8597" y="23047"/>
                    <a:pt x="8597" y="22935"/>
                    <a:pt x="8597" y="22823"/>
                  </a:cubicBezTo>
                  <a:cubicBezTo>
                    <a:pt x="8541" y="21787"/>
                    <a:pt x="8849" y="20807"/>
                    <a:pt x="9185" y="19883"/>
                  </a:cubicBezTo>
                  <a:cubicBezTo>
                    <a:pt x="9241" y="19799"/>
                    <a:pt x="9269" y="19715"/>
                    <a:pt x="9325" y="19603"/>
                  </a:cubicBezTo>
                  <a:lnTo>
                    <a:pt x="9325" y="19603"/>
                  </a:lnTo>
                  <a:cubicBezTo>
                    <a:pt x="9269" y="19687"/>
                    <a:pt x="9241" y="19799"/>
                    <a:pt x="9185" y="19883"/>
                  </a:cubicBezTo>
                  <a:cubicBezTo>
                    <a:pt x="8989" y="20331"/>
                    <a:pt x="8737" y="20779"/>
                    <a:pt x="8457" y="21199"/>
                  </a:cubicBezTo>
                  <a:cubicBezTo>
                    <a:pt x="8177" y="21619"/>
                    <a:pt x="7869" y="22011"/>
                    <a:pt x="7477" y="22319"/>
                  </a:cubicBezTo>
                  <a:cubicBezTo>
                    <a:pt x="7113" y="22627"/>
                    <a:pt x="6693" y="22795"/>
                    <a:pt x="6273" y="22851"/>
                  </a:cubicBezTo>
                  <a:cubicBezTo>
                    <a:pt x="6077" y="22879"/>
                    <a:pt x="5853" y="22879"/>
                    <a:pt x="5685" y="22851"/>
                  </a:cubicBezTo>
                  <a:cubicBezTo>
                    <a:pt x="5489" y="22823"/>
                    <a:pt x="5321" y="22739"/>
                    <a:pt x="5181" y="22655"/>
                  </a:cubicBezTo>
                  <a:lnTo>
                    <a:pt x="5181" y="22655"/>
                  </a:lnTo>
                  <a:lnTo>
                    <a:pt x="5153" y="22655"/>
                  </a:lnTo>
                  <a:lnTo>
                    <a:pt x="5153" y="22655"/>
                  </a:lnTo>
                  <a:lnTo>
                    <a:pt x="5153" y="22655"/>
                  </a:lnTo>
                  <a:cubicBezTo>
                    <a:pt x="5013" y="22543"/>
                    <a:pt x="4901" y="22403"/>
                    <a:pt x="4789" y="22235"/>
                  </a:cubicBezTo>
                  <a:cubicBezTo>
                    <a:pt x="4761" y="22151"/>
                    <a:pt x="4705" y="22067"/>
                    <a:pt x="4677" y="21955"/>
                  </a:cubicBezTo>
                  <a:cubicBezTo>
                    <a:pt x="4649" y="21871"/>
                    <a:pt x="4621" y="21759"/>
                    <a:pt x="4593" y="21675"/>
                  </a:cubicBezTo>
                  <a:cubicBezTo>
                    <a:pt x="4509" y="21255"/>
                    <a:pt x="4565" y="20779"/>
                    <a:pt x="4705" y="20359"/>
                  </a:cubicBezTo>
                  <a:cubicBezTo>
                    <a:pt x="4817" y="20135"/>
                    <a:pt x="4929" y="19883"/>
                    <a:pt x="5041" y="19687"/>
                  </a:cubicBezTo>
                  <a:cubicBezTo>
                    <a:pt x="5181" y="19463"/>
                    <a:pt x="5321" y="19239"/>
                    <a:pt x="5461" y="19043"/>
                  </a:cubicBezTo>
                  <a:cubicBezTo>
                    <a:pt x="5769" y="18651"/>
                    <a:pt x="6105" y="18287"/>
                    <a:pt x="6469" y="17951"/>
                  </a:cubicBezTo>
                  <a:cubicBezTo>
                    <a:pt x="6525" y="17867"/>
                    <a:pt x="6609" y="17811"/>
                    <a:pt x="6693" y="17755"/>
                  </a:cubicBezTo>
                  <a:cubicBezTo>
                    <a:pt x="6693" y="17755"/>
                    <a:pt x="6693" y="17727"/>
                    <a:pt x="6693" y="17727"/>
                  </a:cubicBezTo>
                  <a:cubicBezTo>
                    <a:pt x="6609" y="17811"/>
                    <a:pt x="6525" y="17867"/>
                    <a:pt x="6441" y="17951"/>
                  </a:cubicBezTo>
                  <a:cubicBezTo>
                    <a:pt x="6077" y="18259"/>
                    <a:pt x="5685" y="18567"/>
                    <a:pt x="5265" y="18847"/>
                  </a:cubicBezTo>
                  <a:cubicBezTo>
                    <a:pt x="4845" y="19099"/>
                    <a:pt x="4397" y="19323"/>
                    <a:pt x="3893" y="19463"/>
                  </a:cubicBezTo>
                  <a:cubicBezTo>
                    <a:pt x="3669" y="19519"/>
                    <a:pt x="3445" y="19547"/>
                    <a:pt x="3221" y="19575"/>
                  </a:cubicBezTo>
                  <a:cubicBezTo>
                    <a:pt x="3137" y="19575"/>
                    <a:pt x="3025" y="19547"/>
                    <a:pt x="2913" y="19547"/>
                  </a:cubicBezTo>
                  <a:cubicBezTo>
                    <a:pt x="2801" y="19519"/>
                    <a:pt x="2689" y="19519"/>
                    <a:pt x="2605" y="19491"/>
                  </a:cubicBezTo>
                  <a:cubicBezTo>
                    <a:pt x="2493" y="19463"/>
                    <a:pt x="2381" y="19407"/>
                    <a:pt x="2296" y="19379"/>
                  </a:cubicBezTo>
                  <a:cubicBezTo>
                    <a:pt x="2268" y="19351"/>
                    <a:pt x="2212" y="19323"/>
                    <a:pt x="2156" y="19295"/>
                  </a:cubicBezTo>
                  <a:cubicBezTo>
                    <a:pt x="2128" y="19295"/>
                    <a:pt x="2072" y="19267"/>
                    <a:pt x="2044" y="19239"/>
                  </a:cubicBezTo>
                  <a:cubicBezTo>
                    <a:pt x="1876" y="19127"/>
                    <a:pt x="1764" y="18987"/>
                    <a:pt x="1680" y="18847"/>
                  </a:cubicBezTo>
                  <a:lnTo>
                    <a:pt x="1680" y="18847"/>
                  </a:lnTo>
                  <a:lnTo>
                    <a:pt x="1680" y="18819"/>
                  </a:lnTo>
                  <a:lnTo>
                    <a:pt x="1680" y="18819"/>
                  </a:lnTo>
                  <a:lnTo>
                    <a:pt x="1680" y="18819"/>
                  </a:lnTo>
                  <a:cubicBezTo>
                    <a:pt x="1568" y="18679"/>
                    <a:pt x="1540" y="18483"/>
                    <a:pt x="1512" y="18315"/>
                  </a:cubicBezTo>
                  <a:cubicBezTo>
                    <a:pt x="1484" y="18119"/>
                    <a:pt x="1512" y="17895"/>
                    <a:pt x="1540" y="17699"/>
                  </a:cubicBezTo>
                  <a:cubicBezTo>
                    <a:pt x="1596" y="17503"/>
                    <a:pt x="1680" y="17278"/>
                    <a:pt x="1792" y="17082"/>
                  </a:cubicBezTo>
                  <a:cubicBezTo>
                    <a:pt x="1904" y="16886"/>
                    <a:pt x="2016" y="16718"/>
                    <a:pt x="2184" y="16550"/>
                  </a:cubicBezTo>
                  <a:cubicBezTo>
                    <a:pt x="2549" y="16186"/>
                    <a:pt x="2969" y="15906"/>
                    <a:pt x="3417" y="15654"/>
                  </a:cubicBezTo>
                  <a:cubicBezTo>
                    <a:pt x="3837" y="15430"/>
                    <a:pt x="4313" y="15234"/>
                    <a:pt x="4761" y="15066"/>
                  </a:cubicBezTo>
                  <a:cubicBezTo>
                    <a:pt x="4845" y="15038"/>
                    <a:pt x="4929" y="14982"/>
                    <a:pt x="5041" y="14954"/>
                  </a:cubicBezTo>
                  <a:lnTo>
                    <a:pt x="5041" y="14954"/>
                  </a:lnTo>
                  <a:cubicBezTo>
                    <a:pt x="4929" y="14982"/>
                    <a:pt x="4845" y="15010"/>
                    <a:pt x="4761" y="15038"/>
                  </a:cubicBezTo>
                  <a:cubicBezTo>
                    <a:pt x="4285" y="15206"/>
                    <a:pt x="3809" y="15318"/>
                    <a:pt x="3305" y="15374"/>
                  </a:cubicBezTo>
                  <a:cubicBezTo>
                    <a:pt x="2829" y="15458"/>
                    <a:pt x="2296" y="15458"/>
                    <a:pt x="1792" y="15402"/>
                  </a:cubicBezTo>
                  <a:cubicBezTo>
                    <a:pt x="1568" y="15374"/>
                    <a:pt x="1372" y="15318"/>
                    <a:pt x="1148" y="15206"/>
                  </a:cubicBezTo>
                  <a:cubicBezTo>
                    <a:pt x="952" y="15122"/>
                    <a:pt x="784" y="15010"/>
                    <a:pt x="616" y="14870"/>
                  </a:cubicBezTo>
                  <a:cubicBezTo>
                    <a:pt x="560" y="14842"/>
                    <a:pt x="532" y="14814"/>
                    <a:pt x="476" y="14758"/>
                  </a:cubicBezTo>
                  <a:cubicBezTo>
                    <a:pt x="448" y="14730"/>
                    <a:pt x="420" y="14702"/>
                    <a:pt x="392" y="14646"/>
                  </a:cubicBezTo>
                  <a:cubicBezTo>
                    <a:pt x="308" y="14590"/>
                    <a:pt x="252" y="14506"/>
                    <a:pt x="196" y="14422"/>
                  </a:cubicBezTo>
                  <a:cubicBezTo>
                    <a:pt x="112" y="14254"/>
                    <a:pt x="56" y="14086"/>
                    <a:pt x="28" y="13890"/>
                  </a:cubicBezTo>
                  <a:lnTo>
                    <a:pt x="28" y="13890"/>
                  </a:lnTo>
                  <a:lnTo>
                    <a:pt x="28" y="13890"/>
                  </a:lnTo>
                  <a:lnTo>
                    <a:pt x="28" y="13890"/>
                  </a:lnTo>
                  <a:lnTo>
                    <a:pt x="28" y="13890"/>
                  </a:lnTo>
                  <a:cubicBezTo>
                    <a:pt x="0" y="13806"/>
                    <a:pt x="0" y="13722"/>
                    <a:pt x="28" y="13610"/>
                  </a:cubicBezTo>
                  <a:cubicBezTo>
                    <a:pt x="28" y="13526"/>
                    <a:pt x="56" y="13442"/>
                    <a:pt x="84" y="13330"/>
                  </a:cubicBezTo>
                  <a:cubicBezTo>
                    <a:pt x="140" y="13162"/>
                    <a:pt x="252" y="12966"/>
                    <a:pt x="364" y="12798"/>
                  </a:cubicBezTo>
                  <a:cubicBezTo>
                    <a:pt x="504" y="12630"/>
                    <a:pt x="644" y="12490"/>
                    <a:pt x="840" y="12350"/>
                  </a:cubicBezTo>
                  <a:cubicBezTo>
                    <a:pt x="1008" y="12210"/>
                    <a:pt x="1204" y="12126"/>
                    <a:pt x="1428" y="12042"/>
                  </a:cubicBezTo>
                  <a:cubicBezTo>
                    <a:pt x="1540" y="11986"/>
                    <a:pt x="1652" y="11958"/>
                    <a:pt x="1792" y="11902"/>
                  </a:cubicBezTo>
                  <a:cubicBezTo>
                    <a:pt x="1904" y="11874"/>
                    <a:pt x="2016" y="11846"/>
                    <a:pt x="2156" y="11818"/>
                  </a:cubicBezTo>
                  <a:cubicBezTo>
                    <a:pt x="2409" y="11762"/>
                    <a:pt x="2661" y="11734"/>
                    <a:pt x="2913" y="11706"/>
                  </a:cubicBezTo>
                  <a:cubicBezTo>
                    <a:pt x="3389" y="11678"/>
                    <a:pt x="3893" y="11678"/>
                    <a:pt x="4369" y="11706"/>
                  </a:cubicBezTo>
                  <a:lnTo>
                    <a:pt x="4621" y="11734"/>
                  </a:lnTo>
                  <a:lnTo>
                    <a:pt x="4621" y="11734"/>
                  </a:lnTo>
                  <a:cubicBezTo>
                    <a:pt x="4537" y="11706"/>
                    <a:pt x="4453" y="11706"/>
                    <a:pt x="4369" y="11706"/>
                  </a:cubicBezTo>
                  <a:cubicBezTo>
                    <a:pt x="3893" y="11650"/>
                    <a:pt x="3417" y="11566"/>
                    <a:pt x="2913" y="11426"/>
                  </a:cubicBezTo>
                  <a:cubicBezTo>
                    <a:pt x="2437" y="11286"/>
                    <a:pt x="1960" y="11090"/>
                    <a:pt x="1540" y="10810"/>
                  </a:cubicBezTo>
                  <a:cubicBezTo>
                    <a:pt x="1344" y="10698"/>
                    <a:pt x="1176" y="10558"/>
                    <a:pt x="1008" y="10390"/>
                  </a:cubicBezTo>
                  <a:cubicBezTo>
                    <a:pt x="952" y="10306"/>
                    <a:pt x="868" y="10222"/>
                    <a:pt x="812" y="10138"/>
                  </a:cubicBezTo>
                  <a:cubicBezTo>
                    <a:pt x="756" y="10054"/>
                    <a:pt x="700" y="9942"/>
                    <a:pt x="644" y="9858"/>
                  </a:cubicBezTo>
                  <a:cubicBezTo>
                    <a:pt x="616" y="9774"/>
                    <a:pt x="560" y="9662"/>
                    <a:pt x="532" y="9578"/>
                  </a:cubicBezTo>
                  <a:cubicBezTo>
                    <a:pt x="504" y="9465"/>
                    <a:pt x="476" y="9381"/>
                    <a:pt x="476" y="9269"/>
                  </a:cubicBezTo>
                  <a:cubicBezTo>
                    <a:pt x="448" y="9073"/>
                    <a:pt x="448" y="8905"/>
                    <a:pt x="504" y="8737"/>
                  </a:cubicBezTo>
                  <a:lnTo>
                    <a:pt x="504" y="8737"/>
                  </a:lnTo>
                  <a:lnTo>
                    <a:pt x="504" y="8737"/>
                  </a:lnTo>
                  <a:lnTo>
                    <a:pt x="504" y="8737"/>
                  </a:lnTo>
                  <a:lnTo>
                    <a:pt x="504" y="8737"/>
                  </a:lnTo>
                  <a:cubicBezTo>
                    <a:pt x="532" y="8625"/>
                    <a:pt x="588" y="8569"/>
                    <a:pt x="616" y="8485"/>
                  </a:cubicBezTo>
                  <a:cubicBezTo>
                    <a:pt x="672" y="8401"/>
                    <a:pt x="728" y="8317"/>
                    <a:pt x="784" y="8261"/>
                  </a:cubicBezTo>
                  <a:cubicBezTo>
                    <a:pt x="924" y="8121"/>
                    <a:pt x="1092" y="7981"/>
                    <a:pt x="1260" y="7897"/>
                  </a:cubicBezTo>
                  <a:cubicBezTo>
                    <a:pt x="1456" y="7785"/>
                    <a:pt x="1652" y="7701"/>
                    <a:pt x="1876" y="7645"/>
                  </a:cubicBezTo>
                  <a:cubicBezTo>
                    <a:pt x="2072" y="7617"/>
                    <a:pt x="2325" y="7589"/>
                    <a:pt x="2521" y="7589"/>
                  </a:cubicBezTo>
                  <a:cubicBezTo>
                    <a:pt x="2801" y="7617"/>
                    <a:pt x="3053" y="7645"/>
                    <a:pt x="3305" y="7701"/>
                  </a:cubicBezTo>
                  <a:cubicBezTo>
                    <a:pt x="3557" y="7757"/>
                    <a:pt x="3781" y="7813"/>
                    <a:pt x="4033" y="7897"/>
                  </a:cubicBezTo>
                  <a:cubicBezTo>
                    <a:pt x="4509" y="8065"/>
                    <a:pt x="4957" y="8261"/>
                    <a:pt x="5377" y="8513"/>
                  </a:cubicBezTo>
                  <a:cubicBezTo>
                    <a:pt x="5433" y="8541"/>
                    <a:pt x="5489" y="8569"/>
                    <a:pt x="5545" y="8597"/>
                  </a:cubicBezTo>
                  <a:cubicBezTo>
                    <a:pt x="5545" y="8597"/>
                    <a:pt x="5545" y="8597"/>
                    <a:pt x="5545" y="8597"/>
                  </a:cubicBezTo>
                  <a:cubicBezTo>
                    <a:pt x="5489" y="8569"/>
                    <a:pt x="5433" y="8541"/>
                    <a:pt x="5377" y="8485"/>
                  </a:cubicBezTo>
                  <a:cubicBezTo>
                    <a:pt x="4957" y="8233"/>
                    <a:pt x="4537" y="7981"/>
                    <a:pt x="4173" y="7645"/>
                  </a:cubicBezTo>
                  <a:cubicBezTo>
                    <a:pt x="3781" y="7337"/>
                    <a:pt x="3417" y="6973"/>
                    <a:pt x="3137" y="6525"/>
                  </a:cubicBezTo>
                  <a:cubicBezTo>
                    <a:pt x="3081" y="6441"/>
                    <a:pt x="3025" y="6329"/>
                    <a:pt x="2969" y="6245"/>
                  </a:cubicBezTo>
                  <a:cubicBezTo>
                    <a:pt x="2913" y="6133"/>
                    <a:pt x="2885" y="6049"/>
                    <a:pt x="2857" y="5937"/>
                  </a:cubicBezTo>
                  <a:cubicBezTo>
                    <a:pt x="2773" y="5713"/>
                    <a:pt x="2745" y="5517"/>
                    <a:pt x="2717" y="5293"/>
                  </a:cubicBezTo>
                  <a:cubicBezTo>
                    <a:pt x="2717" y="5097"/>
                    <a:pt x="2745" y="4873"/>
                    <a:pt x="2801" y="4705"/>
                  </a:cubicBezTo>
                  <a:cubicBezTo>
                    <a:pt x="2857" y="4509"/>
                    <a:pt x="2941" y="4341"/>
                    <a:pt x="3053" y="4201"/>
                  </a:cubicBezTo>
                  <a:lnTo>
                    <a:pt x="3053" y="4201"/>
                  </a:lnTo>
                  <a:lnTo>
                    <a:pt x="3053" y="4201"/>
                  </a:lnTo>
                  <a:lnTo>
                    <a:pt x="3081" y="4201"/>
                  </a:lnTo>
                  <a:lnTo>
                    <a:pt x="3081" y="4201"/>
                  </a:lnTo>
                  <a:cubicBezTo>
                    <a:pt x="3305" y="3949"/>
                    <a:pt x="3669" y="3781"/>
                    <a:pt x="4117" y="3753"/>
                  </a:cubicBezTo>
                  <a:cubicBezTo>
                    <a:pt x="4201" y="3725"/>
                    <a:pt x="4313" y="3725"/>
                    <a:pt x="4425" y="3753"/>
                  </a:cubicBezTo>
                  <a:cubicBezTo>
                    <a:pt x="4537" y="3753"/>
                    <a:pt x="4649" y="3753"/>
                    <a:pt x="4761" y="3781"/>
                  </a:cubicBezTo>
                  <a:cubicBezTo>
                    <a:pt x="4957" y="3837"/>
                    <a:pt x="5181" y="3893"/>
                    <a:pt x="5377" y="4005"/>
                  </a:cubicBezTo>
                  <a:cubicBezTo>
                    <a:pt x="5825" y="4229"/>
                    <a:pt x="6245" y="4537"/>
                    <a:pt x="6609" y="4901"/>
                  </a:cubicBezTo>
                  <a:cubicBezTo>
                    <a:pt x="6973" y="5237"/>
                    <a:pt x="7309" y="5601"/>
                    <a:pt x="7589" y="5993"/>
                  </a:cubicBezTo>
                  <a:cubicBezTo>
                    <a:pt x="7617" y="6021"/>
                    <a:pt x="7645" y="6077"/>
                    <a:pt x="7673" y="6105"/>
                  </a:cubicBezTo>
                  <a:lnTo>
                    <a:pt x="7701" y="6105"/>
                  </a:lnTo>
                  <a:cubicBezTo>
                    <a:pt x="7673" y="6077"/>
                    <a:pt x="7645" y="6021"/>
                    <a:pt x="7617" y="5993"/>
                  </a:cubicBezTo>
                  <a:cubicBezTo>
                    <a:pt x="7337" y="5601"/>
                    <a:pt x="7057" y="5181"/>
                    <a:pt x="6833" y="4733"/>
                  </a:cubicBezTo>
                  <a:cubicBezTo>
                    <a:pt x="6609" y="4285"/>
                    <a:pt x="6441" y="3781"/>
                    <a:pt x="6357" y="3277"/>
                  </a:cubicBezTo>
                  <a:cubicBezTo>
                    <a:pt x="6301" y="3053"/>
                    <a:pt x="6301" y="2829"/>
                    <a:pt x="6329" y="2605"/>
                  </a:cubicBezTo>
                  <a:cubicBezTo>
                    <a:pt x="6329" y="2521"/>
                    <a:pt x="6357" y="2409"/>
                    <a:pt x="6385" y="2297"/>
                  </a:cubicBezTo>
                  <a:cubicBezTo>
                    <a:pt x="6413" y="2185"/>
                    <a:pt x="6441" y="2073"/>
                    <a:pt x="6469" y="1989"/>
                  </a:cubicBezTo>
                  <a:cubicBezTo>
                    <a:pt x="6637" y="1596"/>
                    <a:pt x="6917" y="1288"/>
                    <a:pt x="7225" y="1120"/>
                  </a:cubicBezTo>
                  <a:lnTo>
                    <a:pt x="7225" y="1120"/>
                  </a:lnTo>
                  <a:lnTo>
                    <a:pt x="7225" y="1120"/>
                  </a:lnTo>
                  <a:lnTo>
                    <a:pt x="7225" y="1120"/>
                  </a:lnTo>
                  <a:lnTo>
                    <a:pt x="7225" y="1120"/>
                  </a:lnTo>
                  <a:cubicBezTo>
                    <a:pt x="7393" y="1064"/>
                    <a:pt x="7589" y="1036"/>
                    <a:pt x="7757" y="1008"/>
                  </a:cubicBezTo>
                  <a:cubicBezTo>
                    <a:pt x="7953" y="1008"/>
                    <a:pt x="8177" y="1064"/>
                    <a:pt x="8373" y="1120"/>
                  </a:cubicBezTo>
                  <a:cubicBezTo>
                    <a:pt x="8569" y="1204"/>
                    <a:pt x="8765" y="1288"/>
                    <a:pt x="8933" y="1428"/>
                  </a:cubicBezTo>
                  <a:cubicBezTo>
                    <a:pt x="9045" y="1484"/>
                    <a:pt x="9129" y="1568"/>
                    <a:pt x="9213" y="1624"/>
                  </a:cubicBezTo>
                  <a:cubicBezTo>
                    <a:pt x="9269" y="1708"/>
                    <a:pt x="9353" y="1793"/>
                    <a:pt x="9437" y="1877"/>
                  </a:cubicBezTo>
                  <a:cubicBezTo>
                    <a:pt x="9745" y="2269"/>
                    <a:pt x="9998" y="2717"/>
                    <a:pt x="10194" y="3193"/>
                  </a:cubicBezTo>
                  <a:cubicBezTo>
                    <a:pt x="10390" y="3641"/>
                    <a:pt x="10530" y="4117"/>
                    <a:pt x="10642" y="4593"/>
                  </a:cubicBezTo>
                  <a:cubicBezTo>
                    <a:pt x="10670" y="4621"/>
                    <a:pt x="10670" y="4677"/>
                    <a:pt x="10670" y="4705"/>
                  </a:cubicBezTo>
                  <a:lnTo>
                    <a:pt x="10698" y="4705"/>
                  </a:lnTo>
                  <a:cubicBezTo>
                    <a:pt x="10670" y="4677"/>
                    <a:pt x="10670" y="4649"/>
                    <a:pt x="10670" y="4593"/>
                  </a:cubicBezTo>
                  <a:cubicBezTo>
                    <a:pt x="10586" y="4117"/>
                    <a:pt x="10502" y="3641"/>
                    <a:pt x="10474" y="3137"/>
                  </a:cubicBezTo>
                  <a:cubicBezTo>
                    <a:pt x="10474" y="2885"/>
                    <a:pt x="10474" y="2633"/>
                    <a:pt x="10502" y="2381"/>
                  </a:cubicBezTo>
                  <a:cubicBezTo>
                    <a:pt x="10530" y="2129"/>
                    <a:pt x="10558" y="1877"/>
                    <a:pt x="10614" y="1624"/>
                  </a:cubicBezTo>
                  <a:cubicBezTo>
                    <a:pt x="10670" y="1400"/>
                    <a:pt x="10754" y="1176"/>
                    <a:pt x="10866" y="1008"/>
                  </a:cubicBezTo>
                  <a:cubicBezTo>
                    <a:pt x="10978" y="812"/>
                    <a:pt x="11118" y="616"/>
                    <a:pt x="11258" y="476"/>
                  </a:cubicBezTo>
                  <a:cubicBezTo>
                    <a:pt x="11426" y="336"/>
                    <a:pt x="11594" y="224"/>
                    <a:pt x="11762" y="140"/>
                  </a:cubicBezTo>
                  <a:cubicBezTo>
                    <a:pt x="11846" y="84"/>
                    <a:pt x="11930" y="56"/>
                    <a:pt x="12042" y="56"/>
                  </a:cubicBezTo>
                  <a:cubicBezTo>
                    <a:pt x="12126" y="28"/>
                    <a:pt x="12210" y="0"/>
                    <a:pt x="12294" y="0"/>
                  </a:cubicBezTo>
                  <a:lnTo>
                    <a:pt x="12294" y="0"/>
                  </a:lnTo>
                  <a:lnTo>
                    <a:pt x="12294" y="0"/>
                  </a:lnTo>
                  <a:lnTo>
                    <a:pt x="12322" y="0"/>
                  </a:lnTo>
                  <a:lnTo>
                    <a:pt x="12322" y="0"/>
                  </a:lnTo>
                  <a:cubicBezTo>
                    <a:pt x="12490" y="0"/>
                    <a:pt x="12658" y="56"/>
                    <a:pt x="12826" y="140"/>
                  </a:cubicBezTo>
                  <a:cubicBezTo>
                    <a:pt x="12938" y="168"/>
                    <a:pt x="13022" y="224"/>
                    <a:pt x="13106" y="280"/>
                  </a:cubicBezTo>
                  <a:cubicBezTo>
                    <a:pt x="13190" y="336"/>
                    <a:pt x="13274" y="392"/>
                    <a:pt x="13330" y="476"/>
                  </a:cubicBezTo>
                  <a:cubicBezTo>
                    <a:pt x="13414" y="532"/>
                    <a:pt x="13498" y="616"/>
                    <a:pt x="13554" y="700"/>
                  </a:cubicBezTo>
                  <a:cubicBezTo>
                    <a:pt x="13610" y="784"/>
                    <a:pt x="13694" y="868"/>
                    <a:pt x="13750" y="980"/>
                  </a:cubicBezTo>
                  <a:cubicBezTo>
                    <a:pt x="13862" y="1176"/>
                    <a:pt x="13946" y="1372"/>
                    <a:pt x="14002" y="1596"/>
                  </a:cubicBezTo>
                  <a:cubicBezTo>
                    <a:pt x="14142" y="2101"/>
                    <a:pt x="14170" y="2605"/>
                    <a:pt x="14170" y="3109"/>
                  </a:cubicBezTo>
                  <a:cubicBezTo>
                    <a:pt x="14142" y="3585"/>
                    <a:pt x="14086" y="4089"/>
                    <a:pt x="14002" y="4565"/>
                  </a:cubicBezTo>
                  <a:cubicBezTo>
                    <a:pt x="14002" y="4593"/>
                    <a:pt x="14002" y="4621"/>
                    <a:pt x="14002" y="4649"/>
                  </a:cubicBezTo>
                  <a:lnTo>
                    <a:pt x="14002" y="4649"/>
                  </a:lnTo>
                  <a:cubicBezTo>
                    <a:pt x="14002" y="4621"/>
                    <a:pt x="14002" y="4593"/>
                    <a:pt x="14030" y="4565"/>
                  </a:cubicBezTo>
                  <a:cubicBezTo>
                    <a:pt x="14114" y="4089"/>
                    <a:pt x="14254" y="3613"/>
                    <a:pt x="14450" y="3165"/>
                  </a:cubicBezTo>
                  <a:cubicBezTo>
                    <a:pt x="14534" y="2913"/>
                    <a:pt x="14646" y="2689"/>
                    <a:pt x="14758" y="2465"/>
                  </a:cubicBezTo>
                  <a:cubicBezTo>
                    <a:pt x="14842" y="2353"/>
                    <a:pt x="14898" y="2241"/>
                    <a:pt x="14982" y="2129"/>
                  </a:cubicBezTo>
                  <a:cubicBezTo>
                    <a:pt x="15038" y="2045"/>
                    <a:pt x="15122" y="1933"/>
                    <a:pt x="15206" y="1821"/>
                  </a:cubicBezTo>
                  <a:cubicBezTo>
                    <a:pt x="15318" y="1652"/>
                    <a:pt x="15486" y="1484"/>
                    <a:pt x="15682" y="1372"/>
                  </a:cubicBezTo>
                  <a:cubicBezTo>
                    <a:pt x="15850" y="1232"/>
                    <a:pt x="16046" y="1120"/>
                    <a:pt x="16242" y="1064"/>
                  </a:cubicBezTo>
                  <a:cubicBezTo>
                    <a:pt x="16438" y="980"/>
                    <a:pt x="16634" y="952"/>
                    <a:pt x="16830" y="952"/>
                  </a:cubicBezTo>
                  <a:cubicBezTo>
                    <a:pt x="16942" y="952"/>
                    <a:pt x="17026" y="952"/>
                    <a:pt x="17110" y="952"/>
                  </a:cubicBezTo>
                  <a:cubicBezTo>
                    <a:pt x="17194" y="980"/>
                    <a:pt x="17278" y="1008"/>
                    <a:pt x="17363" y="1036"/>
                  </a:cubicBezTo>
                  <a:lnTo>
                    <a:pt x="17363" y="1036"/>
                  </a:lnTo>
                  <a:lnTo>
                    <a:pt x="17363" y="1036"/>
                  </a:lnTo>
                  <a:lnTo>
                    <a:pt x="17391" y="1036"/>
                  </a:lnTo>
                  <a:lnTo>
                    <a:pt x="17391" y="1036"/>
                  </a:lnTo>
                  <a:cubicBezTo>
                    <a:pt x="17531" y="1092"/>
                    <a:pt x="17699" y="1204"/>
                    <a:pt x="17811" y="1372"/>
                  </a:cubicBezTo>
                  <a:cubicBezTo>
                    <a:pt x="17895" y="1428"/>
                    <a:pt x="17951" y="1512"/>
                    <a:pt x="18007" y="1596"/>
                  </a:cubicBezTo>
                  <a:cubicBezTo>
                    <a:pt x="18035" y="1652"/>
                    <a:pt x="18063" y="1680"/>
                    <a:pt x="18063" y="1736"/>
                  </a:cubicBezTo>
                  <a:cubicBezTo>
                    <a:pt x="18091" y="1764"/>
                    <a:pt x="18119" y="1821"/>
                    <a:pt x="18147" y="1877"/>
                  </a:cubicBezTo>
                  <a:cubicBezTo>
                    <a:pt x="18231" y="2073"/>
                    <a:pt x="18287" y="2297"/>
                    <a:pt x="18315" y="2493"/>
                  </a:cubicBezTo>
                  <a:cubicBezTo>
                    <a:pt x="18343" y="2717"/>
                    <a:pt x="18315" y="2941"/>
                    <a:pt x="18287" y="3165"/>
                  </a:cubicBezTo>
                  <a:cubicBezTo>
                    <a:pt x="18203" y="3669"/>
                    <a:pt x="18035" y="4173"/>
                    <a:pt x="17839" y="4621"/>
                  </a:cubicBezTo>
                  <a:cubicBezTo>
                    <a:pt x="17615" y="5069"/>
                    <a:pt x="17363" y="5489"/>
                    <a:pt x="17082" y="5909"/>
                  </a:cubicBezTo>
                  <a:cubicBezTo>
                    <a:pt x="17082" y="5937"/>
                    <a:pt x="17054" y="5937"/>
                    <a:pt x="17054" y="5965"/>
                  </a:cubicBezTo>
                  <a:lnTo>
                    <a:pt x="17054" y="5965"/>
                  </a:lnTo>
                  <a:cubicBezTo>
                    <a:pt x="17054" y="5965"/>
                    <a:pt x="17082" y="5937"/>
                    <a:pt x="17110" y="5909"/>
                  </a:cubicBezTo>
                  <a:cubicBezTo>
                    <a:pt x="17391" y="5517"/>
                    <a:pt x="17699" y="5125"/>
                    <a:pt x="18063" y="4789"/>
                  </a:cubicBezTo>
                  <a:cubicBezTo>
                    <a:pt x="18427" y="4453"/>
                    <a:pt x="18819" y="4117"/>
                    <a:pt x="19295" y="3893"/>
                  </a:cubicBezTo>
                  <a:cubicBezTo>
                    <a:pt x="19491" y="3781"/>
                    <a:pt x="19687" y="3697"/>
                    <a:pt x="19911" y="3669"/>
                  </a:cubicBezTo>
                  <a:cubicBezTo>
                    <a:pt x="20135" y="3613"/>
                    <a:pt x="20359" y="3585"/>
                    <a:pt x="20555" y="3613"/>
                  </a:cubicBezTo>
                  <a:cubicBezTo>
                    <a:pt x="20779" y="3641"/>
                    <a:pt x="20975" y="3669"/>
                    <a:pt x="21143" y="3753"/>
                  </a:cubicBezTo>
                  <a:cubicBezTo>
                    <a:pt x="21339" y="3837"/>
                    <a:pt x="21479" y="3921"/>
                    <a:pt x="21619" y="4061"/>
                  </a:cubicBezTo>
                  <a:lnTo>
                    <a:pt x="21619" y="4061"/>
                  </a:lnTo>
                  <a:lnTo>
                    <a:pt x="21619" y="4061"/>
                  </a:lnTo>
                  <a:lnTo>
                    <a:pt x="21619" y="4061"/>
                  </a:lnTo>
                  <a:lnTo>
                    <a:pt x="21619" y="4061"/>
                  </a:lnTo>
                  <a:cubicBezTo>
                    <a:pt x="21731" y="4201"/>
                    <a:pt x="21815" y="4341"/>
                    <a:pt x="21871" y="4537"/>
                  </a:cubicBezTo>
                  <a:cubicBezTo>
                    <a:pt x="21899" y="4593"/>
                    <a:pt x="21899" y="4621"/>
                    <a:pt x="21927" y="4677"/>
                  </a:cubicBezTo>
                  <a:cubicBezTo>
                    <a:pt x="21927" y="4733"/>
                    <a:pt x="21927" y="4761"/>
                    <a:pt x="21927" y="4817"/>
                  </a:cubicBezTo>
                  <a:cubicBezTo>
                    <a:pt x="21955" y="4929"/>
                    <a:pt x="21955" y="5013"/>
                    <a:pt x="21955" y="5125"/>
                  </a:cubicBezTo>
                  <a:cubicBezTo>
                    <a:pt x="21955" y="5237"/>
                    <a:pt x="21955" y="5349"/>
                    <a:pt x="21927" y="5461"/>
                  </a:cubicBezTo>
                  <a:cubicBezTo>
                    <a:pt x="21899" y="5545"/>
                    <a:pt x="21871" y="5657"/>
                    <a:pt x="21843" y="5769"/>
                  </a:cubicBezTo>
                  <a:cubicBezTo>
                    <a:pt x="21787" y="5965"/>
                    <a:pt x="21703" y="6189"/>
                    <a:pt x="21563" y="6357"/>
                  </a:cubicBezTo>
                  <a:cubicBezTo>
                    <a:pt x="21283" y="6805"/>
                    <a:pt x="20947" y="7169"/>
                    <a:pt x="20555" y="7505"/>
                  </a:cubicBezTo>
                  <a:cubicBezTo>
                    <a:pt x="20191" y="7841"/>
                    <a:pt x="19771" y="8121"/>
                    <a:pt x="19351" y="8373"/>
                  </a:cubicBezTo>
                  <a:lnTo>
                    <a:pt x="19267" y="8429"/>
                  </a:lnTo>
                  <a:cubicBezTo>
                    <a:pt x="19267" y="8429"/>
                    <a:pt x="19267" y="8429"/>
                    <a:pt x="19295" y="8429"/>
                  </a:cubicBezTo>
                  <a:cubicBezTo>
                    <a:pt x="19323" y="8401"/>
                    <a:pt x="19351" y="8401"/>
                    <a:pt x="19379" y="8373"/>
                  </a:cubicBezTo>
                  <a:cubicBezTo>
                    <a:pt x="19799" y="8149"/>
                    <a:pt x="20247" y="7925"/>
                    <a:pt x="20723" y="7757"/>
                  </a:cubicBezTo>
                  <a:cubicBezTo>
                    <a:pt x="20947" y="7673"/>
                    <a:pt x="21199" y="7589"/>
                    <a:pt x="21423" y="7533"/>
                  </a:cubicBezTo>
                  <a:cubicBezTo>
                    <a:pt x="21675" y="7477"/>
                    <a:pt x="21927" y="7449"/>
                    <a:pt x="22207" y="7421"/>
                  </a:cubicBezTo>
                  <a:cubicBezTo>
                    <a:pt x="22627" y="7393"/>
                    <a:pt x="23103" y="7477"/>
                    <a:pt x="23467" y="7673"/>
                  </a:cubicBezTo>
                  <a:cubicBezTo>
                    <a:pt x="23551" y="7729"/>
                    <a:pt x="23663" y="7785"/>
                    <a:pt x="23747" y="7841"/>
                  </a:cubicBezTo>
                  <a:cubicBezTo>
                    <a:pt x="23831" y="7897"/>
                    <a:pt x="23887" y="7981"/>
                    <a:pt x="23943" y="8037"/>
                  </a:cubicBezTo>
                  <a:cubicBezTo>
                    <a:pt x="24083" y="8177"/>
                    <a:pt x="24195" y="8345"/>
                    <a:pt x="24251" y="8513"/>
                  </a:cubicBezTo>
                  <a:lnTo>
                    <a:pt x="24251" y="8513"/>
                  </a:lnTo>
                  <a:lnTo>
                    <a:pt x="24251" y="8513"/>
                  </a:lnTo>
                  <a:lnTo>
                    <a:pt x="24251" y="8513"/>
                  </a:lnTo>
                  <a:lnTo>
                    <a:pt x="24251" y="8513"/>
                  </a:lnTo>
                  <a:cubicBezTo>
                    <a:pt x="24307" y="8681"/>
                    <a:pt x="24307" y="8877"/>
                    <a:pt x="24307" y="9073"/>
                  </a:cubicBezTo>
                  <a:cubicBezTo>
                    <a:pt x="24279" y="9269"/>
                    <a:pt x="24223" y="9465"/>
                    <a:pt x="24139" y="9662"/>
                  </a:cubicBezTo>
                  <a:cubicBezTo>
                    <a:pt x="23943" y="10054"/>
                    <a:pt x="23635" y="10390"/>
                    <a:pt x="23271" y="10642"/>
                  </a:cubicBezTo>
                  <a:cubicBezTo>
                    <a:pt x="22823" y="10922"/>
                    <a:pt x="22375" y="11118"/>
                    <a:pt x="21871" y="11258"/>
                  </a:cubicBezTo>
                  <a:cubicBezTo>
                    <a:pt x="21395" y="11398"/>
                    <a:pt x="20919" y="11510"/>
                    <a:pt x="20443" y="11566"/>
                  </a:cubicBezTo>
                  <a:cubicBezTo>
                    <a:pt x="20387" y="11566"/>
                    <a:pt x="20331" y="11566"/>
                    <a:pt x="20303" y="11566"/>
                  </a:cubicBezTo>
                  <a:lnTo>
                    <a:pt x="20303" y="11594"/>
                  </a:lnTo>
                  <a:cubicBezTo>
                    <a:pt x="20331" y="11594"/>
                    <a:pt x="20387" y="11566"/>
                    <a:pt x="20443" y="11566"/>
                  </a:cubicBezTo>
                  <a:cubicBezTo>
                    <a:pt x="21395" y="11482"/>
                    <a:pt x="22431" y="11482"/>
                    <a:pt x="23411" y="11846"/>
                  </a:cubicBezTo>
                  <a:cubicBezTo>
                    <a:pt x="23523" y="11902"/>
                    <a:pt x="23607" y="11930"/>
                    <a:pt x="23719" y="11986"/>
                  </a:cubicBezTo>
                  <a:cubicBezTo>
                    <a:pt x="23803" y="12042"/>
                    <a:pt x="23887" y="12098"/>
                    <a:pt x="23999" y="12154"/>
                  </a:cubicBezTo>
                  <a:cubicBezTo>
                    <a:pt x="24167" y="12294"/>
                    <a:pt x="24335" y="12434"/>
                    <a:pt x="24447" y="12602"/>
                  </a:cubicBezTo>
                  <a:cubicBezTo>
                    <a:pt x="24587" y="12770"/>
                    <a:pt x="24699" y="12966"/>
                    <a:pt x="24755" y="13134"/>
                  </a:cubicBezTo>
                  <a:cubicBezTo>
                    <a:pt x="24811" y="13330"/>
                    <a:pt x="24840" y="13498"/>
                    <a:pt x="24840" y="13666"/>
                  </a:cubicBezTo>
                  <a:lnTo>
                    <a:pt x="24840" y="13666"/>
                  </a:lnTo>
                  <a:lnTo>
                    <a:pt x="24840" y="13694"/>
                  </a:lnTo>
                  <a:lnTo>
                    <a:pt x="24840" y="13694"/>
                  </a:lnTo>
                  <a:lnTo>
                    <a:pt x="24840" y="13694"/>
                  </a:lnTo>
                  <a:cubicBezTo>
                    <a:pt x="24811" y="13862"/>
                    <a:pt x="24755" y="14030"/>
                    <a:pt x="24643" y="14198"/>
                  </a:cubicBezTo>
                  <a:cubicBezTo>
                    <a:pt x="24615" y="14282"/>
                    <a:pt x="24531" y="14366"/>
                    <a:pt x="24475" y="14450"/>
                  </a:cubicBezTo>
                  <a:cubicBezTo>
                    <a:pt x="24419" y="14534"/>
                    <a:pt x="24335" y="14590"/>
                    <a:pt x="24251" y="14674"/>
                  </a:cubicBezTo>
                  <a:cubicBezTo>
                    <a:pt x="24111" y="14814"/>
                    <a:pt x="23915" y="14926"/>
                    <a:pt x="23719" y="15010"/>
                  </a:cubicBezTo>
                  <a:cubicBezTo>
                    <a:pt x="23523" y="15122"/>
                    <a:pt x="23299" y="15178"/>
                    <a:pt x="23075" y="15206"/>
                  </a:cubicBezTo>
                  <a:cubicBezTo>
                    <a:pt x="22571" y="15290"/>
                    <a:pt x="22067" y="15290"/>
                    <a:pt x="21563" y="15234"/>
                  </a:cubicBezTo>
                  <a:cubicBezTo>
                    <a:pt x="21059" y="15150"/>
                    <a:pt x="20583" y="15038"/>
                    <a:pt x="20107" y="14926"/>
                  </a:cubicBezTo>
                  <a:lnTo>
                    <a:pt x="19939" y="14870"/>
                  </a:lnTo>
                  <a:lnTo>
                    <a:pt x="19939" y="14870"/>
                  </a:lnTo>
                  <a:lnTo>
                    <a:pt x="20107" y="14926"/>
                  </a:lnTo>
                  <a:cubicBezTo>
                    <a:pt x="20555" y="15066"/>
                    <a:pt x="21031" y="15262"/>
                    <a:pt x="21479" y="15486"/>
                  </a:cubicBezTo>
                  <a:cubicBezTo>
                    <a:pt x="21703" y="15626"/>
                    <a:pt x="21899" y="15738"/>
                    <a:pt x="22123" y="15878"/>
                  </a:cubicBezTo>
                  <a:cubicBezTo>
                    <a:pt x="22319" y="16046"/>
                    <a:pt x="22515" y="16186"/>
                    <a:pt x="22711" y="16382"/>
                  </a:cubicBezTo>
                  <a:cubicBezTo>
                    <a:pt x="22879" y="16522"/>
                    <a:pt x="23019" y="16718"/>
                    <a:pt x="23131" y="16886"/>
                  </a:cubicBezTo>
                  <a:cubicBezTo>
                    <a:pt x="23243" y="17082"/>
                    <a:pt x="23327" y="17278"/>
                    <a:pt x="23355" y="17503"/>
                  </a:cubicBezTo>
                  <a:cubicBezTo>
                    <a:pt x="23467" y="17895"/>
                    <a:pt x="23439" y="18315"/>
                    <a:pt x="23271" y="18623"/>
                  </a:cubicBezTo>
                  <a:lnTo>
                    <a:pt x="23271" y="18623"/>
                  </a:lnTo>
                  <a:lnTo>
                    <a:pt x="23271" y="18623"/>
                  </a:lnTo>
                  <a:lnTo>
                    <a:pt x="23271" y="18651"/>
                  </a:lnTo>
                  <a:lnTo>
                    <a:pt x="23271" y="18651"/>
                  </a:lnTo>
                  <a:cubicBezTo>
                    <a:pt x="23215" y="18707"/>
                    <a:pt x="23187" y="18791"/>
                    <a:pt x="23103" y="18847"/>
                  </a:cubicBezTo>
                  <a:cubicBezTo>
                    <a:pt x="23047" y="18931"/>
                    <a:pt x="22963" y="18987"/>
                    <a:pt x="22907" y="19043"/>
                  </a:cubicBezTo>
                  <a:cubicBezTo>
                    <a:pt x="22823" y="19099"/>
                    <a:pt x="22739" y="19155"/>
                    <a:pt x="22655" y="19183"/>
                  </a:cubicBezTo>
                  <a:cubicBezTo>
                    <a:pt x="22543" y="19239"/>
                    <a:pt x="22459" y="19267"/>
                    <a:pt x="22347" y="19295"/>
                  </a:cubicBezTo>
                  <a:cubicBezTo>
                    <a:pt x="22151" y="19351"/>
                    <a:pt x="21927" y="19407"/>
                    <a:pt x="21703" y="19407"/>
                  </a:cubicBezTo>
                  <a:cubicBezTo>
                    <a:pt x="21479" y="19407"/>
                    <a:pt x="21255" y="19379"/>
                    <a:pt x="21059" y="19323"/>
                  </a:cubicBezTo>
                  <a:cubicBezTo>
                    <a:pt x="20919" y="19295"/>
                    <a:pt x="20807" y="19239"/>
                    <a:pt x="20695" y="19211"/>
                  </a:cubicBezTo>
                  <a:cubicBezTo>
                    <a:pt x="20555" y="19155"/>
                    <a:pt x="20443" y="19127"/>
                    <a:pt x="20331" y="19071"/>
                  </a:cubicBezTo>
                  <a:cubicBezTo>
                    <a:pt x="20107" y="18959"/>
                    <a:pt x="19883" y="18847"/>
                    <a:pt x="19659" y="18707"/>
                  </a:cubicBezTo>
                  <a:cubicBezTo>
                    <a:pt x="19239" y="18455"/>
                    <a:pt x="18847" y="18147"/>
                    <a:pt x="18455" y="17839"/>
                  </a:cubicBezTo>
                  <a:cubicBezTo>
                    <a:pt x="18399" y="17783"/>
                    <a:pt x="18343" y="17727"/>
                    <a:pt x="18287" y="17699"/>
                  </a:cubicBezTo>
                  <a:lnTo>
                    <a:pt x="18287" y="17699"/>
                  </a:lnTo>
                  <a:cubicBezTo>
                    <a:pt x="18343" y="17755"/>
                    <a:pt x="18399" y="17783"/>
                    <a:pt x="18455" y="17839"/>
                  </a:cubicBezTo>
                  <a:cubicBezTo>
                    <a:pt x="18819" y="18175"/>
                    <a:pt x="19155" y="18539"/>
                    <a:pt x="19463" y="18931"/>
                  </a:cubicBezTo>
                  <a:cubicBezTo>
                    <a:pt x="19771" y="19323"/>
                    <a:pt x="20051" y="19743"/>
                    <a:pt x="20247" y="20247"/>
                  </a:cubicBezTo>
                  <a:cubicBezTo>
                    <a:pt x="20331" y="20443"/>
                    <a:pt x="20387" y="20667"/>
                    <a:pt x="20387" y="20891"/>
                  </a:cubicBezTo>
                  <a:cubicBezTo>
                    <a:pt x="20415" y="21003"/>
                    <a:pt x="20415" y="21115"/>
                    <a:pt x="20415" y="21199"/>
                  </a:cubicBezTo>
                  <a:cubicBezTo>
                    <a:pt x="20415" y="21311"/>
                    <a:pt x="20387" y="21423"/>
                    <a:pt x="20387" y="21535"/>
                  </a:cubicBezTo>
                  <a:cubicBezTo>
                    <a:pt x="20359" y="21647"/>
                    <a:pt x="20331" y="21731"/>
                    <a:pt x="20303" y="21843"/>
                  </a:cubicBezTo>
                  <a:cubicBezTo>
                    <a:pt x="20275" y="21927"/>
                    <a:pt x="20219" y="22011"/>
                    <a:pt x="20191" y="22095"/>
                  </a:cubicBezTo>
                  <a:cubicBezTo>
                    <a:pt x="20079" y="22263"/>
                    <a:pt x="19967" y="22403"/>
                    <a:pt x="19827" y="22515"/>
                  </a:cubicBezTo>
                  <a:lnTo>
                    <a:pt x="19827" y="22515"/>
                  </a:lnTo>
                  <a:lnTo>
                    <a:pt x="19827" y="22515"/>
                  </a:lnTo>
                  <a:lnTo>
                    <a:pt x="19827" y="22515"/>
                  </a:lnTo>
                  <a:lnTo>
                    <a:pt x="19827" y="22515"/>
                  </a:lnTo>
                  <a:cubicBezTo>
                    <a:pt x="19687" y="22627"/>
                    <a:pt x="19519" y="22683"/>
                    <a:pt x="19323" y="22739"/>
                  </a:cubicBezTo>
                  <a:cubicBezTo>
                    <a:pt x="19239" y="22767"/>
                    <a:pt x="19127" y="22767"/>
                    <a:pt x="19043" y="22767"/>
                  </a:cubicBezTo>
                  <a:cubicBezTo>
                    <a:pt x="18931" y="22767"/>
                    <a:pt x="18819" y="22767"/>
                    <a:pt x="18735" y="22767"/>
                  </a:cubicBezTo>
                  <a:cubicBezTo>
                    <a:pt x="18623" y="22739"/>
                    <a:pt x="18511" y="22711"/>
                    <a:pt x="18399" y="22683"/>
                  </a:cubicBezTo>
                  <a:cubicBezTo>
                    <a:pt x="18315" y="22655"/>
                    <a:pt x="18203" y="22627"/>
                    <a:pt x="18091" y="22599"/>
                  </a:cubicBezTo>
                  <a:cubicBezTo>
                    <a:pt x="17895" y="22487"/>
                    <a:pt x="17699" y="22375"/>
                    <a:pt x="17531" y="22235"/>
                  </a:cubicBezTo>
                  <a:cubicBezTo>
                    <a:pt x="17138" y="21927"/>
                    <a:pt x="16774" y="21535"/>
                    <a:pt x="16494" y="21115"/>
                  </a:cubicBezTo>
                  <a:cubicBezTo>
                    <a:pt x="16214" y="20723"/>
                    <a:pt x="15962" y="20275"/>
                    <a:pt x="15766" y="19827"/>
                  </a:cubicBezTo>
                  <a:cubicBezTo>
                    <a:pt x="15710" y="19743"/>
                    <a:pt x="15682" y="19659"/>
                    <a:pt x="15654" y="19603"/>
                  </a:cubicBezTo>
                  <a:lnTo>
                    <a:pt x="15626" y="19603"/>
                  </a:lnTo>
                  <a:cubicBezTo>
                    <a:pt x="15682" y="19687"/>
                    <a:pt x="15710" y="19743"/>
                    <a:pt x="15738" y="19827"/>
                  </a:cubicBezTo>
                  <a:cubicBezTo>
                    <a:pt x="15934" y="20275"/>
                    <a:pt x="16102" y="20751"/>
                    <a:pt x="16242" y="21227"/>
                  </a:cubicBezTo>
                  <a:cubicBezTo>
                    <a:pt x="16298" y="21479"/>
                    <a:pt x="16354" y="21731"/>
                    <a:pt x="16382" y="21983"/>
                  </a:cubicBezTo>
                  <a:cubicBezTo>
                    <a:pt x="16382" y="22095"/>
                    <a:pt x="16410" y="22235"/>
                    <a:pt x="16410" y="22347"/>
                  </a:cubicBezTo>
                  <a:cubicBezTo>
                    <a:pt x="16410" y="22487"/>
                    <a:pt x="16410" y="22627"/>
                    <a:pt x="16410" y="22739"/>
                  </a:cubicBezTo>
                  <a:cubicBezTo>
                    <a:pt x="16410" y="22963"/>
                    <a:pt x="16354" y="23187"/>
                    <a:pt x="16298" y="23411"/>
                  </a:cubicBezTo>
                  <a:cubicBezTo>
                    <a:pt x="16214" y="23607"/>
                    <a:pt x="16130" y="23803"/>
                    <a:pt x="16018" y="23971"/>
                  </a:cubicBezTo>
                  <a:cubicBezTo>
                    <a:pt x="15962" y="24083"/>
                    <a:pt x="15878" y="24167"/>
                    <a:pt x="15822" y="24223"/>
                  </a:cubicBezTo>
                  <a:cubicBezTo>
                    <a:pt x="15738" y="24307"/>
                    <a:pt x="15682" y="24363"/>
                    <a:pt x="15598" y="24419"/>
                  </a:cubicBezTo>
                  <a:cubicBezTo>
                    <a:pt x="15514" y="24475"/>
                    <a:pt x="15430" y="24531"/>
                    <a:pt x="15346" y="24587"/>
                  </a:cubicBezTo>
                  <a:cubicBezTo>
                    <a:pt x="15262" y="24615"/>
                    <a:pt x="15178" y="24643"/>
                    <a:pt x="15094" y="246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6700675" y="4508125"/>
              <a:ext cx="176450" cy="156200"/>
            </a:xfrm>
            <a:custGeom>
              <a:rect b="b" l="l" r="r" t="t"/>
              <a:pathLst>
                <a:path extrusionOk="0" h="6248" w="7058">
                  <a:moveTo>
                    <a:pt x="3525" y="1"/>
                  </a:moveTo>
                  <a:cubicBezTo>
                    <a:pt x="3162" y="1"/>
                    <a:pt x="2794" y="66"/>
                    <a:pt x="2437" y="204"/>
                  </a:cubicBezTo>
                  <a:cubicBezTo>
                    <a:pt x="813" y="820"/>
                    <a:pt x="0" y="2612"/>
                    <a:pt x="616" y="4236"/>
                  </a:cubicBezTo>
                  <a:cubicBezTo>
                    <a:pt x="1075" y="5480"/>
                    <a:pt x="2281" y="6248"/>
                    <a:pt x="3547" y="6248"/>
                  </a:cubicBezTo>
                  <a:cubicBezTo>
                    <a:pt x="3905" y="6248"/>
                    <a:pt x="4269" y="6186"/>
                    <a:pt x="4621" y="6056"/>
                  </a:cubicBezTo>
                  <a:cubicBezTo>
                    <a:pt x="6245" y="5440"/>
                    <a:pt x="7057" y="3648"/>
                    <a:pt x="6441" y="2024"/>
                  </a:cubicBezTo>
                  <a:cubicBezTo>
                    <a:pt x="5985" y="784"/>
                    <a:pt x="4785" y="1"/>
                    <a:pt x="35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 txBox="1"/>
          <p:nvPr>
            <p:ph type="title"/>
          </p:nvPr>
        </p:nvSpPr>
        <p:spPr>
          <a:xfrm>
            <a:off x="4347650" y="961275"/>
            <a:ext cx="4066800" cy="289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/>
          <p:nvPr>
            <p:ph type="title"/>
          </p:nvPr>
        </p:nvSpPr>
        <p:spPr>
          <a:xfrm>
            <a:off x="1020700" y="1252680"/>
            <a:ext cx="3894600" cy="6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7" name="Google Shape;107;p9"/>
          <p:cNvSpPr txBox="1"/>
          <p:nvPr>
            <p:ph idx="1" type="subTitle"/>
          </p:nvPr>
        </p:nvSpPr>
        <p:spPr>
          <a:xfrm>
            <a:off x="1020850" y="2121292"/>
            <a:ext cx="3894600" cy="17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08" name="Google Shape;108;p9"/>
          <p:cNvGrpSpPr/>
          <p:nvPr/>
        </p:nvGrpSpPr>
        <p:grpSpPr>
          <a:xfrm>
            <a:off x="-756227" y="4156315"/>
            <a:ext cx="5182143" cy="1034046"/>
            <a:chOff x="-969650" y="4469200"/>
            <a:chExt cx="3379291" cy="674305"/>
          </a:xfrm>
        </p:grpSpPr>
        <p:sp>
          <p:nvSpPr>
            <p:cNvPr id="109" name="Google Shape;109;p9"/>
            <p:cNvSpPr/>
            <p:nvPr/>
          </p:nvSpPr>
          <p:spPr>
            <a:xfrm>
              <a:off x="-969650" y="4469200"/>
              <a:ext cx="3379291" cy="673755"/>
            </a:xfrm>
            <a:custGeom>
              <a:rect b="b" l="l" r="r" t="t"/>
              <a:pathLst>
                <a:path extrusionOk="0" h="22997" w="115344">
                  <a:moveTo>
                    <a:pt x="115343" y="22997"/>
                  </a:moveTo>
                  <a:cubicBezTo>
                    <a:pt x="113612" y="22312"/>
                    <a:pt x="111863" y="21589"/>
                    <a:pt x="110151" y="20867"/>
                  </a:cubicBezTo>
                  <a:cubicBezTo>
                    <a:pt x="97730" y="15579"/>
                    <a:pt x="85557" y="9587"/>
                    <a:pt x="72527" y="5669"/>
                  </a:cubicBezTo>
                  <a:cubicBezTo>
                    <a:pt x="59498" y="1770"/>
                    <a:pt x="45271" y="1"/>
                    <a:pt x="32070" y="3463"/>
                  </a:cubicBezTo>
                  <a:cubicBezTo>
                    <a:pt x="19516" y="6734"/>
                    <a:pt x="9226" y="14247"/>
                    <a:pt x="1" y="22978"/>
                  </a:cubicBezTo>
                  <a:lnTo>
                    <a:pt x="115343" y="2297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15240000" dist="38100">
                <a:schemeClr val="dk1">
                  <a:alpha val="64999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-327108" y="4852610"/>
              <a:ext cx="1736434" cy="290895"/>
            </a:xfrm>
            <a:custGeom>
              <a:rect b="b" l="l" r="r" t="t"/>
              <a:pathLst>
                <a:path extrusionOk="0" h="9929" w="59269">
                  <a:moveTo>
                    <a:pt x="59269" y="9910"/>
                  </a:moveTo>
                  <a:cubicBezTo>
                    <a:pt x="56130" y="8198"/>
                    <a:pt x="52859" y="6657"/>
                    <a:pt x="49511" y="5326"/>
                  </a:cubicBezTo>
                  <a:cubicBezTo>
                    <a:pt x="41427" y="2092"/>
                    <a:pt x="32754" y="0"/>
                    <a:pt x="24004" y="380"/>
                  </a:cubicBezTo>
                  <a:cubicBezTo>
                    <a:pt x="15274" y="761"/>
                    <a:pt x="6486" y="3785"/>
                    <a:pt x="228" y="9701"/>
                  </a:cubicBezTo>
                  <a:lnTo>
                    <a:pt x="0" y="9929"/>
                  </a:lnTo>
                  <a:lnTo>
                    <a:pt x="59269" y="99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1524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" name="Google Shape;111;p9"/>
          <p:cNvGrpSpPr/>
          <p:nvPr/>
        </p:nvGrpSpPr>
        <p:grpSpPr>
          <a:xfrm>
            <a:off x="384875" y="396025"/>
            <a:ext cx="670250" cy="671000"/>
            <a:chOff x="1274600" y="3495025"/>
            <a:chExt cx="670250" cy="671000"/>
          </a:xfrm>
        </p:grpSpPr>
        <p:sp>
          <p:nvSpPr>
            <p:cNvPr id="112" name="Google Shape;112;p9"/>
            <p:cNvSpPr/>
            <p:nvPr/>
          </p:nvSpPr>
          <p:spPr>
            <a:xfrm>
              <a:off x="1274600" y="3495025"/>
              <a:ext cx="670250" cy="671000"/>
            </a:xfrm>
            <a:custGeom>
              <a:rect b="b" l="l" r="r" t="t"/>
              <a:pathLst>
                <a:path extrusionOk="0" h="26840" w="26810">
                  <a:moveTo>
                    <a:pt x="18360" y="13405"/>
                  </a:moveTo>
                  <a:cubicBezTo>
                    <a:pt x="22524" y="12615"/>
                    <a:pt x="26810" y="11125"/>
                    <a:pt x="25685" y="8329"/>
                  </a:cubicBezTo>
                  <a:cubicBezTo>
                    <a:pt x="24530" y="5563"/>
                    <a:pt x="20427" y="7538"/>
                    <a:pt x="16901" y="9909"/>
                  </a:cubicBezTo>
                  <a:cubicBezTo>
                    <a:pt x="19302" y="6414"/>
                    <a:pt x="21278" y="2310"/>
                    <a:pt x="18512" y="1125"/>
                  </a:cubicBezTo>
                  <a:cubicBezTo>
                    <a:pt x="15715" y="0"/>
                    <a:pt x="14196" y="4286"/>
                    <a:pt x="13405" y="8481"/>
                  </a:cubicBezTo>
                  <a:cubicBezTo>
                    <a:pt x="12615" y="4286"/>
                    <a:pt x="11126" y="0"/>
                    <a:pt x="8329" y="1125"/>
                  </a:cubicBezTo>
                  <a:cubicBezTo>
                    <a:pt x="5533" y="2280"/>
                    <a:pt x="7508" y="6383"/>
                    <a:pt x="9910" y="9909"/>
                  </a:cubicBezTo>
                  <a:cubicBezTo>
                    <a:pt x="6414" y="7538"/>
                    <a:pt x="2311" y="5563"/>
                    <a:pt x="1125" y="8329"/>
                  </a:cubicBezTo>
                  <a:cubicBezTo>
                    <a:pt x="1" y="11095"/>
                    <a:pt x="4287" y="12615"/>
                    <a:pt x="8481" y="13405"/>
                  </a:cubicBezTo>
                  <a:cubicBezTo>
                    <a:pt x="4287" y="14226"/>
                    <a:pt x="1" y="15685"/>
                    <a:pt x="1125" y="18511"/>
                  </a:cubicBezTo>
                  <a:cubicBezTo>
                    <a:pt x="2280" y="21277"/>
                    <a:pt x="6384" y="19302"/>
                    <a:pt x="9910" y="16900"/>
                  </a:cubicBezTo>
                  <a:cubicBezTo>
                    <a:pt x="7508" y="20396"/>
                    <a:pt x="5533" y="24499"/>
                    <a:pt x="8329" y="25685"/>
                  </a:cubicBezTo>
                  <a:cubicBezTo>
                    <a:pt x="11095" y="26840"/>
                    <a:pt x="12615" y="22524"/>
                    <a:pt x="13405" y="18359"/>
                  </a:cubicBezTo>
                  <a:cubicBezTo>
                    <a:pt x="14196" y="22524"/>
                    <a:pt x="15685" y="26840"/>
                    <a:pt x="18512" y="25685"/>
                  </a:cubicBezTo>
                  <a:cubicBezTo>
                    <a:pt x="21278" y="24560"/>
                    <a:pt x="19302" y="20457"/>
                    <a:pt x="16901" y="16900"/>
                  </a:cubicBezTo>
                  <a:cubicBezTo>
                    <a:pt x="20396" y="19302"/>
                    <a:pt x="24500" y="21277"/>
                    <a:pt x="25685" y="18511"/>
                  </a:cubicBezTo>
                  <a:cubicBezTo>
                    <a:pt x="26810" y="15685"/>
                    <a:pt x="22494" y="14226"/>
                    <a:pt x="18360" y="134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9"/>
            <p:cNvSpPr/>
            <p:nvPr/>
          </p:nvSpPr>
          <p:spPr>
            <a:xfrm>
              <a:off x="1537525" y="3757950"/>
              <a:ext cx="144400" cy="144400"/>
            </a:xfrm>
            <a:custGeom>
              <a:rect b="b" l="l" r="r" t="t"/>
              <a:pathLst>
                <a:path extrusionOk="0" h="5776" w="5776">
                  <a:moveTo>
                    <a:pt x="2888" y="0"/>
                  </a:moveTo>
                  <a:cubicBezTo>
                    <a:pt x="2615" y="0"/>
                    <a:pt x="2463" y="213"/>
                    <a:pt x="2402" y="456"/>
                  </a:cubicBezTo>
                  <a:cubicBezTo>
                    <a:pt x="2290" y="299"/>
                    <a:pt x="2128" y="208"/>
                    <a:pt x="1965" y="208"/>
                  </a:cubicBezTo>
                  <a:cubicBezTo>
                    <a:pt x="1907" y="208"/>
                    <a:pt x="1850" y="220"/>
                    <a:pt x="1794" y="243"/>
                  </a:cubicBezTo>
                  <a:cubicBezTo>
                    <a:pt x="1520" y="335"/>
                    <a:pt x="1490" y="547"/>
                    <a:pt x="1520" y="851"/>
                  </a:cubicBezTo>
                  <a:cubicBezTo>
                    <a:pt x="1419" y="779"/>
                    <a:pt x="1310" y="741"/>
                    <a:pt x="1205" y="741"/>
                  </a:cubicBezTo>
                  <a:cubicBezTo>
                    <a:pt x="1089" y="741"/>
                    <a:pt x="977" y="786"/>
                    <a:pt x="882" y="882"/>
                  </a:cubicBezTo>
                  <a:cubicBezTo>
                    <a:pt x="700" y="1064"/>
                    <a:pt x="700" y="1307"/>
                    <a:pt x="852" y="1520"/>
                  </a:cubicBezTo>
                  <a:cubicBezTo>
                    <a:pt x="818" y="1516"/>
                    <a:pt x="784" y="1514"/>
                    <a:pt x="751" y="1514"/>
                  </a:cubicBezTo>
                  <a:cubicBezTo>
                    <a:pt x="520" y="1514"/>
                    <a:pt x="324" y="1607"/>
                    <a:pt x="244" y="1794"/>
                  </a:cubicBezTo>
                  <a:cubicBezTo>
                    <a:pt x="122" y="2067"/>
                    <a:pt x="244" y="2250"/>
                    <a:pt x="457" y="2402"/>
                  </a:cubicBezTo>
                  <a:cubicBezTo>
                    <a:pt x="183" y="2493"/>
                    <a:pt x="1" y="2645"/>
                    <a:pt x="1" y="2888"/>
                  </a:cubicBezTo>
                  <a:cubicBezTo>
                    <a:pt x="1" y="3161"/>
                    <a:pt x="183" y="3313"/>
                    <a:pt x="457" y="3405"/>
                  </a:cubicBezTo>
                  <a:cubicBezTo>
                    <a:pt x="244" y="3557"/>
                    <a:pt x="153" y="3769"/>
                    <a:pt x="244" y="4012"/>
                  </a:cubicBezTo>
                  <a:cubicBezTo>
                    <a:pt x="292" y="4182"/>
                    <a:pt x="456" y="4274"/>
                    <a:pt x="674" y="4274"/>
                  </a:cubicBezTo>
                  <a:cubicBezTo>
                    <a:pt x="730" y="4274"/>
                    <a:pt x="790" y="4268"/>
                    <a:pt x="852" y="4256"/>
                  </a:cubicBezTo>
                  <a:lnTo>
                    <a:pt x="852" y="4256"/>
                  </a:lnTo>
                  <a:cubicBezTo>
                    <a:pt x="700" y="4499"/>
                    <a:pt x="700" y="4712"/>
                    <a:pt x="882" y="4924"/>
                  </a:cubicBezTo>
                  <a:cubicBezTo>
                    <a:pt x="977" y="5020"/>
                    <a:pt x="1089" y="5065"/>
                    <a:pt x="1205" y="5065"/>
                  </a:cubicBezTo>
                  <a:cubicBezTo>
                    <a:pt x="1310" y="5065"/>
                    <a:pt x="1419" y="5027"/>
                    <a:pt x="1520" y="4955"/>
                  </a:cubicBezTo>
                  <a:lnTo>
                    <a:pt x="1520" y="4955"/>
                  </a:lnTo>
                  <a:cubicBezTo>
                    <a:pt x="1490" y="5228"/>
                    <a:pt x="1551" y="5441"/>
                    <a:pt x="1794" y="5563"/>
                  </a:cubicBezTo>
                  <a:cubicBezTo>
                    <a:pt x="1851" y="5595"/>
                    <a:pt x="1910" y="5610"/>
                    <a:pt x="1969" y="5610"/>
                  </a:cubicBezTo>
                  <a:cubicBezTo>
                    <a:pt x="2131" y="5610"/>
                    <a:pt x="2291" y="5497"/>
                    <a:pt x="2402" y="5319"/>
                  </a:cubicBezTo>
                  <a:cubicBezTo>
                    <a:pt x="2463" y="5593"/>
                    <a:pt x="2615" y="5775"/>
                    <a:pt x="2888" y="5775"/>
                  </a:cubicBezTo>
                  <a:cubicBezTo>
                    <a:pt x="3162" y="5775"/>
                    <a:pt x="3314" y="5593"/>
                    <a:pt x="3375" y="5319"/>
                  </a:cubicBezTo>
                  <a:cubicBezTo>
                    <a:pt x="3491" y="5505"/>
                    <a:pt x="3660" y="5585"/>
                    <a:pt x="3828" y="5585"/>
                  </a:cubicBezTo>
                  <a:cubicBezTo>
                    <a:pt x="3880" y="5585"/>
                    <a:pt x="3932" y="5577"/>
                    <a:pt x="3982" y="5563"/>
                  </a:cubicBezTo>
                  <a:cubicBezTo>
                    <a:pt x="4256" y="5441"/>
                    <a:pt x="4286" y="5259"/>
                    <a:pt x="4256" y="4955"/>
                  </a:cubicBezTo>
                  <a:lnTo>
                    <a:pt x="4256" y="4955"/>
                  </a:lnTo>
                  <a:cubicBezTo>
                    <a:pt x="4372" y="5027"/>
                    <a:pt x="4481" y="5065"/>
                    <a:pt x="4583" y="5065"/>
                  </a:cubicBezTo>
                  <a:cubicBezTo>
                    <a:pt x="4695" y="5065"/>
                    <a:pt x="4799" y="5020"/>
                    <a:pt x="4894" y="4924"/>
                  </a:cubicBezTo>
                  <a:cubicBezTo>
                    <a:pt x="5107" y="4712"/>
                    <a:pt x="5107" y="4499"/>
                    <a:pt x="4955" y="4256"/>
                  </a:cubicBezTo>
                  <a:lnTo>
                    <a:pt x="4955" y="4256"/>
                  </a:lnTo>
                  <a:cubicBezTo>
                    <a:pt x="5005" y="4268"/>
                    <a:pt x="5054" y="4274"/>
                    <a:pt x="5103" y="4274"/>
                  </a:cubicBezTo>
                  <a:cubicBezTo>
                    <a:pt x="5293" y="4274"/>
                    <a:pt x="5466" y="4182"/>
                    <a:pt x="5563" y="4012"/>
                  </a:cubicBezTo>
                  <a:cubicBezTo>
                    <a:pt x="5654" y="3739"/>
                    <a:pt x="5563" y="3557"/>
                    <a:pt x="5320" y="3405"/>
                  </a:cubicBezTo>
                  <a:cubicBezTo>
                    <a:pt x="5593" y="3313"/>
                    <a:pt x="5776" y="3161"/>
                    <a:pt x="5776" y="2888"/>
                  </a:cubicBezTo>
                  <a:cubicBezTo>
                    <a:pt x="5776" y="2645"/>
                    <a:pt x="5593" y="2493"/>
                    <a:pt x="5320" y="2402"/>
                  </a:cubicBezTo>
                  <a:cubicBezTo>
                    <a:pt x="5563" y="2250"/>
                    <a:pt x="5624" y="2037"/>
                    <a:pt x="5563" y="1794"/>
                  </a:cubicBezTo>
                  <a:cubicBezTo>
                    <a:pt x="5465" y="1573"/>
                    <a:pt x="5327" y="1511"/>
                    <a:pt x="5119" y="1511"/>
                  </a:cubicBezTo>
                  <a:cubicBezTo>
                    <a:pt x="5068" y="1511"/>
                    <a:pt x="5014" y="1514"/>
                    <a:pt x="4955" y="1520"/>
                  </a:cubicBezTo>
                  <a:cubicBezTo>
                    <a:pt x="5107" y="1307"/>
                    <a:pt x="5107" y="1064"/>
                    <a:pt x="4894" y="882"/>
                  </a:cubicBezTo>
                  <a:cubicBezTo>
                    <a:pt x="4799" y="786"/>
                    <a:pt x="4695" y="741"/>
                    <a:pt x="4583" y="741"/>
                  </a:cubicBezTo>
                  <a:cubicBezTo>
                    <a:pt x="4481" y="741"/>
                    <a:pt x="4372" y="779"/>
                    <a:pt x="4256" y="851"/>
                  </a:cubicBezTo>
                  <a:cubicBezTo>
                    <a:pt x="4286" y="578"/>
                    <a:pt x="4226" y="335"/>
                    <a:pt x="3982" y="243"/>
                  </a:cubicBezTo>
                  <a:cubicBezTo>
                    <a:pt x="3916" y="210"/>
                    <a:pt x="3852" y="195"/>
                    <a:pt x="3791" y="195"/>
                  </a:cubicBezTo>
                  <a:cubicBezTo>
                    <a:pt x="3628" y="195"/>
                    <a:pt x="3485" y="302"/>
                    <a:pt x="3375" y="456"/>
                  </a:cubicBezTo>
                  <a:cubicBezTo>
                    <a:pt x="3314" y="213"/>
                    <a:pt x="3162" y="0"/>
                    <a:pt x="2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"/>
          <p:cNvSpPr txBox="1"/>
          <p:nvPr>
            <p:ph type="title"/>
          </p:nvPr>
        </p:nvSpPr>
        <p:spPr>
          <a:xfrm>
            <a:off x="5444700" y="1843618"/>
            <a:ext cx="2979300" cy="144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36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28575">
              <a:schemeClr val="dk1">
                <a:alpha val="25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mbue"/>
              <a:buNone/>
              <a:defRPr b="1" sz="3600">
                <a:solidFill>
                  <a:schemeClr val="dk1"/>
                </a:solidFill>
                <a:latin typeface="Imbue"/>
                <a:ea typeface="Imbue"/>
                <a:cs typeface="Imbue"/>
                <a:sym typeface="Imb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b="1" sz="3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b="1" sz="3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b="1" sz="3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b="1" sz="3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b="1" sz="3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b="1" sz="3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b="1" sz="3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b="1" sz="3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●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○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■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●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○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■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●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○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■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tiktok.com/@moth120320/video/7111511854886702382?_r=1&amp;_t=8Xr2mW1dPC6&amp;is_from_webapp=v1&amp;item_id=7111511854886702382" TargetMode="External"/><Relationship Id="rId4" Type="http://schemas.openxmlformats.org/officeDocument/2006/relationships/hyperlink" Target="https://www.tiktok.com/@jenniferchunchi/video/7141531194780339502?_r=1&amp;_t=8XsdkXvwlic&amp;is_from_webapp=v1&amp;item_id=7141531194780339502" TargetMode="External"/><Relationship Id="rId5" Type="http://schemas.openxmlformats.org/officeDocument/2006/relationships/hyperlink" Target="https://www.tiktok.com/@rhea.shetty/video/7038826711827401990?_r=1&amp;_t=8Xsdvcb1eY7&amp;is_from_webapp=v1&amp;item_id=7038826711827401990" TargetMode="External"/><Relationship Id="rId6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E7CC3"/>
        </a:solidFill>
      </p:bgPr>
    </p:bg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7"/>
          <p:cNvSpPr/>
          <p:nvPr/>
        </p:nvSpPr>
        <p:spPr>
          <a:xfrm>
            <a:off x="6086484" y="1390652"/>
            <a:ext cx="2144400" cy="2144400"/>
          </a:xfrm>
          <a:prstGeom prst="ellipse">
            <a:avLst/>
          </a:prstGeom>
          <a:solidFill>
            <a:srgbClr val="674EA7"/>
          </a:solidFill>
          <a:ln>
            <a:noFill/>
          </a:ln>
          <a:effectLst>
            <a:outerShdw blurRad="71438" rotWithShape="0" algn="bl" dir="10020000" dist="85725">
              <a:schemeClr val="dk1">
                <a:alpha val="7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6" name="Google Shape;656;p37"/>
          <p:cNvGrpSpPr/>
          <p:nvPr/>
        </p:nvGrpSpPr>
        <p:grpSpPr>
          <a:xfrm>
            <a:off x="5524651" y="1954346"/>
            <a:ext cx="3352791" cy="2255755"/>
            <a:chOff x="886625" y="2443975"/>
            <a:chExt cx="5825875" cy="3920325"/>
          </a:xfrm>
        </p:grpSpPr>
        <p:sp>
          <p:nvSpPr>
            <p:cNvPr id="657" name="Google Shape;657;p37"/>
            <p:cNvSpPr/>
            <p:nvPr/>
          </p:nvSpPr>
          <p:spPr>
            <a:xfrm>
              <a:off x="3848750" y="3264450"/>
              <a:ext cx="1481075" cy="1799300"/>
            </a:xfrm>
            <a:custGeom>
              <a:rect b="b" l="l" r="r" t="t"/>
              <a:pathLst>
                <a:path extrusionOk="0" h="71972" w="59243">
                  <a:moveTo>
                    <a:pt x="29455" y="0"/>
                  </a:moveTo>
                  <a:lnTo>
                    <a:pt x="29455" y="134"/>
                  </a:lnTo>
                  <a:lnTo>
                    <a:pt x="9407" y="6638"/>
                  </a:lnTo>
                  <a:cubicBezTo>
                    <a:pt x="7206" y="7339"/>
                    <a:pt x="5538" y="9207"/>
                    <a:pt x="5104" y="11509"/>
                  </a:cubicBezTo>
                  <a:cubicBezTo>
                    <a:pt x="3570" y="19681"/>
                    <a:pt x="1" y="38595"/>
                    <a:pt x="34" y="39095"/>
                  </a:cubicBezTo>
                  <a:cubicBezTo>
                    <a:pt x="2925" y="70210"/>
                    <a:pt x="12891" y="71972"/>
                    <a:pt x="17747" y="71972"/>
                  </a:cubicBezTo>
                  <a:cubicBezTo>
                    <a:pt x="18367" y="71972"/>
                    <a:pt x="18904" y="71943"/>
                    <a:pt x="19332" y="71943"/>
                  </a:cubicBezTo>
                  <a:cubicBezTo>
                    <a:pt x="19458" y="71943"/>
                    <a:pt x="19575" y="71945"/>
                    <a:pt x="19681" y="71952"/>
                  </a:cubicBezTo>
                  <a:lnTo>
                    <a:pt x="32257" y="61011"/>
                  </a:lnTo>
                  <a:cubicBezTo>
                    <a:pt x="32257" y="61011"/>
                    <a:pt x="32257" y="61011"/>
                    <a:pt x="32257" y="61011"/>
                  </a:cubicBezTo>
                  <a:cubicBezTo>
                    <a:pt x="32299" y="61011"/>
                    <a:pt x="59243" y="39528"/>
                    <a:pt x="59243" y="39095"/>
                  </a:cubicBezTo>
                  <a:cubicBezTo>
                    <a:pt x="59243" y="38561"/>
                    <a:pt x="55707" y="19681"/>
                    <a:pt x="54139" y="11509"/>
                  </a:cubicBezTo>
                  <a:cubicBezTo>
                    <a:pt x="53739" y="9207"/>
                    <a:pt x="52071" y="7339"/>
                    <a:pt x="49870" y="6638"/>
                  </a:cubicBezTo>
                  <a:lnTo>
                    <a:pt x="29789" y="134"/>
                  </a:lnTo>
                  <a:lnTo>
                    <a:pt x="29789" y="0"/>
                  </a:lnTo>
                  <a:lnTo>
                    <a:pt x="29622" y="34"/>
                  </a:lnTo>
                  <a:lnTo>
                    <a:pt x="294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7"/>
            <p:cNvSpPr/>
            <p:nvPr/>
          </p:nvSpPr>
          <p:spPr>
            <a:xfrm>
              <a:off x="4222350" y="2443975"/>
              <a:ext cx="394475" cy="1048150"/>
            </a:xfrm>
            <a:custGeom>
              <a:rect b="b" l="l" r="r" t="t"/>
              <a:pathLst>
                <a:path extrusionOk="0" h="41926" w="15779">
                  <a:moveTo>
                    <a:pt x="15045" y="0"/>
                  </a:moveTo>
                  <a:cubicBezTo>
                    <a:pt x="12521" y="0"/>
                    <a:pt x="4300" y="858"/>
                    <a:pt x="3370" y="11938"/>
                  </a:cubicBezTo>
                  <a:cubicBezTo>
                    <a:pt x="2769" y="19877"/>
                    <a:pt x="5938" y="24847"/>
                    <a:pt x="7706" y="26982"/>
                  </a:cubicBezTo>
                  <a:cubicBezTo>
                    <a:pt x="8440" y="27816"/>
                    <a:pt x="8874" y="28183"/>
                    <a:pt x="8874" y="28183"/>
                  </a:cubicBezTo>
                  <a:cubicBezTo>
                    <a:pt x="8874" y="28183"/>
                    <a:pt x="8974" y="31452"/>
                    <a:pt x="6839" y="33486"/>
                  </a:cubicBezTo>
                  <a:lnTo>
                    <a:pt x="6772" y="33553"/>
                  </a:lnTo>
                  <a:cubicBezTo>
                    <a:pt x="6472" y="33853"/>
                    <a:pt x="6038" y="34087"/>
                    <a:pt x="5638" y="34354"/>
                  </a:cubicBezTo>
                  <a:cubicBezTo>
                    <a:pt x="5304" y="34554"/>
                    <a:pt x="4937" y="34687"/>
                    <a:pt x="4504" y="34821"/>
                  </a:cubicBezTo>
                  <a:cubicBezTo>
                    <a:pt x="1" y="36055"/>
                    <a:pt x="768" y="37823"/>
                    <a:pt x="768" y="37823"/>
                  </a:cubicBezTo>
                  <a:cubicBezTo>
                    <a:pt x="768" y="37823"/>
                    <a:pt x="868" y="37890"/>
                    <a:pt x="1101" y="38023"/>
                  </a:cubicBezTo>
                  <a:cubicBezTo>
                    <a:pt x="2469" y="38890"/>
                    <a:pt x="7840" y="41926"/>
                    <a:pt x="15378" y="41926"/>
                  </a:cubicBezTo>
                  <a:cubicBezTo>
                    <a:pt x="15378" y="41926"/>
                    <a:pt x="15378" y="39491"/>
                    <a:pt x="15445" y="35721"/>
                  </a:cubicBezTo>
                  <a:lnTo>
                    <a:pt x="15445" y="35154"/>
                  </a:lnTo>
                  <a:lnTo>
                    <a:pt x="15445" y="35021"/>
                  </a:lnTo>
                  <a:cubicBezTo>
                    <a:pt x="15478" y="33820"/>
                    <a:pt x="15478" y="32552"/>
                    <a:pt x="15478" y="31185"/>
                  </a:cubicBezTo>
                  <a:cubicBezTo>
                    <a:pt x="15478" y="28816"/>
                    <a:pt x="15512" y="26181"/>
                    <a:pt x="15512" y="23513"/>
                  </a:cubicBezTo>
                  <a:cubicBezTo>
                    <a:pt x="15612" y="12271"/>
                    <a:pt x="15678" y="29"/>
                    <a:pt x="15779" y="29"/>
                  </a:cubicBezTo>
                  <a:cubicBezTo>
                    <a:pt x="15779" y="29"/>
                    <a:pt x="15507" y="0"/>
                    <a:pt x="15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7"/>
            <p:cNvSpPr/>
            <p:nvPr/>
          </p:nvSpPr>
          <p:spPr>
            <a:xfrm>
              <a:off x="4594275" y="2443975"/>
              <a:ext cx="389475" cy="1047325"/>
            </a:xfrm>
            <a:custGeom>
              <a:rect b="b" l="l" r="r" t="t"/>
              <a:pathLst>
                <a:path extrusionOk="0" h="41893" w="15579">
                  <a:moveTo>
                    <a:pt x="736" y="0"/>
                  </a:moveTo>
                  <a:cubicBezTo>
                    <a:pt x="273" y="0"/>
                    <a:pt x="1" y="29"/>
                    <a:pt x="1" y="29"/>
                  </a:cubicBezTo>
                  <a:cubicBezTo>
                    <a:pt x="101" y="29"/>
                    <a:pt x="268" y="26381"/>
                    <a:pt x="334" y="37289"/>
                  </a:cubicBezTo>
                  <a:lnTo>
                    <a:pt x="334" y="37656"/>
                  </a:lnTo>
                  <a:cubicBezTo>
                    <a:pt x="401" y="40291"/>
                    <a:pt x="401" y="41892"/>
                    <a:pt x="401" y="41892"/>
                  </a:cubicBezTo>
                  <a:cubicBezTo>
                    <a:pt x="9107" y="41892"/>
                    <a:pt x="14978" y="37790"/>
                    <a:pt x="14978" y="37790"/>
                  </a:cubicBezTo>
                  <a:cubicBezTo>
                    <a:pt x="14978" y="37790"/>
                    <a:pt x="15579" y="36455"/>
                    <a:pt x="12677" y="35288"/>
                  </a:cubicBezTo>
                  <a:cubicBezTo>
                    <a:pt x="12276" y="35088"/>
                    <a:pt x="11809" y="34988"/>
                    <a:pt x="11276" y="34821"/>
                  </a:cubicBezTo>
                  <a:cubicBezTo>
                    <a:pt x="6772" y="33553"/>
                    <a:pt x="6906" y="28183"/>
                    <a:pt x="6906" y="28183"/>
                  </a:cubicBezTo>
                  <a:cubicBezTo>
                    <a:pt x="6906" y="28183"/>
                    <a:pt x="13277" y="22912"/>
                    <a:pt x="12410" y="11938"/>
                  </a:cubicBezTo>
                  <a:cubicBezTo>
                    <a:pt x="11508" y="858"/>
                    <a:pt x="3267" y="0"/>
                    <a:pt x="7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7"/>
            <p:cNvSpPr/>
            <p:nvPr/>
          </p:nvSpPr>
          <p:spPr>
            <a:xfrm>
              <a:off x="4371625" y="2585625"/>
              <a:ext cx="467025" cy="533750"/>
            </a:xfrm>
            <a:custGeom>
              <a:rect b="b" l="l" r="r" t="t"/>
              <a:pathLst>
                <a:path extrusionOk="0" h="21350" w="18681">
                  <a:moveTo>
                    <a:pt x="9341" y="1"/>
                  </a:moveTo>
                  <a:cubicBezTo>
                    <a:pt x="9341" y="1"/>
                    <a:pt x="301" y="2869"/>
                    <a:pt x="67" y="2869"/>
                  </a:cubicBezTo>
                  <a:cubicBezTo>
                    <a:pt x="67" y="2869"/>
                    <a:pt x="1" y="6305"/>
                    <a:pt x="701" y="10175"/>
                  </a:cubicBezTo>
                  <a:cubicBezTo>
                    <a:pt x="1635" y="15345"/>
                    <a:pt x="3870" y="21349"/>
                    <a:pt x="9341" y="21349"/>
                  </a:cubicBezTo>
                  <a:cubicBezTo>
                    <a:pt x="14878" y="21349"/>
                    <a:pt x="17146" y="15178"/>
                    <a:pt x="18013" y="9974"/>
                  </a:cubicBezTo>
                  <a:cubicBezTo>
                    <a:pt x="18681" y="6172"/>
                    <a:pt x="18614" y="2936"/>
                    <a:pt x="18580" y="2869"/>
                  </a:cubicBezTo>
                  <a:cubicBezTo>
                    <a:pt x="18247" y="2869"/>
                    <a:pt x="9341" y="1"/>
                    <a:pt x="9341" y="1"/>
                  </a:cubicBezTo>
                  <a:close/>
                </a:path>
              </a:pathLst>
            </a:custGeom>
            <a:solidFill>
              <a:srgbClr val="D96B37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7"/>
            <p:cNvSpPr/>
            <p:nvPr/>
          </p:nvSpPr>
          <p:spPr>
            <a:xfrm>
              <a:off x="4329925" y="2482225"/>
              <a:ext cx="316100" cy="318575"/>
            </a:xfrm>
            <a:custGeom>
              <a:rect b="b" l="l" r="r" t="t"/>
              <a:pathLst>
                <a:path extrusionOk="0" h="12743" w="12644">
                  <a:moveTo>
                    <a:pt x="12643" y="0"/>
                  </a:moveTo>
                  <a:cubicBezTo>
                    <a:pt x="12642" y="0"/>
                    <a:pt x="1" y="234"/>
                    <a:pt x="868" y="12743"/>
                  </a:cubicBezTo>
                  <a:cubicBezTo>
                    <a:pt x="868" y="12743"/>
                    <a:pt x="4412" y="8226"/>
                    <a:pt x="11805" y="8226"/>
                  </a:cubicBezTo>
                  <a:cubicBezTo>
                    <a:pt x="12036" y="8226"/>
                    <a:pt x="12271" y="8230"/>
                    <a:pt x="12510" y="8239"/>
                  </a:cubicBezTo>
                  <a:lnTo>
                    <a:pt x="126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7"/>
            <p:cNvSpPr/>
            <p:nvPr/>
          </p:nvSpPr>
          <p:spPr>
            <a:xfrm>
              <a:off x="4576775" y="2482225"/>
              <a:ext cx="315250" cy="318575"/>
            </a:xfrm>
            <a:custGeom>
              <a:rect b="b" l="l" r="r" t="t"/>
              <a:pathLst>
                <a:path extrusionOk="0" h="12743" w="12610">
                  <a:moveTo>
                    <a:pt x="0" y="0"/>
                  </a:moveTo>
                  <a:lnTo>
                    <a:pt x="134" y="8239"/>
                  </a:lnTo>
                  <a:cubicBezTo>
                    <a:pt x="372" y="8230"/>
                    <a:pt x="607" y="8226"/>
                    <a:pt x="838" y="8226"/>
                  </a:cubicBezTo>
                  <a:cubicBezTo>
                    <a:pt x="8231" y="8226"/>
                    <a:pt x="11775" y="12743"/>
                    <a:pt x="11775" y="12743"/>
                  </a:cubicBezTo>
                  <a:cubicBezTo>
                    <a:pt x="12609" y="234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7"/>
            <p:cNvSpPr/>
            <p:nvPr/>
          </p:nvSpPr>
          <p:spPr>
            <a:xfrm>
              <a:off x="4364125" y="3096150"/>
              <a:ext cx="322750" cy="226700"/>
            </a:xfrm>
            <a:custGeom>
              <a:rect b="b" l="l" r="r" t="t"/>
              <a:pathLst>
                <a:path extrusionOk="0" h="9068" w="12910">
                  <a:moveTo>
                    <a:pt x="2370" y="1"/>
                  </a:moveTo>
                  <a:cubicBezTo>
                    <a:pt x="2090" y="1"/>
                    <a:pt x="1944" y="116"/>
                    <a:pt x="2002" y="394"/>
                  </a:cubicBezTo>
                  <a:cubicBezTo>
                    <a:pt x="2502" y="2596"/>
                    <a:pt x="0" y="4297"/>
                    <a:pt x="634" y="6732"/>
                  </a:cubicBezTo>
                  <a:cubicBezTo>
                    <a:pt x="1050" y="8336"/>
                    <a:pt x="7202" y="9067"/>
                    <a:pt x="9983" y="9067"/>
                  </a:cubicBezTo>
                  <a:cubicBezTo>
                    <a:pt x="10326" y="9067"/>
                    <a:pt x="10618" y="9056"/>
                    <a:pt x="10841" y="9034"/>
                  </a:cubicBezTo>
                  <a:cubicBezTo>
                    <a:pt x="12910" y="8800"/>
                    <a:pt x="8073" y="2596"/>
                    <a:pt x="8073" y="2596"/>
                  </a:cubicBezTo>
                  <a:cubicBezTo>
                    <a:pt x="8073" y="2596"/>
                    <a:pt x="3702" y="1"/>
                    <a:pt x="2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7"/>
            <p:cNvSpPr/>
            <p:nvPr/>
          </p:nvSpPr>
          <p:spPr>
            <a:xfrm>
              <a:off x="4364125" y="3281950"/>
              <a:ext cx="375300" cy="56175"/>
            </a:xfrm>
            <a:custGeom>
              <a:rect b="b" l="l" r="r" t="t"/>
              <a:pathLst>
                <a:path extrusionOk="0" h="2247" w="15012">
                  <a:moveTo>
                    <a:pt x="1134" y="1"/>
                  </a:moveTo>
                  <a:cubicBezTo>
                    <a:pt x="834" y="301"/>
                    <a:pt x="434" y="535"/>
                    <a:pt x="0" y="801"/>
                  </a:cubicBezTo>
                  <a:cubicBezTo>
                    <a:pt x="834" y="1135"/>
                    <a:pt x="1668" y="1368"/>
                    <a:pt x="2502" y="1602"/>
                  </a:cubicBezTo>
                  <a:cubicBezTo>
                    <a:pt x="4442" y="2075"/>
                    <a:pt x="6265" y="2246"/>
                    <a:pt x="7887" y="2246"/>
                  </a:cubicBezTo>
                  <a:cubicBezTo>
                    <a:pt x="8551" y="2246"/>
                    <a:pt x="9182" y="2218"/>
                    <a:pt x="9774" y="2169"/>
                  </a:cubicBezTo>
                  <a:cubicBezTo>
                    <a:pt x="12976" y="1936"/>
                    <a:pt x="15011" y="1102"/>
                    <a:pt x="15011" y="1102"/>
                  </a:cubicBezTo>
                  <a:lnTo>
                    <a:pt x="15011" y="1102"/>
                  </a:lnTo>
                  <a:cubicBezTo>
                    <a:pt x="13643" y="1302"/>
                    <a:pt x="12342" y="1402"/>
                    <a:pt x="11142" y="1469"/>
                  </a:cubicBezTo>
                  <a:cubicBezTo>
                    <a:pt x="10675" y="1502"/>
                    <a:pt x="10241" y="1502"/>
                    <a:pt x="9774" y="1502"/>
                  </a:cubicBezTo>
                  <a:cubicBezTo>
                    <a:pt x="6972" y="1502"/>
                    <a:pt x="4837" y="1135"/>
                    <a:pt x="3369" y="768"/>
                  </a:cubicBezTo>
                  <a:cubicBezTo>
                    <a:pt x="2535" y="535"/>
                    <a:pt x="1968" y="301"/>
                    <a:pt x="1601" y="168"/>
                  </a:cubicBezTo>
                  <a:cubicBezTo>
                    <a:pt x="1335" y="101"/>
                    <a:pt x="1201" y="1"/>
                    <a:pt x="1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7"/>
            <p:cNvSpPr/>
            <p:nvPr/>
          </p:nvSpPr>
          <p:spPr>
            <a:xfrm>
              <a:off x="4729975" y="3107900"/>
              <a:ext cx="178725" cy="223550"/>
            </a:xfrm>
            <a:custGeom>
              <a:rect b="b" l="l" r="r" t="t"/>
              <a:pathLst>
                <a:path extrusionOk="0" h="8942" w="7149">
                  <a:moveTo>
                    <a:pt x="1626" y="1"/>
                  </a:moveTo>
                  <a:cubicBezTo>
                    <a:pt x="1368" y="1"/>
                    <a:pt x="1048" y="298"/>
                    <a:pt x="711" y="1325"/>
                  </a:cubicBezTo>
                  <a:cubicBezTo>
                    <a:pt x="1" y="3578"/>
                    <a:pt x="1831" y="8941"/>
                    <a:pt x="4090" y="8941"/>
                  </a:cubicBezTo>
                  <a:cubicBezTo>
                    <a:pt x="4273" y="8941"/>
                    <a:pt x="4459" y="8906"/>
                    <a:pt x="4647" y="8831"/>
                  </a:cubicBezTo>
                  <a:cubicBezTo>
                    <a:pt x="7149" y="7797"/>
                    <a:pt x="5180" y="6563"/>
                    <a:pt x="3379" y="4928"/>
                  </a:cubicBezTo>
                  <a:cubicBezTo>
                    <a:pt x="1611" y="3294"/>
                    <a:pt x="2212" y="558"/>
                    <a:pt x="2212" y="558"/>
                  </a:cubicBezTo>
                  <a:cubicBezTo>
                    <a:pt x="2212" y="558"/>
                    <a:pt x="1978" y="1"/>
                    <a:pt x="1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7"/>
            <p:cNvSpPr/>
            <p:nvPr/>
          </p:nvSpPr>
          <p:spPr>
            <a:xfrm>
              <a:off x="4547575" y="3313650"/>
              <a:ext cx="362800" cy="74600"/>
            </a:xfrm>
            <a:custGeom>
              <a:rect b="b" l="l" r="r" t="t"/>
              <a:pathLst>
                <a:path extrusionOk="0" h="2984" w="14512">
                  <a:moveTo>
                    <a:pt x="13110" y="0"/>
                  </a:moveTo>
                  <a:cubicBezTo>
                    <a:pt x="9608" y="2035"/>
                    <a:pt x="4938" y="2435"/>
                    <a:pt x="2202" y="2502"/>
                  </a:cubicBezTo>
                  <a:cubicBezTo>
                    <a:pt x="2017" y="2507"/>
                    <a:pt x="1839" y="2509"/>
                    <a:pt x="1671" y="2509"/>
                  </a:cubicBezTo>
                  <a:cubicBezTo>
                    <a:pt x="663" y="2509"/>
                    <a:pt x="1" y="2435"/>
                    <a:pt x="1" y="2435"/>
                  </a:cubicBezTo>
                  <a:lnTo>
                    <a:pt x="1" y="2435"/>
                  </a:lnTo>
                  <a:cubicBezTo>
                    <a:pt x="768" y="2669"/>
                    <a:pt x="1502" y="2769"/>
                    <a:pt x="2202" y="2869"/>
                  </a:cubicBezTo>
                  <a:cubicBezTo>
                    <a:pt x="2899" y="2948"/>
                    <a:pt x="3591" y="2983"/>
                    <a:pt x="4270" y="2983"/>
                  </a:cubicBezTo>
                  <a:cubicBezTo>
                    <a:pt x="9058" y="2983"/>
                    <a:pt x="13255" y="1223"/>
                    <a:pt x="14511" y="434"/>
                  </a:cubicBezTo>
                  <a:cubicBezTo>
                    <a:pt x="14111" y="334"/>
                    <a:pt x="13644" y="134"/>
                    <a:pt x="13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7"/>
            <p:cNvSpPr/>
            <p:nvPr/>
          </p:nvSpPr>
          <p:spPr>
            <a:xfrm>
              <a:off x="2690425" y="3185225"/>
              <a:ext cx="758900" cy="758900"/>
            </a:xfrm>
            <a:custGeom>
              <a:rect b="b" l="l" r="r" t="t"/>
              <a:pathLst>
                <a:path extrusionOk="0" h="30356" w="30356">
                  <a:moveTo>
                    <a:pt x="15178" y="0"/>
                  </a:moveTo>
                  <a:cubicBezTo>
                    <a:pt x="6772" y="0"/>
                    <a:pt x="1" y="6772"/>
                    <a:pt x="1" y="15178"/>
                  </a:cubicBezTo>
                  <a:cubicBezTo>
                    <a:pt x="1" y="23551"/>
                    <a:pt x="6772" y="30355"/>
                    <a:pt x="15178" y="30355"/>
                  </a:cubicBezTo>
                  <a:cubicBezTo>
                    <a:pt x="23551" y="30355"/>
                    <a:pt x="30356" y="23551"/>
                    <a:pt x="30356" y="15178"/>
                  </a:cubicBezTo>
                  <a:cubicBezTo>
                    <a:pt x="30356" y="6772"/>
                    <a:pt x="23551" y="0"/>
                    <a:pt x="15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7"/>
            <p:cNvSpPr/>
            <p:nvPr/>
          </p:nvSpPr>
          <p:spPr>
            <a:xfrm>
              <a:off x="3037350" y="2517250"/>
              <a:ext cx="850625" cy="1052450"/>
            </a:xfrm>
            <a:custGeom>
              <a:rect b="b" l="l" r="r" t="t"/>
              <a:pathLst>
                <a:path extrusionOk="0" h="42098" w="34025">
                  <a:moveTo>
                    <a:pt x="17012" y="0"/>
                  </a:moveTo>
                  <a:cubicBezTo>
                    <a:pt x="7606" y="0"/>
                    <a:pt x="0" y="9407"/>
                    <a:pt x="0" y="21049"/>
                  </a:cubicBezTo>
                  <a:cubicBezTo>
                    <a:pt x="0" y="32657"/>
                    <a:pt x="7606" y="42097"/>
                    <a:pt x="17012" y="42097"/>
                  </a:cubicBezTo>
                  <a:cubicBezTo>
                    <a:pt x="26419" y="42097"/>
                    <a:pt x="34024" y="32657"/>
                    <a:pt x="34024" y="21049"/>
                  </a:cubicBezTo>
                  <a:cubicBezTo>
                    <a:pt x="34024" y="9407"/>
                    <a:pt x="26419" y="0"/>
                    <a:pt x="170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7"/>
            <p:cNvSpPr/>
            <p:nvPr/>
          </p:nvSpPr>
          <p:spPr>
            <a:xfrm>
              <a:off x="2958950" y="3173550"/>
              <a:ext cx="1003250" cy="713025"/>
            </a:xfrm>
            <a:custGeom>
              <a:rect b="b" l="l" r="r" t="t"/>
              <a:pathLst>
                <a:path extrusionOk="0" h="28521" w="40130">
                  <a:moveTo>
                    <a:pt x="23351" y="0"/>
                  </a:moveTo>
                  <a:lnTo>
                    <a:pt x="19615" y="1535"/>
                  </a:lnTo>
                  <a:lnTo>
                    <a:pt x="19615" y="1635"/>
                  </a:lnTo>
                  <a:lnTo>
                    <a:pt x="16813" y="467"/>
                  </a:lnTo>
                  <a:lnTo>
                    <a:pt x="16112" y="6171"/>
                  </a:lnTo>
                  <a:lnTo>
                    <a:pt x="16012" y="6839"/>
                  </a:lnTo>
                  <a:cubicBezTo>
                    <a:pt x="15545" y="10575"/>
                    <a:pt x="12876" y="13710"/>
                    <a:pt x="9274" y="14811"/>
                  </a:cubicBezTo>
                  <a:lnTo>
                    <a:pt x="1" y="17513"/>
                  </a:lnTo>
                  <a:lnTo>
                    <a:pt x="19615" y="28020"/>
                  </a:lnTo>
                  <a:lnTo>
                    <a:pt x="20515" y="28521"/>
                  </a:lnTo>
                  <a:lnTo>
                    <a:pt x="20515" y="27520"/>
                  </a:lnTo>
                  <a:lnTo>
                    <a:pt x="40129" y="17013"/>
                  </a:lnTo>
                  <a:lnTo>
                    <a:pt x="30889" y="14311"/>
                  </a:lnTo>
                  <a:cubicBezTo>
                    <a:pt x="27287" y="13210"/>
                    <a:pt x="24618" y="10074"/>
                    <a:pt x="24151" y="6338"/>
                  </a:cubicBezTo>
                  <a:lnTo>
                    <a:pt x="23351" y="0"/>
                  </a:lnTo>
                  <a:close/>
                </a:path>
              </a:pathLst>
            </a:custGeom>
            <a:solidFill>
              <a:srgbClr val="D96B37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7"/>
            <p:cNvSpPr/>
            <p:nvPr/>
          </p:nvSpPr>
          <p:spPr>
            <a:xfrm>
              <a:off x="3360900" y="3173550"/>
              <a:ext cx="201000" cy="191000"/>
            </a:xfrm>
            <a:custGeom>
              <a:rect b="b" l="l" r="r" t="t"/>
              <a:pathLst>
                <a:path extrusionOk="0" h="7640" w="8040">
                  <a:moveTo>
                    <a:pt x="7239" y="0"/>
                  </a:moveTo>
                  <a:lnTo>
                    <a:pt x="3470" y="1535"/>
                  </a:lnTo>
                  <a:lnTo>
                    <a:pt x="3470" y="1635"/>
                  </a:lnTo>
                  <a:lnTo>
                    <a:pt x="701" y="467"/>
                  </a:lnTo>
                  <a:lnTo>
                    <a:pt x="1" y="6171"/>
                  </a:lnTo>
                  <a:cubicBezTo>
                    <a:pt x="1101" y="7105"/>
                    <a:pt x="2502" y="7639"/>
                    <a:pt x="4104" y="7639"/>
                  </a:cubicBezTo>
                  <a:cubicBezTo>
                    <a:pt x="5671" y="7639"/>
                    <a:pt x="6939" y="7172"/>
                    <a:pt x="8040" y="6338"/>
                  </a:cubicBezTo>
                  <a:lnTo>
                    <a:pt x="7239" y="0"/>
                  </a:lnTo>
                  <a:close/>
                </a:path>
              </a:pathLst>
            </a:custGeom>
            <a:solidFill>
              <a:srgbClr val="BF5E30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7"/>
            <p:cNvSpPr/>
            <p:nvPr/>
          </p:nvSpPr>
          <p:spPr>
            <a:xfrm>
              <a:off x="3201625" y="2955875"/>
              <a:ext cx="110925" cy="139325"/>
            </a:xfrm>
            <a:custGeom>
              <a:rect b="b" l="l" r="r" t="t"/>
              <a:pathLst>
                <a:path extrusionOk="0" h="5573" w="4437">
                  <a:moveTo>
                    <a:pt x="1573" y="0"/>
                  </a:moveTo>
                  <a:cubicBezTo>
                    <a:pt x="1445" y="0"/>
                    <a:pt x="1320" y="22"/>
                    <a:pt x="1201" y="68"/>
                  </a:cubicBezTo>
                  <a:cubicBezTo>
                    <a:pt x="267" y="401"/>
                    <a:pt x="0" y="1903"/>
                    <a:pt x="601" y="3404"/>
                  </a:cubicBezTo>
                  <a:cubicBezTo>
                    <a:pt x="1119" y="4699"/>
                    <a:pt x="2035" y="5573"/>
                    <a:pt x="2877" y="5573"/>
                  </a:cubicBezTo>
                  <a:cubicBezTo>
                    <a:pt x="3010" y="5573"/>
                    <a:pt x="3142" y="5551"/>
                    <a:pt x="3269" y="5505"/>
                  </a:cubicBezTo>
                  <a:cubicBezTo>
                    <a:pt x="4203" y="5172"/>
                    <a:pt x="4437" y="3670"/>
                    <a:pt x="3870" y="2169"/>
                  </a:cubicBezTo>
                  <a:cubicBezTo>
                    <a:pt x="3352" y="874"/>
                    <a:pt x="2386" y="0"/>
                    <a:pt x="1573" y="0"/>
                  </a:cubicBezTo>
                  <a:close/>
                </a:path>
              </a:pathLst>
            </a:custGeom>
            <a:solidFill>
              <a:srgbClr val="D96B37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7"/>
            <p:cNvSpPr/>
            <p:nvPr/>
          </p:nvSpPr>
          <p:spPr>
            <a:xfrm>
              <a:off x="3623600" y="2955875"/>
              <a:ext cx="110100" cy="139325"/>
            </a:xfrm>
            <a:custGeom>
              <a:rect b="b" l="l" r="r" t="t"/>
              <a:pathLst>
                <a:path extrusionOk="0" h="5573" w="4404">
                  <a:moveTo>
                    <a:pt x="2850" y="0"/>
                  </a:moveTo>
                  <a:cubicBezTo>
                    <a:pt x="2011" y="0"/>
                    <a:pt x="1028" y="874"/>
                    <a:pt x="567" y="2169"/>
                  </a:cubicBezTo>
                  <a:cubicBezTo>
                    <a:pt x="0" y="3670"/>
                    <a:pt x="234" y="5172"/>
                    <a:pt x="1168" y="5505"/>
                  </a:cubicBezTo>
                  <a:cubicBezTo>
                    <a:pt x="1291" y="5551"/>
                    <a:pt x="1419" y="5573"/>
                    <a:pt x="1550" y="5573"/>
                  </a:cubicBezTo>
                  <a:cubicBezTo>
                    <a:pt x="2377" y="5573"/>
                    <a:pt x="3318" y="4699"/>
                    <a:pt x="3836" y="3404"/>
                  </a:cubicBezTo>
                  <a:cubicBezTo>
                    <a:pt x="4403" y="1903"/>
                    <a:pt x="4170" y="401"/>
                    <a:pt x="3236" y="68"/>
                  </a:cubicBezTo>
                  <a:cubicBezTo>
                    <a:pt x="3113" y="22"/>
                    <a:pt x="2983" y="0"/>
                    <a:pt x="2850" y="0"/>
                  </a:cubicBezTo>
                  <a:close/>
                </a:path>
              </a:pathLst>
            </a:custGeom>
            <a:solidFill>
              <a:srgbClr val="D96B37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7"/>
            <p:cNvSpPr/>
            <p:nvPr/>
          </p:nvSpPr>
          <p:spPr>
            <a:xfrm>
              <a:off x="2838025" y="3573825"/>
              <a:ext cx="1243425" cy="1470250"/>
            </a:xfrm>
            <a:custGeom>
              <a:rect b="b" l="l" r="r" t="t"/>
              <a:pathLst>
                <a:path extrusionOk="0" h="58810" w="49737">
                  <a:moveTo>
                    <a:pt x="41664" y="1"/>
                  </a:moveTo>
                  <a:lnTo>
                    <a:pt x="24351" y="8140"/>
                  </a:lnTo>
                  <a:lnTo>
                    <a:pt x="8107" y="501"/>
                  </a:lnTo>
                  <a:lnTo>
                    <a:pt x="5471" y="1202"/>
                  </a:lnTo>
                  <a:cubicBezTo>
                    <a:pt x="2202" y="2102"/>
                    <a:pt x="1" y="5105"/>
                    <a:pt x="101" y="8440"/>
                  </a:cubicBezTo>
                  <a:cubicBezTo>
                    <a:pt x="465" y="20896"/>
                    <a:pt x="1323" y="49340"/>
                    <a:pt x="1335" y="49340"/>
                  </a:cubicBezTo>
                  <a:cubicBezTo>
                    <a:pt x="1335" y="49340"/>
                    <a:pt x="1335" y="49339"/>
                    <a:pt x="1335" y="49336"/>
                  </a:cubicBezTo>
                  <a:cubicBezTo>
                    <a:pt x="1335" y="48836"/>
                    <a:pt x="13877" y="48669"/>
                    <a:pt x="13877" y="48669"/>
                  </a:cubicBezTo>
                  <a:lnTo>
                    <a:pt x="10508" y="22083"/>
                  </a:lnTo>
                  <a:lnTo>
                    <a:pt x="20182" y="45233"/>
                  </a:lnTo>
                  <a:cubicBezTo>
                    <a:pt x="20148" y="45734"/>
                    <a:pt x="20115" y="46034"/>
                    <a:pt x="20115" y="46134"/>
                  </a:cubicBezTo>
                  <a:cubicBezTo>
                    <a:pt x="20115" y="46234"/>
                    <a:pt x="20315" y="46334"/>
                    <a:pt x="20649" y="46367"/>
                  </a:cubicBezTo>
                  <a:lnTo>
                    <a:pt x="20749" y="46634"/>
                  </a:lnTo>
                  <a:cubicBezTo>
                    <a:pt x="20749" y="46634"/>
                    <a:pt x="24648" y="46975"/>
                    <a:pt x="27247" y="46975"/>
                  </a:cubicBezTo>
                  <a:cubicBezTo>
                    <a:pt x="28547" y="46975"/>
                    <a:pt x="29522" y="46890"/>
                    <a:pt x="29522" y="46634"/>
                  </a:cubicBezTo>
                  <a:cubicBezTo>
                    <a:pt x="29522" y="46534"/>
                    <a:pt x="29455" y="45967"/>
                    <a:pt x="29355" y="44966"/>
                  </a:cubicBezTo>
                  <a:lnTo>
                    <a:pt x="39129" y="21616"/>
                  </a:lnTo>
                  <a:lnTo>
                    <a:pt x="36660" y="58810"/>
                  </a:lnTo>
                  <a:cubicBezTo>
                    <a:pt x="36660" y="58810"/>
                    <a:pt x="45558" y="51847"/>
                    <a:pt x="46138" y="51847"/>
                  </a:cubicBezTo>
                  <a:cubicBezTo>
                    <a:pt x="46157" y="51847"/>
                    <a:pt x="46167" y="51855"/>
                    <a:pt x="46167" y="51871"/>
                  </a:cubicBezTo>
                  <a:cubicBezTo>
                    <a:pt x="46167" y="51874"/>
                    <a:pt x="46167" y="51876"/>
                    <a:pt x="46167" y="51876"/>
                  </a:cubicBezTo>
                  <a:cubicBezTo>
                    <a:pt x="46209" y="51876"/>
                    <a:pt x="49305" y="20397"/>
                    <a:pt x="49670" y="7940"/>
                  </a:cubicBezTo>
                  <a:cubicBezTo>
                    <a:pt x="49736" y="4537"/>
                    <a:pt x="47535" y="1602"/>
                    <a:pt x="44299" y="701"/>
                  </a:cubicBezTo>
                  <a:lnTo>
                    <a:pt x="41664" y="1"/>
                  </a:lnTo>
                  <a:close/>
                </a:path>
              </a:pathLst>
            </a:custGeom>
            <a:solidFill>
              <a:srgbClr val="7489D0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7"/>
            <p:cNvSpPr/>
            <p:nvPr/>
          </p:nvSpPr>
          <p:spPr>
            <a:xfrm>
              <a:off x="2720450" y="3491700"/>
              <a:ext cx="467025" cy="408625"/>
            </a:xfrm>
            <a:custGeom>
              <a:rect b="b" l="l" r="r" t="t"/>
              <a:pathLst>
                <a:path extrusionOk="0" h="16345" w="18681">
                  <a:moveTo>
                    <a:pt x="9323" y="1"/>
                  </a:moveTo>
                  <a:cubicBezTo>
                    <a:pt x="7959" y="1"/>
                    <a:pt x="6576" y="340"/>
                    <a:pt x="5304" y="1051"/>
                  </a:cubicBezTo>
                  <a:cubicBezTo>
                    <a:pt x="1401" y="3286"/>
                    <a:pt x="0" y="8256"/>
                    <a:pt x="2235" y="12192"/>
                  </a:cubicBezTo>
                  <a:cubicBezTo>
                    <a:pt x="3726" y="14857"/>
                    <a:pt x="6500" y="16344"/>
                    <a:pt x="9348" y="16344"/>
                  </a:cubicBezTo>
                  <a:cubicBezTo>
                    <a:pt x="10707" y="16344"/>
                    <a:pt x="12082" y="16006"/>
                    <a:pt x="13343" y="15294"/>
                  </a:cubicBezTo>
                  <a:cubicBezTo>
                    <a:pt x="17279" y="13060"/>
                    <a:pt x="18680" y="8089"/>
                    <a:pt x="16445" y="4153"/>
                  </a:cubicBezTo>
                  <a:cubicBezTo>
                    <a:pt x="14955" y="1489"/>
                    <a:pt x="12181" y="1"/>
                    <a:pt x="9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7"/>
            <p:cNvSpPr/>
            <p:nvPr/>
          </p:nvSpPr>
          <p:spPr>
            <a:xfrm>
              <a:off x="2778000" y="3658475"/>
              <a:ext cx="394825" cy="361525"/>
            </a:xfrm>
            <a:custGeom>
              <a:rect b="b" l="l" r="r" t="t"/>
              <a:pathLst>
                <a:path extrusionOk="0" h="14461" w="15793">
                  <a:moveTo>
                    <a:pt x="8807" y="1"/>
                  </a:moveTo>
                  <a:cubicBezTo>
                    <a:pt x="4857" y="1"/>
                    <a:pt x="342" y="1919"/>
                    <a:pt x="0" y="5821"/>
                  </a:cubicBezTo>
                  <a:cubicBezTo>
                    <a:pt x="0" y="5821"/>
                    <a:pt x="4403" y="9958"/>
                    <a:pt x="1301" y="14461"/>
                  </a:cubicBezTo>
                  <a:cubicBezTo>
                    <a:pt x="1301" y="14461"/>
                    <a:pt x="11075" y="13760"/>
                    <a:pt x="14477" y="5121"/>
                  </a:cubicBezTo>
                  <a:cubicBezTo>
                    <a:pt x="15792" y="1727"/>
                    <a:pt x="12554" y="1"/>
                    <a:pt x="8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7"/>
            <p:cNvSpPr/>
            <p:nvPr/>
          </p:nvSpPr>
          <p:spPr>
            <a:xfrm>
              <a:off x="3221650" y="2707375"/>
              <a:ext cx="486200" cy="600450"/>
            </a:xfrm>
            <a:custGeom>
              <a:rect b="b" l="l" r="r" t="t"/>
              <a:pathLst>
                <a:path extrusionOk="0" h="24018" w="19448">
                  <a:moveTo>
                    <a:pt x="9740" y="1"/>
                  </a:moveTo>
                  <a:cubicBezTo>
                    <a:pt x="9674" y="67"/>
                    <a:pt x="8740" y="334"/>
                    <a:pt x="7439" y="801"/>
                  </a:cubicBezTo>
                  <a:cubicBezTo>
                    <a:pt x="7272" y="835"/>
                    <a:pt x="7105" y="935"/>
                    <a:pt x="6938" y="968"/>
                  </a:cubicBezTo>
                  <a:cubicBezTo>
                    <a:pt x="4170" y="1902"/>
                    <a:pt x="300" y="3236"/>
                    <a:pt x="67" y="3236"/>
                  </a:cubicBezTo>
                  <a:cubicBezTo>
                    <a:pt x="67" y="3236"/>
                    <a:pt x="0" y="7072"/>
                    <a:pt x="734" y="11442"/>
                  </a:cubicBezTo>
                  <a:cubicBezTo>
                    <a:pt x="1668" y="17280"/>
                    <a:pt x="4003" y="24018"/>
                    <a:pt x="9740" y="24018"/>
                  </a:cubicBezTo>
                  <a:cubicBezTo>
                    <a:pt x="15511" y="24018"/>
                    <a:pt x="17846" y="17080"/>
                    <a:pt x="18780" y="11175"/>
                  </a:cubicBezTo>
                  <a:cubicBezTo>
                    <a:pt x="19447" y="6939"/>
                    <a:pt x="19347" y="3236"/>
                    <a:pt x="19414" y="3236"/>
                  </a:cubicBezTo>
                  <a:cubicBezTo>
                    <a:pt x="19014" y="3236"/>
                    <a:pt x="9740" y="1"/>
                    <a:pt x="9740" y="1"/>
                  </a:cubicBezTo>
                  <a:close/>
                </a:path>
              </a:pathLst>
            </a:custGeom>
            <a:solidFill>
              <a:srgbClr val="D96B37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7"/>
            <p:cNvSpPr/>
            <p:nvPr/>
          </p:nvSpPr>
          <p:spPr>
            <a:xfrm>
              <a:off x="3390100" y="2644825"/>
              <a:ext cx="350950" cy="310250"/>
            </a:xfrm>
            <a:custGeom>
              <a:rect b="b" l="l" r="r" t="t"/>
              <a:pathLst>
                <a:path extrusionOk="0" h="12410" w="14038">
                  <a:moveTo>
                    <a:pt x="3236" y="1"/>
                  </a:moveTo>
                  <a:cubicBezTo>
                    <a:pt x="3202" y="68"/>
                    <a:pt x="2102" y="401"/>
                    <a:pt x="701" y="902"/>
                  </a:cubicBezTo>
                  <a:cubicBezTo>
                    <a:pt x="567" y="1068"/>
                    <a:pt x="501" y="1268"/>
                    <a:pt x="400" y="1469"/>
                  </a:cubicBezTo>
                  <a:cubicBezTo>
                    <a:pt x="167" y="2169"/>
                    <a:pt x="0" y="2936"/>
                    <a:pt x="0" y="3670"/>
                  </a:cubicBezTo>
                  <a:cubicBezTo>
                    <a:pt x="0" y="4838"/>
                    <a:pt x="334" y="5905"/>
                    <a:pt x="901" y="6906"/>
                  </a:cubicBezTo>
                  <a:cubicBezTo>
                    <a:pt x="2836" y="10108"/>
                    <a:pt x="7672" y="12410"/>
                    <a:pt x="13276" y="12410"/>
                  </a:cubicBezTo>
                  <a:cubicBezTo>
                    <a:pt x="14037" y="7678"/>
                    <a:pt x="13945" y="3635"/>
                    <a:pt x="14009" y="3603"/>
                  </a:cubicBezTo>
                  <a:lnTo>
                    <a:pt x="14009" y="3603"/>
                  </a:lnTo>
                  <a:cubicBezTo>
                    <a:pt x="14009" y="3603"/>
                    <a:pt x="14010" y="3603"/>
                    <a:pt x="14010" y="3603"/>
                  </a:cubicBezTo>
                  <a:cubicBezTo>
                    <a:pt x="14010" y="3603"/>
                    <a:pt x="14010" y="3603"/>
                    <a:pt x="14009" y="3603"/>
                  </a:cubicBezTo>
                  <a:lnTo>
                    <a:pt x="14009" y="3603"/>
                  </a:lnTo>
                  <a:cubicBezTo>
                    <a:pt x="14009" y="3603"/>
                    <a:pt x="14009" y="3603"/>
                    <a:pt x="14009" y="3603"/>
                  </a:cubicBezTo>
                  <a:lnTo>
                    <a:pt x="14009" y="3603"/>
                  </a:lnTo>
                  <a:cubicBezTo>
                    <a:pt x="13552" y="3595"/>
                    <a:pt x="3236" y="1"/>
                    <a:pt x="3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7"/>
            <p:cNvSpPr/>
            <p:nvPr/>
          </p:nvSpPr>
          <p:spPr>
            <a:xfrm>
              <a:off x="3200800" y="2666525"/>
              <a:ext cx="222675" cy="291050"/>
            </a:xfrm>
            <a:custGeom>
              <a:rect b="b" l="l" r="r" t="t"/>
              <a:pathLst>
                <a:path extrusionOk="0" h="11642" w="8907">
                  <a:moveTo>
                    <a:pt x="7772" y="0"/>
                  </a:moveTo>
                  <a:cubicBezTo>
                    <a:pt x="4670" y="1068"/>
                    <a:pt x="334" y="2502"/>
                    <a:pt x="100" y="2502"/>
                  </a:cubicBezTo>
                  <a:cubicBezTo>
                    <a:pt x="100" y="2502"/>
                    <a:pt x="0" y="6805"/>
                    <a:pt x="801" y="11642"/>
                  </a:cubicBezTo>
                  <a:cubicBezTo>
                    <a:pt x="4570" y="10608"/>
                    <a:pt x="7439" y="8440"/>
                    <a:pt x="8473" y="5804"/>
                  </a:cubicBezTo>
                  <a:cubicBezTo>
                    <a:pt x="8740" y="5104"/>
                    <a:pt x="8906" y="4370"/>
                    <a:pt x="8906" y="3603"/>
                  </a:cubicBezTo>
                  <a:cubicBezTo>
                    <a:pt x="8906" y="2435"/>
                    <a:pt x="8606" y="1401"/>
                    <a:pt x="8006" y="434"/>
                  </a:cubicBezTo>
                  <a:cubicBezTo>
                    <a:pt x="7939" y="300"/>
                    <a:pt x="7839" y="134"/>
                    <a:pt x="77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7"/>
            <p:cNvSpPr/>
            <p:nvPr/>
          </p:nvSpPr>
          <p:spPr>
            <a:xfrm>
              <a:off x="1946550" y="3338675"/>
              <a:ext cx="106775" cy="105925"/>
            </a:xfrm>
            <a:custGeom>
              <a:rect b="b" l="l" r="r" t="t"/>
              <a:pathLst>
                <a:path extrusionOk="0" h="4237" w="4271">
                  <a:moveTo>
                    <a:pt x="2136" y="0"/>
                  </a:moveTo>
                  <a:cubicBezTo>
                    <a:pt x="968" y="0"/>
                    <a:pt x="1" y="934"/>
                    <a:pt x="1" y="2102"/>
                  </a:cubicBezTo>
                  <a:cubicBezTo>
                    <a:pt x="1" y="3269"/>
                    <a:pt x="968" y="4236"/>
                    <a:pt x="2136" y="4236"/>
                  </a:cubicBezTo>
                  <a:cubicBezTo>
                    <a:pt x="3303" y="4236"/>
                    <a:pt x="4271" y="3269"/>
                    <a:pt x="4271" y="2102"/>
                  </a:cubicBezTo>
                  <a:cubicBezTo>
                    <a:pt x="4271" y="934"/>
                    <a:pt x="3303" y="0"/>
                    <a:pt x="2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7"/>
            <p:cNvSpPr/>
            <p:nvPr/>
          </p:nvSpPr>
          <p:spPr>
            <a:xfrm>
              <a:off x="1911525" y="3249425"/>
              <a:ext cx="106775" cy="106775"/>
            </a:xfrm>
            <a:custGeom>
              <a:rect b="b" l="l" r="r" t="t"/>
              <a:pathLst>
                <a:path extrusionOk="0" h="4271" w="4271">
                  <a:moveTo>
                    <a:pt x="2136" y="1"/>
                  </a:moveTo>
                  <a:cubicBezTo>
                    <a:pt x="968" y="1"/>
                    <a:pt x="1" y="968"/>
                    <a:pt x="1" y="2136"/>
                  </a:cubicBezTo>
                  <a:cubicBezTo>
                    <a:pt x="1" y="3303"/>
                    <a:pt x="968" y="4271"/>
                    <a:pt x="2136" y="4271"/>
                  </a:cubicBezTo>
                  <a:cubicBezTo>
                    <a:pt x="3303" y="4271"/>
                    <a:pt x="4271" y="3303"/>
                    <a:pt x="4271" y="2136"/>
                  </a:cubicBezTo>
                  <a:cubicBezTo>
                    <a:pt x="4271" y="968"/>
                    <a:pt x="3303" y="1"/>
                    <a:pt x="2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7"/>
            <p:cNvSpPr/>
            <p:nvPr/>
          </p:nvSpPr>
          <p:spPr>
            <a:xfrm>
              <a:off x="1889850" y="3156875"/>
              <a:ext cx="105950" cy="106750"/>
            </a:xfrm>
            <a:custGeom>
              <a:rect b="b" l="l" r="r" t="t"/>
              <a:pathLst>
                <a:path extrusionOk="0" h="4270" w="4238">
                  <a:moveTo>
                    <a:pt x="2136" y="0"/>
                  </a:moveTo>
                  <a:cubicBezTo>
                    <a:pt x="968" y="0"/>
                    <a:pt x="1" y="968"/>
                    <a:pt x="1" y="2135"/>
                  </a:cubicBezTo>
                  <a:cubicBezTo>
                    <a:pt x="1" y="3303"/>
                    <a:pt x="968" y="4270"/>
                    <a:pt x="2136" y="4270"/>
                  </a:cubicBezTo>
                  <a:cubicBezTo>
                    <a:pt x="3303" y="4270"/>
                    <a:pt x="4237" y="3303"/>
                    <a:pt x="4237" y="2135"/>
                  </a:cubicBezTo>
                  <a:cubicBezTo>
                    <a:pt x="4237" y="968"/>
                    <a:pt x="3336" y="0"/>
                    <a:pt x="2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7"/>
            <p:cNvSpPr/>
            <p:nvPr/>
          </p:nvSpPr>
          <p:spPr>
            <a:xfrm>
              <a:off x="1894850" y="3060975"/>
              <a:ext cx="106775" cy="106750"/>
            </a:xfrm>
            <a:custGeom>
              <a:rect b="b" l="l" r="r" t="t"/>
              <a:pathLst>
                <a:path extrusionOk="0" h="4270" w="4271">
                  <a:moveTo>
                    <a:pt x="2136" y="0"/>
                  </a:moveTo>
                  <a:cubicBezTo>
                    <a:pt x="968" y="0"/>
                    <a:pt x="1" y="968"/>
                    <a:pt x="1" y="2135"/>
                  </a:cubicBezTo>
                  <a:cubicBezTo>
                    <a:pt x="1" y="3303"/>
                    <a:pt x="968" y="4270"/>
                    <a:pt x="2136" y="4270"/>
                  </a:cubicBezTo>
                  <a:cubicBezTo>
                    <a:pt x="3303" y="4270"/>
                    <a:pt x="4271" y="3303"/>
                    <a:pt x="4271" y="2135"/>
                  </a:cubicBezTo>
                  <a:cubicBezTo>
                    <a:pt x="4271" y="968"/>
                    <a:pt x="3303" y="0"/>
                    <a:pt x="2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7"/>
            <p:cNvSpPr/>
            <p:nvPr/>
          </p:nvSpPr>
          <p:spPr>
            <a:xfrm>
              <a:off x="1928225" y="2974250"/>
              <a:ext cx="106750" cy="106750"/>
            </a:xfrm>
            <a:custGeom>
              <a:rect b="b" l="l" r="r" t="t"/>
              <a:pathLst>
                <a:path extrusionOk="0" h="4270" w="4270">
                  <a:moveTo>
                    <a:pt x="2135" y="0"/>
                  </a:moveTo>
                  <a:cubicBezTo>
                    <a:pt x="967" y="0"/>
                    <a:pt x="0" y="967"/>
                    <a:pt x="0" y="2135"/>
                  </a:cubicBezTo>
                  <a:cubicBezTo>
                    <a:pt x="0" y="3302"/>
                    <a:pt x="967" y="4270"/>
                    <a:pt x="2135" y="4270"/>
                  </a:cubicBezTo>
                  <a:cubicBezTo>
                    <a:pt x="3302" y="4270"/>
                    <a:pt x="4270" y="3302"/>
                    <a:pt x="4270" y="2135"/>
                  </a:cubicBezTo>
                  <a:cubicBezTo>
                    <a:pt x="4270" y="967"/>
                    <a:pt x="3302" y="0"/>
                    <a:pt x="2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7"/>
            <p:cNvSpPr/>
            <p:nvPr/>
          </p:nvSpPr>
          <p:spPr>
            <a:xfrm>
              <a:off x="1985750" y="2913350"/>
              <a:ext cx="105950" cy="105950"/>
            </a:xfrm>
            <a:custGeom>
              <a:rect b="b" l="l" r="r" t="t"/>
              <a:pathLst>
                <a:path extrusionOk="0" h="4238" w="4238">
                  <a:moveTo>
                    <a:pt x="2136" y="1"/>
                  </a:moveTo>
                  <a:cubicBezTo>
                    <a:pt x="935" y="1"/>
                    <a:pt x="1" y="935"/>
                    <a:pt x="1" y="2102"/>
                  </a:cubicBezTo>
                  <a:cubicBezTo>
                    <a:pt x="1" y="3270"/>
                    <a:pt x="935" y="4237"/>
                    <a:pt x="2136" y="4237"/>
                  </a:cubicBezTo>
                  <a:cubicBezTo>
                    <a:pt x="3303" y="4237"/>
                    <a:pt x="4237" y="3270"/>
                    <a:pt x="4237" y="2102"/>
                  </a:cubicBezTo>
                  <a:cubicBezTo>
                    <a:pt x="4237" y="935"/>
                    <a:pt x="3303" y="1"/>
                    <a:pt x="2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7"/>
            <p:cNvSpPr/>
            <p:nvPr/>
          </p:nvSpPr>
          <p:spPr>
            <a:xfrm>
              <a:off x="2147550" y="2846650"/>
              <a:ext cx="105925" cy="105925"/>
            </a:xfrm>
            <a:custGeom>
              <a:rect b="b" l="l" r="r" t="t"/>
              <a:pathLst>
                <a:path extrusionOk="0" h="4237" w="4237">
                  <a:moveTo>
                    <a:pt x="2102" y="0"/>
                  </a:moveTo>
                  <a:cubicBezTo>
                    <a:pt x="934" y="0"/>
                    <a:pt x="0" y="934"/>
                    <a:pt x="0" y="2102"/>
                  </a:cubicBezTo>
                  <a:cubicBezTo>
                    <a:pt x="0" y="3269"/>
                    <a:pt x="934" y="4237"/>
                    <a:pt x="2102" y="4237"/>
                  </a:cubicBezTo>
                  <a:cubicBezTo>
                    <a:pt x="3269" y="4237"/>
                    <a:pt x="4236" y="3269"/>
                    <a:pt x="4236" y="2102"/>
                  </a:cubicBezTo>
                  <a:cubicBezTo>
                    <a:pt x="4236" y="934"/>
                    <a:pt x="3269" y="0"/>
                    <a:pt x="2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7"/>
            <p:cNvSpPr/>
            <p:nvPr/>
          </p:nvSpPr>
          <p:spPr>
            <a:xfrm>
              <a:off x="2226750" y="2836650"/>
              <a:ext cx="105950" cy="106750"/>
            </a:xfrm>
            <a:custGeom>
              <a:rect b="b" l="l" r="r" t="t"/>
              <a:pathLst>
                <a:path extrusionOk="0" h="4270" w="4238">
                  <a:moveTo>
                    <a:pt x="2102" y="0"/>
                  </a:moveTo>
                  <a:cubicBezTo>
                    <a:pt x="935" y="0"/>
                    <a:pt x="1" y="967"/>
                    <a:pt x="1" y="2135"/>
                  </a:cubicBezTo>
                  <a:cubicBezTo>
                    <a:pt x="1" y="3302"/>
                    <a:pt x="935" y="4270"/>
                    <a:pt x="2102" y="4270"/>
                  </a:cubicBezTo>
                  <a:cubicBezTo>
                    <a:pt x="3270" y="4270"/>
                    <a:pt x="4237" y="3302"/>
                    <a:pt x="4237" y="2135"/>
                  </a:cubicBezTo>
                  <a:cubicBezTo>
                    <a:pt x="4237" y="967"/>
                    <a:pt x="3270" y="0"/>
                    <a:pt x="2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7"/>
            <p:cNvSpPr/>
            <p:nvPr/>
          </p:nvSpPr>
          <p:spPr>
            <a:xfrm>
              <a:off x="2059975" y="2865825"/>
              <a:ext cx="105925" cy="106775"/>
            </a:xfrm>
            <a:custGeom>
              <a:rect b="b" l="l" r="r" t="t"/>
              <a:pathLst>
                <a:path extrusionOk="0" h="4271" w="4237">
                  <a:moveTo>
                    <a:pt x="2102" y="1"/>
                  </a:moveTo>
                  <a:cubicBezTo>
                    <a:pt x="935" y="1"/>
                    <a:pt x="1" y="968"/>
                    <a:pt x="1" y="2135"/>
                  </a:cubicBezTo>
                  <a:cubicBezTo>
                    <a:pt x="1" y="3303"/>
                    <a:pt x="935" y="4270"/>
                    <a:pt x="2102" y="4270"/>
                  </a:cubicBezTo>
                  <a:cubicBezTo>
                    <a:pt x="3270" y="4270"/>
                    <a:pt x="4237" y="3303"/>
                    <a:pt x="4237" y="2135"/>
                  </a:cubicBezTo>
                  <a:cubicBezTo>
                    <a:pt x="4237" y="968"/>
                    <a:pt x="3270" y="1"/>
                    <a:pt x="2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7"/>
            <p:cNvSpPr/>
            <p:nvPr/>
          </p:nvSpPr>
          <p:spPr>
            <a:xfrm>
              <a:off x="2488625" y="3332825"/>
              <a:ext cx="106750" cy="106775"/>
            </a:xfrm>
            <a:custGeom>
              <a:rect b="b" l="l" r="r" t="t"/>
              <a:pathLst>
                <a:path extrusionOk="0" h="4271" w="4270">
                  <a:moveTo>
                    <a:pt x="2135" y="1"/>
                  </a:moveTo>
                  <a:cubicBezTo>
                    <a:pt x="967" y="1"/>
                    <a:pt x="0" y="968"/>
                    <a:pt x="0" y="2135"/>
                  </a:cubicBezTo>
                  <a:cubicBezTo>
                    <a:pt x="0" y="3303"/>
                    <a:pt x="967" y="4270"/>
                    <a:pt x="2135" y="4270"/>
                  </a:cubicBezTo>
                  <a:cubicBezTo>
                    <a:pt x="3302" y="4270"/>
                    <a:pt x="4270" y="3303"/>
                    <a:pt x="4270" y="2135"/>
                  </a:cubicBezTo>
                  <a:cubicBezTo>
                    <a:pt x="4270" y="968"/>
                    <a:pt x="3302" y="1"/>
                    <a:pt x="2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7"/>
            <p:cNvSpPr/>
            <p:nvPr/>
          </p:nvSpPr>
          <p:spPr>
            <a:xfrm>
              <a:off x="2524475" y="3244425"/>
              <a:ext cx="106775" cy="105950"/>
            </a:xfrm>
            <a:custGeom>
              <a:rect b="b" l="l" r="r" t="t"/>
              <a:pathLst>
                <a:path extrusionOk="0" h="4238" w="4271">
                  <a:moveTo>
                    <a:pt x="2135" y="1"/>
                  </a:moveTo>
                  <a:cubicBezTo>
                    <a:pt x="968" y="1"/>
                    <a:pt x="0" y="968"/>
                    <a:pt x="0" y="2136"/>
                  </a:cubicBezTo>
                  <a:cubicBezTo>
                    <a:pt x="0" y="3303"/>
                    <a:pt x="968" y="4237"/>
                    <a:pt x="2135" y="4237"/>
                  </a:cubicBezTo>
                  <a:cubicBezTo>
                    <a:pt x="3303" y="4237"/>
                    <a:pt x="4270" y="3303"/>
                    <a:pt x="4270" y="2136"/>
                  </a:cubicBezTo>
                  <a:cubicBezTo>
                    <a:pt x="4270" y="968"/>
                    <a:pt x="3303" y="1"/>
                    <a:pt x="2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7"/>
            <p:cNvSpPr/>
            <p:nvPr/>
          </p:nvSpPr>
          <p:spPr>
            <a:xfrm>
              <a:off x="2545325" y="3151025"/>
              <a:ext cx="106775" cy="105950"/>
            </a:xfrm>
            <a:custGeom>
              <a:rect b="b" l="l" r="r" t="t"/>
              <a:pathLst>
                <a:path extrusionOk="0" h="4238" w="4271">
                  <a:moveTo>
                    <a:pt x="2135" y="1"/>
                  </a:moveTo>
                  <a:cubicBezTo>
                    <a:pt x="968" y="1"/>
                    <a:pt x="0" y="935"/>
                    <a:pt x="0" y="2102"/>
                  </a:cubicBezTo>
                  <a:cubicBezTo>
                    <a:pt x="0" y="3270"/>
                    <a:pt x="968" y="4237"/>
                    <a:pt x="2135" y="4237"/>
                  </a:cubicBezTo>
                  <a:cubicBezTo>
                    <a:pt x="3303" y="4237"/>
                    <a:pt x="4270" y="3270"/>
                    <a:pt x="4270" y="2102"/>
                  </a:cubicBezTo>
                  <a:cubicBezTo>
                    <a:pt x="4270" y="935"/>
                    <a:pt x="3303" y="1"/>
                    <a:pt x="2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7"/>
            <p:cNvSpPr/>
            <p:nvPr/>
          </p:nvSpPr>
          <p:spPr>
            <a:xfrm>
              <a:off x="2540325" y="3055975"/>
              <a:ext cx="105925" cy="105925"/>
            </a:xfrm>
            <a:custGeom>
              <a:rect b="b" l="l" r="r" t="t"/>
              <a:pathLst>
                <a:path extrusionOk="0" h="4237" w="4237">
                  <a:moveTo>
                    <a:pt x="2135" y="0"/>
                  </a:moveTo>
                  <a:cubicBezTo>
                    <a:pt x="968" y="0"/>
                    <a:pt x="0" y="901"/>
                    <a:pt x="0" y="2102"/>
                  </a:cubicBezTo>
                  <a:cubicBezTo>
                    <a:pt x="0" y="3302"/>
                    <a:pt x="968" y="4236"/>
                    <a:pt x="2135" y="4236"/>
                  </a:cubicBezTo>
                  <a:cubicBezTo>
                    <a:pt x="3303" y="4236"/>
                    <a:pt x="4237" y="3302"/>
                    <a:pt x="4237" y="2102"/>
                  </a:cubicBezTo>
                  <a:cubicBezTo>
                    <a:pt x="4237" y="934"/>
                    <a:pt x="3269" y="0"/>
                    <a:pt x="2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7"/>
            <p:cNvSpPr/>
            <p:nvPr/>
          </p:nvSpPr>
          <p:spPr>
            <a:xfrm>
              <a:off x="2506950" y="2968400"/>
              <a:ext cx="105950" cy="105925"/>
            </a:xfrm>
            <a:custGeom>
              <a:rect b="b" l="l" r="r" t="t"/>
              <a:pathLst>
                <a:path extrusionOk="0" h="4237" w="4238">
                  <a:moveTo>
                    <a:pt x="2102" y="1"/>
                  </a:moveTo>
                  <a:cubicBezTo>
                    <a:pt x="935" y="1"/>
                    <a:pt x="1" y="935"/>
                    <a:pt x="1" y="2135"/>
                  </a:cubicBezTo>
                  <a:cubicBezTo>
                    <a:pt x="1" y="3303"/>
                    <a:pt x="935" y="4237"/>
                    <a:pt x="2102" y="4237"/>
                  </a:cubicBezTo>
                  <a:cubicBezTo>
                    <a:pt x="3303" y="4237"/>
                    <a:pt x="4237" y="3303"/>
                    <a:pt x="4237" y="2135"/>
                  </a:cubicBezTo>
                  <a:cubicBezTo>
                    <a:pt x="4237" y="935"/>
                    <a:pt x="3303" y="1"/>
                    <a:pt x="2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7"/>
            <p:cNvSpPr/>
            <p:nvPr/>
          </p:nvSpPr>
          <p:spPr>
            <a:xfrm>
              <a:off x="2449425" y="2907525"/>
              <a:ext cx="106775" cy="106775"/>
            </a:xfrm>
            <a:custGeom>
              <a:rect b="b" l="l" r="r" t="t"/>
              <a:pathLst>
                <a:path extrusionOk="0" h="4271" w="4271">
                  <a:moveTo>
                    <a:pt x="2135" y="0"/>
                  </a:moveTo>
                  <a:cubicBezTo>
                    <a:pt x="968" y="0"/>
                    <a:pt x="0" y="968"/>
                    <a:pt x="0" y="2135"/>
                  </a:cubicBezTo>
                  <a:cubicBezTo>
                    <a:pt x="0" y="3303"/>
                    <a:pt x="968" y="4270"/>
                    <a:pt x="2135" y="4270"/>
                  </a:cubicBezTo>
                  <a:cubicBezTo>
                    <a:pt x="3303" y="4270"/>
                    <a:pt x="4270" y="3303"/>
                    <a:pt x="4270" y="2135"/>
                  </a:cubicBezTo>
                  <a:cubicBezTo>
                    <a:pt x="4270" y="968"/>
                    <a:pt x="3303" y="0"/>
                    <a:pt x="2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7"/>
            <p:cNvSpPr/>
            <p:nvPr/>
          </p:nvSpPr>
          <p:spPr>
            <a:xfrm>
              <a:off x="2311825" y="2850825"/>
              <a:ext cx="105925" cy="105925"/>
            </a:xfrm>
            <a:custGeom>
              <a:rect b="b" l="l" r="r" t="t"/>
              <a:pathLst>
                <a:path extrusionOk="0" h="4237" w="4237">
                  <a:moveTo>
                    <a:pt x="2135" y="0"/>
                  </a:moveTo>
                  <a:cubicBezTo>
                    <a:pt x="968" y="0"/>
                    <a:pt x="0" y="934"/>
                    <a:pt x="0" y="2102"/>
                  </a:cubicBezTo>
                  <a:cubicBezTo>
                    <a:pt x="0" y="3269"/>
                    <a:pt x="968" y="4237"/>
                    <a:pt x="2135" y="4237"/>
                  </a:cubicBezTo>
                  <a:cubicBezTo>
                    <a:pt x="3303" y="4237"/>
                    <a:pt x="4237" y="3269"/>
                    <a:pt x="4237" y="2102"/>
                  </a:cubicBezTo>
                  <a:cubicBezTo>
                    <a:pt x="4237" y="934"/>
                    <a:pt x="3303" y="0"/>
                    <a:pt x="2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7"/>
            <p:cNvSpPr/>
            <p:nvPr/>
          </p:nvSpPr>
          <p:spPr>
            <a:xfrm>
              <a:off x="2381875" y="2868325"/>
              <a:ext cx="105925" cy="105950"/>
            </a:xfrm>
            <a:custGeom>
              <a:rect b="b" l="l" r="r" t="t"/>
              <a:pathLst>
                <a:path extrusionOk="0" h="4238" w="4237">
                  <a:moveTo>
                    <a:pt x="2135" y="1"/>
                  </a:moveTo>
                  <a:cubicBezTo>
                    <a:pt x="934" y="1"/>
                    <a:pt x="0" y="935"/>
                    <a:pt x="0" y="2102"/>
                  </a:cubicBezTo>
                  <a:cubicBezTo>
                    <a:pt x="0" y="3303"/>
                    <a:pt x="934" y="4237"/>
                    <a:pt x="2135" y="4237"/>
                  </a:cubicBezTo>
                  <a:cubicBezTo>
                    <a:pt x="3303" y="4237"/>
                    <a:pt x="4237" y="3303"/>
                    <a:pt x="4237" y="2102"/>
                  </a:cubicBezTo>
                  <a:cubicBezTo>
                    <a:pt x="4237" y="935"/>
                    <a:pt x="3303" y="1"/>
                    <a:pt x="2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7"/>
            <p:cNvSpPr/>
            <p:nvPr/>
          </p:nvSpPr>
          <p:spPr>
            <a:xfrm>
              <a:off x="1945725" y="2901675"/>
              <a:ext cx="642150" cy="642150"/>
            </a:xfrm>
            <a:custGeom>
              <a:rect b="b" l="l" r="r" t="t"/>
              <a:pathLst>
                <a:path extrusionOk="0" h="25686" w="25686">
                  <a:moveTo>
                    <a:pt x="12843" y="1"/>
                  </a:moveTo>
                  <a:cubicBezTo>
                    <a:pt x="5771" y="1"/>
                    <a:pt x="1" y="5738"/>
                    <a:pt x="1" y="12843"/>
                  </a:cubicBezTo>
                  <a:cubicBezTo>
                    <a:pt x="1" y="19915"/>
                    <a:pt x="5771" y="25686"/>
                    <a:pt x="12843" y="25686"/>
                  </a:cubicBezTo>
                  <a:cubicBezTo>
                    <a:pt x="19948" y="25686"/>
                    <a:pt x="25686" y="19915"/>
                    <a:pt x="25686" y="12843"/>
                  </a:cubicBezTo>
                  <a:cubicBezTo>
                    <a:pt x="25686" y="5738"/>
                    <a:pt x="19948" y="1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7"/>
            <p:cNvSpPr/>
            <p:nvPr/>
          </p:nvSpPr>
          <p:spPr>
            <a:xfrm>
              <a:off x="2006600" y="3417000"/>
              <a:ext cx="110100" cy="138575"/>
            </a:xfrm>
            <a:custGeom>
              <a:rect b="b" l="l" r="r" t="t"/>
              <a:pathLst>
                <a:path extrusionOk="0" h="5543" w="4404">
                  <a:moveTo>
                    <a:pt x="1560" y="0"/>
                  </a:moveTo>
                  <a:cubicBezTo>
                    <a:pt x="1426" y="0"/>
                    <a:pt x="1294" y="23"/>
                    <a:pt x="1168" y="69"/>
                  </a:cubicBezTo>
                  <a:cubicBezTo>
                    <a:pt x="234" y="403"/>
                    <a:pt x="1" y="1904"/>
                    <a:pt x="568" y="3405"/>
                  </a:cubicBezTo>
                  <a:cubicBezTo>
                    <a:pt x="1084" y="4696"/>
                    <a:pt x="2019" y="5543"/>
                    <a:pt x="2844" y="5543"/>
                  </a:cubicBezTo>
                  <a:cubicBezTo>
                    <a:pt x="2979" y="5543"/>
                    <a:pt x="3110" y="5520"/>
                    <a:pt x="3236" y="5473"/>
                  </a:cubicBezTo>
                  <a:cubicBezTo>
                    <a:pt x="4170" y="5140"/>
                    <a:pt x="4404" y="3639"/>
                    <a:pt x="3837" y="2138"/>
                  </a:cubicBezTo>
                  <a:cubicBezTo>
                    <a:pt x="3320" y="847"/>
                    <a:pt x="2385" y="0"/>
                    <a:pt x="1560" y="0"/>
                  </a:cubicBezTo>
                  <a:close/>
                </a:path>
              </a:pathLst>
            </a:custGeom>
            <a:solidFill>
              <a:srgbClr val="A85027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7"/>
            <p:cNvSpPr/>
            <p:nvPr/>
          </p:nvSpPr>
          <p:spPr>
            <a:xfrm>
              <a:off x="2427750" y="3417000"/>
              <a:ext cx="110100" cy="138575"/>
            </a:xfrm>
            <a:custGeom>
              <a:rect b="b" l="l" r="r" t="t"/>
              <a:pathLst>
                <a:path extrusionOk="0" h="5543" w="4404">
                  <a:moveTo>
                    <a:pt x="2854" y="0"/>
                  </a:moveTo>
                  <a:cubicBezTo>
                    <a:pt x="2044" y="0"/>
                    <a:pt x="1083" y="847"/>
                    <a:pt x="567" y="2138"/>
                  </a:cubicBezTo>
                  <a:cubicBezTo>
                    <a:pt x="0" y="3639"/>
                    <a:pt x="234" y="5140"/>
                    <a:pt x="1168" y="5473"/>
                  </a:cubicBezTo>
                  <a:cubicBezTo>
                    <a:pt x="1294" y="5520"/>
                    <a:pt x="1425" y="5543"/>
                    <a:pt x="1560" y="5543"/>
                  </a:cubicBezTo>
                  <a:cubicBezTo>
                    <a:pt x="2384" y="5543"/>
                    <a:pt x="3320" y="4696"/>
                    <a:pt x="3836" y="3405"/>
                  </a:cubicBezTo>
                  <a:cubicBezTo>
                    <a:pt x="4403" y="1904"/>
                    <a:pt x="4170" y="403"/>
                    <a:pt x="3236" y="69"/>
                  </a:cubicBezTo>
                  <a:cubicBezTo>
                    <a:pt x="3114" y="23"/>
                    <a:pt x="2986" y="0"/>
                    <a:pt x="2854" y="0"/>
                  </a:cubicBezTo>
                  <a:close/>
                </a:path>
              </a:pathLst>
            </a:custGeom>
            <a:solidFill>
              <a:srgbClr val="A85027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7"/>
            <p:cNvSpPr/>
            <p:nvPr/>
          </p:nvSpPr>
          <p:spPr>
            <a:xfrm>
              <a:off x="1763925" y="3633050"/>
              <a:ext cx="1002425" cy="714700"/>
            </a:xfrm>
            <a:custGeom>
              <a:rect b="b" l="l" r="r" t="t"/>
              <a:pathLst>
                <a:path extrusionOk="0" h="28588" w="40097">
                  <a:moveTo>
                    <a:pt x="23284" y="0"/>
                  </a:moveTo>
                  <a:lnTo>
                    <a:pt x="19548" y="1568"/>
                  </a:lnTo>
                  <a:lnTo>
                    <a:pt x="19548" y="1635"/>
                  </a:lnTo>
                  <a:lnTo>
                    <a:pt x="16746" y="467"/>
                  </a:lnTo>
                  <a:lnTo>
                    <a:pt x="15945" y="6838"/>
                  </a:lnTo>
                  <a:cubicBezTo>
                    <a:pt x="15478" y="10608"/>
                    <a:pt x="12810" y="13743"/>
                    <a:pt x="9207" y="14811"/>
                  </a:cubicBezTo>
                  <a:lnTo>
                    <a:pt x="1" y="17579"/>
                  </a:lnTo>
                  <a:lnTo>
                    <a:pt x="19581" y="28087"/>
                  </a:lnTo>
                  <a:lnTo>
                    <a:pt x="20515" y="28587"/>
                  </a:lnTo>
                  <a:lnTo>
                    <a:pt x="20515" y="27587"/>
                  </a:lnTo>
                  <a:lnTo>
                    <a:pt x="40096" y="17079"/>
                  </a:lnTo>
                  <a:lnTo>
                    <a:pt x="30856" y="14344"/>
                  </a:lnTo>
                  <a:cubicBezTo>
                    <a:pt x="27220" y="13276"/>
                    <a:pt x="24552" y="10141"/>
                    <a:pt x="24085" y="6405"/>
                  </a:cubicBezTo>
                  <a:lnTo>
                    <a:pt x="23284" y="0"/>
                  </a:lnTo>
                  <a:close/>
                </a:path>
              </a:pathLst>
            </a:custGeom>
            <a:solidFill>
              <a:srgbClr val="A85027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7"/>
            <p:cNvSpPr/>
            <p:nvPr/>
          </p:nvSpPr>
          <p:spPr>
            <a:xfrm>
              <a:off x="1643850" y="4035000"/>
              <a:ext cx="1243400" cy="1232700"/>
            </a:xfrm>
            <a:custGeom>
              <a:rect b="b" l="l" r="r" t="t"/>
              <a:pathLst>
                <a:path extrusionOk="0" h="49308" w="49736">
                  <a:moveTo>
                    <a:pt x="41630" y="0"/>
                  </a:moveTo>
                  <a:lnTo>
                    <a:pt x="40596" y="501"/>
                  </a:lnTo>
                  <a:cubicBezTo>
                    <a:pt x="35442" y="2919"/>
                    <a:pt x="29888" y="4128"/>
                    <a:pt x="24334" y="4128"/>
                  </a:cubicBezTo>
                  <a:cubicBezTo>
                    <a:pt x="18780" y="4128"/>
                    <a:pt x="13226" y="2919"/>
                    <a:pt x="8073" y="501"/>
                  </a:cubicBezTo>
                  <a:lnTo>
                    <a:pt x="5438" y="1201"/>
                  </a:lnTo>
                  <a:cubicBezTo>
                    <a:pt x="2202" y="2069"/>
                    <a:pt x="0" y="5071"/>
                    <a:pt x="67" y="8406"/>
                  </a:cubicBezTo>
                  <a:cubicBezTo>
                    <a:pt x="431" y="20855"/>
                    <a:pt x="1321" y="49307"/>
                    <a:pt x="1334" y="49307"/>
                  </a:cubicBezTo>
                  <a:cubicBezTo>
                    <a:pt x="1335" y="49307"/>
                    <a:pt x="1335" y="49306"/>
                    <a:pt x="1335" y="49302"/>
                  </a:cubicBezTo>
                  <a:cubicBezTo>
                    <a:pt x="1335" y="48802"/>
                    <a:pt x="13877" y="48635"/>
                    <a:pt x="13877" y="48635"/>
                  </a:cubicBezTo>
                  <a:lnTo>
                    <a:pt x="10508" y="22083"/>
                  </a:lnTo>
                  <a:lnTo>
                    <a:pt x="10508" y="22083"/>
                  </a:lnTo>
                  <a:lnTo>
                    <a:pt x="20215" y="45233"/>
                  </a:lnTo>
                  <a:cubicBezTo>
                    <a:pt x="20181" y="45733"/>
                    <a:pt x="20148" y="46033"/>
                    <a:pt x="20148" y="46100"/>
                  </a:cubicBezTo>
                  <a:cubicBezTo>
                    <a:pt x="20148" y="46233"/>
                    <a:pt x="20348" y="46300"/>
                    <a:pt x="20682" y="46367"/>
                  </a:cubicBezTo>
                  <a:lnTo>
                    <a:pt x="20748" y="46600"/>
                  </a:lnTo>
                  <a:cubicBezTo>
                    <a:pt x="20748" y="46600"/>
                    <a:pt x="24662" y="46956"/>
                    <a:pt x="27272" y="46956"/>
                  </a:cubicBezTo>
                  <a:cubicBezTo>
                    <a:pt x="28576" y="46956"/>
                    <a:pt x="29555" y="46867"/>
                    <a:pt x="29555" y="46600"/>
                  </a:cubicBezTo>
                  <a:cubicBezTo>
                    <a:pt x="29555" y="46534"/>
                    <a:pt x="29488" y="45933"/>
                    <a:pt x="29388" y="44933"/>
                  </a:cubicBezTo>
                  <a:lnTo>
                    <a:pt x="39162" y="21583"/>
                  </a:lnTo>
                  <a:lnTo>
                    <a:pt x="39162" y="21583"/>
                  </a:lnTo>
                  <a:lnTo>
                    <a:pt x="35759" y="48135"/>
                  </a:lnTo>
                  <a:cubicBezTo>
                    <a:pt x="35759" y="48135"/>
                    <a:pt x="48335" y="48268"/>
                    <a:pt x="48335" y="48802"/>
                  </a:cubicBezTo>
                  <a:cubicBezTo>
                    <a:pt x="48335" y="48805"/>
                    <a:pt x="48335" y="48807"/>
                    <a:pt x="48335" y="48807"/>
                  </a:cubicBezTo>
                  <a:cubicBezTo>
                    <a:pt x="48348" y="48807"/>
                    <a:pt x="49205" y="20355"/>
                    <a:pt x="49569" y="7906"/>
                  </a:cubicBezTo>
                  <a:cubicBezTo>
                    <a:pt x="49736" y="4537"/>
                    <a:pt x="47501" y="1568"/>
                    <a:pt x="44265" y="701"/>
                  </a:cubicBezTo>
                  <a:lnTo>
                    <a:pt x="41630" y="0"/>
                  </a:lnTo>
                  <a:close/>
                </a:path>
              </a:pathLst>
            </a:custGeom>
            <a:solidFill>
              <a:srgbClr val="F397B4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7"/>
            <p:cNvSpPr/>
            <p:nvPr/>
          </p:nvSpPr>
          <p:spPr>
            <a:xfrm>
              <a:off x="2165050" y="3635550"/>
              <a:ext cx="201000" cy="191000"/>
            </a:xfrm>
            <a:custGeom>
              <a:rect b="b" l="l" r="r" t="t"/>
              <a:pathLst>
                <a:path extrusionOk="0" h="7640" w="8040">
                  <a:moveTo>
                    <a:pt x="7239" y="0"/>
                  </a:moveTo>
                  <a:lnTo>
                    <a:pt x="3503" y="1535"/>
                  </a:lnTo>
                  <a:lnTo>
                    <a:pt x="3503" y="1635"/>
                  </a:lnTo>
                  <a:lnTo>
                    <a:pt x="701" y="467"/>
                  </a:lnTo>
                  <a:lnTo>
                    <a:pt x="1" y="6171"/>
                  </a:lnTo>
                  <a:cubicBezTo>
                    <a:pt x="1101" y="7072"/>
                    <a:pt x="2502" y="7639"/>
                    <a:pt x="4137" y="7639"/>
                  </a:cubicBezTo>
                  <a:cubicBezTo>
                    <a:pt x="5671" y="7639"/>
                    <a:pt x="6972" y="7172"/>
                    <a:pt x="8040" y="6338"/>
                  </a:cubicBezTo>
                  <a:lnTo>
                    <a:pt x="7239" y="0"/>
                  </a:lnTo>
                  <a:close/>
                </a:path>
              </a:pathLst>
            </a:custGeom>
            <a:solidFill>
              <a:srgbClr val="8C4523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7"/>
            <p:cNvSpPr/>
            <p:nvPr/>
          </p:nvSpPr>
          <p:spPr>
            <a:xfrm>
              <a:off x="2026625" y="3185025"/>
              <a:ext cx="485375" cy="583975"/>
            </a:xfrm>
            <a:custGeom>
              <a:rect b="b" l="l" r="r" t="t"/>
              <a:pathLst>
                <a:path extrusionOk="0" h="23359" w="19415">
                  <a:moveTo>
                    <a:pt x="9703" y="0"/>
                  </a:moveTo>
                  <a:cubicBezTo>
                    <a:pt x="8381" y="0"/>
                    <a:pt x="7055" y="225"/>
                    <a:pt x="5771" y="676"/>
                  </a:cubicBezTo>
                  <a:cubicBezTo>
                    <a:pt x="5738" y="676"/>
                    <a:pt x="5704" y="709"/>
                    <a:pt x="5671" y="709"/>
                  </a:cubicBezTo>
                  <a:cubicBezTo>
                    <a:pt x="2168" y="1910"/>
                    <a:pt x="0" y="5379"/>
                    <a:pt x="434" y="9048"/>
                  </a:cubicBezTo>
                  <a:cubicBezTo>
                    <a:pt x="534" y="9582"/>
                    <a:pt x="601" y="10182"/>
                    <a:pt x="701" y="10749"/>
                  </a:cubicBezTo>
                  <a:cubicBezTo>
                    <a:pt x="1668" y="16587"/>
                    <a:pt x="4003" y="23358"/>
                    <a:pt x="9707" y="23358"/>
                  </a:cubicBezTo>
                  <a:cubicBezTo>
                    <a:pt x="15511" y="23358"/>
                    <a:pt x="17846" y="16387"/>
                    <a:pt x="18747" y="10516"/>
                  </a:cubicBezTo>
                  <a:cubicBezTo>
                    <a:pt x="18847" y="10016"/>
                    <a:pt x="18914" y="9549"/>
                    <a:pt x="18947" y="9048"/>
                  </a:cubicBezTo>
                  <a:cubicBezTo>
                    <a:pt x="19414" y="5379"/>
                    <a:pt x="17246" y="1910"/>
                    <a:pt x="13743" y="709"/>
                  </a:cubicBezTo>
                  <a:cubicBezTo>
                    <a:pt x="13710" y="709"/>
                    <a:pt x="13677" y="676"/>
                    <a:pt x="13610" y="676"/>
                  </a:cubicBezTo>
                  <a:cubicBezTo>
                    <a:pt x="12342" y="225"/>
                    <a:pt x="11025" y="0"/>
                    <a:pt x="9703" y="0"/>
                  </a:cubicBezTo>
                  <a:close/>
                </a:path>
              </a:pathLst>
            </a:custGeom>
            <a:solidFill>
              <a:srgbClr val="A85027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7"/>
            <p:cNvSpPr/>
            <p:nvPr/>
          </p:nvSpPr>
          <p:spPr>
            <a:xfrm>
              <a:off x="4945000" y="3191550"/>
              <a:ext cx="819300" cy="1012075"/>
            </a:xfrm>
            <a:custGeom>
              <a:rect b="b" l="l" r="r" t="t"/>
              <a:pathLst>
                <a:path extrusionOk="0" h="40483" w="32772">
                  <a:moveTo>
                    <a:pt x="1916" y="38771"/>
                  </a:moveTo>
                  <a:cubicBezTo>
                    <a:pt x="1916" y="38772"/>
                    <a:pt x="1916" y="38774"/>
                    <a:pt x="1917" y="38775"/>
                  </a:cubicBezTo>
                  <a:cubicBezTo>
                    <a:pt x="1917" y="38775"/>
                    <a:pt x="1917" y="38774"/>
                    <a:pt x="1916" y="38771"/>
                  </a:cubicBezTo>
                  <a:close/>
                  <a:moveTo>
                    <a:pt x="16571" y="1"/>
                  </a:moveTo>
                  <a:cubicBezTo>
                    <a:pt x="13526" y="1"/>
                    <a:pt x="10286" y="1017"/>
                    <a:pt x="7220" y="3217"/>
                  </a:cubicBezTo>
                  <a:cubicBezTo>
                    <a:pt x="1" y="8317"/>
                    <a:pt x="1889" y="38341"/>
                    <a:pt x="1916" y="38771"/>
                  </a:cubicBezTo>
                  <a:lnTo>
                    <a:pt x="1916" y="38771"/>
                  </a:lnTo>
                  <a:cubicBezTo>
                    <a:pt x="1923" y="38731"/>
                    <a:pt x="2170" y="38713"/>
                    <a:pt x="2616" y="38713"/>
                  </a:cubicBezTo>
                  <a:cubicBezTo>
                    <a:pt x="7021" y="38713"/>
                    <a:pt x="30783" y="40482"/>
                    <a:pt x="32478" y="40482"/>
                  </a:cubicBezTo>
                  <a:cubicBezTo>
                    <a:pt x="32533" y="40482"/>
                    <a:pt x="32564" y="40480"/>
                    <a:pt x="32572" y="40477"/>
                  </a:cubicBezTo>
                  <a:cubicBezTo>
                    <a:pt x="32772" y="40410"/>
                    <a:pt x="31304" y="10922"/>
                    <a:pt x="26934" y="5151"/>
                  </a:cubicBezTo>
                  <a:cubicBezTo>
                    <a:pt x="24443" y="1855"/>
                    <a:pt x="20685" y="1"/>
                    <a:pt x="16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7"/>
            <p:cNvSpPr/>
            <p:nvPr/>
          </p:nvSpPr>
          <p:spPr>
            <a:xfrm>
              <a:off x="5106325" y="3526025"/>
              <a:ext cx="110925" cy="139575"/>
            </a:xfrm>
            <a:custGeom>
              <a:rect b="b" l="l" r="r" t="t"/>
              <a:pathLst>
                <a:path extrusionOk="0" h="5583" w="4437">
                  <a:moveTo>
                    <a:pt x="1572" y="0"/>
                  </a:moveTo>
                  <a:cubicBezTo>
                    <a:pt x="1433" y="0"/>
                    <a:pt x="1297" y="25"/>
                    <a:pt x="1168" y="78"/>
                  </a:cubicBezTo>
                  <a:cubicBezTo>
                    <a:pt x="267" y="412"/>
                    <a:pt x="0" y="1913"/>
                    <a:pt x="601" y="3414"/>
                  </a:cubicBezTo>
                  <a:cubicBezTo>
                    <a:pt x="1090" y="4710"/>
                    <a:pt x="2027" y="5583"/>
                    <a:pt x="2875" y="5583"/>
                  </a:cubicBezTo>
                  <a:cubicBezTo>
                    <a:pt x="3009" y="5583"/>
                    <a:pt x="3141" y="5561"/>
                    <a:pt x="3269" y="5515"/>
                  </a:cubicBezTo>
                  <a:cubicBezTo>
                    <a:pt x="4170" y="5182"/>
                    <a:pt x="4437" y="3681"/>
                    <a:pt x="3836" y="2180"/>
                  </a:cubicBezTo>
                  <a:cubicBezTo>
                    <a:pt x="3351" y="894"/>
                    <a:pt x="2400" y="0"/>
                    <a:pt x="1572" y="0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7"/>
            <p:cNvSpPr/>
            <p:nvPr/>
          </p:nvSpPr>
          <p:spPr>
            <a:xfrm>
              <a:off x="5527450" y="3526025"/>
              <a:ext cx="110950" cy="139575"/>
            </a:xfrm>
            <a:custGeom>
              <a:rect b="b" l="l" r="r" t="t"/>
              <a:pathLst>
                <a:path extrusionOk="0" h="5583" w="4438">
                  <a:moveTo>
                    <a:pt x="2855" y="0"/>
                  </a:moveTo>
                  <a:cubicBezTo>
                    <a:pt x="2012" y="0"/>
                    <a:pt x="1087" y="894"/>
                    <a:pt x="601" y="2180"/>
                  </a:cubicBezTo>
                  <a:cubicBezTo>
                    <a:pt x="1" y="3681"/>
                    <a:pt x="267" y="5182"/>
                    <a:pt x="1168" y="5515"/>
                  </a:cubicBezTo>
                  <a:cubicBezTo>
                    <a:pt x="1296" y="5561"/>
                    <a:pt x="1428" y="5583"/>
                    <a:pt x="1562" y="5583"/>
                  </a:cubicBezTo>
                  <a:cubicBezTo>
                    <a:pt x="2410" y="5583"/>
                    <a:pt x="3347" y="4710"/>
                    <a:pt x="3837" y="3414"/>
                  </a:cubicBezTo>
                  <a:cubicBezTo>
                    <a:pt x="4437" y="1913"/>
                    <a:pt x="4170" y="412"/>
                    <a:pt x="3270" y="78"/>
                  </a:cubicBezTo>
                  <a:cubicBezTo>
                    <a:pt x="3135" y="25"/>
                    <a:pt x="2996" y="0"/>
                    <a:pt x="2855" y="0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7"/>
            <p:cNvSpPr/>
            <p:nvPr/>
          </p:nvSpPr>
          <p:spPr>
            <a:xfrm>
              <a:off x="4862800" y="3741450"/>
              <a:ext cx="1004075" cy="713050"/>
            </a:xfrm>
            <a:custGeom>
              <a:rect b="b" l="l" r="r" t="t"/>
              <a:pathLst>
                <a:path extrusionOk="0" h="28522" w="40163">
                  <a:moveTo>
                    <a:pt x="23351" y="1"/>
                  </a:moveTo>
                  <a:lnTo>
                    <a:pt x="19582" y="1535"/>
                  </a:lnTo>
                  <a:lnTo>
                    <a:pt x="19582" y="1635"/>
                  </a:lnTo>
                  <a:lnTo>
                    <a:pt x="16813" y="468"/>
                  </a:lnTo>
                  <a:lnTo>
                    <a:pt x="16012" y="6839"/>
                  </a:lnTo>
                  <a:cubicBezTo>
                    <a:pt x="15545" y="10608"/>
                    <a:pt x="12877" y="13710"/>
                    <a:pt x="9241" y="14811"/>
                  </a:cubicBezTo>
                  <a:lnTo>
                    <a:pt x="1" y="17513"/>
                  </a:lnTo>
                  <a:lnTo>
                    <a:pt x="19582" y="28021"/>
                  </a:lnTo>
                  <a:lnTo>
                    <a:pt x="20516" y="28521"/>
                  </a:lnTo>
                  <a:lnTo>
                    <a:pt x="20516" y="27587"/>
                  </a:lnTo>
                  <a:lnTo>
                    <a:pt x="20549" y="27587"/>
                  </a:lnTo>
                  <a:lnTo>
                    <a:pt x="40163" y="17080"/>
                  </a:lnTo>
                  <a:lnTo>
                    <a:pt x="30890" y="14344"/>
                  </a:lnTo>
                  <a:cubicBezTo>
                    <a:pt x="27254" y="13277"/>
                    <a:pt x="24585" y="10141"/>
                    <a:pt x="24151" y="6405"/>
                  </a:cubicBezTo>
                  <a:lnTo>
                    <a:pt x="23351" y="1"/>
                  </a:ln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7"/>
            <p:cNvSpPr/>
            <p:nvPr/>
          </p:nvSpPr>
          <p:spPr>
            <a:xfrm>
              <a:off x="4684350" y="4143400"/>
              <a:ext cx="1301775" cy="1526125"/>
            </a:xfrm>
            <a:custGeom>
              <a:rect b="b" l="l" r="r" t="t"/>
              <a:pathLst>
                <a:path extrusionOk="0" h="61045" w="52071">
                  <a:moveTo>
                    <a:pt x="43999" y="1"/>
                  </a:moveTo>
                  <a:lnTo>
                    <a:pt x="42964" y="501"/>
                  </a:lnTo>
                  <a:cubicBezTo>
                    <a:pt x="37811" y="2920"/>
                    <a:pt x="32249" y="4129"/>
                    <a:pt x="26690" y="4129"/>
                  </a:cubicBezTo>
                  <a:cubicBezTo>
                    <a:pt x="21132" y="4129"/>
                    <a:pt x="15578" y="2920"/>
                    <a:pt x="10441" y="501"/>
                  </a:cubicBezTo>
                  <a:lnTo>
                    <a:pt x="7806" y="1202"/>
                  </a:lnTo>
                  <a:cubicBezTo>
                    <a:pt x="4537" y="2069"/>
                    <a:pt x="0" y="6906"/>
                    <a:pt x="101" y="10275"/>
                  </a:cubicBezTo>
                  <a:cubicBezTo>
                    <a:pt x="465" y="22699"/>
                    <a:pt x="3626" y="49206"/>
                    <a:pt x="3669" y="49206"/>
                  </a:cubicBezTo>
                  <a:cubicBezTo>
                    <a:pt x="3670" y="49206"/>
                    <a:pt x="3670" y="49205"/>
                    <a:pt x="3670" y="49203"/>
                  </a:cubicBezTo>
                  <a:cubicBezTo>
                    <a:pt x="3670" y="49193"/>
                    <a:pt x="3675" y="49188"/>
                    <a:pt x="3684" y="49188"/>
                  </a:cubicBezTo>
                  <a:cubicBezTo>
                    <a:pt x="4163" y="49188"/>
                    <a:pt x="16212" y="61045"/>
                    <a:pt x="16212" y="61045"/>
                  </a:cubicBezTo>
                  <a:lnTo>
                    <a:pt x="23117" y="58943"/>
                  </a:lnTo>
                  <a:cubicBezTo>
                    <a:pt x="23117" y="58943"/>
                    <a:pt x="27016" y="59299"/>
                    <a:pt x="29615" y="59299"/>
                  </a:cubicBezTo>
                  <a:cubicBezTo>
                    <a:pt x="30915" y="59299"/>
                    <a:pt x="31890" y="59210"/>
                    <a:pt x="31890" y="58943"/>
                  </a:cubicBezTo>
                  <a:cubicBezTo>
                    <a:pt x="31890" y="58843"/>
                    <a:pt x="38128" y="48035"/>
                    <a:pt x="38128" y="48035"/>
                  </a:cubicBezTo>
                  <a:cubicBezTo>
                    <a:pt x="38128" y="48035"/>
                    <a:pt x="50670" y="48135"/>
                    <a:pt x="50670" y="48636"/>
                  </a:cubicBezTo>
                  <a:cubicBezTo>
                    <a:pt x="50670" y="48639"/>
                    <a:pt x="50670" y="48641"/>
                    <a:pt x="50670" y="48641"/>
                  </a:cubicBezTo>
                  <a:cubicBezTo>
                    <a:pt x="50683" y="48641"/>
                    <a:pt x="51540" y="20289"/>
                    <a:pt x="51904" y="7906"/>
                  </a:cubicBezTo>
                  <a:cubicBezTo>
                    <a:pt x="52071" y="4537"/>
                    <a:pt x="49869" y="1569"/>
                    <a:pt x="46634" y="701"/>
                  </a:cubicBezTo>
                  <a:lnTo>
                    <a:pt x="439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7"/>
            <p:cNvSpPr/>
            <p:nvPr/>
          </p:nvSpPr>
          <p:spPr>
            <a:xfrm>
              <a:off x="5264775" y="3744800"/>
              <a:ext cx="201825" cy="190975"/>
            </a:xfrm>
            <a:custGeom>
              <a:rect b="b" l="l" r="r" t="t"/>
              <a:pathLst>
                <a:path extrusionOk="0" h="7639" w="8073">
                  <a:moveTo>
                    <a:pt x="7272" y="0"/>
                  </a:moveTo>
                  <a:lnTo>
                    <a:pt x="3503" y="1535"/>
                  </a:lnTo>
                  <a:lnTo>
                    <a:pt x="3503" y="1635"/>
                  </a:lnTo>
                  <a:lnTo>
                    <a:pt x="734" y="467"/>
                  </a:lnTo>
                  <a:lnTo>
                    <a:pt x="0" y="6171"/>
                  </a:lnTo>
                  <a:cubicBezTo>
                    <a:pt x="1134" y="7105"/>
                    <a:pt x="2502" y="7639"/>
                    <a:pt x="4136" y="7639"/>
                  </a:cubicBezTo>
                  <a:cubicBezTo>
                    <a:pt x="5671" y="7639"/>
                    <a:pt x="6972" y="7172"/>
                    <a:pt x="8072" y="6338"/>
                  </a:cubicBezTo>
                  <a:lnTo>
                    <a:pt x="7272" y="0"/>
                  </a:lnTo>
                  <a:close/>
                </a:path>
              </a:pathLst>
            </a:custGeom>
            <a:solidFill>
              <a:srgbClr val="BF5E30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7"/>
            <p:cNvSpPr/>
            <p:nvPr/>
          </p:nvSpPr>
          <p:spPr>
            <a:xfrm>
              <a:off x="5126325" y="3294875"/>
              <a:ext cx="486200" cy="583375"/>
            </a:xfrm>
            <a:custGeom>
              <a:rect b="b" l="l" r="r" t="t"/>
              <a:pathLst>
                <a:path extrusionOk="0" h="23335" w="19448">
                  <a:moveTo>
                    <a:pt x="9724" y="1"/>
                  </a:moveTo>
                  <a:cubicBezTo>
                    <a:pt x="8398" y="1"/>
                    <a:pt x="7072" y="218"/>
                    <a:pt x="5805" y="651"/>
                  </a:cubicBezTo>
                  <a:cubicBezTo>
                    <a:pt x="5772" y="651"/>
                    <a:pt x="5705" y="685"/>
                    <a:pt x="5671" y="685"/>
                  </a:cubicBezTo>
                  <a:cubicBezTo>
                    <a:pt x="2169" y="1886"/>
                    <a:pt x="1" y="5355"/>
                    <a:pt x="468" y="9024"/>
                  </a:cubicBezTo>
                  <a:cubicBezTo>
                    <a:pt x="534" y="9591"/>
                    <a:pt x="635" y="10158"/>
                    <a:pt x="701" y="10759"/>
                  </a:cubicBezTo>
                  <a:cubicBezTo>
                    <a:pt x="1669" y="16596"/>
                    <a:pt x="4004" y="23334"/>
                    <a:pt x="9708" y="23334"/>
                  </a:cubicBezTo>
                  <a:cubicBezTo>
                    <a:pt x="15512" y="23334"/>
                    <a:pt x="17847" y="16363"/>
                    <a:pt x="18781" y="10492"/>
                  </a:cubicBezTo>
                  <a:cubicBezTo>
                    <a:pt x="18848" y="9991"/>
                    <a:pt x="18881" y="9491"/>
                    <a:pt x="18981" y="9024"/>
                  </a:cubicBezTo>
                  <a:cubicBezTo>
                    <a:pt x="19448" y="5355"/>
                    <a:pt x="17280" y="1886"/>
                    <a:pt x="13777" y="685"/>
                  </a:cubicBezTo>
                  <a:cubicBezTo>
                    <a:pt x="13711" y="685"/>
                    <a:pt x="13677" y="651"/>
                    <a:pt x="13644" y="651"/>
                  </a:cubicBezTo>
                  <a:cubicBezTo>
                    <a:pt x="12376" y="218"/>
                    <a:pt x="11050" y="1"/>
                    <a:pt x="9724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7"/>
            <p:cNvSpPr/>
            <p:nvPr/>
          </p:nvSpPr>
          <p:spPr>
            <a:xfrm>
              <a:off x="5233075" y="3241350"/>
              <a:ext cx="420525" cy="279125"/>
            </a:xfrm>
            <a:custGeom>
              <a:rect b="b" l="l" r="r" t="t"/>
              <a:pathLst>
                <a:path extrusionOk="0" h="11165" w="16821">
                  <a:moveTo>
                    <a:pt x="2996" y="0"/>
                  </a:moveTo>
                  <a:cubicBezTo>
                    <a:pt x="2071" y="0"/>
                    <a:pt x="1074" y="50"/>
                    <a:pt x="0" y="157"/>
                  </a:cubicBezTo>
                  <a:cubicBezTo>
                    <a:pt x="0" y="157"/>
                    <a:pt x="3336" y="9464"/>
                    <a:pt x="14711" y="11165"/>
                  </a:cubicBezTo>
                  <a:cubicBezTo>
                    <a:pt x="14711" y="11165"/>
                    <a:pt x="16821" y="0"/>
                    <a:pt x="29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7"/>
            <p:cNvSpPr/>
            <p:nvPr/>
          </p:nvSpPr>
          <p:spPr>
            <a:xfrm>
              <a:off x="5087475" y="3246100"/>
              <a:ext cx="201500" cy="274375"/>
            </a:xfrm>
            <a:custGeom>
              <a:rect b="b" l="l" r="r" t="t"/>
              <a:pathLst>
                <a:path extrusionOk="0" h="10975" w="8060">
                  <a:moveTo>
                    <a:pt x="5758" y="0"/>
                  </a:moveTo>
                  <a:cubicBezTo>
                    <a:pt x="5747" y="0"/>
                    <a:pt x="0" y="2492"/>
                    <a:pt x="1988" y="10975"/>
                  </a:cubicBezTo>
                  <a:cubicBezTo>
                    <a:pt x="1988" y="10975"/>
                    <a:pt x="5858" y="9374"/>
                    <a:pt x="8059" y="1902"/>
                  </a:cubicBezTo>
                  <a:lnTo>
                    <a:pt x="5758" y="0"/>
                  </a:lnTo>
                  <a:cubicBezTo>
                    <a:pt x="5758" y="0"/>
                    <a:pt x="5758" y="0"/>
                    <a:pt x="57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7"/>
            <p:cNvSpPr/>
            <p:nvPr/>
          </p:nvSpPr>
          <p:spPr>
            <a:xfrm>
              <a:off x="4216750" y="3951000"/>
              <a:ext cx="794650" cy="545350"/>
            </a:xfrm>
            <a:custGeom>
              <a:rect b="b" l="l" r="r" t="t"/>
              <a:pathLst>
                <a:path extrusionOk="0" h="21814" w="31786">
                  <a:moveTo>
                    <a:pt x="16480" y="1"/>
                  </a:moveTo>
                  <a:cubicBezTo>
                    <a:pt x="13485" y="1"/>
                    <a:pt x="10298" y="937"/>
                    <a:pt x="7230" y="2960"/>
                  </a:cubicBezTo>
                  <a:cubicBezTo>
                    <a:pt x="0" y="7759"/>
                    <a:pt x="4841" y="21341"/>
                    <a:pt x="9453" y="21341"/>
                  </a:cubicBezTo>
                  <a:cubicBezTo>
                    <a:pt x="9714" y="21341"/>
                    <a:pt x="9974" y="21298"/>
                    <a:pt x="10232" y="21206"/>
                  </a:cubicBezTo>
                  <a:cubicBezTo>
                    <a:pt x="10288" y="21186"/>
                    <a:pt x="10451" y="21178"/>
                    <a:pt x="10701" y="21178"/>
                  </a:cubicBezTo>
                  <a:cubicBezTo>
                    <a:pt x="12535" y="21178"/>
                    <a:pt x="19022" y="21660"/>
                    <a:pt x="21840" y="21807"/>
                  </a:cubicBezTo>
                  <a:cubicBezTo>
                    <a:pt x="21953" y="21811"/>
                    <a:pt x="22064" y="21813"/>
                    <a:pt x="22174" y="21813"/>
                  </a:cubicBezTo>
                  <a:cubicBezTo>
                    <a:pt x="29772" y="21813"/>
                    <a:pt x="31786" y="11713"/>
                    <a:pt x="27544" y="5729"/>
                  </a:cubicBezTo>
                  <a:cubicBezTo>
                    <a:pt x="24970" y="2077"/>
                    <a:pt x="20939" y="1"/>
                    <a:pt x="1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7"/>
            <p:cNvSpPr/>
            <p:nvPr/>
          </p:nvSpPr>
          <p:spPr>
            <a:xfrm>
              <a:off x="4368300" y="4288575"/>
              <a:ext cx="111750" cy="145000"/>
            </a:xfrm>
            <a:custGeom>
              <a:rect b="b" l="l" r="r" t="t"/>
              <a:pathLst>
                <a:path extrusionOk="0" h="5800" w="4470">
                  <a:moveTo>
                    <a:pt x="1635" y="1"/>
                  </a:moveTo>
                  <a:cubicBezTo>
                    <a:pt x="1508" y="1"/>
                    <a:pt x="1385" y="21"/>
                    <a:pt x="1268" y="65"/>
                  </a:cubicBezTo>
                  <a:cubicBezTo>
                    <a:pt x="334" y="398"/>
                    <a:pt x="0" y="1899"/>
                    <a:pt x="567" y="3467"/>
                  </a:cubicBezTo>
                  <a:cubicBezTo>
                    <a:pt x="1032" y="4861"/>
                    <a:pt x="1976" y="5799"/>
                    <a:pt x="2851" y="5799"/>
                  </a:cubicBezTo>
                  <a:cubicBezTo>
                    <a:pt x="2982" y="5799"/>
                    <a:pt x="3110" y="5779"/>
                    <a:pt x="3236" y="5735"/>
                  </a:cubicBezTo>
                  <a:cubicBezTo>
                    <a:pt x="4136" y="5402"/>
                    <a:pt x="4470" y="3901"/>
                    <a:pt x="3936" y="2300"/>
                  </a:cubicBezTo>
                  <a:cubicBezTo>
                    <a:pt x="3501" y="935"/>
                    <a:pt x="2485" y="1"/>
                    <a:pt x="1635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7"/>
            <p:cNvSpPr/>
            <p:nvPr/>
          </p:nvSpPr>
          <p:spPr>
            <a:xfrm>
              <a:off x="4801100" y="4305325"/>
              <a:ext cx="116775" cy="142025"/>
            </a:xfrm>
            <a:custGeom>
              <a:rect b="b" l="l" r="r" t="t"/>
              <a:pathLst>
                <a:path extrusionOk="0" h="5681" w="4671">
                  <a:moveTo>
                    <a:pt x="3045" y="0"/>
                  </a:moveTo>
                  <a:cubicBezTo>
                    <a:pt x="2211" y="0"/>
                    <a:pt x="1228" y="842"/>
                    <a:pt x="668" y="2130"/>
                  </a:cubicBezTo>
                  <a:cubicBezTo>
                    <a:pt x="0" y="3698"/>
                    <a:pt x="267" y="5232"/>
                    <a:pt x="1168" y="5599"/>
                  </a:cubicBezTo>
                  <a:cubicBezTo>
                    <a:pt x="1309" y="5654"/>
                    <a:pt x="1456" y="5681"/>
                    <a:pt x="1608" y="5681"/>
                  </a:cubicBezTo>
                  <a:cubicBezTo>
                    <a:pt x="2461" y="5681"/>
                    <a:pt x="3437" y="4839"/>
                    <a:pt x="4003" y="3564"/>
                  </a:cubicBezTo>
                  <a:cubicBezTo>
                    <a:pt x="4670" y="2030"/>
                    <a:pt x="4437" y="462"/>
                    <a:pt x="3503" y="95"/>
                  </a:cubicBezTo>
                  <a:cubicBezTo>
                    <a:pt x="3358" y="31"/>
                    <a:pt x="3205" y="0"/>
                    <a:pt x="3045" y="0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7"/>
            <p:cNvSpPr/>
            <p:nvPr/>
          </p:nvSpPr>
          <p:spPr>
            <a:xfrm>
              <a:off x="4095600" y="4523675"/>
              <a:ext cx="1035750" cy="733900"/>
            </a:xfrm>
            <a:custGeom>
              <a:rect b="b" l="l" r="r" t="t"/>
              <a:pathLst>
                <a:path extrusionOk="0" h="29356" w="41430">
                  <a:moveTo>
                    <a:pt x="24718" y="1"/>
                  </a:moveTo>
                  <a:lnTo>
                    <a:pt x="20815" y="1468"/>
                  </a:lnTo>
                  <a:lnTo>
                    <a:pt x="20815" y="1569"/>
                  </a:lnTo>
                  <a:lnTo>
                    <a:pt x="17980" y="268"/>
                  </a:lnTo>
                  <a:lnTo>
                    <a:pt x="16912" y="6839"/>
                  </a:lnTo>
                  <a:cubicBezTo>
                    <a:pt x="16312" y="10708"/>
                    <a:pt x="13477" y="13844"/>
                    <a:pt x="9674" y="14811"/>
                  </a:cubicBezTo>
                  <a:lnTo>
                    <a:pt x="0" y="17246"/>
                  </a:lnTo>
                  <a:lnTo>
                    <a:pt x="19848" y="28788"/>
                  </a:lnTo>
                  <a:lnTo>
                    <a:pt x="20815" y="29355"/>
                  </a:lnTo>
                  <a:lnTo>
                    <a:pt x="20815" y="28321"/>
                  </a:lnTo>
                  <a:lnTo>
                    <a:pt x="41430" y="18180"/>
                  </a:lnTo>
                  <a:lnTo>
                    <a:pt x="31990" y="15045"/>
                  </a:lnTo>
                  <a:cubicBezTo>
                    <a:pt x="28254" y="13811"/>
                    <a:pt x="25652" y="10508"/>
                    <a:pt x="25318" y="6572"/>
                  </a:cubicBezTo>
                  <a:lnTo>
                    <a:pt x="24718" y="1"/>
                  </a:ln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7"/>
            <p:cNvSpPr/>
            <p:nvPr/>
          </p:nvSpPr>
          <p:spPr>
            <a:xfrm>
              <a:off x="3962175" y="4929800"/>
              <a:ext cx="1289275" cy="1286050"/>
            </a:xfrm>
            <a:custGeom>
              <a:rect b="b" l="l" r="r" t="t"/>
              <a:pathLst>
                <a:path extrusionOk="0" h="51442" w="51571">
                  <a:moveTo>
                    <a:pt x="0" y="50167"/>
                  </a:moveTo>
                  <a:cubicBezTo>
                    <a:pt x="0" y="50168"/>
                    <a:pt x="0" y="50169"/>
                    <a:pt x="0" y="50170"/>
                  </a:cubicBezTo>
                  <a:cubicBezTo>
                    <a:pt x="0" y="50173"/>
                    <a:pt x="0" y="50175"/>
                    <a:pt x="0" y="50175"/>
                  </a:cubicBezTo>
                  <a:cubicBezTo>
                    <a:pt x="0" y="50175"/>
                    <a:pt x="0" y="50172"/>
                    <a:pt x="0" y="50167"/>
                  </a:cubicBezTo>
                  <a:close/>
                  <a:moveTo>
                    <a:pt x="8740" y="1"/>
                  </a:moveTo>
                  <a:lnTo>
                    <a:pt x="6004" y="634"/>
                  </a:lnTo>
                  <a:cubicBezTo>
                    <a:pt x="2602" y="1435"/>
                    <a:pt x="200" y="4437"/>
                    <a:pt x="200" y="7906"/>
                  </a:cubicBezTo>
                  <a:cubicBezTo>
                    <a:pt x="135" y="20638"/>
                    <a:pt x="5" y="49639"/>
                    <a:pt x="0" y="50167"/>
                  </a:cubicBezTo>
                  <a:lnTo>
                    <a:pt x="0" y="50167"/>
                  </a:lnTo>
                  <a:cubicBezTo>
                    <a:pt x="19" y="49932"/>
                    <a:pt x="2580" y="49867"/>
                    <a:pt x="5425" y="49867"/>
                  </a:cubicBezTo>
                  <a:cubicBezTo>
                    <a:pt x="8994" y="49867"/>
                    <a:pt x="13009" y="49970"/>
                    <a:pt x="13009" y="49970"/>
                  </a:cubicBezTo>
                  <a:lnTo>
                    <a:pt x="19614" y="46634"/>
                  </a:lnTo>
                  <a:lnTo>
                    <a:pt x="19614" y="46634"/>
                  </a:lnTo>
                  <a:cubicBezTo>
                    <a:pt x="19547" y="47134"/>
                    <a:pt x="19514" y="47468"/>
                    <a:pt x="19514" y="47535"/>
                  </a:cubicBezTo>
                  <a:cubicBezTo>
                    <a:pt x="19514" y="47668"/>
                    <a:pt x="19714" y="47768"/>
                    <a:pt x="20081" y="47835"/>
                  </a:cubicBezTo>
                  <a:lnTo>
                    <a:pt x="20181" y="48102"/>
                  </a:lnTo>
                  <a:cubicBezTo>
                    <a:pt x="20181" y="48102"/>
                    <a:pt x="25153" y="48707"/>
                    <a:pt x="27736" y="48707"/>
                  </a:cubicBezTo>
                  <a:cubicBezTo>
                    <a:pt x="28636" y="48707"/>
                    <a:pt x="29246" y="48634"/>
                    <a:pt x="29254" y="48435"/>
                  </a:cubicBezTo>
                  <a:cubicBezTo>
                    <a:pt x="29254" y="48335"/>
                    <a:pt x="29221" y="47701"/>
                    <a:pt x="29121" y="46701"/>
                  </a:cubicBezTo>
                  <a:lnTo>
                    <a:pt x="29121" y="46701"/>
                  </a:lnTo>
                  <a:lnTo>
                    <a:pt x="35592" y="50303"/>
                  </a:lnTo>
                  <a:cubicBezTo>
                    <a:pt x="35592" y="50303"/>
                    <a:pt x="48568" y="50870"/>
                    <a:pt x="48568" y="51437"/>
                  </a:cubicBezTo>
                  <a:cubicBezTo>
                    <a:pt x="48568" y="51440"/>
                    <a:pt x="48568" y="51442"/>
                    <a:pt x="48568" y="51442"/>
                  </a:cubicBezTo>
                  <a:cubicBezTo>
                    <a:pt x="48595" y="51442"/>
                    <a:pt x="50542" y="22097"/>
                    <a:pt x="51370" y="9241"/>
                  </a:cubicBezTo>
                  <a:cubicBezTo>
                    <a:pt x="51570" y="5771"/>
                    <a:pt x="49402" y="2636"/>
                    <a:pt x="46066" y="1602"/>
                  </a:cubicBezTo>
                  <a:lnTo>
                    <a:pt x="43398" y="768"/>
                  </a:lnTo>
                  <a:lnTo>
                    <a:pt x="42330" y="1235"/>
                  </a:lnTo>
                  <a:cubicBezTo>
                    <a:pt x="37377" y="3345"/>
                    <a:pt x="32108" y="4397"/>
                    <a:pt x="26845" y="4397"/>
                  </a:cubicBezTo>
                  <a:cubicBezTo>
                    <a:pt x="20625" y="4397"/>
                    <a:pt x="14413" y="2928"/>
                    <a:pt x="87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7"/>
            <p:cNvSpPr/>
            <p:nvPr/>
          </p:nvSpPr>
          <p:spPr>
            <a:xfrm>
              <a:off x="4519225" y="4525350"/>
              <a:ext cx="207675" cy="194375"/>
            </a:xfrm>
            <a:custGeom>
              <a:rect b="b" l="l" r="r" t="t"/>
              <a:pathLst>
                <a:path extrusionOk="0" h="7775" w="8307">
                  <a:moveTo>
                    <a:pt x="7673" y="0"/>
                  </a:moveTo>
                  <a:lnTo>
                    <a:pt x="3770" y="1468"/>
                  </a:lnTo>
                  <a:lnTo>
                    <a:pt x="3770" y="1568"/>
                  </a:lnTo>
                  <a:lnTo>
                    <a:pt x="935" y="267"/>
                  </a:lnTo>
                  <a:lnTo>
                    <a:pt x="1" y="6105"/>
                  </a:lnTo>
                  <a:cubicBezTo>
                    <a:pt x="1135" y="7106"/>
                    <a:pt x="2569" y="7706"/>
                    <a:pt x="4237" y="7773"/>
                  </a:cubicBezTo>
                  <a:cubicBezTo>
                    <a:pt x="4290" y="7774"/>
                    <a:pt x="4342" y="7774"/>
                    <a:pt x="4394" y="7774"/>
                  </a:cubicBezTo>
                  <a:cubicBezTo>
                    <a:pt x="5894" y="7774"/>
                    <a:pt x="7178" y="7313"/>
                    <a:pt x="8307" y="6572"/>
                  </a:cubicBezTo>
                  <a:lnTo>
                    <a:pt x="7673" y="0"/>
                  </a:lnTo>
                  <a:close/>
                </a:path>
              </a:pathLst>
            </a:custGeom>
            <a:solidFill>
              <a:srgbClr val="BF5E30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7"/>
            <p:cNvSpPr/>
            <p:nvPr/>
          </p:nvSpPr>
          <p:spPr>
            <a:xfrm>
              <a:off x="4392475" y="4057850"/>
              <a:ext cx="502875" cy="602725"/>
            </a:xfrm>
            <a:custGeom>
              <a:rect b="b" l="l" r="r" t="t"/>
              <a:pathLst>
                <a:path extrusionOk="0" h="24109" w="20115">
                  <a:moveTo>
                    <a:pt x="9822" y="1"/>
                  </a:moveTo>
                  <a:cubicBezTo>
                    <a:pt x="8596" y="1"/>
                    <a:pt x="7367" y="177"/>
                    <a:pt x="6172" y="521"/>
                  </a:cubicBezTo>
                  <a:cubicBezTo>
                    <a:pt x="6105" y="521"/>
                    <a:pt x="6038" y="587"/>
                    <a:pt x="6005" y="587"/>
                  </a:cubicBezTo>
                  <a:cubicBezTo>
                    <a:pt x="2369" y="1688"/>
                    <a:pt x="0" y="5191"/>
                    <a:pt x="334" y="8993"/>
                  </a:cubicBezTo>
                  <a:cubicBezTo>
                    <a:pt x="434" y="9594"/>
                    <a:pt x="467" y="10161"/>
                    <a:pt x="534" y="10795"/>
                  </a:cubicBezTo>
                  <a:cubicBezTo>
                    <a:pt x="1301" y="16799"/>
                    <a:pt x="3470" y="23871"/>
                    <a:pt x="9374" y="24104"/>
                  </a:cubicBezTo>
                  <a:cubicBezTo>
                    <a:pt x="9456" y="24107"/>
                    <a:pt x="9538" y="24108"/>
                    <a:pt x="9620" y="24108"/>
                  </a:cubicBezTo>
                  <a:cubicBezTo>
                    <a:pt x="15451" y="24108"/>
                    <a:pt x="18063" y="17083"/>
                    <a:pt x="19214" y="11162"/>
                  </a:cubicBezTo>
                  <a:cubicBezTo>
                    <a:pt x="19348" y="10661"/>
                    <a:pt x="19448" y="10161"/>
                    <a:pt x="19481" y="9661"/>
                  </a:cubicBezTo>
                  <a:cubicBezTo>
                    <a:pt x="20115" y="5925"/>
                    <a:pt x="17947" y="2255"/>
                    <a:pt x="14377" y="854"/>
                  </a:cubicBezTo>
                  <a:cubicBezTo>
                    <a:pt x="14344" y="854"/>
                    <a:pt x="14311" y="821"/>
                    <a:pt x="14277" y="821"/>
                  </a:cubicBezTo>
                  <a:cubicBezTo>
                    <a:pt x="12841" y="269"/>
                    <a:pt x="11334" y="1"/>
                    <a:pt x="9822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7"/>
            <p:cNvSpPr/>
            <p:nvPr/>
          </p:nvSpPr>
          <p:spPr>
            <a:xfrm>
              <a:off x="4510050" y="4000750"/>
              <a:ext cx="438600" cy="303625"/>
            </a:xfrm>
            <a:custGeom>
              <a:rect b="b" l="l" r="r" t="t"/>
              <a:pathLst>
                <a:path extrusionOk="0" h="12145" w="17544">
                  <a:moveTo>
                    <a:pt x="2093" y="0"/>
                  </a:moveTo>
                  <a:cubicBezTo>
                    <a:pt x="1429" y="0"/>
                    <a:pt x="733" y="23"/>
                    <a:pt x="1" y="69"/>
                  </a:cubicBezTo>
                  <a:cubicBezTo>
                    <a:pt x="1" y="69"/>
                    <a:pt x="3136" y="9977"/>
                    <a:pt x="14845" y="12145"/>
                  </a:cubicBezTo>
                  <a:cubicBezTo>
                    <a:pt x="14845" y="12145"/>
                    <a:pt x="17544" y="0"/>
                    <a:pt x="2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7"/>
            <p:cNvSpPr/>
            <p:nvPr/>
          </p:nvSpPr>
          <p:spPr>
            <a:xfrm>
              <a:off x="4354950" y="4002475"/>
              <a:ext cx="212675" cy="288575"/>
            </a:xfrm>
            <a:custGeom>
              <a:rect b="b" l="l" r="r" t="t"/>
              <a:pathLst>
                <a:path extrusionOk="0" h="11543" w="8507">
                  <a:moveTo>
                    <a:pt x="6205" y="0"/>
                  </a:moveTo>
                  <a:cubicBezTo>
                    <a:pt x="6205" y="0"/>
                    <a:pt x="0" y="2669"/>
                    <a:pt x="1802" y="11542"/>
                  </a:cubicBezTo>
                  <a:cubicBezTo>
                    <a:pt x="1802" y="11542"/>
                    <a:pt x="6572" y="9974"/>
                    <a:pt x="8506" y="2035"/>
                  </a:cubicBezTo>
                  <a:lnTo>
                    <a:pt x="6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7"/>
            <p:cNvSpPr/>
            <p:nvPr/>
          </p:nvSpPr>
          <p:spPr>
            <a:xfrm>
              <a:off x="2690425" y="3969925"/>
              <a:ext cx="1564175" cy="1576325"/>
            </a:xfrm>
            <a:custGeom>
              <a:rect b="b" l="l" r="r" t="t"/>
              <a:pathLst>
                <a:path extrusionOk="0" h="63053" w="62567">
                  <a:moveTo>
                    <a:pt x="23030" y="1"/>
                  </a:moveTo>
                  <a:cubicBezTo>
                    <a:pt x="19994" y="1"/>
                    <a:pt x="16765" y="1012"/>
                    <a:pt x="13710" y="3204"/>
                  </a:cubicBezTo>
                  <a:cubicBezTo>
                    <a:pt x="10641" y="5472"/>
                    <a:pt x="8006" y="12944"/>
                    <a:pt x="6005" y="20716"/>
                  </a:cubicBezTo>
                  <a:cubicBezTo>
                    <a:pt x="5004" y="24719"/>
                    <a:pt x="1402" y="26721"/>
                    <a:pt x="734" y="32158"/>
                  </a:cubicBezTo>
                  <a:cubicBezTo>
                    <a:pt x="1" y="37862"/>
                    <a:pt x="1835" y="42165"/>
                    <a:pt x="1835" y="42165"/>
                  </a:cubicBezTo>
                  <a:cubicBezTo>
                    <a:pt x="1834" y="42160"/>
                    <a:pt x="1837" y="42157"/>
                    <a:pt x="1846" y="42157"/>
                  </a:cubicBezTo>
                  <a:cubicBezTo>
                    <a:pt x="2652" y="42157"/>
                    <a:pt x="45436" y="62847"/>
                    <a:pt x="45700" y="62847"/>
                  </a:cubicBezTo>
                  <a:cubicBezTo>
                    <a:pt x="46614" y="62986"/>
                    <a:pt x="47481" y="63053"/>
                    <a:pt x="48302" y="63053"/>
                  </a:cubicBezTo>
                  <a:cubicBezTo>
                    <a:pt x="60640" y="63053"/>
                    <a:pt x="62567" y="47931"/>
                    <a:pt x="55373" y="36328"/>
                  </a:cubicBezTo>
                  <a:cubicBezTo>
                    <a:pt x="52705" y="32024"/>
                    <a:pt x="49269" y="36127"/>
                    <a:pt x="45700" y="26387"/>
                  </a:cubicBezTo>
                  <a:cubicBezTo>
                    <a:pt x="43231" y="19682"/>
                    <a:pt x="37894" y="20883"/>
                    <a:pt x="38261" y="15479"/>
                  </a:cubicBezTo>
                  <a:cubicBezTo>
                    <a:pt x="38695" y="9675"/>
                    <a:pt x="34659" y="6773"/>
                    <a:pt x="33424" y="5172"/>
                  </a:cubicBezTo>
                  <a:cubicBezTo>
                    <a:pt x="30926" y="1867"/>
                    <a:pt x="27156" y="1"/>
                    <a:pt x="230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7"/>
            <p:cNvSpPr/>
            <p:nvPr/>
          </p:nvSpPr>
          <p:spPr>
            <a:xfrm>
              <a:off x="3014000" y="4305750"/>
              <a:ext cx="110925" cy="139575"/>
            </a:xfrm>
            <a:custGeom>
              <a:rect b="b" l="l" r="r" t="t"/>
              <a:pathLst>
                <a:path extrusionOk="0" h="5583" w="4437">
                  <a:moveTo>
                    <a:pt x="1593" y="0"/>
                  </a:moveTo>
                  <a:cubicBezTo>
                    <a:pt x="1457" y="0"/>
                    <a:pt x="1326" y="25"/>
                    <a:pt x="1201" y="78"/>
                  </a:cubicBezTo>
                  <a:cubicBezTo>
                    <a:pt x="267" y="412"/>
                    <a:pt x="0" y="1913"/>
                    <a:pt x="601" y="3414"/>
                  </a:cubicBezTo>
                  <a:cubicBezTo>
                    <a:pt x="1119" y="4710"/>
                    <a:pt x="2060" y="5583"/>
                    <a:pt x="2887" y="5583"/>
                  </a:cubicBezTo>
                  <a:cubicBezTo>
                    <a:pt x="3018" y="5583"/>
                    <a:pt x="3146" y="5561"/>
                    <a:pt x="3269" y="5515"/>
                  </a:cubicBezTo>
                  <a:cubicBezTo>
                    <a:pt x="4203" y="5182"/>
                    <a:pt x="4437" y="3681"/>
                    <a:pt x="3870" y="2180"/>
                  </a:cubicBezTo>
                  <a:cubicBezTo>
                    <a:pt x="3355" y="894"/>
                    <a:pt x="2401" y="0"/>
                    <a:pt x="1593" y="0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7"/>
            <p:cNvSpPr/>
            <p:nvPr/>
          </p:nvSpPr>
          <p:spPr>
            <a:xfrm>
              <a:off x="3435950" y="4305750"/>
              <a:ext cx="110100" cy="139575"/>
            </a:xfrm>
            <a:custGeom>
              <a:rect b="b" l="l" r="r" t="t"/>
              <a:pathLst>
                <a:path extrusionOk="0" h="5583" w="4404">
                  <a:moveTo>
                    <a:pt x="2834" y="0"/>
                  </a:moveTo>
                  <a:cubicBezTo>
                    <a:pt x="2012" y="0"/>
                    <a:pt x="1082" y="894"/>
                    <a:pt x="568" y="2180"/>
                  </a:cubicBezTo>
                  <a:cubicBezTo>
                    <a:pt x="1" y="3681"/>
                    <a:pt x="234" y="5182"/>
                    <a:pt x="1168" y="5515"/>
                  </a:cubicBezTo>
                  <a:cubicBezTo>
                    <a:pt x="1291" y="5561"/>
                    <a:pt x="1420" y="5583"/>
                    <a:pt x="1551" y="5583"/>
                  </a:cubicBezTo>
                  <a:cubicBezTo>
                    <a:pt x="2378" y="5583"/>
                    <a:pt x="3319" y="4710"/>
                    <a:pt x="3837" y="3414"/>
                  </a:cubicBezTo>
                  <a:cubicBezTo>
                    <a:pt x="4404" y="1913"/>
                    <a:pt x="4170" y="412"/>
                    <a:pt x="3236" y="78"/>
                  </a:cubicBezTo>
                  <a:cubicBezTo>
                    <a:pt x="3107" y="25"/>
                    <a:pt x="2972" y="0"/>
                    <a:pt x="2834" y="0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7"/>
            <p:cNvSpPr/>
            <p:nvPr/>
          </p:nvSpPr>
          <p:spPr>
            <a:xfrm>
              <a:off x="2770475" y="4521175"/>
              <a:ext cx="1004075" cy="713050"/>
            </a:xfrm>
            <a:custGeom>
              <a:rect b="b" l="l" r="r" t="t"/>
              <a:pathLst>
                <a:path extrusionOk="0" h="28522" w="40163">
                  <a:moveTo>
                    <a:pt x="23351" y="1"/>
                  </a:moveTo>
                  <a:lnTo>
                    <a:pt x="19615" y="1568"/>
                  </a:lnTo>
                  <a:lnTo>
                    <a:pt x="19615" y="1635"/>
                  </a:lnTo>
                  <a:lnTo>
                    <a:pt x="16813" y="468"/>
                  </a:lnTo>
                  <a:lnTo>
                    <a:pt x="16012" y="6839"/>
                  </a:lnTo>
                  <a:cubicBezTo>
                    <a:pt x="15545" y="10608"/>
                    <a:pt x="12877" y="13710"/>
                    <a:pt x="9274" y="14811"/>
                  </a:cubicBezTo>
                  <a:lnTo>
                    <a:pt x="1" y="17513"/>
                  </a:lnTo>
                  <a:lnTo>
                    <a:pt x="19615" y="28021"/>
                  </a:lnTo>
                  <a:lnTo>
                    <a:pt x="20515" y="28521"/>
                  </a:lnTo>
                  <a:lnTo>
                    <a:pt x="20515" y="27587"/>
                  </a:lnTo>
                  <a:lnTo>
                    <a:pt x="20549" y="27587"/>
                  </a:lnTo>
                  <a:lnTo>
                    <a:pt x="40163" y="17080"/>
                  </a:lnTo>
                  <a:lnTo>
                    <a:pt x="30890" y="14344"/>
                  </a:lnTo>
                  <a:cubicBezTo>
                    <a:pt x="27287" y="13277"/>
                    <a:pt x="24618" y="10141"/>
                    <a:pt x="24151" y="6405"/>
                  </a:cubicBezTo>
                  <a:lnTo>
                    <a:pt x="23351" y="1"/>
                  </a:ln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7"/>
            <p:cNvSpPr/>
            <p:nvPr/>
          </p:nvSpPr>
          <p:spPr>
            <a:xfrm>
              <a:off x="2650400" y="4923125"/>
              <a:ext cx="1243400" cy="1232700"/>
            </a:xfrm>
            <a:custGeom>
              <a:rect b="b" l="l" r="r" t="t"/>
              <a:pathLst>
                <a:path extrusionOk="0" h="49308" w="49736">
                  <a:moveTo>
                    <a:pt x="41663" y="1"/>
                  </a:moveTo>
                  <a:lnTo>
                    <a:pt x="40629" y="501"/>
                  </a:lnTo>
                  <a:cubicBezTo>
                    <a:pt x="35476" y="2920"/>
                    <a:pt x="29922" y="4129"/>
                    <a:pt x="24368" y="4129"/>
                  </a:cubicBezTo>
                  <a:cubicBezTo>
                    <a:pt x="18814" y="4129"/>
                    <a:pt x="13260" y="2920"/>
                    <a:pt x="8106" y="501"/>
                  </a:cubicBezTo>
                  <a:lnTo>
                    <a:pt x="5471" y="1202"/>
                  </a:lnTo>
                  <a:cubicBezTo>
                    <a:pt x="2202" y="2069"/>
                    <a:pt x="0" y="5071"/>
                    <a:pt x="100" y="8407"/>
                  </a:cubicBezTo>
                  <a:cubicBezTo>
                    <a:pt x="465" y="20856"/>
                    <a:pt x="1322" y="49308"/>
                    <a:pt x="1335" y="49308"/>
                  </a:cubicBezTo>
                  <a:cubicBezTo>
                    <a:pt x="1335" y="49308"/>
                    <a:pt x="1335" y="49306"/>
                    <a:pt x="1335" y="49303"/>
                  </a:cubicBezTo>
                  <a:cubicBezTo>
                    <a:pt x="1335" y="48802"/>
                    <a:pt x="13877" y="48636"/>
                    <a:pt x="13877" y="48636"/>
                  </a:cubicBezTo>
                  <a:lnTo>
                    <a:pt x="10508" y="22083"/>
                  </a:lnTo>
                  <a:lnTo>
                    <a:pt x="10508" y="22083"/>
                  </a:lnTo>
                  <a:lnTo>
                    <a:pt x="20181" y="45233"/>
                  </a:lnTo>
                  <a:cubicBezTo>
                    <a:pt x="20148" y="45734"/>
                    <a:pt x="20115" y="46034"/>
                    <a:pt x="20115" y="46100"/>
                  </a:cubicBezTo>
                  <a:cubicBezTo>
                    <a:pt x="20115" y="46234"/>
                    <a:pt x="20315" y="46301"/>
                    <a:pt x="20648" y="46367"/>
                  </a:cubicBezTo>
                  <a:lnTo>
                    <a:pt x="20749" y="46601"/>
                  </a:lnTo>
                  <a:cubicBezTo>
                    <a:pt x="20749" y="46601"/>
                    <a:pt x="24648" y="46957"/>
                    <a:pt x="27247" y="46957"/>
                  </a:cubicBezTo>
                  <a:cubicBezTo>
                    <a:pt x="28547" y="46957"/>
                    <a:pt x="29521" y="46868"/>
                    <a:pt x="29521" y="46601"/>
                  </a:cubicBezTo>
                  <a:cubicBezTo>
                    <a:pt x="29521" y="46534"/>
                    <a:pt x="29455" y="45934"/>
                    <a:pt x="29355" y="44933"/>
                  </a:cubicBezTo>
                  <a:lnTo>
                    <a:pt x="39128" y="21583"/>
                  </a:lnTo>
                  <a:lnTo>
                    <a:pt x="35826" y="48202"/>
                  </a:lnTo>
                  <a:cubicBezTo>
                    <a:pt x="35826" y="48202"/>
                    <a:pt x="48368" y="48302"/>
                    <a:pt x="48368" y="48869"/>
                  </a:cubicBezTo>
                  <a:cubicBezTo>
                    <a:pt x="48368" y="48872"/>
                    <a:pt x="48368" y="48873"/>
                    <a:pt x="48368" y="48873"/>
                  </a:cubicBezTo>
                  <a:cubicBezTo>
                    <a:pt x="48381" y="48873"/>
                    <a:pt x="49271" y="20429"/>
                    <a:pt x="49636" y="7940"/>
                  </a:cubicBezTo>
                  <a:cubicBezTo>
                    <a:pt x="49736" y="4571"/>
                    <a:pt x="47534" y="1569"/>
                    <a:pt x="44299" y="701"/>
                  </a:cubicBezTo>
                  <a:lnTo>
                    <a:pt x="416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7"/>
            <p:cNvSpPr/>
            <p:nvPr/>
          </p:nvSpPr>
          <p:spPr>
            <a:xfrm>
              <a:off x="3173275" y="4523675"/>
              <a:ext cx="201000" cy="191000"/>
            </a:xfrm>
            <a:custGeom>
              <a:rect b="b" l="l" r="r" t="t"/>
              <a:pathLst>
                <a:path extrusionOk="0" h="7640" w="8040">
                  <a:moveTo>
                    <a:pt x="7239" y="1"/>
                  </a:moveTo>
                  <a:lnTo>
                    <a:pt x="3469" y="1535"/>
                  </a:lnTo>
                  <a:lnTo>
                    <a:pt x="3469" y="1635"/>
                  </a:lnTo>
                  <a:lnTo>
                    <a:pt x="701" y="468"/>
                  </a:lnTo>
                  <a:lnTo>
                    <a:pt x="0" y="6172"/>
                  </a:lnTo>
                  <a:cubicBezTo>
                    <a:pt x="1101" y="7072"/>
                    <a:pt x="2502" y="7640"/>
                    <a:pt x="4103" y="7640"/>
                  </a:cubicBezTo>
                  <a:cubicBezTo>
                    <a:pt x="5671" y="7640"/>
                    <a:pt x="6939" y="7173"/>
                    <a:pt x="8039" y="6339"/>
                  </a:cubicBezTo>
                  <a:lnTo>
                    <a:pt x="7239" y="1"/>
                  </a:lnTo>
                  <a:close/>
                </a:path>
              </a:pathLst>
            </a:custGeom>
            <a:solidFill>
              <a:srgbClr val="BF5E30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7"/>
            <p:cNvSpPr/>
            <p:nvPr/>
          </p:nvSpPr>
          <p:spPr>
            <a:xfrm>
              <a:off x="3034000" y="4074600"/>
              <a:ext cx="486200" cy="583375"/>
            </a:xfrm>
            <a:custGeom>
              <a:rect b="b" l="l" r="r" t="t"/>
              <a:pathLst>
                <a:path extrusionOk="0" h="23335" w="19448">
                  <a:moveTo>
                    <a:pt x="9724" y="1"/>
                  </a:moveTo>
                  <a:cubicBezTo>
                    <a:pt x="8398" y="1"/>
                    <a:pt x="7072" y="218"/>
                    <a:pt x="5805" y="651"/>
                  </a:cubicBezTo>
                  <a:cubicBezTo>
                    <a:pt x="5771" y="651"/>
                    <a:pt x="5738" y="685"/>
                    <a:pt x="5671" y="685"/>
                  </a:cubicBezTo>
                  <a:cubicBezTo>
                    <a:pt x="2169" y="1919"/>
                    <a:pt x="1" y="5355"/>
                    <a:pt x="468" y="9024"/>
                  </a:cubicBezTo>
                  <a:cubicBezTo>
                    <a:pt x="568" y="9591"/>
                    <a:pt x="634" y="10158"/>
                    <a:pt x="735" y="10759"/>
                  </a:cubicBezTo>
                  <a:cubicBezTo>
                    <a:pt x="1669" y="16596"/>
                    <a:pt x="4004" y="23334"/>
                    <a:pt x="9741" y="23334"/>
                  </a:cubicBezTo>
                  <a:cubicBezTo>
                    <a:pt x="15512" y="23334"/>
                    <a:pt x="17847" y="16363"/>
                    <a:pt x="18781" y="10492"/>
                  </a:cubicBezTo>
                  <a:cubicBezTo>
                    <a:pt x="18847" y="9991"/>
                    <a:pt x="18914" y="9491"/>
                    <a:pt x="18981" y="9024"/>
                  </a:cubicBezTo>
                  <a:cubicBezTo>
                    <a:pt x="19448" y="5355"/>
                    <a:pt x="17280" y="1919"/>
                    <a:pt x="13777" y="685"/>
                  </a:cubicBezTo>
                  <a:cubicBezTo>
                    <a:pt x="13744" y="685"/>
                    <a:pt x="13677" y="651"/>
                    <a:pt x="13644" y="651"/>
                  </a:cubicBezTo>
                  <a:cubicBezTo>
                    <a:pt x="12376" y="218"/>
                    <a:pt x="11050" y="1"/>
                    <a:pt x="9724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7"/>
            <p:cNvSpPr/>
            <p:nvPr/>
          </p:nvSpPr>
          <p:spPr>
            <a:xfrm>
              <a:off x="3140750" y="4021075"/>
              <a:ext cx="421275" cy="279125"/>
            </a:xfrm>
            <a:custGeom>
              <a:rect b="b" l="l" r="r" t="t"/>
              <a:pathLst>
                <a:path extrusionOk="0" h="11165" w="16851">
                  <a:moveTo>
                    <a:pt x="3001" y="0"/>
                  </a:moveTo>
                  <a:cubicBezTo>
                    <a:pt x="2074" y="0"/>
                    <a:pt x="1076" y="50"/>
                    <a:pt x="0" y="157"/>
                  </a:cubicBezTo>
                  <a:cubicBezTo>
                    <a:pt x="0" y="157"/>
                    <a:pt x="3336" y="9464"/>
                    <a:pt x="14711" y="11165"/>
                  </a:cubicBezTo>
                  <a:cubicBezTo>
                    <a:pt x="14711" y="11165"/>
                    <a:pt x="16850" y="0"/>
                    <a:pt x="3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7"/>
            <p:cNvSpPr/>
            <p:nvPr/>
          </p:nvSpPr>
          <p:spPr>
            <a:xfrm>
              <a:off x="2995450" y="4026625"/>
              <a:ext cx="201200" cy="273575"/>
            </a:xfrm>
            <a:custGeom>
              <a:rect b="b" l="l" r="r" t="t"/>
              <a:pathLst>
                <a:path extrusionOk="0" h="10943" w="8048">
                  <a:moveTo>
                    <a:pt x="5777" y="1"/>
                  </a:moveTo>
                  <a:cubicBezTo>
                    <a:pt x="5661" y="1"/>
                    <a:pt x="1" y="2515"/>
                    <a:pt x="1976" y="10943"/>
                  </a:cubicBezTo>
                  <a:cubicBezTo>
                    <a:pt x="1976" y="10943"/>
                    <a:pt x="5846" y="9342"/>
                    <a:pt x="8047" y="1870"/>
                  </a:cubicBezTo>
                  <a:lnTo>
                    <a:pt x="5779" y="2"/>
                  </a:lnTo>
                  <a:cubicBezTo>
                    <a:pt x="5779" y="1"/>
                    <a:pt x="5779" y="1"/>
                    <a:pt x="5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7"/>
            <p:cNvSpPr/>
            <p:nvPr/>
          </p:nvSpPr>
          <p:spPr>
            <a:xfrm>
              <a:off x="1095950" y="3349550"/>
              <a:ext cx="828125" cy="811075"/>
            </a:xfrm>
            <a:custGeom>
              <a:rect b="b" l="l" r="r" t="t"/>
              <a:pathLst>
                <a:path extrusionOk="0" h="32443" w="33125">
                  <a:moveTo>
                    <a:pt x="17309" y="0"/>
                  </a:moveTo>
                  <a:cubicBezTo>
                    <a:pt x="14144" y="0"/>
                    <a:pt x="10774" y="1054"/>
                    <a:pt x="7573" y="3334"/>
                  </a:cubicBezTo>
                  <a:cubicBezTo>
                    <a:pt x="1" y="8738"/>
                    <a:pt x="2436" y="31021"/>
                    <a:pt x="2436" y="31021"/>
                  </a:cubicBezTo>
                  <a:cubicBezTo>
                    <a:pt x="3403" y="31154"/>
                    <a:pt x="4370" y="31288"/>
                    <a:pt x="5271" y="31421"/>
                  </a:cubicBezTo>
                  <a:lnTo>
                    <a:pt x="5738" y="24516"/>
                  </a:lnTo>
                  <a:lnTo>
                    <a:pt x="6472" y="31521"/>
                  </a:lnTo>
                  <a:cubicBezTo>
                    <a:pt x="11939" y="32195"/>
                    <a:pt x="16386" y="32443"/>
                    <a:pt x="19959" y="32443"/>
                  </a:cubicBezTo>
                  <a:cubicBezTo>
                    <a:pt x="29291" y="32443"/>
                    <a:pt x="32657" y="30756"/>
                    <a:pt x="32657" y="30587"/>
                  </a:cubicBezTo>
                  <a:cubicBezTo>
                    <a:pt x="33124" y="18579"/>
                    <a:pt x="32657" y="11307"/>
                    <a:pt x="28121" y="5369"/>
                  </a:cubicBezTo>
                  <a:cubicBezTo>
                    <a:pt x="25511" y="1934"/>
                    <a:pt x="21598" y="0"/>
                    <a:pt x="17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7"/>
            <p:cNvSpPr/>
            <p:nvPr/>
          </p:nvSpPr>
          <p:spPr>
            <a:xfrm>
              <a:off x="1266075" y="3697275"/>
              <a:ext cx="115100" cy="145350"/>
            </a:xfrm>
            <a:custGeom>
              <a:rect b="b" l="l" r="r" t="t"/>
              <a:pathLst>
                <a:path extrusionOk="0" h="5814" w="4604">
                  <a:moveTo>
                    <a:pt x="1590" y="1"/>
                  </a:moveTo>
                  <a:cubicBezTo>
                    <a:pt x="1456" y="1"/>
                    <a:pt x="1326" y="22"/>
                    <a:pt x="1201" y="66"/>
                  </a:cubicBezTo>
                  <a:cubicBezTo>
                    <a:pt x="267" y="433"/>
                    <a:pt x="1" y="2035"/>
                    <a:pt x="601" y="3569"/>
                  </a:cubicBezTo>
                  <a:cubicBezTo>
                    <a:pt x="1117" y="4888"/>
                    <a:pt x="2102" y="5813"/>
                    <a:pt x="2962" y="5813"/>
                  </a:cubicBezTo>
                  <a:cubicBezTo>
                    <a:pt x="3102" y="5813"/>
                    <a:pt x="3239" y="5789"/>
                    <a:pt x="3370" y="5737"/>
                  </a:cubicBezTo>
                  <a:cubicBezTo>
                    <a:pt x="4337" y="5370"/>
                    <a:pt x="4604" y="3769"/>
                    <a:pt x="4003" y="2235"/>
                  </a:cubicBezTo>
                  <a:cubicBezTo>
                    <a:pt x="3483" y="905"/>
                    <a:pt x="2461" y="1"/>
                    <a:pt x="1590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7"/>
            <p:cNvSpPr/>
            <p:nvPr/>
          </p:nvSpPr>
          <p:spPr>
            <a:xfrm>
              <a:off x="1705550" y="3697275"/>
              <a:ext cx="114275" cy="145350"/>
            </a:xfrm>
            <a:custGeom>
              <a:rect b="b" l="l" r="r" t="t"/>
              <a:pathLst>
                <a:path extrusionOk="0" h="5814" w="4571">
                  <a:moveTo>
                    <a:pt x="2983" y="1"/>
                  </a:moveTo>
                  <a:cubicBezTo>
                    <a:pt x="2118" y="1"/>
                    <a:pt x="1117" y="905"/>
                    <a:pt x="568" y="2235"/>
                  </a:cubicBezTo>
                  <a:cubicBezTo>
                    <a:pt x="1" y="3769"/>
                    <a:pt x="234" y="5370"/>
                    <a:pt x="1202" y="5737"/>
                  </a:cubicBezTo>
                  <a:cubicBezTo>
                    <a:pt x="1332" y="5789"/>
                    <a:pt x="1469" y="5813"/>
                    <a:pt x="1609" y="5813"/>
                  </a:cubicBezTo>
                  <a:cubicBezTo>
                    <a:pt x="2470" y="5813"/>
                    <a:pt x="3459" y="4888"/>
                    <a:pt x="4004" y="3569"/>
                  </a:cubicBezTo>
                  <a:cubicBezTo>
                    <a:pt x="4571" y="2035"/>
                    <a:pt x="4337" y="433"/>
                    <a:pt x="3370" y="66"/>
                  </a:cubicBezTo>
                  <a:cubicBezTo>
                    <a:pt x="3245" y="22"/>
                    <a:pt x="3116" y="1"/>
                    <a:pt x="2983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7"/>
            <p:cNvSpPr/>
            <p:nvPr/>
          </p:nvSpPr>
          <p:spPr>
            <a:xfrm>
              <a:off x="1012550" y="3923250"/>
              <a:ext cx="1045775" cy="743050"/>
            </a:xfrm>
            <a:custGeom>
              <a:rect b="b" l="l" r="r" t="t"/>
              <a:pathLst>
                <a:path extrusionOk="0" h="29722" w="41831">
                  <a:moveTo>
                    <a:pt x="24318" y="1"/>
                  </a:moveTo>
                  <a:lnTo>
                    <a:pt x="20449" y="1635"/>
                  </a:lnTo>
                  <a:lnTo>
                    <a:pt x="20449" y="1735"/>
                  </a:lnTo>
                  <a:lnTo>
                    <a:pt x="17513" y="534"/>
                  </a:lnTo>
                  <a:lnTo>
                    <a:pt x="16680" y="7172"/>
                  </a:lnTo>
                  <a:cubicBezTo>
                    <a:pt x="16179" y="11075"/>
                    <a:pt x="13444" y="14344"/>
                    <a:pt x="9641" y="15478"/>
                  </a:cubicBezTo>
                  <a:lnTo>
                    <a:pt x="1" y="18314"/>
                  </a:lnTo>
                  <a:lnTo>
                    <a:pt x="20449" y="29221"/>
                  </a:lnTo>
                  <a:lnTo>
                    <a:pt x="21416" y="29722"/>
                  </a:lnTo>
                  <a:lnTo>
                    <a:pt x="21416" y="28688"/>
                  </a:lnTo>
                  <a:lnTo>
                    <a:pt x="41831" y="17747"/>
                  </a:lnTo>
                  <a:lnTo>
                    <a:pt x="32224" y="14911"/>
                  </a:lnTo>
                  <a:cubicBezTo>
                    <a:pt x="28421" y="13810"/>
                    <a:pt x="25653" y="10541"/>
                    <a:pt x="25152" y="6639"/>
                  </a:cubicBezTo>
                  <a:lnTo>
                    <a:pt x="24318" y="1"/>
                  </a:ln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7"/>
            <p:cNvSpPr/>
            <p:nvPr/>
          </p:nvSpPr>
          <p:spPr>
            <a:xfrm>
              <a:off x="886625" y="4340225"/>
              <a:ext cx="1296800" cy="1286050"/>
            </a:xfrm>
            <a:custGeom>
              <a:rect b="b" l="l" r="r" t="t"/>
              <a:pathLst>
                <a:path extrusionOk="0" h="51442" w="51872">
                  <a:moveTo>
                    <a:pt x="43432" y="0"/>
                  </a:moveTo>
                  <a:lnTo>
                    <a:pt x="42331" y="500"/>
                  </a:lnTo>
                  <a:cubicBezTo>
                    <a:pt x="36977" y="3019"/>
                    <a:pt x="31190" y="4278"/>
                    <a:pt x="25402" y="4278"/>
                  </a:cubicBezTo>
                  <a:cubicBezTo>
                    <a:pt x="19615" y="4278"/>
                    <a:pt x="13828" y="3019"/>
                    <a:pt x="8474" y="500"/>
                  </a:cubicBezTo>
                  <a:lnTo>
                    <a:pt x="5738" y="1234"/>
                  </a:lnTo>
                  <a:cubicBezTo>
                    <a:pt x="2336" y="2168"/>
                    <a:pt x="1" y="5304"/>
                    <a:pt x="134" y="8806"/>
                  </a:cubicBezTo>
                  <a:cubicBezTo>
                    <a:pt x="499" y="21789"/>
                    <a:pt x="1422" y="51442"/>
                    <a:pt x="1435" y="51442"/>
                  </a:cubicBezTo>
                  <a:cubicBezTo>
                    <a:pt x="1435" y="51442"/>
                    <a:pt x="1435" y="51440"/>
                    <a:pt x="1435" y="51437"/>
                  </a:cubicBezTo>
                  <a:cubicBezTo>
                    <a:pt x="1435" y="50903"/>
                    <a:pt x="14511" y="50770"/>
                    <a:pt x="14511" y="50770"/>
                  </a:cubicBezTo>
                  <a:lnTo>
                    <a:pt x="14266" y="48832"/>
                  </a:lnTo>
                  <a:lnTo>
                    <a:pt x="14266" y="48832"/>
                  </a:lnTo>
                  <a:cubicBezTo>
                    <a:pt x="16316" y="48758"/>
                    <a:pt x="20851" y="48067"/>
                    <a:pt x="21012" y="48067"/>
                  </a:cubicBezTo>
                  <a:cubicBezTo>
                    <a:pt x="21015" y="48067"/>
                    <a:pt x="21016" y="48067"/>
                    <a:pt x="21016" y="48068"/>
                  </a:cubicBezTo>
                  <a:cubicBezTo>
                    <a:pt x="21016" y="48201"/>
                    <a:pt x="21250" y="48268"/>
                    <a:pt x="21616" y="48335"/>
                  </a:cubicBezTo>
                  <a:lnTo>
                    <a:pt x="21683" y="48568"/>
                  </a:lnTo>
                  <a:cubicBezTo>
                    <a:pt x="21683" y="48568"/>
                    <a:pt x="25760" y="48924"/>
                    <a:pt x="28478" y="48924"/>
                  </a:cubicBezTo>
                  <a:cubicBezTo>
                    <a:pt x="29837" y="48924"/>
                    <a:pt x="30856" y="48835"/>
                    <a:pt x="30856" y="48568"/>
                  </a:cubicBezTo>
                  <a:cubicBezTo>
                    <a:pt x="30856" y="48525"/>
                    <a:pt x="34839" y="48249"/>
                    <a:pt x="37667" y="47792"/>
                  </a:cubicBezTo>
                  <a:lnTo>
                    <a:pt x="37667" y="47792"/>
                  </a:lnTo>
                  <a:lnTo>
                    <a:pt x="37361" y="50236"/>
                  </a:lnTo>
                  <a:cubicBezTo>
                    <a:pt x="37361" y="50236"/>
                    <a:pt x="50470" y="50370"/>
                    <a:pt x="50470" y="50903"/>
                  </a:cubicBezTo>
                  <a:cubicBezTo>
                    <a:pt x="50470" y="50906"/>
                    <a:pt x="50470" y="50908"/>
                    <a:pt x="50471" y="50908"/>
                  </a:cubicBezTo>
                  <a:cubicBezTo>
                    <a:pt x="50483" y="50908"/>
                    <a:pt x="51374" y="21255"/>
                    <a:pt x="51771" y="8239"/>
                  </a:cubicBezTo>
                  <a:cubicBezTo>
                    <a:pt x="51871" y="4804"/>
                    <a:pt x="49536" y="1668"/>
                    <a:pt x="46167" y="734"/>
                  </a:cubicBezTo>
                  <a:lnTo>
                    <a:pt x="434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7"/>
            <p:cNvSpPr/>
            <p:nvPr/>
          </p:nvSpPr>
          <p:spPr>
            <a:xfrm>
              <a:off x="1431200" y="3924925"/>
              <a:ext cx="209325" cy="199325"/>
            </a:xfrm>
            <a:custGeom>
              <a:rect b="b" l="l" r="r" t="t"/>
              <a:pathLst>
                <a:path extrusionOk="0" h="7973" w="8373">
                  <a:moveTo>
                    <a:pt x="7539" y="0"/>
                  </a:moveTo>
                  <a:lnTo>
                    <a:pt x="3670" y="1635"/>
                  </a:lnTo>
                  <a:lnTo>
                    <a:pt x="3670" y="1735"/>
                  </a:lnTo>
                  <a:lnTo>
                    <a:pt x="734" y="501"/>
                  </a:lnTo>
                  <a:lnTo>
                    <a:pt x="0" y="6438"/>
                  </a:lnTo>
                  <a:cubicBezTo>
                    <a:pt x="1168" y="7406"/>
                    <a:pt x="2569" y="7973"/>
                    <a:pt x="4303" y="7973"/>
                  </a:cubicBezTo>
                  <a:cubicBezTo>
                    <a:pt x="5904" y="7973"/>
                    <a:pt x="7239" y="7472"/>
                    <a:pt x="8373" y="6605"/>
                  </a:cubicBezTo>
                  <a:lnTo>
                    <a:pt x="7539" y="0"/>
                  </a:lnTo>
                  <a:close/>
                </a:path>
              </a:pathLst>
            </a:custGeom>
            <a:solidFill>
              <a:srgbClr val="BF5E30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7"/>
            <p:cNvSpPr/>
            <p:nvPr/>
          </p:nvSpPr>
          <p:spPr>
            <a:xfrm>
              <a:off x="1286100" y="3457175"/>
              <a:ext cx="508700" cy="607025"/>
            </a:xfrm>
            <a:custGeom>
              <a:rect b="b" l="l" r="r" t="t"/>
              <a:pathLst>
                <a:path extrusionOk="0" h="24281" w="20348">
                  <a:moveTo>
                    <a:pt x="10122" y="1"/>
                  </a:moveTo>
                  <a:cubicBezTo>
                    <a:pt x="8747" y="1"/>
                    <a:pt x="7376" y="218"/>
                    <a:pt x="6071" y="664"/>
                  </a:cubicBezTo>
                  <a:cubicBezTo>
                    <a:pt x="6004" y="664"/>
                    <a:pt x="5971" y="697"/>
                    <a:pt x="5938" y="697"/>
                  </a:cubicBezTo>
                  <a:cubicBezTo>
                    <a:pt x="2302" y="1932"/>
                    <a:pt x="0" y="5534"/>
                    <a:pt x="500" y="9370"/>
                  </a:cubicBezTo>
                  <a:cubicBezTo>
                    <a:pt x="601" y="9971"/>
                    <a:pt x="667" y="10538"/>
                    <a:pt x="767" y="11172"/>
                  </a:cubicBezTo>
                  <a:cubicBezTo>
                    <a:pt x="1701" y="17209"/>
                    <a:pt x="4170" y="24281"/>
                    <a:pt x="10141" y="24281"/>
                  </a:cubicBezTo>
                  <a:cubicBezTo>
                    <a:pt x="16178" y="24281"/>
                    <a:pt x="18613" y="17009"/>
                    <a:pt x="19547" y="10871"/>
                  </a:cubicBezTo>
                  <a:cubicBezTo>
                    <a:pt x="19647" y="10371"/>
                    <a:pt x="19714" y="9871"/>
                    <a:pt x="19881" y="9370"/>
                  </a:cubicBezTo>
                  <a:cubicBezTo>
                    <a:pt x="20348" y="5601"/>
                    <a:pt x="18046" y="1965"/>
                    <a:pt x="14444" y="697"/>
                  </a:cubicBezTo>
                  <a:cubicBezTo>
                    <a:pt x="14344" y="697"/>
                    <a:pt x="14310" y="664"/>
                    <a:pt x="14277" y="664"/>
                  </a:cubicBezTo>
                  <a:cubicBezTo>
                    <a:pt x="12930" y="226"/>
                    <a:pt x="11524" y="1"/>
                    <a:pt x="10122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7"/>
            <p:cNvSpPr/>
            <p:nvPr/>
          </p:nvSpPr>
          <p:spPr>
            <a:xfrm>
              <a:off x="1216050" y="3423500"/>
              <a:ext cx="720300" cy="287775"/>
            </a:xfrm>
            <a:custGeom>
              <a:rect b="b" l="l" r="r" t="t"/>
              <a:pathLst>
                <a:path extrusionOk="0" h="11511" w="28812">
                  <a:moveTo>
                    <a:pt x="12223" y="1"/>
                  </a:moveTo>
                  <a:cubicBezTo>
                    <a:pt x="11112" y="1"/>
                    <a:pt x="10007" y="168"/>
                    <a:pt x="8940" y="543"/>
                  </a:cubicBezTo>
                  <a:cubicBezTo>
                    <a:pt x="0" y="3712"/>
                    <a:pt x="2268" y="11284"/>
                    <a:pt x="2268" y="11284"/>
                  </a:cubicBezTo>
                  <a:cubicBezTo>
                    <a:pt x="2268" y="11284"/>
                    <a:pt x="6593" y="11511"/>
                    <a:pt x="11537" y="11511"/>
                  </a:cubicBezTo>
                  <a:cubicBezTo>
                    <a:pt x="12885" y="11511"/>
                    <a:pt x="14279" y="11494"/>
                    <a:pt x="15645" y="11451"/>
                  </a:cubicBezTo>
                  <a:lnTo>
                    <a:pt x="15511" y="6214"/>
                  </a:lnTo>
                  <a:lnTo>
                    <a:pt x="15511" y="6214"/>
                  </a:lnTo>
                  <a:cubicBezTo>
                    <a:pt x="15511" y="6214"/>
                    <a:pt x="16345" y="9216"/>
                    <a:pt x="16779" y="11384"/>
                  </a:cubicBezTo>
                  <a:cubicBezTo>
                    <a:pt x="19681" y="11284"/>
                    <a:pt x="22416" y="10984"/>
                    <a:pt x="24084" y="10484"/>
                  </a:cubicBezTo>
                  <a:cubicBezTo>
                    <a:pt x="28811" y="9016"/>
                    <a:pt x="20383" y="1"/>
                    <a:pt x="12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7"/>
            <p:cNvSpPr/>
            <p:nvPr/>
          </p:nvSpPr>
          <p:spPr>
            <a:xfrm>
              <a:off x="5654200" y="3691975"/>
              <a:ext cx="803100" cy="810575"/>
            </a:xfrm>
            <a:custGeom>
              <a:rect b="b" l="l" r="r" t="t"/>
              <a:pathLst>
                <a:path extrusionOk="0" h="32423" w="32124">
                  <a:moveTo>
                    <a:pt x="16690" y="0"/>
                  </a:moveTo>
                  <a:cubicBezTo>
                    <a:pt x="13323" y="0"/>
                    <a:pt x="9875" y="1121"/>
                    <a:pt x="7073" y="3481"/>
                  </a:cubicBezTo>
                  <a:cubicBezTo>
                    <a:pt x="1" y="9452"/>
                    <a:pt x="1268" y="30967"/>
                    <a:pt x="1268" y="30967"/>
                  </a:cubicBezTo>
                  <a:cubicBezTo>
                    <a:pt x="2236" y="31100"/>
                    <a:pt x="3203" y="31234"/>
                    <a:pt x="4104" y="31334"/>
                  </a:cubicBezTo>
                  <a:lnTo>
                    <a:pt x="5338" y="31501"/>
                  </a:lnTo>
                  <a:cubicBezTo>
                    <a:pt x="10796" y="32175"/>
                    <a:pt x="15239" y="32422"/>
                    <a:pt x="18810" y="32422"/>
                  </a:cubicBezTo>
                  <a:cubicBezTo>
                    <a:pt x="28139" y="32422"/>
                    <a:pt x="31523" y="30736"/>
                    <a:pt x="31523" y="30567"/>
                  </a:cubicBezTo>
                  <a:cubicBezTo>
                    <a:pt x="31957" y="18558"/>
                    <a:pt x="32124" y="11120"/>
                    <a:pt x="27587" y="5115"/>
                  </a:cubicBezTo>
                  <a:cubicBezTo>
                    <a:pt x="25056" y="1784"/>
                    <a:pt x="20937" y="0"/>
                    <a:pt x="166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7"/>
            <p:cNvSpPr/>
            <p:nvPr/>
          </p:nvSpPr>
          <p:spPr>
            <a:xfrm>
              <a:off x="5794300" y="4039725"/>
              <a:ext cx="115125" cy="145950"/>
            </a:xfrm>
            <a:custGeom>
              <a:rect b="b" l="l" r="r" t="t"/>
              <a:pathLst>
                <a:path extrusionOk="0" h="5838" w="4605">
                  <a:moveTo>
                    <a:pt x="1654" y="1"/>
                  </a:moveTo>
                  <a:cubicBezTo>
                    <a:pt x="1509" y="1"/>
                    <a:pt x="1369" y="26"/>
                    <a:pt x="1235" y="78"/>
                  </a:cubicBezTo>
                  <a:cubicBezTo>
                    <a:pt x="268" y="479"/>
                    <a:pt x="1" y="2046"/>
                    <a:pt x="601" y="3581"/>
                  </a:cubicBezTo>
                  <a:cubicBezTo>
                    <a:pt x="1140" y="4914"/>
                    <a:pt x="2114" y="5837"/>
                    <a:pt x="2967" y="5837"/>
                  </a:cubicBezTo>
                  <a:cubicBezTo>
                    <a:pt x="3117" y="5837"/>
                    <a:pt x="3264" y="5809"/>
                    <a:pt x="3403" y="5749"/>
                  </a:cubicBezTo>
                  <a:cubicBezTo>
                    <a:pt x="4337" y="5382"/>
                    <a:pt x="4604" y="3814"/>
                    <a:pt x="4004" y="2246"/>
                  </a:cubicBezTo>
                  <a:cubicBezTo>
                    <a:pt x="3518" y="903"/>
                    <a:pt x="2518" y="1"/>
                    <a:pt x="1654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7"/>
            <p:cNvSpPr/>
            <p:nvPr/>
          </p:nvSpPr>
          <p:spPr>
            <a:xfrm>
              <a:off x="6234625" y="4039725"/>
              <a:ext cx="114275" cy="145950"/>
            </a:xfrm>
            <a:custGeom>
              <a:rect b="b" l="l" r="r" t="t"/>
              <a:pathLst>
                <a:path extrusionOk="0" h="5838" w="4571">
                  <a:moveTo>
                    <a:pt x="2942" y="1"/>
                  </a:moveTo>
                  <a:cubicBezTo>
                    <a:pt x="2070" y="1"/>
                    <a:pt x="1111" y="903"/>
                    <a:pt x="568" y="2246"/>
                  </a:cubicBezTo>
                  <a:cubicBezTo>
                    <a:pt x="0" y="3814"/>
                    <a:pt x="234" y="5382"/>
                    <a:pt x="1201" y="5749"/>
                  </a:cubicBezTo>
                  <a:cubicBezTo>
                    <a:pt x="1341" y="5809"/>
                    <a:pt x="1487" y="5837"/>
                    <a:pt x="1637" y="5837"/>
                  </a:cubicBezTo>
                  <a:cubicBezTo>
                    <a:pt x="2491" y="5837"/>
                    <a:pt x="3464" y="4914"/>
                    <a:pt x="4003" y="3581"/>
                  </a:cubicBezTo>
                  <a:cubicBezTo>
                    <a:pt x="4570" y="2046"/>
                    <a:pt x="4337" y="479"/>
                    <a:pt x="3370" y="78"/>
                  </a:cubicBezTo>
                  <a:cubicBezTo>
                    <a:pt x="3231" y="26"/>
                    <a:pt x="3088" y="1"/>
                    <a:pt x="2942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7"/>
            <p:cNvSpPr/>
            <p:nvPr/>
          </p:nvSpPr>
          <p:spPr>
            <a:xfrm>
              <a:off x="5542450" y="4266000"/>
              <a:ext cx="1044950" cy="743050"/>
            </a:xfrm>
            <a:custGeom>
              <a:rect b="b" l="l" r="r" t="t"/>
              <a:pathLst>
                <a:path extrusionOk="0" h="29722" w="41798">
                  <a:moveTo>
                    <a:pt x="24285" y="0"/>
                  </a:moveTo>
                  <a:lnTo>
                    <a:pt x="20416" y="1635"/>
                  </a:lnTo>
                  <a:lnTo>
                    <a:pt x="20416" y="1768"/>
                  </a:lnTo>
                  <a:lnTo>
                    <a:pt x="17514" y="534"/>
                  </a:lnTo>
                  <a:lnTo>
                    <a:pt x="16680" y="7172"/>
                  </a:lnTo>
                  <a:cubicBezTo>
                    <a:pt x="16179" y="11108"/>
                    <a:pt x="13411" y="14344"/>
                    <a:pt x="9641" y="15478"/>
                  </a:cubicBezTo>
                  <a:lnTo>
                    <a:pt x="1" y="18313"/>
                  </a:lnTo>
                  <a:lnTo>
                    <a:pt x="20416" y="29221"/>
                  </a:lnTo>
                  <a:lnTo>
                    <a:pt x="21383" y="29722"/>
                  </a:lnTo>
                  <a:lnTo>
                    <a:pt x="21383" y="28688"/>
                  </a:lnTo>
                  <a:lnTo>
                    <a:pt x="41798" y="17780"/>
                  </a:lnTo>
                  <a:lnTo>
                    <a:pt x="32191" y="14944"/>
                  </a:lnTo>
                  <a:cubicBezTo>
                    <a:pt x="28388" y="13810"/>
                    <a:pt x="25619" y="10541"/>
                    <a:pt x="25119" y="6638"/>
                  </a:cubicBezTo>
                  <a:lnTo>
                    <a:pt x="24285" y="0"/>
                  </a:ln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7"/>
            <p:cNvSpPr/>
            <p:nvPr/>
          </p:nvSpPr>
          <p:spPr>
            <a:xfrm>
              <a:off x="5416550" y="4682125"/>
              <a:ext cx="1295950" cy="1286075"/>
            </a:xfrm>
            <a:custGeom>
              <a:rect b="b" l="l" r="r" t="t"/>
              <a:pathLst>
                <a:path extrusionOk="0" h="51443" w="51838">
                  <a:moveTo>
                    <a:pt x="43398" y="1"/>
                  </a:moveTo>
                  <a:lnTo>
                    <a:pt x="42297" y="501"/>
                  </a:lnTo>
                  <a:cubicBezTo>
                    <a:pt x="36943" y="3019"/>
                    <a:pt x="31164" y="4279"/>
                    <a:pt x="25381" y="4279"/>
                  </a:cubicBezTo>
                  <a:cubicBezTo>
                    <a:pt x="19597" y="4279"/>
                    <a:pt x="13810" y="3019"/>
                    <a:pt x="8439" y="501"/>
                  </a:cubicBezTo>
                  <a:lnTo>
                    <a:pt x="5704" y="1235"/>
                  </a:lnTo>
                  <a:cubicBezTo>
                    <a:pt x="2302" y="2169"/>
                    <a:pt x="0" y="5304"/>
                    <a:pt x="100" y="8807"/>
                  </a:cubicBezTo>
                  <a:cubicBezTo>
                    <a:pt x="498" y="21789"/>
                    <a:pt x="1388" y="51442"/>
                    <a:pt x="1401" y="51442"/>
                  </a:cubicBezTo>
                  <a:cubicBezTo>
                    <a:pt x="1401" y="51442"/>
                    <a:pt x="1401" y="51441"/>
                    <a:pt x="1401" y="51437"/>
                  </a:cubicBezTo>
                  <a:cubicBezTo>
                    <a:pt x="1401" y="50904"/>
                    <a:pt x="14510" y="50770"/>
                    <a:pt x="14510" y="50770"/>
                  </a:cubicBezTo>
                  <a:lnTo>
                    <a:pt x="14265" y="48832"/>
                  </a:lnTo>
                  <a:lnTo>
                    <a:pt x="14265" y="48832"/>
                  </a:lnTo>
                  <a:cubicBezTo>
                    <a:pt x="16337" y="48752"/>
                    <a:pt x="20850" y="48068"/>
                    <a:pt x="21011" y="48068"/>
                  </a:cubicBezTo>
                  <a:cubicBezTo>
                    <a:pt x="21014" y="48068"/>
                    <a:pt x="21015" y="48068"/>
                    <a:pt x="21015" y="48068"/>
                  </a:cubicBezTo>
                  <a:cubicBezTo>
                    <a:pt x="21015" y="48202"/>
                    <a:pt x="21215" y="48268"/>
                    <a:pt x="21582" y="48335"/>
                  </a:cubicBezTo>
                  <a:lnTo>
                    <a:pt x="21682" y="48569"/>
                  </a:lnTo>
                  <a:cubicBezTo>
                    <a:pt x="21682" y="48569"/>
                    <a:pt x="25759" y="48924"/>
                    <a:pt x="28477" y="48924"/>
                  </a:cubicBezTo>
                  <a:cubicBezTo>
                    <a:pt x="29836" y="48924"/>
                    <a:pt x="30855" y="48836"/>
                    <a:pt x="30855" y="48569"/>
                  </a:cubicBezTo>
                  <a:cubicBezTo>
                    <a:pt x="30855" y="48526"/>
                    <a:pt x="34786" y="48253"/>
                    <a:pt x="37601" y="47802"/>
                  </a:cubicBezTo>
                  <a:lnTo>
                    <a:pt x="37601" y="47802"/>
                  </a:lnTo>
                  <a:lnTo>
                    <a:pt x="37293" y="50237"/>
                  </a:lnTo>
                  <a:cubicBezTo>
                    <a:pt x="37293" y="50237"/>
                    <a:pt x="50403" y="50370"/>
                    <a:pt x="50403" y="50904"/>
                  </a:cubicBezTo>
                  <a:cubicBezTo>
                    <a:pt x="50403" y="50907"/>
                    <a:pt x="50403" y="50908"/>
                    <a:pt x="50403" y="50908"/>
                  </a:cubicBezTo>
                  <a:cubicBezTo>
                    <a:pt x="50416" y="50908"/>
                    <a:pt x="51306" y="21255"/>
                    <a:pt x="51704" y="8240"/>
                  </a:cubicBezTo>
                  <a:cubicBezTo>
                    <a:pt x="51837" y="4804"/>
                    <a:pt x="49535" y="1668"/>
                    <a:pt x="46133" y="734"/>
                  </a:cubicBezTo>
                  <a:lnTo>
                    <a:pt x="433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7"/>
            <p:cNvSpPr/>
            <p:nvPr/>
          </p:nvSpPr>
          <p:spPr>
            <a:xfrm>
              <a:off x="5960250" y="4266825"/>
              <a:ext cx="209350" cy="199350"/>
            </a:xfrm>
            <a:custGeom>
              <a:rect b="b" l="l" r="r" t="t"/>
              <a:pathLst>
                <a:path extrusionOk="0" h="7974" w="8374">
                  <a:moveTo>
                    <a:pt x="7540" y="1"/>
                  </a:moveTo>
                  <a:lnTo>
                    <a:pt x="3670" y="1635"/>
                  </a:lnTo>
                  <a:lnTo>
                    <a:pt x="3670" y="1735"/>
                  </a:lnTo>
                  <a:lnTo>
                    <a:pt x="768" y="501"/>
                  </a:lnTo>
                  <a:lnTo>
                    <a:pt x="1" y="6439"/>
                  </a:lnTo>
                  <a:cubicBezTo>
                    <a:pt x="1168" y="7406"/>
                    <a:pt x="2569" y="7973"/>
                    <a:pt x="4304" y="7973"/>
                  </a:cubicBezTo>
                  <a:cubicBezTo>
                    <a:pt x="5939" y="7973"/>
                    <a:pt x="7273" y="7473"/>
                    <a:pt x="8374" y="6605"/>
                  </a:cubicBezTo>
                  <a:lnTo>
                    <a:pt x="7540" y="1"/>
                  </a:lnTo>
                  <a:close/>
                </a:path>
              </a:pathLst>
            </a:custGeom>
            <a:solidFill>
              <a:srgbClr val="BF5E30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7"/>
            <p:cNvSpPr/>
            <p:nvPr/>
          </p:nvSpPr>
          <p:spPr>
            <a:xfrm>
              <a:off x="5815150" y="3799925"/>
              <a:ext cx="508725" cy="607025"/>
            </a:xfrm>
            <a:custGeom>
              <a:rect b="b" l="l" r="r" t="t"/>
              <a:pathLst>
                <a:path extrusionOk="0" h="24281" w="20349">
                  <a:moveTo>
                    <a:pt x="10140" y="1"/>
                  </a:moveTo>
                  <a:cubicBezTo>
                    <a:pt x="8773" y="1"/>
                    <a:pt x="7410" y="218"/>
                    <a:pt x="6105" y="664"/>
                  </a:cubicBezTo>
                  <a:cubicBezTo>
                    <a:pt x="6005" y="664"/>
                    <a:pt x="5972" y="731"/>
                    <a:pt x="5938" y="731"/>
                  </a:cubicBezTo>
                  <a:cubicBezTo>
                    <a:pt x="2302" y="1931"/>
                    <a:pt x="1" y="5567"/>
                    <a:pt x="501" y="9403"/>
                  </a:cubicBezTo>
                  <a:cubicBezTo>
                    <a:pt x="601" y="9970"/>
                    <a:pt x="668" y="10571"/>
                    <a:pt x="768" y="11171"/>
                  </a:cubicBezTo>
                  <a:cubicBezTo>
                    <a:pt x="1735" y="17242"/>
                    <a:pt x="4170" y="24281"/>
                    <a:pt x="10141" y="24281"/>
                  </a:cubicBezTo>
                  <a:cubicBezTo>
                    <a:pt x="16179" y="24281"/>
                    <a:pt x="18614" y="17009"/>
                    <a:pt x="19581" y="10904"/>
                  </a:cubicBezTo>
                  <a:cubicBezTo>
                    <a:pt x="19648" y="10337"/>
                    <a:pt x="19748" y="9837"/>
                    <a:pt x="19915" y="9403"/>
                  </a:cubicBezTo>
                  <a:cubicBezTo>
                    <a:pt x="20349" y="5601"/>
                    <a:pt x="18047" y="1965"/>
                    <a:pt x="14444" y="731"/>
                  </a:cubicBezTo>
                  <a:cubicBezTo>
                    <a:pt x="14344" y="731"/>
                    <a:pt x="14311" y="664"/>
                    <a:pt x="14278" y="664"/>
                  </a:cubicBezTo>
                  <a:cubicBezTo>
                    <a:pt x="12931" y="226"/>
                    <a:pt x="11533" y="1"/>
                    <a:pt x="10140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7"/>
            <p:cNvSpPr/>
            <p:nvPr/>
          </p:nvSpPr>
          <p:spPr>
            <a:xfrm>
              <a:off x="5745950" y="3767400"/>
              <a:ext cx="709650" cy="281050"/>
            </a:xfrm>
            <a:custGeom>
              <a:rect b="b" l="l" r="r" t="t"/>
              <a:pathLst>
                <a:path extrusionOk="0" h="11242" w="28386">
                  <a:moveTo>
                    <a:pt x="12101" y="1"/>
                  </a:moveTo>
                  <a:cubicBezTo>
                    <a:pt x="11026" y="1"/>
                    <a:pt x="9951" y="164"/>
                    <a:pt x="8907" y="530"/>
                  </a:cubicBezTo>
                  <a:cubicBezTo>
                    <a:pt x="0" y="3699"/>
                    <a:pt x="2235" y="11238"/>
                    <a:pt x="2235" y="11238"/>
                  </a:cubicBezTo>
                  <a:cubicBezTo>
                    <a:pt x="2235" y="11238"/>
                    <a:pt x="3107" y="11241"/>
                    <a:pt x="4500" y="11241"/>
                  </a:cubicBezTo>
                  <a:cubicBezTo>
                    <a:pt x="9723" y="11241"/>
                    <a:pt x="22267" y="11199"/>
                    <a:pt x="23584" y="10804"/>
                  </a:cubicBezTo>
                  <a:cubicBezTo>
                    <a:pt x="28386" y="9331"/>
                    <a:pt x="20230" y="1"/>
                    <a:pt x="12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7"/>
            <p:cNvSpPr/>
            <p:nvPr/>
          </p:nvSpPr>
          <p:spPr>
            <a:xfrm>
              <a:off x="1473725" y="4169150"/>
              <a:ext cx="1722075" cy="1484525"/>
            </a:xfrm>
            <a:custGeom>
              <a:rect b="b" l="l" r="r" t="t"/>
              <a:pathLst>
                <a:path extrusionOk="0" h="59381" w="68883">
                  <a:moveTo>
                    <a:pt x="35724" y="0"/>
                  </a:moveTo>
                  <a:cubicBezTo>
                    <a:pt x="34963" y="0"/>
                    <a:pt x="34109" y="88"/>
                    <a:pt x="33157" y="305"/>
                  </a:cubicBezTo>
                  <a:cubicBezTo>
                    <a:pt x="30856" y="805"/>
                    <a:pt x="27987" y="2206"/>
                    <a:pt x="24885" y="6043"/>
                  </a:cubicBezTo>
                  <a:cubicBezTo>
                    <a:pt x="20548" y="11380"/>
                    <a:pt x="25886" y="29059"/>
                    <a:pt x="16846" y="34163"/>
                  </a:cubicBezTo>
                  <a:cubicBezTo>
                    <a:pt x="0" y="43603"/>
                    <a:pt x="8206" y="59381"/>
                    <a:pt x="8206" y="59381"/>
                  </a:cubicBezTo>
                  <a:lnTo>
                    <a:pt x="8206" y="59381"/>
                  </a:lnTo>
                  <a:cubicBezTo>
                    <a:pt x="8106" y="58914"/>
                    <a:pt x="65380" y="55244"/>
                    <a:pt x="65481" y="54944"/>
                  </a:cubicBezTo>
                  <a:cubicBezTo>
                    <a:pt x="68883" y="38599"/>
                    <a:pt x="55907" y="37198"/>
                    <a:pt x="53372" y="28525"/>
                  </a:cubicBezTo>
                  <a:cubicBezTo>
                    <a:pt x="48869" y="13314"/>
                    <a:pt x="50703" y="8511"/>
                    <a:pt x="47501" y="4241"/>
                  </a:cubicBezTo>
                  <a:cubicBezTo>
                    <a:pt x="46149" y="2495"/>
                    <a:pt x="44012" y="1391"/>
                    <a:pt x="41873" y="1391"/>
                  </a:cubicBezTo>
                  <a:cubicBezTo>
                    <a:pt x="41479" y="1391"/>
                    <a:pt x="41085" y="1428"/>
                    <a:pt x="40696" y="1506"/>
                  </a:cubicBezTo>
                  <a:cubicBezTo>
                    <a:pt x="40692" y="1507"/>
                    <a:pt x="40688" y="1507"/>
                    <a:pt x="40684" y="1507"/>
                  </a:cubicBezTo>
                  <a:cubicBezTo>
                    <a:pt x="40427" y="1507"/>
                    <a:pt x="38880" y="0"/>
                    <a:pt x="35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7"/>
            <p:cNvSpPr/>
            <p:nvPr/>
          </p:nvSpPr>
          <p:spPr>
            <a:xfrm>
              <a:off x="2557825" y="4514225"/>
              <a:ext cx="110950" cy="139600"/>
            </a:xfrm>
            <a:custGeom>
              <a:rect b="b" l="l" r="r" t="t"/>
              <a:pathLst>
                <a:path extrusionOk="0" h="5584" w="4438">
                  <a:moveTo>
                    <a:pt x="2866" y="1"/>
                  </a:moveTo>
                  <a:cubicBezTo>
                    <a:pt x="2037" y="1"/>
                    <a:pt x="1087" y="895"/>
                    <a:pt x="601" y="2180"/>
                  </a:cubicBezTo>
                  <a:cubicBezTo>
                    <a:pt x="1" y="3681"/>
                    <a:pt x="234" y="5182"/>
                    <a:pt x="1168" y="5516"/>
                  </a:cubicBezTo>
                  <a:cubicBezTo>
                    <a:pt x="1291" y="5561"/>
                    <a:pt x="1420" y="5583"/>
                    <a:pt x="1552" y="5583"/>
                  </a:cubicBezTo>
                  <a:cubicBezTo>
                    <a:pt x="2385" y="5583"/>
                    <a:pt x="3347" y="4710"/>
                    <a:pt x="3837" y="3414"/>
                  </a:cubicBezTo>
                  <a:cubicBezTo>
                    <a:pt x="4437" y="1913"/>
                    <a:pt x="4170" y="412"/>
                    <a:pt x="3270" y="79"/>
                  </a:cubicBezTo>
                  <a:cubicBezTo>
                    <a:pt x="3140" y="26"/>
                    <a:pt x="3005" y="1"/>
                    <a:pt x="2866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7"/>
            <p:cNvSpPr/>
            <p:nvPr/>
          </p:nvSpPr>
          <p:spPr>
            <a:xfrm>
              <a:off x="1893200" y="4729650"/>
              <a:ext cx="1003225" cy="714725"/>
            </a:xfrm>
            <a:custGeom>
              <a:rect b="b" l="l" r="r" t="t"/>
              <a:pathLst>
                <a:path extrusionOk="0" h="28589" w="40129">
                  <a:moveTo>
                    <a:pt x="23350" y="1"/>
                  </a:moveTo>
                  <a:lnTo>
                    <a:pt x="19581" y="1569"/>
                  </a:lnTo>
                  <a:lnTo>
                    <a:pt x="19581" y="1635"/>
                  </a:lnTo>
                  <a:lnTo>
                    <a:pt x="16779" y="468"/>
                  </a:lnTo>
                  <a:lnTo>
                    <a:pt x="15978" y="6839"/>
                  </a:lnTo>
                  <a:cubicBezTo>
                    <a:pt x="15545" y="10609"/>
                    <a:pt x="12876" y="13711"/>
                    <a:pt x="9240" y="14812"/>
                  </a:cubicBezTo>
                  <a:lnTo>
                    <a:pt x="0" y="17580"/>
                  </a:lnTo>
                  <a:lnTo>
                    <a:pt x="19581" y="28088"/>
                  </a:lnTo>
                  <a:lnTo>
                    <a:pt x="20515" y="28588"/>
                  </a:lnTo>
                  <a:lnTo>
                    <a:pt x="20515" y="27587"/>
                  </a:lnTo>
                  <a:lnTo>
                    <a:pt x="20548" y="27587"/>
                  </a:lnTo>
                  <a:lnTo>
                    <a:pt x="40129" y="17080"/>
                  </a:lnTo>
                  <a:lnTo>
                    <a:pt x="30889" y="14345"/>
                  </a:lnTo>
                  <a:cubicBezTo>
                    <a:pt x="27253" y="13277"/>
                    <a:pt x="24584" y="10142"/>
                    <a:pt x="24117" y="6406"/>
                  </a:cubicBezTo>
                  <a:lnTo>
                    <a:pt x="23350" y="1"/>
                  </a:ln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7"/>
            <p:cNvSpPr/>
            <p:nvPr/>
          </p:nvSpPr>
          <p:spPr>
            <a:xfrm>
              <a:off x="1773950" y="5131625"/>
              <a:ext cx="1243400" cy="1232675"/>
            </a:xfrm>
            <a:custGeom>
              <a:rect b="b" l="l" r="r" t="t"/>
              <a:pathLst>
                <a:path extrusionOk="0" h="49307" w="49736">
                  <a:moveTo>
                    <a:pt x="41663" y="0"/>
                  </a:moveTo>
                  <a:lnTo>
                    <a:pt x="40596" y="500"/>
                  </a:lnTo>
                  <a:cubicBezTo>
                    <a:pt x="35459" y="2919"/>
                    <a:pt x="29905" y="4128"/>
                    <a:pt x="24347" y="4128"/>
                  </a:cubicBezTo>
                  <a:cubicBezTo>
                    <a:pt x="18788" y="4128"/>
                    <a:pt x="13226" y="2919"/>
                    <a:pt x="8072" y="500"/>
                  </a:cubicBezTo>
                  <a:lnTo>
                    <a:pt x="5471" y="1201"/>
                  </a:lnTo>
                  <a:cubicBezTo>
                    <a:pt x="2202" y="2068"/>
                    <a:pt x="0" y="5070"/>
                    <a:pt x="67" y="8406"/>
                  </a:cubicBezTo>
                  <a:cubicBezTo>
                    <a:pt x="464" y="20855"/>
                    <a:pt x="1321" y="49307"/>
                    <a:pt x="1334" y="49307"/>
                  </a:cubicBezTo>
                  <a:cubicBezTo>
                    <a:pt x="1334" y="49307"/>
                    <a:pt x="1334" y="49305"/>
                    <a:pt x="1334" y="49302"/>
                  </a:cubicBezTo>
                  <a:cubicBezTo>
                    <a:pt x="1334" y="48802"/>
                    <a:pt x="13877" y="48635"/>
                    <a:pt x="13877" y="48635"/>
                  </a:cubicBezTo>
                  <a:lnTo>
                    <a:pt x="10508" y="22083"/>
                  </a:lnTo>
                  <a:lnTo>
                    <a:pt x="10508" y="22083"/>
                  </a:lnTo>
                  <a:lnTo>
                    <a:pt x="20181" y="45233"/>
                  </a:lnTo>
                  <a:cubicBezTo>
                    <a:pt x="20148" y="45733"/>
                    <a:pt x="20081" y="46000"/>
                    <a:pt x="20081" y="46100"/>
                  </a:cubicBezTo>
                  <a:cubicBezTo>
                    <a:pt x="20081" y="46233"/>
                    <a:pt x="20315" y="46300"/>
                    <a:pt x="20648" y="46367"/>
                  </a:cubicBezTo>
                  <a:lnTo>
                    <a:pt x="20715" y="46600"/>
                  </a:lnTo>
                  <a:cubicBezTo>
                    <a:pt x="20715" y="46600"/>
                    <a:pt x="24629" y="46956"/>
                    <a:pt x="27238" y="46956"/>
                  </a:cubicBezTo>
                  <a:cubicBezTo>
                    <a:pt x="28543" y="46956"/>
                    <a:pt x="29521" y="46867"/>
                    <a:pt x="29521" y="46600"/>
                  </a:cubicBezTo>
                  <a:cubicBezTo>
                    <a:pt x="29521" y="46533"/>
                    <a:pt x="29421" y="45933"/>
                    <a:pt x="29354" y="44932"/>
                  </a:cubicBezTo>
                  <a:lnTo>
                    <a:pt x="39095" y="21582"/>
                  </a:lnTo>
                  <a:lnTo>
                    <a:pt x="39095" y="21582"/>
                  </a:lnTo>
                  <a:lnTo>
                    <a:pt x="35726" y="48135"/>
                  </a:lnTo>
                  <a:cubicBezTo>
                    <a:pt x="35726" y="48135"/>
                    <a:pt x="48301" y="48268"/>
                    <a:pt x="48301" y="48802"/>
                  </a:cubicBezTo>
                  <a:cubicBezTo>
                    <a:pt x="48301" y="48805"/>
                    <a:pt x="48301" y="48807"/>
                    <a:pt x="48301" y="48807"/>
                  </a:cubicBezTo>
                  <a:cubicBezTo>
                    <a:pt x="48314" y="48807"/>
                    <a:pt x="49171" y="20354"/>
                    <a:pt x="49535" y="7906"/>
                  </a:cubicBezTo>
                  <a:cubicBezTo>
                    <a:pt x="49736" y="4537"/>
                    <a:pt x="47501" y="1568"/>
                    <a:pt x="44265" y="701"/>
                  </a:cubicBezTo>
                  <a:lnTo>
                    <a:pt x="416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7"/>
            <p:cNvSpPr/>
            <p:nvPr/>
          </p:nvSpPr>
          <p:spPr>
            <a:xfrm>
              <a:off x="2295150" y="4732175"/>
              <a:ext cx="201000" cy="190975"/>
            </a:xfrm>
            <a:custGeom>
              <a:rect b="b" l="l" r="r" t="t"/>
              <a:pathLst>
                <a:path extrusionOk="0" h="7639" w="8040">
                  <a:moveTo>
                    <a:pt x="7272" y="0"/>
                  </a:moveTo>
                  <a:lnTo>
                    <a:pt x="3503" y="1534"/>
                  </a:lnTo>
                  <a:lnTo>
                    <a:pt x="3503" y="1635"/>
                  </a:lnTo>
                  <a:lnTo>
                    <a:pt x="701" y="467"/>
                  </a:lnTo>
                  <a:lnTo>
                    <a:pt x="0" y="6171"/>
                  </a:lnTo>
                  <a:cubicBezTo>
                    <a:pt x="1134" y="7072"/>
                    <a:pt x="2502" y="7639"/>
                    <a:pt x="4137" y="7639"/>
                  </a:cubicBezTo>
                  <a:cubicBezTo>
                    <a:pt x="5671" y="7639"/>
                    <a:pt x="6972" y="7172"/>
                    <a:pt x="8039" y="6338"/>
                  </a:cubicBezTo>
                  <a:lnTo>
                    <a:pt x="7272" y="0"/>
                  </a:lnTo>
                  <a:close/>
                </a:path>
              </a:pathLst>
            </a:custGeom>
            <a:solidFill>
              <a:srgbClr val="BF5E30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7"/>
            <p:cNvSpPr/>
            <p:nvPr/>
          </p:nvSpPr>
          <p:spPr>
            <a:xfrm>
              <a:off x="2573675" y="4618750"/>
              <a:ext cx="87600" cy="183500"/>
            </a:xfrm>
            <a:custGeom>
              <a:rect b="b" l="l" r="r" t="t"/>
              <a:pathLst>
                <a:path extrusionOk="0" fill="none" h="7340" w="3504">
                  <a:moveTo>
                    <a:pt x="1735" y="0"/>
                  </a:moveTo>
                  <a:cubicBezTo>
                    <a:pt x="2702" y="0"/>
                    <a:pt x="3503" y="1602"/>
                    <a:pt x="3503" y="3670"/>
                  </a:cubicBezTo>
                  <a:cubicBezTo>
                    <a:pt x="3503" y="5705"/>
                    <a:pt x="2702" y="7339"/>
                    <a:pt x="1735" y="7339"/>
                  </a:cubicBezTo>
                  <a:cubicBezTo>
                    <a:pt x="801" y="7339"/>
                    <a:pt x="1" y="5705"/>
                    <a:pt x="1" y="3670"/>
                  </a:cubicBezTo>
                  <a:cubicBezTo>
                    <a:pt x="1" y="2402"/>
                    <a:pt x="301" y="1268"/>
                    <a:pt x="734" y="601"/>
                  </a:cubicBezTo>
                </a:path>
              </a:pathLst>
            </a:custGeom>
            <a:noFill/>
            <a:ln cap="rnd" cmpd="sng" w="10850">
              <a:solidFill>
                <a:srgbClr val="F9E1CC"/>
              </a:solidFill>
              <a:prstDash val="solid"/>
              <a:miter lim="33357"/>
              <a:headEnd len="sm" w="sm" type="none"/>
              <a:tailEnd len="sm" w="sm" type="none"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7"/>
            <p:cNvSpPr/>
            <p:nvPr/>
          </p:nvSpPr>
          <p:spPr>
            <a:xfrm>
              <a:off x="2136700" y="4514225"/>
              <a:ext cx="110925" cy="139600"/>
            </a:xfrm>
            <a:custGeom>
              <a:rect b="b" l="l" r="r" t="t"/>
              <a:pathLst>
                <a:path extrusionOk="0" h="5584" w="4437">
                  <a:moveTo>
                    <a:pt x="1582" y="1"/>
                  </a:moveTo>
                  <a:cubicBezTo>
                    <a:pt x="1441" y="1"/>
                    <a:pt x="1302" y="26"/>
                    <a:pt x="1168" y="79"/>
                  </a:cubicBezTo>
                  <a:cubicBezTo>
                    <a:pt x="267" y="412"/>
                    <a:pt x="0" y="1913"/>
                    <a:pt x="567" y="3414"/>
                  </a:cubicBezTo>
                  <a:cubicBezTo>
                    <a:pt x="1086" y="4710"/>
                    <a:pt x="2027" y="5583"/>
                    <a:pt x="2875" y="5583"/>
                  </a:cubicBezTo>
                  <a:cubicBezTo>
                    <a:pt x="3010" y="5583"/>
                    <a:pt x="3142" y="5561"/>
                    <a:pt x="3269" y="5516"/>
                  </a:cubicBezTo>
                  <a:cubicBezTo>
                    <a:pt x="4170" y="5182"/>
                    <a:pt x="4437" y="3681"/>
                    <a:pt x="3836" y="2180"/>
                  </a:cubicBezTo>
                  <a:cubicBezTo>
                    <a:pt x="3351" y="895"/>
                    <a:pt x="2425" y="1"/>
                    <a:pt x="1582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7"/>
            <p:cNvSpPr/>
            <p:nvPr/>
          </p:nvSpPr>
          <p:spPr>
            <a:xfrm>
              <a:off x="2156700" y="4282250"/>
              <a:ext cx="485375" cy="583375"/>
            </a:xfrm>
            <a:custGeom>
              <a:rect b="b" l="l" r="r" t="t"/>
              <a:pathLst>
                <a:path extrusionOk="0" h="23335" w="19415">
                  <a:moveTo>
                    <a:pt x="9704" y="1"/>
                  </a:moveTo>
                  <a:cubicBezTo>
                    <a:pt x="8382" y="1"/>
                    <a:pt x="7056" y="218"/>
                    <a:pt x="5772" y="651"/>
                  </a:cubicBezTo>
                  <a:cubicBezTo>
                    <a:pt x="5738" y="651"/>
                    <a:pt x="5705" y="685"/>
                    <a:pt x="5672" y="685"/>
                  </a:cubicBezTo>
                  <a:cubicBezTo>
                    <a:pt x="2169" y="1885"/>
                    <a:pt x="1" y="5355"/>
                    <a:pt x="435" y="9024"/>
                  </a:cubicBezTo>
                  <a:cubicBezTo>
                    <a:pt x="535" y="9558"/>
                    <a:pt x="601" y="10158"/>
                    <a:pt x="701" y="10725"/>
                  </a:cubicBezTo>
                  <a:cubicBezTo>
                    <a:pt x="1669" y="16563"/>
                    <a:pt x="4004" y="23334"/>
                    <a:pt x="9708" y="23334"/>
                  </a:cubicBezTo>
                  <a:cubicBezTo>
                    <a:pt x="15512" y="23334"/>
                    <a:pt x="17847" y="16363"/>
                    <a:pt x="18748" y="10492"/>
                  </a:cubicBezTo>
                  <a:cubicBezTo>
                    <a:pt x="18848" y="9991"/>
                    <a:pt x="18914" y="9524"/>
                    <a:pt x="18948" y="9024"/>
                  </a:cubicBezTo>
                  <a:cubicBezTo>
                    <a:pt x="19415" y="5355"/>
                    <a:pt x="17247" y="1885"/>
                    <a:pt x="13744" y="685"/>
                  </a:cubicBezTo>
                  <a:cubicBezTo>
                    <a:pt x="13711" y="685"/>
                    <a:pt x="13677" y="651"/>
                    <a:pt x="13611" y="651"/>
                  </a:cubicBezTo>
                  <a:cubicBezTo>
                    <a:pt x="12343" y="218"/>
                    <a:pt x="11025" y="1"/>
                    <a:pt x="9704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7"/>
            <p:cNvSpPr/>
            <p:nvPr/>
          </p:nvSpPr>
          <p:spPr>
            <a:xfrm>
              <a:off x="2090825" y="4246925"/>
              <a:ext cx="420325" cy="267600"/>
            </a:xfrm>
            <a:custGeom>
              <a:rect b="b" l="l" r="r" t="t"/>
              <a:pathLst>
                <a:path extrusionOk="0" h="10704" w="16813">
                  <a:moveTo>
                    <a:pt x="10602" y="1"/>
                  </a:moveTo>
                  <a:cubicBezTo>
                    <a:pt x="6023" y="1"/>
                    <a:pt x="2714" y="2717"/>
                    <a:pt x="1602" y="5367"/>
                  </a:cubicBezTo>
                  <a:cubicBezTo>
                    <a:pt x="1" y="9069"/>
                    <a:pt x="3103" y="10704"/>
                    <a:pt x="3103" y="10704"/>
                  </a:cubicBezTo>
                  <a:cubicBezTo>
                    <a:pt x="14144" y="10470"/>
                    <a:pt x="16813" y="1564"/>
                    <a:pt x="16813" y="1564"/>
                  </a:cubicBezTo>
                  <a:cubicBezTo>
                    <a:pt x="14571" y="458"/>
                    <a:pt x="12480" y="1"/>
                    <a:pt x="106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7"/>
            <p:cNvSpPr/>
            <p:nvPr/>
          </p:nvSpPr>
          <p:spPr>
            <a:xfrm>
              <a:off x="2435250" y="4259550"/>
              <a:ext cx="281875" cy="253550"/>
            </a:xfrm>
            <a:custGeom>
              <a:rect b="b" l="l" r="r" t="t"/>
              <a:pathLst>
                <a:path extrusionOk="0" h="10142" w="11275">
                  <a:moveTo>
                    <a:pt x="2844" y="1"/>
                  </a:moveTo>
                  <a:cubicBezTo>
                    <a:pt x="285" y="1"/>
                    <a:pt x="0" y="1359"/>
                    <a:pt x="0" y="1359"/>
                  </a:cubicBezTo>
                  <a:cubicBezTo>
                    <a:pt x="0" y="1359"/>
                    <a:pt x="4279" y="10141"/>
                    <a:pt x="7686" y="10141"/>
                  </a:cubicBezTo>
                  <a:cubicBezTo>
                    <a:pt x="7749" y="10141"/>
                    <a:pt x="7811" y="10138"/>
                    <a:pt x="7873" y="10132"/>
                  </a:cubicBezTo>
                  <a:cubicBezTo>
                    <a:pt x="11275" y="9865"/>
                    <a:pt x="9607" y="1259"/>
                    <a:pt x="5037" y="258"/>
                  </a:cubicBezTo>
                  <a:cubicBezTo>
                    <a:pt x="4165" y="75"/>
                    <a:pt x="3442" y="1"/>
                    <a:pt x="28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7"/>
            <p:cNvSpPr/>
            <p:nvPr/>
          </p:nvSpPr>
          <p:spPr>
            <a:xfrm>
              <a:off x="2140025" y="4621250"/>
              <a:ext cx="87600" cy="183500"/>
            </a:xfrm>
            <a:custGeom>
              <a:rect b="b" l="l" r="r" t="t"/>
              <a:pathLst>
                <a:path extrusionOk="0" fill="none" h="7340" w="3504">
                  <a:moveTo>
                    <a:pt x="1735" y="1"/>
                  </a:moveTo>
                  <a:cubicBezTo>
                    <a:pt x="2703" y="1"/>
                    <a:pt x="3503" y="1635"/>
                    <a:pt x="3503" y="3670"/>
                  </a:cubicBezTo>
                  <a:cubicBezTo>
                    <a:pt x="3503" y="5738"/>
                    <a:pt x="2703" y="7339"/>
                    <a:pt x="1735" y="7339"/>
                  </a:cubicBezTo>
                  <a:cubicBezTo>
                    <a:pt x="801" y="7339"/>
                    <a:pt x="1" y="5738"/>
                    <a:pt x="1" y="3670"/>
                  </a:cubicBezTo>
                  <a:cubicBezTo>
                    <a:pt x="1" y="2436"/>
                    <a:pt x="301" y="1301"/>
                    <a:pt x="735" y="634"/>
                  </a:cubicBezTo>
                </a:path>
              </a:pathLst>
            </a:custGeom>
            <a:noFill/>
            <a:ln cap="rnd" cmpd="sng" w="10850">
              <a:solidFill>
                <a:srgbClr val="F9E1CC"/>
              </a:solidFill>
              <a:prstDash val="solid"/>
              <a:miter lim="33357"/>
              <a:headEnd len="sm" w="sm" type="none"/>
              <a:tailEnd len="sm" w="sm" type="none"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7"/>
            <p:cNvSpPr/>
            <p:nvPr/>
          </p:nvSpPr>
          <p:spPr>
            <a:xfrm>
              <a:off x="4440850" y="3681400"/>
              <a:ext cx="393625" cy="393650"/>
            </a:xfrm>
            <a:custGeom>
              <a:rect b="b" l="l" r="r" t="t"/>
              <a:pathLst>
                <a:path extrusionOk="0" h="15746" w="15745">
                  <a:moveTo>
                    <a:pt x="7872" y="1"/>
                  </a:moveTo>
                  <a:cubicBezTo>
                    <a:pt x="3503" y="1"/>
                    <a:pt x="0" y="3537"/>
                    <a:pt x="0" y="7873"/>
                  </a:cubicBezTo>
                  <a:cubicBezTo>
                    <a:pt x="0" y="12210"/>
                    <a:pt x="3503" y="15746"/>
                    <a:pt x="7872" y="15746"/>
                  </a:cubicBezTo>
                  <a:cubicBezTo>
                    <a:pt x="12209" y="15746"/>
                    <a:pt x="15745" y="12210"/>
                    <a:pt x="15745" y="7873"/>
                  </a:cubicBezTo>
                  <a:cubicBezTo>
                    <a:pt x="15745" y="3537"/>
                    <a:pt x="12209" y="1"/>
                    <a:pt x="78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8" name="Google Shape;758;p37"/>
          <p:cNvGrpSpPr/>
          <p:nvPr/>
        </p:nvGrpSpPr>
        <p:grpSpPr>
          <a:xfrm>
            <a:off x="0" y="0"/>
            <a:ext cx="9954856" cy="5184300"/>
            <a:chOff x="0" y="0"/>
            <a:chExt cx="9954856" cy="5184300"/>
          </a:xfrm>
        </p:grpSpPr>
        <p:grpSp>
          <p:nvGrpSpPr>
            <p:cNvPr id="759" name="Google Shape;759;p37"/>
            <p:cNvGrpSpPr/>
            <p:nvPr/>
          </p:nvGrpSpPr>
          <p:grpSpPr>
            <a:xfrm>
              <a:off x="0" y="0"/>
              <a:ext cx="9954856" cy="5176800"/>
              <a:chOff x="0" y="381000"/>
              <a:chExt cx="9954856" cy="5176800"/>
            </a:xfrm>
          </p:grpSpPr>
          <p:sp>
            <p:nvSpPr>
              <p:cNvPr id="760" name="Google Shape;760;p37"/>
              <p:cNvSpPr/>
              <p:nvPr/>
            </p:nvSpPr>
            <p:spPr>
              <a:xfrm>
                <a:off x="3029100" y="659175"/>
                <a:ext cx="6925757" cy="4484317"/>
              </a:xfrm>
              <a:custGeom>
                <a:rect b="b" l="l" r="r" t="t"/>
                <a:pathLst>
                  <a:path extrusionOk="0" h="76655" w="118389">
                    <a:moveTo>
                      <a:pt x="70269" y="9737"/>
                    </a:moveTo>
                    <a:cubicBezTo>
                      <a:pt x="85469" y="9737"/>
                      <a:pt x="97791" y="22059"/>
                      <a:pt x="97791" y="37259"/>
                    </a:cubicBezTo>
                    <a:cubicBezTo>
                      <a:pt x="97791" y="52482"/>
                      <a:pt x="85469" y="64804"/>
                      <a:pt x="70269" y="64804"/>
                    </a:cubicBezTo>
                    <a:cubicBezTo>
                      <a:pt x="55068" y="64804"/>
                      <a:pt x="42746" y="52482"/>
                      <a:pt x="42746" y="37259"/>
                    </a:cubicBezTo>
                    <a:cubicBezTo>
                      <a:pt x="42746" y="22059"/>
                      <a:pt x="55068" y="9737"/>
                      <a:pt x="70269" y="9737"/>
                    </a:cubicBezTo>
                    <a:close/>
                    <a:moveTo>
                      <a:pt x="0" y="0"/>
                    </a:moveTo>
                    <a:lnTo>
                      <a:pt x="0" y="76654"/>
                    </a:lnTo>
                    <a:lnTo>
                      <a:pt x="118388" y="76654"/>
                    </a:lnTo>
                    <a:lnTo>
                      <a:pt x="11838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rotWithShape="0" algn="bl" dir="9300000" dist="123825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37"/>
              <p:cNvSpPr/>
              <p:nvPr/>
            </p:nvSpPr>
            <p:spPr>
              <a:xfrm>
                <a:off x="0" y="381000"/>
                <a:ext cx="4419600" cy="5176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p37"/>
              <p:cNvSpPr/>
              <p:nvPr/>
            </p:nvSpPr>
            <p:spPr>
              <a:xfrm>
                <a:off x="4171950" y="381000"/>
                <a:ext cx="5782800" cy="457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63" name="Google Shape;763;p37"/>
            <p:cNvSpPr/>
            <p:nvPr/>
          </p:nvSpPr>
          <p:spPr>
            <a:xfrm>
              <a:off x="4361575" y="4734600"/>
              <a:ext cx="5593200" cy="449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4" name="Google Shape;764;p37"/>
          <p:cNvSpPr txBox="1"/>
          <p:nvPr>
            <p:ph idx="1" type="subTitle"/>
          </p:nvPr>
        </p:nvSpPr>
        <p:spPr>
          <a:xfrm>
            <a:off x="720000" y="3981525"/>
            <a:ext cx="4119900" cy="40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Fatima Bello</a:t>
            </a:r>
            <a:endParaRPr sz="1600"/>
          </a:p>
        </p:txBody>
      </p:sp>
      <p:sp>
        <p:nvSpPr>
          <p:cNvPr id="765" name="Google Shape;765;p37"/>
          <p:cNvSpPr txBox="1"/>
          <p:nvPr>
            <p:ph type="ctrTitle"/>
          </p:nvPr>
        </p:nvSpPr>
        <p:spPr>
          <a:xfrm>
            <a:off x="720000" y="1177050"/>
            <a:ext cx="5108700" cy="2789400"/>
          </a:xfrm>
          <a:prstGeom prst="rect">
            <a:avLst/>
          </a:prstGeom>
        </p:spPr>
        <p:txBody>
          <a:bodyPr anchorCtr="0" anchor="ctr" bIns="91425" lIns="91425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/>
              <a:t>The Struggles of First Born/First Generation </a:t>
            </a:r>
            <a:r>
              <a:rPr lang="en" sz="4800">
                <a:solidFill>
                  <a:schemeClr val="dk2"/>
                </a:solidFill>
              </a:rPr>
              <a:t>Immigrant Daughters</a:t>
            </a:r>
            <a:endParaRPr i="1" sz="4800">
              <a:solidFill>
                <a:schemeClr val="dk2"/>
              </a:solidFill>
            </a:endParaRPr>
          </a:p>
        </p:txBody>
      </p:sp>
      <p:sp>
        <p:nvSpPr>
          <p:cNvPr id="766" name="Google Shape;766;p37"/>
          <p:cNvSpPr/>
          <p:nvPr/>
        </p:nvSpPr>
        <p:spPr>
          <a:xfrm rot="1201544">
            <a:off x="-119498" y="-71285"/>
            <a:ext cx="1727484" cy="1015847"/>
          </a:xfrm>
          <a:custGeom>
            <a:rect b="b" l="l" r="r" t="t"/>
            <a:pathLst>
              <a:path extrusionOk="0" h="32458" w="55196">
                <a:moveTo>
                  <a:pt x="20779" y="15431"/>
                </a:moveTo>
                <a:cubicBezTo>
                  <a:pt x="25484" y="5826"/>
                  <a:pt x="34557" y="6246"/>
                  <a:pt x="34641" y="6414"/>
                </a:cubicBezTo>
                <a:cubicBezTo>
                  <a:pt x="32737" y="12183"/>
                  <a:pt x="26324" y="14759"/>
                  <a:pt x="22795" y="15711"/>
                </a:cubicBezTo>
                <a:cubicBezTo>
                  <a:pt x="24672" y="15963"/>
                  <a:pt x="26548" y="16299"/>
                  <a:pt x="28452" y="16663"/>
                </a:cubicBezTo>
                <a:cubicBezTo>
                  <a:pt x="28480" y="16663"/>
                  <a:pt x="28480" y="16691"/>
                  <a:pt x="28508" y="16691"/>
                </a:cubicBezTo>
                <a:cubicBezTo>
                  <a:pt x="35397" y="9522"/>
                  <a:pt x="44526" y="12771"/>
                  <a:pt x="44526" y="12911"/>
                </a:cubicBezTo>
                <a:cubicBezTo>
                  <a:pt x="41530" y="16579"/>
                  <a:pt x="35761" y="17391"/>
                  <a:pt x="31925" y="17447"/>
                </a:cubicBezTo>
                <a:cubicBezTo>
                  <a:pt x="32373" y="17559"/>
                  <a:pt x="32849" y="17643"/>
                  <a:pt x="33297" y="17755"/>
                </a:cubicBezTo>
                <a:cubicBezTo>
                  <a:pt x="34109" y="17979"/>
                  <a:pt x="34949" y="18203"/>
                  <a:pt x="35761" y="18427"/>
                </a:cubicBezTo>
                <a:cubicBezTo>
                  <a:pt x="36125" y="18539"/>
                  <a:pt x="36489" y="18623"/>
                  <a:pt x="36853" y="18735"/>
                </a:cubicBezTo>
                <a:cubicBezTo>
                  <a:pt x="47439" y="16831"/>
                  <a:pt x="55196" y="25316"/>
                  <a:pt x="55084" y="25316"/>
                </a:cubicBezTo>
                <a:cubicBezTo>
                  <a:pt x="48475" y="26128"/>
                  <a:pt x="39626" y="21004"/>
                  <a:pt x="37105" y="19351"/>
                </a:cubicBezTo>
                <a:cubicBezTo>
                  <a:pt x="35845" y="19015"/>
                  <a:pt x="34585" y="18707"/>
                  <a:pt x="33325" y="18427"/>
                </a:cubicBezTo>
                <a:cubicBezTo>
                  <a:pt x="32597" y="18259"/>
                  <a:pt x="31869" y="18119"/>
                  <a:pt x="31140" y="17979"/>
                </a:cubicBezTo>
                <a:cubicBezTo>
                  <a:pt x="35005" y="19603"/>
                  <a:pt x="41446" y="23384"/>
                  <a:pt x="44162" y="29657"/>
                </a:cubicBezTo>
                <a:cubicBezTo>
                  <a:pt x="44022" y="29629"/>
                  <a:pt x="35985" y="27220"/>
                  <a:pt x="28340" y="17475"/>
                </a:cubicBezTo>
                <a:cubicBezTo>
                  <a:pt x="26296" y="17139"/>
                  <a:pt x="24252" y="16859"/>
                  <a:pt x="22235" y="16663"/>
                </a:cubicBezTo>
                <a:cubicBezTo>
                  <a:pt x="25736" y="18343"/>
                  <a:pt x="33213" y="23216"/>
                  <a:pt x="35117" y="30525"/>
                </a:cubicBezTo>
                <a:cubicBezTo>
                  <a:pt x="34949" y="30441"/>
                  <a:pt x="27052" y="27220"/>
                  <a:pt x="20695" y="16523"/>
                </a:cubicBezTo>
                <a:cubicBezTo>
                  <a:pt x="20135" y="16467"/>
                  <a:pt x="19547" y="16411"/>
                  <a:pt x="18959" y="16355"/>
                </a:cubicBezTo>
                <a:cubicBezTo>
                  <a:pt x="17419" y="16243"/>
                  <a:pt x="15850" y="16187"/>
                  <a:pt x="14310" y="16131"/>
                </a:cubicBezTo>
                <a:cubicBezTo>
                  <a:pt x="17111" y="17475"/>
                  <a:pt x="25232" y="22796"/>
                  <a:pt x="26492" y="30385"/>
                </a:cubicBezTo>
                <a:cubicBezTo>
                  <a:pt x="26324" y="30273"/>
                  <a:pt x="18735" y="26884"/>
                  <a:pt x="13470" y="16131"/>
                </a:cubicBezTo>
                <a:cubicBezTo>
                  <a:pt x="11650" y="16103"/>
                  <a:pt x="9830" y="16131"/>
                  <a:pt x="8037" y="16187"/>
                </a:cubicBezTo>
                <a:cubicBezTo>
                  <a:pt x="11482" y="17783"/>
                  <a:pt x="19575" y="23132"/>
                  <a:pt x="20723" y="31365"/>
                </a:cubicBezTo>
                <a:cubicBezTo>
                  <a:pt x="20471" y="31253"/>
                  <a:pt x="12574" y="28173"/>
                  <a:pt x="6777" y="16243"/>
                </a:cubicBezTo>
                <a:cubicBezTo>
                  <a:pt x="5097" y="16327"/>
                  <a:pt x="3417" y="16467"/>
                  <a:pt x="1765" y="16635"/>
                </a:cubicBezTo>
                <a:cubicBezTo>
                  <a:pt x="5097" y="18679"/>
                  <a:pt x="11986" y="24476"/>
                  <a:pt x="11902" y="32457"/>
                </a:cubicBezTo>
                <a:cubicBezTo>
                  <a:pt x="11650" y="32317"/>
                  <a:pt x="4201" y="28985"/>
                  <a:pt x="28" y="15935"/>
                </a:cubicBezTo>
                <a:cubicBezTo>
                  <a:pt x="0" y="15795"/>
                  <a:pt x="224" y="15823"/>
                  <a:pt x="644" y="16019"/>
                </a:cubicBezTo>
                <a:cubicBezTo>
                  <a:pt x="588" y="15683"/>
                  <a:pt x="532" y="15347"/>
                  <a:pt x="476" y="14983"/>
                </a:cubicBezTo>
                <a:cubicBezTo>
                  <a:pt x="2521" y="14815"/>
                  <a:pt x="4593" y="14731"/>
                  <a:pt x="6665" y="14675"/>
                </a:cubicBezTo>
                <a:cubicBezTo>
                  <a:pt x="9046" y="2353"/>
                  <a:pt x="17811" y="1"/>
                  <a:pt x="18035" y="169"/>
                </a:cubicBezTo>
                <a:cubicBezTo>
                  <a:pt x="17895" y="7842"/>
                  <a:pt x="11706" y="12715"/>
                  <a:pt x="8457" y="14675"/>
                </a:cubicBezTo>
                <a:cubicBezTo>
                  <a:pt x="10110" y="14675"/>
                  <a:pt x="11790" y="14703"/>
                  <a:pt x="13470" y="14787"/>
                </a:cubicBezTo>
                <a:cubicBezTo>
                  <a:pt x="16327" y="4258"/>
                  <a:pt x="24700" y="2689"/>
                  <a:pt x="24840" y="2857"/>
                </a:cubicBezTo>
                <a:cubicBezTo>
                  <a:pt x="24140" y="9550"/>
                  <a:pt x="17727" y="13499"/>
                  <a:pt x="14786" y="14871"/>
                </a:cubicBezTo>
                <a:cubicBezTo>
                  <a:pt x="16130" y="14955"/>
                  <a:pt x="17503" y="15067"/>
                  <a:pt x="18875" y="15207"/>
                </a:cubicBezTo>
                <a:cubicBezTo>
                  <a:pt x="19491" y="15263"/>
                  <a:pt x="20135" y="15347"/>
                  <a:pt x="20779" y="154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rotWithShape="0" algn="bl" dir="5400000" dist="3810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37"/>
          <p:cNvSpPr/>
          <p:nvPr/>
        </p:nvSpPr>
        <p:spPr>
          <a:xfrm>
            <a:off x="1053153" y="-221575"/>
            <a:ext cx="1199007" cy="1095569"/>
          </a:xfrm>
          <a:custGeom>
            <a:rect b="b" l="l" r="r" t="t"/>
            <a:pathLst>
              <a:path extrusionOk="0" h="35005" w="38310">
                <a:moveTo>
                  <a:pt x="37161" y="20667"/>
                </a:moveTo>
                <a:cubicBezTo>
                  <a:pt x="35537" y="19687"/>
                  <a:pt x="33633" y="19463"/>
                  <a:pt x="31785" y="19463"/>
                </a:cubicBezTo>
                <a:cubicBezTo>
                  <a:pt x="30749" y="19463"/>
                  <a:pt x="29712" y="19519"/>
                  <a:pt x="28676" y="19687"/>
                </a:cubicBezTo>
                <a:cubicBezTo>
                  <a:pt x="28172" y="19771"/>
                  <a:pt x="27668" y="19883"/>
                  <a:pt x="27164" y="20023"/>
                </a:cubicBezTo>
                <a:cubicBezTo>
                  <a:pt x="26940" y="20079"/>
                  <a:pt x="26688" y="20135"/>
                  <a:pt x="26436" y="20219"/>
                </a:cubicBezTo>
                <a:cubicBezTo>
                  <a:pt x="26408" y="20247"/>
                  <a:pt x="26324" y="20275"/>
                  <a:pt x="26240" y="20303"/>
                </a:cubicBezTo>
                <a:cubicBezTo>
                  <a:pt x="25344" y="19491"/>
                  <a:pt x="24448" y="18707"/>
                  <a:pt x="23524" y="17922"/>
                </a:cubicBezTo>
                <a:cubicBezTo>
                  <a:pt x="22823" y="17334"/>
                  <a:pt x="22095" y="16774"/>
                  <a:pt x="21367" y="16214"/>
                </a:cubicBezTo>
                <a:cubicBezTo>
                  <a:pt x="22571" y="16606"/>
                  <a:pt x="23860" y="16830"/>
                  <a:pt x="25092" y="16970"/>
                </a:cubicBezTo>
                <a:cubicBezTo>
                  <a:pt x="26912" y="17194"/>
                  <a:pt x="28816" y="17166"/>
                  <a:pt x="30524" y="16410"/>
                </a:cubicBezTo>
                <a:cubicBezTo>
                  <a:pt x="31197" y="16130"/>
                  <a:pt x="31813" y="15682"/>
                  <a:pt x="31841" y="14870"/>
                </a:cubicBezTo>
                <a:cubicBezTo>
                  <a:pt x="31869" y="14534"/>
                  <a:pt x="31757" y="14198"/>
                  <a:pt x="31533" y="13918"/>
                </a:cubicBezTo>
                <a:cubicBezTo>
                  <a:pt x="31281" y="13554"/>
                  <a:pt x="30861" y="13386"/>
                  <a:pt x="30440" y="13246"/>
                </a:cubicBezTo>
                <a:cubicBezTo>
                  <a:pt x="28676" y="12630"/>
                  <a:pt x="26772" y="12798"/>
                  <a:pt x="24952" y="13190"/>
                </a:cubicBezTo>
                <a:cubicBezTo>
                  <a:pt x="23944" y="13414"/>
                  <a:pt x="22963" y="13694"/>
                  <a:pt x="21983" y="14086"/>
                </a:cubicBezTo>
                <a:cubicBezTo>
                  <a:pt x="21507" y="14254"/>
                  <a:pt x="21031" y="14478"/>
                  <a:pt x="20583" y="14702"/>
                </a:cubicBezTo>
                <a:cubicBezTo>
                  <a:pt x="20359" y="14814"/>
                  <a:pt x="20135" y="14954"/>
                  <a:pt x="19911" y="15066"/>
                </a:cubicBezTo>
                <a:cubicBezTo>
                  <a:pt x="19911" y="15066"/>
                  <a:pt x="19883" y="15094"/>
                  <a:pt x="19855" y="15094"/>
                </a:cubicBezTo>
                <a:cubicBezTo>
                  <a:pt x="18707" y="14254"/>
                  <a:pt x="17531" y="13470"/>
                  <a:pt x="16327" y="12686"/>
                </a:cubicBezTo>
                <a:cubicBezTo>
                  <a:pt x="15430" y="12126"/>
                  <a:pt x="14562" y="11594"/>
                  <a:pt x="13638" y="11090"/>
                </a:cubicBezTo>
                <a:cubicBezTo>
                  <a:pt x="15010" y="11230"/>
                  <a:pt x="16411" y="11174"/>
                  <a:pt x="17727" y="11034"/>
                </a:cubicBezTo>
                <a:cubicBezTo>
                  <a:pt x="19547" y="10810"/>
                  <a:pt x="21395" y="10390"/>
                  <a:pt x="22879" y="9241"/>
                </a:cubicBezTo>
                <a:cubicBezTo>
                  <a:pt x="23468" y="8821"/>
                  <a:pt x="24000" y="8261"/>
                  <a:pt x="23832" y="7449"/>
                </a:cubicBezTo>
                <a:cubicBezTo>
                  <a:pt x="23776" y="7113"/>
                  <a:pt x="23608" y="6805"/>
                  <a:pt x="23328" y="6581"/>
                </a:cubicBezTo>
                <a:cubicBezTo>
                  <a:pt x="22991" y="6301"/>
                  <a:pt x="22543" y="6217"/>
                  <a:pt x="22123" y="6161"/>
                </a:cubicBezTo>
                <a:cubicBezTo>
                  <a:pt x="20275" y="5937"/>
                  <a:pt x="18455" y="6553"/>
                  <a:pt x="16775" y="7337"/>
                </a:cubicBezTo>
                <a:cubicBezTo>
                  <a:pt x="15851" y="7785"/>
                  <a:pt x="14954" y="8289"/>
                  <a:pt x="14086" y="8877"/>
                </a:cubicBezTo>
                <a:cubicBezTo>
                  <a:pt x="13666" y="9157"/>
                  <a:pt x="13246" y="9465"/>
                  <a:pt x="12854" y="9801"/>
                </a:cubicBezTo>
                <a:cubicBezTo>
                  <a:pt x="12658" y="9969"/>
                  <a:pt x="12462" y="10137"/>
                  <a:pt x="12294" y="10306"/>
                </a:cubicBezTo>
                <a:lnTo>
                  <a:pt x="12294" y="10306"/>
                </a:lnTo>
                <a:cubicBezTo>
                  <a:pt x="11034" y="9633"/>
                  <a:pt x="9802" y="8989"/>
                  <a:pt x="8514" y="8401"/>
                </a:cubicBezTo>
                <a:cubicBezTo>
                  <a:pt x="7589" y="7953"/>
                  <a:pt x="6637" y="7561"/>
                  <a:pt x="5685" y="7169"/>
                </a:cubicBezTo>
                <a:cubicBezTo>
                  <a:pt x="7281" y="7029"/>
                  <a:pt x="8906" y="6525"/>
                  <a:pt x="10362" y="5937"/>
                </a:cubicBezTo>
                <a:cubicBezTo>
                  <a:pt x="12070" y="5265"/>
                  <a:pt x="13750" y="4369"/>
                  <a:pt x="14898" y="2885"/>
                </a:cubicBezTo>
                <a:cubicBezTo>
                  <a:pt x="15346" y="2324"/>
                  <a:pt x="15711" y="1624"/>
                  <a:pt x="15346" y="896"/>
                </a:cubicBezTo>
                <a:cubicBezTo>
                  <a:pt x="15206" y="588"/>
                  <a:pt x="14954" y="308"/>
                  <a:pt x="14646" y="168"/>
                </a:cubicBezTo>
                <a:cubicBezTo>
                  <a:pt x="14254" y="0"/>
                  <a:pt x="13806" y="28"/>
                  <a:pt x="13386" y="84"/>
                </a:cubicBezTo>
                <a:cubicBezTo>
                  <a:pt x="11510" y="364"/>
                  <a:pt x="9942" y="1428"/>
                  <a:pt x="8542" y="2633"/>
                </a:cubicBezTo>
                <a:cubicBezTo>
                  <a:pt x="7729" y="3305"/>
                  <a:pt x="7001" y="4033"/>
                  <a:pt x="6301" y="4817"/>
                </a:cubicBezTo>
                <a:cubicBezTo>
                  <a:pt x="5993" y="5209"/>
                  <a:pt x="5657" y="5601"/>
                  <a:pt x="5377" y="6021"/>
                </a:cubicBezTo>
                <a:cubicBezTo>
                  <a:pt x="5209" y="6245"/>
                  <a:pt x="5097" y="6441"/>
                  <a:pt x="4957" y="6665"/>
                </a:cubicBezTo>
                <a:cubicBezTo>
                  <a:pt x="4929" y="6693"/>
                  <a:pt x="4901" y="6749"/>
                  <a:pt x="4873" y="6833"/>
                </a:cubicBezTo>
                <a:cubicBezTo>
                  <a:pt x="4705" y="6777"/>
                  <a:pt x="4565" y="6721"/>
                  <a:pt x="4425" y="6637"/>
                </a:cubicBezTo>
                <a:cubicBezTo>
                  <a:pt x="3725" y="6385"/>
                  <a:pt x="3053" y="6133"/>
                  <a:pt x="2353" y="5881"/>
                </a:cubicBezTo>
                <a:lnTo>
                  <a:pt x="1289" y="5517"/>
                </a:lnTo>
                <a:lnTo>
                  <a:pt x="785" y="5321"/>
                </a:lnTo>
                <a:lnTo>
                  <a:pt x="504" y="5237"/>
                </a:lnTo>
                <a:cubicBezTo>
                  <a:pt x="476" y="5237"/>
                  <a:pt x="420" y="5209"/>
                  <a:pt x="364" y="5237"/>
                </a:cubicBezTo>
                <a:cubicBezTo>
                  <a:pt x="336" y="5237"/>
                  <a:pt x="308" y="5265"/>
                  <a:pt x="280" y="5321"/>
                </a:cubicBezTo>
                <a:lnTo>
                  <a:pt x="252" y="5349"/>
                </a:lnTo>
                <a:lnTo>
                  <a:pt x="224" y="5405"/>
                </a:lnTo>
                <a:lnTo>
                  <a:pt x="140" y="5489"/>
                </a:lnTo>
                <a:lnTo>
                  <a:pt x="0" y="6021"/>
                </a:lnTo>
                <a:lnTo>
                  <a:pt x="0" y="6133"/>
                </a:lnTo>
                <a:lnTo>
                  <a:pt x="0" y="6217"/>
                </a:lnTo>
                <a:lnTo>
                  <a:pt x="0" y="6245"/>
                </a:lnTo>
                <a:cubicBezTo>
                  <a:pt x="0" y="6301"/>
                  <a:pt x="0" y="6329"/>
                  <a:pt x="28" y="6357"/>
                </a:cubicBezTo>
                <a:cubicBezTo>
                  <a:pt x="56" y="6413"/>
                  <a:pt x="112" y="6413"/>
                  <a:pt x="140" y="6441"/>
                </a:cubicBezTo>
                <a:lnTo>
                  <a:pt x="420" y="6525"/>
                </a:lnTo>
                <a:lnTo>
                  <a:pt x="925" y="6693"/>
                </a:lnTo>
                <a:lnTo>
                  <a:pt x="1961" y="7057"/>
                </a:lnTo>
                <a:cubicBezTo>
                  <a:pt x="2661" y="7281"/>
                  <a:pt x="3333" y="7533"/>
                  <a:pt x="4005" y="7813"/>
                </a:cubicBezTo>
                <a:cubicBezTo>
                  <a:pt x="5265" y="8289"/>
                  <a:pt x="6469" y="8793"/>
                  <a:pt x="7701" y="9353"/>
                </a:cubicBezTo>
                <a:cubicBezTo>
                  <a:pt x="7141" y="10978"/>
                  <a:pt x="6917" y="12798"/>
                  <a:pt x="6889" y="14506"/>
                </a:cubicBezTo>
                <a:cubicBezTo>
                  <a:pt x="6861" y="16382"/>
                  <a:pt x="7029" y="18287"/>
                  <a:pt x="7925" y="19967"/>
                </a:cubicBezTo>
                <a:cubicBezTo>
                  <a:pt x="8262" y="20639"/>
                  <a:pt x="8738" y="21255"/>
                  <a:pt x="9550" y="21227"/>
                </a:cubicBezTo>
                <a:cubicBezTo>
                  <a:pt x="9886" y="21227"/>
                  <a:pt x="10222" y="21087"/>
                  <a:pt x="10474" y="20863"/>
                </a:cubicBezTo>
                <a:cubicBezTo>
                  <a:pt x="10782" y="20555"/>
                  <a:pt x="10922" y="20135"/>
                  <a:pt x="11034" y="19715"/>
                </a:cubicBezTo>
                <a:cubicBezTo>
                  <a:pt x="11482" y="17866"/>
                  <a:pt x="11146" y="15962"/>
                  <a:pt x="10614" y="14170"/>
                </a:cubicBezTo>
                <a:cubicBezTo>
                  <a:pt x="10306" y="13134"/>
                  <a:pt x="9914" y="12154"/>
                  <a:pt x="9466" y="11202"/>
                </a:cubicBezTo>
                <a:cubicBezTo>
                  <a:pt x="9270" y="10726"/>
                  <a:pt x="9018" y="10277"/>
                  <a:pt x="8766" y="9829"/>
                </a:cubicBezTo>
                <a:cubicBezTo>
                  <a:pt x="9830" y="10362"/>
                  <a:pt x="10894" y="10866"/>
                  <a:pt x="11958" y="11426"/>
                </a:cubicBezTo>
                <a:cubicBezTo>
                  <a:pt x="12602" y="11790"/>
                  <a:pt x="13246" y="12126"/>
                  <a:pt x="13890" y="12490"/>
                </a:cubicBezTo>
                <a:cubicBezTo>
                  <a:pt x="14506" y="12854"/>
                  <a:pt x="15122" y="13218"/>
                  <a:pt x="15767" y="13582"/>
                </a:cubicBezTo>
                <a:cubicBezTo>
                  <a:pt x="15066" y="15206"/>
                  <a:pt x="14758" y="16998"/>
                  <a:pt x="14618" y="18763"/>
                </a:cubicBezTo>
                <a:cubicBezTo>
                  <a:pt x="14478" y="20611"/>
                  <a:pt x="14506" y="22543"/>
                  <a:pt x="15318" y="24251"/>
                </a:cubicBezTo>
                <a:cubicBezTo>
                  <a:pt x="15627" y="24923"/>
                  <a:pt x="16075" y="25595"/>
                  <a:pt x="16859" y="25623"/>
                </a:cubicBezTo>
                <a:cubicBezTo>
                  <a:pt x="17195" y="25623"/>
                  <a:pt x="17559" y="25511"/>
                  <a:pt x="17811" y="25315"/>
                </a:cubicBezTo>
                <a:cubicBezTo>
                  <a:pt x="18147" y="25035"/>
                  <a:pt x="18315" y="24615"/>
                  <a:pt x="18455" y="24195"/>
                </a:cubicBezTo>
                <a:cubicBezTo>
                  <a:pt x="19015" y="22403"/>
                  <a:pt x="18763" y="20443"/>
                  <a:pt x="18343" y="18623"/>
                </a:cubicBezTo>
                <a:cubicBezTo>
                  <a:pt x="18119" y="17614"/>
                  <a:pt x="17783" y="16578"/>
                  <a:pt x="17391" y="15598"/>
                </a:cubicBezTo>
                <a:cubicBezTo>
                  <a:pt x="17195" y="15150"/>
                  <a:pt x="16999" y="14674"/>
                  <a:pt x="16775" y="14226"/>
                </a:cubicBezTo>
                <a:cubicBezTo>
                  <a:pt x="17671" y="14814"/>
                  <a:pt x="18567" y="15402"/>
                  <a:pt x="19463" y="16018"/>
                </a:cubicBezTo>
                <a:cubicBezTo>
                  <a:pt x="20667" y="16830"/>
                  <a:pt x="21843" y="17726"/>
                  <a:pt x="22991" y="18623"/>
                </a:cubicBezTo>
                <a:cubicBezTo>
                  <a:pt x="23019" y="18651"/>
                  <a:pt x="23019" y="18651"/>
                  <a:pt x="23047" y="18651"/>
                </a:cubicBezTo>
                <a:cubicBezTo>
                  <a:pt x="22403" y="20359"/>
                  <a:pt x="22207" y="22235"/>
                  <a:pt x="22151" y="23999"/>
                </a:cubicBezTo>
                <a:cubicBezTo>
                  <a:pt x="22123" y="25876"/>
                  <a:pt x="22291" y="27808"/>
                  <a:pt x="23188" y="29460"/>
                </a:cubicBezTo>
                <a:cubicBezTo>
                  <a:pt x="23524" y="30132"/>
                  <a:pt x="24000" y="30748"/>
                  <a:pt x="24812" y="30720"/>
                </a:cubicBezTo>
                <a:cubicBezTo>
                  <a:pt x="25148" y="30720"/>
                  <a:pt x="25484" y="30580"/>
                  <a:pt x="25736" y="30356"/>
                </a:cubicBezTo>
                <a:cubicBezTo>
                  <a:pt x="26044" y="30076"/>
                  <a:pt x="26184" y="29628"/>
                  <a:pt x="26296" y="29208"/>
                </a:cubicBezTo>
                <a:cubicBezTo>
                  <a:pt x="26772" y="27388"/>
                  <a:pt x="26408" y="25455"/>
                  <a:pt x="25876" y="23663"/>
                </a:cubicBezTo>
                <a:cubicBezTo>
                  <a:pt x="25568" y="22655"/>
                  <a:pt x="25204" y="21647"/>
                  <a:pt x="24756" y="20695"/>
                </a:cubicBezTo>
                <a:cubicBezTo>
                  <a:pt x="24560" y="20303"/>
                  <a:pt x="24336" y="19911"/>
                  <a:pt x="24112" y="19519"/>
                </a:cubicBezTo>
                <a:cubicBezTo>
                  <a:pt x="25820" y="20891"/>
                  <a:pt x="27472" y="22375"/>
                  <a:pt x="29068" y="23887"/>
                </a:cubicBezTo>
                <a:cubicBezTo>
                  <a:pt x="29040" y="25707"/>
                  <a:pt x="29488" y="27556"/>
                  <a:pt x="30048" y="29292"/>
                </a:cubicBezTo>
                <a:cubicBezTo>
                  <a:pt x="30636" y="31056"/>
                  <a:pt x="31449" y="32820"/>
                  <a:pt x="32849" y="34081"/>
                </a:cubicBezTo>
                <a:cubicBezTo>
                  <a:pt x="33409" y="34585"/>
                  <a:pt x="34053" y="35005"/>
                  <a:pt x="34809" y="34697"/>
                </a:cubicBezTo>
                <a:cubicBezTo>
                  <a:pt x="35117" y="34585"/>
                  <a:pt x="35369" y="34333"/>
                  <a:pt x="35537" y="34053"/>
                </a:cubicBezTo>
                <a:cubicBezTo>
                  <a:pt x="35733" y="33661"/>
                  <a:pt x="35733" y="33184"/>
                  <a:pt x="35677" y="32764"/>
                </a:cubicBezTo>
                <a:cubicBezTo>
                  <a:pt x="35481" y="30860"/>
                  <a:pt x="34501" y="29180"/>
                  <a:pt x="33409" y="27668"/>
                </a:cubicBezTo>
                <a:cubicBezTo>
                  <a:pt x="32793" y="26828"/>
                  <a:pt x="32093" y="26016"/>
                  <a:pt x="31337" y="25259"/>
                </a:cubicBezTo>
                <a:cubicBezTo>
                  <a:pt x="30973" y="24895"/>
                  <a:pt x="30608" y="24531"/>
                  <a:pt x="30188" y="24223"/>
                </a:cubicBezTo>
                <a:cubicBezTo>
                  <a:pt x="30132" y="24167"/>
                  <a:pt x="30076" y="24111"/>
                  <a:pt x="29992" y="24055"/>
                </a:cubicBezTo>
                <a:lnTo>
                  <a:pt x="30020" y="24055"/>
                </a:lnTo>
                <a:cubicBezTo>
                  <a:pt x="29264" y="23243"/>
                  <a:pt x="28480" y="22459"/>
                  <a:pt x="27696" y="21675"/>
                </a:cubicBezTo>
                <a:cubicBezTo>
                  <a:pt x="28788" y="22291"/>
                  <a:pt x="29992" y="22795"/>
                  <a:pt x="31141" y="23159"/>
                </a:cubicBezTo>
                <a:cubicBezTo>
                  <a:pt x="32905" y="23747"/>
                  <a:pt x="34753" y="24139"/>
                  <a:pt x="36601" y="23747"/>
                </a:cubicBezTo>
                <a:cubicBezTo>
                  <a:pt x="37301" y="23607"/>
                  <a:pt x="38029" y="23327"/>
                  <a:pt x="38226" y="22543"/>
                </a:cubicBezTo>
                <a:cubicBezTo>
                  <a:pt x="38310" y="22207"/>
                  <a:pt x="38254" y="21843"/>
                  <a:pt x="38113" y="21535"/>
                </a:cubicBezTo>
                <a:cubicBezTo>
                  <a:pt x="37917" y="21143"/>
                  <a:pt x="37553" y="20891"/>
                  <a:pt x="37161" y="206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rotWithShape="0" algn="bl" dir="5400000" dist="3810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8" name="Google Shape;768;p37"/>
          <p:cNvGrpSpPr/>
          <p:nvPr/>
        </p:nvGrpSpPr>
        <p:grpSpPr>
          <a:xfrm>
            <a:off x="241987" y="997113"/>
            <a:ext cx="449651" cy="449651"/>
            <a:chOff x="1930662" y="2441838"/>
            <a:chExt cx="449651" cy="449651"/>
          </a:xfrm>
        </p:grpSpPr>
        <p:sp>
          <p:nvSpPr>
            <p:cNvPr id="769" name="Google Shape;769;p37"/>
            <p:cNvSpPr/>
            <p:nvPr/>
          </p:nvSpPr>
          <p:spPr>
            <a:xfrm>
              <a:off x="1930662" y="2441838"/>
              <a:ext cx="449651" cy="449651"/>
            </a:xfrm>
            <a:custGeom>
              <a:rect b="b" l="l" r="r" t="t"/>
              <a:pathLst>
                <a:path extrusionOk="0" h="14367" w="14367">
                  <a:moveTo>
                    <a:pt x="168" y="7505"/>
                  </a:moveTo>
                  <a:cubicBezTo>
                    <a:pt x="281" y="7757"/>
                    <a:pt x="477" y="7953"/>
                    <a:pt x="729" y="8065"/>
                  </a:cubicBezTo>
                  <a:cubicBezTo>
                    <a:pt x="981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81" y="8317"/>
                    <a:pt x="2661" y="8513"/>
                    <a:pt x="2269" y="8737"/>
                  </a:cubicBezTo>
                  <a:cubicBezTo>
                    <a:pt x="2073" y="8877"/>
                    <a:pt x="1877" y="8989"/>
                    <a:pt x="1681" y="9129"/>
                  </a:cubicBezTo>
                  <a:cubicBezTo>
                    <a:pt x="1485" y="9298"/>
                    <a:pt x="1317" y="9438"/>
                    <a:pt x="1149" y="9634"/>
                  </a:cubicBezTo>
                  <a:cubicBezTo>
                    <a:pt x="813" y="10054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6"/>
                    <a:pt x="4481" y="9886"/>
                  </a:cubicBezTo>
                  <a:cubicBezTo>
                    <a:pt x="4173" y="10222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93" y="12322"/>
                  </a:cubicBezTo>
                  <a:cubicBezTo>
                    <a:pt x="3109" y="12854"/>
                    <a:pt x="3445" y="13330"/>
                    <a:pt x="3949" y="13414"/>
                  </a:cubicBezTo>
                  <a:cubicBezTo>
                    <a:pt x="4229" y="13470"/>
                    <a:pt x="4509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89" y="10866"/>
                  </a:cubicBezTo>
                  <a:cubicBezTo>
                    <a:pt x="6105" y="11314"/>
                    <a:pt x="6049" y="11762"/>
                    <a:pt x="6077" y="12238"/>
                  </a:cubicBezTo>
                  <a:cubicBezTo>
                    <a:pt x="6077" y="12462"/>
                    <a:pt x="6077" y="12686"/>
                    <a:pt x="6133" y="12938"/>
                  </a:cubicBezTo>
                  <a:cubicBezTo>
                    <a:pt x="6161" y="13162"/>
                    <a:pt x="6189" y="13414"/>
                    <a:pt x="6301" y="13638"/>
                  </a:cubicBezTo>
                  <a:cubicBezTo>
                    <a:pt x="6469" y="14142"/>
                    <a:pt x="7001" y="14366"/>
                    <a:pt x="7505" y="14198"/>
                  </a:cubicBezTo>
                  <a:cubicBezTo>
                    <a:pt x="7758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38"/>
                  </a:cubicBezTo>
                  <a:cubicBezTo>
                    <a:pt x="8262" y="11790"/>
                    <a:pt x="8234" y="11342"/>
                    <a:pt x="8150" y="10894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50"/>
                    <a:pt x="9858" y="9886"/>
                  </a:cubicBezTo>
                  <a:cubicBezTo>
                    <a:pt x="10222" y="10194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8"/>
                    <a:pt x="13358" y="9886"/>
                    <a:pt x="13190" y="9662"/>
                  </a:cubicBezTo>
                  <a:cubicBezTo>
                    <a:pt x="13022" y="9466"/>
                    <a:pt x="12854" y="9326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93"/>
                    <a:pt x="12350" y="3221"/>
                  </a:cubicBezTo>
                  <a:cubicBezTo>
                    <a:pt x="12098" y="3249"/>
                    <a:pt x="11846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1"/>
                    <a:pt x="11146" y="2297"/>
                    <a:pt x="11174" y="2045"/>
                  </a:cubicBezTo>
                  <a:cubicBezTo>
                    <a:pt x="11258" y="1541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3"/>
                    <a:pt x="9158" y="1709"/>
                  </a:cubicBezTo>
                  <a:cubicBezTo>
                    <a:pt x="9018" y="1905"/>
                    <a:pt x="8878" y="2101"/>
                    <a:pt x="8766" y="2297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5"/>
                    <a:pt x="8290" y="2157"/>
                  </a:cubicBezTo>
                  <a:cubicBezTo>
                    <a:pt x="8290" y="1933"/>
                    <a:pt x="8262" y="1681"/>
                    <a:pt x="8234" y="1457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7"/>
                  </a:cubicBezTo>
                  <a:cubicBezTo>
                    <a:pt x="6105" y="1681"/>
                    <a:pt x="6105" y="1933"/>
                    <a:pt x="6105" y="2157"/>
                  </a:cubicBezTo>
                  <a:cubicBezTo>
                    <a:pt x="6077" y="2605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9"/>
                  </a:cubicBezTo>
                  <a:cubicBezTo>
                    <a:pt x="5517" y="2073"/>
                    <a:pt x="5377" y="1877"/>
                    <a:pt x="5237" y="1681"/>
                  </a:cubicBezTo>
                  <a:cubicBezTo>
                    <a:pt x="5069" y="1485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5"/>
                    <a:pt x="3165" y="1765"/>
                    <a:pt x="3221" y="2045"/>
                  </a:cubicBezTo>
                  <a:cubicBezTo>
                    <a:pt x="3249" y="2297"/>
                    <a:pt x="3333" y="2521"/>
                    <a:pt x="3417" y="2745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45"/>
                    <a:pt x="4509" y="4481"/>
                  </a:cubicBezTo>
                  <a:cubicBezTo>
                    <a:pt x="4145" y="4201"/>
                    <a:pt x="3781" y="3921"/>
                    <a:pt x="3389" y="3697"/>
                  </a:cubicBezTo>
                  <a:cubicBezTo>
                    <a:pt x="3165" y="3585"/>
                    <a:pt x="2969" y="3501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41" y="3109"/>
                    <a:pt x="1037" y="3445"/>
                    <a:pt x="953" y="3949"/>
                  </a:cubicBezTo>
                  <a:cubicBezTo>
                    <a:pt x="925" y="4229"/>
                    <a:pt x="1009" y="4509"/>
                    <a:pt x="1177" y="4705"/>
                  </a:cubicBezTo>
                  <a:cubicBezTo>
                    <a:pt x="1317" y="4901"/>
                    <a:pt x="1513" y="5069"/>
                    <a:pt x="1709" y="5209"/>
                  </a:cubicBezTo>
                  <a:cubicBezTo>
                    <a:pt x="1877" y="5349"/>
                    <a:pt x="2073" y="5489"/>
                    <a:pt x="2297" y="5601"/>
                  </a:cubicBezTo>
                  <a:cubicBezTo>
                    <a:pt x="2661" y="5853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81" y="6217"/>
                    <a:pt x="729" y="6301"/>
                  </a:cubicBezTo>
                  <a:cubicBezTo>
                    <a:pt x="253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7"/>
            <p:cNvSpPr/>
            <p:nvPr/>
          </p:nvSpPr>
          <p:spPr>
            <a:xfrm>
              <a:off x="2116480" y="2626779"/>
              <a:ext cx="79777" cy="79777"/>
            </a:xfrm>
            <a:custGeom>
              <a:rect b="b" l="l" r="r" t="t"/>
              <a:pathLst>
                <a:path extrusionOk="0" h="2549" w="2549">
                  <a:moveTo>
                    <a:pt x="1260" y="0"/>
                  </a:moveTo>
                  <a:cubicBezTo>
                    <a:pt x="560" y="0"/>
                    <a:pt x="0" y="588"/>
                    <a:pt x="0" y="1288"/>
                  </a:cubicBezTo>
                  <a:cubicBezTo>
                    <a:pt x="0" y="1988"/>
                    <a:pt x="560" y="2548"/>
                    <a:pt x="1260" y="2548"/>
                  </a:cubicBezTo>
                  <a:cubicBezTo>
                    <a:pt x="1961" y="2548"/>
                    <a:pt x="2549" y="1988"/>
                    <a:pt x="2549" y="1288"/>
                  </a:cubicBezTo>
                  <a:cubicBezTo>
                    <a:pt x="2549" y="588"/>
                    <a:pt x="1961" y="0"/>
                    <a:pt x="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1" name="Google Shape;771;p37"/>
          <p:cNvGrpSpPr/>
          <p:nvPr/>
        </p:nvGrpSpPr>
        <p:grpSpPr>
          <a:xfrm rot="1201454">
            <a:off x="165795" y="137304"/>
            <a:ext cx="449628" cy="449628"/>
            <a:chOff x="1455618" y="1674938"/>
            <a:chExt cx="449651" cy="449651"/>
          </a:xfrm>
        </p:grpSpPr>
        <p:sp>
          <p:nvSpPr>
            <p:cNvPr id="772" name="Google Shape;772;p37"/>
            <p:cNvSpPr/>
            <p:nvPr/>
          </p:nvSpPr>
          <p:spPr>
            <a:xfrm>
              <a:off x="1455618" y="1674938"/>
              <a:ext cx="449651" cy="449651"/>
            </a:xfrm>
            <a:custGeom>
              <a:rect b="b" l="l" r="r" t="t"/>
              <a:pathLst>
                <a:path extrusionOk="0" h="14367" w="14367">
                  <a:moveTo>
                    <a:pt x="168" y="7505"/>
                  </a:moveTo>
                  <a:cubicBezTo>
                    <a:pt x="280" y="7757"/>
                    <a:pt x="477" y="7953"/>
                    <a:pt x="729" y="8065"/>
                  </a:cubicBezTo>
                  <a:cubicBezTo>
                    <a:pt x="953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53" y="8317"/>
                    <a:pt x="2661" y="8513"/>
                    <a:pt x="2269" y="8737"/>
                  </a:cubicBezTo>
                  <a:cubicBezTo>
                    <a:pt x="2045" y="8877"/>
                    <a:pt x="1877" y="8989"/>
                    <a:pt x="1681" y="9129"/>
                  </a:cubicBezTo>
                  <a:cubicBezTo>
                    <a:pt x="1485" y="9297"/>
                    <a:pt x="1289" y="9437"/>
                    <a:pt x="1149" y="9633"/>
                  </a:cubicBezTo>
                  <a:cubicBezTo>
                    <a:pt x="813" y="10053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5"/>
                    <a:pt x="4481" y="9885"/>
                  </a:cubicBezTo>
                  <a:cubicBezTo>
                    <a:pt x="4173" y="10221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65" y="12322"/>
                  </a:cubicBezTo>
                  <a:cubicBezTo>
                    <a:pt x="3081" y="12854"/>
                    <a:pt x="3445" y="13330"/>
                    <a:pt x="3949" y="13414"/>
                  </a:cubicBezTo>
                  <a:cubicBezTo>
                    <a:pt x="4229" y="13470"/>
                    <a:pt x="4481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61" y="10866"/>
                  </a:cubicBezTo>
                  <a:cubicBezTo>
                    <a:pt x="6105" y="11314"/>
                    <a:pt x="6049" y="11762"/>
                    <a:pt x="6077" y="12210"/>
                  </a:cubicBezTo>
                  <a:cubicBezTo>
                    <a:pt x="6077" y="12462"/>
                    <a:pt x="6077" y="12686"/>
                    <a:pt x="6105" y="12938"/>
                  </a:cubicBezTo>
                  <a:cubicBezTo>
                    <a:pt x="6161" y="13162"/>
                    <a:pt x="6189" y="13414"/>
                    <a:pt x="6273" y="13638"/>
                  </a:cubicBezTo>
                  <a:cubicBezTo>
                    <a:pt x="6469" y="14114"/>
                    <a:pt x="7001" y="14366"/>
                    <a:pt x="7477" y="14198"/>
                  </a:cubicBezTo>
                  <a:cubicBezTo>
                    <a:pt x="7757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10"/>
                  </a:cubicBezTo>
                  <a:cubicBezTo>
                    <a:pt x="8262" y="11762"/>
                    <a:pt x="8234" y="11314"/>
                    <a:pt x="8150" y="10866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49"/>
                    <a:pt x="9858" y="9885"/>
                  </a:cubicBezTo>
                  <a:cubicBezTo>
                    <a:pt x="10222" y="10193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7"/>
                    <a:pt x="13358" y="9885"/>
                    <a:pt x="13190" y="9661"/>
                  </a:cubicBezTo>
                  <a:cubicBezTo>
                    <a:pt x="13022" y="9465"/>
                    <a:pt x="12854" y="9325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65"/>
                    <a:pt x="12350" y="3221"/>
                  </a:cubicBezTo>
                  <a:cubicBezTo>
                    <a:pt x="12098" y="3249"/>
                    <a:pt x="11874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0"/>
                    <a:pt x="11146" y="2296"/>
                    <a:pt x="11174" y="2044"/>
                  </a:cubicBezTo>
                  <a:cubicBezTo>
                    <a:pt x="11258" y="1540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2"/>
                    <a:pt x="9158" y="1708"/>
                  </a:cubicBezTo>
                  <a:cubicBezTo>
                    <a:pt x="9018" y="1904"/>
                    <a:pt x="8878" y="2100"/>
                    <a:pt x="8766" y="2296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4"/>
                    <a:pt x="8290" y="2156"/>
                  </a:cubicBezTo>
                  <a:cubicBezTo>
                    <a:pt x="8290" y="1932"/>
                    <a:pt x="8262" y="1680"/>
                    <a:pt x="8234" y="1456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6"/>
                  </a:cubicBezTo>
                  <a:cubicBezTo>
                    <a:pt x="6105" y="1680"/>
                    <a:pt x="6105" y="1932"/>
                    <a:pt x="6105" y="2156"/>
                  </a:cubicBezTo>
                  <a:cubicBezTo>
                    <a:pt x="6077" y="2604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8"/>
                  </a:cubicBezTo>
                  <a:cubicBezTo>
                    <a:pt x="5517" y="2072"/>
                    <a:pt x="5377" y="1876"/>
                    <a:pt x="5237" y="1680"/>
                  </a:cubicBezTo>
                  <a:cubicBezTo>
                    <a:pt x="5069" y="1484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4"/>
                    <a:pt x="3165" y="1764"/>
                    <a:pt x="3193" y="2044"/>
                  </a:cubicBezTo>
                  <a:cubicBezTo>
                    <a:pt x="3249" y="2268"/>
                    <a:pt x="3333" y="2520"/>
                    <a:pt x="3417" y="2717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17"/>
                    <a:pt x="4481" y="4481"/>
                  </a:cubicBezTo>
                  <a:cubicBezTo>
                    <a:pt x="4145" y="4201"/>
                    <a:pt x="3781" y="3921"/>
                    <a:pt x="3361" y="3697"/>
                  </a:cubicBezTo>
                  <a:cubicBezTo>
                    <a:pt x="3165" y="3585"/>
                    <a:pt x="2941" y="3473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13" y="3109"/>
                    <a:pt x="1037" y="3445"/>
                    <a:pt x="953" y="3949"/>
                  </a:cubicBezTo>
                  <a:cubicBezTo>
                    <a:pt x="925" y="4229"/>
                    <a:pt x="981" y="4509"/>
                    <a:pt x="1149" y="4705"/>
                  </a:cubicBezTo>
                  <a:cubicBezTo>
                    <a:pt x="1317" y="4901"/>
                    <a:pt x="1513" y="5069"/>
                    <a:pt x="1681" y="5209"/>
                  </a:cubicBezTo>
                  <a:cubicBezTo>
                    <a:pt x="1877" y="5349"/>
                    <a:pt x="2073" y="5489"/>
                    <a:pt x="2269" y="5601"/>
                  </a:cubicBezTo>
                  <a:cubicBezTo>
                    <a:pt x="2661" y="5825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53" y="6217"/>
                    <a:pt x="729" y="6301"/>
                  </a:cubicBezTo>
                  <a:cubicBezTo>
                    <a:pt x="252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7"/>
            <p:cNvSpPr/>
            <p:nvPr/>
          </p:nvSpPr>
          <p:spPr>
            <a:xfrm>
              <a:off x="1630043" y="1849332"/>
              <a:ext cx="101686" cy="101717"/>
            </a:xfrm>
            <a:custGeom>
              <a:rect b="b" l="l" r="r" t="t"/>
              <a:pathLst>
                <a:path extrusionOk="0" h="3250" w="3249">
                  <a:moveTo>
                    <a:pt x="1624" y="1"/>
                  </a:moveTo>
                  <a:cubicBezTo>
                    <a:pt x="728" y="1"/>
                    <a:pt x="0" y="729"/>
                    <a:pt x="0" y="1625"/>
                  </a:cubicBezTo>
                  <a:cubicBezTo>
                    <a:pt x="0" y="2521"/>
                    <a:pt x="728" y="3249"/>
                    <a:pt x="1624" y="3249"/>
                  </a:cubicBezTo>
                  <a:cubicBezTo>
                    <a:pt x="2521" y="3249"/>
                    <a:pt x="3249" y="2521"/>
                    <a:pt x="3249" y="1625"/>
                  </a:cubicBezTo>
                  <a:cubicBezTo>
                    <a:pt x="3249" y="729"/>
                    <a:pt x="2521" y="1"/>
                    <a:pt x="1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4" name="Google Shape;774;p37"/>
          <p:cNvGrpSpPr/>
          <p:nvPr/>
        </p:nvGrpSpPr>
        <p:grpSpPr>
          <a:xfrm>
            <a:off x="8203925" y="131150"/>
            <a:ext cx="673525" cy="674200"/>
            <a:chOff x="9205725" y="3481225"/>
            <a:chExt cx="673525" cy="674200"/>
          </a:xfrm>
        </p:grpSpPr>
        <p:sp>
          <p:nvSpPr>
            <p:cNvPr id="775" name="Google Shape;775;p37"/>
            <p:cNvSpPr/>
            <p:nvPr/>
          </p:nvSpPr>
          <p:spPr>
            <a:xfrm>
              <a:off x="9205725" y="3481225"/>
              <a:ext cx="673525" cy="674200"/>
            </a:xfrm>
            <a:custGeom>
              <a:rect b="b" l="l" r="r" t="t"/>
              <a:pathLst>
                <a:path extrusionOk="0" h="26968" w="26941">
                  <a:moveTo>
                    <a:pt x="1793" y="9689"/>
                  </a:moveTo>
                  <a:cubicBezTo>
                    <a:pt x="2129" y="10025"/>
                    <a:pt x="2493" y="10306"/>
                    <a:pt x="2857" y="10558"/>
                  </a:cubicBezTo>
                  <a:cubicBezTo>
                    <a:pt x="3249" y="10810"/>
                    <a:pt x="3613" y="11034"/>
                    <a:pt x="4005" y="11230"/>
                  </a:cubicBezTo>
                  <a:cubicBezTo>
                    <a:pt x="4790" y="11622"/>
                    <a:pt x="5574" y="11930"/>
                    <a:pt x="6414" y="12154"/>
                  </a:cubicBezTo>
                  <a:cubicBezTo>
                    <a:pt x="5546" y="12098"/>
                    <a:pt x="4706" y="12070"/>
                    <a:pt x="3865" y="12154"/>
                  </a:cubicBezTo>
                  <a:cubicBezTo>
                    <a:pt x="3417" y="12182"/>
                    <a:pt x="2969" y="12238"/>
                    <a:pt x="2549" y="12322"/>
                  </a:cubicBezTo>
                  <a:cubicBezTo>
                    <a:pt x="2101" y="12434"/>
                    <a:pt x="1653" y="12546"/>
                    <a:pt x="1233" y="12742"/>
                  </a:cubicBezTo>
                  <a:cubicBezTo>
                    <a:pt x="785" y="12938"/>
                    <a:pt x="421" y="13330"/>
                    <a:pt x="281" y="13862"/>
                  </a:cubicBezTo>
                  <a:cubicBezTo>
                    <a:pt x="1" y="14786"/>
                    <a:pt x="533" y="15766"/>
                    <a:pt x="1457" y="16046"/>
                  </a:cubicBezTo>
                  <a:cubicBezTo>
                    <a:pt x="1905" y="16158"/>
                    <a:pt x="2381" y="16214"/>
                    <a:pt x="2829" y="16270"/>
                  </a:cubicBezTo>
                  <a:cubicBezTo>
                    <a:pt x="3277" y="16298"/>
                    <a:pt x="3725" y="16298"/>
                    <a:pt x="4173" y="16270"/>
                  </a:cubicBezTo>
                  <a:cubicBezTo>
                    <a:pt x="5014" y="16214"/>
                    <a:pt x="5854" y="16074"/>
                    <a:pt x="6694" y="15878"/>
                  </a:cubicBezTo>
                  <a:cubicBezTo>
                    <a:pt x="5910" y="16214"/>
                    <a:pt x="5182" y="16634"/>
                    <a:pt x="4482" y="17110"/>
                  </a:cubicBezTo>
                  <a:cubicBezTo>
                    <a:pt x="4117" y="17362"/>
                    <a:pt x="3753" y="17642"/>
                    <a:pt x="3417" y="17950"/>
                  </a:cubicBezTo>
                  <a:cubicBezTo>
                    <a:pt x="3081" y="18259"/>
                    <a:pt x="2773" y="18567"/>
                    <a:pt x="2493" y="18959"/>
                  </a:cubicBezTo>
                  <a:cubicBezTo>
                    <a:pt x="2213" y="19351"/>
                    <a:pt x="2101" y="19883"/>
                    <a:pt x="2213" y="20387"/>
                  </a:cubicBezTo>
                  <a:cubicBezTo>
                    <a:pt x="2465" y="21339"/>
                    <a:pt x="3417" y="21927"/>
                    <a:pt x="4341" y="21703"/>
                  </a:cubicBezTo>
                  <a:cubicBezTo>
                    <a:pt x="4818" y="21591"/>
                    <a:pt x="5238" y="21395"/>
                    <a:pt x="5630" y="21199"/>
                  </a:cubicBezTo>
                  <a:cubicBezTo>
                    <a:pt x="6050" y="21003"/>
                    <a:pt x="6414" y="20779"/>
                    <a:pt x="6806" y="20555"/>
                  </a:cubicBezTo>
                  <a:cubicBezTo>
                    <a:pt x="7506" y="20079"/>
                    <a:pt x="8178" y="19519"/>
                    <a:pt x="8794" y="18931"/>
                  </a:cubicBezTo>
                  <a:cubicBezTo>
                    <a:pt x="8290" y="19631"/>
                    <a:pt x="7870" y="20359"/>
                    <a:pt x="7506" y="21143"/>
                  </a:cubicBezTo>
                  <a:cubicBezTo>
                    <a:pt x="7310" y="21535"/>
                    <a:pt x="7142" y="21955"/>
                    <a:pt x="7002" y="22375"/>
                  </a:cubicBezTo>
                  <a:cubicBezTo>
                    <a:pt x="6862" y="22795"/>
                    <a:pt x="6750" y="23243"/>
                    <a:pt x="6722" y="23719"/>
                  </a:cubicBezTo>
                  <a:cubicBezTo>
                    <a:pt x="6666" y="24195"/>
                    <a:pt x="6834" y="24727"/>
                    <a:pt x="7198" y="25091"/>
                  </a:cubicBezTo>
                  <a:cubicBezTo>
                    <a:pt x="7870" y="25792"/>
                    <a:pt x="8990" y="25820"/>
                    <a:pt x="9690" y="25147"/>
                  </a:cubicBezTo>
                  <a:cubicBezTo>
                    <a:pt x="10026" y="24839"/>
                    <a:pt x="10306" y="24475"/>
                    <a:pt x="10558" y="24083"/>
                  </a:cubicBezTo>
                  <a:cubicBezTo>
                    <a:pt x="10810" y="23719"/>
                    <a:pt x="11034" y="23327"/>
                    <a:pt x="11230" y="22935"/>
                  </a:cubicBezTo>
                  <a:cubicBezTo>
                    <a:pt x="11594" y="22179"/>
                    <a:pt x="11902" y="21367"/>
                    <a:pt x="12155" y="20555"/>
                  </a:cubicBezTo>
                  <a:cubicBezTo>
                    <a:pt x="12071" y="21395"/>
                    <a:pt x="12071" y="22235"/>
                    <a:pt x="12127" y="23075"/>
                  </a:cubicBezTo>
                  <a:cubicBezTo>
                    <a:pt x="12155" y="23523"/>
                    <a:pt x="12239" y="23971"/>
                    <a:pt x="12323" y="24419"/>
                  </a:cubicBezTo>
                  <a:cubicBezTo>
                    <a:pt x="12407" y="24867"/>
                    <a:pt x="12547" y="25287"/>
                    <a:pt x="12715" y="25735"/>
                  </a:cubicBezTo>
                  <a:cubicBezTo>
                    <a:pt x="12939" y="26156"/>
                    <a:pt x="13331" y="26520"/>
                    <a:pt x="13835" y="26688"/>
                  </a:cubicBezTo>
                  <a:cubicBezTo>
                    <a:pt x="14759" y="26968"/>
                    <a:pt x="15739" y="26408"/>
                    <a:pt x="16019" y="25483"/>
                  </a:cubicBezTo>
                  <a:cubicBezTo>
                    <a:pt x="16159" y="25035"/>
                    <a:pt x="16215" y="24587"/>
                    <a:pt x="16243" y="24139"/>
                  </a:cubicBezTo>
                  <a:cubicBezTo>
                    <a:pt x="16271" y="23691"/>
                    <a:pt x="16271" y="23243"/>
                    <a:pt x="16243" y="22795"/>
                  </a:cubicBezTo>
                  <a:cubicBezTo>
                    <a:pt x="16187" y="21955"/>
                    <a:pt x="16047" y="21087"/>
                    <a:pt x="15851" y="20247"/>
                  </a:cubicBezTo>
                  <a:cubicBezTo>
                    <a:pt x="16215" y="21031"/>
                    <a:pt x="16607" y="21787"/>
                    <a:pt x="17111" y="22487"/>
                  </a:cubicBezTo>
                  <a:cubicBezTo>
                    <a:pt x="17363" y="22851"/>
                    <a:pt x="17643" y="23187"/>
                    <a:pt x="17923" y="23523"/>
                  </a:cubicBezTo>
                  <a:cubicBezTo>
                    <a:pt x="18231" y="23859"/>
                    <a:pt x="18567" y="24167"/>
                    <a:pt x="18931" y="24447"/>
                  </a:cubicBezTo>
                  <a:cubicBezTo>
                    <a:pt x="19351" y="24727"/>
                    <a:pt x="19856" y="24867"/>
                    <a:pt x="20388" y="24727"/>
                  </a:cubicBezTo>
                  <a:cubicBezTo>
                    <a:pt x="21340" y="24503"/>
                    <a:pt x="21900" y="23551"/>
                    <a:pt x="21676" y="22599"/>
                  </a:cubicBezTo>
                  <a:cubicBezTo>
                    <a:pt x="21564" y="22151"/>
                    <a:pt x="21396" y="21731"/>
                    <a:pt x="21200" y="21311"/>
                  </a:cubicBezTo>
                  <a:cubicBezTo>
                    <a:pt x="21004" y="20919"/>
                    <a:pt x="20780" y="20527"/>
                    <a:pt x="20528" y="20163"/>
                  </a:cubicBezTo>
                  <a:cubicBezTo>
                    <a:pt x="20052" y="19435"/>
                    <a:pt x="19519" y="18791"/>
                    <a:pt x="18931" y="18147"/>
                  </a:cubicBezTo>
                  <a:cubicBezTo>
                    <a:pt x="19632" y="18651"/>
                    <a:pt x="20360" y="19099"/>
                    <a:pt x="21116" y="19463"/>
                  </a:cubicBezTo>
                  <a:cubicBezTo>
                    <a:pt x="21508" y="19631"/>
                    <a:pt x="21928" y="19799"/>
                    <a:pt x="22348" y="19939"/>
                  </a:cubicBezTo>
                  <a:cubicBezTo>
                    <a:pt x="22796" y="20079"/>
                    <a:pt x="23216" y="20191"/>
                    <a:pt x="23692" y="20247"/>
                  </a:cubicBezTo>
                  <a:cubicBezTo>
                    <a:pt x="24196" y="20303"/>
                    <a:pt x="24700" y="20135"/>
                    <a:pt x="25092" y="19771"/>
                  </a:cubicBezTo>
                  <a:cubicBezTo>
                    <a:pt x="25792" y="19099"/>
                    <a:pt x="25820" y="17978"/>
                    <a:pt x="25148" y="17278"/>
                  </a:cubicBezTo>
                  <a:cubicBezTo>
                    <a:pt x="24812" y="16942"/>
                    <a:pt x="24448" y="16662"/>
                    <a:pt x="24084" y="16410"/>
                  </a:cubicBezTo>
                  <a:cubicBezTo>
                    <a:pt x="23692" y="16158"/>
                    <a:pt x="23328" y="15934"/>
                    <a:pt x="22908" y="15738"/>
                  </a:cubicBezTo>
                  <a:cubicBezTo>
                    <a:pt x="22152" y="15346"/>
                    <a:pt x="21368" y="15038"/>
                    <a:pt x="20528" y="14814"/>
                  </a:cubicBezTo>
                  <a:cubicBezTo>
                    <a:pt x="21396" y="14870"/>
                    <a:pt x="22236" y="14898"/>
                    <a:pt x="23076" y="14814"/>
                  </a:cubicBezTo>
                  <a:cubicBezTo>
                    <a:pt x="23524" y="14786"/>
                    <a:pt x="23972" y="14730"/>
                    <a:pt x="24392" y="14646"/>
                  </a:cubicBezTo>
                  <a:cubicBezTo>
                    <a:pt x="24840" y="14534"/>
                    <a:pt x="25288" y="14422"/>
                    <a:pt x="25708" y="14226"/>
                  </a:cubicBezTo>
                  <a:cubicBezTo>
                    <a:pt x="26156" y="14030"/>
                    <a:pt x="26520" y="13638"/>
                    <a:pt x="26660" y="13106"/>
                  </a:cubicBezTo>
                  <a:cubicBezTo>
                    <a:pt x="26940" y="12182"/>
                    <a:pt x="26408" y="11202"/>
                    <a:pt x="25484" y="10922"/>
                  </a:cubicBezTo>
                  <a:cubicBezTo>
                    <a:pt x="25008" y="10810"/>
                    <a:pt x="24560" y="10754"/>
                    <a:pt x="24112" y="10698"/>
                  </a:cubicBezTo>
                  <a:cubicBezTo>
                    <a:pt x="23664" y="10670"/>
                    <a:pt x="23216" y="10670"/>
                    <a:pt x="22768" y="10698"/>
                  </a:cubicBezTo>
                  <a:cubicBezTo>
                    <a:pt x="21928" y="10754"/>
                    <a:pt x="21088" y="10894"/>
                    <a:pt x="20248" y="11090"/>
                  </a:cubicBezTo>
                  <a:cubicBezTo>
                    <a:pt x="21032" y="10754"/>
                    <a:pt x="21760" y="10334"/>
                    <a:pt x="22460" y="9857"/>
                  </a:cubicBezTo>
                  <a:cubicBezTo>
                    <a:pt x="22824" y="9605"/>
                    <a:pt x="23188" y="9325"/>
                    <a:pt x="23524" y="9017"/>
                  </a:cubicBezTo>
                  <a:cubicBezTo>
                    <a:pt x="23832" y="8709"/>
                    <a:pt x="24168" y="8401"/>
                    <a:pt x="24448" y="8009"/>
                  </a:cubicBezTo>
                  <a:cubicBezTo>
                    <a:pt x="24728" y="7617"/>
                    <a:pt x="24840" y="7085"/>
                    <a:pt x="24700" y="6581"/>
                  </a:cubicBezTo>
                  <a:cubicBezTo>
                    <a:pt x="24476" y="5629"/>
                    <a:pt x="23524" y="5041"/>
                    <a:pt x="22572" y="5265"/>
                  </a:cubicBezTo>
                  <a:cubicBezTo>
                    <a:pt x="22124" y="5377"/>
                    <a:pt x="21704" y="5573"/>
                    <a:pt x="21312" y="5769"/>
                  </a:cubicBezTo>
                  <a:cubicBezTo>
                    <a:pt x="20892" y="5965"/>
                    <a:pt x="20500" y="6189"/>
                    <a:pt x="20136" y="6413"/>
                  </a:cubicBezTo>
                  <a:cubicBezTo>
                    <a:pt x="19435" y="6889"/>
                    <a:pt x="18763" y="7449"/>
                    <a:pt x="18147" y="8037"/>
                  </a:cubicBezTo>
                  <a:cubicBezTo>
                    <a:pt x="18623" y="7337"/>
                    <a:pt x="19071" y="6609"/>
                    <a:pt x="19435" y="5825"/>
                  </a:cubicBezTo>
                  <a:cubicBezTo>
                    <a:pt x="19632" y="5433"/>
                    <a:pt x="19800" y="5013"/>
                    <a:pt x="19940" y="4593"/>
                  </a:cubicBezTo>
                  <a:cubicBezTo>
                    <a:pt x="20052" y="4173"/>
                    <a:pt x="20192" y="3725"/>
                    <a:pt x="20220" y="3249"/>
                  </a:cubicBezTo>
                  <a:cubicBezTo>
                    <a:pt x="20276" y="2773"/>
                    <a:pt x="20108" y="2240"/>
                    <a:pt x="19744" y="1876"/>
                  </a:cubicBezTo>
                  <a:cubicBezTo>
                    <a:pt x="19071" y="1176"/>
                    <a:pt x="17951" y="1148"/>
                    <a:pt x="17251" y="1820"/>
                  </a:cubicBezTo>
                  <a:cubicBezTo>
                    <a:pt x="16915" y="2128"/>
                    <a:pt x="16635" y="2493"/>
                    <a:pt x="16383" y="2885"/>
                  </a:cubicBezTo>
                  <a:cubicBezTo>
                    <a:pt x="16131" y="3249"/>
                    <a:pt x="15907" y="3641"/>
                    <a:pt x="15711" y="4033"/>
                  </a:cubicBezTo>
                  <a:cubicBezTo>
                    <a:pt x="15347" y="4789"/>
                    <a:pt x="15039" y="5601"/>
                    <a:pt x="14787" y="6413"/>
                  </a:cubicBezTo>
                  <a:cubicBezTo>
                    <a:pt x="14871" y="5573"/>
                    <a:pt x="14871" y="4733"/>
                    <a:pt x="14815" y="3893"/>
                  </a:cubicBezTo>
                  <a:cubicBezTo>
                    <a:pt x="14787" y="3445"/>
                    <a:pt x="14703" y="2997"/>
                    <a:pt x="14619" y="2549"/>
                  </a:cubicBezTo>
                  <a:cubicBezTo>
                    <a:pt x="14535" y="2100"/>
                    <a:pt x="14395" y="1680"/>
                    <a:pt x="14199" y="1232"/>
                  </a:cubicBezTo>
                  <a:cubicBezTo>
                    <a:pt x="14003" y="812"/>
                    <a:pt x="13611" y="448"/>
                    <a:pt x="13107" y="280"/>
                  </a:cubicBezTo>
                  <a:cubicBezTo>
                    <a:pt x="12183" y="0"/>
                    <a:pt x="11202" y="560"/>
                    <a:pt x="10922" y="1484"/>
                  </a:cubicBezTo>
                  <a:cubicBezTo>
                    <a:pt x="10782" y="1932"/>
                    <a:pt x="10726" y="2380"/>
                    <a:pt x="10698" y="2829"/>
                  </a:cubicBezTo>
                  <a:cubicBezTo>
                    <a:pt x="10670" y="3277"/>
                    <a:pt x="10670" y="3725"/>
                    <a:pt x="10698" y="4173"/>
                  </a:cubicBezTo>
                  <a:cubicBezTo>
                    <a:pt x="10754" y="5013"/>
                    <a:pt x="10894" y="5881"/>
                    <a:pt x="11090" y="6721"/>
                  </a:cubicBezTo>
                  <a:cubicBezTo>
                    <a:pt x="10726" y="5937"/>
                    <a:pt x="10306" y="5181"/>
                    <a:pt x="9830" y="4481"/>
                  </a:cubicBezTo>
                  <a:cubicBezTo>
                    <a:pt x="9578" y="4117"/>
                    <a:pt x="9298" y="3781"/>
                    <a:pt x="9018" y="3445"/>
                  </a:cubicBezTo>
                  <a:cubicBezTo>
                    <a:pt x="8710" y="3109"/>
                    <a:pt x="8374" y="2801"/>
                    <a:pt x="8010" y="2521"/>
                  </a:cubicBezTo>
                  <a:cubicBezTo>
                    <a:pt x="7590" y="2240"/>
                    <a:pt x="7086" y="2100"/>
                    <a:pt x="6554" y="2240"/>
                  </a:cubicBezTo>
                  <a:cubicBezTo>
                    <a:pt x="5602" y="2465"/>
                    <a:pt x="5042" y="3417"/>
                    <a:pt x="5266" y="4369"/>
                  </a:cubicBezTo>
                  <a:cubicBezTo>
                    <a:pt x="5378" y="4817"/>
                    <a:pt x="5546" y="5237"/>
                    <a:pt x="5742" y="5657"/>
                  </a:cubicBezTo>
                  <a:cubicBezTo>
                    <a:pt x="5938" y="6049"/>
                    <a:pt x="6162" y="6441"/>
                    <a:pt x="6414" y="6805"/>
                  </a:cubicBezTo>
                  <a:cubicBezTo>
                    <a:pt x="6890" y="7533"/>
                    <a:pt x="7422" y="8177"/>
                    <a:pt x="8010" y="8821"/>
                  </a:cubicBezTo>
                  <a:cubicBezTo>
                    <a:pt x="7310" y="8317"/>
                    <a:pt x="6582" y="7869"/>
                    <a:pt x="5826" y="7505"/>
                  </a:cubicBezTo>
                  <a:cubicBezTo>
                    <a:pt x="5434" y="7337"/>
                    <a:pt x="5014" y="7169"/>
                    <a:pt x="4594" y="7029"/>
                  </a:cubicBezTo>
                  <a:cubicBezTo>
                    <a:pt x="4145" y="6889"/>
                    <a:pt x="3725" y="6777"/>
                    <a:pt x="3249" y="6721"/>
                  </a:cubicBezTo>
                  <a:cubicBezTo>
                    <a:pt x="2745" y="6665"/>
                    <a:pt x="2241" y="6833"/>
                    <a:pt x="1849" y="7197"/>
                  </a:cubicBezTo>
                  <a:cubicBezTo>
                    <a:pt x="1149" y="7869"/>
                    <a:pt x="1121" y="8989"/>
                    <a:pt x="1793" y="9689"/>
                  </a:cubicBezTo>
                  <a:close/>
                </a:path>
              </a:pathLst>
            </a:custGeom>
            <a:solidFill>
              <a:srgbClr val="F5F0E6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7"/>
            <p:cNvSpPr/>
            <p:nvPr/>
          </p:nvSpPr>
          <p:spPr>
            <a:xfrm>
              <a:off x="9474575" y="3750050"/>
              <a:ext cx="137250" cy="137250"/>
            </a:xfrm>
            <a:custGeom>
              <a:rect b="b" l="l" r="r" t="t"/>
              <a:pathLst>
                <a:path extrusionOk="0" h="5490" w="5490">
                  <a:moveTo>
                    <a:pt x="588" y="1709"/>
                  </a:moveTo>
                  <a:cubicBezTo>
                    <a:pt x="1176" y="505"/>
                    <a:pt x="2605" y="1"/>
                    <a:pt x="3809" y="589"/>
                  </a:cubicBezTo>
                  <a:cubicBezTo>
                    <a:pt x="4985" y="1177"/>
                    <a:pt x="5489" y="2605"/>
                    <a:pt x="4901" y="3809"/>
                  </a:cubicBezTo>
                  <a:cubicBezTo>
                    <a:pt x="4341" y="4985"/>
                    <a:pt x="2885" y="5489"/>
                    <a:pt x="1709" y="4901"/>
                  </a:cubicBezTo>
                  <a:cubicBezTo>
                    <a:pt x="504" y="4341"/>
                    <a:pt x="0" y="2885"/>
                    <a:pt x="588" y="1709"/>
                  </a:cubicBezTo>
                  <a:close/>
                </a:path>
              </a:pathLst>
            </a:custGeom>
            <a:solidFill>
              <a:srgbClr val="FAC563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7" name="Google Shape;777;p37"/>
          <p:cNvGrpSpPr/>
          <p:nvPr/>
        </p:nvGrpSpPr>
        <p:grpSpPr>
          <a:xfrm>
            <a:off x="6651650" y="4030338"/>
            <a:ext cx="2492350" cy="1146325"/>
            <a:chOff x="7462500" y="4212550"/>
            <a:chExt cx="2492350" cy="1146325"/>
          </a:xfrm>
        </p:grpSpPr>
        <p:sp>
          <p:nvSpPr>
            <p:cNvPr id="778" name="Google Shape;778;p37"/>
            <p:cNvSpPr/>
            <p:nvPr/>
          </p:nvSpPr>
          <p:spPr>
            <a:xfrm>
              <a:off x="7462500" y="4761675"/>
              <a:ext cx="871650" cy="583900"/>
            </a:xfrm>
            <a:custGeom>
              <a:rect b="b" l="l" r="r" t="t"/>
              <a:pathLst>
                <a:path extrusionOk="0" h="23356" w="34866">
                  <a:moveTo>
                    <a:pt x="23720" y="3361"/>
                  </a:moveTo>
                  <a:cubicBezTo>
                    <a:pt x="16243" y="1"/>
                    <a:pt x="7478" y="1541"/>
                    <a:pt x="1" y="3949"/>
                  </a:cubicBezTo>
                  <a:cubicBezTo>
                    <a:pt x="1" y="3949"/>
                    <a:pt x="5573" y="6666"/>
                    <a:pt x="13442" y="16439"/>
                  </a:cubicBezTo>
                  <a:cubicBezTo>
                    <a:pt x="19967" y="23356"/>
                    <a:pt x="30805" y="21592"/>
                    <a:pt x="33157" y="19071"/>
                  </a:cubicBezTo>
                  <a:cubicBezTo>
                    <a:pt x="34137" y="18035"/>
                    <a:pt x="34865" y="8374"/>
                    <a:pt x="23720" y="3361"/>
                  </a:cubicBezTo>
                  <a:close/>
                </a:path>
              </a:pathLst>
            </a:custGeom>
            <a:solidFill>
              <a:srgbClr val="489F8E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79" name="Google Shape;779;p37"/>
            <p:cNvGrpSpPr/>
            <p:nvPr/>
          </p:nvGrpSpPr>
          <p:grpSpPr>
            <a:xfrm>
              <a:off x="7478600" y="4763775"/>
              <a:ext cx="871650" cy="583900"/>
              <a:chOff x="7478600" y="4763775"/>
              <a:chExt cx="871650" cy="583900"/>
            </a:xfrm>
          </p:grpSpPr>
          <p:sp>
            <p:nvSpPr>
              <p:cNvPr id="780" name="Google Shape;780;p37"/>
              <p:cNvSpPr/>
              <p:nvPr/>
            </p:nvSpPr>
            <p:spPr>
              <a:xfrm>
                <a:off x="7478600" y="4763775"/>
                <a:ext cx="871650" cy="583900"/>
              </a:xfrm>
              <a:custGeom>
                <a:rect b="b" l="l" r="r" t="t"/>
                <a:pathLst>
                  <a:path extrusionOk="0" h="23356" w="34866">
                    <a:moveTo>
                      <a:pt x="23720" y="3361"/>
                    </a:moveTo>
                    <a:cubicBezTo>
                      <a:pt x="16243" y="1"/>
                      <a:pt x="7506" y="1541"/>
                      <a:pt x="1" y="3949"/>
                    </a:cubicBezTo>
                    <a:cubicBezTo>
                      <a:pt x="1" y="3949"/>
                      <a:pt x="5601" y="6666"/>
                      <a:pt x="13442" y="16439"/>
                    </a:cubicBezTo>
                    <a:cubicBezTo>
                      <a:pt x="19967" y="23356"/>
                      <a:pt x="30805" y="21592"/>
                      <a:pt x="33157" y="19099"/>
                    </a:cubicBezTo>
                    <a:cubicBezTo>
                      <a:pt x="34165" y="18035"/>
                      <a:pt x="34865" y="8374"/>
                      <a:pt x="23720" y="33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37"/>
              <p:cNvSpPr/>
              <p:nvPr/>
            </p:nvSpPr>
            <p:spPr>
              <a:xfrm>
                <a:off x="7481400" y="4799325"/>
                <a:ext cx="868850" cy="441950"/>
              </a:xfrm>
              <a:custGeom>
                <a:rect b="b" l="l" r="r" t="t"/>
                <a:pathLst>
                  <a:path extrusionOk="0" h="17678" w="34754">
                    <a:moveTo>
                      <a:pt x="13844" y="1"/>
                    </a:moveTo>
                    <a:cubicBezTo>
                      <a:pt x="9134" y="1"/>
                      <a:pt x="4353" y="1092"/>
                      <a:pt x="1" y="2499"/>
                    </a:cubicBezTo>
                    <a:cubicBezTo>
                      <a:pt x="22236" y="2835"/>
                      <a:pt x="21340" y="15185"/>
                      <a:pt x="33045" y="17677"/>
                    </a:cubicBezTo>
                    <a:cubicBezTo>
                      <a:pt x="34053" y="16613"/>
                      <a:pt x="34753" y="6952"/>
                      <a:pt x="23608" y="1939"/>
                    </a:cubicBezTo>
                    <a:cubicBezTo>
                      <a:pt x="20511" y="554"/>
                      <a:pt x="17196" y="1"/>
                      <a:pt x="13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82" name="Google Shape;782;p37"/>
            <p:cNvSpPr/>
            <p:nvPr/>
          </p:nvSpPr>
          <p:spPr>
            <a:xfrm>
              <a:off x="8376125" y="4346525"/>
              <a:ext cx="666525" cy="946550"/>
            </a:xfrm>
            <a:custGeom>
              <a:rect b="b" l="l" r="r" t="t"/>
              <a:pathLst>
                <a:path extrusionOk="0" h="37862" w="26661">
                  <a:moveTo>
                    <a:pt x="5097" y="26408"/>
                  </a:moveTo>
                  <a:cubicBezTo>
                    <a:pt x="0" y="18763"/>
                    <a:pt x="56" y="8766"/>
                    <a:pt x="1345" y="1"/>
                  </a:cubicBezTo>
                  <a:cubicBezTo>
                    <a:pt x="1345" y="1"/>
                    <a:pt x="5405" y="5713"/>
                    <a:pt x="17699" y="12602"/>
                  </a:cubicBezTo>
                  <a:cubicBezTo>
                    <a:pt x="26604" y="18539"/>
                    <a:pt x="26660" y="30917"/>
                    <a:pt x="24308" y="33997"/>
                  </a:cubicBezTo>
                  <a:cubicBezTo>
                    <a:pt x="23328" y="35285"/>
                    <a:pt x="12742" y="37862"/>
                    <a:pt x="5097" y="26408"/>
                  </a:cubicBezTo>
                  <a:close/>
                </a:path>
              </a:pathLst>
            </a:custGeom>
            <a:solidFill>
              <a:srgbClr val="489F8E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83" name="Google Shape;783;p37"/>
            <p:cNvGrpSpPr/>
            <p:nvPr/>
          </p:nvGrpSpPr>
          <p:grpSpPr>
            <a:xfrm>
              <a:off x="8380325" y="4361225"/>
              <a:ext cx="666525" cy="945850"/>
              <a:chOff x="8380325" y="4361225"/>
              <a:chExt cx="666525" cy="945850"/>
            </a:xfrm>
          </p:grpSpPr>
          <p:sp>
            <p:nvSpPr>
              <p:cNvPr id="784" name="Google Shape;784;p37"/>
              <p:cNvSpPr/>
              <p:nvPr/>
            </p:nvSpPr>
            <p:spPr>
              <a:xfrm>
                <a:off x="8380325" y="4361225"/>
                <a:ext cx="666525" cy="945850"/>
              </a:xfrm>
              <a:custGeom>
                <a:rect b="b" l="l" r="r" t="t"/>
                <a:pathLst>
                  <a:path extrusionOk="0" h="37834" w="26661">
                    <a:moveTo>
                      <a:pt x="5125" y="26408"/>
                    </a:moveTo>
                    <a:cubicBezTo>
                      <a:pt x="1" y="18735"/>
                      <a:pt x="57" y="8738"/>
                      <a:pt x="1345" y="1"/>
                    </a:cubicBezTo>
                    <a:cubicBezTo>
                      <a:pt x="1345" y="1"/>
                      <a:pt x="5405" y="5685"/>
                      <a:pt x="17727" y="12574"/>
                    </a:cubicBezTo>
                    <a:cubicBezTo>
                      <a:pt x="26604" y="18539"/>
                      <a:pt x="26660" y="30889"/>
                      <a:pt x="24308" y="33969"/>
                    </a:cubicBezTo>
                    <a:cubicBezTo>
                      <a:pt x="23328" y="35257"/>
                      <a:pt x="12770" y="37834"/>
                      <a:pt x="5125" y="26408"/>
                    </a:cubicBezTo>
                    <a:close/>
                  </a:path>
                </a:pathLst>
              </a:custGeom>
              <a:solidFill>
                <a:srgbClr val="3A8274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" name="Google Shape;785;p37"/>
              <p:cNvSpPr/>
              <p:nvPr/>
            </p:nvSpPr>
            <p:spPr>
              <a:xfrm>
                <a:off x="8381025" y="4364025"/>
                <a:ext cx="607700" cy="876150"/>
              </a:xfrm>
              <a:custGeom>
                <a:rect b="b" l="l" r="r" t="t"/>
                <a:pathLst>
                  <a:path extrusionOk="0" h="35046" w="24308">
                    <a:moveTo>
                      <a:pt x="1317" y="1"/>
                    </a:moveTo>
                    <a:lnTo>
                      <a:pt x="1317" y="1"/>
                    </a:lnTo>
                    <a:cubicBezTo>
                      <a:pt x="29" y="8710"/>
                      <a:pt x="1" y="18651"/>
                      <a:pt x="5097" y="26296"/>
                    </a:cubicBezTo>
                    <a:cubicBezTo>
                      <a:pt x="9788" y="33306"/>
                      <a:pt x="15574" y="35045"/>
                      <a:pt x="19573" y="35045"/>
                    </a:cubicBezTo>
                    <a:cubicBezTo>
                      <a:pt x="22092" y="35045"/>
                      <a:pt x="23901" y="34355"/>
                      <a:pt x="24280" y="33857"/>
                    </a:cubicBezTo>
                    <a:cubicBezTo>
                      <a:pt x="24308" y="33857"/>
                      <a:pt x="24308" y="33829"/>
                      <a:pt x="24308" y="33829"/>
                    </a:cubicBezTo>
                    <a:cubicBezTo>
                      <a:pt x="19351" y="21311"/>
                      <a:pt x="5825" y="24588"/>
                      <a:pt x="1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86" name="Google Shape;786;p37"/>
            <p:cNvSpPr/>
            <p:nvPr/>
          </p:nvSpPr>
          <p:spPr>
            <a:xfrm>
              <a:off x="8045675" y="4676275"/>
              <a:ext cx="673525" cy="674200"/>
            </a:xfrm>
            <a:custGeom>
              <a:rect b="b" l="l" r="r" t="t"/>
              <a:pathLst>
                <a:path extrusionOk="0" h="26968" w="26941">
                  <a:moveTo>
                    <a:pt x="25148" y="17279"/>
                  </a:moveTo>
                  <a:cubicBezTo>
                    <a:pt x="24812" y="16943"/>
                    <a:pt x="24448" y="16662"/>
                    <a:pt x="24084" y="16410"/>
                  </a:cubicBezTo>
                  <a:cubicBezTo>
                    <a:pt x="23720" y="16158"/>
                    <a:pt x="23328" y="15934"/>
                    <a:pt x="22936" y="15738"/>
                  </a:cubicBezTo>
                  <a:cubicBezTo>
                    <a:pt x="22180" y="15346"/>
                    <a:pt x="21368" y="15066"/>
                    <a:pt x="20527" y="14814"/>
                  </a:cubicBezTo>
                  <a:cubicBezTo>
                    <a:pt x="21396" y="14870"/>
                    <a:pt x="22236" y="14898"/>
                    <a:pt x="23076" y="14814"/>
                  </a:cubicBezTo>
                  <a:cubicBezTo>
                    <a:pt x="23524" y="14786"/>
                    <a:pt x="23972" y="14730"/>
                    <a:pt x="24420" y="14646"/>
                  </a:cubicBezTo>
                  <a:cubicBezTo>
                    <a:pt x="24840" y="14534"/>
                    <a:pt x="25288" y="14422"/>
                    <a:pt x="25708" y="14226"/>
                  </a:cubicBezTo>
                  <a:cubicBezTo>
                    <a:pt x="26156" y="14030"/>
                    <a:pt x="26520" y="13638"/>
                    <a:pt x="26688" y="13106"/>
                  </a:cubicBezTo>
                  <a:cubicBezTo>
                    <a:pt x="26940" y="12182"/>
                    <a:pt x="26408" y="11202"/>
                    <a:pt x="25484" y="10922"/>
                  </a:cubicBezTo>
                  <a:cubicBezTo>
                    <a:pt x="25036" y="10810"/>
                    <a:pt x="24588" y="10754"/>
                    <a:pt x="24140" y="10698"/>
                  </a:cubicBezTo>
                  <a:cubicBezTo>
                    <a:pt x="23692" y="10670"/>
                    <a:pt x="23244" y="10670"/>
                    <a:pt x="22796" y="10698"/>
                  </a:cubicBezTo>
                  <a:cubicBezTo>
                    <a:pt x="21928" y="10754"/>
                    <a:pt x="21088" y="10894"/>
                    <a:pt x="20247" y="11090"/>
                  </a:cubicBezTo>
                  <a:cubicBezTo>
                    <a:pt x="21032" y="10754"/>
                    <a:pt x="21760" y="10334"/>
                    <a:pt x="22460" y="9858"/>
                  </a:cubicBezTo>
                  <a:cubicBezTo>
                    <a:pt x="22824" y="9606"/>
                    <a:pt x="23188" y="9326"/>
                    <a:pt x="23524" y="9017"/>
                  </a:cubicBezTo>
                  <a:cubicBezTo>
                    <a:pt x="23860" y="8709"/>
                    <a:pt x="24168" y="8401"/>
                    <a:pt x="24448" y="8009"/>
                  </a:cubicBezTo>
                  <a:cubicBezTo>
                    <a:pt x="24728" y="7617"/>
                    <a:pt x="24840" y="7085"/>
                    <a:pt x="24728" y="6581"/>
                  </a:cubicBezTo>
                  <a:cubicBezTo>
                    <a:pt x="24504" y="5629"/>
                    <a:pt x="23552" y="5041"/>
                    <a:pt x="22600" y="5265"/>
                  </a:cubicBezTo>
                  <a:cubicBezTo>
                    <a:pt x="22124" y="5377"/>
                    <a:pt x="21704" y="5573"/>
                    <a:pt x="21312" y="5769"/>
                  </a:cubicBezTo>
                  <a:cubicBezTo>
                    <a:pt x="20920" y="5965"/>
                    <a:pt x="20527" y="6189"/>
                    <a:pt x="20135" y="6413"/>
                  </a:cubicBezTo>
                  <a:cubicBezTo>
                    <a:pt x="19435" y="6889"/>
                    <a:pt x="18763" y="7449"/>
                    <a:pt x="18147" y="8037"/>
                  </a:cubicBezTo>
                  <a:cubicBezTo>
                    <a:pt x="18651" y="7337"/>
                    <a:pt x="19071" y="6609"/>
                    <a:pt x="19435" y="5825"/>
                  </a:cubicBezTo>
                  <a:cubicBezTo>
                    <a:pt x="19631" y="5433"/>
                    <a:pt x="19799" y="5013"/>
                    <a:pt x="19939" y="4593"/>
                  </a:cubicBezTo>
                  <a:cubicBezTo>
                    <a:pt x="20079" y="4173"/>
                    <a:pt x="20191" y="3725"/>
                    <a:pt x="20247" y="3249"/>
                  </a:cubicBezTo>
                  <a:cubicBezTo>
                    <a:pt x="20275" y="2773"/>
                    <a:pt x="20135" y="2241"/>
                    <a:pt x="19743" y="1877"/>
                  </a:cubicBezTo>
                  <a:cubicBezTo>
                    <a:pt x="19071" y="1176"/>
                    <a:pt x="17979" y="1148"/>
                    <a:pt x="17251" y="1821"/>
                  </a:cubicBezTo>
                  <a:cubicBezTo>
                    <a:pt x="16915" y="2129"/>
                    <a:pt x="16635" y="2493"/>
                    <a:pt x="16383" y="2885"/>
                  </a:cubicBezTo>
                  <a:cubicBezTo>
                    <a:pt x="16159" y="3249"/>
                    <a:pt x="15935" y="3641"/>
                    <a:pt x="15711" y="4033"/>
                  </a:cubicBezTo>
                  <a:cubicBezTo>
                    <a:pt x="15347" y="4789"/>
                    <a:pt x="15039" y="5601"/>
                    <a:pt x="14787" y="6413"/>
                  </a:cubicBezTo>
                  <a:cubicBezTo>
                    <a:pt x="14871" y="5573"/>
                    <a:pt x="14899" y="4733"/>
                    <a:pt x="14815" y="3893"/>
                  </a:cubicBezTo>
                  <a:cubicBezTo>
                    <a:pt x="14787" y="3445"/>
                    <a:pt x="14731" y="2997"/>
                    <a:pt x="14619" y="2549"/>
                  </a:cubicBezTo>
                  <a:cubicBezTo>
                    <a:pt x="14535" y="2101"/>
                    <a:pt x="14423" y="1681"/>
                    <a:pt x="14227" y="1232"/>
                  </a:cubicBezTo>
                  <a:cubicBezTo>
                    <a:pt x="14003" y="812"/>
                    <a:pt x="13611" y="448"/>
                    <a:pt x="13106" y="280"/>
                  </a:cubicBezTo>
                  <a:cubicBezTo>
                    <a:pt x="12182" y="0"/>
                    <a:pt x="11202" y="560"/>
                    <a:pt x="10922" y="1485"/>
                  </a:cubicBezTo>
                  <a:cubicBezTo>
                    <a:pt x="10782" y="1933"/>
                    <a:pt x="10726" y="2381"/>
                    <a:pt x="10698" y="2829"/>
                  </a:cubicBezTo>
                  <a:cubicBezTo>
                    <a:pt x="10670" y="3277"/>
                    <a:pt x="10670" y="3725"/>
                    <a:pt x="10698" y="4173"/>
                  </a:cubicBezTo>
                  <a:cubicBezTo>
                    <a:pt x="10754" y="5013"/>
                    <a:pt x="10894" y="5881"/>
                    <a:pt x="11090" y="6721"/>
                  </a:cubicBezTo>
                  <a:cubicBezTo>
                    <a:pt x="10726" y="5937"/>
                    <a:pt x="10334" y="5181"/>
                    <a:pt x="9830" y="4481"/>
                  </a:cubicBezTo>
                  <a:cubicBezTo>
                    <a:pt x="9578" y="4117"/>
                    <a:pt x="9326" y="3781"/>
                    <a:pt x="9018" y="3445"/>
                  </a:cubicBezTo>
                  <a:cubicBezTo>
                    <a:pt x="8710" y="3109"/>
                    <a:pt x="8402" y="2801"/>
                    <a:pt x="8010" y="2521"/>
                  </a:cubicBezTo>
                  <a:cubicBezTo>
                    <a:pt x="7590" y="2241"/>
                    <a:pt x="7086" y="2101"/>
                    <a:pt x="6554" y="2241"/>
                  </a:cubicBezTo>
                  <a:cubicBezTo>
                    <a:pt x="5629" y="2465"/>
                    <a:pt x="5041" y="3417"/>
                    <a:pt x="5265" y="4369"/>
                  </a:cubicBezTo>
                  <a:cubicBezTo>
                    <a:pt x="5377" y="4817"/>
                    <a:pt x="5545" y="5237"/>
                    <a:pt x="5741" y="5657"/>
                  </a:cubicBezTo>
                  <a:cubicBezTo>
                    <a:pt x="5966" y="6049"/>
                    <a:pt x="6162" y="6441"/>
                    <a:pt x="6414" y="6805"/>
                  </a:cubicBezTo>
                  <a:cubicBezTo>
                    <a:pt x="6890" y="7533"/>
                    <a:pt x="7422" y="8177"/>
                    <a:pt x="8010" y="8821"/>
                  </a:cubicBezTo>
                  <a:cubicBezTo>
                    <a:pt x="7310" y="8317"/>
                    <a:pt x="6610" y="7869"/>
                    <a:pt x="5826" y="7505"/>
                  </a:cubicBezTo>
                  <a:cubicBezTo>
                    <a:pt x="5433" y="7337"/>
                    <a:pt x="5013" y="7169"/>
                    <a:pt x="4593" y="7029"/>
                  </a:cubicBezTo>
                  <a:cubicBezTo>
                    <a:pt x="4173" y="6889"/>
                    <a:pt x="3725" y="6777"/>
                    <a:pt x="3249" y="6721"/>
                  </a:cubicBezTo>
                  <a:cubicBezTo>
                    <a:pt x="2745" y="6665"/>
                    <a:pt x="2241" y="6833"/>
                    <a:pt x="1877" y="7197"/>
                  </a:cubicBezTo>
                  <a:cubicBezTo>
                    <a:pt x="1149" y="7869"/>
                    <a:pt x="1121" y="8989"/>
                    <a:pt x="1793" y="9690"/>
                  </a:cubicBezTo>
                  <a:cubicBezTo>
                    <a:pt x="2129" y="10026"/>
                    <a:pt x="2493" y="10306"/>
                    <a:pt x="2857" y="10558"/>
                  </a:cubicBezTo>
                  <a:cubicBezTo>
                    <a:pt x="3249" y="10810"/>
                    <a:pt x="3613" y="11034"/>
                    <a:pt x="4033" y="11230"/>
                  </a:cubicBezTo>
                  <a:cubicBezTo>
                    <a:pt x="4789" y="11622"/>
                    <a:pt x="5601" y="11930"/>
                    <a:pt x="6414" y="12154"/>
                  </a:cubicBezTo>
                  <a:cubicBezTo>
                    <a:pt x="5545" y="12098"/>
                    <a:pt x="4705" y="12070"/>
                    <a:pt x="3865" y="12154"/>
                  </a:cubicBezTo>
                  <a:cubicBezTo>
                    <a:pt x="3417" y="12182"/>
                    <a:pt x="2997" y="12238"/>
                    <a:pt x="2549" y="12322"/>
                  </a:cubicBezTo>
                  <a:cubicBezTo>
                    <a:pt x="2101" y="12434"/>
                    <a:pt x="1681" y="12546"/>
                    <a:pt x="1233" y="12742"/>
                  </a:cubicBezTo>
                  <a:cubicBezTo>
                    <a:pt x="785" y="12938"/>
                    <a:pt x="421" y="13330"/>
                    <a:pt x="281" y="13862"/>
                  </a:cubicBezTo>
                  <a:cubicBezTo>
                    <a:pt x="1" y="14786"/>
                    <a:pt x="533" y="15766"/>
                    <a:pt x="1485" y="16046"/>
                  </a:cubicBezTo>
                  <a:cubicBezTo>
                    <a:pt x="1933" y="16158"/>
                    <a:pt x="2381" y="16214"/>
                    <a:pt x="2829" y="16270"/>
                  </a:cubicBezTo>
                  <a:cubicBezTo>
                    <a:pt x="3277" y="16298"/>
                    <a:pt x="3725" y="16298"/>
                    <a:pt x="4173" y="16270"/>
                  </a:cubicBezTo>
                  <a:cubicBezTo>
                    <a:pt x="5013" y="16214"/>
                    <a:pt x="5854" y="16074"/>
                    <a:pt x="6694" y="15878"/>
                  </a:cubicBezTo>
                  <a:cubicBezTo>
                    <a:pt x="5938" y="16214"/>
                    <a:pt x="5181" y="16634"/>
                    <a:pt x="4481" y="17111"/>
                  </a:cubicBezTo>
                  <a:cubicBezTo>
                    <a:pt x="4117" y="17363"/>
                    <a:pt x="3781" y="17643"/>
                    <a:pt x="3445" y="17951"/>
                  </a:cubicBezTo>
                  <a:cubicBezTo>
                    <a:pt x="3109" y="18259"/>
                    <a:pt x="2773" y="18567"/>
                    <a:pt x="2521" y="18959"/>
                  </a:cubicBezTo>
                  <a:cubicBezTo>
                    <a:pt x="2213" y="19351"/>
                    <a:pt x="2101" y="19883"/>
                    <a:pt x="2241" y="20387"/>
                  </a:cubicBezTo>
                  <a:cubicBezTo>
                    <a:pt x="2465" y="21339"/>
                    <a:pt x="3417" y="21927"/>
                    <a:pt x="4369" y="21703"/>
                  </a:cubicBezTo>
                  <a:cubicBezTo>
                    <a:pt x="4817" y="21591"/>
                    <a:pt x="5237" y="21395"/>
                    <a:pt x="5629" y="21199"/>
                  </a:cubicBezTo>
                  <a:cubicBezTo>
                    <a:pt x="6050" y="21003"/>
                    <a:pt x="6442" y="20779"/>
                    <a:pt x="6806" y="20555"/>
                  </a:cubicBezTo>
                  <a:cubicBezTo>
                    <a:pt x="7506" y="20079"/>
                    <a:pt x="8178" y="19547"/>
                    <a:pt x="8794" y="18931"/>
                  </a:cubicBezTo>
                  <a:cubicBezTo>
                    <a:pt x="8318" y="19631"/>
                    <a:pt x="7870" y="20359"/>
                    <a:pt x="7506" y="21143"/>
                  </a:cubicBezTo>
                  <a:cubicBezTo>
                    <a:pt x="7310" y="21535"/>
                    <a:pt x="7142" y="21955"/>
                    <a:pt x="7030" y="22375"/>
                  </a:cubicBezTo>
                  <a:cubicBezTo>
                    <a:pt x="6890" y="22795"/>
                    <a:pt x="6750" y="23243"/>
                    <a:pt x="6722" y="23719"/>
                  </a:cubicBezTo>
                  <a:cubicBezTo>
                    <a:pt x="6666" y="24195"/>
                    <a:pt x="6834" y="24728"/>
                    <a:pt x="7198" y="25092"/>
                  </a:cubicBezTo>
                  <a:cubicBezTo>
                    <a:pt x="7870" y="25792"/>
                    <a:pt x="8990" y="25820"/>
                    <a:pt x="9690" y="25148"/>
                  </a:cubicBezTo>
                  <a:cubicBezTo>
                    <a:pt x="10026" y="24840"/>
                    <a:pt x="10306" y="24475"/>
                    <a:pt x="10558" y="24083"/>
                  </a:cubicBezTo>
                  <a:cubicBezTo>
                    <a:pt x="10810" y="23719"/>
                    <a:pt x="11034" y="23327"/>
                    <a:pt x="11230" y="22935"/>
                  </a:cubicBezTo>
                  <a:cubicBezTo>
                    <a:pt x="11622" y="22179"/>
                    <a:pt x="11902" y="21367"/>
                    <a:pt x="12154" y="20555"/>
                  </a:cubicBezTo>
                  <a:cubicBezTo>
                    <a:pt x="12070" y="21395"/>
                    <a:pt x="12070" y="22263"/>
                    <a:pt x="12126" y="23103"/>
                  </a:cubicBezTo>
                  <a:cubicBezTo>
                    <a:pt x="12182" y="23523"/>
                    <a:pt x="12238" y="23971"/>
                    <a:pt x="12322" y="24419"/>
                  </a:cubicBezTo>
                  <a:cubicBezTo>
                    <a:pt x="12406" y="24868"/>
                    <a:pt x="12546" y="25288"/>
                    <a:pt x="12742" y="25736"/>
                  </a:cubicBezTo>
                  <a:cubicBezTo>
                    <a:pt x="12938" y="26184"/>
                    <a:pt x="13330" y="26548"/>
                    <a:pt x="13835" y="26688"/>
                  </a:cubicBezTo>
                  <a:cubicBezTo>
                    <a:pt x="14787" y="26968"/>
                    <a:pt x="15767" y="26436"/>
                    <a:pt x="16019" y="25484"/>
                  </a:cubicBezTo>
                  <a:cubicBezTo>
                    <a:pt x="16159" y="25036"/>
                    <a:pt x="16215" y="24587"/>
                    <a:pt x="16243" y="24139"/>
                  </a:cubicBezTo>
                  <a:cubicBezTo>
                    <a:pt x="16271" y="23691"/>
                    <a:pt x="16271" y="23243"/>
                    <a:pt x="16243" y="22795"/>
                  </a:cubicBezTo>
                  <a:cubicBezTo>
                    <a:pt x="16187" y="21955"/>
                    <a:pt x="16047" y="21087"/>
                    <a:pt x="15851" y="20247"/>
                  </a:cubicBezTo>
                  <a:cubicBezTo>
                    <a:pt x="16215" y="21031"/>
                    <a:pt x="16635" y="21787"/>
                    <a:pt x="17111" y="22487"/>
                  </a:cubicBezTo>
                  <a:cubicBezTo>
                    <a:pt x="17363" y="22851"/>
                    <a:pt x="17643" y="23187"/>
                    <a:pt x="17951" y="23523"/>
                  </a:cubicBezTo>
                  <a:cubicBezTo>
                    <a:pt x="18231" y="23859"/>
                    <a:pt x="18567" y="24195"/>
                    <a:pt x="18959" y="24447"/>
                  </a:cubicBezTo>
                  <a:cubicBezTo>
                    <a:pt x="19351" y="24728"/>
                    <a:pt x="19883" y="24868"/>
                    <a:pt x="20387" y="24728"/>
                  </a:cubicBezTo>
                  <a:cubicBezTo>
                    <a:pt x="21340" y="24503"/>
                    <a:pt x="21928" y="23551"/>
                    <a:pt x="21676" y="22599"/>
                  </a:cubicBezTo>
                  <a:cubicBezTo>
                    <a:pt x="21564" y="22151"/>
                    <a:pt x="21396" y="21731"/>
                    <a:pt x="21200" y="21311"/>
                  </a:cubicBezTo>
                  <a:cubicBezTo>
                    <a:pt x="21004" y="20919"/>
                    <a:pt x="20779" y="20527"/>
                    <a:pt x="20527" y="20163"/>
                  </a:cubicBezTo>
                  <a:cubicBezTo>
                    <a:pt x="20079" y="19463"/>
                    <a:pt x="19519" y="18791"/>
                    <a:pt x="18931" y="18175"/>
                  </a:cubicBezTo>
                  <a:cubicBezTo>
                    <a:pt x="19631" y="18651"/>
                    <a:pt x="20359" y="19099"/>
                    <a:pt x="21116" y="19463"/>
                  </a:cubicBezTo>
                  <a:cubicBezTo>
                    <a:pt x="21536" y="19631"/>
                    <a:pt x="21928" y="19799"/>
                    <a:pt x="22376" y="19939"/>
                  </a:cubicBezTo>
                  <a:cubicBezTo>
                    <a:pt x="22796" y="20079"/>
                    <a:pt x="23244" y="20191"/>
                    <a:pt x="23720" y="20247"/>
                  </a:cubicBezTo>
                  <a:cubicBezTo>
                    <a:pt x="24196" y="20303"/>
                    <a:pt x="24700" y="20135"/>
                    <a:pt x="25092" y="19771"/>
                  </a:cubicBezTo>
                  <a:cubicBezTo>
                    <a:pt x="25792" y="19099"/>
                    <a:pt x="25820" y="17979"/>
                    <a:pt x="25148" y="17279"/>
                  </a:cubicBezTo>
                  <a:close/>
                </a:path>
              </a:pathLst>
            </a:custGeom>
            <a:solidFill>
              <a:srgbClr val="DC6C82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87" name="Google Shape;787;p37"/>
            <p:cNvGrpSpPr/>
            <p:nvPr/>
          </p:nvGrpSpPr>
          <p:grpSpPr>
            <a:xfrm>
              <a:off x="8042875" y="4685375"/>
              <a:ext cx="673525" cy="673500"/>
              <a:chOff x="8042875" y="4685375"/>
              <a:chExt cx="673525" cy="673500"/>
            </a:xfrm>
          </p:grpSpPr>
          <p:sp>
            <p:nvSpPr>
              <p:cNvPr id="788" name="Google Shape;788;p37"/>
              <p:cNvSpPr/>
              <p:nvPr/>
            </p:nvSpPr>
            <p:spPr>
              <a:xfrm>
                <a:off x="8042875" y="4685375"/>
                <a:ext cx="673525" cy="673500"/>
              </a:xfrm>
              <a:custGeom>
                <a:rect b="b" l="l" r="r" t="t"/>
                <a:pathLst>
                  <a:path extrusionOk="0" h="26940" w="26941">
                    <a:moveTo>
                      <a:pt x="25148" y="17251"/>
                    </a:moveTo>
                    <a:cubicBezTo>
                      <a:pt x="24812" y="16915"/>
                      <a:pt x="24448" y="16635"/>
                      <a:pt x="24084" y="16382"/>
                    </a:cubicBezTo>
                    <a:cubicBezTo>
                      <a:pt x="23720" y="16158"/>
                      <a:pt x="23328" y="15906"/>
                      <a:pt x="22936" y="15710"/>
                    </a:cubicBezTo>
                    <a:cubicBezTo>
                      <a:pt x="22152" y="15346"/>
                      <a:pt x="21368" y="15038"/>
                      <a:pt x="20527" y="14786"/>
                    </a:cubicBezTo>
                    <a:cubicBezTo>
                      <a:pt x="21396" y="14870"/>
                      <a:pt x="22236" y="14870"/>
                      <a:pt x="23076" y="14814"/>
                    </a:cubicBezTo>
                    <a:cubicBezTo>
                      <a:pt x="23524" y="14786"/>
                      <a:pt x="23972" y="14702"/>
                      <a:pt x="24392" y="14618"/>
                    </a:cubicBezTo>
                    <a:cubicBezTo>
                      <a:pt x="24840" y="14534"/>
                      <a:pt x="25288" y="14394"/>
                      <a:pt x="25708" y="14198"/>
                    </a:cubicBezTo>
                    <a:cubicBezTo>
                      <a:pt x="26156" y="14002"/>
                      <a:pt x="26520" y="13610"/>
                      <a:pt x="26660" y="13106"/>
                    </a:cubicBezTo>
                    <a:cubicBezTo>
                      <a:pt x="26940" y="12182"/>
                      <a:pt x="26408" y="11202"/>
                      <a:pt x="25484" y="10922"/>
                    </a:cubicBezTo>
                    <a:cubicBezTo>
                      <a:pt x="25036" y="10782"/>
                      <a:pt x="24560" y="10726"/>
                      <a:pt x="24112" y="10698"/>
                    </a:cubicBezTo>
                    <a:cubicBezTo>
                      <a:pt x="23664" y="10670"/>
                      <a:pt x="23216" y="10670"/>
                      <a:pt x="22796" y="10698"/>
                    </a:cubicBezTo>
                    <a:cubicBezTo>
                      <a:pt x="21928" y="10754"/>
                      <a:pt x="21088" y="10894"/>
                      <a:pt x="20247" y="11090"/>
                    </a:cubicBezTo>
                    <a:cubicBezTo>
                      <a:pt x="21032" y="10726"/>
                      <a:pt x="21760" y="10306"/>
                      <a:pt x="22460" y="9830"/>
                    </a:cubicBezTo>
                    <a:cubicBezTo>
                      <a:pt x="22824" y="9578"/>
                      <a:pt x="23188" y="9298"/>
                      <a:pt x="23524" y="9018"/>
                    </a:cubicBezTo>
                    <a:cubicBezTo>
                      <a:pt x="23860" y="8710"/>
                      <a:pt x="24168" y="8373"/>
                      <a:pt x="24448" y="8009"/>
                    </a:cubicBezTo>
                    <a:cubicBezTo>
                      <a:pt x="24728" y="7589"/>
                      <a:pt x="24840" y="7085"/>
                      <a:pt x="24728" y="6553"/>
                    </a:cubicBezTo>
                    <a:cubicBezTo>
                      <a:pt x="24476" y="5601"/>
                      <a:pt x="23524" y="5041"/>
                      <a:pt x="22600" y="5265"/>
                    </a:cubicBezTo>
                    <a:cubicBezTo>
                      <a:pt x="22124" y="5377"/>
                      <a:pt x="21704" y="5545"/>
                      <a:pt x="21312" y="5741"/>
                    </a:cubicBezTo>
                    <a:cubicBezTo>
                      <a:pt x="20919" y="5937"/>
                      <a:pt x="20527" y="6161"/>
                      <a:pt x="20135" y="6413"/>
                    </a:cubicBezTo>
                    <a:cubicBezTo>
                      <a:pt x="19435" y="6889"/>
                      <a:pt x="18763" y="7421"/>
                      <a:pt x="18147" y="8009"/>
                    </a:cubicBezTo>
                    <a:cubicBezTo>
                      <a:pt x="18651" y="7309"/>
                      <a:pt x="19071" y="6581"/>
                      <a:pt x="19435" y="5825"/>
                    </a:cubicBezTo>
                    <a:cubicBezTo>
                      <a:pt x="19631" y="5433"/>
                      <a:pt x="19799" y="5013"/>
                      <a:pt x="19939" y="4593"/>
                    </a:cubicBezTo>
                    <a:cubicBezTo>
                      <a:pt x="20079" y="4145"/>
                      <a:pt x="20191" y="3725"/>
                      <a:pt x="20219" y="3249"/>
                    </a:cubicBezTo>
                    <a:cubicBezTo>
                      <a:pt x="20275" y="2745"/>
                      <a:pt x="20107" y="2241"/>
                      <a:pt x="19743" y="1849"/>
                    </a:cubicBezTo>
                    <a:cubicBezTo>
                      <a:pt x="19071" y="1149"/>
                      <a:pt x="17951" y="1121"/>
                      <a:pt x="17251" y="1793"/>
                    </a:cubicBezTo>
                    <a:cubicBezTo>
                      <a:pt x="16915" y="2129"/>
                      <a:pt x="16635" y="2493"/>
                      <a:pt x="16383" y="2857"/>
                    </a:cubicBezTo>
                    <a:cubicBezTo>
                      <a:pt x="16131" y="3249"/>
                      <a:pt x="15907" y="3613"/>
                      <a:pt x="15711" y="4033"/>
                    </a:cubicBezTo>
                    <a:cubicBezTo>
                      <a:pt x="15347" y="4789"/>
                      <a:pt x="15039" y="5573"/>
                      <a:pt x="14787" y="6413"/>
                    </a:cubicBezTo>
                    <a:cubicBezTo>
                      <a:pt x="14871" y="5545"/>
                      <a:pt x="14899" y="4705"/>
                      <a:pt x="14815" y="3865"/>
                    </a:cubicBezTo>
                    <a:cubicBezTo>
                      <a:pt x="14787" y="3417"/>
                      <a:pt x="14703" y="2969"/>
                      <a:pt x="14619" y="2549"/>
                    </a:cubicBezTo>
                    <a:cubicBezTo>
                      <a:pt x="14535" y="2101"/>
                      <a:pt x="14423" y="1653"/>
                      <a:pt x="14227" y="1233"/>
                    </a:cubicBezTo>
                    <a:cubicBezTo>
                      <a:pt x="14003" y="784"/>
                      <a:pt x="13611" y="420"/>
                      <a:pt x="13106" y="280"/>
                    </a:cubicBezTo>
                    <a:cubicBezTo>
                      <a:pt x="12182" y="0"/>
                      <a:pt x="11202" y="532"/>
                      <a:pt x="10922" y="1457"/>
                    </a:cubicBezTo>
                    <a:cubicBezTo>
                      <a:pt x="10782" y="1933"/>
                      <a:pt x="10726" y="2381"/>
                      <a:pt x="10698" y="2829"/>
                    </a:cubicBezTo>
                    <a:cubicBezTo>
                      <a:pt x="10670" y="3277"/>
                      <a:pt x="10670" y="3725"/>
                      <a:pt x="10698" y="4173"/>
                    </a:cubicBezTo>
                    <a:cubicBezTo>
                      <a:pt x="10754" y="5013"/>
                      <a:pt x="10894" y="5853"/>
                      <a:pt x="11090" y="6693"/>
                    </a:cubicBezTo>
                    <a:cubicBezTo>
                      <a:pt x="10726" y="5909"/>
                      <a:pt x="10334" y="5181"/>
                      <a:pt x="9830" y="4481"/>
                    </a:cubicBezTo>
                    <a:cubicBezTo>
                      <a:pt x="9578" y="4117"/>
                      <a:pt x="9298" y="3753"/>
                      <a:pt x="9018" y="3417"/>
                    </a:cubicBezTo>
                    <a:cubicBezTo>
                      <a:pt x="8710" y="3109"/>
                      <a:pt x="8374" y="2773"/>
                      <a:pt x="8010" y="2493"/>
                    </a:cubicBezTo>
                    <a:cubicBezTo>
                      <a:pt x="7590" y="2213"/>
                      <a:pt x="7086" y="2101"/>
                      <a:pt x="6554" y="2213"/>
                    </a:cubicBezTo>
                    <a:cubicBezTo>
                      <a:pt x="5629" y="2465"/>
                      <a:pt x="5041" y="3417"/>
                      <a:pt x="5265" y="4341"/>
                    </a:cubicBezTo>
                    <a:cubicBezTo>
                      <a:pt x="5377" y="4817"/>
                      <a:pt x="5545" y="5237"/>
                      <a:pt x="5741" y="5629"/>
                    </a:cubicBezTo>
                    <a:cubicBezTo>
                      <a:pt x="5938" y="6049"/>
                      <a:pt x="6162" y="6413"/>
                      <a:pt x="6414" y="6805"/>
                    </a:cubicBezTo>
                    <a:cubicBezTo>
                      <a:pt x="6890" y="7505"/>
                      <a:pt x="7422" y="8177"/>
                      <a:pt x="8010" y="8794"/>
                    </a:cubicBezTo>
                    <a:cubicBezTo>
                      <a:pt x="7310" y="8289"/>
                      <a:pt x="6582" y="7869"/>
                      <a:pt x="5825" y="7505"/>
                    </a:cubicBezTo>
                    <a:cubicBezTo>
                      <a:pt x="5433" y="7309"/>
                      <a:pt x="5013" y="7141"/>
                      <a:pt x="4593" y="7001"/>
                    </a:cubicBezTo>
                    <a:cubicBezTo>
                      <a:pt x="4145" y="6861"/>
                      <a:pt x="3725" y="6749"/>
                      <a:pt x="3249" y="6721"/>
                    </a:cubicBezTo>
                    <a:cubicBezTo>
                      <a:pt x="2745" y="6665"/>
                      <a:pt x="2241" y="6833"/>
                      <a:pt x="1849" y="7197"/>
                    </a:cubicBezTo>
                    <a:cubicBezTo>
                      <a:pt x="1149" y="7869"/>
                      <a:pt x="1121" y="8990"/>
                      <a:pt x="1793" y="9690"/>
                    </a:cubicBezTo>
                    <a:cubicBezTo>
                      <a:pt x="2129" y="10026"/>
                      <a:pt x="2493" y="10306"/>
                      <a:pt x="2857" y="10558"/>
                    </a:cubicBezTo>
                    <a:cubicBezTo>
                      <a:pt x="3249" y="10810"/>
                      <a:pt x="3613" y="11034"/>
                      <a:pt x="4033" y="11230"/>
                    </a:cubicBezTo>
                    <a:cubicBezTo>
                      <a:pt x="4789" y="11594"/>
                      <a:pt x="5573" y="11902"/>
                      <a:pt x="6414" y="12154"/>
                    </a:cubicBezTo>
                    <a:cubicBezTo>
                      <a:pt x="5545" y="12070"/>
                      <a:pt x="4705" y="12070"/>
                      <a:pt x="3865" y="12126"/>
                    </a:cubicBezTo>
                    <a:cubicBezTo>
                      <a:pt x="3417" y="12154"/>
                      <a:pt x="2997" y="12238"/>
                      <a:pt x="2549" y="12322"/>
                    </a:cubicBezTo>
                    <a:cubicBezTo>
                      <a:pt x="2101" y="12406"/>
                      <a:pt x="1653" y="12546"/>
                      <a:pt x="1233" y="12742"/>
                    </a:cubicBezTo>
                    <a:cubicBezTo>
                      <a:pt x="785" y="12938"/>
                      <a:pt x="421" y="13330"/>
                      <a:pt x="281" y="13834"/>
                    </a:cubicBezTo>
                    <a:cubicBezTo>
                      <a:pt x="1" y="14786"/>
                      <a:pt x="533" y="15766"/>
                      <a:pt x="1457" y="16018"/>
                    </a:cubicBezTo>
                    <a:cubicBezTo>
                      <a:pt x="1933" y="16158"/>
                      <a:pt x="2381" y="16214"/>
                      <a:pt x="2829" y="16242"/>
                    </a:cubicBezTo>
                    <a:cubicBezTo>
                      <a:pt x="3277" y="16270"/>
                      <a:pt x="3725" y="16270"/>
                      <a:pt x="4173" y="16242"/>
                    </a:cubicBezTo>
                    <a:cubicBezTo>
                      <a:pt x="5013" y="16186"/>
                      <a:pt x="5853" y="16046"/>
                      <a:pt x="6694" y="15850"/>
                    </a:cubicBezTo>
                    <a:cubicBezTo>
                      <a:pt x="5938" y="16214"/>
                      <a:pt x="5181" y="16635"/>
                      <a:pt x="4481" y="17111"/>
                    </a:cubicBezTo>
                    <a:cubicBezTo>
                      <a:pt x="4117" y="17363"/>
                      <a:pt x="3753" y="17643"/>
                      <a:pt x="3445" y="17923"/>
                    </a:cubicBezTo>
                    <a:cubicBezTo>
                      <a:pt x="3109" y="18231"/>
                      <a:pt x="2773" y="18567"/>
                      <a:pt x="2493" y="18931"/>
                    </a:cubicBezTo>
                    <a:cubicBezTo>
                      <a:pt x="2213" y="19351"/>
                      <a:pt x="2101" y="19855"/>
                      <a:pt x="2241" y="20387"/>
                    </a:cubicBezTo>
                    <a:cubicBezTo>
                      <a:pt x="2465" y="21339"/>
                      <a:pt x="3417" y="21899"/>
                      <a:pt x="4369" y="21675"/>
                    </a:cubicBezTo>
                    <a:cubicBezTo>
                      <a:pt x="4817" y="21563"/>
                      <a:pt x="5237" y="21395"/>
                      <a:pt x="5629" y="21199"/>
                    </a:cubicBezTo>
                    <a:cubicBezTo>
                      <a:pt x="6050" y="21003"/>
                      <a:pt x="6442" y="20779"/>
                      <a:pt x="6806" y="20527"/>
                    </a:cubicBezTo>
                    <a:cubicBezTo>
                      <a:pt x="7506" y="20051"/>
                      <a:pt x="8178" y="19519"/>
                      <a:pt x="8794" y="18931"/>
                    </a:cubicBezTo>
                    <a:cubicBezTo>
                      <a:pt x="8318" y="19631"/>
                      <a:pt x="7870" y="20359"/>
                      <a:pt x="7506" y="21115"/>
                    </a:cubicBezTo>
                    <a:cubicBezTo>
                      <a:pt x="7310" y="21535"/>
                      <a:pt x="7142" y="21927"/>
                      <a:pt x="7002" y="22375"/>
                    </a:cubicBezTo>
                    <a:cubicBezTo>
                      <a:pt x="6890" y="22795"/>
                      <a:pt x="6750" y="23215"/>
                      <a:pt x="6722" y="23691"/>
                    </a:cubicBezTo>
                    <a:cubicBezTo>
                      <a:pt x="6666" y="24195"/>
                      <a:pt x="6834" y="24700"/>
                      <a:pt x="7198" y="25092"/>
                    </a:cubicBezTo>
                    <a:cubicBezTo>
                      <a:pt x="7870" y="25792"/>
                      <a:pt x="8990" y="25820"/>
                      <a:pt x="9690" y="25148"/>
                    </a:cubicBezTo>
                    <a:cubicBezTo>
                      <a:pt x="10026" y="24812"/>
                      <a:pt x="10306" y="24448"/>
                      <a:pt x="10558" y="24083"/>
                    </a:cubicBezTo>
                    <a:cubicBezTo>
                      <a:pt x="10810" y="23719"/>
                      <a:pt x="11034" y="23327"/>
                      <a:pt x="11230" y="22935"/>
                    </a:cubicBezTo>
                    <a:cubicBezTo>
                      <a:pt x="11594" y="22151"/>
                      <a:pt x="11902" y="21367"/>
                      <a:pt x="12154" y="20527"/>
                    </a:cubicBezTo>
                    <a:cubicBezTo>
                      <a:pt x="12070" y="21395"/>
                      <a:pt x="12070" y="22235"/>
                      <a:pt x="12126" y="23075"/>
                    </a:cubicBezTo>
                    <a:cubicBezTo>
                      <a:pt x="12154" y="23523"/>
                      <a:pt x="12238" y="23971"/>
                      <a:pt x="12322" y="24392"/>
                    </a:cubicBezTo>
                    <a:cubicBezTo>
                      <a:pt x="12406" y="24840"/>
                      <a:pt x="12546" y="25288"/>
                      <a:pt x="12742" y="25708"/>
                    </a:cubicBezTo>
                    <a:cubicBezTo>
                      <a:pt x="12938" y="26156"/>
                      <a:pt x="13330" y="26520"/>
                      <a:pt x="13835" y="26660"/>
                    </a:cubicBezTo>
                    <a:cubicBezTo>
                      <a:pt x="14759" y="26940"/>
                      <a:pt x="15767" y="26408"/>
                      <a:pt x="16019" y="25484"/>
                    </a:cubicBezTo>
                    <a:cubicBezTo>
                      <a:pt x="16159" y="25036"/>
                      <a:pt x="16215" y="24560"/>
                      <a:pt x="16243" y="24111"/>
                    </a:cubicBezTo>
                    <a:cubicBezTo>
                      <a:pt x="16271" y="23663"/>
                      <a:pt x="16271" y="23215"/>
                      <a:pt x="16243" y="22795"/>
                    </a:cubicBezTo>
                    <a:cubicBezTo>
                      <a:pt x="16187" y="21927"/>
                      <a:pt x="16047" y="21087"/>
                      <a:pt x="15851" y="20247"/>
                    </a:cubicBezTo>
                    <a:cubicBezTo>
                      <a:pt x="16215" y="21031"/>
                      <a:pt x="16635" y="21759"/>
                      <a:pt x="17111" y="22459"/>
                    </a:cubicBezTo>
                    <a:cubicBezTo>
                      <a:pt x="17363" y="22823"/>
                      <a:pt x="17643" y="23187"/>
                      <a:pt x="17951" y="23523"/>
                    </a:cubicBezTo>
                    <a:cubicBezTo>
                      <a:pt x="18231" y="23859"/>
                      <a:pt x="18567" y="24167"/>
                      <a:pt x="18959" y="24448"/>
                    </a:cubicBezTo>
                    <a:cubicBezTo>
                      <a:pt x="19351" y="24728"/>
                      <a:pt x="19883" y="24840"/>
                      <a:pt x="20387" y="24728"/>
                    </a:cubicBezTo>
                    <a:cubicBezTo>
                      <a:pt x="21340" y="24476"/>
                      <a:pt x="21900" y="23523"/>
                      <a:pt x="21676" y="22599"/>
                    </a:cubicBezTo>
                    <a:cubicBezTo>
                      <a:pt x="21564" y="22123"/>
                      <a:pt x="21396" y="21703"/>
                      <a:pt x="21200" y="21311"/>
                    </a:cubicBezTo>
                    <a:cubicBezTo>
                      <a:pt x="21004" y="20919"/>
                      <a:pt x="20779" y="20527"/>
                      <a:pt x="20527" y="20135"/>
                    </a:cubicBezTo>
                    <a:cubicBezTo>
                      <a:pt x="20079" y="19435"/>
                      <a:pt x="19519" y="18763"/>
                      <a:pt x="18931" y="18147"/>
                    </a:cubicBezTo>
                    <a:cubicBezTo>
                      <a:pt x="19631" y="18651"/>
                      <a:pt x="20359" y="19071"/>
                      <a:pt x="21116" y="19435"/>
                    </a:cubicBezTo>
                    <a:cubicBezTo>
                      <a:pt x="21536" y="19631"/>
                      <a:pt x="21928" y="19799"/>
                      <a:pt x="22376" y="19939"/>
                    </a:cubicBezTo>
                    <a:cubicBezTo>
                      <a:pt x="22796" y="20079"/>
                      <a:pt x="23216" y="20191"/>
                      <a:pt x="23692" y="20247"/>
                    </a:cubicBezTo>
                    <a:cubicBezTo>
                      <a:pt x="24196" y="20275"/>
                      <a:pt x="24700" y="20135"/>
                      <a:pt x="25092" y="19743"/>
                    </a:cubicBezTo>
                    <a:cubicBezTo>
                      <a:pt x="25792" y="19071"/>
                      <a:pt x="25820" y="17979"/>
                      <a:pt x="25148" y="17251"/>
                    </a:cubicBezTo>
                    <a:close/>
                  </a:path>
                </a:pathLst>
              </a:custGeom>
              <a:solidFill>
                <a:srgbClr val="DC4D69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37"/>
              <p:cNvSpPr/>
              <p:nvPr/>
            </p:nvSpPr>
            <p:spPr>
              <a:xfrm>
                <a:off x="8310325" y="4961675"/>
                <a:ext cx="137225" cy="120200"/>
              </a:xfrm>
              <a:custGeom>
                <a:rect b="b" l="l" r="r" t="t"/>
                <a:pathLst>
                  <a:path extrusionOk="0" h="4808" w="5489">
                    <a:moveTo>
                      <a:pt x="2750" y="0"/>
                    </a:moveTo>
                    <a:cubicBezTo>
                      <a:pt x="1866" y="0"/>
                      <a:pt x="1010" y="490"/>
                      <a:pt x="588" y="1354"/>
                    </a:cubicBezTo>
                    <a:cubicBezTo>
                      <a:pt x="0" y="2558"/>
                      <a:pt x="504" y="3986"/>
                      <a:pt x="1708" y="4574"/>
                    </a:cubicBezTo>
                    <a:cubicBezTo>
                      <a:pt x="2040" y="4732"/>
                      <a:pt x="2392" y="4808"/>
                      <a:pt x="2739" y="4808"/>
                    </a:cubicBezTo>
                    <a:cubicBezTo>
                      <a:pt x="3623" y="4808"/>
                      <a:pt x="4479" y="4319"/>
                      <a:pt x="4901" y="3454"/>
                    </a:cubicBezTo>
                    <a:cubicBezTo>
                      <a:pt x="5489" y="2250"/>
                      <a:pt x="4985" y="822"/>
                      <a:pt x="3781" y="234"/>
                    </a:cubicBezTo>
                    <a:cubicBezTo>
                      <a:pt x="3449" y="76"/>
                      <a:pt x="3097" y="0"/>
                      <a:pt x="27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90" name="Google Shape;790;p37"/>
            <p:cNvSpPr/>
            <p:nvPr/>
          </p:nvSpPr>
          <p:spPr>
            <a:xfrm>
              <a:off x="8809475" y="4212550"/>
              <a:ext cx="1135575" cy="1135825"/>
            </a:xfrm>
            <a:custGeom>
              <a:rect b="b" l="l" r="r" t="t"/>
              <a:pathLst>
                <a:path extrusionOk="0" h="45433" w="45423">
                  <a:moveTo>
                    <a:pt x="19424" y="0"/>
                  </a:moveTo>
                  <a:cubicBezTo>
                    <a:pt x="19341" y="0"/>
                    <a:pt x="19260" y="4"/>
                    <a:pt x="19183" y="11"/>
                  </a:cubicBezTo>
                  <a:cubicBezTo>
                    <a:pt x="18483" y="123"/>
                    <a:pt x="17839" y="571"/>
                    <a:pt x="17335" y="1215"/>
                  </a:cubicBezTo>
                  <a:cubicBezTo>
                    <a:pt x="17223" y="1355"/>
                    <a:pt x="17111" y="1523"/>
                    <a:pt x="16999" y="1719"/>
                  </a:cubicBezTo>
                  <a:cubicBezTo>
                    <a:pt x="16915" y="1887"/>
                    <a:pt x="16803" y="2055"/>
                    <a:pt x="16747" y="2279"/>
                  </a:cubicBezTo>
                  <a:cubicBezTo>
                    <a:pt x="16579" y="2643"/>
                    <a:pt x="16495" y="3063"/>
                    <a:pt x="16439" y="3483"/>
                  </a:cubicBezTo>
                  <a:cubicBezTo>
                    <a:pt x="16327" y="4772"/>
                    <a:pt x="16495" y="6004"/>
                    <a:pt x="16747" y="7124"/>
                  </a:cubicBezTo>
                  <a:cubicBezTo>
                    <a:pt x="16243" y="6116"/>
                    <a:pt x="15543" y="5052"/>
                    <a:pt x="14591" y="4155"/>
                  </a:cubicBezTo>
                  <a:cubicBezTo>
                    <a:pt x="14283" y="3875"/>
                    <a:pt x="13947" y="3651"/>
                    <a:pt x="13583" y="3455"/>
                  </a:cubicBezTo>
                  <a:cubicBezTo>
                    <a:pt x="13387" y="3371"/>
                    <a:pt x="13219" y="3287"/>
                    <a:pt x="13023" y="3203"/>
                  </a:cubicBezTo>
                  <a:cubicBezTo>
                    <a:pt x="12826" y="3147"/>
                    <a:pt x="12630" y="3091"/>
                    <a:pt x="12434" y="3063"/>
                  </a:cubicBezTo>
                  <a:cubicBezTo>
                    <a:pt x="12196" y="3012"/>
                    <a:pt x="11957" y="2987"/>
                    <a:pt x="11724" y="2987"/>
                  </a:cubicBezTo>
                  <a:cubicBezTo>
                    <a:pt x="11193" y="2987"/>
                    <a:pt x="10696" y="3118"/>
                    <a:pt x="10306" y="3371"/>
                  </a:cubicBezTo>
                  <a:cubicBezTo>
                    <a:pt x="9998" y="3567"/>
                    <a:pt x="9746" y="3819"/>
                    <a:pt x="9550" y="4127"/>
                  </a:cubicBezTo>
                  <a:cubicBezTo>
                    <a:pt x="9354" y="4436"/>
                    <a:pt x="9186" y="4800"/>
                    <a:pt x="9102" y="5192"/>
                  </a:cubicBezTo>
                  <a:cubicBezTo>
                    <a:pt x="8990" y="5556"/>
                    <a:pt x="8962" y="5976"/>
                    <a:pt x="8962" y="6396"/>
                  </a:cubicBezTo>
                  <a:cubicBezTo>
                    <a:pt x="8990" y="6816"/>
                    <a:pt x="9074" y="7236"/>
                    <a:pt x="9186" y="7628"/>
                  </a:cubicBezTo>
                  <a:cubicBezTo>
                    <a:pt x="9606" y="8860"/>
                    <a:pt x="10278" y="9952"/>
                    <a:pt x="10978" y="10848"/>
                  </a:cubicBezTo>
                  <a:cubicBezTo>
                    <a:pt x="10726" y="10652"/>
                    <a:pt x="10502" y="10484"/>
                    <a:pt x="10278" y="10316"/>
                  </a:cubicBezTo>
                  <a:cubicBezTo>
                    <a:pt x="9858" y="10036"/>
                    <a:pt x="9466" y="9812"/>
                    <a:pt x="9074" y="9588"/>
                  </a:cubicBezTo>
                  <a:cubicBezTo>
                    <a:pt x="8654" y="9364"/>
                    <a:pt x="8206" y="9168"/>
                    <a:pt x="7786" y="9028"/>
                  </a:cubicBezTo>
                  <a:cubicBezTo>
                    <a:pt x="7366" y="8888"/>
                    <a:pt x="6946" y="8804"/>
                    <a:pt x="6554" y="8804"/>
                  </a:cubicBezTo>
                  <a:cubicBezTo>
                    <a:pt x="6456" y="8797"/>
                    <a:pt x="6356" y="8794"/>
                    <a:pt x="6255" y="8794"/>
                  </a:cubicBezTo>
                  <a:cubicBezTo>
                    <a:pt x="5953" y="8794"/>
                    <a:pt x="5644" y="8825"/>
                    <a:pt x="5349" y="8888"/>
                  </a:cubicBezTo>
                  <a:cubicBezTo>
                    <a:pt x="4957" y="9000"/>
                    <a:pt x="4593" y="9140"/>
                    <a:pt x="4285" y="9336"/>
                  </a:cubicBezTo>
                  <a:cubicBezTo>
                    <a:pt x="4033" y="9476"/>
                    <a:pt x="3809" y="9672"/>
                    <a:pt x="3613" y="9924"/>
                  </a:cubicBezTo>
                  <a:lnTo>
                    <a:pt x="3501" y="10064"/>
                  </a:lnTo>
                  <a:cubicBezTo>
                    <a:pt x="3333" y="10316"/>
                    <a:pt x="3221" y="10652"/>
                    <a:pt x="3137" y="11044"/>
                  </a:cubicBezTo>
                  <a:cubicBezTo>
                    <a:pt x="3081" y="11408"/>
                    <a:pt x="3109" y="11800"/>
                    <a:pt x="3165" y="12193"/>
                  </a:cubicBezTo>
                  <a:cubicBezTo>
                    <a:pt x="3305" y="12977"/>
                    <a:pt x="3697" y="13761"/>
                    <a:pt x="4257" y="14377"/>
                  </a:cubicBezTo>
                  <a:cubicBezTo>
                    <a:pt x="4845" y="15049"/>
                    <a:pt x="5574" y="15609"/>
                    <a:pt x="6442" y="16169"/>
                  </a:cubicBezTo>
                  <a:cubicBezTo>
                    <a:pt x="6666" y="16309"/>
                    <a:pt x="6918" y="16449"/>
                    <a:pt x="7198" y="16589"/>
                  </a:cubicBezTo>
                  <a:cubicBezTo>
                    <a:pt x="6890" y="16505"/>
                    <a:pt x="6610" y="16449"/>
                    <a:pt x="6330" y="16393"/>
                  </a:cubicBezTo>
                  <a:cubicBezTo>
                    <a:pt x="5624" y="16256"/>
                    <a:pt x="4959" y="16187"/>
                    <a:pt x="4326" y="16187"/>
                  </a:cubicBezTo>
                  <a:cubicBezTo>
                    <a:pt x="4055" y="16187"/>
                    <a:pt x="3790" y="16200"/>
                    <a:pt x="3529" y="16225"/>
                  </a:cubicBezTo>
                  <a:cubicBezTo>
                    <a:pt x="3109" y="16253"/>
                    <a:pt x="2717" y="16337"/>
                    <a:pt x="2325" y="16505"/>
                  </a:cubicBezTo>
                  <a:cubicBezTo>
                    <a:pt x="1961" y="16645"/>
                    <a:pt x="1597" y="16841"/>
                    <a:pt x="1261" y="17093"/>
                  </a:cubicBezTo>
                  <a:cubicBezTo>
                    <a:pt x="953" y="17317"/>
                    <a:pt x="673" y="17597"/>
                    <a:pt x="449" y="17905"/>
                  </a:cubicBezTo>
                  <a:cubicBezTo>
                    <a:pt x="365" y="18073"/>
                    <a:pt x="253" y="18213"/>
                    <a:pt x="197" y="18381"/>
                  </a:cubicBezTo>
                  <a:cubicBezTo>
                    <a:pt x="141" y="18549"/>
                    <a:pt x="85" y="18717"/>
                    <a:pt x="57" y="18885"/>
                  </a:cubicBezTo>
                  <a:cubicBezTo>
                    <a:pt x="1" y="19249"/>
                    <a:pt x="29" y="19585"/>
                    <a:pt x="113" y="19950"/>
                  </a:cubicBezTo>
                  <a:cubicBezTo>
                    <a:pt x="225" y="20342"/>
                    <a:pt x="393" y="20678"/>
                    <a:pt x="617" y="20986"/>
                  </a:cubicBezTo>
                  <a:cubicBezTo>
                    <a:pt x="841" y="21322"/>
                    <a:pt x="1093" y="21630"/>
                    <a:pt x="1429" y="21882"/>
                  </a:cubicBezTo>
                  <a:cubicBezTo>
                    <a:pt x="1737" y="22162"/>
                    <a:pt x="2101" y="22386"/>
                    <a:pt x="2493" y="22554"/>
                  </a:cubicBezTo>
                  <a:cubicBezTo>
                    <a:pt x="3277" y="22918"/>
                    <a:pt x="4173" y="23142"/>
                    <a:pt x="5181" y="23282"/>
                  </a:cubicBezTo>
                  <a:cubicBezTo>
                    <a:pt x="5462" y="23338"/>
                    <a:pt x="5770" y="23366"/>
                    <a:pt x="6078" y="23366"/>
                  </a:cubicBezTo>
                  <a:cubicBezTo>
                    <a:pt x="5770" y="23422"/>
                    <a:pt x="5490" y="23478"/>
                    <a:pt x="5209" y="23534"/>
                  </a:cubicBezTo>
                  <a:cubicBezTo>
                    <a:pt x="4201" y="23786"/>
                    <a:pt x="3361" y="24094"/>
                    <a:pt x="2577" y="24542"/>
                  </a:cubicBezTo>
                  <a:cubicBezTo>
                    <a:pt x="2213" y="24738"/>
                    <a:pt x="1877" y="24990"/>
                    <a:pt x="1569" y="25270"/>
                  </a:cubicBezTo>
                  <a:cubicBezTo>
                    <a:pt x="1261" y="25578"/>
                    <a:pt x="1009" y="25914"/>
                    <a:pt x="841" y="26250"/>
                  </a:cubicBezTo>
                  <a:cubicBezTo>
                    <a:pt x="645" y="26614"/>
                    <a:pt x="505" y="26978"/>
                    <a:pt x="449" y="27342"/>
                  </a:cubicBezTo>
                  <a:cubicBezTo>
                    <a:pt x="393" y="27707"/>
                    <a:pt x="393" y="28071"/>
                    <a:pt x="477" y="28379"/>
                  </a:cubicBezTo>
                  <a:cubicBezTo>
                    <a:pt x="561" y="28715"/>
                    <a:pt x="729" y="29023"/>
                    <a:pt x="981" y="29331"/>
                  </a:cubicBezTo>
                  <a:cubicBezTo>
                    <a:pt x="1177" y="29611"/>
                    <a:pt x="1485" y="29863"/>
                    <a:pt x="1849" y="30087"/>
                  </a:cubicBezTo>
                  <a:cubicBezTo>
                    <a:pt x="2017" y="30199"/>
                    <a:pt x="2185" y="30283"/>
                    <a:pt x="2381" y="30367"/>
                  </a:cubicBezTo>
                  <a:cubicBezTo>
                    <a:pt x="2577" y="30451"/>
                    <a:pt x="2773" y="30507"/>
                    <a:pt x="2969" y="30563"/>
                  </a:cubicBezTo>
                  <a:cubicBezTo>
                    <a:pt x="3361" y="30675"/>
                    <a:pt x="3781" y="30731"/>
                    <a:pt x="4173" y="30731"/>
                  </a:cubicBezTo>
                  <a:cubicBezTo>
                    <a:pt x="5265" y="30731"/>
                    <a:pt x="6274" y="30507"/>
                    <a:pt x="7198" y="30227"/>
                  </a:cubicBezTo>
                  <a:lnTo>
                    <a:pt x="7198" y="30227"/>
                  </a:lnTo>
                  <a:cubicBezTo>
                    <a:pt x="7170" y="30255"/>
                    <a:pt x="7114" y="30311"/>
                    <a:pt x="7058" y="30339"/>
                  </a:cubicBezTo>
                  <a:cubicBezTo>
                    <a:pt x="6246" y="30955"/>
                    <a:pt x="5602" y="31599"/>
                    <a:pt x="5069" y="32299"/>
                  </a:cubicBezTo>
                  <a:cubicBezTo>
                    <a:pt x="4565" y="32971"/>
                    <a:pt x="4257" y="33783"/>
                    <a:pt x="4173" y="34567"/>
                  </a:cubicBezTo>
                  <a:cubicBezTo>
                    <a:pt x="4145" y="34987"/>
                    <a:pt x="4173" y="35380"/>
                    <a:pt x="4257" y="35716"/>
                  </a:cubicBezTo>
                  <a:cubicBezTo>
                    <a:pt x="4369" y="36108"/>
                    <a:pt x="4509" y="36444"/>
                    <a:pt x="4705" y="36668"/>
                  </a:cubicBezTo>
                  <a:cubicBezTo>
                    <a:pt x="4957" y="36948"/>
                    <a:pt x="5237" y="37172"/>
                    <a:pt x="5574" y="37340"/>
                  </a:cubicBezTo>
                  <a:cubicBezTo>
                    <a:pt x="5882" y="37508"/>
                    <a:pt x="6274" y="37620"/>
                    <a:pt x="6666" y="37676"/>
                  </a:cubicBezTo>
                  <a:cubicBezTo>
                    <a:pt x="6851" y="37701"/>
                    <a:pt x="7037" y="37714"/>
                    <a:pt x="7224" y="37714"/>
                  </a:cubicBezTo>
                  <a:cubicBezTo>
                    <a:pt x="7857" y="37714"/>
                    <a:pt x="8490" y="37571"/>
                    <a:pt x="9074" y="37312"/>
                  </a:cubicBezTo>
                  <a:cubicBezTo>
                    <a:pt x="9886" y="36948"/>
                    <a:pt x="10670" y="36444"/>
                    <a:pt x="11426" y="35800"/>
                  </a:cubicBezTo>
                  <a:cubicBezTo>
                    <a:pt x="11790" y="35492"/>
                    <a:pt x="12154" y="35155"/>
                    <a:pt x="12518" y="34763"/>
                  </a:cubicBezTo>
                  <a:lnTo>
                    <a:pt x="12518" y="34763"/>
                  </a:lnTo>
                  <a:cubicBezTo>
                    <a:pt x="11762" y="35884"/>
                    <a:pt x="10978" y="37228"/>
                    <a:pt x="10614" y="38796"/>
                  </a:cubicBezTo>
                  <a:cubicBezTo>
                    <a:pt x="10586" y="38992"/>
                    <a:pt x="10530" y="39188"/>
                    <a:pt x="10530" y="39412"/>
                  </a:cubicBezTo>
                  <a:cubicBezTo>
                    <a:pt x="10502" y="39608"/>
                    <a:pt x="10502" y="39804"/>
                    <a:pt x="10502" y="40028"/>
                  </a:cubicBezTo>
                  <a:cubicBezTo>
                    <a:pt x="10530" y="40448"/>
                    <a:pt x="10614" y="40868"/>
                    <a:pt x="10726" y="41232"/>
                  </a:cubicBezTo>
                  <a:cubicBezTo>
                    <a:pt x="10866" y="41596"/>
                    <a:pt x="11062" y="41932"/>
                    <a:pt x="11286" y="42240"/>
                  </a:cubicBezTo>
                  <a:cubicBezTo>
                    <a:pt x="11482" y="42492"/>
                    <a:pt x="11706" y="42688"/>
                    <a:pt x="11958" y="42856"/>
                  </a:cubicBezTo>
                  <a:lnTo>
                    <a:pt x="12070" y="42912"/>
                  </a:lnTo>
                  <a:cubicBezTo>
                    <a:pt x="12378" y="43080"/>
                    <a:pt x="12714" y="43165"/>
                    <a:pt x="13107" y="43193"/>
                  </a:cubicBezTo>
                  <a:cubicBezTo>
                    <a:pt x="13443" y="43193"/>
                    <a:pt x="13835" y="43136"/>
                    <a:pt x="14255" y="43024"/>
                  </a:cubicBezTo>
                  <a:cubicBezTo>
                    <a:pt x="14619" y="42940"/>
                    <a:pt x="14983" y="42744"/>
                    <a:pt x="15347" y="42520"/>
                  </a:cubicBezTo>
                  <a:cubicBezTo>
                    <a:pt x="15711" y="42296"/>
                    <a:pt x="16019" y="42044"/>
                    <a:pt x="16299" y="41736"/>
                  </a:cubicBezTo>
                  <a:cubicBezTo>
                    <a:pt x="16887" y="41064"/>
                    <a:pt x="17391" y="40308"/>
                    <a:pt x="17839" y="39384"/>
                  </a:cubicBezTo>
                  <a:cubicBezTo>
                    <a:pt x="17951" y="39132"/>
                    <a:pt x="18091" y="38852"/>
                    <a:pt x="18203" y="38572"/>
                  </a:cubicBezTo>
                  <a:lnTo>
                    <a:pt x="18203" y="38572"/>
                  </a:lnTo>
                  <a:cubicBezTo>
                    <a:pt x="18147" y="38880"/>
                    <a:pt x="18119" y="39160"/>
                    <a:pt x="18091" y="39440"/>
                  </a:cubicBezTo>
                  <a:cubicBezTo>
                    <a:pt x="18007" y="40476"/>
                    <a:pt x="18035" y="41400"/>
                    <a:pt x="18203" y="42268"/>
                  </a:cubicBezTo>
                  <a:cubicBezTo>
                    <a:pt x="18287" y="42660"/>
                    <a:pt x="18427" y="43052"/>
                    <a:pt x="18623" y="43445"/>
                  </a:cubicBezTo>
                  <a:cubicBezTo>
                    <a:pt x="18791" y="43809"/>
                    <a:pt x="19043" y="44145"/>
                    <a:pt x="19295" y="44425"/>
                  </a:cubicBezTo>
                  <a:cubicBezTo>
                    <a:pt x="19883" y="45041"/>
                    <a:pt x="20584" y="45405"/>
                    <a:pt x="21228" y="45433"/>
                  </a:cubicBezTo>
                  <a:lnTo>
                    <a:pt x="21340" y="45433"/>
                  </a:lnTo>
                  <a:cubicBezTo>
                    <a:pt x="21480" y="45433"/>
                    <a:pt x="21620" y="45433"/>
                    <a:pt x="21760" y="45405"/>
                  </a:cubicBezTo>
                  <a:cubicBezTo>
                    <a:pt x="21928" y="45377"/>
                    <a:pt x="22096" y="45321"/>
                    <a:pt x="22292" y="45265"/>
                  </a:cubicBezTo>
                  <a:cubicBezTo>
                    <a:pt x="22460" y="45181"/>
                    <a:pt x="22628" y="45097"/>
                    <a:pt x="22796" y="45013"/>
                  </a:cubicBezTo>
                  <a:cubicBezTo>
                    <a:pt x="22936" y="44929"/>
                    <a:pt x="23104" y="44817"/>
                    <a:pt x="23272" y="44677"/>
                  </a:cubicBezTo>
                  <a:cubicBezTo>
                    <a:pt x="23580" y="44397"/>
                    <a:pt x="23860" y="44089"/>
                    <a:pt x="24084" y="43753"/>
                  </a:cubicBezTo>
                  <a:cubicBezTo>
                    <a:pt x="24308" y="43417"/>
                    <a:pt x="24504" y="43024"/>
                    <a:pt x="24616" y="42632"/>
                  </a:cubicBezTo>
                  <a:cubicBezTo>
                    <a:pt x="24756" y="42184"/>
                    <a:pt x="24868" y="41736"/>
                    <a:pt x="24952" y="41232"/>
                  </a:cubicBezTo>
                  <a:cubicBezTo>
                    <a:pt x="25008" y="40812"/>
                    <a:pt x="25064" y="40336"/>
                    <a:pt x="25064" y="39860"/>
                  </a:cubicBezTo>
                  <a:cubicBezTo>
                    <a:pt x="25064" y="39580"/>
                    <a:pt x="25064" y="39272"/>
                    <a:pt x="25064" y="38992"/>
                  </a:cubicBezTo>
                  <a:cubicBezTo>
                    <a:pt x="25372" y="40084"/>
                    <a:pt x="25848" y="41260"/>
                    <a:pt x="26576" y="42324"/>
                  </a:cubicBezTo>
                  <a:cubicBezTo>
                    <a:pt x="26828" y="42660"/>
                    <a:pt x="27108" y="42968"/>
                    <a:pt x="27444" y="43249"/>
                  </a:cubicBezTo>
                  <a:cubicBezTo>
                    <a:pt x="27752" y="43501"/>
                    <a:pt x="28117" y="43725"/>
                    <a:pt x="28481" y="43865"/>
                  </a:cubicBezTo>
                  <a:cubicBezTo>
                    <a:pt x="28873" y="44033"/>
                    <a:pt x="29237" y="44117"/>
                    <a:pt x="29601" y="44145"/>
                  </a:cubicBezTo>
                  <a:cubicBezTo>
                    <a:pt x="29663" y="44149"/>
                    <a:pt x="29725" y="44152"/>
                    <a:pt x="29786" y="44152"/>
                  </a:cubicBezTo>
                  <a:cubicBezTo>
                    <a:pt x="30079" y="44152"/>
                    <a:pt x="30354" y="44097"/>
                    <a:pt x="30609" y="44005"/>
                  </a:cubicBezTo>
                  <a:lnTo>
                    <a:pt x="30637" y="44005"/>
                  </a:lnTo>
                  <a:cubicBezTo>
                    <a:pt x="30945" y="43865"/>
                    <a:pt x="31253" y="43669"/>
                    <a:pt x="31505" y="43417"/>
                  </a:cubicBezTo>
                  <a:cubicBezTo>
                    <a:pt x="31757" y="43165"/>
                    <a:pt x="31981" y="42828"/>
                    <a:pt x="32177" y="42464"/>
                  </a:cubicBezTo>
                  <a:cubicBezTo>
                    <a:pt x="32345" y="42128"/>
                    <a:pt x="32457" y="41708"/>
                    <a:pt x="32541" y="41316"/>
                  </a:cubicBezTo>
                  <a:cubicBezTo>
                    <a:pt x="32597" y="40896"/>
                    <a:pt x="32625" y="40476"/>
                    <a:pt x="32569" y="40056"/>
                  </a:cubicBezTo>
                  <a:cubicBezTo>
                    <a:pt x="32485" y="39188"/>
                    <a:pt x="32261" y="38376"/>
                    <a:pt x="31981" y="37620"/>
                  </a:cubicBezTo>
                  <a:cubicBezTo>
                    <a:pt x="31841" y="37256"/>
                    <a:pt x="31673" y="36892"/>
                    <a:pt x="31505" y="36528"/>
                  </a:cubicBezTo>
                  <a:lnTo>
                    <a:pt x="31505" y="36528"/>
                  </a:lnTo>
                  <a:cubicBezTo>
                    <a:pt x="31701" y="36780"/>
                    <a:pt x="31897" y="37004"/>
                    <a:pt x="32093" y="37200"/>
                  </a:cubicBezTo>
                  <a:cubicBezTo>
                    <a:pt x="32429" y="37564"/>
                    <a:pt x="32765" y="37872"/>
                    <a:pt x="33101" y="38180"/>
                  </a:cubicBezTo>
                  <a:cubicBezTo>
                    <a:pt x="33465" y="38488"/>
                    <a:pt x="33857" y="38768"/>
                    <a:pt x="34249" y="38992"/>
                  </a:cubicBezTo>
                  <a:cubicBezTo>
                    <a:pt x="34613" y="39216"/>
                    <a:pt x="34977" y="39356"/>
                    <a:pt x="35398" y="39468"/>
                  </a:cubicBezTo>
                  <a:cubicBezTo>
                    <a:pt x="35762" y="39580"/>
                    <a:pt x="36182" y="39636"/>
                    <a:pt x="36602" y="39636"/>
                  </a:cubicBezTo>
                  <a:cubicBezTo>
                    <a:pt x="36826" y="39636"/>
                    <a:pt x="37022" y="39608"/>
                    <a:pt x="37190" y="39580"/>
                  </a:cubicBezTo>
                  <a:cubicBezTo>
                    <a:pt x="37386" y="39552"/>
                    <a:pt x="37554" y="39496"/>
                    <a:pt x="37750" y="39440"/>
                  </a:cubicBezTo>
                  <a:cubicBezTo>
                    <a:pt x="37918" y="39356"/>
                    <a:pt x="38086" y="39300"/>
                    <a:pt x="38226" y="39188"/>
                  </a:cubicBezTo>
                  <a:cubicBezTo>
                    <a:pt x="38338" y="39132"/>
                    <a:pt x="38450" y="39048"/>
                    <a:pt x="38534" y="38964"/>
                  </a:cubicBezTo>
                  <a:lnTo>
                    <a:pt x="38534" y="38992"/>
                  </a:lnTo>
                  <a:lnTo>
                    <a:pt x="38646" y="38880"/>
                  </a:lnTo>
                  <a:cubicBezTo>
                    <a:pt x="39122" y="38404"/>
                    <a:pt x="39402" y="37676"/>
                    <a:pt x="39430" y="36836"/>
                  </a:cubicBezTo>
                  <a:cubicBezTo>
                    <a:pt x="39430" y="36444"/>
                    <a:pt x="39402" y="36052"/>
                    <a:pt x="39290" y="35632"/>
                  </a:cubicBezTo>
                  <a:cubicBezTo>
                    <a:pt x="39262" y="35492"/>
                    <a:pt x="39206" y="35323"/>
                    <a:pt x="39150" y="35183"/>
                  </a:cubicBezTo>
                  <a:cubicBezTo>
                    <a:pt x="39066" y="34931"/>
                    <a:pt x="38954" y="34707"/>
                    <a:pt x="38814" y="34483"/>
                  </a:cubicBezTo>
                  <a:cubicBezTo>
                    <a:pt x="38366" y="33727"/>
                    <a:pt x="37806" y="32999"/>
                    <a:pt x="37050" y="32299"/>
                  </a:cubicBezTo>
                  <a:cubicBezTo>
                    <a:pt x="36854" y="32103"/>
                    <a:pt x="36630" y="31907"/>
                    <a:pt x="36406" y="31711"/>
                  </a:cubicBezTo>
                  <a:lnTo>
                    <a:pt x="36406" y="31711"/>
                  </a:lnTo>
                  <a:cubicBezTo>
                    <a:pt x="36658" y="31851"/>
                    <a:pt x="36938" y="31963"/>
                    <a:pt x="37190" y="32075"/>
                  </a:cubicBezTo>
                  <a:cubicBezTo>
                    <a:pt x="38142" y="32467"/>
                    <a:pt x="39038" y="32719"/>
                    <a:pt x="39906" y="32831"/>
                  </a:cubicBezTo>
                  <a:cubicBezTo>
                    <a:pt x="40082" y="32856"/>
                    <a:pt x="40264" y="32870"/>
                    <a:pt x="40449" y="32870"/>
                  </a:cubicBezTo>
                  <a:cubicBezTo>
                    <a:pt x="40676" y="32870"/>
                    <a:pt x="40907" y="32849"/>
                    <a:pt x="41138" y="32803"/>
                  </a:cubicBezTo>
                  <a:cubicBezTo>
                    <a:pt x="41558" y="32747"/>
                    <a:pt x="41978" y="32635"/>
                    <a:pt x="42314" y="32467"/>
                  </a:cubicBezTo>
                  <a:cubicBezTo>
                    <a:pt x="42706" y="32271"/>
                    <a:pt x="43015" y="32075"/>
                    <a:pt x="43267" y="31823"/>
                  </a:cubicBezTo>
                  <a:cubicBezTo>
                    <a:pt x="43547" y="31543"/>
                    <a:pt x="43743" y="31263"/>
                    <a:pt x="43855" y="30955"/>
                  </a:cubicBezTo>
                  <a:lnTo>
                    <a:pt x="43911" y="30843"/>
                  </a:lnTo>
                  <a:cubicBezTo>
                    <a:pt x="43995" y="30563"/>
                    <a:pt x="44051" y="30227"/>
                    <a:pt x="44023" y="29891"/>
                  </a:cubicBezTo>
                  <a:cubicBezTo>
                    <a:pt x="43995" y="29555"/>
                    <a:pt x="43911" y="29219"/>
                    <a:pt x="43799" y="28855"/>
                  </a:cubicBezTo>
                  <a:cubicBezTo>
                    <a:pt x="43771" y="28827"/>
                    <a:pt x="43771" y="28799"/>
                    <a:pt x="43743" y="28799"/>
                  </a:cubicBezTo>
                  <a:cubicBezTo>
                    <a:pt x="43603" y="28435"/>
                    <a:pt x="43407" y="28071"/>
                    <a:pt x="43127" y="27735"/>
                  </a:cubicBezTo>
                  <a:cubicBezTo>
                    <a:pt x="43015" y="27566"/>
                    <a:pt x="42874" y="27426"/>
                    <a:pt x="42734" y="27286"/>
                  </a:cubicBezTo>
                  <a:cubicBezTo>
                    <a:pt x="42566" y="27118"/>
                    <a:pt x="42398" y="27006"/>
                    <a:pt x="42230" y="26866"/>
                  </a:cubicBezTo>
                  <a:cubicBezTo>
                    <a:pt x="41194" y="26110"/>
                    <a:pt x="40018" y="25634"/>
                    <a:pt x="38926" y="25326"/>
                  </a:cubicBezTo>
                  <a:lnTo>
                    <a:pt x="39794" y="25326"/>
                  </a:lnTo>
                  <a:cubicBezTo>
                    <a:pt x="40802" y="25326"/>
                    <a:pt x="41726" y="25186"/>
                    <a:pt x="42566" y="24906"/>
                  </a:cubicBezTo>
                  <a:cubicBezTo>
                    <a:pt x="43351" y="24682"/>
                    <a:pt x="44079" y="24206"/>
                    <a:pt x="44611" y="23590"/>
                  </a:cubicBezTo>
                  <a:cubicBezTo>
                    <a:pt x="44863" y="23282"/>
                    <a:pt x="45087" y="22974"/>
                    <a:pt x="45227" y="22610"/>
                  </a:cubicBezTo>
                  <a:cubicBezTo>
                    <a:pt x="45367" y="22302"/>
                    <a:pt x="45423" y="21938"/>
                    <a:pt x="45423" y="21574"/>
                  </a:cubicBezTo>
                  <a:cubicBezTo>
                    <a:pt x="45423" y="21350"/>
                    <a:pt x="45367" y="21126"/>
                    <a:pt x="45255" y="20874"/>
                  </a:cubicBezTo>
                  <a:cubicBezTo>
                    <a:pt x="45227" y="20762"/>
                    <a:pt x="45171" y="20650"/>
                    <a:pt x="45115" y="20538"/>
                  </a:cubicBezTo>
                  <a:cubicBezTo>
                    <a:pt x="44975" y="20230"/>
                    <a:pt x="44723" y="19922"/>
                    <a:pt x="44443" y="19641"/>
                  </a:cubicBezTo>
                  <a:cubicBezTo>
                    <a:pt x="43883" y="19081"/>
                    <a:pt x="43099" y="18689"/>
                    <a:pt x="42258" y="18493"/>
                  </a:cubicBezTo>
                  <a:cubicBezTo>
                    <a:pt x="41678" y="18377"/>
                    <a:pt x="41058" y="18315"/>
                    <a:pt x="40389" y="18315"/>
                  </a:cubicBezTo>
                  <a:cubicBezTo>
                    <a:pt x="40089" y="18315"/>
                    <a:pt x="39779" y="18327"/>
                    <a:pt x="39458" y="18353"/>
                  </a:cubicBezTo>
                  <a:cubicBezTo>
                    <a:pt x="39178" y="18353"/>
                    <a:pt x="38898" y="18409"/>
                    <a:pt x="38590" y="18437"/>
                  </a:cubicBezTo>
                  <a:cubicBezTo>
                    <a:pt x="39654" y="18017"/>
                    <a:pt x="40774" y="17429"/>
                    <a:pt x="41782" y="16589"/>
                  </a:cubicBezTo>
                  <a:cubicBezTo>
                    <a:pt x="42090" y="16309"/>
                    <a:pt x="42342" y="16001"/>
                    <a:pt x="42594" y="15637"/>
                  </a:cubicBezTo>
                  <a:cubicBezTo>
                    <a:pt x="42706" y="15469"/>
                    <a:pt x="42790" y="15301"/>
                    <a:pt x="42874" y="15105"/>
                  </a:cubicBezTo>
                  <a:cubicBezTo>
                    <a:pt x="42959" y="14937"/>
                    <a:pt x="43043" y="14741"/>
                    <a:pt x="43099" y="14545"/>
                  </a:cubicBezTo>
                  <a:cubicBezTo>
                    <a:pt x="43239" y="14125"/>
                    <a:pt x="43295" y="13761"/>
                    <a:pt x="43267" y="13425"/>
                  </a:cubicBezTo>
                  <a:cubicBezTo>
                    <a:pt x="43267" y="13117"/>
                    <a:pt x="43211" y="12837"/>
                    <a:pt x="43099" y="12585"/>
                  </a:cubicBezTo>
                  <a:cubicBezTo>
                    <a:pt x="43071" y="12529"/>
                    <a:pt x="43071" y="12445"/>
                    <a:pt x="43043" y="12389"/>
                  </a:cubicBezTo>
                  <a:cubicBezTo>
                    <a:pt x="42874" y="12081"/>
                    <a:pt x="42622" y="11800"/>
                    <a:pt x="42342" y="11576"/>
                  </a:cubicBezTo>
                  <a:cubicBezTo>
                    <a:pt x="42062" y="11352"/>
                    <a:pt x="41726" y="11156"/>
                    <a:pt x="41334" y="11016"/>
                  </a:cubicBezTo>
                  <a:cubicBezTo>
                    <a:pt x="40998" y="10876"/>
                    <a:pt x="40578" y="10792"/>
                    <a:pt x="40158" y="10764"/>
                  </a:cubicBezTo>
                  <a:cubicBezTo>
                    <a:pt x="40046" y="10757"/>
                    <a:pt x="39936" y="10754"/>
                    <a:pt x="39827" y="10754"/>
                  </a:cubicBezTo>
                  <a:cubicBezTo>
                    <a:pt x="39502" y="10754"/>
                    <a:pt x="39192" y="10785"/>
                    <a:pt x="38898" y="10848"/>
                  </a:cubicBezTo>
                  <a:cubicBezTo>
                    <a:pt x="38030" y="11044"/>
                    <a:pt x="37190" y="11380"/>
                    <a:pt x="36266" y="11856"/>
                  </a:cubicBezTo>
                  <a:cubicBezTo>
                    <a:pt x="36014" y="11968"/>
                    <a:pt x="35762" y="12137"/>
                    <a:pt x="35510" y="12305"/>
                  </a:cubicBezTo>
                  <a:cubicBezTo>
                    <a:pt x="35734" y="12081"/>
                    <a:pt x="35930" y="11856"/>
                    <a:pt x="36126" y="11632"/>
                  </a:cubicBezTo>
                  <a:cubicBezTo>
                    <a:pt x="36798" y="10876"/>
                    <a:pt x="37302" y="10092"/>
                    <a:pt x="37666" y="9308"/>
                  </a:cubicBezTo>
                  <a:cubicBezTo>
                    <a:pt x="37834" y="8916"/>
                    <a:pt x="37946" y="8524"/>
                    <a:pt x="38030" y="8104"/>
                  </a:cubicBezTo>
                  <a:cubicBezTo>
                    <a:pt x="38086" y="7712"/>
                    <a:pt x="38086" y="7292"/>
                    <a:pt x="38058" y="6900"/>
                  </a:cubicBezTo>
                  <a:cubicBezTo>
                    <a:pt x="38002" y="6620"/>
                    <a:pt x="37946" y="6340"/>
                    <a:pt x="37834" y="6060"/>
                  </a:cubicBezTo>
                  <a:cubicBezTo>
                    <a:pt x="37806" y="5976"/>
                    <a:pt x="37778" y="5892"/>
                    <a:pt x="37722" y="5780"/>
                  </a:cubicBezTo>
                  <a:cubicBezTo>
                    <a:pt x="37582" y="5472"/>
                    <a:pt x="37358" y="5164"/>
                    <a:pt x="37078" y="4968"/>
                  </a:cubicBezTo>
                  <a:cubicBezTo>
                    <a:pt x="36938" y="4828"/>
                    <a:pt x="36798" y="4744"/>
                    <a:pt x="36630" y="4660"/>
                  </a:cubicBezTo>
                  <a:cubicBezTo>
                    <a:pt x="36490" y="4604"/>
                    <a:pt x="36322" y="4520"/>
                    <a:pt x="36126" y="4492"/>
                  </a:cubicBezTo>
                  <a:cubicBezTo>
                    <a:pt x="35847" y="4406"/>
                    <a:pt x="35553" y="4369"/>
                    <a:pt x="35255" y="4369"/>
                  </a:cubicBezTo>
                  <a:cubicBezTo>
                    <a:pt x="35163" y="4369"/>
                    <a:pt x="35070" y="4373"/>
                    <a:pt x="34977" y="4380"/>
                  </a:cubicBezTo>
                  <a:cubicBezTo>
                    <a:pt x="34557" y="4408"/>
                    <a:pt x="34165" y="4520"/>
                    <a:pt x="33801" y="4660"/>
                  </a:cubicBezTo>
                  <a:cubicBezTo>
                    <a:pt x="33409" y="4800"/>
                    <a:pt x="33045" y="4996"/>
                    <a:pt x="32709" y="5248"/>
                  </a:cubicBezTo>
                  <a:cubicBezTo>
                    <a:pt x="32009" y="5752"/>
                    <a:pt x="31337" y="6396"/>
                    <a:pt x="30721" y="7208"/>
                  </a:cubicBezTo>
                  <a:cubicBezTo>
                    <a:pt x="30525" y="7432"/>
                    <a:pt x="30357" y="7684"/>
                    <a:pt x="30189" y="7936"/>
                  </a:cubicBezTo>
                  <a:cubicBezTo>
                    <a:pt x="30301" y="7656"/>
                    <a:pt x="30413" y="7376"/>
                    <a:pt x="30469" y="7096"/>
                  </a:cubicBezTo>
                  <a:cubicBezTo>
                    <a:pt x="30777" y="6116"/>
                    <a:pt x="30917" y="5220"/>
                    <a:pt x="30945" y="4324"/>
                  </a:cubicBezTo>
                  <a:cubicBezTo>
                    <a:pt x="30945" y="3763"/>
                    <a:pt x="30861" y="3175"/>
                    <a:pt x="30665" y="2643"/>
                  </a:cubicBezTo>
                  <a:cubicBezTo>
                    <a:pt x="30553" y="2419"/>
                    <a:pt x="30441" y="2195"/>
                    <a:pt x="30329" y="1971"/>
                  </a:cubicBezTo>
                  <a:cubicBezTo>
                    <a:pt x="30105" y="1607"/>
                    <a:pt x="29853" y="1327"/>
                    <a:pt x="29573" y="1103"/>
                  </a:cubicBezTo>
                  <a:cubicBezTo>
                    <a:pt x="29321" y="879"/>
                    <a:pt x="29041" y="711"/>
                    <a:pt x="28789" y="627"/>
                  </a:cubicBezTo>
                  <a:lnTo>
                    <a:pt x="28509" y="543"/>
                  </a:lnTo>
                  <a:cubicBezTo>
                    <a:pt x="28355" y="515"/>
                    <a:pt x="28201" y="501"/>
                    <a:pt x="28047" y="501"/>
                  </a:cubicBezTo>
                  <a:cubicBezTo>
                    <a:pt x="27893" y="501"/>
                    <a:pt x="27738" y="515"/>
                    <a:pt x="27584" y="543"/>
                  </a:cubicBezTo>
                  <a:cubicBezTo>
                    <a:pt x="27220" y="599"/>
                    <a:pt x="26856" y="739"/>
                    <a:pt x="26520" y="907"/>
                  </a:cubicBezTo>
                  <a:cubicBezTo>
                    <a:pt x="26156" y="1103"/>
                    <a:pt x="25820" y="1355"/>
                    <a:pt x="25540" y="1635"/>
                  </a:cubicBezTo>
                  <a:cubicBezTo>
                    <a:pt x="25232" y="1915"/>
                    <a:pt x="24980" y="2251"/>
                    <a:pt x="24756" y="2615"/>
                  </a:cubicBezTo>
                  <a:cubicBezTo>
                    <a:pt x="24532" y="3035"/>
                    <a:pt x="24336" y="3455"/>
                    <a:pt x="24168" y="3903"/>
                  </a:cubicBezTo>
                  <a:cubicBezTo>
                    <a:pt x="24000" y="4324"/>
                    <a:pt x="23860" y="4772"/>
                    <a:pt x="23748" y="5248"/>
                  </a:cubicBezTo>
                  <a:cubicBezTo>
                    <a:pt x="23692" y="5528"/>
                    <a:pt x="23608" y="5808"/>
                    <a:pt x="23580" y="6088"/>
                  </a:cubicBezTo>
                  <a:cubicBezTo>
                    <a:pt x="23496" y="5052"/>
                    <a:pt x="23328" y="3931"/>
                    <a:pt x="22936" y="2839"/>
                  </a:cubicBezTo>
                  <a:cubicBezTo>
                    <a:pt x="22880" y="2727"/>
                    <a:pt x="22824" y="2615"/>
                    <a:pt x="22796" y="2503"/>
                  </a:cubicBezTo>
                  <a:cubicBezTo>
                    <a:pt x="22628" y="2111"/>
                    <a:pt x="22404" y="1775"/>
                    <a:pt x="22152" y="1439"/>
                  </a:cubicBezTo>
                  <a:cubicBezTo>
                    <a:pt x="21872" y="1103"/>
                    <a:pt x="21564" y="823"/>
                    <a:pt x="21256" y="599"/>
                  </a:cubicBezTo>
                  <a:cubicBezTo>
                    <a:pt x="20920" y="375"/>
                    <a:pt x="20584" y="207"/>
                    <a:pt x="20219" y="95"/>
                  </a:cubicBezTo>
                  <a:cubicBezTo>
                    <a:pt x="19946" y="32"/>
                    <a:pt x="19673" y="0"/>
                    <a:pt x="19424" y="0"/>
                  </a:cubicBezTo>
                  <a:close/>
                </a:path>
              </a:pathLst>
            </a:custGeom>
            <a:solidFill>
              <a:srgbClr val="EBAD7A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91" name="Google Shape;791;p37"/>
            <p:cNvGrpSpPr/>
            <p:nvPr/>
          </p:nvGrpSpPr>
          <p:grpSpPr>
            <a:xfrm>
              <a:off x="8818575" y="4217000"/>
              <a:ext cx="1136275" cy="1136275"/>
              <a:chOff x="8818575" y="4217000"/>
              <a:chExt cx="1136275" cy="1136275"/>
            </a:xfrm>
          </p:grpSpPr>
          <p:sp>
            <p:nvSpPr>
              <p:cNvPr id="792" name="Google Shape;792;p37"/>
              <p:cNvSpPr/>
              <p:nvPr/>
            </p:nvSpPr>
            <p:spPr>
              <a:xfrm>
                <a:off x="8818575" y="4217000"/>
                <a:ext cx="1136275" cy="1136275"/>
              </a:xfrm>
              <a:custGeom>
                <a:rect b="b" l="l" r="r" t="t"/>
                <a:pathLst>
                  <a:path extrusionOk="0" h="45451" w="45451">
                    <a:moveTo>
                      <a:pt x="19528" y="1"/>
                    </a:moveTo>
                    <a:cubicBezTo>
                      <a:pt x="19411" y="1"/>
                      <a:pt x="19295" y="10"/>
                      <a:pt x="19183" y="29"/>
                    </a:cubicBezTo>
                    <a:cubicBezTo>
                      <a:pt x="18511" y="113"/>
                      <a:pt x="17839" y="561"/>
                      <a:pt x="17363" y="1205"/>
                    </a:cubicBezTo>
                    <a:cubicBezTo>
                      <a:pt x="17223" y="1373"/>
                      <a:pt x="17111" y="1541"/>
                      <a:pt x="17027" y="1709"/>
                    </a:cubicBezTo>
                    <a:cubicBezTo>
                      <a:pt x="16915" y="1877"/>
                      <a:pt x="16831" y="2073"/>
                      <a:pt x="16747" y="2269"/>
                    </a:cubicBezTo>
                    <a:cubicBezTo>
                      <a:pt x="16607" y="2661"/>
                      <a:pt x="16495" y="3053"/>
                      <a:pt x="16467" y="3473"/>
                    </a:cubicBezTo>
                    <a:cubicBezTo>
                      <a:pt x="16327" y="4762"/>
                      <a:pt x="16495" y="5994"/>
                      <a:pt x="16775" y="7114"/>
                    </a:cubicBezTo>
                    <a:cubicBezTo>
                      <a:pt x="16243" y="6106"/>
                      <a:pt x="15571" y="5042"/>
                      <a:pt x="14619" y="4174"/>
                    </a:cubicBezTo>
                    <a:cubicBezTo>
                      <a:pt x="14311" y="3893"/>
                      <a:pt x="13975" y="3641"/>
                      <a:pt x="13611" y="3445"/>
                    </a:cubicBezTo>
                    <a:cubicBezTo>
                      <a:pt x="13415" y="3361"/>
                      <a:pt x="13219" y="3277"/>
                      <a:pt x="13023" y="3193"/>
                    </a:cubicBezTo>
                    <a:cubicBezTo>
                      <a:pt x="12855" y="3137"/>
                      <a:pt x="12659" y="3081"/>
                      <a:pt x="12462" y="3053"/>
                    </a:cubicBezTo>
                    <a:cubicBezTo>
                      <a:pt x="12215" y="3002"/>
                      <a:pt x="11970" y="2977"/>
                      <a:pt x="11734" y="2977"/>
                    </a:cubicBezTo>
                    <a:cubicBezTo>
                      <a:pt x="11193" y="2977"/>
                      <a:pt x="10696" y="3108"/>
                      <a:pt x="10306" y="3361"/>
                    </a:cubicBezTo>
                    <a:cubicBezTo>
                      <a:pt x="10026" y="3557"/>
                      <a:pt x="9774" y="3809"/>
                      <a:pt x="9550" y="4118"/>
                    </a:cubicBezTo>
                    <a:cubicBezTo>
                      <a:pt x="9354" y="4454"/>
                      <a:pt x="9214" y="4790"/>
                      <a:pt x="9102" y="5182"/>
                    </a:cubicBezTo>
                    <a:cubicBezTo>
                      <a:pt x="9018" y="5546"/>
                      <a:pt x="8962" y="5966"/>
                      <a:pt x="8990" y="6414"/>
                    </a:cubicBezTo>
                    <a:cubicBezTo>
                      <a:pt x="9018" y="6806"/>
                      <a:pt x="9074" y="7226"/>
                      <a:pt x="9214" y="7618"/>
                    </a:cubicBezTo>
                    <a:cubicBezTo>
                      <a:pt x="9634" y="8878"/>
                      <a:pt x="10278" y="9942"/>
                      <a:pt x="10978" y="10838"/>
                    </a:cubicBezTo>
                    <a:cubicBezTo>
                      <a:pt x="10754" y="10670"/>
                      <a:pt x="10530" y="10474"/>
                      <a:pt x="10278" y="10306"/>
                    </a:cubicBezTo>
                    <a:cubicBezTo>
                      <a:pt x="9886" y="10026"/>
                      <a:pt x="9494" y="9802"/>
                      <a:pt x="9102" y="9578"/>
                    </a:cubicBezTo>
                    <a:cubicBezTo>
                      <a:pt x="8682" y="9354"/>
                      <a:pt x="8234" y="9186"/>
                      <a:pt x="7786" y="9018"/>
                    </a:cubicBezTo>
                    <a:cubicBezTo>
                      <a:pt x="7394" y="8878"/>
                      <a:pt x="6974" y="8822"/>
                      <a:pt x="6582" y="8794"/>
                    </a:cubicBezTo>
                    <a:cubicBezTo>
                      <a:pt x="6477" y="8787"/>
                      <a:pt x="6373" y="8784"/>
                      <a:pt x="6271" y="8784"/>
                    </a:cubicBezTo>
                    <a:cubicBezTo>
                      <a:pt x="5966" y="8784"/>
                      <a:pt x="5672" y="8815"/>
                      <a:pt x="5378" y="8878"/>
                    </a:cubicBezTo>
                    <a:cubicBezTo>
                      <a:pt x="4985" y="8990"/>
                      <a:pt x="4621" y="9130"/>
                      <a:pt x="4313" y="9326"/>
                    </a:cubicBezTo>
                    <a:cubicBezTo>
                      <a:pt x="4033" y="9466"/>
                      <a:pt x="3809" y="9690"/>
                      <a:pt x="3641" y="9914"/>
                    </a:cubicBezTo>
                    <a:lnTo>
                      <a:pt x="3613" y="9914"/>
                    </a:lnTo>
                    <a:lnTo>
                      <a:pt x="3529" y="10054"/>
                    </a:lnTo>
                    <a:cubicBezTo>
                      <a:pt x="3361" y="10334"/>
                      <a:pt x="3221" y="10642"/>
                      <a:pt x="3165" y="11034"/>
                    </a:cubicBezTo>
                    <a:cubicBezTo>
                      <a:pt x="3109" y="11398"/>
                      <a:pt x="3109" y="11790"/>
                      <a:pt x="3193" y="12183"/>
                    </a:cubicBezTo>
                    <a:cubicBezTo>
                      <a:pt x="3333" y="12967"/>
                      <a:pt x="3725" y="13751"/>
                      <a:pt x="4285" y="14367"/>
                    </a:cubicBezTo>
                    <a:cubicBezTo>
                      <a:pt x="4873" y="15039"/>
                      <a:pt x="5574" y="15599"/>
                      <a:pt x="6442" y="16159"/>
                    </a:cubicBezTo>
                    <a:cubicBezTo>
                      <a:pt x="6694" y="16299"/>
                      <a:pt x="6946" y="16439"/>
                      <a:pt x="7226" y="16579"/>
                    </a:cubicBezTo>
                    <a:cubicBezTo>
                      <a:pt x="6918" y="16523"/>
                      <a:pt x="6638" y="16439"/>
                      <a:pt x="6358" y="16383"/>
                    </a:cubicBezTo>
                    <a:cubicBezTo>
                      <a:pt x="5652" y="16246"/>
                      <a:pt x="4987" y="16177"/>
                      <a:pt x="4354" y="16177"/>
                    </a:cubicBezTo>
                    <a:cubicBezTo>
                      <a:pt x="4083" y="16177"/>
                      <a:pt x="3818" y="16190"/>
                      <a:pt x="3557" y="16215"/>
                    </a:cubicBezTo>
                    <a:cubicBezTo>
                      <a:pt x="3137" y="16243"/>
                      <a:pt x="2717" y="16355"/>
                      <a:pt x="2325" y="16495"/>
                    </a:cubicBezTo>
                    <a:cubicBezTo>
                      <a:pt x="1961" y="16635"/>
                      <a:pt x="1597" y="16831"/>
                      <a:pt x="1261" y="17083"/>
                    </a:cubicBezTo>
                    <a:cubicBezTo>
                      <a:pt x="953" y="17307"/>
                      <a:pt x="701" y="17587"/>
                      <a:pt x="477" y="17895"/>
                    </a:cubicBezTo>
                    <a:cubicBezTo>
                      <a:pt x="365" y="18063"/>
                      <a:pt x="281" y="18203"/>
                      <a:pt x="225" y="18371"/>
                    </a:cubicBezTo>
                    <a:cubicBezTo>
                      <a:pt x="141" y="18539"/>
                      <a:pt x="85" y="18707"/>
                      <a:pt x="57" y="18875"/>
                    </a:cubicBezTo>
                    <a:cubicBezTo>
                      <a:pt x="1" y="19239"/>
                      <a:pt x="29" y="19603"/>
                      <a:pt x="141" y="19940"/>
                    </a:cubicBezTo>
                    <a:cubicBezTo>
                      <a:pt x="253" y="20332"/>
                      <a:pt x="421" y="20668"/>
                      <a:pt x="617" y="20976"/>
                    </a:cubicBezTo>
                    <a:cubicBezTo>
                      <a:pt x="841" y="21312"/>
                      <a:pt x="1121" y="21620"/>
                      <a:pt x="1429" y="21872"/>
                    </a:cubicBezTo>
                    <a:cubicBezTo>
                      <a:pt x="1765" y="22152"/>
                      <a:pt x="2129" y="22376"/>
                      <a:pt x="2493" y="22544"/>
                    </a:cubicBezTo>
                    <a:cubicBezTo>
                      <a:pt x="3305" y="22908"/>
                      <a:pt x="4201" y="23132"/>
                      <a:pt x="5210" y="23272"/>
                    </a:cubicBezTo>
                    <a:cubicBezTo>
                      <a:pt x="5490" y="23328"/>
                      <a:pt x="5798" y="23356"/>
                      <a:pt x="6078" y="23384"/>
                    </a:cubicBezTo>
                    <a:cubicBezTo>
                      <a:pt x="5798" y="23412"/>
                      <a:pt x="5490" y="23468"/>
                      <a:pt x="5210" y="23552"/>
                    </a:cubicBezTo>
                    <a:cubicBezTo>
                      <a:pt x="4229" y="23776"/>
                      <a:pt x="3361" y="24084"/>
                      <a:pt x="2577" y="24532"/>
                    </a:cubicBezTo>
                    <a:cubicBezTo>
                      <a:pt x="2241" y="24728"/>
                      <a:pt x="1905" y="24980"/>
                      <a:pt x="1597" y="25288"/>
                    </a:cubicBezTo>
                    <a:cubicBezTo>
                      <a:pt x="1289" y="25596"/>
                      <a:pt x="1037" y="25932"/>
                      <a:pt x="869" y="26240"/>
                    </a:cubicBezTo>
                    <a:cubicBezTo>
                      <a:pt x="673" y="26604"/>
                      <a:pt x="533" y="26968"/>
                      <a:pt x="477" y="27332"/>
                    </a:cubicBezTo>
                    <a:cubicBezTo>
                      <a:pt x="393" y="27697"/>
                      <a:pt x="421" y="28061"/>
                      <a:pt x="505" y="28369"/>
                    </a:cubicBezTo>
                    <a:cubicBezTo>
                      <a:pt x="589" y="28705"/>
                      <a:pt x="757" y="29041"/>
                      <a:pt x="981" y="29321"/>
                    </a:cubicBezTo>
                    <a:cubicBezTo>
                      <a:pt x="1205" y="29601"/>
                      <a:pt x="1485" y="29853"/>
                      <a:pt x="1849" y="30077"/>
                    </a:cubicBezTo>
                    <a:cubicBezTo>
                      <a:pt x="2045" y="30189"/>
                      <a:pt x="2213" y="30273"/>
                      <a:pt x="2381" y="30357"/>
                    </a:cubicBezTo>
                    <a:cubicBezTo>
                      <a:pt x="2577" y="30441"/>
                      <a:pt x="2773" y="30497"/>
                      <a:pt x="2969" y="30553"/>
                    </a:cubicBezTo>
                    <a:cubicBezTo>
                      <a:pt x="3389" y="30665"/>
                      <a:pt x="3781" y="30721"/>
                      <a:pt x="4201" y="30721"/>
                    </a:cubicBezTo>
                    <a:cubicBezTo>
                      <a:pt x="5266" y="30721"/>
                      <a:pt x="6302" y="30525"/>
                      <a:pt x="7226" y="30217"/>
                    </a:cubicBezTo>
                    <a:lnTo>
                      <a:pt x="7226" y="30217"/>
                    </a:lnTo>
                    <a:cubicBezTo>
                      <a:pt x="7170" y="30273"/>
                      <a:pt x="7142" y="30301"/>
                      <a:pt x="7086" y="30329"/>
                    </a:cubicBezTo>
                    <a:cubicBezTo>
                      <a:pt x="6274" y="30945"/>
                      <a:pt x="5602" y="31589"/>
                      <a:pt x="5070" y="32289"/>
                    </a:cubicBezTo>
                    <a:cubicBezTo>
                      <a:pt x="4593" y="32961"/>
                      <a:pt x="4257" y="33801"/>
                      <a:pt x="4201" y="34557"/>
                    </a:cubicBezTo>
                    <a:cubicBezTo>
                      <a:pt x="4173" y="34977"/>
                      <a:pt x="4201" y="35370"/>
                      <a:pt x="4285" y="35706"/>
                    </a:cubicBezTo>
                    <a:cubicBezTo>
                      <a:pt x="4397" y="36098"/>
                      <a:pt x="4537" y="36434"/>
                      <a:pt x="4733" y="36658"/>
                    </a:cubicBezTo>
                    <a:cubicBezTo>
                      <a:pt x="4985" y="36966"/>
                      <a:pt x="5238" y="37190"/>
                      <a:pt x="5574" y="37330"/>
                    </a:cubicBezTo>
                    <a:cubicBezTo>
                      <a:pt x="5910" y="37498"/>
                      <a:pt x="6274" y="37610"/>
                      <a:pt x="6666" y="37666"/>
                    </a:cubicBezTo>
                    <a:cubicBezTo>
                      <a:pt x="6851" y="37691"/>
                      <a:pt x="7039" y="37704"/>
                      <a:pt x="7228" y="37704"/>
                    </a:cubicBezTo>
                    <a:cubicBezTo>
                      <a:pt x="7868" y="37704"/>
                      <a:pt x="8518" y="37561"/>
                      <a:pt x="9102" y="37302"/>
                    </a:cubicBezTo>
                    <a:cubicBezTo>
                      <a:pt x="9914" y="36938"/>
                      <a:pt x="10670" y="36462"/>
                      <a:pt x="11454" y="35790"/>
                    </a:cubicBezTo>
                    <a:cubicBezTo>
                      <a:pt x="11818" y="35482"/>
                      <a:pt x="12182" y="35145"/>
                      <a:pt x="12547" y="34781"/>
                    </a:cubicBezTo>
                    <a:lnTo>
                      <a:pt x="12547" y="34781"/>
                    </a:lnTo>
                    <a:cubicBezTo>
                      <a:pt x="11762" y="35874"/>
                      <a:pt x="11006" y="37218"/>
                      <a:pt x="10642" y="38786"/>
                    </a:cubicBezTo>
                    <a:cubicBezTo>
                      <a:pt x="10586" y="38982"/>
                      <a:pt x="10558" y="39178"/>
                      <a:pt x="10530" y="39402"/>
                    </a:cubicBezTo>
                    <a:cubicBezTo>
                      <a:pt x="10530" y="39598"/>
                      <a:pt x="10530" y="39822"/>
                      <a:pt x="10530" y="40018"/>
                    </a:cubicBezTo>
                    <a:cubicBezTo>
                      <a:pt x="10558" y="40438"/>
                      <a:pt x="10642" y="40858"/>
                      <a:pt x="10754" y="41222"/>
                    </a:cubicBezTo>
                    <a:cubicBezTo>
                      <a:pt x="10894" y="41586"/>
                      <a:pt x="11062" y="41922"/>
                      <a:pt x="11286" y="42230"/>
                    </a:cubicBezTo>
                    <a:cubicBezTo>
                      <a:pt x="11510" y="42482"/>
                      <a:pt x="11734" y="42706"/>
                      <a:pt x="11986" y="42846"/>
                    </a:cubicBezTo>
                    <a:lnTo>
                      <a:pt x="12098" y="42902"/>
                    </a:lnTo>
                    <a:cubicBezTo>
                      <a:pt x="12406" y="43071"/>
                      <a:pt x="12743" y="43155"/>
                      <a:pt x="13135" y="43183"/>
                    </a:cubicBezTo>
                    <a:cubicBezTo>
                      <a:pt x="13192" y="43187"/>
                      <a:pt x="13252" y="43190"/>
                      <a:pt x="13312" y="43190"/>
                    </a:cubicBezTo>
                    <a:cubicBezTo>
                      <a:pt x="13605" y="43190"/>
                      <a:pt x="13930" y="43135"/>
                      <a:pt x="14255" y="43043"/>
                    </a:cubicBezTo>
                    <a:cubicBezTo>
                      <a:pt x="14619" y="42930"/>
                      <a:pt x="15011" y="42762"/>
                      <a:pt x="15375" y="42538"/>
                    </a:cubicBezTo>
                    <a:cubicBezTo>
                      <a:pt x="15739" y="42286"/>
                      <a:pt x="16047" y="42034"/>
                      <a:pt x="16327" y="41726"/>
                    </a:cubicBezTo>
                    <a:cubicBezTo>
                      <a:pt x="16915" y="41054"/>
                      <a:pt x="17419" y="40298"/>
                      <a:pt x="17867" y="39374"/>
                    </a:cubicBezTo>
                    <a:cubicBezTo>
                      <a:pt x="17979" y="39122"/>
                      <a:pt x="18091" y="38842"/>
                      <a:pt x="18203" y="38562"/>
                    </a:cubicBezTo>
                    <a:lnTo>
                      <a:pt x="18203" y="38562"/>
                    </a:lnTo>
                    <a:cubicBezTo>
                      <a:pt x="18175" y="38870"/>
                      <a:pt x="18119" y="39150"/>
                      <a:pt x="18119" y="39458"/>
                    </a:cubicBezTo>
                    <a:cubicBezTo>
                      <a:pt x="18007" y="40466"/>
                      <a:pt x="18063" y="41390"/>
                      <a:pt x="18231" y="42258"/>
                    </a:cubicBezTo>
                    <a:cubicBezTo>
                      <a:pt x="18315" y="42650"/>
                      <a:pt x="18455" y="43071"/>
                      <a:pt x="18623" y="43435"/>
                    </a:cubicBezTo>
                    <a:cubicBezTo>
                      <a:pt x="18819" y="43799"/>
                      <a:pt x="19043" y="44135"/>
                      <a:pt x="19323" y="44415"/>
                    </a:cubicBezTo>
                    <a:cubicBezTo>
                      <a:pt x="19883" y="45031"/>
                      <a:pt x="20584" y="45395"/>
                      <a:pt x="21228" y="45423"/>
                    </a:cubicBezTo>
                    <a:lnTo>
                      <a:pt x="21284" y="45423"/>
                    </a:lnTo>
                    <a:lnTo>
                      <a:pt x="21368" y="45451"/>
                    </a:lnTo>
                    <a:cubicBezTo>
                      <a:pt x="21508" y="45451"/>
                      <a:pt x="21648" y="45423"/>
                      <a:pt x="21788" y="45395"/>
                    </a:cubicBezTo>
                    <a:cubicBezTo>
                      <a:pt x="21956" y="45367"/>
                      <a:pt x="22124" y="45311"/>
                      <a:pt x="22292" y="45255"/>
                    </a:cubicBezTo>
                    <a:cubicBezTo>
                      <a:pt x="22460" y="45199"/>
                      <a:pt x="22628" y="45115"/>
                      <a:pt x="22796" y="45003"/>
                    </a:cubicBezTo>
                    <a:cubicBezTo>
                      <a:pt x="22964" y="44919"/>
                      <a:pt x="23104" y="44807"/>
                      <a:pt x="23272" y="44667"/>
                    </a:cubicBezTo>
                    <a:cubicBezTo>
                      <a:pt x="23608" y="44387"/>
                      <a:pt x="23888" y="44079"/>
                      <a:pt x="24084" y="43743"/>
                    </a:cubicBezTo>
                    <a:cubicBezTo>
                      <a:pt x="24336" y="43407"/>
                      <a:pt x="24504" y="43015"/>
                      <a:pt x="24644" y="42622"/>
                    </a:cubicBezTo>
                    <a:cubicBezTo>
                      <a:pt x="24784" y="42202"/>
                      <a:pt x="24896" y="41726"/>
                      <a:pt x="24952" y="41250"/>
                    </a:cubicBezTo>
                    <a:cubicBezTo>
                      <a:pt x="25036" y="40802"/>
                      <a:pt x="25064" y="40326"/>
                      <a:pt x="25092" y="39850"/>
                    </a:cubicBezTo>
                    <a:cubicBezTo>
                      <a:pt x="25092" y="39570"/>
                      <a:pt x="25092" y="39290"/>
                      <a:pt x="25092" y="38982"/>
                    </a:cubicBezTo>
                    <a:cubicBezTo>
                      <a:pt x="25400" y="40074"/>
                      <a:pt x="25848" y="41250"/>
                      <a:pt x="26604" y="42342"/>
                    </a:cubicBezTo>
                    <a:cubicBezTo>
                      <a:pt x="26828" y="42678"/>
                      <a:pt x="27136" y="42987"/>
                      <a:pt x="27444" y="43239"/>
                    </a:cubicBezTo>
                    <a:cubicBezTo>
                      <a:pt x="27781" y="43491"/>
                      <a:pt x="28145" y="43715"/>
                      <a:pt x="28481" y="43855"/>
                    </a:cubicBezTo>
                    <a:cubicBezTo>
                      <a:pt x="28873" y="44023"/>
                      <a:pt x="29265" y="44135"/>
                      <a:pt x="29601" y="44135"/>
                    </a:cubicBezTo>
                    <a:cubicBezTo>
                      <a:pt x="29693" y="44141"/>
                      <a:pt x="29783" y="44145"/>
                      <a:pt x="29869" y="44145"/>
                    </a:cubicBezTo>
                    <a:cubicBezTo>
                      <a:pt x="30150" y="44145"/>
                      <a:pt x="30402" y="44108"/>
                      <a:pt x="30637" y="44023"/>
                    </a:cubicBezTo>
                    <a:lnTo>
                      <a:pt x="30637" y="43995"/>
                    </a:lnTo>
                    <a:cubicBezTo>
                      <a:pt x="30973" y="43855"/>
                      <a:pt x="31253" y="43659"/>
                      <a:pt x="31533" y="43407"/>
                    </a:cubicBezTo>
                    <a:cubicBezTo>
                      <a:pt x="31785" y="43155"/>
                      <a:pt x="32009" y="42846"/>
                      <a:pt x="32177" y="42454"/>
                    </a:cubicBezTo>
                    <a:cubicBezTo>
                      <a:pt x="32345" y="42118"/>
                      <a:pt x="32485" y="41698"/>
                      <a:pt x="32541" y="41306"/>
                    </a:cubicBezTo>
                    <a:cubicBezTo>
                      <a:pt x="32625" y="40886"/>
                      <a:pt x="32625" y="40466"/>
                      <a:pt x="32597" y="40046"/>
                    </a:cubicBezTo>
                    <a:cubicBezTo>
                      <a:pt x="32485" y="39206"/>
                      <a:pt x="32289" y="38366"/>
                      <a:pt x="31981" y="37638"/>
                    </a:cubicBezTo>
                    <a:cubicBezTo>
                      <a:pt x="31841" y="37246"/>
                      <a:pt x="31673" y="36882"/>
                      <a:pt x="31505" y="36518"/>
                    </a:cubicBezTo>
                    <a:lnTo>
                      <a:pt x="31505" y="36518"/>
                    </a:lnTo>
                    <a:cubicBezTo>
                      <a:pt x="31701" y="36770"/>
                      <a:pt x="31897" y="36994"/>
                      <a:pt x="32093" y="37190"/>
                    </a:cubicBezTo>
                    <a:cubicBezTo>
                      <a:pt x="32429" y="37554"/>
                      <a:pt x="32765" y="37862"/>
                      <a:pt x="33101" y="38170"/>
                    </a:cubicBezTo>
                    <a:cubicBezTo>
                      <a:pt x="33493" y="38478"/>
                      <a:pt x="33885" y="38758"/>
                      <a:pt x="34277" y="38982"/>
                    </a:cubicBezTo>
                    <a:cubicBezTo>
                      <a:pt x="34613" y="39206"/>
                      <a:pt x="35005" y="39374"/>
                      <a:pt x="35398" y="39486"/>
                    </a:cubicBezTo>
                    <a:cubicBezTo>
                      <a:pt x="35790" y="39570"/>
                      <a:pt x="36182" y="39626"/>
                      <a:pt x="36630" y="39626"/>
                    </a:cubicBezTo>
                    <a:cubicBezTo>
                      <a:pt x="36854" y="39626"/>
                      <a:pt x="37022" y="39598"/>
                      <a:pt x="37218" y="39570"/>
                    </a:cubicBezTo>
                    <a:cubicBezTo>
                      <a:pt x="37386" y="39542"/>
                      <a:pt x="37582" y="39486"/>
                      <a:pt x="37750" y="39430"/>
                    </a:cubicBezTo>
                    <a:cubicBezTo>
                      <a:pt x="37918" y="39346"/>
                      <a:pt x="38086" y="39290"/>
                      <a:pt x="38254" y="39206"/>
                    </a:cubicBezTo>
                    <a:cubicBezTo>
                      <a:pt x="38338" y="39122"/>
                      <a:pt x="38450" y="39066"/>
                      <a:pt x="38562" y="38954"/>
                    </a:cubicBezTo>
                    <a:lnTo>
                      <a:pt x="38562" y="38982"/>
                    </a:lnTo>
                    <a:lnTo>
                      <a:pt x="38646" y="38870"/>
                    </a:lnTo>
                    <a:cubicBezTo>
                      <a:pt x="39122" y="38422"/>
                      <a:pt x="39402" y="37666"/>
                      <a:pt x="39430" y="36854"/>
                    </a:cubicBezTo>
                    <a:cubicBezTo>
                      <a:pt x="39458" y="36434"/>
                      <a:pt x="39402" y="36042"/>
                      <a:pt x="39318" y="35622"/>
                    </a:cubicBezTo>
                    <a:cubicBezTo>
                      <a:pt x="39262" y="35482"/>
                      <a:pt x="39206" y="35314"/>
                      <a:pt x="39150" y="35173"/>
                    </a:cubicBezTo>
                    <a:cubicBezTo>
                      <a:pt x="39066" y="34921"/>
                      <a:pt x="38954" y="34697"/>
                      <a:pt x="38842" y="34473"/>
                    </a:cubicBezTo>
                    <a:cubicBezTo>
                      <a:pt x="38394" y="33717"/>
                      <a:pt x="37806" y="32989"/>
                      <a:pt x="37078" y="32289"/>
                    </a:cubicBezTo>
                    <a:cubicBezTo>
                      <a:pt x="36854" y="32093"/>
                      <a:pt x="36658" y="31897"/>
                      <a:pt x="36406" y="31701"/>
                    </a:cubicBezTo>
                    <a:lnTo>
                      <a:pt x="36406" y="31701"/>
                    </a:lnTo>
                    <a:cubicBezTo>
                      <a:pt x="36686" y="31841"/>
                      <a:pt x="36966" y="31981"/>
                      <a:pt x="37218" y="32065"/>
                    </a:cubicBezTo>
                    <a:cubicBezTo>
                      <a:pt x="38142" y="32485"/>
                      <a:pt x="39038" y="32709"/>
                      <a:pt x="39934" y="32821"/>
                    </a:cubicBezTo>
                    <a:cubicBezTo>
                      <a:pt x="40110" y="32846"/>
                      <a:pt x="40292" y="32860"/>
                      <a:pt x="40477" y="32860"/>
                    </a:cubicBezTo>
                    <a:cubicBezTo>
                      <a:pt x="40704" y="32860"/>
                      <a:pt x="40935" y="32839"/>
                      <a:pt x="41166" y="32793"/>
                    </a:cubicBezTo>
                    <a:cubicBezTo>
                      <a:pt x="41586" y="32737"/>
                      <a:pt x="41978" y="32625"/>
                      <a:pt x="42314" y="32457"/>
                    </a:cubicBezTo>
                    <a:cubicBezTo>
                      <a:pt x="42707" y="32261"/>
                      <a:pt x="43043" y="32065"/>
                      <a:pt x="43267" y="31813"/>
                    </a:cubicBezTo>
                    <a:cubicBezTo>
                      <a:pt x="43547" y="31533"/>
                      <a:pt x="43771" y="31253"/>
                      <a:pt x="43883" y="30945"/>
                    </a:cubicBezTo>
                    <a:lnTo>
                      <a:pt x="43939" y="30833"/>
                    </a:lnTo>
                    <a:lnTo>
                      <a:pt x="43911" y="30833"/>
                    </a:lnTo>
                    <a:cubicBezTo>
                      <a:pt x="44023" y="30553"/>
                      <a:pt x="44051" y="30245"/>
                      <a:pt x="44023" y="29909"/>
                    </a:cubicBezTo>
                    <a:cubicBezTo>
                      <a:pt x="44023" y="29545"/>
                      <a:pt x="43939" y="29209"/>
                      <a:pt x="43799" y="28845"/>
                    </a:cubicBezTo>
                    <a:cubicBezTo>
                      <a:pt x="43799" y="28845"/>
                      <a:pt x="43771" y="28817"/>
                      <a:pt x="43771" y="28789"/>
                    </a:cubicBezTo>
                    <a:cubicBezTo>
                      <a:pt x="43631" y="28425"/>
                      <a:pt x="43407" y="28061"/>
                      <a:pt x="43155" y="27725"/>
                    </a:cubicBezTo>
                    <a:cubicBezTo>
                      <a:pt x="43015" y="27557"/>
                      <a:pt x="42875" y="27416"/>
                      <a:pt x="42735" y="27276"/>
                    </a:cubicBezTo>
                    <a:cubicBezTo>
                      <a:pt x="42595" y="27136"/>
                      <a:pt x="42426" y="26996"/>
                      <a:pt x="42258" y="26856"/>
                    </a:cubicBezTo>
                    <a:cubicBezTo>
                      <a:pt x="41194" y="26100"/>
                      <a:pt x="40018" y="25624"/>
                      <a:pt x="38926" y="25316"/>
                    </a:cubicBezTo>
                    <a:lnTo>
                      <a:pt x="39794" y="25316"/>
                    </a:lnTo>
                    <a:cubicBezTo>
                      <a:pt x="40830" y="25316"/>
                      <a:pt x="41726" y="25176"/>
                      <a:pt x="42567" y="24924"/>
                    </a:cubicBezTo>
                    <a:cubicBezTo>
                      <a:pt x="43351" y="24672"/>
                      <a:pt x="44079" y="24196"/>
                      <a:pt x="44639" y="23580"/>
                    </a:cubicBezTo>
                    <a:cubicBezTo>
                      <a:pt x="44891" y="23300"/>
                      <a:pt x="45087" y="22964"/>
                      <a:pt x="45227" y="22628"/>
                    </a:cubicBezTo>
                    <a:cubicBezTo>
                      <a:pt x="45367" y="22292"/>
                      <a:pt x="45451" y="21928"/>
                      <a:pt x="45423" y="21592"/>
                    </a:cubicBezTo>
                    <a:cubicBezTo>
                      <a:pt x="45423" y="21340"/>
                      <a:pt x="45367" y="21116"/>
                      <a:pt x="45283" y="20864"/>
                    </a:cubicBezTo>
                    <a:cubicBezTo>
                      <a:pt x="45255" y="20752"/>
                      <a:pt x="45199" y="20640"/>
                      <a:pt x="45143" y="20556"/>
                    </a:cubicBezTo>
                    <a:cubicBezTo>
                      <a:pt x="44975" y="20220"/>
                      <a:pt x="44751" y="19912"/>
                      <a:pt x="44443" y="19631"/>
                    </a:cubicBezTo>
                    <a:cubicBezTo>
                      <a:pt x="43883" y="19071"/>
                      <a:pt x="43099" y="18679"/>
                      <a:pt x="42286" y="18483"/>
                    </a:cubicBezTo>
                    <a:cubicBezTo>
                      <a:pt x="41687" y="18367"/>
                      <a:pt x="41074" y="18305"/>
                      <a:pt x="40411" y="18305"/>
                    </a:cubicBezTo>
                    <a:cubicBezTo>
                      <a:pt x="40114" y="18305"/>
                      <a:pt x="39807" y="18317"/>
                      <a:pt x="39486" y="18343"/>
                    </a:cubicBezTo>
                    <a:cubicBezTo>
                      <a:pt x="39206" y="18371"/>
                      <a:pt x="38898" y="18399"/>
                      <a:pt x="38618" y="18427"/>
                    </a:cubicBezTo>
                    <a:cubicBezTo>
                      <a:pt x="39682" y="18007"/>
                      <a:pt x="40802" y="17419"/>
                      <a:pt x="41782" y="16579"/>
                    </a:cubicBezTo>
                    <a:cubicBezTo>
                      <a:pt x="42090" y="16299"/>
                      <a:pt x="42370" y="15991"/>
                      <a:pt x="42595" y="15627"/>
                    </a:cubicBezTo>
                    <a:cubicBezTo>
                      <a:pt x="42707" y="15459"/>
                      <a:pt x="42819" y="15291"/>
                      <a:pt x="42903" y="15095"/>
                    </a:cubicBezTo>
                    <a:cubicBezTo>
                      <a:pt x="42987" y="14927"/>
                      <a:pt x="43071" y="14731"/>
                      <a:pt x="43127" y="14535"/>
                    </a:cubicBezTo>
                    <a:cubicBezTo>
                      <a:pt x="43239" y="14143"/>
                      <a:pt x="43295" y="13751"/>
                      <a:pt x="43295" y="13415"/>
                    </a:cubicBezTo>
                    <a:cubicBezTo>
                      <a:pt x="43267" y="13107"/>
                      <a:pt x="43211" y="12827"/>
                      <a:pt x="43127" y="12575"/>
                    </a:cubicBezTo>
                    <a:cubicBezTo>
                      <a:pt x="43099" y="12519"/>
                      <a:pt x="43071" y="12463"/>
                      <a:pt x="43043" y="12407"/>
                    </a:cubicBezTo>
                    <a:cubicBezTo>
                      <a:pt x="42875" y="12071"/>
                      <a:pt x="42651" y="11790"/>
                      <a:pt x="42370" y="11566"/>
                    </a:cubicBezTo>
                    <a:cubicBezTo>
                      <a:pt x="42090" y="11342"/>
                      <a:pt x="41754" y="11146"/>
                      <a:pt x="41362" y="11006"/>
                    </a:cubicBezTo>
                    <a:cubicBezTo>
                      <a:pt x="40998" y="10866"/>
                      <a:pt x="40606" y="10782"/>
                      <a:pt x="40158" y="10754"/>
                    </a:cubicBezTo>
                    <a:cubicBezTo>
                      <a:pt x="40053" y="10747"/>
                      <a:pt x="39948" y="10744"/>
                      <a:pt x="39844" y="10744"/>
                    </a:cubicBezTo>
                    <a:cubicBezTo>
                      <a:pt x="39530" y="10744"/>
                      <a:pt x="39220" y="10775"/>
                      <a:pt x="38926" y="10838"/>
                    </a:cubicBezTo>
                    <a:cubicBezTo>
                      <a:pt x="38058" y="11034"/>
                      <a:pt x="37190" y="11370"/>
                      <a:pt x="36294" y="11846"/>
                    </a:cubicBezTo>
                    <a:cubicBezTo>
                      <a:pt x="36042" y="11987"/>
                      <a:pt x="35790" y="12127"/>
                      <a:pt x="35538" y="12295"/>
                    </a:cubicBezTo>
                    <a:cubicBezTo>
                      <a:pt x="35734" y="12071"/>
                      <a:pt x="35958" y="11846"/>
                      <a:pt x="36126" y="11650"/>
                    </a:cubicBezTo>
                    <a:cubicBezTo>
                      <a:pt x="36798" y="10866"/>
                      <a:pt x="37302" y="10082"/>
                      <a:pt x="37666" y="9298"/>
                    </a:cubicBezTo>
                    <a:cubicBezTo>
                      <a:pt x="37862" y="8934"/>
                      <a:pt x="37974" y="8514"/>
                      <a:pt x="38030" y="8094"/>
                    </a:cubicBezTo>
                    <a:cubicBezTo>
                      <a:pt x="38114" y="7702"/>
                      <a:pt x="38114" y="7282"/>
                      <a:pt x="38058" y="6890"/>
                    </a:cubicBezTo>
                    <a:cubicBezTo>
                      <a:pt x="38030" y="6610"/>
                      <a:pt x="37974" y="6330"/>
                      <a:pt x="37862" y="6078"/>
                    </a:cubicBezTo>
                    <a:cubicBezTo>
                      <a:pt x="37834" y="5966"/>
                      <a:pt x="37778" y="5882"/>
                      <a:pt x="37750" y="5798"/>
                    </a:cubicBezTo>
                    <a:cubicBezTo>
                      <a:pt x="37582" y="5462"/>
                      <a:pt x="37358" y="5154"/>
                      <a:pt x="37106" y="4958"/>
                    </a:cubicBezTo>
                    <a:cubicBezTo>
                      <a:pt x="36966" y="4818"/>
                      <a:pt x="36826" y="4734"/>
                      <a:pt x="36658" y="4650"/>
                    </a:cubicBezTo>
                    <a:cubicBezTo>
                      <a:pt x="36490" y="4594"/>
                      <a:pt x="36322" y="4510"/>
                      <a:pt x="36154" y="4482"/>
                    </a:cubicBezTo>
                    <a:cubicBezTo>
                      <a:pt x="35876" y="4396"/>
                      <a:pt x="35581" y="4359"/>
                      <a:pt x="35283" y="4359"/>
                    </a:cubicBezTo>
                    <a:cubicBezTo>
                      <a:pt x="35191" y="4359"/>
                      <a:pt x="35098" y="4363"/>
                      <a:pt x="35005" y="4370"/>
                    </a:cubicBezTo>
                    <a:cubicBezTo>
                      <a:pt x="34585" y="4426"/>
                      <a:pt x="34193" y="4510"/>
                      <a:pt x="33801" y="4650"/>
                    </a:cubicBezTo>
                    <a:cubicBezTo>
                      <a:pt x="33409" y="4790"/>
                      <a:pt x="33045" y="4986"/>
                      <a:pt x="32709" y="5238"/>
                    </a:cubicBezTo>
                    <a:cubicBezTo>
                      <a:pt x="32009" y="5742"/>
                      <a:pt x="31365" y="6386"/>
                      <a:pt x="30721" y="7198"/>
                    </a:cubicBezTo>
                    <a:cubicBezTo>
                      <a:pt x="30553" y="7422"/>
                      <a:pt x="30385" y="7674"/>
                      <a:pt x="30217" y="7926"/>
                    </a:cubicBezTo>
                    <a:cubicBezTo>
                      <a:pt x="30329" y="7646"/>
                      <a:pt x="30413" y="7366"/>
                      <a:pt x="30497" y="7086"/>
                    </a:cubicBezTo>
                    <a:cubicBezTo>
                      <a:pt x="30805" y="6106"/>
                      <a:pt x="30945" y="5210"/>
                      <a:pt x="30973" y="4314"/>
                    </a:cubicBezTo>
                    <a:cubicBezTo>
                      <a:pt x="30973" y="3753"/>
                      <a:pt x="30861" y="3165"/>
                      <a:pt x="30665" y="2633"/>
                    </a:cubicBezTo>
                    <a:cubicBezTo>
                      <a:pt x="30581" y="2409"/>
                      <a:pt x="30469" y="2185"/>
                      <a:pt x="30329" y="1961"/>
                    </a:cubicBezTo>
                    <a:cubicBezTo>
                      <a:pt x="30133" y="1597"/>
                      <a:pt x="29881" y="1317"/>
                      <a:pt x="29601" y="1093"/>
                    </a:cubicBezTo>
                    <a:cubicBezTo>
                      <a:pt x="29321" y="869"/>
                      <a:pt x="29069" y="701"/>
                      <a:pt x="28789" y="617"/>
                    </a:cubicBezTo>
                    <a:lnTo>
                      <a:pt x="28537" y="533"/>
                    </a:lnTo>
                    <a:cubicBezTo>
                      <a:pt x="28383" y="505"/>
                      <a:pt x="28229" y="491"/>
                      <a:pt x="28075" y="491"/>
                    </a:cubicBezTo>
                    <a:cubicBezTo>
                      <a:pt x="27921" y="491"/>
                      <a:pt x="27767" y="505"/>
                      <a:pt x="27613" y="533"/>
                    </a:cubicBezTo>
                    <a:cubicBezTo>
                      <a:pt x="27248" y="589"/>
                      <a:pt x="26884" y="729"/>
                      <a:pt x="26520" y="925"/>
                    </a:cubicBezTo>
                    <a:cubicBezTo>
                      <a:pt x="26184" y="1093"/>
                      <a:pt x="25848" y="1345"/>
                      <a:pt x="25540" y="1625"/>
                    </a:cubicBezTo>
                    <a:cubicBezTo>
                      <a:pt x="25260" y="1905"/>
                      <a:pt x="25008" y="2241"/>
                      <a:pt x="24784" y="2605"/>
                    </a:cubicBezTo>
                    <a:cubicBezTo>
                      <a:pt x="24560" y="3025"/>
                      <a:pt x="24364" y="3445"/>
                      <a:pt x="24168" y="3893"/>
                    </a:cubicBezTo>
                    <a:cubicBezTo>
                      <a:pt x="24028" y="4314"/>
                      <a:pt x="23888" y="4762"/>
                      <a:pt x="23776" y="5238"/>
                    </a:cubicBezTo>
                    <a:cubicBezTo>
                      <a:pt x="23692" y="5518"/>
                      <a:pt x="23636" y="5798"/>
                      <a:pt x="23580" y="6106"/>
                    </a:cubicBezTo>
                    <a:cubicBezTo>
                      <a:pt x="23524" y="5042"/>
                      <a:pt x="23356" y="3921"/>
                      <a:pt x="22936" y="2857"/>
                    </a:cubicBezTo>
                    <a:cubicBezTo>
                      <a:pt x="22908" y="2717"/>
                      <a:pt x="22852" y="2605"/>
                      <a:pt x="22796" y="2493"/>
                    </a:cubicBezTo>
                    <a:cubicBezTo>
                      <a:pt x="22628" y="2129"/>
                      <a:pt x="22432" y="1765"/>
                      <a:pt x="22152" y="1429"/>
                    </a:cubicBezTo>
                    <a:cubicBezTo>
                      <a:pt x="21900" y="1093"/>
                      <a:pt x="21592" y="813"/>
                      <a:pt x="21284" y="617"/>
                    </a:cubicBezTo>
                    <a:cubicBezTo>
                      <a:pt x="20948" y="365"/>
                      <a:pt x="20584" y="197"/>
                      <a:pt x="20248" y="113"/>
                    </a:cubicBezTo>
                    <a:cubicBezTo>
                      <a:pt x="20005" y="38"/>
                      <a:pt x="19762" y="1"/>
                      <a:pt x="19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3" name="Google Shape;793;p37"/>
              <p:cNvSpPr/>
              <p:nvPr/>
            </p:nvSpPr>
            <p:spPr>
              <a:xfrm>
                <a:off x="8904000" y="4298925"/>
                <a:ext cx="960550" cy="959150"/>
              </a:xfrm>
              <a:custGeom>
                <a:rect b="b" l="l" r="r" t="t"/>
                <a:pathLst>
                  <a:path extrusionOk="0" h="38366" w="38422">
                    <a:moveTo>
                      <a:pt x="25204" y="32737"/>
                    </a:moveTo>
                    <a:cubicBezTo>
                      <a:pt x="25176" y="32541"/>
                      <a:pt x="25120" y="32373"/>
                      <a:pt x="25064" y="32177"/>
                    </a:cubicBezTo>
                    <a:cubicBezTo>
                      <a:pt x="25540" y="32961"/>
                      <a:pt x="26156" y="33745"/>
                      <a:pt x="26968" y="34417"/>
                    </a:cubicBezTo>
                    <a:cubicBezTo>
                      <a:pt x="27248" y="34641"/>
                      <a:pt x="27556" y="34809"/>
                      <a:pt x="27892" y="34949"/>
                    </a:cubicBezTo>
                    <a:cubicBezTo>
                      <a:pt x="28200" y="35089"/>
                      <a:pt x="28564" y="35201"/>
                      <a:pt x="28872" y="35229"/>
                    </a:cubicBezTo>
                    <a:cubicBezTo>
                      <a:pt x="29236" y="35285"/>
                      <a:pt x="29572" y="35257"/>
                      <a:pt x="29852" y="35201"/>
                    </a:cubicBezTo>
                    <a:cubicBezTo>
                      <a:pt x="30160" y="35145"/>
                      <a:pt x="30440" y="35005"/>
                      <a:pt x="30664" y="34865"/>
                    </a:cubicBezTo>
                    <a:cubicBezTo>
                      <a:pt x="30916" y="34669"/>
                      <a:pt x="31112" y="34445"/>
                      <a:pt x="31252" y="34165"/>
                    </a:cubicBezTo>
                    <a:cubicBezTo>
                      <a:pt x="31392" y="33913"/>
                      <a:pt x="31504" y="33605"/>
                      <a:pt x="31560" y="33241"/>
                    </a:cubicBezTo>
                    <a:cubicBezTo>
                      <a:pt x="31617" y="32933"/>
                      <a:pt x="31645" y="32569"/>
                      <a:pt x="31617" y="32205"/>
                    </a:cubicBezTo>
                    <a:cubicBezTo>
                      <a:pt x="31560" y="31868"/>
                      <a:pt x="31476" y="31560"/>
                      <a:pt x="31392" y="31252"/>
                    </a:cubicBezTo>
                    <a:cubicBezTo>
                      <a:pt x="31364" y="31224"/>
                      <a:pt x="31364" y="31196"/>
                      <a:pt x="31364" y="31196"/>
                    </a:cubicBezTo>
                    <a:cubicBezTo>
                      <a:pt x="30944" y="30216"/>
                      <a:pt x="30384" y="29404"/>
                      <a:pt x="29768" y="28704"/>
                    </a:cubicBezTo>
                    <a:cubicBezTo>
                      <a:pt x="29936" y="28816"/>
                      <a:pt x="30104" y="28900"/>
                      <a:pt x="30244" y="29012"/>
                    </a:cubicBezTo>
                    <a:cubicBezTo>
                      <a:pt x="31000" y="29460"/>
                      <a:pt x="31729" y="29768"/>
                      <a:pt x="32429" y="29964"/>
                    </a:cubicBezTo>
                    <a:cubicBezTo>
                      <a:pt x="33129" y="30132"/>
                      <a:pt x="33857" y="30132"/>
                      <a:pt x="34501" y="29936"/>
                    </a:cubicBezTo>
                    <a:cubicBezTo>
                      <a:pt x="34837" y="29824"/>
                      <a:pt x="35117" y="29684"/>
                      <a:pt x="35369" y="29488"/>
                    </a:cubicBezTo>
                    <a:cubicBezTo>
                      <a:pt x="35593" y="29348"/>
                      <a:pt x="35761" y="29180"/>
                      <a:pt x="35901" y="28984"/>
                    </a:cubicBezTo>
                    <a:lnTo>
                      <a:pt x="35901" y="28984"/>
                    </a:lnTo>
                    <a:lnTo>
                      <a:pt x="35985" y="28844"/>
                    </a:lnTo>
                    <a:cubicBezTo>
                      <a:pt x="36265" y="28340"/>
                      <a:pt x="36349" y="27668"/>
                      <a:pt x="36153" y="26996"/>
                    </a:cubicBezTo>
                    <a:cubicBezTo>
                      <a:pt x="36125" y="26856"/>
                      <a:pt x="36097" y="26716"/>
                      <a:pt x="36041" y="26604"/>
                    </a:cubicBezTo>
                    <a:cubicBezTo>
                      <a:pt x="35957" y="26408"/>
                      <a:pt x="35873" y="26212"/>
                      <a:pt x="35761" y="26044"/>
                    </a:cubicBezTo>
                    <a:cubicBezTo>
                      <a:pt x="35593" y="25736"/>
                      <a:pt x="35369" y="25456"/>
                      <a:pt x="35117" y="25204"/>
                    </a:cubicBezTo>
                    <a:cubicBezTo>
                      <a:pt x="34585" y="24672"/>
                      <a:pt x="33941" y="24224"/>
                      <a:pt x="33185" y="23831"/>
                    </a:cubicBezTo>
                    <a:cubicBezTo>
                      <a:pt x="33017" y="23747"/>
                      <a:pt x="32849" y="23663"/>
                      <a:pt x="32681" y="23579"/>
                    </a:cubicBezTo>
                    <a:cubicBezTo>
                      <a:pt x="32877" y="23607"/>
                      <a:pt x="33045" y="23635"/>
                      <a:pt x="33241" y="23663"/>
                    </a:cubicBezTo>
                    <a:lnTo>
                      <a:pt x="33241" y="23663"/>
                    </a:lnTo>
                    <a:cubicBezTo>
                      <a:pt x="34081" y="23775"/>
                      <a:pt x="34865" y="23747"/>
                      <a:pt x="35593" y="23635"/>
                    </a:cubicBezTo>
                    <a:cubicBezTo>
                      <a:pt x="35957" y="23579"/>
                      <a:pt x="36293" y="23495"/>
                      <a:pt x="36601" y="23327"/>
                    </a:cubicBezTo>
                    <a:cubicBezTo>
                      <a:pt x="36937" y="23187"/>
                      <a:pt x="37245" y="22991"/>
                      <a:pt x="37497" y="22795"/>
                    </a:cubicBezTo>
                    <a:cubicBezTo>
                      <a:pt x="38001" y="22319"/>
                      <a:pt x="38337" y="21759"/>
                      <a:pt x="38393" y="21199"/>
                    </a:cubicBezTo>
                    <a:cubicBezTo>
                      <a:pt x="38421" y="20891"/>
                      <a:pt x="38393" y="20583"/>
                      <a:pt x="38281" y="20275"/>
                    </a:cubicBezTo>
                    <a:lnTo>
                      <a:pt x="38281" y="20247"/>
                    </a:lnTo>
                    <a:cubicBezTo>
                      <a:pt x="38169" y="19967"/>
                      <a:pt x="38001" y="19687"/>
                      <a:pt x="37805" y="19435"/>
                    </a:cubicBezTo>
                    <a:cubicBezTo>
                      <a:pt x="37609" y="19183"/>
                      <a:pt x="37357" y="18931"/>
                      <a:pt x="37049" y="18735"/>
                    </a:cubicBezTo>
                    <a:cubicBezTo>
                      <a:pt x="36769" y="18511"/>
                      <a:pt x="36461" y="18343"/>
                      <a:pt x="36125" y="18231"/>
                    </a:cubicBezTo>
                    <a:cubicBezTo>
                      <a:pt x="35145" y="17867"/>
                      <a:pt x="34165" y="17755"/>
                      <a:pt x="33241" y="17727"/>
                    </a:cubicBezTo>
                    <a:cubicBezTo>
                      <a:pt x="33437" y="17699"/>
                      <a:pt x="33605" y="17643"/>
                      <a:pt x="33773" y="17587"/>
                    </a:cubicBezTo>
                    <a:cubicBezTo>
                      <a:pt x="34613" y="17335"/>
                      <a:pt x="35313" y="16999"/>
                      <a:pt x="35957" y="16607"/>
                    </a:cubicBezTo>
                    <a:cubicBezTo>
                      <a:pt x="36517" y="16214"/>
                      <a:pt x="37021" y="15682"/>
                      <a:pt x="37301" y="15038"/>
                    </a:cubicBezTo>
                    <a:cubicBezTo>
                      <a:pt x="37469" y="14730"/>
                      <a:pt x="37553" y="14422"/>
                      <a:pt x="37581" y="14114"/>
                    </a:cubicBezTo>
                    <a:cubicBezTo>
                      <a:pt x="37609" y="13806"/>
                      <a:pt x="37581" y="13498"/>
                      <a:pt x="37497" y="13218"/>
                    </a:cubicBezTo>
                    <a:cubicBezTo>
                      <a:pt x="37497" y="13190"/>
                      <a:pt x="37497" y="13162"/>
                      <a:pt x="37469" y="13134"/>
                    </a:cubicBezTo>
                    <a:cubicBezTo>
                      <a:pt x="37385" y="12882"/>
                      <a:pt x="37245" y="12658"/>
                      <a:pt x="37021" y="12434"/>
                    </a:cubicBezTo>
                    <a:cubicBezTo>
                      <a:pt x="36825" y="12210"/>
                      <a:pt x="36545" y="12014"/>
                      <a:pt x="36237" y="11846"/>
                    </a:cubicBezTo>
                    <a:cubicBezTo>
                      <a:pt x="35649" y="11538"/>
                      <a:pt x="34921" y="11370"/>
                      <a:pt x="34221" y="11426"/>
                    </a:cubicBezTo>
                    <a:cubicBezTo>
                      <a:pt x="33185" y="11510"/>
                      <a:pt x="32205" y="11790"/>
                      <a:pt x="31364" y="12154"/>
                    </a:cubicBezTo>
                    <a:cubicBezTo>
                      <a:pt x="32093" y="11594"/>
                      <a:pt x="32821" y="10894"/>
                      <a:pt x="33381" y="10026"/>
                    </a:cubicBezTo>
                    <a:cubicBezTo>
                      <a:pt x="33577" y="9718"/>
                      <a:pt x="33717" y="9410"/>
                      <a:pt x="33829" y="9074"/>
                    </a:cubicBezTo>
                    <a:cubicBezTo>
                      <a:pt x="33885" y="8906"/>
                      <a:pt x="33941" y="8738"/>
                      <a:pt x="33969" y="8569"/>
                    </a:cubicBezTo>
                    <a:cubicBezTo>
                      <a:pt x="33997" y="8401"/>
                      <a:pt x="33997" y="8233"/>
                      <a:pt x="33997" y="8037"/>
                    </a:cubicBezTo>
                    <a:cubicBezTo>
                      <a:pt x="34025" y="7673"/>
                      <a:pt x="33941" y="7281"/>
                      <a:pt x="33829" y="6973"/>
                    </a:cubicBezTo>
                    <a:cubicBezTo>
                      <a:pt x="33745" y="6721"/>
                      <a:pt x="33605" y="6497"/>
                      <a:pt x="33437" y="6301"/>
                    </a:cubicBezTo>
                    <a:cubicBezTo>
                      <a:pt x="33241" y="6077"/>
                      <a:pt x="32989" y="5909"/>
                      <a:pt x="32681" y="5797"/>
                    </a:cubicBezTo>
                    <a:cubicBezTo>
                      <a:pt x="32401" y="5657"/>
                      <a:pt x="32093" y="5601"/>
                      <a:pt x="31729" y="5573"/>
                    </a:cubicBezTo>
                    <a:cubicBezTo>
                      <a:pt x="31420" y="5545"/>
                      <a:pt x="31056" y="5573"/>
                      <a:pt x="30692" y="5629"/>
                    </a:cubicBezTo>
                    <a:cubicBezTo>
                      <a:pt x="30356" y="5713"/>
                      <a:pt x="30020" y="5853"/>
                      <a:pt x="29712" y="5993"/>
                    </a:cubicBezTo>
                    <a:cubicBezTo>
                      <a:pt x="29040" y="6357"/>
                      <a:pt x="28424" y="6805"/>
                      <a:pt x="27808" y="7421"/>
                    </a:cubicBezTo>
                    <a:cubicBezTo>
                      <a:pt x="27668" y="7533"/>
                      <a:pt x="27556" y="7673"/>
                      <a:pt x="27416" y="7813"/>
                    </a:cubicBezTo>
                    <a:cubicBezTo>
                      <a:pt x="27500" y="7645"/>
                      <a:pt x="27584" y="7477"/>
                      <a:pt x="27668" y="7309"/>
                    </a:cubicBezTo>
                    <a:cubicBezTo>
                      <a:pt x="28032" y="6525"/>
                      <a:pt x="28256" y="5769"/>
                      <a:pt x="28368" y="5041"/>
                    </a:cubicBezTo>
                    <a:cubicBezTo>
                      <a:pt x="28424" y="4705"/>
                      <a:pt x="28452" y="4341"/>
                      <a:pt x="28396" y="3977"/>
                    </a:cubicBezTo>
                    <a:cubicBezTo>
                      <a:pt x="28368" y="3697"/>
                      <a:pt x="28284" y="3389"/>
                      <a:pt x="28200" y="3109"/>
                    </a:cubicBezTo>
                    <a:cubicBezTo>
                      <a:pt x="28172" y="3081"/>
                      <a:pt x="28144" y="3025"/>
                      <a:pt x="28144" y="2997"/>
                    </a:cubicBezTo>
                    <a:cubicBezTo>
                      <a:pt x="28004" y="2689"/>
                      <a:pt x="27836" y="2409"/>
                      <a:pt x="27612" y="2157"/>
                    </a:cubicBezTo>
                    <a:cubicBezTo>
                      <a:pt x="27416" y="1933"/>
                      <a:pt x="27164" y="1737"/>
                      <a:pt x="26884" y="1625"/>
                    </a:cubicBezTo>
                    <a:cubicBezTo>
                      <a:pt x="26744" y="1569"/>
                      <a:pt x="26604" y="1513"/>
                      <a:pt x="26464" y="1485"/>
                    </a:cubicBezTo>
                    <a:cubicBezTo>
                      <a:pt x="26296" y="1457"/>
                      <a:pt x="26156" y="1457"/>
                      <a:pt x="25988" y="1457"/>
                    </a:cubicBezTo>
                    <a:cubicBezTo>
                      <a:pt x="25680" y="1457"/>
                      <a:pt x="25344" y="1513"/>
                      <a:pt x="25036" y="1653"/>
                    </a:cubicBezTo>
                    <a:cubicBezTo>
                      <a:pt x="24700" y="1765"/>
                      <a:pt x="24392" y="1933"/>
                      <a:pt x="24140" y="2129"/>
                    </a:cubicBezTo>
                    <a:cubicBezTo>
                      <a:pt x="23859" y="2353"/>
                      <a:pt x="23579" y="2605"/>
                      <a:pt x="23383" y="2857"/>
                    </a:cubicBezTo>
                    <a:cubicBezTo>
                      <a:pt x="22907" y="3445"/>
                      <a:pt x="22543" y="4117"/>
                      <a:pt x="22207" y="4929"/>
                    </a:cubicBezTo>
                    <a:cubicBezTo>
                      <a:pt x="22151" y="5125"/>
                      <a:pt x="22067" y="5293"/>
                      <a:pt x="22011" y="5461"/>
                    </a:cubicBezTo>
                    <a:cubicBezTo>
                      <a:pt x="22067" y="4565"/>
                      <a:pt x="22039" y="3557"/>
                      <a:pt x="21787" y="2549"/>
                    </a:cubicBezTo>
                    <a:cubicBezTo>
                      <a:pt x="21731" y="2437"/>
                      <a:pt x="21703" y="2297"/>
                      <a:pt x="21675" y="2185"/>
                    </a:cubicBezTo>
                    <a:cubicBezTo>
                      <a:pt x="21451" y="1653"/>
                      <a:pt x="21115" y="1149"/>
                      <a:pt x="20723" y="756"/>
                    </a:cubicBezTo>
                    <a:cubicBezTo>
                      <a:pt x="20471" y="532"/>
                      <a:pt x="20191" y="336"/>
                      <a:pt x="19911" y="224"/>
                    </a:cubicBezTo>
                    <a:cubicBezTo>
                      <a:pt x="19659" y="112"/>
                      <a:pt x="19407" y="28"/>
                      <a:pt x="19183" y="28"/>
                    </a:cubicBezTo>
                    <a:lnTo>
                      <a:pt x="19183" y="0"/>
                    </a:lnTo>
                    <a:lnTo>
                      <a:pt x="19043" y="28"/>
                    </a:lnTo>
                    <a:cubicBezTo>
                      <a:pt x="18707" y="28"/>
                      <a:pt x="18427" y="112"/>
                      <a:pt x="18147" y="224"/>
                    </a:cubicBezTo>
                    <a:cubicBezTo>
                      <a:pt x="17867" y="364"/>
                      <a:pt x="17587" y="560"/>
                      <a:pt x="17363" y="784"/>
                    </a:cubicBezTo>
                    <a:cubicBezTo>
                      <a:pt x="16859" y="1261"/>
                      <a:pt x="16494" y="1905"/>
                      <a:pt x="16326" y="2577"/>
                    </a:cubicBezTo>
                    <a:cubicBezTo>
                      <a:pt x="16130" y="3305"/>
                      <a:pt x="16074" y="4089"/>
                      <a:pt x="16102" y="4957"/>
                    </a:cubicBezTo>
                    <a:cubicBezTo>
                      <a:pt x="16102" y="5125"/>
                      <a:pt x="16102" y="5321"/>
                      <a:pt x="16130" y="5517"/>
                    </a:cubicBezTo>
                    <a:cubicBezTo>
                      <a:pt x="16130" y="5489"/>
                      <a:pt x="16102" y="5461"/>
                      <a:pt x="16102" y="5433"/>
                    </a:cubicBezTo>
                    <a:cubicBezTo>
                      <a:pt x="15794" y="4593"/>
                      <a:pt x="15346" y="3725"/>
                      <a:pt x="14730" y="2941"/>
                    </a:cubicBezTo>
                    <a:cubicBezTo>
                      <a:pt x="14506" y="2661"/>
                      <a:pt x="14226" y="2437"/>
                      <a:pt x="13946" y="2213"/>
                    </a:cubicBezTo>
                    <a:cubicBezTo>
                      <a:pt x="13638" y="2017"/>
                      <a:pt x="13330" y="1849"/>
                      <a:pt x="13022" y="1737"/>
                    </a:cubicBezTo>
                    <a:cubicBezTo>
                      <a:pt x="12714" y="1653"/>
                      <a:pt x="12378" y="1597"/>
                      <a:pt x="12070" y="1569"/>
                    </a:cubicBezTo>
                    <a:cubicBezTo>
                      <a:pt x="11734" y="1569"/>
                      <a:pt x="11426" y="1653"/>
                      <a:pt x="11174" y="1765"/>
                    </a:cubicBezTo>
                    <a:cubicBezTo>
                      <a:pt x="10642" y="1989"/>
                      <a:pt x="10222" y="2521"/>
                      <a:pt x="9942" y="3165"/>
                    </a:cubicBezTo>
                    <a:cubicBezTo>
                      <a:pt x="9886" y="3305"/>
                      <a:pt x="9830" y="3473"/>
                      <a:pt x="9802" y="3641"/>
                    </a:cubicBezTo>
                    <a:cubicBezTo>
                      <a:pt x="9746" y="3809"/>
                      <a:pt x="9718" y="3977"/>
                      <a:pt x="9718" y="4145"/>
                    </a:cubicBezTo>
                    <a:cubicBezTo>
                      <a:pt x="9690" y="4509"/>
                      <a:pt x="9690" y="4873"/>
                      <a:pt x="9746" y="5209"/>
                    </a:cubicBezTo>
                    <a:cubicBezTo>
                      <a:pt x="9942" y="6217"/>
                      <a:pt x="10334" y="7141"/>
                      <a:pt x="10782" y="7953"/>
                    </a:cubicBezTo>
                    <a:cubicBezTo>
                      <a:pt x="10138" y="7309"/>
                      <a:pt x="9354" y="6637"/>
                      <a:pt x="8457" y="6161"/>
                    </a:cubicBezTo>
                    <a:cubicBezTo>
                      <a:pt x="8121" y="6021"/>
                      <a:pt x="7785" y="5909"/>
                      <a:pt x="7449" y="5825"/>
                    </a:cubicBezTo>
                    <a:cubicBezTo>
                      <a:pt x="7281" y="5797"/>
                      <a:pt x="7113" y="5769"/>
                      <a:pt x="6945" y="5769"/>
                    </a:cubicBezTo>
                    <a:cubicBezTo>
                      <a:pt x="6749" y="5741"/>
                      <a:pt x="6581" y="5741"/>
                      <a:pt x="6413" y="5769"/>
                    </a:cubicBezTo>
                    <a:cubicBezTo>
                      <a:pt x="5741" y="5825"/>
                      <a:pt x="5125" y="6105"/>
                      <a:pt x="4733" y="6525"/>
                    </a:cubicBezTo>
                    <a:cubicBezTo>
                      <a:pt x="4537" y="6749"/>
                      <a:pt x="4397" y="7001"/>
                      <a:pt x="4285" y="7309"/>
                    </a:cubicBezTo>
                    <a:cubicBezTo>
                      <a:pt x="4201" y="7617"/>
                      <a:pt x="4173" y="7953"/>
                      <a:pt x="4173" y="8289"/>
                    </a:cubicBezTo>
                    <a:cubicBezTo>
                      <a:pt x="4201" y="8626"/>
                      <a:pt x="4257" y="8962"/>
                      <a:pt x="4369" y="9298"/>
                    </a:cubicBezTo>
                    <a:cubicBezTo>
                      <a:pt x="4481" y="9634"/>
                      <a:pt x="4621" y="9970"/>
                      <a:pt x="4817" y="10250"/>
                    </a:cubicBezTo>
                    <a:cubicBezTo>
                      <a:pt x="5405" y="11118"/>
                      <a:pt x="6133" y="11790"/>
                      <a:pt x="6889" y="12350"/>
                    </a:cubicBezTo>
                    <a:cubicBezTo>
                      <a:pt x="6693" y="12294"/>
                      <a:pt x="6525" y="12210"/>
                      <a:pt x="6357" y="12154"/>
                    </a:cubicBezTo>
                    <a:cubicBezTo>
                      <a:pt x="5545" y="11874"/>
                      <a:pt x="4761" y="11734"/>
                      <a:pt x="4033" y="11678"/>
                    </a:cubicBezTo>
                    <a:cubicBezTo>
                      <a:pt x="3333" y="11650"/>
                      <a:pt x="2605" y="11818"/>
                      <a:pt x="1989" y="12154"/>
                    </a:cubicBezTo>
                    <a:cubicBezTo>
                      <a:pt x="1709" y="12294"/>
                      <a:pt x="1456" y="12518"/>
                      <a:pt x="1232" y="12742"/>
                    </a:cubicBezTo>
                    <a:cubicBezTo>
                      <a:pt x="1036" y="12966"/>
                      <a:pt x="868" y="13218"/>
                      <a:pt x="784" y="13498"/>
                    </a:cubicBezTo>
                    <a:cubicBezTo>
                      <a:pt x="672" y="13778"/>
                      <a:pt x="672" y="14086"/>
                      <a:pt x="700" y="14422"/>
                    </a:cubicBezTo>
                    <a:cubicBezTo>
                      <a:pt x="728" y="14730"/>
                      <a:pt x="840" y="15038"/>
                      <a:pt x="980" y="15346"/>
                    </a:cubicBezTo>
                    <a:cubicBezTo>
                      <a:pt x="1288" y="15962"/>
                      <a:pt x="1793" y="16495"/>
                      <a:pt x="2381" y="16887"/>
                    </a:cubicBezTo>
                    <a:cubicBezTo>
                      <a:pt x="3277" y="17419"/>
                      <a:pt x="4229" y="17755"/>
                      <a:pt x="5125" y="17951"/>
                    </a:cubicBezTo>
                    <a:cubicBezTo>
                      <a:pt x="4929" y="17979"/>
                      <a:pt x="4733" y="17979"/>
                      <a:pt x="4537" y="18007"/>
                    </a:cubicBezTo>
                    <a:cubicBezTo>
                      <a:pt x="3669" y="18063"/>
                      <a:pt x="2913" y="18231"/>
                      <a:pt x="2241" y="18511"/>
                    </a:cubicBezTo>
                    <a:cubicBezTo>
                      <a:pt x="1905" y="18623"/>
                      <a:pt x="1597" y="18791"/>
                      <a:pt x="1316" y="19015"/>
                    </a:cubicBezTo>
                    <a:cubicBezTo>
                      <a:pt x="1036" y="19211"/>
                      <a:pt x="784" y="19463"/>
                      <a:pt x="560" y="19743"/>
                    </a:cubicBezTo>
                    <a:cubicBezTo>
                      <a:pt x="364" y="19995"/>
                      <a:pt x="224" y="20275"/>
                      <a:pt x="112" y="20583"/>
                    </a:cubicBezTo>
                    <a:cubicBezTo>
                      <a:pt x="56" y="20751"/>
                      <a:pt x="28" y="20891"/>
                      <a:pt x="0" y="21031"/>
                    </a:cubicBezTo>
                    <a:cubicBezTo>
                      <a:pt x="0" y="21199"/>
                      <a:pt x="0" y="21339"/>
                      <a:pt x="0" y="21479"/>
                    </a:cubicBezTo>
                    <a:cubicBezTo>
                      <a:pt x="28" y="21787"/>
                      <a:pt x="140" y="22095"/>
                      <a:pt x="308" y="22347"/>
                    </a:cubicBezTo>
                    <a:cubicBezTo>
                      <a:pt x="476" y="22627"/>
                      <a:pt x="700" y="22879"/>
                      <a:pt x="952" y="23103"/>
                    </a:cubicBezTo>
                    <a:cubicBezTo>
                      <a:pt x="1204" y="23299"/>
                      <a:pt x="1512" y="23495"/>
                      <a:pt x="1821" y="23635"/>
                    </a:cubicBezTo>
                    <a:cubicBezTo>
                      <a:pt x="2157" y="23775"/>
                      <a:pt x="2493" y="23887"/>
                      <a:pt x="2857" y="23915"/>
                    </a:cubicBezTo>
                    <a:cubicBezTo>
                      <a:pt x="3585" y="24027"/>
                      <a:pt x="4369" y="24027"/>
                      <a:pt x="5209" y="23887"/>
                    </a:cubicBezTo>
                    <a:cubicBezTo>
                      <a:pt x="5405" y="23887"/>
                      <a:pt x="5601" y="23831"/>
                      <a:pt x="5769" y="23803"/>
                    </a:cubicBezTo>
                    <a:cubicBezTo>
                      <a:pt x="5601" y="23887"/>
                      <a:pt x="5433" y="23971"/>
                      <a:pt x="5265" y="24055"/>
                    </a:cubicBezTo>
                    <a:cubicBezTo>
                      <a:pt x="4509" y="24476"/>
                      <a:pt x="3893" y="24952"/>
                      <a:pt x="3361" y="25484"/>
                    </a:cubicBezTo>
                    <a:cubicBezTo>
                      <a:pt x="3109" y="25736"/>
                      <a:pt x="2913" y="26016"/>
                      <a:pt x="2717" y="26324"/>
                    </a:cubicBezTo>
                    <a:cubicBezTo>
                      <a:pt x="2549" y="26660"/>
                      <a:pt x="2409" y="26996"/>
                      <a:pt x="2353" y="27304"/>
                    </a:cubicBezTo>
                    <a:cubicBezTo>
                      <a:pt x="2269" y="27640"/>
                      <a:pt x="2269" y="27976"/>
                      <a:pt x="2297" y="28256"/>
                    </a:cubicBezTo>
                    <a:cubicBezTo>
                      <a:pt x="2325" y="28592"/>
                      <a:pt x="2409" y="28872"/>
                      <a:pt x="2549" y="29124"/>
                    </a:cubicBezTo>
                    <a:cubicBezTo>
                      <a:pt x="2857" y="29628"/>
                      <a:pt x="3417" y="29992"/>
                      <a:pt x="4061" y="30188"/>
                    </a:cubicBezTo>
                    <a:cubicBezTo>
                      <a:pt x="4229" y="30244"/>
                      <a:pt x="4397" y="30272"/>
                      <a:pt x="4565" y="30300"/>
                    </a:cubicBezTo>
                    <a:cubicBezTo>
                      <a:pt x="4733" y="30328"/>
                      <a:pt x="4901" y="30328"/>
                      <a:pt x="5097" y="30328"/>
                    </a:cubicBezTo>
                    <a:cubicBezTo>
                      <a:pt x="5433" y="30328"/>
                      <a:pt x="5797" y="30272"/>
                      <a:pt x="6133" y="30160"/>
                    </a:cubicBezTo>
                    <a:cubicBezTo>
                      <a:pt x="7113" y="29880"/>
                      <a:pt x="8009" y="29404"/>
                      <a:pt x="8765" y="28872"/>
                    </a:cubicBezTo>
                    <a:cubicBezTo>
                      <a:pt x="8177" y="29572"/>
                      <a:pt x="7589" y="30412"/>
                      <a:pt x="7225" y="31364"/>
                    </a:cubicBezTo>
                    <a:cubicBezTo>
                      <a:pt x="6973" y="32037"/>
                      <a:pt x="6917" y="32793"/>
                      <a:pt x="7029" y="33437"/>
                    </a:cubicBezTo>
                    <a:cubicBezTo>
                      <a:pt x="7113" y="33773"/>
                      <a:pt x="7225" y="34109"/>
                      <a:pt x="7365" y="34361"/>
                    </a:cubicBezTo>
                    <a:cubicBezTo>
                      <a:pt x="7561" y="34669"/>
                      <a:pt x="7757" y="34893"/>
                      <a:pt x="7953" y="35033"/>
                    </a:cubicBezTo>
                    <a:cubicBezTo>
                      <a:pt x="8233" y="35201"/>
                      <a:pt x="8513" y="35341"/>
                      <a:pt x="8821" y="35397"/>
                    </a:cubicBezTo>
                    <a:cubicBezTo>
                      <a:pt x="9130" y="35453"/>
                      <a:pt x="9466" y="35453"/>
                      <a:pt x="9802" y="35397"/>
                    </a:cubicBezTo>
                    <a:cubicBezTo>
                      <a:pt x="10474" y="35313"/>
                      <a:pt x="11146" y="35005"/>
                      <a:pt x="11678" y="34557"/>
                    </a:cubicBezTo>
                    <a:cubicBezTo>
                      <a:pt x="12266" y="34053"/>
                      <a:pt x="12770" y="33493"/>
                      <a:pt x="13246" y="32765"/>
                    </a:cubicBezTo>
                    <a:cubicBezTo>
                      <a:pt x="13358" y="32625"/>
                      <a:pt x="13442" y="32457"/>
                      <a:pt x="13554" y="32289"/>
                    </a:cubicBezTo>
                    <a:cubicBezTo>
                      <a:pt x="13302" y="33185"/>
                      <a:pt x="13134" y="34165"/>
                      <a:pt x="13190" y="35201"/>
                    </a:cubicBezTo>
                    <a:cubicBezTo>
                      <a:pt x="13190" y="35565"/>
                      <a:pt x="13274" y="35901"/>
                      <a:pt x="13386" y="36237"/>
                    </a:cubicBezTo>
                    <a:cubicBezTo>
                      <a:pt x="13498" y="36573"/>
                      <a:pt x="13666" y="36909"/>
                      <a:pt x="13834" y="37161"/>
                    </a:cubicBezTo>
                    <a:cubicBezTo>
                      <a:pt x="14030" y="37441"/>
                      <a:pt x="14254" y="37665"/>
                      <a:pt x="14506" y="37861"/>
                    </a:cubicBezTo>
                    <a:cubicBezTo>
                      <a:pt x="14786" y="38057"/>
                      <a:pt x="15066" y="38169"/>
                      <a:pt x="15318" y="38253"/>
                    </a:cubicBezTo>
                    <a:cubicBezTo>
                      <a:pt x="15906" y="38365"/>
                      <a:pt x="16551" y="38197"/>
                      <a:pt x="17139" y="37833"/>
                    </a:cubicBezTo>
                    <a:cubicBezTo>
                      <a:pt x="17419" y="37665"/>
                      <a:pt x="17699" y="37441"/>
                      <a:pt x="17923" y="37161"/>
                    </a:cubicBezTo>
                    <a:cubicBezTo>
                      <a:pt x="18175" y="36909"/>
                      <a:pt x="18371" y="36601"/>
                      <a:pt x="18511" y="36293"/>
                    </a:cubicBezTo>
                    <a:cubicBezTo>
                      <a:pt x="18847" y="35621"/>
                      <a:pt x="19071" y="34865"/>
                      <a:pt x="19239" y="34025"/>
                    </a:cubicBezTo>
                    <a:cubicBezTo>
                      <a:pt x="19267" y="33857"/>
                      <a:pt x="19295" y="33661"/>
                      <a:pt x="19323" y="33465"/>
                    </a:cubicBezTo>
                    <a:cubicBezTo>
                      <a:pt x="19351" y="33661"/>
                      <a:pt x="19379" y="33857"/>
                      <a:pt x="19407" y="34025"/>
                    </a:cubicBezTo>
                    <a:cubicBezTo>
                      <a:pt x="19575" y="34865"/>
                      <a:pt x="19799" y="35621"/>
                      <a:pt x="20163" y="36293"/>
                    </a:cubicBezTo>
                    <a:cubicBezTo>
                      <a:pt x="20303" y="36601"/>
                      <a:pt x="20527" y="36881"/>
                      <a:pt x="20751" y="37161"/>
                    </a:cubicBezTo>
                    <a:cubicBezTo>
                      <a:pt x="21003" y="37413"/>
                      <a:pt x="21255" y="37637"/>
                      <a:pt x="21563" y="37805"/>
                    </a:cubicBezTo>
                    <a:cubicBezTo>
                      <a:pt x="22151" y="38169"/>
                      <a:pt x="22823" y="38309"/>
                      <a:pt x="23355" y="38169"/>
                    </a:cubicBezTo>
                    <a:lnTo>
                      <a:pt x="23355" y="38029"/>
                    </a:lnTo>
                    <a:lnTo>
                      <a:pt x="23383" y="38169"/>
                    </a:lnTo>
                    <a:cubicBezTo>
                      <a:pt x="23663" y="38113"/>
                      <a:pt x="23915" y="38001"/>
                      <a:pt x="24196" y="37777"/>
                    </a:cubicBezTo>
                    <a:cubicBezTo>
                      <a:pt x="24448" y="37581"/>
                      <a:pt x="24672" y="37357"/>
                      <a:pt x="24868" y="37077"/>
                    </a:cubicBezTo>
                    <a:cubicBezTo>
                      <a:pt x="25232" y="36517"/>
                      <a:pt x="25456" y="35817"/>
                      <a:pt x="25484" y="35089"/>
                    </a:cubicBezTo>
                    <a:cubicBezTo>
                      <a:pt x="25512" y="34361"/>
                      <a:pt x="25428" y="33577"/>
                      <a:pt x="25204" y="327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4" name="Google Shape;794;p37"/>
              <p:cNvSpPr/>
              <p:nvPr/>
            </p:nvSpPr>
            <p:spPr>
              <a:xfrm>
                <a:off x="9073425" y="4469750"/>
                <a:ext cx="621000" cy="618900"/>
              </a:xfrm>
              <a:custGeom>
                <a:rect b="b" l="l" r="r" t="t"/>
                <a:pathLst>
                  <a:path extrusionOk="0" h="24756" w="24840">
                    <a:moveTo>
                      <a:pt x="15122" y="24671"/>
                    </a:moveTo>
                    <a:lnTo>
                      <a:pt x="15122" y="24671"/>
                    </a:lnTo>
                    <a:lnTo>
                      <a:pt x="15122" y="24671"/>
                    </a:lnTo>
                    <a:lnTo>
                      <a:pt x="15094" y="24671"/>
                    </a:lnTo>
                    <a:lnTo>
                      <a:pt x="15094" y="24671"/>
                    </a:lnTo>
                    <a:cubicBezTo>
                      <a:pt x="14758" y="24755"/>
                      <a:pt x="14366" y="24643"/>
                      <a:pt x="14002" y="24419"/>
                    </a:cubicBezTo>
                    <a:cubicBezTo>
                      <a:pt x="13806" y="24335"/>
                      <a:pt x="13638" y="24195"/>
                      <a:pt x="13498" y="24027"/>
                    </a:cubicBezTo>
                    <a:cubicBezTo>
                      <a:pt x="13330" y="23859"/>
                      <a:pt x="13218" y="23663"/>
                      <a:pt x="13106" y="23467"/>
                    </a:cubicBezTo>
                    <a:cubicBezTo>
                      <a:pt x="12994" y="23243"/>
                      <a:pt x="12910" y="23019"/>
                      <a:pt x="12826" y="22767"/>
                    </a:cubicBezTo>
                    <a:cubicBezTo>
                      <a:pt x="12742" y="22515"/>
                      <a:pt x="12686" y="22291"/>
                      <a:pt x="12630" y="22039"/>
                    </a:cubicBezTo>
                    <a:cubicBezTo>
                      <a:pt x="12546" y="21535"/>
                      <a:pt x="12490" y="21031"/>
                      <a:pt x="12490" y="20555"/>
                    </a:cubicBezTo>
                    <a:lnTo>
                      <a:pt x="12490" y="20247"/>
                    </a:lnTo>
                    <a:lnTo>
                      <a:pt x="12462" y="20247"/>
                    </a:lnTo>
                    <a:lnTo>
                      <a:pt x="12462" y="20555"/>
                    </a:lnTo>
                    <a:cubicBezTo>
                      <a:pt x="12462" y="21031"/>
                      <a:pt x="12434" y="21535"/>
                      <a:pt x="12350" y="22039"/>
                    </a:cubicBezTo>
                    <a:cubicBezTo>
                      <a:pt x="12266" y="22543"/>
                      <a:pt x="12126" y="23019"/>
                      <a:pt x="11902" y="23495"/>
                    </a:cubicBezTo>
                    <a:cubicBezTo>
                      <a:pt x="11790" y="23691"/>
                      <a:pt x="11678" y="23859"/>
                      <a:pt x="11510" y="24027"/>
                    </a:cubicBezTo>
                    <a:cubicBezTo>
                      <a:pt x="11370" y="24195"/>
                      <a:pt x="11202" y="24335"/>
                      <a:pt x="11034" y="24447"/>
                    </a:cubicBezTo>
                    <a:cubicBezTo>
                      <a:pt x="10950" y="24503"/>
                      <a:pt x="10838" y="24559"/>
                      <a:pt x="10754" y="24615"/>
                    </a:cubicBezTo>
                    <a:cubicBezTo>
                      <a:pt x="10670" y="24643"/>
                      <a:pt x="10558" y="24671"/>
                      <a:pt x="10474" y="24699"/>
                    </a:cubicBezTo>
                    <a:cubicBezTo>
                      <a:pt x="10278" y="24727"/>
                      <a:pt x="10110" y="24755"/>
                      <a:pt x="9942" y="24727"/>
                    </a:cubicBezTo>
                    <a:lnTo>
                      <a:pt x="9942" y="24727"/>
                    </a:lnTo>
                    <a:lnTo>
                      <a:pt x="9914" y="24727"/>
                    </a:lnTo>
                    <a:lnTo>
                      <a:pt x="9914" y="24727"/>
                    </a:lnTo>
                    <a:lnTo>
                      <a:pt x="9914" y="24727"/>
                    </a:lnTo>
                    <a:cubicBezTo>
                      <a:pt x="9745" y="24671"/>
                      <a:pt x="9577" y="24587"/>
                      <a:pt x="9437" y="24475"/>
                    </a:cubicBezTo>
                    <a:cubicBezTo>
                      <a:pt x="9269" y="24363"/>
                      <a:pt x="9129" y="24223"/>
                      <a:pt x="9017" y="24055"/>
                    </a:cubicBezTo>
                    <a:cubicBezTo>
                      <a:pt x="8877" y="23887"/>
                      <a:pt x="8793" y="23691"/>
                      <a:pt x="8709" y="23467"/>
                    </a:cubicBezTo>
                    <a:cubicBezTo>
                      <a:pt x="8681" y="23355"/>
                      <a:pt x="8653" y="23271"/>
                      <a:pt x="8625" y="23159"/>
                    </a:cubicBezTo>
                    <a:cubicBezTo>
                      <a:pt x="8597" y="23047"/>
                      <a:pt x="8597" y="22935"/>
                      <a:pt x="8597" y="22823"/>
                    </a:cubicBezTo>
                    <a:cubicBezTo>
                      <a:pt x="8541" y="21787"/>
                      <a:pt x="8849" y="20807"/>
                      <a:pt x="9185" y="19883"/>
                    </a:cubicBezTo>
                    <a:cubicBezTo>
                      <a:pt x="9241" y="19799"/>
                      <a:pt x="9269" y="19715"/>
                      <a:pt x="9325" y="19603"/>
                    </a:cubicBezTo>
                    <a:lnTo>
                      <a:pt x="9325" y="19603"/>
                    </a:lnTo>
                    <a:cubicBezTo>
                      <a:pt x="9269" y="19687"/>
                      <a:pt x="9241" y="19799"/>
                      <a:pt x="9185" y="19883"/>
                    </a:cubicBezTo>
                    <a:cubicBezTo>
                      <a:pt x="8989" y="20331"/>
                      <a:pt x="8737" y="20779"/>
                      <a:pt x="8457" y="21199"/>
                    </a:cubicBezTo>
                    <a:cubicBezTo>
                      <a:pt x="8177" y="21619"/>
                      <a:pt x="7869" y="22011"/>
                      <a:pt x="7477" y="22319"/>
                    </a:cubicBezTo>
                    <a:cubicBezTo>
                      <a:pt x="7113" y="22627"/>
                      <a:pt x="6693" y="22795"/>
                      <a:pt x="6273" y="22851"/>
                    </a:cubicBezTo>
                    <a:cubicBezTo>
                      <a:pt x="6077" y="22879"/>
                      <a:pt x="5853" y="22879"/>
                      <a:pt x="5685" y="22851"/>
                    </a:cubicBezTo>
                    <a:cubicBezTo>
                      <a:pt x="5489" y="22823"/>
                      <a:pt x="5321" y="22739"/>
                      <a:pt x="5181" y="22655"/>
                    </a:cubicBezTo>
                    <a:lnTo>
                      <a:pt x="5181" y="22655"/>
                    </a:lnTo>
                    <a:lnTo>
                      <a:pt x="5153" y="22655"/>
                    </a:lnTo>
                    <a:lnTo>
                      <a:pt x="5153" y="22655"/>
                    </a:lnTo>
                    <a:lnTo>
                      <a:pt x="5153" y="22655"/>
                    </a:lnTo>
                    <a:cubicBezTo>
                      <a:pt x="5013" y="22543"/>
                      <a:pt x="4901" y="22403"/>
                      <a:pt x="4789" y="22235"/>
                    </a:cubicBezTo>
                    <a:cubicBezTo>
                      <a:pt x="4761" y="22151"/>
                      <a:pt x="4705" y="22067"/>
                      <a:pt x="4677" y="21955"/>
                    </a:cubicBezTo>
                    <a:cubicBezTo>
                      <a:pt x="4649" y="21871"/>
                      <a:pt x="4621" y="21759"/>
                      <a:pt x="4593" y="21675"/>
                    </a:cubicBezTo>
                    <a:cubicBezTo>
                      <a:pt x="4509" y="21255"/>
                      <a:pt x="4565" y="20779"/>
                      <a:pt x="4705" y="20359"/>
                    </a:cubicBezTo>
                    <a:cubicBezTo>
                      <a:pt x="4817" y="20135"/>
                      <a:pt x="4929" y="19883"/>
                      <a:pt x="5041" y="19687"/>
                    </a:cubicBezTo>
                    <a:cubicBezTo>
                      <a:pt x="5181" y="19463"/>
                      <a:pt x="5321" y="19239"/>
                      <a:pt x="5461" y="19043"/>
                    </a:cubicBezTo>
                    <a:cubicBezTo>
                      <a:pt x="5769" y="18651"/>
                      <a:pt x="6105" y="18287"/>
                      <a:pt x="6469" y="17951"/>
                    </a:cubicBezTo>
                    <a:cubicBezTo>
                      <a:pt x="6525" y="17867"/>
                      <a:pt x="6609" y="17811"/>
                      <a:pt x="6693" y="17755"/>
                    </a:cubicBezTo>
                    <a:cubicBezTo>
                      <a:pt x="6693" y="17755"/>
                      <a:pt x="6693" y="17727"/>
                      <a:pt x="6693" y="17727"/>
                    </a:cubicBezTo>
                    <a:cubicBezTo>
                      <a:pt x="6609" y="17811"/>
                      <a:pt x="6525" y="17867"/>
                      <a:pt x="6441" y="17951"/>
                    </a:cubicBezTo>
                    <a:cubicBezTo>
                      <a:pt x="6077" y="18259"/>
                      <a:pt x="5685" y="18567"/>
                      <a:pt x="5265" y="18847"/>
                    </a:cubicBezTo>
                    <a:cubicBezTo>
                      <a:pt x="4845" y="19099"/>
                      <a:pt x="4397" y="19323"/>
                      <a:pt x="3893" y="19463"/>
                    </a:cubicBezTo>
                    <a:cubicBezTo>
                      <a:pt x="3669" y="19519"/>
                      <a:pt x="3445" y="19547"/>
                      <a:pt x="3221" y="19575"/>
                    </a:cubicBezTo>
                    <a:cubicBezTo>
                      <a:pt x="3137" y="19575"/>
                      <a:pt x="3025" y="19547"/>
                      <a:pt x="2913" y="19547"/>
                    </a:cubicBezTo>
                    <a:cubicBezTo>
                      <a:pt x="2801" y="19519"/>
                      <a:pt x="2689" y="19519"/>
                      <a:pt x="2605" y="19491"/>
                    </a:cubicBezTo>
                    <a:cubicBezTo>
                      <a:pt x="2493" y="19463"/>
                      <a:pt x="2381" y="19407"/>
                      <a:pt x="2296" y="19379"/>
                    </a:cubicBezTo>
                    <a:cubicBezTo>
                      <a:pt x="2268" y="19351"/>
                      <a:pt x="2212" y="19323"/>
                      <a:pt x="2156" y="19295"/>
                    </a:cubicBezTo>
                    <a:cubicBezTo>
                      <a:pt x="2128" y="19295"/>
                      <a:pt x="2072" y="19267"/>
                      <a:pt x="2044" y="19239"/>
                    </a:cubicBezTo>
                    <a:cubicBezTo>
                      <a:pt x="1876" y="19127"/>
                      <a:pt x="1764" y="18987"/>
                      <a:pt x="1680" y="18847"/>
                    </a:cubicBezTo>
                    <a:lnTo>
                      <a:pt x="1680" y="18847"/>
                    </a:lnTo>
                    <a:lnTo>
                      <a:pt x="1680" y="18819"/>
                    </a:lnTo>
                    <a:lnTo>
                      <a:pt x="1680" y="18819"/>
                    </a:lnTo>
                    <a:lnTo>
                      <a:pt x="1680" y="18819"/>
                    </a:lnTo>
                    <a:cubicBezTo>
                      <a:pt x="1568" y="18679"/>
                      <a:pt x="1540" y="18483"/>
                      <a:pt x="1512" y="18315"/>
                    </a:cubicBezTo>
                    <a:cubicBezTo>
                      <a:pt x="1484" y="18119"/>
                      <a:pt x="1512" y="17895"/>
                      <a:pt x="1540" y="17699"/>
                    </a:cubicBezTo>
                    <a:cubicBezTo>
                      <a:pt x="1596" y="17503"/>
                      <a:pt x="1680" y="17278"/>
                      <a:pt x="1792" y="17082"/>
                    </a:cubicBezTo>
                    <a:cubicBezTo>
                      <a:pt x="1904" y="16886"/>
                      <a:pt x="2016" y="16718"/>
                      <a:pt x="2184" y="16550"/>
                    </a:cubicBezTo>
                    <a:cubicBezTo>
                      <a:pt x="2549" y="16186"/>
                      <a:pt x="2969" y="15906"/>
                      <a:pt x="3417" y="15654"/>
                    </a:cubicBezTo>
                    <a:cubicBezTo>
                      <a:pt x="3837" y="15430"/>
                      <a:pt x="4313" y="15234"/>
                      <a:pt x="4761" y="15066"/>
                    </a:cubicBezTo>
                    <a:cubicBezTo>
                      <a:pt x="4845" y="15038"/>
                      <a:pt x="4929" y="14982"/>
                      <a:pt x="5041" y="14954"/>
                    </a:cubicBezTo>
                    <a:lnTo>
                      <a:pt x="5041" y="14954"/>
                    </a:lnTo>
                    <a:cubicBezTo>
                      <a:pt x="4929" y="14982"/>
                      <a:pt x="4845" y="15010"/>
                      <a:pt x="4761" y="15038"/>
                    </a:cubicBezTo>
                    <a:cubicBezTo>
                      <a:pt x="4285" y="15206"/>
                      <a:pt x="3809" y="15318"/>
                      <a:pt x="3305" y="15374"/>
                    </a:cubicBezTo>
                    <a:cubicBezTo>
                      <a:pt x="2829" y="15458"/>
                      <a:pt x="2296" y="15458"/>
                      <a:pt x="1792" y="15402"/>
                    </a:cubicBezTo>
                    <a:cubicBezTo>
                      <a:pt x="1568" y="15374"/>
                      <a:pt x="1372" y="15318"/>
                      <a:pt x="1148" y="15206"/>
                    </a:cubicBezTo>
                    <a:cubicBezTo>
                      <a:pt x="952" y="15122"/>
                      <a:pt x="784" y="15010"/>
                      <a:pt x="616" y="14870"/>
                    </a:cubicBezTo>
                    <a:cubicBezTo>
                      <a:pt x="560" y="14842"/>
                      <a:pt x="532" y="14814"/>
                      <a:pt x="476" y="14758"/>
                    </a:cubicBezTo>
                    <a:cubicBezTo>
                      <a:pt x="448" y="14730"/>
                      <a:pt x="420" y="14702"/>
                      <a:pt x="392" y="14646"/>
                    </a:cubicBezTo>
                    <a:cubicBezTo>
                      <a:pt x="308" y="14590"/>
                      <a:pt x="252" y="14506"/>
                      <a:pt x="196" y="14422"/>
                    </a:cubicBezTo>
                    <a:cubicBezTo>
                      <a:pt x="112" y="14254"/>
                      <a:pt x="56" y="14086"/>
                      <a:pt x="28" y="13890"/>
                    </a:cubicBezTo>
                    <a:lnTo>
                      <a:pt x="28" y="13890"/>
                    </a:lnTo>
                    <a:lnTo>
                      <a:pt x="28" y="13890"/>
                    </a:lnTo>
                    <a:lnTo>
                      <a:pt x="28" y="13890"/>
                    </a:lnTo>
                    <a:lnTo>
                      <a:pt x="28" y="13890"/>
                    </a:lnTo>
                    <a:cubicBezTo>
                      <a:pt x="0" y="13806"/>
                      <a:pt x="0" y="13722"/>
                      <a:pt x="28" y="13610"/>
                    </a:cubicBezTo>
                    <a:cubicBezTo>
                      <a:pt x="28" y="13526"/>
                      <a:pt x="56" y="13442"/>
                      <a:pt x="84" y="13330"/>
                    </a:cubicBezTo>
                    <a:cubicBezTo>
                      <a:pt x="140" y="13162"/>
                      <a:pt x="252" y="12966"/>
                      <a:pt x="364" y="12798"/>
                    </a:cubicBezTo>
                    <a:cubicBezTo>
                      <a:pt x="504" y="12630"/>
                      <a:pt x="644" y="12490"/>
                      <a:pt x="840" y="12350"/>
                    </a:cubicBezTo>
                    <a:cubicBezTo>
                      <a:pt x="1008" y="12210"/>
                      <a:pt x="1204" y="12126"/>
                      <a:pt x="1428" y="12042"/>
                    </a:cubicBezTo>
                    <a:cubicBezTo>
                      <a:pt x="1540" y="11986"/>
                      <a:pt x="1652" y="11958"/>
                      <a:pt x="1792" y="11902"/>
                    </a:cubicBezTo>
                    <a:cubicBezTo>
                      <a:pt x="1904" y="11874"/>
                      <a:pt x="2016" y="11846"/>
                      <a:pt x="2156" y="11818"/>
                    </a:cubicBezTo>
                    <a:cubicBezTo>
                      <a:pt x="2409" y="11762"/>
                      <a:pt x="2661" y="11734"/>
                      <a:pt x="2913" y="11706"/>
                    </a:cubicBezTo>
                    <a:cubicBezTo>
                      <a:pt x="3389" y="11678"/>
                      <a:pt x="3893" y="11678"/>
                      <a:pt x="4369" y="11706"/>
                    </a:cubicBezTo>
                    <a:lnTo>
                      <a:pt x="4621" y="11734"/>
                    </a:lnTo>
                    <a:lnTo>
                      <a:pt x="4621" y="11734"/>
                    </a:lnTo>
                    <a:cubicBezTo>
                      <a:pt x="4537" y="11706"/>
                      <a:pt x="4453" y="11706"/>
                      <a:pt x="4369" y="11706"/>
                    </a:cubicBezTo>
                    <a:cubicBezTo>
                      <a:pt x="3893" y="11650"/>
                      <a:pt x="3417" y="11566"/>
                      <a:pt x="2913" y="11426"/>
                    </a:cubicBezTo>
                    <a:cubicBezTo>
                      <a:pt x="2437" y="11286"/>
                      <a:pt x="1960" y="11090"/>
                      <a:pt x="1540" y="10810"/>
                    </a:cubicBezTo>
                    <a:cubicBezTo>
                      <a:pt x="1344" y="10698"/>
                      <a:pt x="1176" y="10558"/>
                      <a:pt x="1008" y="10390"/>
                    </a:cubicBezTo>
                    <a:cubicBezTo>
                      <a:pt x="952" y="10306"/>
                      <a:pt x="868" y="10222"/>
                      <a:pt x="812" y="10138"/>
                    </a:cubicBezTo>
                    <a:cubicBezTo>
                      <a:pt x="756" y="10054"/>
                      <a:pt x="700" y="9942"/>
                      <a:pt x="644" y="9858"/>
                    </a:cubicBezTo>
                    <a:cubicBezTo>
                      <a:pt x="616" y="9774"/>
                      <a:pt x="560" y="9662"/>
                      <a:pt x="532" y="9578"/>
                    </a:cubicBezTo>
                    <a:cubicBezTo>
                      <a:pt x="504" y="9465"/>
                      <a:pt x="476" y="9381"/>
                      <a:pt x="476" y="9269"/>
                    </a:cubicBezTo>
                    <a:cubicBezTo>
                      <a:pt x="448" y="9073"/>
                      <a:pt x="448" y="8905"/>
                      <a:pt x="504" y="8737"/>
                    </a:cubicBezTo>
                    <a:lnTo>
                      <a:pt x="504" y="8737"/>
                    </a:lnTo>
                    <a:lnTo>
                      <a:pt x="504" y="8737"/>
                    </a:lnTo>
                    <a:lnTo>
                      <a:pt x="504" y="8737"/>
                    </a:lnTo>
                    <a:lnTo>
                      <a:pt x="504" y="8737"/>
                    </a:lnTo>
                    <a:cubicBezTo>
                      <a:pt x="532" y="8625"/>
                      <a:pt x="588" y="8569"/>
                      <a:pt x="616" y="8485"/>
                    </a:cubicBezTo>
                    <a:cubicBezTo>
                      <a:pt x="672" y="8401"/>
                      <a:pt x="728" y="8317"/>
                      <a:pt x="784" y="8261"/>
                    </a:cubicBezTo>
                    <a:cubicBezTo>
                      <a:pt x="924" y="8121"/>
                      <a:pt x="1092" y="7981"/>
                      <a:pt x="1260" y="7897"/>
                    </a:cubicBezTo>
                    <a:cubicBezTo>
                      <a:pt x="1456" y="7785"/>
                      <a:pt x="1652" y="7701"/>
                      <a:pt x="1876" y="7645"/>
                    </a:cubicBezTo>
                    <a:cubicBezTo>
                      <a:pt x="2072" y="7617"/>
                      <a:pt x="2325" y="7589"/>
                      <a:pt x="2521" y="7589"/>
                    </a:cubicBezTo>
                    <a:cubicBezTo>
                      <a:pt x="2801" y="7617"/>
                      <a:pt x="3053" y="7645"/>
                      <a:pt x="3305" y="7701"/>
                    </a:cubicBezTo>
                    <a:cubicBezTo>
                      <a:pt x="3557" y="7757"/>
                      <a:pt x="3781" y="7813"/>
                      <a:pt x="4033" y="7897"/>
                    </a:cubicBezTo>
                    <a:cubicBezTo>
                      <a:pt x="4509" y="8065"/>
                      <a:pt x="4957" y="8261"/>
                      <a:pt x="5377" y="8513"/>
                    </a:cubicBezTo>
                    <a:cubicBezTo>
                      <a:pt x="5433" y="8541"/>
                      <a:pt x="5489" y="8569"/>
                      <a:pt x="5545" y="8597"/>
                    </a:cubicBezTo>
                    <a:cubicBezTo>
                      <a:pt x="5545" y="8597"/>
                      <a:pt x="5545" y="8597"/>
                      <a:pt x="5545" y="8597"/>
                    </a:cubicBezTo>
                    <a:cubicBezTo>
                      <a:pt x="5489" y="8569"/>
                      <a:pt x="5433" y="8541"/>
                      <a:pt x="5377" y="8485"/>
                    </a:cubicBezTo>
                    <a:cubicBezTo>
                      <a:pt x="4957" y="8233"/>
                      <a:pt x="4537" y="7981"/>
                      <a:pt x="4173" y="7645"/>
                    </a:cubicBezTo>
                    <a:cubicBezTo>
                      <a:pt x="3781" y="7337"/>
                      <a:pt x="3417" y="6973"/>
                      <a:pt x="3137" y="6525"/>
                    </a:cubicBezTo>
                    <a:cubicBezTo>
                      <a:pt x="3081" y="6441"/>
                      <a:pt x="3025" y="6329"/>
                      <a:pt x="2969" y="6245"/>
                    </a:cubicBezTo>
                    <a:cubicBezTo>
                      <a:pt x="2913" y="6133"/>
                      <a:pt x="2885" y="6049"/>
                      <a:pt x="2857" y="5937"/>
                    </a:cubicBezTo>
                    <a:cubicBezTo>
                      <a:pt x="2773" y="5713"/>
                      <a:pt x="2745" y="5517"/>
                      <a:pt x="2717" y="5293"/>
                    </a:cubicBezTo>
                    <a:cubicBezTo>
                      <a:pt x="2717" y="5097"/>
                      <a:pt x="2745" y="4873"/>
                      <a:pt x="2801" y="4705"/>
                    </a:cubicBezTo>
                    <a:cubicBezTo>
                      <a:pt x="2857" y="4509"/>
                      <a:pt x="2941" y="4341"/>
                      <a:pt x="3053" y="4201"/>
                    </a:cubicBezTo>
                    <a:lnTo>
                      <a:pt x="3053" y="4201"/>
                    </a:lnTo>
                    <a:lnTo>
                      <a:pt x="3053" y="4201"/>
                    </a:lnTo>
                    <a:lnTo>
                      <a:pt x="3081" y="4201"/>
                    </a:lnTo>
                    <a:lnTo>
                      <a:pt x="3081" y="4201"/>
                    </a:lnTo>
                    <a:cubicBezTo>
                      <a:pt x="3305" y="3949"/>
                      <a:pt x="3669" y="3781"/>
                      <a:pt x="4117" y="3753"/>
                    </a:cubicBezTo>
                    <a:cubicBezTo>
                      <a:pt x="4201" y="3725"/>
                      <a:pt x="4313" y="3725"/>
                      <a:pt x="4425" y="3753"/>
                    </a:cubicBezTo>
                    <a:cubicBezTo>
                      <a:pt x="4537" y="3753"/>
                      <a:pt x="4649" y="3753"/>
                      <a:pt x="4761" y="3781"/>
                    </a:cubicBezTo>
                    <a:cubicBezTo>
                      <a:pt x="4957" y="3837"/>
                      <a:pt x="5181" y="3893"/>
                      <a:pt x="5377" y="4005"/>
                    </a:cubicBezTo>
                    <a:cubicBezTo>
                      <a:pt x="5825" y="4229"/>
                      <a:pt x="6245" y="4537"/>
                      <a:pt x="6609" y="4901"/>
                    </a:cubicBezTo>
                    <a:cubicBezTo>
                      <a:pt x="6973" y="5237"/>
                      <a:pt x="7309" y="5601"/>
                      <a:pt x="7589" y="5993"/>
                    </a:cubicBezTo>
                    <a:cubicBezTo>
                      <a:pt x="7617" y="6021"/>
                      <a:pt x="7645" y="6077"/>
                      <a:pt x="7673" y="6105"/>
                    </a:cubicBezTo>
                    <a:lnTo>
                      <a:pt x="7701" y="6105"/>
                    </a:lnTo>
                    <a:cubicBezTo>
                      <a:pt x="7673" y="6077"/>
                      <a:pt x="7645" y="6021"/>
                      <a:pt x="7617" y="5993"/>
                    </a:cubicBezTo>
                    <a:cubicBezTo>
                      <a:pt x="7337" y="5601"/>
                      <a:pt x="7057" y="5181"/>
                      <a:pt x="6833" y="4733"/>
                    </a:cubicBezTo>
                    <a:cubicBezTo>
                      <a:pt x="6609" y="4285"/>
                      <a:pt x="6441" y="3781"/>
                      <a:pt x="6357" y="3277"/>
                    </a:cubicBezTo>
                    <a:cubicBezTo>
                      <a:pt x="6301" y="3053"/>
                      <a:pt x="6301" y="2829"/>
                      <a:pt x="6329" y="2605"/>
                    </a:cubicBezTo>
                    <a:cubicBezTo>
                      <a:pt x="6329" y="2521"/>
                      <a:pt x="6357" y="2409"/>
                      <a:pt x="6385" y="2297"/>
                    </a:cubicBezTo>
                    <a:cubicBezTo>
                      <a:pt x="6413" y="2185"/>
                      <a:pt x="6441" y="2073"/>
                      <a:pt x="6469" y="1989"/>
                    </a:cubicBezTo>
                    <a:cubicBezTo>
                      <a:pt x="6637" y="1596"/>
                      <a:pt x="6917" y="1288"/>
                      <a:pt x="7225" y="1120"/>
                    </a:cubicBezTo>
                    <a:lnTo>
                      <a:pt x="7225" y="1120"/>
                    </a:lnTo>
                    <a:lnTo>
                      <a:pt x="7225" y="1120"/>
                    </a:lnTo>
                    <a:lnTo>
                      <a:pt x="7225" y="1120"/>
                    </a:lnTo>
                    <a:lnTo>
                      <a:pt x="7225" y="1120"/>
                    </a:lnTo>
                    <a:cubicBezTo>
                      <a:pt x="7393" y="1064"/>
                      <a:pt x="7589" y="1036"/>
                      <a:pt x="7757" y="1008"/>
                    </a:cubicBezTo>
                    <a:cubicBezTo>
                      <a:pt x="7953" y="1008"/>
                      <a:pt x="8177" y="1064"/>
                      <a:pt x="8373" y="1120"/>
                    </a:cubicBezTo>
                    <a:cubicBezTo>
                      <a:pt x="8569" y="1204"/>
                      <a:pt x="8765" y="1288"/>
                      <a:pt x="8933" y="1428"/>
                    </a:cubicBezTo>
                    <a:cubicBezTo>
                      <a:pt x="9045" y="1484"/>
                      <a:pt x="9129" y="1568"/>
                      <a:pt x="9213" y="1624"/>
                    </a:cubicBezTo>
                    <a:cubicBezTo>
                      <a:pt x="9269" y="1708"/>
                      <a:pt x="9353" y="1793"/>
                      <a:pt x="9437" y="1877"/>
                    </a:cubicBezTo>
                    <a:cubicBezTo>
                      <a:pt x="9745" y="2269"/>
                      <a:pt x="9998" y="2717"/>
                      <a:pt x="10194" y="3193"/>
                    </a:cubicBezTo>
                    <a:cubicBezTo>
                      <a:pt x="10390" y="3641"/>
                      <a:pt x="10530" y="4117"/>
                      <a:pt x="10642" y="4593"/>
                    </a:cubicBezTo>
                    <a:cubicBezTo>
                      <a:pt x="10670" y="4621"/>
                      <a:pt x="10670" y="4677"/>
                      <a:pt x="10670" y="4705"/>
                    </a:cubicBezTo>
                    <a:lnTo>
                      <a:pt x="10698" y="4705"/>
                    </a:lnTo>
                    <a:cubicBezTo>
                      <a:pt x="10670" y="4677"/>
                      <a:pt x="10670" y="4649"/>
                      <a:pt x="10670" y="4593"/>
                    </a:cubicBezTo>
                    <a:cubicBezTo>
                      <a:pt x="10586" y="4117"/>
                      <a:pt x="10502" y="3641"/>
                      <a:pt x="10474" y="3137"/>
                    </a:cubicBezTo>
                    <a:cubicBezTo>
                      <a:pt x="10474" y="2885"/>
                      <a:pt x="10474" y="2633"/>
                      <a:pt x="10502" y="2381"/>
                    </a:cubicBezTo>
                    <a:cubicBezTo>
                      <a:pt x="10530" y="2129"/>
                      <a:pt x="10558" y="1877"/>
                      <a:pt x="10614" y="1624"/>
                    </a:cubicBezTo>
                    <a:cubicBezTo>
                      <a:pt x="10670" y="1400"/>
                      <a:pt x="10754" y="1176"/>
                      <a:pt x="10866" y="1008"/>
                    </a:cubicBezTo>
                    <a:cubicBezTo>
                      <a:pt x="10978" y="812"/>
                      <a:pt x="11118" y="616"/>
                      <a:pt x="11258" y="476"/>
                    </a:cubicBezTo>
                    <a:cubicBezTo>
                      <a:pt x="11426" y="336"/>
                      <a:pt x="11594" y="224"/>
                      <a:pt x="11762" y="140"/>
                    </a:cubicBezTo>
                    <a:cubicBezTo>
                      <a:pt x="11846" y="84"/>
                      <a:pt x="11930" y="56"/>
                      <a:pt x="12042" y="56"/>
                    </a:cubicBezTo>
                    <a:cubicBezTo>
                      <a:pt x="12126" y="28"/>
                      <a:pt x="12210" y="0"/>
                      <a:pt x="12294" y="0"/>
                    </a:cubicBezTo>
                    <a:lnTo>
                      <a:pt x="12294" y="0"/>
                    </a:lnTo>
                    <a:lnTo>
                      <a:pt x="12294" y="0"/>
                    </a:lnTo>
                    <a:lnTo>
                      <a:pt x="12322" y="0"/>
                    </a:lnTo>
                    <a:lnTo>
                      <a:pt x="12322" y="0"/>
                    </a:lnTo>
                    <a:cubicBezTo>
                      <a:pt x="12490" y="0"/>
                      <a:pt x="12658" y="56"/>
                      <a:pt x="12826" y="140"/>
                    </a:cubicBezTo>
                    <a:cubicBezTo>
                      <a:pt x="12938" y="168"/>
                      <a:pt x="13022" y="224"/>
                      <a:pt x="13106" y="280"/>
                    </a:cubicBezTo>
                    <a:cubicBezTo>
                      <a:pt x="13190" y="336"/>
                      <a:pt x="13274" y="392"/>
                      <a:pt x="13330" y="476"/>
                    </a:cubicBezTo>
                    <a:cubicBezTo>
                      <a:pt x="13414" y="532"/>
                      <a:pt x="13498" y="616"/>
                      <a:pt x="13554" y="700"/>
                    </a:cubicBezTo>
                    <a:cubicBezTo>
                      <a:pt x="13610" y="784"/>
                      <a:pt x="13694" y="868"/>
                      <a:pt x="13750" y="980"/>
                    </a:cubicBezTo>
                    <a:cubicBezTo>
                      <a:pt x="13862" y="1176"/>
                      <a:pt x="13946" y="1372"/>
                      <a:pt x="14002" y="1596"/>
                    </a:cubicBezTo>
                    <a:cubicBezTo>
                      <a:pt x="14142" y="2101"/>
                      <a:pt x="14170" y="2605"/>
                      <a:pt x="14170" y="3109"/>
                    </a:cubicBezTo>
                    <a:cubicBezTo>
                      <a:pt x="14142" y="3585"/>
                      <a:pt x="14086" y="4089"/>
                      <a:pt x="14002" y="4565"/>
                    </a:cubicBezTo>
                    <a:cubicBezTo>
                      <a:pt x="14002" y="4593"/>
                      <a:pt x="14002" y="4621"/>
                      <a:pt x="14002" y="4649"/>
                    </a:cubicBezTo>
                    <a:lnTo>
                      <a:pt x="14002" y="4649"/>
                    </a:lnTo>
                    <a:cubicBezTo>
                      <a:pt x="14002" y="4621"/>
                      <a:pt x="14002" y="4593"/>
                      <a:pt x="14030" y="4565"/>
                    </a:cubicBezTo>
                    <a:cubicBezTo>
                      <a:pt x="14114" y="4089"/>
                      <a:pt x="14254" y="3613"/>
                      <a:pt x="14450" y="3165"/>
                    </a:cubicBezTo>
                    <a:cubicBezTo>
                      <a:pt x="14534" y="2913"/>
                      <a:pt x="14646" y="2689"/>
                      <a:pt x="14758" y="2465"/>
                    </a:cubicBezTo>
                    <a:cubicBezTo>
                      <a:pt x="14842" y="2353"/>
                      <a:pt x="14898" y="2241"/>
                      <a:pt x="14982" y="2129"/>
                    </a:cubicBezTo>
                    <a:cubicBezTo>
                      <a:pt x="15038" y="2045"/>
                      <a:pt x="15122" y="1933"/>
                      <a:pt x="15206" y="1821"/>
                    </a:cubicBezTo>
                    <a:cubicBezTo>
                      <a:pt x="15318" y="1652"/>
                      <a:pt x="15486" y="1484"/>
                      <a:pt x="15682" y="1372"/>
                    </a:cubicBezTo>
                    <a:cubicBezTo>
                      <a:pt x="15850" y="1232"/>
                      <a:pt x="16046" y="1120"/>
                      <a:pt x="16242" y="1064"/>
                    </a:cubicBezTo>
                    <a:cubicBezTo>
                      <a:pt x="16438" y="980"/>
                      <a:pt x="16634" y="952"/>
                      <a:pt x="16830" y="952"/>
                    </a:cubicBezTo>
                    <a:cubicBezTo>
                      <a:pt x="16942" y="952"/>
                      <a:pt x="17026" y="952"/>
                      <a:pt x="17110" y="952"/>
                    </a:cubicBezTo>
                    <a:cubicBezTo>
                      <a:pt x="17194" y="980"/>
                      <a:pt x="17278" y="1008"/>
                      <a:pt x="17363" y="1036"/>
                    </a:cubicBezTo>
                    <a:lnTo>
                      <a:pt x="17363" y="1036"/>
                    </a:lnTo>
                    <a:lnTo>
                      <a:pt x="17363" y="1036"/>
                    </a:lnTo>
                    <a:lnTo>
                      <a:pt x="17391" y="1036"/>
                    </a:lnTo>
                    <a:lnTo>
                      <a:pt x="17391" y="1036"/>
                    </a:lnTo>
                    <a:cubicBezTo>
                      <a:pt x="17531" y="1092"/>
                      <a:pt x="17699" y="1204"/>
                      <a:pt x="17811" y="1372"/>
                    </a:cubicBezTo>
                    <a:cubicBezTo>
                      <a:pt x="17895" y="1428"/>
                      <a:pt x="17951" y="1512"/>
                      <a:pt x="18007" y="1596"/>
                    </a:cubicBezTo>
                    <a:cubicBezTo>
                      <a:pt x="18035" y="1652"/>
                      <a:pt x="18063" y="1680"/>
                      <a:pt x="18063" y="1736"/>
                    </a:cubicBezTo>
                    <a:cubicBezTo>
                      <a:pt x="18091" y="1764"/>
                      <a:pt x="18119" y="1821"/>
                      <a:pt x="18147" y="1877"/>
                    </a:cubicBezTo>
                    <a:cubicBezTo>
                      <a:pt x="18231" y="2073"/>
                      <a:pt x="18287" y="2297"/>
                      <a:pt x="18315" y="2493"/>
                    </a:cubicBezTo>
                    <a:cubicBezTo>
                      <a:pt x="18343" y="2717"/>
                      <a:pt x="18315" y="2941"/>
                      <a:pt x="18287" y="3165"/>
                    </a:cubicBezTo>
                    <a:cubicBezTo>
                      <a:pt x="18203" y="3669"/>
                      <a:pt x="18035" y="4173"/>
                      <a:pt x="17839" y="4621"/>
                    </a:cubicBezTo>
                    <a:cubicBezTo>
                      <a:pt x="17615" y="5069"/>
                      <a:pt x="17363" y="5489"/>
                      <a:pt x="17082" y="5909"/>
                    </a:cubicBezTo>
                    <a:cubicBezTo>
                      <a:pt x="17082" y="5937"/>
                      <a:pt x="17054" y="5937"/>
                      <a:pt x="17054" y="5965"/>
                    </a:cubicBezTo>
                    <a:lnTo>
                      <a:pt x="17054" y="5965"/>
                    </a:lnTo>
                    <a:cubicBezTo>
                      <a:pt x="17054" y="5965"/>
                      <a:pt x="17082" y="5937"/>
                      <a:pt x="17110" y="5909"/>
                    </a:cubicBezTo>
                    <a:cubicBezTo>
                      <a:pt x="17391" y="5517"/>
                      <a:pt x="17699" y="5125"/>
                      <a:pt x="18063" y="4789"/>
                    </a:cubicBezTo>
                    <a:cubicBezTo>
                      <a:pt x="18427" y="4453"/>
                      <a:pt x="18819" y="4117"/>
                      <a:pt x="19295" y="3893"/>
                    </a:cubicBezTo>
                    <a:cubicBezTo>
                      <a:pt x="19491" y="3781"/>
                      <a:pt x="19687" y="3697"/>
                      <a:pt x="19911" y="3669"/>
                    </a:cubicBezTo>
                    <a:cubicBezTo>
                      <a:pt x="20135" y="3613"/>
                      <a:pt x="20359" y="3585"/>
                      <a:pt x="20555" y="3613"/>
                    </a:cubicBezTo>
                    <a:cubicBezTo>
                      <a:pt x="20779" y="3641"/>
                      <a:pt x="20975" y="3669"/>
                      <a:pt x="21143" y="3753"/>
                    </a:cubicBezTo>
                    <a:cubicBezTo>
                      <a:pt x="21339" y="3837"/>
                      <a:pt x="21479" y="3921"/>
                      <a:pt x="21619" y="4061"/>
                    </a:cubicBezTo>
                    <a:lnTo>
                      <a:pt x="21619" y="4061"/>
                    </a:lnTo>
                    <a:lnTo>
                      <a:pt x="21619" y="4061"/>
                    </a:lnTo>
                    <a:lnTo>
                      <a:pt x="21619" y="4061"/>
                    </a:lnTo>
                    <a:lnTo>
                      <a:pt x="21619" y="4061"/>
                    </a:lnTo>
                    <a:cubicBezTo>
                      <a:pt x="21731" y="4201"/>
                      <a:pt x="21815" y="4341"/>
                      <a:pt x="21871" y="4537"/>
                    </a:cubicBezTo>
                    <a:cubicBezTo>
                      <a:pt x="21899" y="4593"/>
                      <a:pt x="21899" y="4621"/>
                      <a:pt x="21927" y="4677"/>
                    </a:cubicBezTo>
                    <a:cubicBezTo>
                      <a:pt x="21927" y="4733"/>
                      <a:pt x="21927" y="4761"/>
                      <a:pt x="21927" y="4817"/>
                    </a:cubicBezTo>
                    <a:cubicBezTo>
                      <a:pt x="21955" y="4929"/>
                      <a:pt x="21955" y="5013"/>
                      <a:pt x="21955" y="5125"/>
                    </a:cubicBezTo>
                    <a:cubicBezTo>
                      <a:pt x="21955" y="5237"/>
                      <a:pt x="21955" y="5349"/>
                      <a:pt x="21927" y="5461"/>
                    </a:cubicBezTo>
                    <a:cubicBezTo>
                      <a:pt x="21899" y="5545"/>
                      <a:pt x="21871" y="5657"/>
                      <a:pt x="21843" y="5769"/>
                    </a:cubicBezTo>
                    <a:cubicBezTo>
                      <a:pt x="21787" y="5965"/>
                      <a:pt x="21703" y="6189"/>
                      <a:pt x="21563" y="6357"/>
                    </a:cubicBezTo>
                    <a:cubicBezTo>
                      <a:pt x="21283" y="6805"/>
                      <a:pt x="20947" y="7169"/>
                      <a:pt x="20555" y="7505"/>
                    </a:cubicBezTo>
                    <a:cubicBezTo>
                      <a:pt x="20191" y="7841"/>
                      <a:pt x="19771" y="8121"/>
                      <a:pt x="19351" y="8373"/>
                    </a:cubicBezTo>
                    <a:lnTo>
                      <a:pt x="19267" y="8429"/>
                    </a:lnTo>
                    <a:cubicBezTo>
                      <a:pt x="19267" y="8429"/>
                      <a:pt x="19267" y="8429"/>
                      <a:pt x="19295" y="8429"/>
                    </a:cubicBezTo>
                    <a:cubicBezTo>
                      <a:pt x="19323" y="8401"/>
                      <a:pt x="19351" y="8401"/>
                      <a:pt x="19379" y="8373"/>
                    </a:cubicBezTo>
                    <a:cubicBezTo>
                      <a:pt x="19799" y="8149"/>
                      <a:pt x="20247" y="7925"/>
                      <a:pt x="20723" y="7757"/>
                    </a:cubicBezTo>
                    <a:cubicBezTo>
                      <a:pt x="20947" y="7673"/>
                      <a:pt x="21199" y="7589"/>
                      <a:pt x="21423" y="7533"/>
                    </a:cubicBezTo>
                    <a:cubicBezTo>
                      <a:pt x="21675" y="7477"/>
                      <a:pt x="21927" y="7449"/>
                      <a:pt x="22207" y="7421"/>
                    </a:cubicBezTo>
                    <a:cubicBezTo>
                      <a:pt x="22627" y="7393"/>
                      <a:pt x="23103" y="7477"/>
                      <a:pt x="23467" y="7673"/>
                    </a:cubicBezTo>
                    <a:cubicBezTo>
                      <a:pt x="23551" y="7729"/>
                      <a:pt x="23663" y="7785"/>
                      <a:pt x="23747" y="7841"/>
                    </a:cubicBezTo>
                    <a:cubicBezTo>
                      <a:pt x="23831" y="7897"/>
                      <a:pt x="23887" y="7981"/>
                      <a:pt x="23943" y="8037"/>
                    </a:cubicBezTo>
                    <a:cubicBezTo>
                      <a:pt x="24083" y="8177"/>
                      <a:pt x="24195" y="8345"/>
                      <a:pt x="24251" y="8513"/>
                    </a:cubicBezTo>
                    <a:lnTo>
                      <a:pt x="24251" y="8513"/>
                    </a:lnTo>
                    <a:lnTo>
                      <a:pt x="24251" y="8513"/>
                    </a:lnTo>
                    <a:lnTo>
                      <a:pt x="24251" y="8513"/>
                    </a:lnTo>
                    <a:lnTo>
                      <a:pt x="24251" y="8513"/>
                    </a:lnTo>
                    <a:cubicBezTo>
                      <a:pt x="24307" y="8681"/>
                      <a:pt x="24307" y="8877"/>
                      <a:pt x="24307" y="9073"/>
                    </a:cubicBezTo>
                    <a:cubicBezTo>
                      <a:pt x="24279" y="9269"/>
                      <a:pt x="24223" y="9465"/>
                      <a:pt x="24139" y="9662"/>
                    </a:cubicBezTo>
                    <a:cubicBezTo>
                      <a:pt x="23943" y="10054"/>
                      <a:pt x="23635" y="10390"/>
                      <a:pt x="23271" y="10642"/>
                    </a:cubicBezTo>
                    <a:cubicBezTo>
                      <a:pt x="22823" y="10922"/>
                      <a:pt x="22375" y="11118"/>
                      <a:pt x="21871" y="11258"/>
                    </a:cubicBezTo>
                    <a:cubicBezTo>
                      <a:pt x="21395" y="11398"/>
                      <a:pt x="20919" y="11510"/>
                      <a:pt x="20443" y="11566"/>
                    </a:cubicBezTo>
                    <a:cubicBezTo>
                      <a:pt x="20387" y="11566"/>
                      <a:pt x="20331" y="11566"/>
                      <a:pt x="20303" y="11566"/>
                    </a:cubicBezTo>
                    <a:lnTo>
                      <a:pt x="20303" y="11594"/>
                    </a:lnTo>
                    <a:cubicBezTo>
                      <a:pt x="20331" y="11594"/>
                      <a:pt x="20387" y="11566"/>
                      <a:pt x="20443" y="11566"/>
                    </a:cubicBezTo>
                    <a:cubicBezTo>
                      <a:pt x="21395" y="11482"/>
                      <a:pt x="22431" y="11482"/>
                      <a:pt x="23411" y="11846"/>
                    </a:cubicBezTo>
                    <a:cubicBezTo>
                      <a:pt x="23523" y="11902"/>
                      <a:pt x="23607" y="11930"/>
                      <a:pt x="23719" y="11986"/>
                    </a:cubicBezTo>
                    <a:cubicBezTo>
                      <a:pt x="23803" y="12042"/>
                      <a:pt x="23887" y="12098"/>
                      <a:pt x="23999" y="12154"/>
                    </a:cubicBezTo>
                    <a:cubicBezTo>
                      <a:pt x="24167" y="12294"/>
                      <a:pt x="24335" y="12434"/>
                      <a:pt x="24447" y="12602"/>
                    </a:cubicBezTo>
                    <a:cubicBezTo>
                      <a:pt x="24587" y="12770"/>
                      <a:pt x="24699" y="12966"/>
                      <a:pt x="24755" y="13134"/>
                    </a:cubicBezTo>
                    <a:cubicBezTo>
                      <a:pt x="24811" y="13330"/>
                      <a:pt x="24840" y="13498"/>
                      <a:pt x="24840" y="13666"/>
                    </a:cubicBezTo>
                    <a:lnTo>
                      <a:pt x="24840" y="13666"/>
                    </a:lnTo>
                    <a:lnTo>
                      <a:pt x="24840" y="13694"/>
                    </a:lnTo>
                    <a:lnTo>
                      <a:pt x="24840" y="13694"/>
                    </a:lnTo>
                    <a:lnTo>
                      <a:pt x="24840" y="13694"/>
                    </a:lnTo>
                    <a:cubicBezTo>
                      <a:pt x="24811" y="13862"/>
                      <a:pt x="24755" y="14030"/>
                      <a:pt x="24643" y="14198"/>
                    </a:cubicBezTo>
                    <a:cubicBezTo>
                      <a:pt x="24615" y="14282"/>
                      <a:pt x="24531" y="14366"/>
                      <a:pt x="24475" y="14450"/>
                    </a:cubicBezTo>
                    <a:cubicBezTo>
                      <a:pt x="24419" y="14534"/>
                      <a:pt x="24335" y="14590"/>
                      <a:pt x="24251" y="14674"/>
                    </a:cubicBezTo>
                    <a:cubicBezTo>
                      <a:pt x="24111" y="14814"/>
                      <a:pt x="23915" y="14926"/>
                      <a:pt x="23719" y="15010"/>
                    </a:cubicBezTo>
                    <a:cubicBezTo>
                      <a:pt x="23523" y="15122"/>
                      <a:pt x="23299" y="15178"/>
                      <a:pt x="23075" y="15206"/>
                    </a:cubicBezTo>
                    <a:cubicBezTo>
                      <a:pt x="22571" y="15290"/>
                      <a:pt x="22067" y="15290"/>
                      <a:pt x="21563" y="15234"/>
                    </a:cubicBezTo>
                    <a:cubicBezTo>
                      <a:pt x="21059" y="15150"/>
                      <a:pt x="20583" y="15038"/>
                      <a:pt x="20107" y="14926"/>
                    </a:cubicBezTo>
                    <a:lnTo>
                      <a:pt x="19939" y="14870"/>
                    </a:lnTo>
                    <a:lnTo>
                      <a:pt x="19939" y="14870"/>
                    </a:lnTo>
                    <a:lnTo>
                      <a:pt x="20107" y="14926"/>
                    </a:lnTo>
                    <a:cubicBezTo>
                      <a:pt x="20555" y="15066"/>
                      <a:pt x="21031" y="15262"/>
                      <a:pt x="21479" y="15486"/>
                    </a:cubicBezTo>
                    <a:cubicBezTo>
                      <a:pt x="21703" y="15626"/>
                      <a:pt x="21899" y="15738"/>
                      <a:pt x="22123" y="15878"/>
                    </a:cubicBezTo>
                    <a:cubicBezTo>
                      <a:pt x="22319" y="16046"/>
                      <a:pt x="22515" y="16186"/>
                      <a:pt x="22711" y="16382"/>
                    </a:cubicBezTo>
                    <a:cubicBezTo>
                      <a:pt x="22879" y="16522"/>
                      <a:pt x="23019" y="16718"/>
                      <a:pt x="23131" y="16886"/>
                    </a:cubicBezTo>
                    <a:cubicBezTo>
                      <a:pt x="23243" y="17082"/>
                      <a:pt x="23327" y="17278"/>
                      <a:pt x="23355" y="17503"/>
                    </a:cubicBezTo>
                    <a:cubicBezTo>
                      <a:pt x="23467" y="17895"/>
                      <a:pt x="23439" y="18315"/>
                      <a:pt x="23271" y="18623"/>
                    </a:cubicBezTo>
                    <a:lnTo>
                      <a:pt x="23271" y="18623"/>
                    </a:lnTo>
                    <a:lnTo>
                      <a:pt x="23271" y="18623"/>
                    </a:lnTo>
                    <a:lnTo>
                      <a:pt x="23271" y="18651"/>
                    </a:lnTo>
                    <a:lnTo>
                      <a:pt x="23271" y="18651"/>
                    </a:lnTo>
                    <a:cubicBezTo>
                      <a:pt x="23215" y="18707"/>
                      <a:pt x="23187" y="18791"/>
                      <a:pt x="23103" y="18847"/>
                    </a:cubicBezTo>
                    <a:cubicBezTo>
                      <a:pt x="23047" y="18931"/>
                      <a:pt x="22963" y="18987"/>
                      <a:pt x="22907" y="19043"/>
                    </a:cubicBezTo>
                    <a:cubicBezTo>
                      <a:pt x="22823" y="19099"/>
                      <a:pt x="22739" y="19155"/>
                      <a:pt x="22655" y="19183"/>
                    </a:cubicBezTo>
                    <a:cubicBezTo>
                      <a:pt x="22543" y="19239"/>
                      <a:pt x="22459" y="19267"/>
                      <a:pt x="22347" y="19295"/>
                    </a:cubicBezTo>
                    <a:cubicBezTo>
                      <a:pt x="22151" y="19351"/>
                      <a:pt x="21927" y="19407"/>
                      <a:pt x="21703" y="19407"/>
                    </a:cubicBezTo>
                    <a:cubicBezTo>
                      <a:pt x="21479" y="19407"/>
                      <a:pt x="21255" y="19379"/>
                      <a:pt x="21059" y="19323"/>
                    </a:cubicBezTo>
                    <a:cubicBezTo>
                      <a:pt x="20919" y="19295"/>
                      <a:pt x="20807" y="19239"/>
                      <a:pt x="20695" y="19211"/>
                    </a:cubicBezTo>
                    <a:cubicBezTo>
                      <a:pt x="20555" y="19155"/>
                      <a:pt x="20443" y="19127"/>
                      <a:pt x="20331" y="19071"/>
                    </a:cubicBezTo>
                    <a:cubicBezTo>
                      <a:pt x="20107" y="18959"/>
                      <a:pt x="19883" y="18847"/>
                      <a:pt x="19659" y="18707"/>
                    </a:cubicBezTo>
                    <a:cubicBezTo>
                      <a:pt x="19239" y="18455"/>
                      <a:pt x="18847" y="18147"/>
                      <a:pt x="18455" y="17839"/>
                    </a:cubicBezTo>
                    <a:cubicBezTo>
                      <a:pt x="18399" y="17783"/>
                      <a:pt x="18343" y="17727"/>
                      <a:pt x="18287" y="17699"/>
                    </a:cubicBezTo>
                    <a:lnTo>
                      <a:pt x="18287" y="17699"/>
                    </a:lnTo>
                    <a:cubicBezTo>
                      <a:pt x="18343" y="17755"/>
                      <a:pt x="18399" y="17783"/>
                      <a:pt x="18455" y="17839"/>
                    </a:cubicBezTo>
                    <a:cubicBezTo>
                      <a:pt x="18819" y="18175"/>
                      <a:pt x="19155" y="18539"/>
                      <a:pt x="19463" y="18931"/>
                    </a:cubicBezTo>
                    <a:cubicBezTo>
                      <a:pt x="19771" y="19323"/>
                      <a:pt x="20051" y="19743"/>
                      <a:pt x="20247" y="20247"/>
                    </a:cubicBezTo>
                    <a:cubicBezTo>
                      <a:pt x="20331" y="20443"/>
                      <a:pt x="20387" y="20667"/>
                      <a:pt x="20387" y="20891"/>
                    </a:cubicBezTo>
                    <a:cubicBezTo>
                      <a:pt x="20415" y="21003"/>
                      <a:pt x="20415" y="21115"/>
                      <a:pt x="20415" y="21199"/>
                    </a:cubicBezTo>
                    <a:cubicBezTo>
                      <a:pt x="20415" y="21311"/>
                      <a:pt x="20387" y="21423"/>
                      <a:pt x="20387" y="21535"/>
                    </a:cubicBezTo>
                    <a:cubicBezTo>
                      <a:pt x="20359" y="21647"/>
                      <a:pt x="20331" y="21731"/>
                      <a:pt x="20303" y="21843"/>
                    </a:cubicBezTo>
                    <a:cubicBezTo>
                      <a:pt x="20275" y="21927"/>
                      <a:pt x="20219" y="22011"/>
                      <a:pt x="20191" y="22095"/>
                    </a:cubicBezTo>
                    <a:cubicBezTo>
                      <a:pt x="20079" y="22263"/>
                      <a:pt x="19967" y="22403"/>
                      <a:pt x="19827" y="22515"/>
                    </a:cubicBezTo>
                    <a:lnTo>
                      <a:pt x="19827" y="22515"/>
                    </a:lnTo>
                    <a:lnTo>
                      <a:pt x="19827" y="22515"/>
                    </a:lnTo>
                    <a:lnTo>
                      <a:pt x="19827" y="22515"/>
                    </a:lnTo>
                    <a:lnTo>
                      <a:pt x="19827" y="22515"/>
                    </a:lnTo>
                    <a:cubicBezTo>
                      <a:pt x="19687" y="22627"/>
                      <a:pt x="19519" y="22683"/>
                      <a:pt x="19323" y="22739"/>
                    </a:cubicBezTo>
                    <a:cubicBezTo>
                      <a:pt x="19239" y="22767"/>
                      <a:pt x="19127" y="22767"/>
                      <a:pt x="19043" y="22767"/>
                    </a:cubicBezTo>
                    <a:cubicBezTo>
                      <a:pt x="18931" y="22767"/>
                      <a:pt x="18819" y="22767"/>
                      <a:pt x="18735" y="22767"/>
                    </a:cubicBezTo>
                    <a:cubicBezTo>
                      <a:pt x="18623" y="22739"/>
                      <a:pt x="18511" y="22711"/>
                      <a:pt x="18399" y="22683"/>
                    </a:cubicBezTo>
                    <a:cubicBezTo>
                      <a:pt x="18315" y="22655"/>
                      <a:pt x="18203" y="22627"/>
                      <a:pt x="18091" y="22599"/>
                    </a:cubicBezTo>
                    <a:cubicBezTo>
                      <a:pt x="17895" y="22487"/>
                      <a:pt x="17699" y="22375"/>
                      <a:pt x="17531" y="22235"/>
                    </a:cubicBezTo>
                    <a:cubicBezTo>
                      <a:pt x="17138" y="21927"/>
                      <a:pt x="16774" y="21535"/>
                      <a:pt x="16494" y="21115"/>
                    </a:cubicBezTo>
                    <a:cubicBezTo>
                      <a:pt x="16214" y="20723"/>
                      <a:pt x="15962" y="20275"/>
                      <a:pt x="15766" y="19827"/>
                    </a:cubicBezTo>
                    <a:cubicBezTo>
                      <a:pt x="15710" y="19743"/>
                      <a:pt x="15682" y="19659"/>
                      <a:pt x="15654" y="19603"/>
                    </a:cubicBezTo>
                    <a:lnTo>
                      <a:pt x="15626" y="19603"/>
                    </a:lnTo>
                    <a:cubicBezTo>
                      <a:pt x="15682" y="19687"/>
                      <a:pt x="15710" y="19743"/>
                      <a:pt x="15738" y="19827"/>
                    </a:cubicBezTo>
                    <a:cubicBezTo>
                      <a:pt x="15934" y="20275"/>
                      <a:pt x="16102" y="20751"/>
                      <a:pt x="16242" y="21227"/>
                    </a:cubicBezTo>
                    <a:cubicBezTo>
                      <a:pt x="16298" y="21479"/>
                      <a:pt x="16354" y="21731"/>
                      <a:pt x="16382" y="21983"/>
                    </a:cubicBezTo>
                    <a:cubicBezTo>
                      <a:pt x="16382" y="22095"/>
                      <a:pt x="16410" y="22235"/>
                      <a:pt x="16410" y="22347"/>
                    </a:cubicBezTo>
                    <a:cubicBezTo>
                      <a:pt x="16410" y="22487"/>
                      <a:pt x="16410" y="22627"/>
                      <a:pt x="16410" y="22739"/>
                    </a:cubicBezTo>
                    <a:cubicBezTo>
                      <a:pt x="16410" y="22963"/>
                      <a:pt x="16354" y="23187"/>
                      <a:pt x="16298" y="23411"/>
                    </a:cubicBezTo>
                    <a:cubicBezTo>
                      <a:pt x="16214" y="23607"/>
                      <a:pt x="16130" y="23803"/>
                      <a:pt x="16018" y="23971"/>
                    </a:cubicBezTo>
                    <a:cubicBezTo>
                      <a:pt x="15962" y="24083"/>
                      <a:pt x="15878" y="24167"/>
                      <a:pt x="15822" y="24223"/>
                    </a:cubicBezTo>
                    <a:cubicBezTo>
                      <a:pt x="15738" y="24307"/>
                      <a:pt x="15682" y="24363"/>
                      <a:pt x="15598" y="24419"/>
                    </a:cubicBezTo>
                    <a:cubicBezTo>
                      <a:pt x="15514" y="24475"/>
                      <a:pt x="15430" y="24531"/>
                      <a:pt x="15346" y="24587"/>
                    </a:cubicBezTo>
                    <a:cubicBezTo>
                      <a:pt x="15262" y="24615"/>
                      <a:pt x="15178" y="24643"/>
                      <a:pt x="15094" y="246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5" name="Google Shape;795;p37"/>
              <p:cNvSpPr/>
              <p:nvPr/>
            </p:nvSpPr>
            <p:spPr>
              <a:xfrm>
                <a:off x="9297450" y="4709000"/>
                <a:ext cx="176450" cy="156200"/>
              </a:xfrm>
              <a:custGeom>
                <a:rect b="b" l="l" r="r" t="t"/>
                <a:pathLst>
                  <a:path extrusionOk="0" h="6248" w="7058">
                    <a:moveTo>
                      <a:pt x="3525" y="1"/>
                    </a:moveTo>
                    <a:cubicBezTo>
                      <a:pt x="3162" y="1"/>
                      <a:pt x="2794" y="66"/>
                      <a:pt x="2437" y="204"/>
                    </a:cubicBezTo>
                    <a:cubicBezTo>
                      <a:pt x="813" y="820"/>
                      <a:pt x="0" y="2612"/>
                      <a:pt x="616" y="4236"/>
                    </a:cubicBezTo>
                    <a:cubicBezTo>
                      <a:pt x="1075" y="5480"/>
                      <a:pt x="2281" y="6248"/>
                      <a:pt x="3547" y="6248"/>
                    </a:cubicBezTo>
                    <a:cubicBezTo>
                      <a:pt x="3905" y="6248"/>
                      <a:pt x="4269" y="6186"/>
                      <a:pt x="4621" y="6056"/>
                    </a:cubicBezTo>
                    <a:cubicBezTo>
                      <a:pt x="6245" y="5440"/>
                      <a:pt x="7057" y="3648"/>
                      <a:pt x="6441" y="2024"/>
                    </a:cubicBezTo>
                    <a:cubicBezTo>
                      <a:pt x="5985" y="784"/>
                      <a:pt x="4785" y="1"/>
                      <a:pt x="35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38"/>
          <p:cNvSpPr txBox="1"/>
          <p:nvPr>
            <p:ph type="title"/>
          </p:nvPr>
        </p:nvSpPr>
        <p:spPr>
          <a:xfrm>
            <a:off x="4176500" y="626250"/>
            <a:ext cx="4198200" cy="6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Rationale</a:t>
            </a:r>
            <a:endParaRPr sz="3600"/>
          </a:p>
        </p:txBody>
      </p:sp>
      <p:sp>
        <p:nvSpPr>
          <p:cNvPr id="801" name="Google Shape;801;p38"/>
          <p:cNvSpPr/>
          <p:nvPr/>
        </p:nvSpPr>
        <p:spPr>
          <a:xfrm>
            <a:off x="35750" y="407950"/>
            <a:ext cx="3644100" cy="3644100"/>
          </a:xfrm>
          <a:prstGeom prst="ellipse">
            <a:avLst/>
          </a:prstGeom>
          <a:solidFill>
            <a:srgbClr val="674EA7"/>
          </a:solidFill>
          <a:ln>
            <a:noFill/>
          </a:ln>
          <a:effectLst>
            <a:outerShdw blurRad="57150" rotWithShape="0" algn="bl" dir="2940000" dist="66675">
              <a:schemeClr val="dk1">
                <a:alpha val="7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38"/>
          <p:cNvSpPr txBox="1"/>
          <p:nvPr>
            <p:ph idx="1" type="subTitle"/>
          </p:nvPr>
        </p:nvSpPr>
        <p:spPr>
          <a:xfrm>
            <a:off x="4218925" y="1328700"/>
            <a:ext cx="4155900" cy="214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First Hand</a:t>
            </a:r>
            <a:r>
              <a:rPr lang="en"/>
              <a:t> </a:t>
            </a:r>
            <a:r>
              <a:rPr lang="en"/>
              <a:t>experience</a:t>
            </a:r>
            <a:r>
              <a:rPr lang="en"/>
              <a:t> </a:t>
            </a:r>
            <a:endParaRPr/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TikTok </a:t>
            </a:r>
            <a:endParaRPr/>
          </a:p>
          <a:p>
            <a:pPr indent="-317500" lvl="1" marL="914400" rtl="0" algn="just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#firstgen, </a:t>
            </a:r>
            <a:endParaRPr/>
          </a:p>
          <a:p>
            <a:pPr indent="-317500" lvl="1" marL="914400" rtl="0" algn="just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#firstgenlatina, </a:t>
            </a:r>
            <a:endParaRPr/>
          </a:p>
          <a:p>
            <a:pPr indent="-317500" lvl="1" marL="914400" rtl="0" algn="just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#firstborn, #firstgencollegestudent</a:t>
            </a:r>
            <a:endParaRPr/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"/>
              <a:t>The Joy Luck Club, Like Water For </a:t>
            </a:r>
            <a:r>
              <a:rPr i="1" lang="en"/>
              <a:t>Chocolate</a:t>
            </a:r>
            <a:endParaRPr i="1"/>
          </a:p>
        </p:txBody>
      </p:sp>
      <p:grpSp>
        <p:nvGrpSpPr>
          <p:cNvPr id="803" name="Google Shape;803;p38"/>
          <p:cNvGrpSpPr/>
          <p:nvPr/>
        </p:nvGrpSpPr>
        <p:grpSpPr>
          <a:xfrm>
            <a:off x="1485270" y="1970161"/>
            <a:ext cx="2328011" cy="3316371"/>
            <a:chOff x="1663725" y="1109225"/>
            <a:chExt cx="2527425" cy="3662475"/>
          </a:xfrm>
        </p:grpSpPr>
        <p:sp>
          <p:nvSpPr>
            <p:cNvPr id="804" name="Google Shape;804;p38"/>
            <p:cNvSpPr/>
            <p:nvPr/>
          </p:nvSpPr>
          <p:spPr>
            <a:xfrm>
              <a:off x="3558200" y="1472050"/>
              <a:ext cx="632950" cy="1071375"/>
            </a:xfrm>
            <a:custGeom>
              <a:rect b="b" l="l" r="r" t="t"/>
              <a:pathLst>
                <a:path extrusionOk="0" h="42855" w="25318">
                  <a:moveTo>
                    <a:pt x="11622" y="0"/>
                  </a:moveTo>
                  <a:cubicBezTo>
                    <a:pt x="5878" y="0"/>
                    <a:pt x="1218" y="4661"/>
                    <a:pt x="1218" y="10386"/>
                  </a:cubicBezTo>
                  <a:cubicBezTo>
                    <a:pt x="1218" y="14038"/>
                    <a:pt x="3101" y="17252"/>
                    <a:pt x="5935" y="19097"/>
                  </a:cubicBezTo>
                  <a:cubicBezTo>
                    <a:pt x="5098" y="20505"/>
                    <a:pt x="4604" y="22141"/>
                    <a:pt x="4527" y="23872"/>
                  </a:cubicBezTo>
                  <a:cubicBezTo>
                    <a:pt x="1788" y="25755"/>
                    <a:pt x="0" y="28893"/>
                    <a:pt x="0" y="32450"/>
                  </a:cubicBezTo>
                  <a:cubicBezTo>
                    <a:pt x="0" y="38194"/>
                    <a:pt x="4661" y="42854"/>
                    <a:pt x="10405" y="42854"/>
                  </a:cubicBezTo>
                  <a:cubicBezTo>
                    <a:pt x="15978" y="42854"/>
                    <a:pt x="20524" y="38460"/>
                    <a:pt x="20771" y="32906"/>
                  </a:cubicBezTo>
                  <a:cubicBezTo>
                    <a:pt x="23510" y="31023"/>
                    <a:pt x="25279" y="27904"/>
                    <a:pt x="25279" y="24328"/>
                  </a:cubicBezTo>
                  <a:cubicBezTo>
                    <a:pt x="25317" y="20638"/>
                    <a:pt x="23434" y="17462"/>
                    <a:pt x="20600" y="15597"/>
                  </a:cubicBezTo>
                  <a:cubicBezTo>
                    <a:pt x="21513" y="14057"/>
                    <a:pt x="22008" y="12288"/>
                    <a:pt x="22008" y="10386"/>
                  </a:cubicBezTo>
                  <a:cubicBezTo>
                    <a:pt x="22008" y="4661"/>
                    <a:pt x="17347" y="0"/>
                    <a:pt x="11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8"/>
            <p:cNvSpPr/>
            <p:nvPr/>
          </p:nvSpPr>
          <p:spPr>
            <a:xfrm>
              <a:off x="2776925" y="3205325"/>
              <a:ext cx="1013825" cy="920150"/>
            </a:xfrm>
            <a:custGeom>
              <a:rect b="b" l="l" r="r" t="t"/>
              <a:pathLst>
                <a:path extrusionOk="0" h="36806" w="40553">
                  <a:moveTo>
                    <a:pt x="28056" y="0"/>
                  </a:moveTo>
                  <a:cubicBezTo>
                    <a:pt x="21247" y="0"/>
                    <a:pt x="15711" y="5459"/>
                    <a:pt x="15578" y="12231"/>
                  </a:cubicBezTo>
                  <a:cubicBezTo>
                    <a:pt x="14570" y="11964"/>
                    <a:pt x="13543" y="11850"/>
                    <a:pt x="12478" y="11850"/>
                  </a:cubicBezTo>
                  <a:cubicBezTo>
                    <a:pt x="5592" y="11850"/>
                    <a:pt x="0" y="17442"/>
                    <a:pt x="0" y="24328"/>
                  </a:cubicBezTo>
                  <a:cubicBezTo>
                    <a:pt x="0" y="31232"/>
                    <a:pt x="5592" y="36805"/>
                    <a:pt x="12478" y="36805"/>
                  </a:cubicBezTo>
                  <a:cubicBezTo>
                    <a:pt x="19287" y="36805"/>
                    <a:pt x="24822" y="31365"/>
                    <a:pt x="24956" y="24594"/>
                  </a:cubicBezTo>
                  <a:cubicBezTo>
                    <a:pt x="25964" y="24860"/>
                    <a:pt x="26991" y="24975"/>
                    <a:pt x="28056" y="24975"/>
                  </a:cubicBezTo>
                  <a:cubicBezTo>
                    <a:pt x="34942" y="24975"/>
                    <a:pt x="40534" y="19382"/>
                    <a:pt x="40534" y="12497"/>
                  </a:cubicBezTo>
                  <a:cubicBezTo>
                    <a:pt x="40553" y="5592"/>
                    <a:pt x="34942" y="0"/>
                    <a:pt x="28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8"/>
            <p:cNvSpPr/>
            <p:nvPr/>
          </p:nvSpPr>
          <p:spPr>
            <a:xfrm>
              <a:off x="2149225" y="1758775"/>
              <a:ext cx="1999125" cy="3012925"/>
            </a:xfrm>
            <a:custGeom>
              <a:rect b="b" l="l" r="r" t="t"/>
              <a:pathLst>
                <a:path extrusionOk="0" h="120517" w="79965">
                  <a:moveTo>
                    <a:pt x="65528" y="1"/>
                  </a:moveTo>
                  <a:cubicBezTo>
                    <a:pt x="65528" y="1"/>
                    <a:pt x="73516" y="12593"/>
                    <a:pt x="72166" y="20924"/>
                  </a:cubicBezTo>
                  <a:lnTo>
                    <a:pt x="71329" y="23720"/>
                  </a:lnTo>
                  <a:cubicBezTo>
                    <a:pt x="70644" y="26002"/>
                    <a:pt x="71139" y="28513"/>
                    <a:pt x="72641" y="30339"/>
                  </a:cubicBezTo>
                  <a:lnTo>
                    <a:pt x="78367" y="37225"/>
                  </a:lnTo>
                  <a:cubicBezTo>
                    <a:pt x="79964" y="39165"/>
                    <a:pt x="79394" y="42132"/>
                    <a:pt x="77206" y="43273"/>
                  </a:cubicBezTo>
                  <a:lnTo>
                    <a:pt x="74867" y="44491"/>
                  </a:lnTo>
                  <a:cubicBezTo>
                    <a:pt x="74867" y="44491"/>
                    <a:pt x="76883" y="48409"/>
                    <a:pt x="77530" y="48694"/>
                  </a:cubicBezTo>
                  <a:cubicBezTo>
                    <a:pt x="78176" y="48960"/>
                    <a:pt x="79489" y="53164"/>
                    <a:pt x="75323" y="54781"/>
                  </a:cubicBezTo>
                  <a:cubicBezTo>
                    <a:pt x="75323" y="54781"/>
                    <a:pt x="78956" y="58033"/>
                    <a:pt x="75323" y="60050"/>
                  </a:cubicBezTo>
                  <a:cubicBezTo>
                    <a:pt x="75323" y="60050"/>
                    <a:pt x="71424" y="60715"/>
                    <a:pt x="72204" y="63721"/>
                  </a:cubicBezTo>
                  <a:cubicBezTo>
                    <a:pt x="72204" y="63721"/>
                    <a:pt x="74220" y="71900"/>
                    <a:pt x="66364" y="72508"/>
                  </a:cubicBezTo>
                  <a:cubicBezTo>
                    <a:pt x="61419" y="72927"/>
                    <a:pt x="53678" y="67734"/>
                    <a:pt x="49094" y="71462"/>
                  </a:cubicBezTo>
                  <a:cubicBezTo>
                    <a:pt x="46393" y="73688"/>
                    <a:pt x="44414" y="79907"/>
                    <a:pt x="43539" y="83255"/>
                  </a:cubicBezTo>
                  <a:cubicBezTo>
                    <a:pt x="42265" y="88067"/>
                    <a:pt x="42132" y="93184"/>
                    <a:pt x="43216" y="98034"/>
                  </a:cubicBezTo>
                  <a:cubicBezTo>
                    <a:pt x="45841" y="109751"/>
                    <a:pt x="64044" y="116351"/>
                    <a:pt x="76978" y="120517"/>
                  </a:cubicBezTo>
                  <a:lnTo>
                    <a:pt x="1" y="120060"/>
                  </a:lnTo>
                  <a:cubicBezTo>
                    <a:pt x="1" y="120060"/>
                    <a:pt x="2207" y="103797"/>
                    <a:pt x="6639" y="89189"/>
                  </a:cubicBezTo>
                  <a:cubicBezTo>
                    <a:pt x="11052" y="74562"/>
                    <a:pt x="10272" y="60601"/>
                    <a:pt x="10272" y="60601"/>
                  </a:cubicBezTo>
                  <a:lnTo>
                    <a:pt x="17918" y="7115"/>
                  </a:lnTo>
                  <a:close/>
                </a:path>
              </a:pathLst>
            </a:custGeom>
            <a:solidFill>
              <a:srgbClr val="B4634A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8"/>
            <p:cNvSpPr/>
            <p:nvPr/>
          </p:nvSpPr>
          <p:spPr>
            <a:xfrm>
              <a:off x="3569600" y="2480150"/>
              <a:ext cx="308650" cy="76600"/>
            </a:xfrm>
            <a:custGeom>
              <a:rect b="b" l="l" r="r" t="t"/>
              <a:pathLst>
                <a:path extrusionOk="0" h="3064" w="12346">
                  <a:moveTo>
                    <a:pt x="1" y="1"/>
                  </a:moveTo>
                  <a:lnTo>
                    <a:pt x="1" y="1"/>
                  </a:lnTo>
                  <a:cubicBezTo>
                    <a:pt x="1028" y="1408"/>
                    <a:pt x="2626" y="2454"/>
                    <a:pt x="4433" y="2854"/>
                  </a:cubicBezTo>
                  <a:cubicBezTo>
                    <a:pt x="5024" y="2994"/>
                    <a:pt x="5638" y="3064"/>
                    <a:pt x="6257" y="3064"/>
                  </a:cubicBezTo>
                  <a:cubicBezTo>
                    <a:pt x="7151" y="3064"/>
                    <a:pt x="8056" y="2918"/>
                    <a:pt x="8922" y="2625"/>
                  </a:cubicBezTo>
                  <a:cubicBezTo>
                    <a:pt x="9402" y="2869"/>
                    <a:pt x="9907" y="2953"/>
                    <a:pt x="10378" y="2953"/>
                  </a:cubicBezTo>
                  <a:cubicBezTo>
                    <a:pt x="11453" y="2953"/>
                    <a:pt x="12345" y="2511"/>
                    <a:pt x="12345" y="2511"/>
                  </a:cubicBezTo>
                  <a:cubicBezTo>
                    <a:pt x="11128" y="2226"/>
                    <a:pt x="8827" y="267"/>
                    <a:pt x="8827" y="267"/>
                  </a:cubicBezTo>
                  <a:cubicBezTo>
                    <a:pt x="7723" y="1184"/>
                    <a:pt x="6213" y="1751"/>
                    <a:pt x="4643" y="1751"/>
                  </a:cubicBezTo>
                  <a:cubicBezTo>
                    <a:pt x="4618" y="1751"/>
                    <a:pt x="4592" y="1751"/>
                    <a:pt x="4566" y="1750"/>
                  </a:cubicBezTo>
                  <a:cubicBezTo>
                    <a:pt x="2987" y="1750"/>
                    <a:pt x="1294" y="1142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8"/>
            <p:cNvSpPr/>
            <p:nvPr/>
          </p:nvSpPr>
          <p:spPr>
            <a:xfrm>
              <a:off x="3460725" y="2236900"/>
              <a:ext cx="423700" cy="162850"/>
            </a:xfrm>
            <a:custGeom>
              <a:rect b="b" l="l" r="r" t="t"/>
              <a:pathLst>
                <a:path extrusionOk="0" h="6514" w="16948">
                  <a:moveTo>
                    <a:pt x="8468" y="1"/>
                  </a:moveTo>
                  <a:cubicBezTo>
                    <a:pt x="8031" y="1"/>
                    <a:pt x="7596" y="29"/>
                    <a:pt x="7171" y="87"/>
                  </a:cubicBezTo>
                  <a:cubicBezTo>
                    <a:pt x="5174" y="315"/>
                    <a:pt x="3386" y="1171"/>
                    <a:pt x="2150" y="2312"/>
                  </a:cubicBezTo>
                  <a:cubicBezTo>
                    <a:pt x="913" y="3454"/>
                    <a:pt x="209" y="4842"/>
                    <a:pt x="38" y="6193"/>
                  </a:cubicBezTo>
                  <a:cubicBezTo>
                    <a:pt x="0" y="6345"/>
                    <a:pt x="95" y="6459"/>
                    <a:pt x="228" y="6497"/>
                  </a:cubicBezTo>
                  <a:cubicBezTo>
                    <a:pt x="259" y="6508"/>
                    <a:pt x="290" y="6514"/>
                    <a:pt x="321" y="6514"/>
                  </a:cubicBezTo>
                  <a:cubicBezTo>
                    <a:pt x="445" y="6514"/>
                    <a:pt x="567" y="6428"/>
                    <a:pt x="628" y="6307"/>
                  </a:cubicBezTo>
                  <a:cubicBezTo>
                    <a:pt x="1179" y="5146"/>
                    <a:pt x="2073" y="4081"/>
                    <a:pt x="3291" y="3321"/>
                  </a:cubicBezTo>
                  <a:cubicBezTo>
                    <a:pt x="4508" y="2560"/>
                    <a:pt x="5954" y="2103"/>
                    <a:pt x="7437" y="2065"/>
                  </a:cubicBezTo>
                  <a:cubicBezTo>
                    <a:pt x="7537" y="2061"/>
                    <a:pt x="7637" y="2059"/>
                    <a:pt x="7737" y="2059"/>
                  </a:cubicBezTo>
                  <a:cubicBezTo>
                    <a:pt x="9084" y="2059"/>
                    <a:pt x="10430" y="2412"/>
                    <a:pt x="11546" y="2978"/>
                  </a:cubicBezTo>
                  <a:cubicBezTo>
                    <a:pt x="12744" y="3606"/>
                    <a:pt x="13676" y="4500"/>
                    <a:pt x="14304" y="5508"/>
                  </a:cubicBezTo>
                  <a:cubicBezTo>
                    <a:pt x="14567" y="5957"/>
                    <a:pt x="15045" y="6192"/>
                    <a:pt x="15541" y="6192"/>
                  </a:cubicBezTo>
                  <a:cubicBezTo>
                    <a:pt x="15655" y="6192"/>
                    <a:pt x="15769" y="6179"/>
                    <a:pt x="15883" y="6155"/>
                  </a:cubicBezTo>
                  <a:cubicBezTo>
                    <a:pt x="16548" y="5983"/>
                    <a:pt x="16948" y="5337"/>
                    <a:pt x="16643" y="4671"/>
                  </a:cubicBezTo>
                  <a:cubicBezTo>
                    <a:pt x="16035" y="3225"/>
                    <a:pt x="14703" y="1894"/>
                    <a:pt x="12991" y="1038"/>
                  </a:cubicBezTo>
                  <a:cubicBezTo>
                    <a:pt x="11651" y="368"/>
                    <a:pt x="10043" y="1"/>
                    <a:pt x="8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8"/>
            <p:cNvSpPr/>
            <p:nvPr/>
          </p:nvSpPr>
          <p:spPr>
            <a:xfrm>
              <a:off x="1663725" y="1109225"/>
              <a:ext cx="2388575" cy="2797025"/>
            </a:xfrm>
            <a:custGeom>
              <a:rect b="b" l="l" r="r" t="t"/>
              <a:pathLst>
                <a:path extrusionOk="0" h="111881" w="95543">
                  <a:moveTo>
                    <a:pt x="86507" y="9169"/>
                  </a:moveTo>
                  <a:cubicBezTo>
                    <a:pt x="84301" y="4528"/>
                    <a:pt x="79565" y="1351"/>
                    <a:pt x="74087" y="1351"/>
                  </a:cubicBezTo>
                  <a:cubicBezTo>
                    <a:pt x="70416" y="1351"/>
                    <a:pt x="67087" y="2797"/>
                    <a:pt x="64614" y="5136"/>
                  </a:cubicBezTo>
                  <a:cubicBezTo>
                    <a:pt x="62218" y="2017"/>
                    <a:pt x="58451" y="1"/>
                    <a:pt x="54229" y="1"/>
                  </a:cubicBezTo>
                  <a:cubicBezTo>
                    <a:pt x="50444" y="1"/>
                    <a:pt x="47039" y="1579"/>
                    <a:pt x="44661" y="4147"/>
                  </a:cubicBezTo>
                  <a:lnTo>
                    <a:pt x="44642" y="4204"/>
                  </a:lnTo>
                  <a:cubicBezTo>
                    <a:pt x="42740" y="3234"/>
                    <a:pt x="40610" y="2683"/>
                    <a:pt x="38346" y="2683"/>
                  </a:cubicBezTo>
                  <a:cubicBezTo>
                    <a:pt x="31195" y="2683"/>
                    <a:pt x="25317" y="8122"/>
                    <a:pt x="24632" y="15122"/>
                  </a:cubicBezTo>
                  <a:cubicBezTo>
                    <a:pt x="24195" y="15065"/>
                    <a:pt x="23738" y="15046"/>
                    <a:pt x="23301" y="15046"/>
                  </a:cubicBezTo>
                  <a:cubicBezTo>
                    <a:pt x="15693" y="15046"/>
                    <a:pt x="9511" y="21228"/>
                    <a:pt x="9511" y="28836"/>
                  </a:cubicBezTo>
                  <a:cubicBezTo>
                    <a:pt x="9511" y="29920"/>
                    <a:pt x="9644" y="30985"/>
                    <a:pt x="9891" y="32013"/>
                  </a:cubicBezTo>
                  <a:cubicBezTo>
                    <a:pt x="4337" y="33801"/>
                    <a:pt x="305" y="39012"/>
                    <a:pt x="305" y="45137"/>
                  </a:cubicBezTo>
                  <a:cubicBezTo>
                    <a:pt x="305" y="50444"/>
                    <a:pt x="3291" y="55028"/>
                    <a:pt x="7666" y="57348"/>
                  </a:cubicBezTo>
                  <a:cubicBezTo>
                    <a:pt x="3139" y="59593"/>
                    <a:pt x="0" y="64291"/>
                    <a:pt x="0" y="69712"/>
                  </a:cubicBezTo>
                  <a:cubicBezTo>
                    <a:pt x="0" y="76198"/>
                    <a:pt x="4489" y="81638"/>
                    <a:pt x="10557" y="83121"/>
                  </a:cubicBezTo>
                  <a:cubicBezTo>
                    <a:pt x="10215" y="84168"/>
                    <a:pt x="10024" y="85271"/>
                    <a:pt x="10024" y="86412"/>
                  </a:cubicBezTo>
                  <a:cubicBezTo>
                    <a:pt x="10024" y="92270"/>
                    <a:pt x="14780" y="97026"/>
                    <a:pt x="20638" y="97026"/>
                  </a:cubicBezTo>
                  <a:cubicBezTo>
                    <a:pt x="21817" y="97026"/>
                    <a:pt x="22959" y="96835"/>
                    <a:pt x="24024" y="96455"/>
                  </a:cubicBezTo>
                  <a:cubicBezTo>
                    <a:pt x="24956" y="102275"/>
                    <a:pt x="29711" y="106821"/>
                    <a:pt x="35626" y="107411"/>
                  </a:cubicBezTo>
                  <a:cubicBezTo>
                    <a:pt x="37909" y="110150"/>
                    <a:pt x="41371" y="111881"/>
                    <a:pt x="45213" y="111881"/>
                  </a:cubicBezTo>
                  <a:cubicBezTo>
                    <a:pt x="52118" y="111881"/>
                    <a:pt x="57691" y="106289"/>
                    <a:pt x="57691" y="99403"/>
                  </a:cubicBezTo>
                  <a:cubicBezTo>
                    <a:pt x="57691" y="98091"/>
                    <a:pt x="57500" y="96854"/>
                    <a:pt x="57120" y="95675"/>
                  </a:cubicBezTo>
                  <a:cubicBezTo>
                    <a:pt x="60639" y="93773"/>
                    <a:pt x="63055" y="90026"/>
                    <a:pt x="63055" y="85727"/>
                  </a:cubicBezTo>
                  <a:cubicBezTo>
                    <a:pt x="63055" y="82132"/>
                    <a:pt x="61381" y="78956"/>
                    <a:pt x="58775" y="76883"/>
                  </a:cubicBezTo>
                  <a:cubicBezTo>
                    <a:pt x="60030" y="75418"/>
                    <a:pt x="60791" y="73478"/>
                    <a:pt x="60791" y="71386"/>
                  </a:cubicBezTo>
                  <a:cubicBezTo>
                    <a:pt x="60791" y="68685"/>
                    <a:pt x="57196" y="66326"/>
                    <a:pt x="55218" y="64785"/>
                  </a:cubicBezTo>
                  <a:cubicBezTo>
                    <a:pt x="57082" y="63207"/>
                    <a:pt x="57881" y="56625"/>
                    <a:pt x="57481" y="55636"/>
                  </a:cubicBezTo>
                  <a:cubicBezTo>
                    <a:pt x="62008" y="56226"/>
                    <a:pt x="67106" y="50995"/>
                    <a:pt x="67106" y="46811"/>
                  </a:cubicBezTo>
                  <a:cubicBezTo>
                    <a:pt x="67106" y="46050"/>
                    <a:pt x="67011" y="45308"/>
                    <a:pt x="66821" y="44623"/>
                  </a:cubicBezTo>
                  <a:cubicBezTo>
                    <a:pt x="67106" y="44642"/>
                    <a:pt x="67391" y="44661"/>
                    <a:pt x="67677" y="44661"/>
                  </a:cubicBezTo>
                  <a:cubicBezTo>
                    <a:pt x="72869" y="44661"/>
                    <a:pt x="77054" y="40477"/>
                    <a:pt x="77054" y="35303"/>
                  </a:cubicBezTo>
                  <a:cubicBezTo>
                    <a:pt x="77054" y="34714"/>
                    <a:pt x="76997" y="34143"/>
                    <a:pt x="76883" y="33572"/>
                  </a:cubicBezTo>
                  <a:cubicBezTo>
                    <a:pt x="77130" y="33591"/>
                    <a:pt x="77358" y="33610"/>
                    <a:pt x="77624" y="33610"/>
                  </a:cubicBezTo>
                  <a:cubicBezTo>
                    <a:pt x="81029" y="33610"/>
                    <a:pt x="83787" y="30871"/>
                    <a:pt x="83825" y="27486"/>
                  </a:cubicBezTo>
                  <a:cubicBezTo>
                    <a:pt x="84605" y="27695"/>
                    <a:pt x="85442" y="27809"/>
                    <a:pt x="86298" y="27809"/>
                  </a:cubicBezTo>
                  <a:cubicBezTo>
                    <a:pt x="91415" y="27809"/>
                    <a:pt x="95542" y="23624"/>
                    <a:pt x="95542" y="18489"/>
                  </a:cubicBezTo>
                  <a:cubicBezTo>
                    <a:pt x="95523" y="13429"/>
                    <a:pt x="91510" y="9283"/>
                    <a:pt x="86507" y="91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8"/>
            <p:cNvSpPr/>
            <p:nvPr/>
          </p:nvSpPr>
          <p:spPr>
            <a:xfrm>
              <a:off x="2958575" y="2430225"/>
              <a:ext cx="318625" cy="435125"/>
            </a:xfrm>
            <a:custGeom>
              <a:rect b="b" l="l" r="r" t="t"/>
              <a:pathLst>
                <a:path extrusionOk="0" h="17405" w="12745">
                  <a:moveTo>
                    <a:pt x="12744" y="8712"/>
                  </a:moveTo>
                  <a:cubicBezTo>
                    <a:pt x="12744" y="13505"/>
                    <a:pt x="9891" y="17404"/>
                    <a:pt x="6372" y="17404"/>
                  </a:cubicBezTo>
                  <a:cubicBezTo>
                    <a:pt x="2853" y="17404"/>
                    <a:pt x="0" y="13505"/>
                    <a:pt x="0" y="8712"/>
                  </a:cubicBezTo>
                  <a:cubicBezTo>
                    <a:pt x="0" y="3900"/>
                    <a:pt x="2853" y="0"/>
                    <a:pt x="6372" y="0"/>
                  </a:cubicBezTo>
                  <a:cubicBezTo>
                    <a:pt x="9891" y="0"/>
                    <a:pt x="12744" y="3900"/>
                    <a:pt x="12744" y="8712"/>
                  </a:cubicBezTo>
                  <a:close/>
                </a:path>
              </a:pathLst>
            </a:custGeom>
            <a:solidFill>
              <a:srgbClr val="B4634A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8"/>
            <p:cNvSpPr/>
            <p:nvPr/>
          </p:nvSpPr>
          <p:spPr>
            <a:xfrm>
              <a:off x="3072225" y="2784950"/>
              <a:ext cx="191175" cy="191675"/>
            </a:xfrm>
            <a:custGeom>
              <a:rect b="b" l="l" r="r" t="t"/>
              <a:pathLst>
                <a:path extrusionOk="0" h="7667" w="7647">
                  <a:moveTo>
                    <a:pt x="3823" y="1"/>
                  </a:moveTo>
                  <a:cubicBezTo>
                    <a:pt x="1712" y="1"/>
                    <a:pt x="0" y="1732"/>
                    <a:pt x="0" y="3843"/>
                  </a:cubicBezTo>
                  <a:cubicBezTo>
                    <a:pt x="0" y="5954"/>
                    <a:pt x="1712" y="7666"/>
                    <a:pt x="3823" y="7666"/>
                  </a:cubicBezTo>
                  <a:cubicBezTo>
                    <a:pt x="5935" y="7666"/>
                    <a:pt x="7647" y="5954"/>
                    <a:pt x="7647" y="3843"/>
                  </a:cubicBezTo>
                  <a:cubicBezTo>
                    <a:pt x="7647" y="1732"/>
                    <a:pt x="5935" y="1"/>
                    <a:pt x="3823" y="1"/>
                  </a:cubicBezTo>
                  <a:close/>
                </a:path>
              </a:pathLst>
            </a:custGeom>
            <a:solidFill>
              <a:srgbClr val="F1E2DE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2" name="Google Shape;812;p38"/>
          <p:cNvGrpSpPr/>
          <p:nvPr/>
        </p:nvGrpSpPr>
        <p:grpSpPr>
          <a:xfrm>
            <a:off x="381930" y="1936565"/>
            <a:ext cx="2357371" cy="3349965"/>
            <a:chOff x="465875" y="1116825"/>
            <a:chExt cx="2559300" cy="3699575"/>
          </a:xfrm>
        </p:grpSpPr>
        <p:sp>
          <p:nvSpPr>
            <p:cNvPr id="813" name="Google Shape;813;p38"/>
            <p:cNvSpPr/>
            <p:nvPr/>
          </p:nvSpPr>
          <p:spPr>
            <a:xfrm>
              <a:off x="1831575" y="1289925"/>
              <a:ext cx="1124650" cy="3367175"/>
            </a:xfrm>
            <a:custGeom>
              <a:rect b="b" l="l" r="r" t="t"/>
              <a:pathLst>
                <a:path extrusionOk="0" h="134687" w="44986">
                  <a:moveTo>
                    <a:pt x="17918" y="0"/>
                  </a:moveTo>
                  <a:cubicBezTo>
                    <a:pt x="23434" y="2207"/>
                    <a:pt x="28989" y="4604"/>
                    <a:pt x="33630" y="8484"/>
                  </a:cubicBezTo>
                  <a:cubicBezTo>
                    <a:pt x="38271" y="12364"/>
                    <a:pt x="41980" y="17937"/>
                    <a:pt x="42474" y="24214"/>
                  </a:cubicBezTo>
                  <a:cubicBezTo>
                    <a:pt x="43330" y="34828"/>
                    <a:pt x="35189" y="44585"/>
                    <a:pt x="36407" y="55142"/>
                  </a:cubicBezTo>
                  <a:cubicBezTo>
                    <a:pt x="37567" y="65356"/>
                    <a:pt x="44985" y="73250"/>
                    <a:pt x="42874" y="83920"/>
                  </a:cubicBezTo>
                  <a:cubicBezTo>
                    <a:pt x="42132" y="87686"/>
                    <a:pt x="40458" y="91243"/>
                    <a:pt x="38081" y="94229"/>
                  </a:cubicBezTo>
                  <a:cubicBezTo>
                    <a:pt x="35608" y="97349"/>
                    <a:pt x="33230" y="99822"/>
                    <a:pt x="32108" y="103816"/>
                  </a:cubicBezTo>
                  <a:cubicBezTo>
                    <a:pt x="31081" y="107487"/>
                    <a:pt x="31823" y="111653"/>
                    <a:pt x="34029" y="114658"/>
                  </a:cubicBezTo>
                  <a:cubicBezTo>
                    <a:pt x="36236" y="117663"/>
                    <a:pt x="39849" y="119413"/>
                    <a:pt x="43425" y="119223"/>
                  </a:cubicBezTo>
                  <a:cubicBezTo>
                    <a:pt x="43425" y="119223"/>
                    <a:pt x="26972" y="134687"/>
                    <a:pt x="1" y="121772"/>
                  </a:cubicBezTo>
                  <a:lnTo>
                    <a:pt x="8218" y="1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4762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8"/>
            <p:cNvSpPr/>
            <p:nvPr/>
          </p:nvSpPr>
          <p:spPr>
            <a:xfrm>
              <a:off x="1390775" y="1463500"/>
              <a:ext cx="1634400" cy="3352900"/>
            </a:xfrm>
            <a:custGeom>
              <a:rect b="b" l="l" r="r" t="t"/>
              <a:pathLst>
                <a:path extrusionOk="0" h="134116" w="65376">
                  <a:moveTo>
                    <a:pt x="38232" y="0"/>
                  </a:moveTo>
                  <a:cubicBezTo>
                    <a:pt x="38232" y="0"/>
                    <a:pt x="53487" y="9929"/>
                    <a:pt x="50995" y="28379"/>
                  </a:cubicBezTo>
                  <a:cubicBezTo>
                    <a:pt x="49531" y="39278"/>
                    <a:pt x="51775" y="43710"/>
                    <a:pt x="55922" y="48427"/>
                  </a:cubicBezTo>
                  <a:cubicBezTo>
                    <a:pt x="59669" y="52669"/>
                    <a:pt x="58433" y="55693"/>
                    <a:pt x="55922" y="56321"/>
                  </a:cubicBezTo>
                  <a:lnTo>
                    <a:pt x="53734" y="57024"/>
                  </a:lnTo>
                  <a:cubicBezTo>
                    <a:pt x="52536" y="57081"/>
                    <a:pt x="51737" y="58242"/>
                    <a:pt x="52118" y="59383"/>
                  </a:cubicBezTo>
                  <a:cubicBezTo>
                    <a:pt x="52403" y="60220"/>
                    <a:pt x="52688" y="61019"/>
                    <a:pt x="53088" y="61799"/>
                  </a:cubicBezTo>
                  <a:cubicBezTo>
                    <a:pt x="53449" y="62464"/>
                    <a:pt x="53772" y="63301"/>
                    <a:pt x="53810" y="64062"/>
                  </a:cubicBezTo>
                  <a:cubicBezTo>
                    <a:pt x="53829" y="64728"/>
                    <a:pt x="53240" y="65279"/>
                    <a:pt x="52726" y="65603"/>
                  </a:cubicBezTo>
                  <a:cubicBezTo>
                    <a:pt x="52403" y="65831"/>
                    <a:pt x="51262" y="66345"/>
                    <a:pt x="51090" y="66421"/>
                  </a:cubicBezTo>
                  <a:cubicBezTo>
                    <a:pt x="51395" y="66630"/>
                    <a:pt x="52612" y="67029"/>
                    <a:pt x="52974" y="67847"/>
                  </a:cubicBezTo>
                  <a:cubicBezTo>
                    <a:pt x="53240" y="68437"/>
                    <a:pt x="53240" y="69597"/>
                    <a:pt x="51775" y="70225"/>
                  </a:cubicBezTo>
                  <a:cubicBezTo>
                    <a:pt x="51775" y="70225"/>
                    <a:pt x="48808" y="71157"/>
                    <a:pt x="49398" y="74162"/>
                  </a:cubicBezTo>
                  <a:lnTo>
                    <a:pt x="49740" y="77072"/>
                  </a:lnTo>
                  <a:cubicBezTo>
                    <a:pt x="50177" y="80800"/>
                    <a:pt x="48637" y="85194"/>
                    <a:pt x="43235" y="84281"/>
                  </a:cubicBezTo>
                  <a:lnTo>
                    <a:pt x="35969" y="82779"/>
                  </a:lnTo>
                  <a:cubicBezTo>
                    <a:pt x="29863" y="82893"/>
                    <a:pt x="24309" y="86050"/>
                    <a:pt x="23396" y="91889"/>
                  </a:cubicBezTo>
                  <a:cubicBezTo>
                    <a:pt x="21913" y="101115"/>
                    <a:pt x="20961" y="104025"/>
                    <a:pt x="26820" y="113535"/>
                  </a:cubicBezTo>
                  <a:cubicBezTo>
                    <a:pt x="34162" y="125480"/>
                    <a:pt x="62902" y="131072"/>
                    <a:pt x="65375" y="132822"/>
                  </a:cubicBezTo>
                  <a:lnTo>
                    <a:pt x="1" y="134116"/>
                  </a:lnTo>
                  <a:lnTo>
                    <a:pt x="1846" y="0"/>
                  </a:lnTo>
                  <a:lnTo>
                    <a:pt x="38061" y="533"/>
                  </a:lnTo>
                </a:path>
              </a:pathLst>
            </a:custGeom>
            <a:solidFill>
              <a:srgbClr val="F1B09B"/>
            </a:solidFill>
            <a:ln>
              <a:noFill/>
            </a:ln>
            <a:effectLst>
              <a:outerShdw blurRad="57150" rotWithShape="0" algn="bl" dir="5400000" dist="4762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8"/>
            <p:cNvSpPr/>
            <p:nvPr/>
          </p:nvSpPr>
          <p:spPr>
            <a:xfrm>
              <a:off x="2280950" y="2423100"/>
              <a:ext cx="325275" cy="80125"/>
            </a:xfrm>
            <a:custGeom>
              <a:rect b="b" l="l" r="r" t="t"/>
              <a:pathLst>
                <a:path extrusionOk="0" h="3205" w="13011">
                  <a:moveTo>
                    <a:pt x="1" y="0"/>
                  </a:moveTo>
                  <a:lnTo>
                    <a:pt x="1" y="0"/>
                  </a:lnTo>
                  <a:cubicBezTo>
                    <a:pt x="1085" y="1484"/>
                    <a:pt x="2759" y="2568"/>
                    <a:pt x="4661" y="3005"/>
                  </a:cubicBezTo>
                  <a:cubicBezTo>
                    <a:pt x="5276" y="3136"/>
                    <a:pt x="5914" y="3205"/>
                    <a:pt x="6558" y="3205"/>
                  </a:cubicBezTo>
                  <a:cubicBezTo>
                    <a:pt x="7506" y="3205"/>
                    <a:pt x="8468" y="3056"/>
                    <a:pt x="9397" y="2739"/>
                  </a:cubicBezTo>
                  <a:cubicBezTo>
                    <a:pt x="9909" y="3001"/>
                    <a:pt x="10447" y="3092"/>
                    <a:pt x="10946" y="3092"/>
                  </a:cubicBezTo>
                  <a:cubicBezTo>
                    <a:pt x="12077" y="3092"/>
                    <a:pt x="13011" y="2625"/>
                    <a:pt x="13011" y="2625"/>
                  </a:cubicBezTo>
                  <a:cubicBezTo>
                    <a:pt x="11736" y="2340"/>
                    <a:pt x="9302" y="266"/>
                    <a:pt x="9302" y="266"/>
                  </a:cubicBezTo>
                  <a:cubicBezTo>
                    <a:pt x="8141" y="1236"/>
                    <a:pt x="6487" y="1845"/>
                    <a:pt x="4813" y="1845"/>
                  </a:cubicBezTo>
                  <a:cubicBezTo>
                    <a:pt x="3120" y="1845"/>
                    <a:pt x="1370" y="121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4762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8"/>
            <p:cNvSpPr/>
            <p:nvPr/>
          </p:nvSpPr>
          <p:spPr>
            <a:xfrm>
              <a:off x="2169200" y="2200075"/>
              <a:ext cx="431800" cy="140800"/>
            </a:xfrm>
            <a:custGeom>
              <a:rect b="b" l="l" r="r" t="t"/>
              <a:pathLst>
                <a:path extrusionOk="0" h="5632" w="17272">
                  <a:moveTo>
                    <a:pt x="8884" y="1"/>
                  </a:moveTo>
                  <a:cubicBezTo>
                    <a:pt x="8458" y="1"/>
                    <a:pt x="8032" y="26"/>
                    <a:pt x="7609" y="76"/>
                  </a:cubicBezTo>
                  <a:cubicBezTo>
                    <a:pt x="5878" y="267"/>
                    <a:pt x="4242" y="894"/>
                    <a:pt x="2930" y="1826"/>
                  </a:cubicBezTo>
                  <a:cubicBezTo>
                    <a:pt x="1617" y="2720"/>
                    <a:pt x="628" y="3919"/>
                    <a:pt x="58" y="5212"/>
                  </a:cubicBezTo>
                  <a:cubicBezTo>
                    <a:pt x="1" y="5345"/>
                    <a:pt x="39" y="5497"/>
                    <a:pt x="153" y="5573"/>
                  </a:cubicBezTo>
                  <a:cubicBezTo>
                    <a:pt x="206" y="5612"/>
                    <a:pt x="269" y="5631"/>
                    <a:pt x="334" y="5631"/>
                  </a:cubicBezTo>
                  <a:cubicBezTo>
                    <a:pt x="430" y="5631"/>
                    <a:pt x="530" y="5588"/>
                    <a:pt x="609" y="5497"/>
                  </a:cubicBezTo>
                  <a:cubicBezTo>
                    <a:pt x="1465" y="4451"/>
                    <a:pt x="2568" y="3595"/>
                    <a:pt x="3805" y="3025"/>
                  </a:cubicBezTo>
                  <a:cubicBezTo>
                    <a:pt x="5079" y="2454"/>
                    <a:pt x="6449" y="2131"/>
                    <a:pt x="7799" y="2131"/>
                  </a:cubicBezTo>
                  <a:cubicBezTo>
                    <a:pt x="7842" y="2130"/>
                    <a:pt x="7885" y="2130"/>
                    <a:pt x="7928" y="2130"/>
                  </a:cubicBezTo>
                  <a:cubicBezTo>
                    <a:pt x="9253" y="2130"/>
                    <a:pt x="10556" y="2413"/>
                    <a:pt x="11698" y="2910"/>
                  </a:cubicBezTo>
                  <a:cubicBezTo>
                    <a:pt x="12916" y="3405"/>
                    <a:pt x="13962" y="4166"/>
                    <a:pt x="14799" y="5060"/>
                  </a:cubicBezTo>
                  <a:cubicBezTo>
                    <a:pt x="15080" y="5352"/>
                    <a:pt x="15462" y="5501"/>
                    <a:pt x="15838" y="5501"/>
                  </a:cubicBezTo>
                  <a:cubicBezTo>
                    <a:pt x="16073" y="5501"/>
                    <a:pt x="16306" y="5443"/>
                    <a:pt x="16511" y="5326"/>
                  </a:cubicBezTo>
                  <a:cubicBezTo>
                    <a:pt x="17100" y="4984"/>
                    <a:pt x="17272" y="4223"/>
                    <a:pt x="16815" y="3614"/>
                  </a:cubicBezTo>
                  <a:cubicBezTo>
                    <a:pt x="15826" y="2359"/>
                    <a:pt x="14399" y="1332"/>
                    <a:pt x="12783" y="723"/>
                  </a:cubicBezTo>
                  <a:cubicBezTo>
                    <a:pt x="11557" y="247"/>
                    <a:pt x="10221" y="1"/>
                    <a:pt x="88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4762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8"/>
            <p:cNvSpPr/>
            <p:nvPr/>
          </p:nvSpPr>
          <p:spPr>
            <a:xfrm>
              <a:off x="465875" y="1116825"/>
              <a:ext cx="2076150" cy="3450400"/>
            </a:xfrm>
            <a:custGeom>
              <a:rect b="b" l="l" r="r" t="t"/>
              <a:pathLst>
                <a:path extrusionOk="0" h="138016" w="83046">
                  <a:moveTo>
                    <a:pt x="1922" y="105642"/>
                  </a:moveTo>
                  <a:cubicBezTo>
                    <a:pt x="1351" y="108115"/>
                    <a:pt x="1" y="120003"/>
                    <a:pt x="23263" y="128239"/>
                  </a:cubicBezTo>
                  <a:cubicBezTo>
                    <a:pt x="50863" y="138016"/>
                    <a:pt x="73783" y="127098"/>
                    <a:pt x="73783" y="127098"/>
                  </a:cubicBezTo>
                  <a:cubicBezTo>
                    <a:pt x="68115" y="128372"/>
                    <a:pt x="60944" y="118006"/>
                    <a:pt x="57919" y="113022"/>
                  </a:cubicBezTo>
                  <a:cubicBezTo>
                    <a:pt x="54895" y="108077"/>
                    <a:pt x="55371" y="101230"/>
                    <a:pt x="59080" y="96760"/>
                  </a:cubicBezTo>
                  <a:cubicBezTo>
                    <a:pt x="61039" y="94420"/>
                    <a:pt x="63759" y="92670"/>
                    <a:pt x="65166" y="89950"/>
                  </a:cubicBezTo>
                  <a:cubicBezTo>
                    <a:pt x="67468" y="85442"/>
                    <a:pt x="65376" y="79907"/>
                    <a:pt x="62389" y="75837"/>
                  </a:cubicBezTo>
                  <a:cubicBezTo>
                    <a:pt x="59384" y="71785"/>
                    <a:pt x="55466" y="68267"/>
                    <a:pt x="53621" y="63568"/>
                  </a:cubicBezTo>
                  <a:cubicBezTo>
                    <a:pt x="51681" y="58756"/>
                    <a:pt x="52289" y="52974"/>
                    <a:pt x="55142" y="48618"/>
                  </a:cubicBezTo>
                  <a:cubicBezTo>
                    <a:pt x="57615" y="44890"/>
                    <a:pt x="61514" y="42341"/>
                    <a:pt x="65433" y="40211"/>
                  </a:cubicBezTo>
                  <a:cubicBezTo>
                    <a:pt x="69351" y="38062"/>
                    <a:pt x="73497" y="36159"/>
                    <a:pt x="76921" y="33268"/>
                  </a:cubicBezTo>
                  <a:cubicBezTo>
                    <a:pt x="80345" y="30377"/>
                    <a:pt x="83046" y="26250"/>
                    <a:pt x="82951" y="21761"/>
                  </a:cubicBezTo>
                  <a:cubicBezTo>
                    <a:pt x="82856" y="17253"/>
                    <a:pt x="82114" y="9682"/>
                    <a:pt x="68971" y="4851"/>
                  </a:cubicBezTo>
                  <a:cubicBezTo>
                    <a:pt x="55827" y="1"/>
                    <a:pt x="38746" y="5308"/>
                    <a:pt x="38746" y="5308"/>
                  </a:cubicBezTo>
                  <a:cubicBezTo>
                    <a:pt x="28057" y="8161"/>
                    <a:pt x="12764" y="16378"/>
                    <a:pt x="10215" y="34314"/>
                  </a:cubicBezTo>
                  <a:cubicBezTo>
                    <a:pt x="9359" y="40344"/>
                    <a:pt x="12365" y="46259"/>
                    <a:pt x="11775" y="52346"/>
                  </a:cubicBezTo>
                  <a:cubicBezTo>
                    <a:pt x="11433" y="55751"/>
                    <a:pt x="10367" y="59079"/>
                    <a:pt x="8674" y="62047"/>
                  </a:cubicBezTo>
                  <a:cubicBezTo>
                    <a:pt x="7305" y="64481"/>
                    <a:pt x="5498" y="66707"/>
                    <a:pt x="4737" y="69427"/>
                  </a:cubicBezTo>
                  <a:cubicBezTo>
                    <a:pt x="2759" y="76388"/>
                    <a:pt x="8408" y="83445"/>
                    <a:pt x="7800" y="90654"/>
                  </a:cubicBezTo>
                  <a:cubicBezTo>
                    <a:pt x="7495" y="94173"/>
                    <a:pt x="5726" y="97387"/>
                    <a:pt x="4281" y="100621"/>
                  </a:cubicBezTo>
                  <a:cubicBezTo>
                    <a:pt x="2835" y="103854"/>
                    <a:pt x="1656" y="107487"/>
                    <a:pt x="2645" y="11089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4762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8"/>
            <p:cNvSpPr/>
            <p:nvPr/>
          </p:nvSpPr>
          <p:spPr>
            <a:xfrm>
              <a:off x="1468275" y="1434950"/>
              <a:ext cx="1099925" cy="2727625"/>
            </a:xfrm>
            <a:custGeom>
              <a:rect b="b" l="l" r="r" t="t"/>
              <a:pathLst>
                <a:path extrusionOk="0" h="109105" w="43997">
                  <a:moveTo>
                    <a:pt x="39298" y="1"/>
                  </a:moveTo>
                  <a:cubicBezTo>
                    <a:pt x="40477" y="762"/>
                    <a:pt x="41504" y="1808"/>
                    <a:pt x="42265" y="3044"/>
                  </a:cubicBezTo>
                  <a:cubicBezTo>
                    <a:pt x="43026" y="4280"/>
                    <a:pt x="43521" y="5650"/>
                    <a:pt x="43768" y="7096"/>
                  </a:cubicBezTo>
                  <a:cubicBezTo>
                    <a:pt x="43996" y="8541"/>
                    <a:pt x="43996" y="10025"/>
                    <a:pt x="43711" y="11470"/>
                  </a:cubicBezTo>
                  <a:cubicBezTo>
                    <a:pt x="43444" y="12935"/>
                    <a:pt x="42912" y="14362"/>
                    <a:pt x="42189" y="15636"/>
                  </a:cubicBezTo>
                  <a:cubicBezTo>
                    <a:pt x="41485" y="16929"/>
                    <a:pt x="40591" y="18128"/>
                    <a:pt x="39602" y="19212"/>
                  </a:cubicBezTo>
                  <a:cubicBezTo>
                    <a:pt x="38632" y="20296"/>
                    <a:pt x="37529" y="21266"/>
                    <a:pt x="36407" y="22198"/>
                  </a:cubicBezTo>
                  <a:cubicBezTo>
                    <a:pt x="34162" y="24005"/>
                    <a:pt x="31690" y="25527"/>
                    <a:pt x="29255" y="26934"/>
                  </a:cubicBezTo>
                  <a:cubicBezTo>
                    <a:pt x="26801" y="28342"/>
                    <a:pt x="24386" y="29635"/>
                    <a:pt x="22122" y="31119"/>
                  </a:cubicBezTo>
                  <a:cubicBezTo>
                    <a:pt x="20981" y="31861"/>
                    <a:pt x="19916" y="32621"/>
                    <a:pt x="18889" y="33420"/>
                  </a:cubicBezTo>
                  <a:cubicBezTo>
                    <a:pt x="17861" y="34238"/>
                    <a:pt x="16948" y="35094"/>
                    <a:pt x="16112" y="36045"/>
                  </a:cubicBezTo>
                  <a:cubicBezTo>
                    <a:pt x="14438" y="37890"/>
                    <a:pt x="13163" y="40040"/>
                    <a:pt x="12688" y="42227"/>
                  </a:cubicBezTo>
                  <a:cubicBezTo>
                    <a:pt x="12441" y="43311"/>
                    <a:pt x="12422" y="44357"/>
                    <a:pt x="12574" y="45422"/>
                  </a:cubicBezTo>
                  <a:cubicBezTo>
                    <a:pt x="12726" y="46488"/>
                    <a:pt x="13068" y="47572"/>
                    <a:pt x="13563" y="48656"/>
                  </a:cubicBezTo>
                  <a:cubicBezTo>
                    <a:pt x="14571" y="50843"/>
                    <a:pt x="16093" y="53031"/>
                    <a:pt x="17576" y="55503"/>
                  </a:cubicBezTo>
                  <a:cubicBezTo>
                    <a:pt x="18318" y="56740"/>
                    <a:pt x="19060" y="58033"/>
                    <a:pt x="19706" y="59460"/>
                  </a:cubicBezTo>
                  <a:cubicBezTo>
                    <a:pt x="20334" y="60886"/>
                    <a:pt x="20867" y="62427"/>
                    <a:pt x="21171" y="64101"/>
                  </a:cubicBezTo>
                  <a:cubicBezTo>
                    <a:pt x="21437" y="65756"/>
                    <a:pt x="21456" y="67487"/>
                    <a:pt x="21190" y="69103"/>
                  </a:cubicBezTo>
                  <a:cubicBezTo>
                    <a:pt x="20962" y="70758"/>
                    <a:pt x="20486" y="72299"/>
                    <a:pt x="19859" y="73744"/>
                  </a:cubicBezTo>
                  <a:cubicBezTo>
                    <a:pt x="18641" y="76655"/>
                    <a:pt x="16910" y="79127"/>
                    <a:pt x="15046" y="81353"/>
                  </a:cubicBezTo>
                  <a:cubicBezTo>
                    <a:pt x="13163" y="83597"/>
                    <a:pt x="11185" y="85556"/>
                    <a:pt x="9283" y="87592"/>
                  </a:cubicBezTo>
                  <a:cubicBezTo>
                    <a:pt x="7400" y="89589"/>
                    <a:pt x="5650" y="91624"/>
                    <a:pt x="4224" y="93868"/>
                  </a:cubicBezTo>
                  <a:cubicBezTo>
                    <a:pt x="3501" y="94972"/>
                    <a:pt x="2930" y="96151"/>
                    <a:pt x="2474" y="97387"/>
                  </a:cubicBezTo>
                  <a:cubicBezTo>
                    <a:pt x="2036" y="98624"/>
                    <a:pt x="1694" y="99898"/>
                    <a:pt x="1561" y="101229"/>
                  </a:cubicBezTo>
                  <a:cubicBezTo>
                    <a:pt x="1408" y="102542"/>
                    <a:pt x="1427" y="103892"/>
                    <a:pt x="1713" y="105205"/>
                  </a:cubicBezTo>
                  <a:cubicBezTo>
                    <a:pt x="1998" y="106517"/>
                    <a:pt x="2512" y="107792"/>
                    <a:pt x="3272" y="108952"/>
                  </a:cubicBezTo>
                  <a:lnTo>
                    <a:pt x="3082" y="109104"/>
                  </a:lnTo>
                  <a:cubicBezTo>
                    <a:pt x="2131" y="108058"/>
                    <a:pt x="1332" y="106822"/>
                    <a:pt x="857" y="105433"/>
                  </a:cubicBezTo>
                  <a:cubicBezTo>
                    <a:pt x="362" y="104083"/>
                    <a:pt x="96" y="102618"/>
                    <a:pt x="58" y="101153"/>
                  </a:cubicBezTo>
                  <a:cubicBezTo>
                    <a:pt x="1" y="99689"/>
                    <a:pt x="172" y="98205"/>
                    <a:pt x="514" y="96779"/>
                  </a:cubicBezTo>
                  <a:cubicBezTo>
                    <a:pt x="838" y="95352"/>
                    <a:pt x="1332" y="93964"/>
                    <a:pt x="1979" y="92632"/>
                  </a:cubicBezTo>
                  <a:cubicBezTo>
                    <a:pt x="3234" y="89969"/>
                    <a:pt x="4927" y="87592"/>
                    <a:pt x="6639" y="85328"/>
                  </a:cubicBezTo>
                  <a:cubicBezTo>
                    <a:pt x="8351" y="83065"/>
                    <a:pt x="10120" y="80934"/>
                    <a:pt x="11642" y="78747"/>
                  </a:cubicBezTo>
                  <a:cubicBezTo>
                    <a:pt x="13125" y="76579"/>
                    <a:pt x="14419" y="74277"/>
                    <a:pt x="15180" y="71956"/>
                  </a:cubicBezTo>
                  <a:cubicBezTo>
                    <a:pt x="15560" y="70796"/>
                    <a:pt x="15826" y="69636"/>
                    <a:pt x="15883" y="68514"/>
                  </a:cubicBezTo>
                  <a:cubicBezTo>
                    <a:pt x="15959" y="67372"/>
                    <a:pt x="15864" y="66288"/>
                    <a:pt x="15598" y="65242"/>
                  </a:cubicBezTo>
                  <a:cubicBezTo>
                    <a:pt x="15084" y="63093"/>
                    <a:pt x="13848" y="60905"/>
                    <a:pt x="12441" y="58604"/>
                  </a:cubicBezTo>
                  <a:cubicBezTo>
                    <a:pt x="11756" y="57444"/>
                    <a:pt x="11014" y="56245"/>
                    <a:pt x="10310" y="54971"/>
                  </a:cubicBezTo>
                  <a:cubicBezTo>
                    <a:pt x="9949" y="54324"/>
                    <a:pt x="9587" y="53658"/>
                    <a:pt x="9264" y="52993"/>
                  </a:cubicBezTo>
                  <a:cubicBezTo>
                    <a:pt x="8922" y="52308"/>
                    <a:pt x="8598" y="51585"/>
                    <a:pt x="8332" y="50843"/>
                  </a:cubicBezTo>
                  <a:cubicBezTo>
                    <a:pt x="7761" y="49379"/>
                    <a:pt x="7324" y="47743"/>
                    <a:pt x="7191" y="46031"/>
                  </a:cubicBezTo>
                  <a:cubicBezTo>
                    <a:pt x="7172" y="45594"/>
                    <a:pt x="7134" y="45175"/>
                    <a:pt x="7172" y="44738"/>
                  </a:cubicBezTo>
                  <a:lnTo>
                    <a:pt x="7191" y="44091"/>
                  </a:lnTo>
                  <a:cubicBezTo>
                    <a:pt x="7191" y="43882"/>
                    <a:pt x="7229" y="43673"/>
                    <a:pt x="7267" y="43463"/>
                  </a:cubicBezTo>
                  <a:lnTo>
                    <a:pt x="7324" y="42817"/>
                  </a:lnTo>
                  <a:lnTo>
                    <a:pt x="7457" y="42189"/>
                  </a:lnTo>
                  <a:cubicBezTo>
                    <a:pt x="7514" y="41770"/>
                    <a:pt x="7647" y="41371"/>
                    <a:pt x="7761" y="40953"/>
                  </a:cubicBezTo>
                  <a:cubicBezTo>
                    <a:pt x="8237" y="39336"/>
                    <a:pt x="8979" y="37871"/>
                    <a:pt x="9854" y="36540"/>
                  </a:cubicBezTo>
                  <a:cubicBezTo>
                    <a:pt x="10729" y="35208"/>
                    <a:pt x="11756" y="34010"/>
                    <a:pt x="12840" y="32945"/>
                  </a:cubicBezTo>
                  <a:cubicBezTo>
                    <a:pt x="13943" y="31880"/>
                    <a:pt x="15161" y="30929"/>
                    <a:pt x="16359" y="30073"/>
                  </a:cubicBezTo>
                  <a:cubicBezTo>
                    <a:pt x="17595" y="29236"/>
                    <a:pt x="18870" y="28475"/>
                    <a:pt x="20125" y="27790"/>
                  </a:cubicBezTo>
                  <a:cubicBezTo>
                    <a:pt x="22674" y="26402"/>
                    <a:pt x="25242" y="25260"/>
                    <a:pt x="27733" y="24081"/>
                  </a:cubicBezTo>
                  <a:cubicBezTo>
                    <a:pt x="30225" y="22883"/>
                    <a:pt x="32660" y="21685"/>
                    <a:pt x="34866" y="20163"/>
                  </a:cubicBezTo>
                  <a:cubicBezTo>
                    <a:pt x="37073" y="18660"/>
                    <a:pt x="39127" y="16891"/>
                    <a:pt x="40572" y="14704"/>
                  </a:cubicBezTo>
                  <a:cubicBezTo>
                    <a:pt x="41314" y="13620"/>
                    <a:pt x="41904" y="12459"/>
                    <a:pt x="42265" y="11185"/>
                  </a:cubicBezTo>
                  <a:cubicBezTo>
                    <a:pt x="42627" y="9930"/>
                    <a:pt x="42760" y="8598"/>
                    <a:pt x="42665" y="7267"/>
                  </a:cubicBezTo>
                  <a:cubicBezTo>
                    <a:pt x="42570" y="5935"/>
                    <a:pt x="42246" y="4623"/>
                    <a:pt x="41638" y="3425"/>
                  </a:cubicBezTo>
                  <a:cubicBezTo>
                    <a:pt x="41048" y="2207"/>
                    <a:pt x="40192" y="1104"/>
                    <a:pt x="39127" y="2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4762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9" name="Google Shape;819;p38"/>
          <p:cNvGrpSpPr/>
          <p:nvPr/>
        </p:nvGrpSpPr>
        <p:grpSpPr>
          <a:xfrm>
            <a:off x="-212433" y="1836687"/>
            <a:ext cx="1915842" cy="3449842"/>
            <a:chOff x="-179400" y="1056925"/>
            <a:chExt cx="2079950" cy="3809875"/>
          </a:xfrm>
        </p:grpSpPr>
        <p:sp>
          <p:nvSpPr>
            <p:cNvPr id="820" name="Google Shape;820;p38"/>
            <p:cNvSpPr/>
            <p:nvPr/>
          </p:nvSpPr>
          <p:spPr>
            <a:xfrm>
              <a:off x="470175" y="1230475"/>
              <a:ext cx="1430375" cy="3636325"/>
            </a:xfrm>
            <a:custGeom>
              <a:rect b="b" l="l" r="r" t="t"/>
              <a:pathLst>
                <a:path extrusionOk="0" h="145453" w="57215">
                  <a:moveTo>
                    <a:pt x="51223" y="145453"/>
                  </a:moveTo>
                  <a:cubicBezTo>
                    <a:pt x="57215" y="133565"/>
                    <a:pt x="53087" y="117511"/>
                    <a:pt x="42093" y="109979"/>
                  </a:cubicBezTo>
                  <a:cubicBezTo>
                    <a:pt x="37776" y="107012"/>
                    <a:pt x="32393" y="105091"/>
                    <a:pt x="29521" y="100678"/>
                  </a:cubicBezTo>
                  <a:cubicBezTo>
                    <a:pt x="26553" y="96113"/>
                    <a:pt x="27105" y="90159"/>
                    <a:pt x="28398" y="84872"/>
                  </a:cubicBezTo>
                  <a:cubicBezTo>
                    <a:pt x="30966" y="74524"/>
                    <a:pt x="35969" y="64995"/>
                    <a:pt x="39716" y="55009"/>
                  </a:cubicBezTo>
                  <a:cubicBezTo>
                    <a:pt x="43463" y="45042"/>
                    <a:pt x="45974" y="34086"/>
                    <a:pt x="43292" y="23777"/>
                  </a:cubicBezTo>
                  <a:cubicBezTo>
                    <a:pt x="40248" y="12079"/>
                    <a:pt x="30186" y="2474"/>
                    <a:pt x="18336" y="1"/>
                  </a:cubicBezTo>
                  <a:lnTo>
                    <a:pt x="0" y="14168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4762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8"/>
            <p:cNvSpPr/>
            <p:nvPr/>
          </p:nvSpPr>
          <p:spPr>
            <a:xfrm>
              <a:off x="208625" y="1478700"/>
              <a:ext cx="1617275" cy="3319625"/>
            </a:xfrm>
            <a:custGeom>
              <a:rect b="b" l="l" r="r" t="t"/>
              <a:pathLst>
                <a:path extrusionOk="0" h="132785" w="64691">
                  <a:moveTo>
                    <a:pt x="37776" y="1"/>
                  </a:moveTo>
                  <a:cubicBezTo>
                    <a:pt x="37776" y="1"/>
                    <a:pt x="52879" y="9853"/>
                    <a:pt x="50425" y="28075"/>
                  </a:cubicBezTo>
                  <a:cubicBezTo>
                    <a:pt x="48979" y="38860"/>
                    <a:pt x="53202" y="46050"/>
                    <a:pt x="57387" y="50615"/>
                  </a:cubicBezTo>
                  <a:cubicBezTo>
                    <a:pt x="59156" y="52555"/>
                    <a:pt x="57786" y="55085"/>
                    <a:pt x="55294" y="55732"/>
                  </a:cubicBezTo>
                  <a:lnTo>
                    <a:pt x="53126" y="56454"/>
                  </a:lnTo>
                  <a:cubicBezTo>
                    <a:pt x="51966" y="56492"/>
                    <a:pt x="51167" y="57653"/>
                    <a:pt x="51547" y="58775"/>
                  </a:cubicBezTo>
                  <a:cubicBezTo>
                    <a:pt x="51547" y="58775"/>
                    <a:pt x="52517" y="61457"/>
                    <a:pt x="52517" y="61495"/>
                  </a:cubicBezTo>
                  <a:cubicBezTo>
                    <a:pt x="52593" y="61685"/>
                    <a:pt x="52726" y="61837"/>
                    <a:pt x="52822" y="62008"/>
                  </a:cubicBezTo>
                  <a:cubicBezTo>
                    <a:pt x="52898" y="62180"/>
                    <a:pt x="52974" y="62332"/>
                    <a:pt x="53012" y="62503"/>
                  </a:cubicBezTo>
                  <a:cubicBezTo>
                    <a:pt x="53088" y="62788"/>
                    <a:pt x="53107" y="63074"/>
                    <a:pt x="53012" y="63359"/>
                  </a:cubicBezTo>
                  <a:cubicBezTo>
                    <a:pt x="52936" y="63606"/>
                    <a:pt x="52841" y="63796"/>
                    <a:pt x="52707" y="63987"/>
                  </a:cubicBezTo>
                  <a:cubicBezTo>
                    <a:pt x="51890" y="64957"/>
                    <a:pt x="50425" y="64633"/>
                    <a:pt x="50311" y="64824"/>
                  </a:cubicBezTo>
                  <a:cubicBezTo>
                    <a:pt x="50824" y="65166"/>
                    <a:pt x="53792" y="66821"/>
                    <a:pt x="51205" y="68628"/>
                  </a:cubicBezTo>
                  <a:cubicBezTo>
                    <a:pt x="51205" y="68628"/>
                    <a:pt x="48276" y="70435"/>
                    <a:pt x="48846" y="73421"/>
                  </a:cubicBezTo>
                  <a:lnTo>
                    <a:pt x="49189" y="76293"/>
                  </a:lnTo>
                  <a:cubicBezTo>
                    <a:pt x="49607" y="79983"/>
                    <a:pt x="46221" y="82950"/>
                    <a:pt x="42626" y="82037"/>
                  </a:cubicBezTo>
                  <a:lnTo>
                    <a:pt x="35570" y="80192"/>
                  </a:lnTo>
                  <a:cubicBezTo>
                    <a:pt x="29901" y="78728"/>
                    <a:pt x="24214" y="82475"/>
                    <a:pt x="23301" y="88257"/>
                  </a:cubicBezTo>
                  <a:cubicBezTo>
                    <a:pt x="21837" y="97387"/>
                    <a:pt x="20733" y="102998"/>
                    <a:pt x="26535" y="112414"/>
                  </a:cubicBezTo>
                  <a:cubicBezTo>
                    <a:pt x="33801" y="124226"/>
                    <a:pt x="62237" y="129742"/>
                    <a:pt x="64691" y="131510"/>
                  </a:cubicBezTo>
                  <a:lnTo>
                    <a:pt x="1" y="132785"/>
                  </a:lnTo>
                  <a:lnTo>
                    <a:pt x="1808" y="1"/>
                  </a:lnTo>
                  <a:lnTo>
                    <a:pt x="37605" y="533"/>
                  </a:lnTo>
                </a:path>
              </a:pathLst>
            </a:custGeom>
            <a:solidFill>
              <a:srgbClr val="E8AA97"/>
            </a:solidFill>
            <a:ln>
              <a:noFill/>
            </a:ln>
            <a:effectLst>
              <a:outerShdw blurRad="57150" rotWithShape="0" algn="bl" dir="5400000" dist="4762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8"/>
            <p:cNvSpPr/>
            <p:nvPr/>
          </p:nvSpPr>
          <p:spPr>
            <a:xfrm>
              <a:off x="1088350" y="2427850"/>
              <a:ext cx="321475" cy="79525"/>
            </a:xfrm>
            <a:custGeom>
              <a:rect b="b" l="l" r="r" t="t"/>
              <a:pathLst>
                <a:path extrusionOk="0" h="3181" w="12859">
                  <a:moveTo>
                    <a:pt x="0" y="0"/>
                  </a:moveTo>
                  <a:lnTo>
                    <a:pt x="0" y="0"/>
                  </a:lnTo>
                  <a:cubicBezTo>
                    <a:pt x="1046" y="1484"/>
                    <a:pt x="2720" y="2549"/>
                    <a:pt x="4603" y="2986"/>
                  </a:cubicBezTo>
                  <a:cubicBezTo>
                    <a:pt x="5200" y="3115"/>
                    <a:pt x="5818" y="3180"/>
                    <a:pt x="6443" y="3180"/>
                  </a:cubicBezTo>
                  <a:cubicBezTo>
                    <a:pt x="7391" y="3180"/>
                    <a:pt x="8354" y="3030"/>
                    <a:pt x="9282" y="2720"/>
                  </a:cubicBezTo>
                  <a:cubicBezTo>
                    <a:pt x="9795" y="2982"/>
                    <a:pt x="10329" y="3073"/>
                    <a:pt x="10823" y="3073"/>
                  </a:cubicBezTo>
                  <a:cubicBezTo>
                    <a:pt x="11943" y="3073"/>
                    <a:pt x="12858" y="2606"/>
                    <a:pt x="12858" y="2606"/>
                  </a:cubicBezTo>
                  <a:cubicBezTo>
                    <a:pt x="11603" y="2321"/>
                    <a:pt x="9187" y="267"/>
                    <a:pt x="9187" y="267"/>
                  </a:cubicBezTo>
                  <a:cubicBezTo>
                    <a:pt x="8027" y="1237"/>
                    <a:pt x="6410" y="1807"/>
                    <a:pt x="4755" y="1807"/>
                  </a:cubicBezTo>
                  <a:cubicBezTo>
                    <a:pt x="3082" y="1807"/>
                    <a:pt x="1351" y="119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4762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8"/>
            <p:cNvSpPr/>
            <p:nvPr/>
          </p:nvSpPr>
          <p:spPr>
            <a:xfrm>
              <a:off x="971850" y="2185775"/>
              <a:ext cx="408025" cy="106450"/>
            </a:xfrm>
            <a:custGeom>
              <a:rect b="b" l="l" r="r" t="t"/>
              <a:pathLst>
                <a:path extrusionOk="0" h="4258" w="16321">
                  <a:moveTo>
                    <a:pt x="8723" y="0"/>
                  </a:moveTo>
                  <a:cubicBezTo>
                    <a:pt x="8307" y="0"/>
                    <a:pt x="7891" y="20"/>
                    <a:pt x="7475" y="59"/>
                  </a:cubicBezTo>
                  <a:cubicBezTo>
                    <a:pt x="6087" y="211"/>
                    <a:pt x="4698" y="591"/>
                    <a:pt x="3443" y="1200"/>
                  </a:cubicBezTo>
                  <a:cubicBezTo>
                    <a:pt x="2188" y="1790"/>
                    <a:pt x="1046" y="2607"/>
                    <a:pt x="114" y="3597"/>
                  </a:cubicBezTo>
                  <a:cubicBezTo>
                    <a:pt x="19" y="3692"/>
                    <a:pt x="0" y="3844"/>
                    <a:pt x="57" y="3958"/>
                  </a:cubicBezTo>
                  <a:cubicBezTo>
                    <a:pt x="117" y="4054"/>
                    <a:pt x="216" y="4105"/>
                    <a:pt x="318" y="4105"/>
                  </a:cubicBezTo>
                  <a:cubicBezTo>
                    <a:pt x="378" y="4105"/>
                    <a:pt x="439" y="4088"/>
                    <a:pt x="495" y="4053"/>
                  </a:cubicBezTo>
                  <a:cubicBezTo>
                    <a:pt x="1598" y="3387"/>
                    <a:pt x="2777" y="2893"/>
                    <a:pt x="3956" y="2550"/>
                  </a:cubicBezTo>
                  <a:cubicBezTo>
                    <a:pt x="5094" y="2261"/>
                    <a:pt x="6232" y="2092"/>
                    <a:pt x="7387" y="2092"/>
                  </a:cubicBezTo>
                  <a:cubicBezTo>
                    <a:pt x="7448" y="2092"/>
                    <a:pt x="7509" y="2093"/>
                    <a:pt x="7570" y="2094"/>
                  </a:cubicBezTo>
                  <a:cubicBezTo>
                    <a:pt x="8769" y="2132"/>
                    <a:pt x="9948" y="2322"/>
                    <a:pt x="11089" y="2646"/>
                  </a:cubicBezTo>
                  <a:cubicBezTo>
                    <a:pt x="12231" y="2988"/>
                    <a:pt x="13334" y="3482"/>
                    <a:pt x="14323" y="4072"/>
                  </a:cubicBezTo>
                  <a:cubicBezTo>
                    <a:pt x="14527" y="4199"/>
                    <a:pt x="14749" y="4258"/>
                    <a:pt x="14967" y="4258"/>
                  </a:cubicBezTo>
                  <a:cubicBezTo>
                    <a:pt x="15339" y="4258"/>
                    <a:pt x="15700" y="4086"/>
                    <a:pt x="15940" y="3787"/>
                  </a:cubicBezTo>
                  <a:cubicBezTo>
                    <a:pt x="16320" y="3254"/>
                    <a:pt x="16206" y="2474"/>
                    <a:pt x="15654" y="2094"/>
                  </a:cubicBezTo>
                  <a:cubicBezTo>
                    <a:pt x="14475" y="1276"/>
                    <a:pt x="13144" y="705"/>
                    <a:pt x="11736" y="344"/>
                  </a:cubicBezTo>
                  <a:cubicBezTo>
                    <a:pt x="10739" y="115"/>
                    <a:pt x="9732" y="0"/>
                    <a:pt x="87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4762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8"/>
            <p:cNvSpPr/>
            <p:nvPr/>
          </p:nvSpPr>
          <p:spPr>
            <a:xfrm>
              <a:off x="-62900" y="1056925"/>
              <a:ext cx="1372850" cy="3729525"/>
            </a:xfrm>
            <a:custGeom>
              <a:rect b="b" l="l" r="r" t="t"/>
              <a:pathLst>
                <a:path extrusionOk="0" h="149181" w="54914">
                  <a:moveTo>
                    <a:pt x="15807" y="147240"/>
                  </a:moveTo>
                  <a:cubicBezTo>
                    <a:pt x="12288" y="143094"/>
                    <a:pt x="12478" y="136665"/>
                    <a:pt x="14685" y="131643"/>
                  </a:cubicBezTo>
                  <a:cubicBezTo>
                    <a:pt x="16891" y="126622"/>
                    <a:pt x="20753" y="122627"/>
                    <a:pt x="24290" y="118519"/>
                  </a:cubicBezTo>
                  <a:cubicBezTo>
                    <a:pt x="27828" y="114391"/>
                    <a:pt x="31252" y="109807"/>
                    <a:pt x="32203" y="104386"/>
                  </a:cubicBezTo>
                  <a:cubicBezTo>
                    <a:pt x="34752" y="90216"/>
                    <a:pt x="19935" y="77434"/>
                    <a:pt x="22141" y="63187"/>
                  </a:cubicBezTo>
                  <a:cubicBezTo>
                    <a:pt x="23168" y="56625"/>
                    <a:pt x="27695" y="51204"/>
                    <a:pt x="32641" y="46944"/>
                  </a:cubicBezTo>
                  <a:cubicBezTo>
                    <a:pt x="37586" y="42683"/>
                    <a:pt x="43140" y="39164"/>
                    <a:pt x="47496" y="34276"/>
                  </a:cubicBezTo>
                  <a:cubicBezTo>
                    <a:pt x="51833" y="29368"/>
                    <a:pt x="54914" y="22559"/>
                    <a:pt x="53335" y="16111"/>
                  </a:cubicBezTo>
                  <a:cubicBezTo>
                    <a:pt x="52194" y="11356"/>
                    <a:pt x="48675" y="7475"/>
                    <a:pt x="44529" y="5117"/>
                  </a:cubicBezTo>
                  <a:cubicBezTo>
                    <a:pt x="40363" y="2777"/>
                    <a:pt x="35627" y="1769"/>
                    <a:pt x="30910" y="1218"/>
                  </a:cubicBezTo>
                  <a:cubicBezTo>
                    <a:pt x="20600" y="0"/>
                    <a:pt x="10044" y="856"/>
                    <a:pt x="1" y="3709"/>
                  </a:cubicBezTo>
                  <a:lnTo>
                    <a:pt x="1" y="1491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4762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8"/>
            <p:cNvSpPr/>
            <p:nvPr/>
          </p:nvSpPr>
          <p:spPr>
            <a:xfrm>
              <a:off x="-179400" y="1369800"/>
              <a:ext cx="1505525" cy="3397150"/>
            </a:xfrm>
            <a:custGeom>
              <a:rect b="b" l="l" r="r" t="t"/>
              <a:pathLst>
                <a:path extrusionOk="0" h="135886" w="60221">
                  <a:moveTo>
                    <a:pt x="56664" y="1"/>
                  </a:moveTo>
                  <a:cubicBezTo>
                    <a:pt x="60221" y="7077"/>
                    <a:pt x="58718" y="14248"/>
                    <a:pt x="55199" y="20639"/>
                  </a:cubicBezTo>
                  <a:cubicBezTo>
                    <a:pt x="54324" y="22236"/>
                    <a:pt x="53297" y="23739"/>
                    <a:pt x="52156" y="25146"/>
                  </a:cubicBezTo>
                  <a:cubicBezTo>
                    <a:pt x="51015" y="26535"/>
                    <a:pt x="49778" y="27847"/>
                    <a:pt x="48466" y="29065"/>
                  </a:cubicBezTo>
                  <a:cubicBezTo>
                    <a:pt x="47153" y="30282"/>
                    <a:pt x="45803" y="31442"/>
                    <a:pt x="44433" y="32527"/>
                  </a:cubicBezTo>
                  <a:cubicBezTo>
                    <a:pt x="43045" y="33630"/>
                    <a:pt x="41618" y="34676"/>
                    <a:pt x="40249" y="35703"/>
                  </a:cubicBezTo>
                  <a:lnTo>
                    <a:pt x="36083" y="38746"/>
                  </a:lnTo>
                  <a:cubicBezTo>
                    <a:pt x="34695" y="39735"/>
                    <a:pt x="33363" y="40782"/>
                    <a:pt x="32108" y="41828"/>
                  </a:cubicBezTo>
                  <a:cubicBezTo>
                    <a:pt x="30833" y="42874"/>
                    <a:pt x="29597" y="43977"/>
                    <a:pt x="28456" y="45118"/>
                  </a:cubicBezTo>
                  <a:lnTo>
                    <a:pt x="27619" y="45993"/>
                  </a:lnTo>
                  <a:lnTo>
                    <a:pt x="26839" y="46868"/>
                  </a:lnTo>
                  <a:cubicBezTo>
                    <a:pt x="26573" y="47173"/>
                    <a:pt x="26307" y="47458"/>
                    <a:pt x="26078" y="47781"/>
                  </a:cubicBezTo>
                  <a:cubicBezTo>
                    <a:pt x="25831" y="48086"/>
                    <a:pt x="25565" y="48390"/>
                    <a:pt x="25355" y="48732"/>
                  </a:cubicBezTo>
                  <a:cubicBezTo>
                    <a:pt x="24423" y="49988"/>
                    <a:pt x="23625" y="51338"/>
                    <a:pt x="22959" y="52727"/>
                  </a:cubicBezTo>
                  <a:cubicBezTo>
                    <a:pt x="22293" y="54096"/>
                    <a:pt x="21799" y="55523"/>
                    <a:pt x="21475" y="56968"/>
                  </a:cubicBezTo>
                  <a:cubicBezTo>
                    <a:pt x="21171" y="58433"/>
                    <a:pt x="21095" y="59878"/>
                    <a:pt x="21247" y="61305"/>
                  </a:cubicBezTo>
                  <a:cubicBezTo>
                    <a:pt x="21285" y="62009"/>
                    <a:pt x="21437" y="62751"/>
                    <a:pt x="21608" y="63473"/>
                  </a:cubicBezTo>
                  <a:cubicBezTo>
                    <a:pt x="21684" y="63816"/>
                    <a:pt x="21761" y="64196"/>
                    <a:pt x="21913" y="64558"/>
                  </a:cubicBezTo>
                  <a:lnTo>
                    <a:pt x="22084" y="65109"/>
                  </a:lnTo>
                  <a:lnTo>
                    <a:pt x="22274" y="65661"/>
                  </a:lnTo>
                  <a:cubicBezTo>
                    <a:pt x="22788" y="67106"/>
                    <a:pt x="23472" y="68552"/>
                    <a:pt x="24233" y="70036"/>
                  </a:cubicBezTo>
                  <a:cubicBezTo>
                    <a:pt x="24994" y="71481"/>
                    <a:pt x="25831" y="72946"/>
                    <a:pt x="26687" y="74467"/>
                  </a:cubicBezTo>
                  <a:cubicBezTo>
                    <a:pt x="27543" y="75970"/>
                    <a:pt x="28399" y="77511"/>
                    <a:pt x="29217" y="79165"/>
                  </a:cubicBezTo>
                  <a:cubicBezTo>
                    <a:pt x="29997" y="80801"/>
                    <a:pt x="30700" y="82513"/>
                    <a:pt x="31233" y="84358"/>
                  </a:cubicBezTo>
                  <a:cubicBezTo>
                    <a:pt x="31347" y="84815"/>
                    <a:pt x="31499" y="85290"/>
                    <a:pt x="31594" y="85766"/>
                  </a:cubicBezTo>
                  <a:cubicBezTo>
                    <a:pt x="31708" y="86241"/>
                    <a:pt x="31785" y="86717"/>
                    <a:pt x="31842" y="87192"/>
                  </a:cubicBezTo>
                  <a:cubicBezTo>
                    <a:pt x="31975" y="88162"/>
                    <a:pt x="32070" y="89151"/>
                    <a:pt x="32013" y="90140"/>
                  </a:cubicBezTo>
                  <a:cubicBezTo>
                    <a:pt x="31975" y="92138"/>
                    <a:pt x="31556" y="94116"/>
                    <a:pt x="30891" y="95923"/>
                  </a:cubicBezTo>
                  <a:cubicBezTo>
                    <a:pt x="30225" y="97749"/>
                    <a:pt x="29312" y="99423"/>
                    <a:pt x="28228" y="100963"/>
                  </a:cubicBezTo>
                  <a:cubicBezTo>
                    <a:pt x="27162" y="102504"/>
                    <a:pt x="25983" y="103912"/>
                    <a:pt x="24690" y="105205"/>
                  </a:cubicBezTo>
                  <a:cubicBezTo>
                    <a:pt x="23415" y="106517"/>
                    <a:pt x="22046" y="107716"/>
                    <a:pt x="20676" y="108800"/>
                  </a:cubicBezTo>
                  <a:cubicBezTo>
                    <a:pt x="19288" y="109922"/>
                    <a:pt x="17861" y="110949"/>
                    <a:pt x="16492" y="111957"/>
                  </a:cubicBezTo>
                  <a:cubicBezTo>
                    <a:pt x="15084" y="112984"/>
                    <a:pt x="13715" y="113993"/>
                    <a:pt x="12345" y="115001"/>
                  </a:cubicBezTo>
                  <a:cubicBezTo>
                    <a:pt x="10995" y="116028"/>
                    <a:pt x="9682" y="117093"/>
                    <a:pt x="8484" y="118215"/>
                  </a:cubicBezTo>
                  <a:cubicBezTo>
                    <a:pt x="7248" y="119356"/>
                    <a:pt x="6106" y="120555"/>
                    <a:pt x="5098" y="121848"/>
                  </a:cubicBezTo>
                  <a:cubicBezTo>
                    <a:pt x="4604" y="122495"/>
                    <a:pt x="4128" y="123180"/>
                    <a:pt x="3672" y="123902"/>
                  </a:cubicBezTo>
                  <a:lnTo>
                    <a:pt x="3025" y="124968"/>
                  </a:lnTo>
                  <a:cubicBezTo>
                    <a:pt x="2835" y="125329"/>
                    <a:pt x="2645" y="125709"/>
                    <a:pt x="2454" y="126071"/>
                  </a:cubicBezTo>
                  <a:cubicBezTo>
                    <a:pt x="1751" y="127554"/>
                    <a:pt x="1237" y="129152"/>
                    <a:pt x="990" y="130788"/>
                  </a:cubicBezTo>
                  <a:cubicBezTo>
                    <a:pt x="723" y="132443"/>
                    <a:pt x="762" y="134155"/>
                    <a:pt x="1161" y="135809"/>
                  </a:cubicBezTo>
                  <a:lnTo>
                    <a:pt x="933" y="135885"/>
                  </a:lnTo>
                  <a:cubicBezTo>
                    <a:pt x="267" y="134269"/>
                    <a:pt x="1" y="132481"/>
                    <a:pt x="39" y="130731"/>
                  </a:cubicBezTo>
                  <a:cubicBezTo>
                    <a:pt x="58" y="128943"/>
                    <a:pt x="438" y="127174"/>
                    <a:pt x="990" y="125500"/>
                  </a:cubicBezTo>
                  <a:cubicBezTo>
                    <a:pt x="1560" y="123807"/>
                    <a:pt x="2359" y="122191"/>
                    <a:pt x="3310" y="120669"/>
                  </a:cubicBezTo>
                  <a:cubicBezTo>
                    <a:pt x="4261" y="119147"/>
                    <a:pt x="5384" y="117721"/>
                    <a:pt x="6601" y="116408"/>
                  </a:cubicBezTo>
                  <a:cubicBezTo>
                    <a:pt x="7780" y="115077"/>
                    <a:pt x="9074" y="113859"/>
                    <a:pt x="10367" y="112699"/>
                  </a:cubicBezTo>
                  <a:cubicBezTo>
                    <a:pt x="11680" y="111539"/>
                    <a:pt x="13011" y="110398"/>
                    <a:pt x="14323" y="109294"/>
                  </a:cubicBezTo>
                  <a:cubicBezTo>
                    <a:pt x="15636" y="108191"/>
                    <a:pt x="16948" y="107088"/>
                    <a:pt x="18166" y="105947"/>
                  </a:cubicBezTo>
                  <a:cubicBezTo>
                    <a:pt x="19440" y="104825"/>
                    <a:pt x="20600" y="103664"/>
                    <a:pt x="21665" y="102447"/>
                  </a:cubicBezTo>
                  <a:cubicBezTo>
                    <a:pt x="22750" y="101211"/>
                    <a:pt x="23720" y="99955"/>
                    <a:pt x="24557" y="98605"/>
                  </a:cubicBezTo>
                  <a:cubicBezTo>
                    <a:pt x="25375" y="97273"/>
                    <a:pt x="26040" y="95866"/>
                    <a:pt x="26516" y="94439"/>
                  </a:cubicBezTo>
                  <a:cubicBezTo>
                    <a:pt x="26972" y="93013"/>
                    <a:pt x="27220" y="91567"/>
                    <a:pt x="27181" y="90121"/>
                  </a:cubicBezTo>
                  <a:cubicBezTo>
                    <a:pt x="27162" y="88657"/>
                    <a:pt x="26896" y="87211"/>
                    <a:pt x="26440" y="85747"/>
                  </a:cubicBezTo>
                  <a:cubicBezTo>
                    <a:pt x="25527" y="82817"/>
                    <a:pt x="23872" y="79964"/>
                    <a:pt x="22160" y="77035"/>
                  </a:cubicBezTo>
                  <a:cubicBezTo>
                    <a:pt x="21304" y="75571"/>
                    <a:pt x="20410" y="74068"/>
                    <a:pt x="19554" y="72470"/>
                  </a:cubicBezTo>
                  <a:cubicBezTo>
                    <a:pt x="18717" y="70872"/>
                    <a:pt x="17880" y="69237"/>
                    <a:pt x="17253" y="67449"/>
                  </a:cubicBezTo>
                  <a:lnTo>
                    <a:pt x="17005" y="66783"/>
                  </a:lnTo>
                  <a:lnTo>
                    <a:pt x="16796" y="66098"/>
                  </a:lnTo>
                  <a:cubicBezTo>
                    <a:pt x="16644" y="65642"/>
                    <a:pt x="16530" y="65166"/>
                    <a:pt x="16416" y="64691"/>
                  </a:cubicBezTo>
                  <a:cubicBezTo>
                    <a:pt x="16206" y="63740"/>
                    <a:pt x="16016" y="62770"/>
                    <a:pt x="15921" y="61800"/>
                  </a:cubicBezTo>
                  <a:cubicBezTo>
                    <a:pt x="15731" y="59821"/>
                    <a:pt x="15864" y="57805"/>
                    <a:pt x="16264" y="55884"/>
                  </a:cubicBezTo>
                  <a:cubicBezTo>
                    <a:pt x="16682" y="53944"/>
                    <a:pt x="17348" y="52118"/>
                    <a:pt x="18204" y="50425"/>
                  </a:cubicBezTo>
                  <a:cubicBezTo>
                    <a:pt x="19060" y="48732"/>
                    <a:pt x="20049" y="47134"/>
                    <a:pt x="21190" y="45632"/>
                  </a:cubicBezTo>
                  <a:cubicBezTo>
                    <a:pt x="21475" y="45251"/>
                    <a:pt x="21761" y="44890"/>
                    <a:pt x="22065" y="44548"/>
                  </a:cubicBezTo>
                  <a:cubicBezTo>
                    <a:pt x="22350" y="44186"/>
                    <a:pt x="22693" y="43825"/>
                    <a:pt x="22978" y="43502"/>
                  </a:cubicBezTo>
                  <a:cubicBezTo>
                    <a:pt x="23282" y="43159"/>
                    <a:pt x="23625" y="42817"/>
                    <a:pt x="23929" y="42474"/>
                  </a:cubicBezTo>
                  <a:lnTo>
                    <a:pt x="24899" y="41523"/>
                  </a:lnTo>
                  <a:cubicBezTo>
                    <a:pt x="26230" y="40249"/>
                    <a:pt x="27638" y="39089"/>
                    <a:pt x="29046" y="38024"/>
                  </a:cubicBezTo>
                  <a:cubicBezTo>
                    <a:pt x="30472" y="36939"/>
                    <a:pt x="31918" y="35931"/>
                    <a:pt x="33363" y="34961"/>
                  </a:cubicBezTo>
                  <a:lnTo>
                    <a:pt x="35551" y="33516"/>
                  </a:lnTo>
                  <a:lnTo>
                    <a:pt x="37719" y="32108"/>
                  </a:lnTo>
                  <a:cubicBezTo>
                    <a:pt x="39165" y="31176"/>
                    <a:pt x="40572" y="30225"/>
                    <a:pt x="41942" y="29274"/>
                  </a:cubicBezTo>
                  <a:cubicBezTo>
                    <a:pt x="43330" y="28323"/>
                    <a:pt x="44681" y="27334"/>
                    <a:pt x="45974" y="26288"/>
                  </a:cubicBezTo>
                  <a:cubicBezTo>
                    <a:pt x="48561" y="24176"/>
                    <a:pt x="50881" y="21856"/>
                    <a:pt x="52726" y="19174"/>
                  </a:cubicBezTo>
                  <a:cubicBezTo>
                    <a:pt x="54552" y="16473"/>
                    <a:pt x="55846" y="13392"/>
                    <a:pt x="56474" y="10139"/>
                  </a:cubicBezTo>
                  <a:cubicBezTo>
                    <a:pt x="57120" y="6867"/>
                    <a:pt x="57139" y="3425"/>
                    <a:pt x="56455" y="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4762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6" name="Google Shape;826;p38"/>
          <p:cNvSpPr/>
          <p:nvPr/>
        </p:nvSpPr>
        <p:spPr>
          <a:xfrm>
            <a:off x="-212435" y="51950"/>
            <a:ext cx="1199007" cy="1095569"/>
          </a:xfrm>
          <a:custGeom>
            <a:rect b="b" l="l" r="r" t="t"/>
            <a:pathLst>
              <a:path extrusionOk="0" h="35005" w="38310">
                <a:moveTo>
                  <a:pt x="37161" y="20667"/>
                </a:moveTo>
                <a:cubicBezTo>
                  <a:pt x="35537" y="19687"/>
                  <a:pt x="33633" y="19463"/>
                  <a:pt x="31785" y="19463"/>
                </a:cubicBezTo>
                <a:cubicBezTo>
                  <a:pt x="30749" y="19463"/>
                  <a:pt x="29712" y="19519"/>
                  <a:pt x="28676" y="19687"/>
                </a:cubicBezTo>
                <a:cubicBezTo>
                  <a:pt x="28172" y="19771"/>
                  <a:pt x="27668" y="19883"/>
                  <a:pt x="27164" y="20023"/>
                </a:cubicBezTo>
                <a:cubicBezTo>
                  <a:pt x="26940" y="20079"/>
                  <a:pt x="26688" y="20135"/>
                  <a:pt x="26436" y="20219"/>
                </a:cubicBezTo>
                <a:cubicBezTo>
                  <a:pt x="26408" y="20247"/>
                  <a:pt x="26324" y="20275"/>
                  <a:pt x="26240" y="20303"/>
                </a:cubicBezTo>
                <a:cubicBezTo>
                  <a:pt x="25344" y="19491"/>
                  <a:pt x="24448" y="18707"/>
                  <a:pt x="23524" y="17922"/>
                </a:cubicBezTo>
                <a:cubicBezTo>
                  <a:pt x="22823" y="17334"/>
                  <a:pt x="22095" y="16774"/>
                  <a:pt x="21367" y="16214"/>
                </a:cubicBezTo>
                <a:cubicBezTo>
                  <a:pt x="22571" y="16606"/>
                  <a:pt x="23860" y="16830"/>
                  <a:pt x="25092" y="16970"/>
                </a:cubicBezTo>
                <a:cubicBezTo>
                  <a:pt x="26912" y="17194"/>
                  <a:pt x="28816" y="17166"/>
                  <a:pt x="30524" y="16410"/>
                </a:cubicBezTo>
                <a:cubicBezTo>
                  <a:pt x="31197" y="16130"/>
                  <a:pt x="31813" y="15682"/>
                  <a:pt x="31841" y="14870"/>
                </a:cubicBezTo>
                <a:cubicBezTo>
                  <a:pt x="31869" y="14534"/>
                  <a:pt x="31757" y="14198"/>
                  <a:pt x="31533" y="13918"/>
                </a:cubicBezTo>
                <a:cubicBezTo>
                  <a:pt x="31281" y="13554"/>
                  <a:pt x="30861" y="13386"/>
                  <a:pt x="30440" y="13246"/>
                </a:cubicBezTo>
                <a:cubicBezTo>
                  <a:pt x="28676" y="12630"/>
                  <a:pt x="26772" y="12798"/>
                  <a:pt x="24952" y="13190"/>
                </a:cubicBezTo>
                <a:cubicBezTo>
                  <a:pt x="23944" y="13414"/>
                  <a:pt x="22963" y="13694"/>
                  <a:pt x="21983" y="14086"/>
                </a:cubicBezTo>
                <a:cubicBezTo>
                  <a:pt x="21507" y="14254"/>
                  <a:pt x="21031" y="14478"/>
                  <a:pt x="20583" y="14702"/>
                </a:cubicBezTo>
                <a:cubicBezTo>
                  <a:pt x="20359" y="14814"/>
                  <a:pt x="20135" y="14954"/>
                  <a:pt x="19911" y="15066"/>
                </a:cubicBezTo>
                <a:cubicBezTo>
                  <a:pt x="19911" y="15066"/>
                  <a:pt x="19883" y="15094"/>
                  <a:pt x="19855" y="15094"/>
                </a:cubicBezTo>
                <a:cubicBezTo>
                  <a:pt x="18707" y="14254"/>
                  <a:pt x="17531" y="13470"/>
                  <a:pt x="16327" y="12686"/>
                </a:cubicBezTo>
                <a:cubicBezTo>
                  <a:pt x="15430" y="12126"/>
                  <a:pt x="14562" y="11594"/>
                  <a:pt x="13638" y="11090"/>
                </a:cubicBezTo>
                <a:cubicBezTo>
                  <a:pt x="15010" y="11230"/>
                  <a:pt x="16411" y="11174"/>
                  <a:pt x="17727" y="11034"/>
                </a:cubicBezTo>
                <a:cubicBezTo>
                  <a:pt x="19547" y="10810"/>
                  <a:pt x="21395" y="10390"/>
                  <a:pt x="22879" y="9241"/>
                </a:cubicBezTo>
                <a:cubicBezTo>
                  <a:pt x="23468" y="8821"/>
                  <a:pt x="24000" y="8261"/>
                  <a:pt x="23832" y="7449"/>
                </a:cubicBezTo>
                <a:cubicBezTo>
                  <a:pt x="23776" y="7113"/>
                  <a:pt x="23608" y="6805"/>
                  <a:pt x="23328" y="6581"/>
                </a:cubicBezTo>
                <a:cubicBezTo>
                  <a:pt x="22991" y="6301"/>
                  <a:pt x="22543" y="6217"/>
                  <a:pt x="22123" y="6161"/>
                </a:cubicBezTo>
                <a:cubicBezTo>
                  <a:pt x="20275" y="5937"/>
                  <a:pt x="18455" y="6553"/>
                  <a:pt x="16775" y="7337"/>
                </a:cubicBezTo>
                <a:cubicBezTo>
                  <a:pt x="15851" y="7785"/>
                  <a:pt x="14954" y="8289"/>
                  <a:pt x="14086" y="8877"/>
                </a:cubicBezTo>
                <a:cubicBezTo>
                  <a:pt x="13666" y="9157"/>
                  <a:pt x="13246" y="9465"/>
                  <a:pt x="12854" y="9801"/>
                </a:cubicBezTo>
                <a:cubicBezTo>
                  <a:pt x="12658" y="9969"/>
                  <a:pt x="12462" y="10137"/>
                  <a:pt x="12294" y="10306"/>
                </a:cubicBezTo>
                <a:lnTo>
                  <a:pt x="12294" y="10306"/>
                </a:lnTo>
                <a:cubicBezTo>
                  <a:pt x="11034" y="9633"/>
                  <a:pt x="9802" y="8989"/>
                  <a:pt x="8514" y="8401"/>
                </a:cubicBezTo>
                <a:cubicBezTo>
                  <a:pt x="7589" y="7953"/>
                  <a:pt x="6637" y="7561"/>
                  <a:pt x="5685" y="7169"/>
                </a:cubicBezTo>
                <a:cubicBezTo>
                  <a:pt x="7281" y="7029"/>
                  <a:pt x="8906" y="6525"/>
                  <a:pt x="10362" y="5937"/>
                </a:cubicBezTo>
                <a:cubicBezTo>
                  <a:pt x="12070" y="5265"/>
                  <a:pt x="13750" y="4369"/>
                  <a:pt x="14898" y="2885"/>
                </a:cubicBezTo>
                <a:cubicBezTo>
                  <a:pt x="15346" y="2324"/>
                  <a:pt x="15711" y="1624"/>
                  <a:pt x="15346" y="896"/>
                </a:cubicBezTo>
                <a:cubicBezTo>
                  <a:pt x="15206" y="588"/>
                  <a:pt x="14954" y="308"/>
                  <a:pt x="14646" y="168"/>
                </a:cubicBezTo>
                <a:cubicBezTo>
                  <a:pt x="14254" y="0"/>
                  <a:pt x="13806" y="28"/>
                  <a:pt x="13386" y="84"/>
                </a:cubicBezTo>
                <a:cubicBezTo>
                  <a:pt x="11510" y="364"/>
                  <a:pt x="9942" y="1428"/>
                  <a:pt x="8542" y="2633"/>
                </a:cubicBezTo>
                <a:cubicBezTo>
                  <a:pt x="7729" y="3305"/>
                  <a:pt x="7001" y="4033"/>
                  <a:pt x="6301" y="4817"/>
                </a:cubicBezTo>
                <a:cubicBezTo>
                  <a:pt x="5993" y="5209"/>
                  <a:pt x="5657" y="5601"/>
                  <a:pt x="5377" y="6021"/>
                </a:cubicBezTo>
                <a:cubicBezTo>
                  <a:pt x="5209" y="6245"/>
                  <a:pt x="5097" y="6441"/>
                  <a:pt x="4957" y="6665"/>
                </a:cubicBezTo>
                <a:cubicBezTo>
                  <a:pt x="4929" y="6693"/>
                  <a:pt x="4901" y="6749"/>
                  <a:pt x="4873" y="6833"/>
                </a:cubicBezTo>
                <a:cubicBezTo>
                  <a:pt x="4705" y="6777"/>
                  <a:pt x="4565" y="6721"/>
                  <a:pt x="4425" y="6637"/>
                </a:cubicBezTo>
                <a:cubicBezTo>
                  <a:pt x="3725" y="6385"/>
                  <a:pt x="3053" y="6133"/>
                  <a:pt x="2353" y="5881"/>
                </a:cubicBezTo>
                <a:lnTo>
                  <a:pt x="1289" y="5517"/>
                </a:lnTo>
                <a:lnTo>
                  <a:pt x="785" y="5321"/>
                </a:lnTo>
                <a:lnTo>
                  <a:pt x="504" y="5237"/>
                </a:lnTo>
                <a:cubicBezTo>
                  <a:pt x="476" y="5237"/>
                  <a:pt x="420" y="5209"/>
                  <a:pt x="364" y="5237"/>
                </a:cubicBezTo>
                <a:cubicBezTo>
                  <a:pt x="336" y="5237"/>
                  <a:pt x="308" y="5265"/>
                  <a:pt x="280" y="5321"/>
                </a:cubicBezTo>
                <a:lnTo>
                  <a:pt x="252" y="5349"/>
                </a:lnTo>
                <a:lnTo>
                  <a:pt x="224" y="5405"/>
                </a:lnTo>
                <a:lnTo>
                  <a:pt x="140" y="5489"/>
                </a:lnTo>
                <a:lnTo>
                  <a:pt x="0" y="6021"/>
                </a:lnTo>
                <a:lnTo>
                  <a:pt x="0" y="6133"/>
                </a:lnTo>
                <a:lnTo>
                  <a:pt x="0" y="6217"/>
                </a:lnTo>
                <a:lnTo>
                  <a:pt x="0" y="6245"/>
                </a:lnTo>
                <a:cubicBezTo>
                  <a:pt x="0" y="6301"/>
                  <a:pt x="0" y="6329"/>
                  <a:pt x="28" y="6357"/>
                </a:cubicBezTo>
                <a:cubicBezTo>
                  <a:pt x="56" y="6413"/>
                  <a:pt x="112" y="6413"/>
                  <a:pt x="140" y="6441"/>
                </a:cubicBezTo>
                <a:lnTo>
                  <a:pt x="420" y="6525"/>
                </a:lnTo>
                <a:lnTo>
                  <a:pt x="925" y="6693"/>
                </a:lnTo>
                <a:lnTo>
                  <a:pt x="1961" y="7057"/>
                </a:lnTo>
                <a:cubicBezTo>
                  <a:pt x="2661" y="7281"/>
                  <a:pt x="3333" y="7533"/>
                  <a:pt x="4005" y="7813"/>
                </a:cubicBezTo>
                <a:cubicBezTo>
                  <a:pt x="5265" y="8289"/>
                  <a:pt x="6469" y="8793"/>
                  <a:pt x="7701" y="9353"/>
                </a:cubicBezTo>
                <a:cubicBezTo>
                  <a:pt x="7141" y="10978"/>
                  <a:pt x="6917" y="12798"/>
                  <a:pt x="6889" y="14506"/>
                </a:cubicBezTo>
                <a:cubicBezTo>
                  <a:pt x="6861" y="16382"/>
                  <a:pt x="7029" y="18287"/>
                  <a:pt x="7925" y="19967"/>
                </a:cubicBezTo>
                <a:cubicBezTo>
                  <a:pt x="8262" y="20639"/>
                  <a:pt x="8738" y="21255"/>
                  <a:pt x="9550" y="21227"/>
                </a:cubicBezTo>
                <a:cubicBezTo>
                  <a:pt x="9886" y="21227"/>
                  <a:pt x="10222" y="21087"/>
                  <a:pt x="10474" y="20863"/>
                </a:cubicBezTo>
                <a:cubicBezTo>
                  <a:pt x="10782" y="20555"/>
                  <a:pt x="10922" y="20135"/>
                  <a:pt x="11034" y="19715"/>
                </a:cubicBezTo>
                <a:cubicBezTo>
                  <a:pt x="11482" y="17866"/>
                  <a:pt x="11146" y="15962"/>
                  <a:pt x="10614" y="14170"/>
                </a:cubicBezTo>
                <a:cubicBezTo>
                  <a:pt x="10306" y="13134"/>
                  <a:pt x="9914" y="12154"/>
                  <a:pt x="9466" y="11202"/>
                </a:cubicBezTo>
                <a:cubicBezTo>
                  <a:pt x="9270" y="10726"/>
                  <a:pt x="9018" y="10277"/>
                  <a:pt x="8766" y="9829"/>
                </a:cubicBezTo>
                <a:cubicBezTo>
                  <a:pt x="9830" y="10362"/>
                  <a:pt x="10894" y="10866"/>
                  <a:pt x="11958" y="11426"/>
                </a:cubicBezTo>
                <a:cubicBezTo>
                  <a:pt x="12602" y="11790"/>
                  <a:pt x="13246" y="12126"/>
                  <a:pt x="13890" y="12490"/>
                </a:cubicBezTo>
                <a:cubicBezTo>
                  <a:pt x="14506" y="12854"/>
                  <a:pt x="15122" y="13218"/>
                  <a:pt x="15767" y="13582"/>
                </a:cubicBezTo>
                <a:cubicBezTo>
                  <a:pt x="15066" y="15206"/>
                  <a:pt x="14758" y="16998"/>
                  <a:pt x="14618" y="18763"/>
                </a:cubicBezTo>
                <a:cubicBezTo>
                  <a:pt x="14478" y="20611"/>
                  <a:pt x="14506" y="22543"/>
                  <a:pt x="15318" y="24251"/>
                </a:cubicBezTo>
                <a:cubicBezTo>
                  <a:pt x="15627" y="24923"/>
                  <a:pt x="16075" y="25595"/>
                  <a:pt x="16859" y="25623"/>
                </a:cubicBezTo>
                <a:cubicBezTo>
                  <a:pt x="17195" y="25623"/>
                  <a:pt x="17559" y="25511"/>
                  <a:pt x="17811" y="25315"/>
                </a:cubicBezTo>
                <a:cubicBezTo>
                  <a:pt x="18147" y="25035"/>
                  <a:pt x="18315" y="24615"/>
                  <a:pt x="18455" y="24195"/>
                </a:cubicBezTo>
                <a:cubicBezTo>
                  <a:pt x="19015" y="22403"/>
                  <a:pt x="18763" y="20443"/>
                  <a:pt x="18343" y="18623"/>
                </a:cubicBezTo>
                <a:cubicBezTo>
                  <a:pt x="18119" y="17614"/>
                  <a:pt x="17783" y="16578"/>
                  <a:pt x="17391" y="15598"/>
                </a:cubicBezTo>
                <a:cubicBezTo>
                  <a:pt x="17195" y="15150"/>
                  <a:pt x="16999" y="14674"/>
                  <a:pt x="16775" y="14226"/>
                </a:cubicBezTo>
                <a:cubicBezTo>
                  <a:pt x="17671" y="14814"/>
                  <a:pt x="18567" y="15402"/>
                  <a:pt x="19463" y="16018"/>
                </a:cubicBezTo>
                <a:cubicBezTo>
                  <a:pt x="20667" y="16830"/>
                  <a:pt x="21843" y="17726"/>
                  <a:pt x="22991" y="18623"/>
                </a:cubicBezTo>
                <a:cubicBezTo>
                  <a:pt x="23019" y="18651"/>
                  <a:pt x="23019" y="18651"/>
                  <a:pt x="23047" y="18651"/>
                </a:cubicBezTo>
                <a:cubicBezTo>
                  <a:pt x="22403" y="20359"/>
                  <a:pt x="22207" y="22235"/>
                  <a:pt x="22151" y="23999"/>
                </a:cubicBezTo>
                <a:cubicBezTo>
                  <a:pt x="22123" y="25876"/>
                  <a:pt x="22291" y="27808"/>
                  <a:pt x="23188" y="29460"/>
                </a:cubicBezTo>
                <a:cubicBezTo>
                  <a:pt x="23524" y="30132"/>
                  <a:pt x="24000" y="30748"/>
                  <a:pt x="24812" y="30720"/>
                </a:cubicBezTo>
                <a:cubicBezTo>
                  <a:pt x="25148" y="30720"/>
                  <a:pt x="25484" y="30580"/>
                  <a:pt x="25736" y="30356"/>
                </a:cubicBezTo>
                <a:cubicBezTo>
                  <a:pt x="26044" y="30076"/>
                  <a:pt x="26184" y="29628"/>
                  <a:pt x="26296" y="29208"/>
                </a:cubicBezTo>
                <a:cubicBezTo>
                  <a:pt x="26772" y="27388"/>
                  <a:pt x="26408" y="25455"/>
                  <a:pt x="25876" y="23663"/>
                </a:cubicBezTo>
                <a:cubicBezTo>
                  <a:pt x="25568" y="22655"/>
                  <a:pt x="25204" y="21647"/>
                  <a:pt x="24756" y="20695"/>
                </a:cubicBezTo>
                <a:cubicBezTo>
                  <a:pt x="24560" y="20303"/>
                  <a:pt x="24336" y="19911"/>
                  <a:pt x="24112" y="19519"/>
                </a:cubicBezTo>
                <a:cubicBezTo>
                  <a:pt x="25820" y="20891"/>
                  <a:pt x="27472" y="22375"/>
                  <a:pt x="29068" y="23887"/>
                </a:cubicBezTo>
                <a:cubicBezTo>
                  <a:pt x="29040" y="25707"/>
                  <a:pt x="29488" y="27556"/>
                  <a:pt x="30048" y="29292"/>
                </a:cubicBezTo>
                <a:cubicBezTo>
                  <a:pt x="30636" y="31056"/>
                  <a:pt x="31449" y="32820"/>
                  <a:pt x="32849" y="34081"/>
                </a:cubicBezTo>
                <a:cubicBezTo>
                  <a:pt x="33409" y="34585"/>
                  <a:pt x="34053" y="35005"/>
                  <a:pt x="34809" y="34697"/>
                </a:cubicBezTo>
                <a:cubicBezTo>
                  <a:pt x="35117" y="34585"/>
                  <a:pt x="35369" y="34333"/>
                  <a:pt x="35537" y="34053"/>
                </a:cubicBezTo>
                <a:cubicBezTo>
                  <a:pt x="35733" y="33661"/>
                  <a:pt x="35733" y="33184"/>
                  <a:pt x="35677" y="32764"/>
                </a:cubicBezTo>
                <a:cubicBezTo>
                  <a:pt x="35481" y="30860"/>
                  <a:pt x="34501" y="29180"/>
                  <a:pt x="33409" y="27668"/>
                </a:cubicBezTo>
                <a:cubicBezTo>
                  <a:pt x="32793" y="26828"/>
                  <a:pt x="32093" y="26016"/>
                  <a:pt x="31337" y="25259"/>
                </a:cubicBezTo>
                <a:cubicBezTo>
                  <a:pt x="30973" y="24895"/>
                  <a:pt x="30608" y="24531"/>
                  <a:pt x="30188" y="24223"/>
                </a:cubicBezTo>
                <a:cubicBezTo>
                  <a:pt x="30132" y="24167"/>
                  <a:pt x="30076" y="24111"/>
                  <a:pt x="29992" y="24055"/>
                </a:cubicBezTo>
                <a:lnTo>
                  <a:pt x="30020" y="24055"/>
                </a:lnTo>
                <a:cubicBezTo>
                  <a:pt x="29264" y="23243"/>
                  <a:pt x="28480" y="22459"/>
                  <a:pt x="27696" y="21675"/>
                </a:cubicBezTo>
                <a:cubicBezTo>
                  <a:pt x="28788" y="22291"/>
                  <a:pt x="29992" y="22795"/>
                  <a:pt x="31141" y="23159"/>
                </a:cubicBezTo>
                <a:cubicBezTo>
                  <a:pt x="32905" y="23747"/>
                  <a:pt x="34753" y="24139"/>
                  <a:pt x="36601" y="23747"/>
                </a:cubicBezTo>
                <a:cubicBezTo>
                  <a:pt x="37301" y="23607"/>
                  <a:pt x="38029" y="23327"/>
                  <a:pt x="38226" y="22543"/>
                </a:cubicBezTo>
                <a:cubicBezTo>
                  <a:pt x="38310" y="22207"/>
                  <a:pt x="38254" y="21843"/>
                  <a:pt x="38113" y="21535"/>
                </a:cubicBezTo>
                <a:cubicBezTo>
                  <a:pt x="37917" y="21143"/>
                  <a:pt x="37553" y="20891"/>
                  <a:pt x="37161" y="206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rotWithShape="0" algn="bl" dir="5400000" dist="3810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7" name="Google Shape;827;p38"/>
          <p:cNvGrpSpPr/>
          <p:nvPr/>
        </p:nvGrpSpPr>
        <p:grpSpPr>
          <a:xfrm flipH="1">
            <a:off x="778962" y="176588"/>
            <a:ext cx="449651" cy="449651"/>
            <a:chOff x="1930662" y="2441838"/>
            <a:chExt cx="449651" cy="449651"/>
          </a:xfrm>
        </p:grpSpPr>
        <p:sp>
          <p:nvSpPr>
            <p:cNvPr id="828" name="Google Shape;828;p38"/>
            <p:cNvSpPr/>
            <p:nvPr/>
          </p:nvSpPr>
          <p:spPr>
            <a:xfrm>
              <a:off x="1930662" y="2441838"/>
              <a:ext cx="449651" cy="449651"/>
            </a:xfrm>
            <a:custGeom>
              <a:rect b="b" l="l" r="r" t="t"/>
              <a:pathLst>
                <a:path extrusionOk="0" h="14367" w="14367">
                  <a:moveTo>
                    <a:pt x="168" y="7505"/>
                  </a:moveTo>
                  <a:cubicBezTo>
                    <a:pt x="281" y="7757"/>
                    <a:pt x="477" y="7953"/>
                    <a:pt x="729" y="8065"/>
                  </a:cubicBezTo>
                  <a:cubicBezTo>
                    <a:pt x="981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81" y="8317"/>
                    <a:pt x="2661" y="8513"/>
                    <a:pt x="2269" y="8737"/>
                  </a:cubicBezTo>
                  <a:cubicBezTo>
                    <a:pt x="2073" y="8877"/>
                    <a:pt x="1877" y="8989"/>
                    <a:pt x="1681" y="9129"/>
                  </a:cubicBezTo>
                  <a:cubicBezTo>
                    <a:pt x="1485" y="9298"/>
                    <a:pt x="1317" y="9438"/>
                    <a:pt x="1149" y="9634"/>
                  </a:cubicBezTo>
                  <a:cubicBezTo>
                    <a:pt x="813" y="10054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6"/>
                    <a:pt x="4481" y="9886"/>
                  </a:cubicBezTo>
                  <a:cubicBezTo>
                    <a:pt x="4173" y="10222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93" y="12322"/>
                  </a:cubicBezTo>
                  <a:cubicBezTo>
                    <a:pt x="3109" y="12854"/>
                    <a:pt x="3445" y="13330"/>
                    <a:pt x="3949" y="13414"/>
                  </a:cubicBezTo>
                  <a:cubicBezTo>
                    <a:pt x="4229" y="13470"/>
                    <a:pt x="4509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89" y="10866"/>
                  </a:cubicBezTo>
                  <a:cubicBezTo>
                    <a:pt x="6105" y="11314"/>
                    <a:pt x="6049" y="11762"/>
                    <a:pt x="6077" y="12238"/>
                  </a:cubicBezTo>
                  <a:cubicBezTo>
                    <a:pt x="6077" y="12462"/>
                    <a:pt x="6077" y="12686"/>
                    <a:pt x="6133" y="12938"/>
                  </a:cubicBezTo>
                  <a:cubicBezTo>
                    <a:pt x="6161" y="13162"/>
                    <a:pt x="6189" y="13414"/>
                    <a:pt x="6301" y="13638"/>
                  </a:cubicBezTo>
                  <a:cubicBezTo>
                    <a:pt x="6469" y="14142"/>
                    <a:pt x="7001" y="14366"/>
                    <a:pt x="7505" y="14198"/>
                  </a:cubicBezTo>
                  <a:cubicBezTo>
                    <a:pt x="7758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38"/>
                  </a:cubicBezTo>
                  <a:cubicBezTo>
                    <a:pt x="8262" y="11790"/>
                    <a:pt x="8234" y="11342"/>
                    <a:pt x="8150" y="10894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50"/>
                    <a:pt x="9858" y="9886"/>
                  </a:cubicBezTo>
                  <a:cubicBezTo>
                    <a:pt x="10222" y="10194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8"/>
                    <a:pt x="13358" y="9886"/>
                    <a:pt x="13190" y="9662"/>
                  </a:cubicBezTo>
                  <a:cubicBezTo>
                    <a:pt x="13022" y="9466"/>
                    <a:pt x="12854" y="9326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93"/>
                    <a:pt x="12350" y="3221"/>
                  </a:cubicBezTo>
                  <a:cubicBezTo>
                    <a:pt x="12098" y="3249"/>
                    <a:pt x="11846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1"/>
                    <a:pt x="11146" y="2297"/>
                    <a:pt x="11174" y="2045"/>
                  </a:cubicBezTo>
                  <a:cubicBezTo>
                    <a:pt x="11258" y="1541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3"/>
                    <a:pt x="9158" y="1709"/>
                  </a:cubicBezTo>
                  <a:cubicBezTo>
                    <a:pt x="9018" y="1905"/>
                    <a:pt x="8878" y="2101"/>
                    <a:pt x="8766" y="2297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5"/>
                    <a:pt x="8290" y="2157"/>
                  </a:cubicBezTo>
                  <a:cubicBezTo>
                    <a:pt x="8290" y="1933"/>
                    <a:pt x="8262" y="1681"/>
                    <a:pt x="8234" y="1457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7"/>
                  </a:cubicBezTo>
                  <a:cubicBezTo>
                    <a:pt x="6105" y="1681"/>
                    <a:pt x="6105" y="1933"/>
                    <a:pt x="6105" y="2157"/>
                  </a:cubicBezTo>
                  <a:cubicBezTo>
                    <a:pt x="6077" y="2605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9"/>
                  </a:cubicBezTo>
                  <a:cubicBezTo>
                    <a:pt x="5517" y="2073"/>
                    <a:pt x="5377" y="1877"/>
                    <a:pt x="5237" y="1681"/>
                  </a:cubicBezTo>
                  <a:cubicBezTo>
                    <a:pt x="5069" y="1485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5"/>
                    <a:pt x="3165" y="1765"/>
                    <a:pt x="3221" y="2045"/>
                  </a:cubicBezTo>
                  <a:cubicBezTo>
                    <a:pt x="3249" y="2297"/>
                    <a:pt x="3333" y="2521"/>
                    <a:pt x="3417" y="2745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45"/>
                    <a:pt x="4509" y="4481"/>
                  </a:cubicBezTo>
                  <a:cubicBezTo>
                    <a:pt x="4145" y="4201"/>
                    <a:pt x="3781" y="3921"/>
                    <a:pt x="3389" y="3697"/>
                  </a:cubicBezTo>
                  <a:cubicBezTo>
                    <a:pt x="3165" y="3585"/>
                    <a:pt x="2969" y="3501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41" y="3109"/>
                    <a:pt x="1037" y="3445"/>
                    <a:pt x="953" y="3949"/>
                  </a:cubicBezTo>
                  <a:cubicBezTo>
                    <a:pt x="925" y="4229"/>
                    <a:pt x="1009" y="4509"/>
                    <a:pt x="1177" y="4705"/>
                  </a:cubicBezTo>
                  <a:cubicBezTo>
                    <a:pt x="1317" y="4901"/>
                    <a:pt x="1513" y="5069"/>
                    <a:pt x="1709" y="5209"/>
                  </a:cubicBezTo>
                  <a:cubicBezTo>
                    <a:pt x="1877" y="5349"/>
                    <a:pt x="2073" y="5489"/>
                    <a:pt x="2297" y="5601"/>
                  </a:cubicBezTo>
                  <a:cubicBezTo>
                    <a:pt x="2661" y="5853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81" y="6217"/>
                    <a:pt x="729" y="6301"/>
                  </a:cubicBezTo>
                  <a:cubicBezTo>
                    <a:pt x="253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8"/>
            <p:cNvSpPr/>
            <p:nvPr/>
          </p:nvSpPr>
          <p:spPr>
            <a:xfrm>
              <a:off x="2116480" y="2626779"/>
              <a:ext cx="79777" cy="79777"/>
            </a:xfrm>
            <a:custGeom>
              <a:rect b="b" l="l" r="r" t="t"/>
              <a:pathLst>
                <a:path extrusionOk="0" h="2549" w="2549">
                  <a:moveTo>
                    <a:pt x="1260" y="0"/>
                  </a:moveTo>
                  <a:cubicBezTo>
                    <a:pt x="560" y="0"/>
                    <a:pt x="0" y="588"/>
                    <a:pt x="0" y="1288"/>
                  </a:cubicBezTo>
                  <a:cubicBezTo>
                    <a:pt x="0" y="1988"/>
                    <a:pt x="560" y="2548"/>
                    <a:pt x="1260" y="2548"/>
                  </a:cubicBezTo>
                  <a:cubicBezTo>
                    <a:pt x="1961" y="2548"/>
                    <a:pt x="2549" y="1988"/>
                    <a:pt x="2549" y="1288"/>
                  </a:cubicBezTo>
                  <a:cubicBezTo>
                    <a:pt x="2549" y="588"/>
                    <a:pt x="1961" y="0"/>
                    <a:pt x="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4" name="Google Shape;834;p39"/>
          <p:cNvGrpSpPr/>
          <p:nvPr/>
        </p:nvGrpSpPr>
        <p:grpSpPr>
          <a:xfrm flipH="1">
            <a:off x="-177725" y="2906700"/>
            <a:ext cx="2705875" cy="2423025"/>
            <a:chOff x="4642400" y="2726575"/>
            <a:chExt cx="2705875" cy="2423025"/>
          </a:xfrm>
        </p:grpSpPr>
        <p:sp>
          <p:nvSpPr>
            <p:cNvPr id="835" name="Google Shape;835;p39"/>
            <p:cNvSpPr/>
            <p:nvPr/>
          </p:nvSpPr>
          <p:spPr>
            <a:xfrm>
              <a:off x="4865725" y="4560800"/>
              <a:ext cx="871650" cy="583900"/>
            </a:xfrm>
            <a:custGeom>
              <a:rect b="b" l="l" r="r" t="t"/>
              <a:pathLst>
                <a:path extrusionOk="0" h="23356" w="34866">
                  <a:moveTo>
                    <a:pt x="23720" y="3361"/>
                  </a:moveTo>
                  <a:cubicBezTo>
                    <a:pt x="16243" y="1"/>
                    <a:pt x="7478" y="1541"/>
                    <a:pt x="1" y="3949"/>
                  </a:cubicBezTo>
                  <a:cubicBezTo>
                    <a:pt x="1" y="3949"/>
                    <a:pt x="5573" y="6666"/>
                    <a:pt x="13442" y="16439"/>
                  </a:cubicBezTo>
                  <a:cubicBezTo>
                    <a:pt x="19967" y="23356"/>
                    <a:pt x="30805" y="21592"/>
                    <a:pt x="33157" y="19071"/>
                  </a:cubicBezTo>
                  <a:cubicBezTo>
                    <a:pt x="34137" y="18035"/>
                    <a:pt x="34865" y="8374"/>
                    <a:pt x="23720" y="3361"/>
                  </a:cubicBezTo>
                  <a:close/>
                </a:path>
              </a:pathLst>
            </a:custGeom>
            <a:solidFill>
              <a:srgbClr val="489F8E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5779350" y="4145650"/>
              <a:ext cx="666525" cy="946550"/>
            </a:xfrm>
            <a:custGeom>
              <a:rect b="b" l="l" r="r" t="t"/>
              <a:pathLst>
                <a:path extrusionOk="0" h="37862" w="26661">
                  <a:moveTo>
                    <a:pt x="5097" y="26408"/>
                  </a:moveTo>
                  <a:cubicBezTo>
                    <a:pt x="0" y="18763"/>
                    <a:pt x="56" y="8766"/>
                    <a:pt x="1345" y="1"/>
                  </a:cubicBezTo>
                  <a:cubicBezTo>
                    <a:pt x="1345" y="1"/>
                    <a:pt x="5405" y="5713"/>
                    <a:pt x="17699" y="12602"/>
                  </a:cubicBezTo>
                  <a:cubicBezTo>
                    <a:pt x="26604" y="18539"/>
                    <a:pt x="26660" y="30917"/>
                    <a:pt x="24308" y="33997"/>
                  </a:cubicBezTo>
                  <a:cubicBezTo>
                    <a:pt x="23328" y="35285"/>
                    <a:pt x="12742" y="37862"/>
                    <a:pt x="5097" y="26408"/>
                  </a:cubicBezTo>
                  <a:close/>
                </a:path>
              </a:pathLst>
            </a:custGeom>
            <a:solidFill>
              <a:srgbClr val="489F8E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6378625" y="3558975"/>
              <a:ext cx="863950" cy="784825"/>
            </a:xfrm>
            <a:custGeom>
              <a:rect b="b" l="l" r="r" t="t"/>
              <a:pathLst>
                <a:path extrusionOk="0" h="31393" w="34558">
                  <a:moveTo>
                    <a:pt x="12798" y="23384"/>
                  </a:moveTo>
                  <a:cubicBezTo>
                    <a:pt x="5321" y="18007"/>
                    <a:pt x="1877" y="8626"/>
                    <a:pt x="1" y="1"/>
                  </a:cubicBezTo>
                  <a:cubicBezTo>
                    <a:pt x="1" y="1"/>
                    <a:pt x="5797" y="3893"/>
                    <a:pt x="19743" y="6021"/>
                  </a:cubicBezTo>
                  <a:cubicBezTo>
                    <a:pt x="30133" y="8458"/>
                    <a:pt x="34557" y="20023"/>
                    <a:pt x="33437" y="23720"/>
                  </a:cubicBezTo>
                  <a:cubicBezTo>
                    <a:pt x="32961" y="25260"/>
                    <a:pt x="24000" y="31393"/>
                    <a:pt x="12798" y="23384"/>
                  </a:cubicBezTo>
                  <a:close/>
                </a:path>
              </a:pathLst>
            </a:custGeom>
            <a:solidFill>
              <a:srgbClr val="489F8E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9"/>
            <p:cNvSpPr/>
            <p:nvPr/>
          </p:nvSpPr>
          <p:spPr>
            <a:xfrm>
              <a:off x="6390525" y="3574375"/>
              <a:ext cx="863950" cy="784825"/>
            </a:xfrm>
            <a:custGeom>
              <a:rect b="b" l="l" r="r" t="t"/>
              <a:pathLst>
                <a:path extrusionOk="0" h="31393" w="34558">
                  <a:moveTo>
                    <a:pt x="12826" y="23384"/>
                  </a:moveTo>
                  <a:cubicBezTo>
                    <a:pt x="5321" y="18007"/>
                    <a:pt x="1877" y="8626"/>
                    <a:pt x="1" y="1"/>
                  </a:cubicBezTo>
                  <a:cubicBezTo>
                    <a:pt x="1" y="1"/>
                    <a:pt x="5798" y="3893"/>
                    <a:pt x="19743" y="6021"/>
                  </a:cubicBezTo>
                  <a:cubicBezTo>
                    <a:pt x="30133" y="8458"/>
                    <a:pt x="34557" y="19995"/>
                    <a:pt x="33437" y="23720"/>
                  </a:cubicBezTo>
                  <a:cubicBezTo>
                    <a:pt x="32961" y="25260"/>
                    <a:pt x="24000" y="31393"/>
                    <a:pt x="12826" y="233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9"/>
            <p:cNvSpPr/>
            <p:nvPr/>
          </p:nvSpPr>
          <p:spPr>
            <a:xfrm>
              <a:off x="6394025" y="3576475"/>
              <a:ext cx="860450" cy="590900"/>
            </a:xfrm>
            <a:custGeom>
              <a:rect b="b" l="l" r="r" t="t"/>
              <a:pathLst>
                <a:path extrusionOk="0" h="23636" w="34418">
                  <a:moveTo>
                    <a:pt x="1" y="1"/>
                  </a:moveTo>
                  <a:lnTo>
                    <a:pt x="1" y="1"/>
                  </a:lnTo>
                  <a:cubicBezTo>
                    <a:pt x="12266" y="19771"/>
                    <a:pt x="18455" y="8626"/>
                    <a:pt x="33297" y="23636"/>
                  </a:cubicBezTo>
                  <a:cubicBezTo>
                    <a:pt x="34417" y="19911"/>
                    <a:pt x="29993" y="8374"/>
                    <a:pt x="19603" y="5937"/>
                  </a:cubicBezTo>
                  <a:cubicBezTo>
                    <a:pt x="6974" y="4005"/>
                    <a:pt x="1037" y="61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9"/>
            <p:cNvSpPr/>
            <p:nvPr/>
          </p:nvSpPr>
          <p:spPr>
            <a:xfrm>
              <a:off x="6688775" y="2726575"/>
              <a:ext cx="592300" cy="910150"/>
            </a:xfrm>
            <a:custGeom>
              <a:rect b="b" l="l" r="r" t="t"/>
              <a:pathLst>
                <a:path extrusionOk="0" h="36406" w="23692">
                  <a:moveTo>
                    <a:pt x="2801" y="24363"/>
                  </a:moveTo>
                  <a:cubicBezTo>
                    <a:pt x="0" y="16354"/>
                    <a:pt x="2353" y="7505"/>
                    <a:pt x="5517" y="0"/>
                  </a:cubicBezTo>
                  <a:cubicBezTo>
                    <a:pt x="5517" y="0"/>
                    <a:pt x="7813" y="6021"/>
                    <a:pt x="17167" y="14954"/>
                  </a:cubicBezTo>
                  <a:cubicBezTo>
                    <a:pt x="23691" y="22291"/>
                    <a:pt x="20891" y="33297"/>
                    <a:pt x="18119" y="35481"/>
                  </a:cubicBezTo>
                  <a:cubicBezTo>
                    <a:pt x="16943" y="36405"/>
                    <a:pt x="6945" y="36293"/>
                    <a:pt x="2801" y="24363"/>
                  </a:cubicBezTo>
                  <a:close/>
                </a:path>
              </a:pathLst>
            </a:custGeom>
            <a:solidFill>
              <a:srgbClr val="489F8E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9"/>
            <p:cNvSpPr/>
            <p:nvPr/>
          </p:nvSpPr>
          <p:spPr>
            <a:xfrm>
              <a:off x="6690875" y="2743375"/>
              <a:ext cx="592300" cy="910150"/>
            </a:xfrm>
            <a:custGeom>
              <a:rect b="b" l="l" r="r" t="t"/>
              <a:pathLst>
                <a:path extrusionOk="0" h="36406" w="23692">
                  <a:moveTo>
                    <a:pt x="2801" y="24336"/>
                  </a:moveTo>
                  <a:cubicBezTo>
                    <a:pt x="0" y="16355"/>
                    <a:pt x="2353" y="7477"/>
                    <a:pt x="5517" y="0"/>
                  </a:cubicBezTo>
                  <a:cubicBezTo>
                    <a:pt x="5517" y="0"/>
                    <a:pt x="7813" y="5993"/>
                    <a:pt x="17167" y="14954"/>
                  </a:cubicBezTo>
                  <a:cubicBezTo>
                    <a:pt x="23691" y="22291"/>
                    <a:pt x="20919" y="33297"/>
                    <a:pt x="18119" y="35481"/>
                  </a:cubicBezTo>
                  <a:cubicBezTo>
                    <a:pt x="16943" y="36405"/>
                    <a:pt x="6945" y="36265"/>
                    <a:pt x="2801" y="243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9"/>
            <p:cNvSpPr/>
            <p:nvPr/>
          </p:nvSpPr>
          <p:spPr>
            <a:xfrm>
              <a:off x="6799375" y="2747575"/>
              <a:ext cx="483800" cy="882825"/>
            </a:xfrm>
            <a:custGeom>
              <a:rect b="b" l="l" r="r" t="t"/>
              <a:pathLst>
                <a:path extrusionOk="0" h="35313" w="19352">
                  <a:moveTo>
                    <a:pt x="1233" y="0"/>
                  </a:moveTo>
                  <a:lnTo>
                    <a:pt x="1233" y="0"/>
                  </a:lnTo>
                  <a:cubicBezTo>
                    <a:pt x="1" y="21311"/>
                    <a:pt x="10530" y="16187"/>
                    <a:pt x="13779" y="35313"/>
                  </a:cubicBezTo>
                  <a:cubicBezTo>
                    <a:pt x="16579" y="33129"/>
                    <a:pt x="19351" y="22123"/>
                    <a:pt x="12827" y="14786"/>
                  </a:cubicBezTo>
                  <a:cubicBezTo>
                    <a:pt x="4369" y="6665"/>
                    <a:pt x="1681" y="1009"/>
                    <a:pt x="1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5448900" y="4475400"/>
              <a:ext cx="673525" cy="674200"/>
            </a:xfrm>
            <a:custGeom>
              <a:rect b="b" l="l" r="r" t="t"/>
              <a:pathLst>
                <a:path extrusionOk="0" h="26968" w="26941">
                  <a:moveTo>
                    <a:pt x="25148" y="17279"/>
                  </a:moveTo>
                  <a:cubicBezTo>
                    <a:pt x="24812" y="16943"/>
                    <a:pt x="24448" y="16662"/>
                    <a:pt x="24084" y="16410"/>
                  </a:cubicBezTo>
                  <a:cubicBezTo>
                    <a:pt x="23720" y="16158"/>
                    <a:pt x="23328" y="15934"/>
                    <a:pt x="22936" y="15738"/>
                  </a:cubicBezTo>
                  <a:cubicBezTo>
                    <a:pt x="22180" y="15346"/>
                    <a:pt x="21368" y="15066"/>
                    <a:pt x="20527" y="14814"/>
                  </a:cubicBezTo>
                  <a:cubicBezTo>
                    <a:pt x="21396" y="14870"/>
                    <a:pt x="22236" y="14898"/>
                    <a:pt x="23076" y="14814"/>
                  </a:cubicBezTo>
                  <a:cubicBezTo>
                    <a:pt x="23524" y="14786"/>
                    <a:pt x="23972" y="14730"/>
                    <a:pt x="24420" y="14646"/>
                  </a:cubicBezTo>
                  <a:cubicBezTo>
                    <a:pt x="24840" y="14534"/>
                    <a:pt x="25288" y="14422"/>
                    <a:pt x="25708" y="14226"/>
                  </a:cubicBezTo>
                  <a:cubicBezTo>
                    <a:pt x="26156" y="14030"/>
                    <a:pt x="26520" y="13638"/>
                    <a:pt x="26688" y="13106"/>
                  </a:cubicBezTo>
                  <a:cubicBezTo>
                    <a:pt x="26940" y="12182"/>
                    <a:pt x="26408" y="11202"/>
                    <a:pt x="25484" y="10922"/>
                  </a:cubicBezTo>
                  <a:cubicBezTo>
                    <a:pt x="25036" y="10810"/>
                    <a:pt x="24588" y="10754"/>
                    <a:pt x="24140" y="10698"/>
                  </a:cubicBezTo>
                  <a:cubicBezTo>
                    <a:pt x="23692" y="10670"/>
                    <a:pt x="23244" y="10670"/>
                    <a:pt x="22796" y="10698"/>
                  </a:cubicBezTo>
                  <a:cubicBezTo>
                    <a:pt x="21928" y="10754"/>
                    <a:pt x="21088" y="10894"/>
                    <a:pt x="20247" y="11090"/>
                  </a:cubicBezTo>
                  <a:cubicBezTo>
                    <a:pt x="21032" y="10754"/>
                    <a:pt x="21760" y="10334"/>
                    <a:pt x="22460" y="9858"/>
                  </a:cubicBezTo>
                  <a:cubicBezTo>
                    <a:pt x="22824" y="9606"/>
                    <a:pt x="23188" y="9326"/>
                    <a:pt x="23524" y="9017"/>
                  </a:cubicBezTo>
                  <a:cubicBezTo>
                    <a:pt x="23860" y="8709"/>
                    <a:pt x="24168" y="8401"/>
                    <a:pt x="24448" y="8009"/>
                  </a:cubicBezTo>
                  <a:cubicBezTo>
                    <a:pt x="24728" y="7617"/>
                    <a:pt x="24840" y="7085"/>
                    <a:pt x="24728" y="6581"/>
                  </a:cubicBezTo>
                  <a:cubicBezTo>
                    <a:pt x="24504" y="5629"/>
                    <a:pt x="23552" y="5041"/>
                    <a:pt x="22600" y="5265"/>
                  </a:cubicBezTo>
                  <a:cubicBezTo>
                    <a:pt x="22124" y="5377"/>
                    <a:pt x="21704" y="5573"/>
                    <a:pt x="21312" y="5769"/>
                  </a:cubicBezTo>
                  <a:cubicBezTo>
                    <a:pt x="20920" y="5965"/>
                    <a:pt x="20527" y="6189"/>
                    <a:pt x="20135" y="6413"/>
                  </a:cubicBezTo>
                  <a:cubicBezTo>
                    <a:pt x="19435" y="6889"/>
                    <a:pt x="18763" y="7449"/>
                    <a:pt x="18147" y="8037"/>
                  </a:cubicBezTo>
                  <a:cubicBezTo>
                    <a:pt x="18651" y="7337"/>
                    <a:pt x="19071" y="6609"/>
                    <a:pt x="19435" y="5825"/>
                  </a:cubicBezTo>
                  <a:cubicBezTo>
                    <a:pt x="19631" y="5433"/>
                    <a:pt x="19799" y="5013"/>
                    <a:pt x="19939" y="4593"/>
                  </a:cubicBezTo>
                  <a:cubicBezTo>
                    <a:pt x="20079" y="4173"/>
                    <a:pt x="20191" y="3725"/>
                    <a:pt x="20247" y="3249"/>
                  </a:cubicBezTo>
                  <a:cubicBezTo>
                    <a:pt x="20275" y="2773"/>
                    <a:pt x="20135" y="2241"/>
                    <a:pt x="19743" y="1877"/>
                  </a:cubicBezTo>
                  <a:cubicBezTo>
                    <a:pt x="19071" y="1176"/>
                    <a:pt x="17979" y="1148"/>
                    <a:pt x="17251" y="1821"/>
                  </a:cubicBezTo>
                  <a:cubicBezTo>
                    <a:pt x="16915" y="2129"/>
                    <a:pt x="16635" y="2493"/>
                    <a:pt x="16383" y="2885"/>
                  </a:cubicBezTo>
                  <a:cubicBezTo>
                    <a:pt x="16159" y="3249"/>
                    <a:pt x="15935" y="3641"/>
                    <a:pt x="15711" y="4033"/>
                  </a:cubicBezTo>
                  <a:cubicBezTo>
                    <a:pt x="15347" y="4789"/>
                    <a:pt x="15039" y="5601"/>
                    <a:pt x="14787" y="6413"/>
                  </a:cubicBezTo>
                  <a:cubicBezTo>
                    <a:pt x="14871" y="5573"/>
                    <a:pt x="14899" y="4733"/>
                    <a:pt x="14815" y="3893"/>
                  </a:cubicBezTo>
                  <a:cubicBezTo>
                    <a:pt x="14787" y="3445"/>
                    <a:pt x="14731" y="2997"/>
                    <a:pt x="14619" y="2549"/>
                  </a:cubicBezTo>
                  <a:cubicBezTo>
                    <a:pt x="14535" y="2101"/>
                    <a:pt x="14423" y="1681"/>
                    <a:pt x="14227" y="1232"/>
                  </a:cubicBezTo>
                  <a:cubicBezTo>
                    <a:pt x="14003" y="812"/>
                    <a:pt x="13611" y="448"/>
                    <a:pt x="13106" y="280"/>
                  </a:cubicBezTo>
                  <a:cubicBezTo>
                    <a:pt x="12182" y="0"/>
                    <a:pt x="11202" y="560"/>
                    <a:pt x="10922" y="1485"/>
                  </a:cubicBezTo>
                  <a:cubicBezTo>
                    <a:pt x="10782" y="1933"/>
                    <a:pt x="10726" y="2381"/>
                    <a:pt x="10698" y="2829"/>
                  </a:cubicBezTo>
                  <a:cubicBezTo>
                    <a:pt x="10670" y="3277"/>
                    <a:pt x="10670" y="3725"/>
                    <a:pt x="10698" y="4173"/>
                  </a:cubicBezTo>
                  <a:cubicBezTo>
                    <a:pt x="10754" y="5013"/>
                    <a:pt x="10894" y="5881"/>
                    <a:pt x="11090" y="6721"/>
                  </a:cubicBezTo>
                  <a:cubicBezTo>
                    <a:pt x="10726" y="5937"/>
                    <a:pt x="10334" y="5181"/>
                    <a:pt x="9830" y="4481"/>
                  </a:cubicBezTo>
                  <a:cubicBezTo>
                    <a:pt x="9578" y="4117"/>
                    <a:pt x="9326" y="3781"/>
                    <a:pt x="9018" y="3445"/>
                  </a:cubicBezTo>
                  <a:cubicBezTo>
                    <a:pt x="8710" y="3109"/>
                    <a:pt x="8402" y="2801"/>
                    <a:pt x="8010" y="2521"/>
                  </a:cubicBezTo>
                  <a:cubicBezTo>
                    <a:pt x="7590" y="2241"/>
                    <a:pt x="7086" y="2101"/>
                    <a:pt x="6554" y="2241"/>
                  </a:cubicBezTo>
                  <a:cubicBezTo>
                    <a:pt x="5629" y="2465"/>
                    <a:pt x="5041" y="3417"/>
                    <a:pt x="5265" y="4369"/>
                  </a:cubicBezTo>
                  <a:cubicBezTo>
                    <a:pt x="5377" y="4817"/>
                    <a:pt x="5545" y="5237"/>
                    <a:pt x="5741" y="5657"/>
                  </a:cubicBezTo>
                  <a:cubicBezTo>
                    <a:pt x="5966" y="6049"/>
                    <a:pt x="6162" y="6441"/>
                    <a:pt x="6414" y="6805"/>
                  </a:cubicBezTo>
                  <a:cubicBezTo>
                    <a:pt x="6890" y="7533"/>
                    <a:pt x="7422" y="8177"/>
                    <a:pt x="8010" y="8821"/>
                  </a:cubicBezTo>
                  <a:cubicBezTo>
                    <a:pt x="7310" y="8317"/>
                    <a:pt x="6610" y="7869"/>
                    <a:pt x="5826" y="7505"/>
                  </a:cubicBezTo>
                  <a:cubicBezTo>
                    <a:pt x="5433" y="7337"/>
                    <a:pt x="5013" y="7169"/>
                    <a:pt x="4593" y="7029"/>
                  </a:cubicBezTo>
                  <a:cubicBezTo>
                    <a:pt x="4173" y="6889"/>
                    <a:pt x="3725" y="6777"/>
                    <a:pt x="3249" y="6721"/>
                  </a:cubicBezTo>
                  <a:cubicBezTo>
                    <a:pt x="2745" y="6665"/>
                    <a:pt x="2241" y="6833"/>
                    <a:pt x="1877" y="7197"/>
                  </a:cubicBezTo>
                  <a:cubicBezTo>
                    <a:pt x="1149" y="7869"/>
                    <a:pt x="1121" y="8989"/>
                    <a:pt x="1793" y="9690"/>
                  </a:cubicBezTo>
                  <a:cubicBezTo>
                    <a:pt x="2129" y="10026"/>
                    <a:pt x="2493" y="10306"/>
                    <a:pt x="2857" y="10558"/>
                  </a:cubicBezTo>
                  <a:cubicBezTo>
                    <a:pt x="3249" y="10810"/>
                    <a:pt x="3613" y="11034"/>
                    <a:pt x="4033" y="11230"/>
                  </a:cubicBezTo>
                  <a:cubicBezTo>
                    <a:pt x="4789" y="11622"/>
                    <a:pt x="5601" y="11930"/>
                    <a:pt x="6414" y="12154"/>
                  </a:cubicBezTo>
                  <a:cubicBezTo>
                    <a:pt x="5545" y="12098"/>
                    <a:pt x="4705" y="12070"/>
                    <a:pt x="3865" y="12154"/>
                  </a:cubicBezTo>
                  <a:cubicBezTo>
                    <a:pt x="3417" y="12182"/>
                    <a:pt x="2997" y="12238"/>
                    <a:pt x="2549" y="12322"/>
                  </a:cubicBezTo>
                  <a:cubicBezTo>
                    <a:pt x="2101" y="12434"/>
                    <a:pt x="1681" y="12546"/>
                    <a:pt x="1233" y="12742"/>
                  </a:cubicBezTo>
                  <a:cubicBezTo>
                    <a:pt x="785" y="12938"/>
                    <a:pt x="421" y="13330"/>
                    <a:pt x="281" y="13862"/>
                  </a:cubicBezTo>
                  <a:cubicBezTo>
                    <a:pt x="1" y="14786"/>
                    <a:pt x="533" y="15766"/>
                    <a:pt x="1485" y="16046"/>
                  </a:cubicBezTo>
                  <a:cubicBezTo>
                    <a:pt x="1933" y="16158"/>
                    <a:pt x="2381" y="16214"/>
                    <a:pt x="2829" y="16270"/>
                  </a:cubicBezTo>
                  <a:cubicBezTo>
                    <a:pt x="3277" y="16298"/>
                    <a:pt x="3725" y="16298"/>
                    <a:pt x="4173" y="16270"/>
                  </a:cubicBezTo>
                  <a:cubicBezTo>
                    <a:pt x="5013" y="16214"/>
                    <a:pt x="5854" y="16074"/>
                    <a:pt x="6694" y="15878"/>
                  </a:cubicBezTo>
                  <a:cubicBezTo>
                    <a:pt x="5938" y="16214"/>
                    <a:pt x="5181" y="16634"/>
                    <a:pt x="4481" y="17111"/>
                  </a:cubicBezTo>
                  <a:cubicBezTo>
                    <a:pt x="4117" y="17363"/>
                    <a:pt x="3781" y="17643"/>
                    <a:pt x="3445" y="17951"/>
                  </a:cubicBezTo>
                  <a:cubicBezTo>
                    <a:pt x="3109" y="18259"/>
                    <a:pt x="2773" y="18567"/>
                    <a:pt x="2521" y="18959"/>
                  </a:cubicBezTo>
                  <a:cubicBezTo>
                    <a:pt x="2213" y="19351"/>
                    <a:pt x="2101" y="19883"/>
                    <a:pt x="2241" y="20387"/>
                  </a:cubicBezTo>
                  <a:cubicBezTo>
                    <a:pt x="2465" y="21339"/>
                    <a:pt x="3417" y="21927"/>
                    <a:pt x="4369" y="21703"/>
                  </a:cubicBezTo>
                  <a:cubicBezTo>
                    <a:pt x="4817" y="21591"/>
                    <a:pt x="5237" y="21395"/>
                    <a:pt x="5629" y="21199"/>
                  </a:cubicBezTo>
                  <a:cubicBezTo>
                    <a:pt x="6050" y="21003"/>
                    <a:pt x="6442" y="20779"/>
                    <a:pt x="6806" y="20555"/>
                  </a:cubicBezTo>
                  <a:cubicBezTo>
                    <a:pt x="7506" y="20079"/>
                    <a:pt x="8178" y="19547"/>
                    <a:pt x="8794" y="18931"/>
                  </a:cubicBezTo>
                  <a:cubicBezTo>
                    <a:pt x="8318" y="19631"/>
                    <a:pt x="7870" y="20359"/>
                    <a:pt x="7506" y="21143"/>
                  </a:cubicBezTo>
                  <a:cubicBezTo>
                    <a:pt x="7310" y="21535"/>
                    <a:pt x="7142" y="21955"/>
                    <a:pt x="7030" y="22375"/>
                  </a:cubicBezTo>
                  <a:cubicBezTo>
                    <a:pt x="6890" y="22795"/>
                    <a:pt x="6750" y="23243"/>
                    <a:pt x="6722" y="23719"/>
                  </a:cubicBezTo>
                  <a:cubicBezTo>
                    <a:pt x="6666" y="24195"/>
                    <a:pt x="6834" y="24728"/>
                    <a:pt x="7198" y="25092"/>
                  </a:cubicBezTo>
                  <a:cubicBezTo>
                    <a:pt x="7870" y="25792"/>
                    <a:pt x="8990" y="25820"/>
                    <a:pt x="9690" y="25148"/>
                  </a:cubicBezTo>
                  <a:cubicBezTo>
                    <a:pt x="10026" y="24840"/>
                    <a:pt x="10306" y="24475"/>
                    <a:pt x="10558" y="24083"/>
                  </a:cubicBezTo>
                  <a:cubicBezTo>
                    <a:pt x="10810" y="23719"/>
                    <a:pt x="11034" y="23327"/>
                    <a:pt x="11230" y="22935"/>
                  </a:cubicBezTo>
                  <a:cubicBezTo>
                    <a:pt x="11622" y="22179"/>
                    <a:pt x="11902" y="21367"/>
                    <a:pt x="12154" y="20555"/>
                  </a:cubicBezTo>
                  <a:cubicBezTo>
                    <a:pt x="12070" y="21395"/>
                    <a:pt x="12070" y="22263"/>
                    <a:pt x="12126" y="23103"/>
                  </a:cubicBezTo>
                  <a:cubicBezTo>
                    <a:pt x="12182" y="23523"/>
                    <a:pt x="12238" y="23971"/>
                    <a:pt x="12322" y="24419"/>
                  </a:cubicBezTo>
                  <a:cubicBezTo>
                    <a:pt x="12406" y="24868"/>
                    <a:pt x="12546" y="25288"/>
                    <a:pt x="12742" y="25736"/>
                  </a:cubicBezTo>
                  <a:cubicBezTo>
                    <a:pt x="12938" y="26184"/>
                    <a:pt x="13330" y="26548"/>
                    <a:pt x="13835" y="26688"/>
                  </a:cubicBezTo>
                  <a:cubicBezTo>
                    <a:pt x="14787" y="26968"/>
                    <a:pt x="15767" y="26436"/>
                    <a:pt x="16019" y="25484"/>
                  </a:cubicBezTo>
                  <a:cubicBezTo>
                    <a:pt x="16159" y="25036"/>
                    <a:pt x="16215" y="24587"/>
                    <a:pt x="16243" y="24139"/>
                  </a:cubicBezTo>
                  <a:cubicBezTo>
                    <a:pt x="16271" y="23691"/>
                    <a:pt x="16271" y="23243"/>
                    <a:pt x="16243" y="22795"/>
                  </a:cubicBezTo>
                  <a:cubicBezTo>
                    <a:pt x="16187" y="21955"/>
                    <a:pt x="16047" y="21087"/>
                    <a:pt x="15851" y="20247"/>
                  </a:cubicBezTo>
                  <a:cubicBezTo>
                    <a:pt x="16215" y="21031"/>
                    <a:pt x="16635" y="21787"/>
                    <a:pt x="17111" y="22487"/>
                  </a:cubicBezTo>
                  <a:cubicBezTo>
                    <a:pt x="17363" y="22851"/>
                    <a:pt x="17643" y="23187"/>
                    <a:pt x="17951" y="23523"/>
                  </a:cubicBezTo>
                  <a:cubicBezTo>
                    <a:pt x="18231" y="23859"/>
                    <a:pt x="18567" y="24195"/>
                    <a:pt x="18959" y="24447"/>
                  </a:cubicBezTo>
                  <a:cubicBezTo>
                    <a:pt x="19351" y="24728"/>
                    <a:pt x="19883" y="24868"/>
                    <a:pt x="20387" y="24728"/>
                  </a:cubicBezTo>
                  <a:cubicBezTo>
                    <a:pt x="21340" y="24503"/>
                    <a:pt x="21928" y="23551"/>
                    <a:pt x="21676" y="22599"/>
                  </a:cubicBezTo>
                  <a:cubicBezTo>
                    <a:pt x="21564" y="22151"/>
                    <a:pt x="21396" y="21731"/>
                    <a:pt x="21200" y="21311"/>
                  </a:cubicBezTo>
                  <a:cubicBezTo>
                    <a:pt x="21004" y="20919"/>
                    <a:pt x="20779" y="20527"/>
                    <a:pt x="20527" y="20163"/>
                  </a:cubicBezTo>
                  <a:cubicBezTo>
                    <a:pt x="20079" y="19463"/>
                    <a:pt x="19519" y="18791"/>
                    <a:pt x="18931" y="18175"/>
                  </a:cubicBezTo>
                  <a:cubicBezTo>
                    <a:pt x="19631" y="18651"/>
                    <a:pt x="20359" y="19099"/>
                    <a:pt x="21116" y="19463"/>
                  </a:cubicBezTo>
                  <a:cubicBezTo>
                    <a:pt x="21536" y="19631"/>
                    <a:pt x="21928" y="19799"/>
                    <a:pt x="22376" y="19939"/>
                  </a:cubicBezTo>
                  <a:cubicBezTo>
                    <a:pt x="22796" y="20079"/>
                    <a:pt x="23244" y="20191"/>
                    <a:pt x="23720" y="20247"/>
                  </a:cubicBezTo>
                  <a:cubicBezTo>
                    <a:pt x="24196" y="20303"/>
                    <a:pt x="24700" y="20135"/>
                    <a:pt x="25092" y="19771"/>
                  </a:cubicBezTo>
                  <a:cubicBezTo>
                    <a:pt x="25792" y="19099"/>
                    <a:pt x="25820" y="17979"/>
                    <a:pt x="25148" y="17279"/>
                  </a:cubicBezTo>
                  <a:close/>
                </a:path>
              </a:pathLst>
            </a:custGeom>
            <a:solidFill>
              <a:srgbClr val="DC6C82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9"/>
            <p:cNvSpPr/>
            <p:nvPr/>
          </p:nvSpPr>
          <p:spPr>
            <a:xfrm>
              <a:off x="6599850" y="3293175"/>
              <a:ext cx="673525" cy="663250"/>
            </a:xfrm>
            <a:custGeom>
              <a:rect b="b" l="l" r="r" t="t"/>
              <a:pathLst>
                <a:path extrusionOk="0" h="26530" w="26941">
                  <a:moveTo>
                    <a:pt x="12604" y="1"/>
                  </a:moveTo>
                  <a:cubicBezTo>
                    <a:pt x="11851" y="1"/>
                    <a:pt x="11152" y="494"/>
                    <a:pt x="10922" y="1251"/>
                  </a:cubicBezTo>
                  <a:cubicBezTo>
                    <a:pt x="10810" y="1699"/>
                    <a:pt x="10754" y="2176"/>
                    <a:pt x="10698" y="2624"/>
                  </a:cubicBezTo>
                  <a:cubicBezTo>
                    <a:pt x="10670" y="3072"/>
                    <a:pt x="10670" y="3520"/>
                    <a:pt x="10698" y="3940"/>
                  </a:cubicBezTo>
                  <a:cubicBezTo>
                    <a:pt x="10754" y="4808"/>
                    <a:pt x="10894" y="5648"/>
                    <a:pt x="11090" y="6488"/>
                  </a:cubicBezTo>
                  <a:cubicBezTo>
                    <a:pt x="10754" y="5704"/>
                    <a:pt x="10334" y="4976"/>
                    <a:pt x="9858" y="4276"/>
                  </a:cubicBezTo>
                  <a:cubicBezTo>
                    <a:pt x="9606" y="3912"/>
                    <a:pt x="9326" y="3548"/>
                    <a:pt x="9018" y="3212"/>
                  </a:cubicBezTo>
                  <a:cubicBezTo>
                    <a:pt x="8710" y="2876"/>
                    <a:pt x="8402" y="2568"/>
                    <a:pt x="8010" y="2288"/>
                  </a:cubicBezTo>
                  <a:cubicBezTo>
                    <a:pt x="7719" y="2080"/>
                    <a:pt x="7351" y="1965"/>
                    <a:pt x="6975" y="1965"/>
                  </a:cubicBezTo>
                  <a:cubicBezTo>
                    <a:pt x="6844" y="1965"/>
                    <a:pt x="6712" y="1979"/>
                    <a:pt x="6582" y="2008"/>
                  </a:cubicBezTo>
                  <a:cubicBezTo>
                    <a:pt x="5630" y="2260"/>
                    <a:pt x="5042" y="3212"/>
                    <a:pt x="5266" y="4136"/>
                  </a:cubicBezTo>
                  <a:cubicBezTo>
                    <a:pt x="5378" y="4612"/>
                    <a:pt x="5574" y="5032"/>
                    <a:pt x="5770" y="5424"/>
                  </a:cubicBezTo>
                  <a:cubicBezTo>
                    <a:pt x="5966" y="5816"/>
                    <a:pt x="6190" y="6208"/>
                    <a:pt x="6414" y="6600"/>
                  </a:cubicBezTo>
                  <a:cubicBezTo>
                    <a:pt x="6890" y="7300"/>
                    <a:pt x="7450" y="7972"/>
                    <a:pt x="8038" y="8588"/>
                  </a:cubicBezTo>
                  <a:cubicBezTo>
                    <a:pt x="7338" y="8084"/>
                    <a:pt x="6610" y="7664"/>
                    <a:pt x="5826" y="7300"/>
                  </a:cubicBezTo>
                  <a:cubicBezTo>
                    <a:pt x="5434" y="7104"/>
                    <a:pt x="5014" y="6936"/>
                    <a:pt x="4593" y="6796"/>
                  </a:cubicBezTo>
                  <a:cubicBezTo>
                    <a:pt x="4173" y="6656"/>
                    <a:pt x="3725" y="6544"/>
                    <a:pt x="3249" y="6488"/>
                  </a:cubicBezTo>
                  <a:cubicBezTo>
                    <a:pt x="3210" y="6486"/>
                    <a:pt x="3171" y="6485"/>
                    <a:pt x="3132" y="6485"/>
                  </a:cubicBezTo>
                  <a:cubicBezTo>
                    <a:pt x="2687" y="6485"/>
                    <a:pt x="2211" y="6632"/>
                    <a:pt x="1877" y="6992"/>
                  </a:cubicBezTo>
                  <a:cubicBezTo>
                    <a:pt x="1177" y="7664"/>
                    <a:pt x="1149" y="8756"/>
                    <a:pt x="1821" y="9484"/>
                  </a:cubicBezTo>
                  <a:cubicBezTo>
                    <a:pt x="2129" y="9821"/>
                    <a:pt x="2493" y="10101"/>
                    <a:pt x="2885" y="10353"/>
                  </a:cubicBezTo>
                  <a:cubicBezTo>
                    <a:pt x="3249" y="10577"/>
                    <a:pt x="3641" y="10801"/>
                    <a:pt x="4033" y="11025"/>
                  </a:cubicBezTo>
                  <a:cubicBezTo>
                    <a:pt x="4789" y="11389"/>
                    <a:pt x="5602" y="11697"/>
                    <a:pt x="6414" y="11949"/>
                  </a:cubicBezTo>
                  <a:cubicBezTo>
                    <a:pt x="5925" y="11900"/>
                    <a:pt x="5437" y="11870"/>
                    <a:pt x="4949" y="11870"/>
                  </a:cubicBezTo>
                  <a:cubicBezTo>
                    <a:pt x="4597" y="11870"/>
                    <a:pt x="4245" y="11886"/>
                    <a:pt x="3893" y="11921"/>
                  </a:cubicBezTo>
                  <a:cubicBezTo>
                    <a:pt x="3445" y="11949"/>
                    <a:pt x="2997" y="12033"/>
                    <a:pt x="2549" y="12117"/>
                  </a:cubicBezTo>
                  <a:cubicBezTo>
                    <a:pt x="2101" y="12201"/>
                    <a:pt x="1681" y="12313"/>
                    <a:pt x="1233" y="12509"/>
                  </a:cubicBezTo>
                  <a:cubicBezTo>
                    <a:pt x="813" y="12733"/>
                    <a:pt x="449" y="13125"/>
                    <a:pt x="281" y="13629"/>
                  </a:cubicBezTo>
                  <a:cubicBezTo>
                    <a:pt x="1" y="14553"/>
                    <a:pt x="561" y="15533"/>
                    <a:pt x="1485" y="15813"/>
                  </a:cubicBezTo>
                  <a:cubicBezTo>
                    <a:pt x="1933" y="15953"/>
                    <a:pt x="2381" y="16009"/>
                    <a:pt x="2829" y="16037"/>
                  </a:cubicBezTo>
                  <a:cubicBezTo>
                    <a:pt x="3053" y="16051"/>
                    <a:pt x="3277" y="16058"/>
                    <a:pt x="3501" y="16058"/>
                  </a:cubicBezTo>
                  <a:cubicBezTo>
                    <a:pt x="3725" y="16058"/>
                    <a:pt x="3949" y="16051"/>
                    <a:pt x="4173" y="16037"/>
                  </a:cubicBezTo>
                  <a:cubicBezTo>
                    <a:pt x="5014" y="15981"/>
                    <a:pt x="5882" y="15841"/>
                    <a:pt x="6722" y="15645"/>
                  </a:cubicBezTo>
                  <a:lnTo>
                    <a:pt x="6722" y="15645"/>
                  </a:lnTo>
                  <a:cubicBezTo>
                    <a:pt x="5938" y="16009"/>
                    <a:pt x="5182" y="16401"/>
                    <a:pt x="4481" y="16905"/>
                  </a:cubicBezTo>
                  <a:cubicBezTo>
                    <a:pt x="4117" y="17157"/>
                    <a:pt x="3781" y="17437"/>
                    <a:pt x="3445" y="17718"/>
                  </a:cubicBezTo>
                  <a:cubicBezTo>
                    <a:pt x="3109" y="18026"/>
                    <a:pt x="2801" y="18362"/>
                    <a:pt x="2521" y="18726"/>
                  </a:cubicBezTo>
                  <a:cubicBezTo>
                    <a:pt x="2241" y="19146"/>
                    <a:pt x="2101" y="19650"/>
                    <a:pt x="2241" y="20182"/>
                  </a:cubicBezTo>
                  <a:cubicBezTo>
                    <a:pt x="2433" y="20973"/>
                    <a:pt x="3158" y="21518"/>
                    <a:pt x="3960" y="21518"/>
                  </a:cubicBezTo>
                  <a:cubicBezTo>
                    <a:pt x="4095" y="21518"/>
                    <a:pt x="4232" y="21502"/>
                    <a:pt x="4369" y="21470"/>
                  </a:cubicBezTo>
                  <a:cubicBezTo>
                    <a:pt x="4817" y="21358"/>
                    <a:pt x="5238" y="21190"/>
                    <a:pt x="5658" y="20994"/>
                  </a:cubicBezTo>
                  <a:cubicBezTo>
                    <a:pt x="6050" y="20798"/>
                    <a:pt x="6442" y="20574"/>
                    <a:pt x="6806" y="20322"/>
                  </a:cubicBezTo>
                  <a:cubicBezTo>
                    <a:pt x="7534" y="19846"/>
                    <a:pt x="8178" y="19314"/>
                    <a:pt x="8822" y="18726"/>
                  </a:cubicBezTo>
                  <a:lnTo>
                    <a:pt x="8822" y="18726"/>
                  </a:lnTo>
                  <a:cubicBezTo>
                    <a:pt x="8318" y="19426"/>
                    <a:pt x="7870" y="20154"/>
                    <a:pt x="7506" y="20910"/>
                  </a:cubicBezTo>
                  <a:cubicBezTo>
                    <a:pt x="7338" y="21302"/>
                    <a:pt x="7170" y="21722"/>
                    <a:pt x="7030" y="22142"/>
                  </a:cubicBezTo>
                  <a:cubicBezTo>
                    <a:pt x="6890" y="22590"/>
                    <a:pt x="6778" y="23010"/>
                    <a:pt x="6722" y="23486"/>
                  </a:cubicBezTo>
                  <a:cubicBezTo>
                    <a:pt x="6666" y="23990"/>
                    <a:pt x="6834" y="24494"/>
                    <a:pt x="7198" y="24886"/>
                  </a:cubicBezTo>
                  <a:cubicBezTo>
                    <a:pt x="7544" y="25247"/>
                    <a:pt x="8009" y="25430"/>
                    <a:pt x="8475" y="25430"/>
                  </a:cubicBezTo>
                  <a:cubicBezTo>
                    <a:pt x="8913" y="25430"/>
                    <a:pt x="9351" y="25268"/>
                    <a:pt x="9690" y="24942"/>
                  </a:cubicBezTo>
                  <a:cubicBezTo>
                    <a:pt x="10026" y="24606"/>
                    <a:pt x="10306" y="24242"/>
                    <a:pt x="10558" y="23878"/>
                  </a:cubicBezTo>
                  <a:cubicBezTo>
                    <a:pt x="10810" y="23486"/>
                    <a:pt x="11034" y="23122"/>
                    <a:pt x="11230" y="22702"/>
                  </a:cubicBezTo>
                  <a:cubicBezTo>
                    <a:pt x="11622" y="21946"/>
                    <a:pt x="11930" y="21162"/>
                    <a:pt x="12154" y="20322"/>
                  </a:cubicBezTo>
                  <a:lnTo>
                    <a:pt x="12154" y="20322"/>
                  </a:lnTo>
                  <a:cubicBezTo>
                    <a:pt x="12098" y="21190"/>
                    <a:pt x="12070" y="22030"/>
                    <a:pt x="12154" y="22870"/>
                  </a:cubicBezTo>
                  <a:cubicBezTo>
                    <a:pt x="12182" y="23318"/>
                    <a:pt x="12238" y="23738"/>
                    <a:pt x="12322" y="24186"/>
                  </a:cubicBezTo>
                  <a:cubicBezTo>
                    <a:pt x="12435" y="24634"/>
                    <a:pt x="12547" y="25082"/>
                    <a:pt x="12743" y="25503"/>
                  </a:cubicBezTo>
                  <a:cubicBezTo>
                    <a:pt x="12939" y="25951"/>
                    <a:pt x="13331" y="26315"/>
                    <a:pt x="13835" y="26455"/>
                  </a:cubicBezTo>
                  <a:cubicBezTo>
                    <a:pt x="14007" y="26505"/>
                    <a:pt x="14180" y="26529"/>
                    <a:pt x="14350" y="26529"/>
                  </a:cubicBezTo>
                  <a:cubicBezTo>
                    <a:pt x="15118" y="26529"/>
                    <a:pt x="15818" y="26035"/>
                    <a:pt x="16047" y="25279"/>
                  </a:cubicBezTo>
                  <a:cubicBezTo>
                    <a:pt x="16159" y="24802"/>
                    <a:pt x="16215" y="24354"/>
                    <a:pt x="16243" y="23906"/>
                  </a:cubicBezTo>
                  <a:cubicBezTo>
                    <a:pt x="16271" y="23458"/>
                    <a:pt x="16299" y="23010"/>
                    <a:pt x="16243" y="22562"/>
                  </a:cubicBezTo>
                  <a:cubicBezTo>
                    <a:pt x="16215" y="21722"/>
                    <a:pt x="16075" y="20882"/>
                    <a:pt x="15851" y="20042"/>
                  </a:cubicBezTo>
                  <a:lnTo>
                    <a:pt x="15851" y="20042"/>
                  </a:lnTo>
                  <a:cubicBezTo>
                    <a:pt x="16215" y="20798"/>
                    <a:pt x="16635" y="21554"/>
                    <a:pt x="17111" y="22254"/>
                  </a:cubicBezTo>
                  <a:cubicBezTo>
                    <a:pt x="17363" y="22618"/>
                    <a:pt x="17643" y="22982"/>
                    <a:pt x="17951" y="23290"/>
                  </a:cubicBezTo>
                  <a:cubicBezTo>
                    <a:pt x="18259" y="23626"/>
                    <a:pt x="18567" y="23962"/>
                    <a:pt x="18959" y="24242"/>
                  </a:cubicBezTo>
                  <a:cubicBezTo>
                    <a:pt x="19237" y="24441"/>
                    <a:pt x="19585" y="24555"/>
                    <a:pt x="19943" y="24555"/>
                  </a:cubicBezTo>
                  <a:cubicBezTo>
                    <a:pt x="20091" y="24555"/>
                    <a:pt x="20240" y="24535"/>
                    <a:pt x="20388" y="24494"/>
                  </a:cubicBezTo>
                  <a:cubicBezTo>
                    <a:pt x="21340" y="24270"/>
                    <a:pt x="21928" y="23318"/>
                    <a:pt x="21704" y="22366"/>
                  </a:cubicBezTo>
                  <a:cubicBezTo>
                    <a:pt x="21592" y="21918"/>
                    <a:pt x="21396" y="21498"/>
                    <a:pt x="21200" y="21106"/>
                  </a:cubicBezTo>
                  <a:cubicBezTo>
                    <a:pt x="21004" y="20686"/>
                    <a:pt x="20780" y="20294"/>
                    <a:pt x="20556" y="19930"/>
                  </a:cubicBezTo>
                  <a:cubicBezTo>
                    <a:pt x="20080" y="19230"/>
                    <a:pt x="19519" y="18558"/>
                    <a:pt x="18931" y="17942"/>
                  </a:cubicBezTo>
                  <a:lnTo>
                    <a:pt x="18931" y="17942"/>
                  </a:lnTo>
                  <a:cubicBezTo>
                    <a:pt x="19631" y="18418"/>
                    <a:pt x="20360" y="18866"/>
                    <a:pt x="21144" y="19230"/>
                  </a:cubicBezTo>
                  <a:cubicBezTo>
                    <a:pt x="21536" y="19426"/>
                    <a:pt x="21956" y="19594"/>
                    <a:pt x="22376" y="19734"/>
                  </a:cubicBezTo>
                  <a:cubicBezTo>
                    <a:pt x="22796" y="19846"/>
                    <a:pt x="23244" y="19986"/>
                    <a:pt x="23720" y="20014"/>
                  </a:cubicBezTo>
                  <a:cubicBezTo>
                    <a:pt x="23780" y="20021"/>
                    <a:pt x="23841" y="20024"/>
                    <a:pt x="23902" y="20024"/>
                  </a:cubicBezTo>
                  <a:cubicBezTo>
                    <a:pt x="24327" y="20024"/>
                    <a:pt x="24774" y="19856"/>
                    <a:pt x="25092" y="19538"/>
                  </a:cubicBezTo>
                  <a:cubicBezTo>
                    <a:pt x="25792" y="18866"/>
                    <a:pt x="25820" y="17746"/>
                    <a:pt x="25148" y="17045"/>
                  </a:cubicBezTo>
                  <a:cubicBezTo>
                    <a:pt x="24812" y="16709"/>
                    <a:pt x="24476" y="16429"/>
                    <a:pt x="24084" y="16177"/>
                  </a:cubicBezTo>
                  <a:cubicBezTo>
                    <a:pt x="23720" y="15925"/>
                    <a:pt x="23328" y="15701"/>
                    <a:pt x="22936" y="15505"/>
                  </a:cubicBezTo>
                  <a:cubicBezTo>
                    <a:pt x="22180" y="15141"/>
                    <a:pt x="21368" y="14833"/>
                    <a:pt x="20556" y="14581"/>
                  </a:cubicBezTo>
                  <a:lnTo>
                    <a:pt x="20556" y="14581"/>
                  </a:lnTo>
                  <a:cubicBezTo>
                    <a:pt x="21018" y="14627"/>
                    <a:pt x="21481" y="14648"/>
                    <a:pt x="21943" y="14648"/>
                  </a:cubicBezTo>
                  <a:cubicBezTo>
                    <a:pt x="22321" y="14648"/>
                    <a:pt x="22698" y="14634"/>
                    <a:pt x="23076" y="14609"/>
                  </a:cubicBezTo>
                  <a:cubicBezTo>
                    <a:pt x="23524" y="14581"/>
                    <a:pt x="23972" y="14497"/>
                    <a:pt x="24420" y="14413"/>
                  </a:cubicBezTo>
                  <a:cubicBezTo>
                    <a:pt x="24840" y="14329"/>
                    <a:pt x="25288" y="14189"/>
                    <a:pt x="25736" y="13993"/>
                  </a:cubicBezTo>
                  <a:cubicBezTo>
                    <a:pt x="26156" y="13797"/>
                    <a:pt x="26520" y="13405"/>
                    <a:pt x="26688" y="12901"/>
                  </a:cubicBezTo>
                  <a:cubicBezTo>
                    <a:pt x="26940" y="11949"/>
                    <a:pt x="26408" y="10969"/>
                    <a:pt x="25484" y="10717"/>
                  </a:cubicBezTo>
                  <a:cubicBezTo>
                    <a:pt x="25036" y="10577"/>
                    <a:pt x="24588" y="10521"/>
                    <a:pt x="24140" y="10493"/>
                  </a:cubicBezTo>
                  <a:cubicBezTo>
                    <a:pt x="23916" y="10479"/>
                    <a:pt x="23692" y="10472"/>
                    <a:pt x="23468" y="10472"/>
                  </a:cubicBezTo>
                  <a:cubicBezTo>
                    <a:pt x="23244" y="10472"/>
                    <a:pt x="23020" y="10479"/>
                    <a:pt x="22796" y="10493"/>
                  </a:cubicBezTo>
                  <a:cubicBezTo>
                    <a:pt x="21956" y="10549"/>
                    <a:pt x="21088" y="10689"/>
                    <a:pt x="20248" y="10885"/>
                  </a:cubicBezTo>
                  <a:cubicBezTo>
                    <a:pt x="21032" y="10521"/>
                    <a:pt x="21788" y="10101"/>
                    <a:pt x="22488" y="9624"/>
                  </a:cubicBezTo>
                  <a:cubicBezTo>
                    <a:pt x="22852" y="9372"/>
                    <a:pt x="23188" y="9092"/>
                    <a:pt x="23524" y="8784"/>
                  </a:cubicBezTo>
                  <a:cubicBezTo>
                    <a:pt x="23860" y="8504"/>
                    <a:pt x="24168" y="8168"/>
                    <a:pt x="24448" y="7776"/>
                  </a:cubicBezTo>
                  <a:cubicBezTo>
                    <a:pt x="24728" y="7384"/>
                    <a:pt x="24840" y="6852"/>
                    <a:pt x="24728" y="6348"/>
                  </a:cubicBezTo>
                  <a:cubicBezTo>
                    <a:pt x="24537" y="5537"/>
                    <a:pt x="23818" y="5011"/>
                    <a:pt x="23021" y="5011"/>
                  </a:cubicBezTo>
                  <a:cubicBezTo>
                    <a:pt x="22882" y="5011"/>
                    <a:pt x="22741" y="5027"/>
                    <a:pt x="22600" y="5060"/>
                  </a:cubicBezTo>
                  <a:cubicBezTo>
                    <a:pt x="22124" y="5172"/>
                    <a:pt x="21732" y="5340"/>
                    <a:pt x="21312" y="5536"/>
                  </a:cubicBezTo>
                  <a:cubicBezTo>
                    <a:pt x="20920" y="5732"/>
                    <a:pt x="20528" y="5956"/>
                    <a:pt x="20164" y="6208"/>
                  </a:cubicBezTo>
                  <a:cubicBezTo>
                    <a:pt x="19435" y="6684"/>
                    <a:pt x="18791" y="7216"/>
                    <a:pt x="18147" y="7804"/>
                  </a:cubicBezTo>
                  <a:cubicBezTo>
                    <a:pt x="18651" y="7104"/>
                    <a:pt x="19099" y="6376"/>
                    <a:pt x="19435" y="5620"/>
                  </a:cubicBezTo>
                  <a:cubicBezTo>
                    <a:pt x="19631" y="5200"/>
                    <a:pt x="19799" y="4808"/>
                    <a:pt x="19940" y="4360"/>
                  </a:cubicBezTo>
                  <a:cubicBezTo>
                    <a:pt x="20080" y="3940"/>
                    <a:pt x="20192" y="3520"/>
                    <a:pt x="20248" y="3044"/>
                  </a:cubicBezTo>
                  <a:cubicBezTo>
                    <a:pt x="20276" y="2540"/>
                    <a:pt x="20136" y="2036"/>
                    <a:pt x="19771" y="1643"/>
                  </a:cubicBezTo>
                  <a:cubicBezTo>
                    <a:pt x="19425" y="1283"/>
                    <a:pt x="18960" y="1100"/>
                    <a:pt x="18494" y="1100"/>
                  </a:cubicBezTo>
                  <a:cubicBezTo>
                    <a:pt x="18057" y="1100"/>
                    <a:pt x="17618" y="1262"/>
                    <a:pt x="17279" y="1587"/>
                  </a:cubicBezTo>
                  <a:cubicBezTo>
                    <a:pt x="16915" y="1923"/>
                    <a:pt x="16663" y="2288"/>
                    <a:pt x="16411" y="2652"/>
                  </a:cubicBezTo>
                  <a:cubicBezTo>
                    <a:pt x="16159" y="3016"/>
                    <a:pt x="15935" y="3408"/>
                    <a:pt x="15739" y="3800"/>
                  </a:cubicBezTo>
                  <a:cubicBezTo>
                    <a:pt x="15347" y="4584"/>
                    <a:pt x="15039" y="5368"/>
                    <a:pt x="14787" y="6208"/>
                  </a:cubicBezTo>
                  <a:cubicBezTo>
                    <a:pt x="14871" y="5340"/>
                    <a:pt x="14899" y="4500"/>
                    <a:pt x="14815" y="3660"/>
                  </a:cubicBezTo>
                  <a:cubicBezTo>
                    <a:pt x="14787" y="3212"/>
                    <a:pt x="14731" y="2764"/>
                    <a:pt x="14647" y="2344"/>
                  </a:cubicBezTo>
                  <a:cubicBezTo>
                    <a:pt x="14535" y="1895"/>
                    <a:pt x="14423" y="1447"/>
                    <a:pt x="14227" y="1027"/>
                  </a:cubicBezTo>
                  <a:cubicBezTo>
                    <a:pt x="14031" y="579"/>
                    <a:pt x="13639" y="215"/>
                    <a:pt x="13107" y="75"/>
                  </a:cubicBezTo>
                  <a:cubicBezTo>
                    <a:pt x="12939" y="25"/>
                    <a:pt x="12770" y="1"/>
                    <a:pt x="12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6608950" y="3280350"/>
              <a:ext cx="673525" cy="674200"/>
            </a:xfrm>
            <a:custGeom>
              <a:rect b="b" l="l" r="r" t="t"/>
              <a:pathLst>
                <a:path extrusionOk="0" h="26968" w="26941">
                  <a:moveTo>
                    <a:pt x="1793" y="9689"/>
                  </a:moveTo>
                  <a:cubicBezTo>
                    <a:pt x="2129" y="10025"/>
                    <a:pt x="2493" y="10306"/>
                    <a:pt x="2857" y="10558"/>
                  </a:cubicBezTo>
                  <a:cubicBezTo>
                    <a:pt x="3249" y="10810"/>
                    <a:pt x="3613" y="11034"/>
                    <a:pt x="4005" y="11230"/>
                  </a:cubicBezTo>
                  <a:cubicBezTo>
                    <a:pt x="4790" y="11622"/>
                    <a:pt x="5574" y="11930"/>
                    <a:pt x="6414" y="12154"/>
                  </a:cubicBezTo>
                  <a:cubicBezTo>
                    <a:pt x="5546" y="12098"/>
                    <a:pt x="4706" y="12070"/>
                    <a:pt x="3865" y="12154"/>
                  </a:cubicBezTo>
                  <a:cubicBezTo>
                    <a:pt x="3417" y="12182"/>
                    <a:pt x="2969" y="12238"/>
                    <a:pt x="2549" y="12322"/>
                  </a:cubicBezTo>
                  <a:cubicBezTo>
                    <a:pt x="2101" y="12434"/>
                    <a:pt x="1653" y="12546"/>
                    <a:pt x="1233" y="12742"/>
                  </a:cubicBezTo>
                  <a:cubicBezTo>
                    <a:pt x="785" y="12938"/>
                    <a:pt x="421" y="13330"/>
                    <a:pt x="281" y="13862"/>
                  </a:cubicBezTo>
                  <a:cubicBezTo>
                    <a:pt x="1" y="14786"/>
                    <a:pt x="533" y="15766"/>
                    <a:pt x="1457" y="16046"/>
                  </a:cubicBezTo>
                  <a:cubicBezTo>
                    <a:pt x="1905" y="16158"/>
                    <a:pt x="2381" y="16214"/>
                    <a:pt x="2829" y="16270"/>
                  </a:cubicBezTo>
                  <a:cubicBezTo>
                    <a:pt x="3277" y="16298"/>
                    <a:pt x="3725" y="16298"/>
                    <a:pt x="4173" y="16270"/>
                  </a:cubicBezTo>
                  <a:cubicBezTo>
                    <a:pt x="5014" y="16214"/>
                    <a:pt x="5854" y="16074"/>
                    <a:pt x="6694" y="15878"/>
                  </a:cubicBezTo>
                  <a:cubicBezTo>
                    <a:pt x="5910" y="16214"/>
                    <a:pt x="5182" y="16634"/>
                    <a:pt x="4482" y="17110"/>
                  </a:cubicBezTo>
                  <a:cubicBezTo>
                    <a:pt x="4117" y="17362"/>
                    <a:pt x="3753" y="17642"/>
                    <a:pt x="3417" y="17950"/>
                  </a:cubicBezTo>
                  <a:cubicBezTo>
                    <a:pt x="3081" y="18259"/>
                    <a:pt x="2773" y="18567"/>
                    <a:pt x="2493" y="18959"/>
                  </a:cubicBezTo>
                  <a:cubicBezTo>
                    <a:pt x="2213" y="19351"/>
                    <a:pt x="2101" y="19883"/>
                    <a:pt x="2213" y="20387"/>
                  </a:cubicBezTo>
                  <a:cubicBezTo>
                    <a:pt x="2465" y="21339"/>
                    <a:pt x="3417" y="21927"/>
                    <a:pt x="4341" y="21703"/>
                  </a:cubicBezTo>
                  <a:cubicBezTo>
                    <a:pt x="4818" y="21591"/>
                    <a:pt x="5238" y="21395"/>
                    <a:pt x="5630" y="21199"/>
                  </a:cubicBezTo>
                  <a:cubicBezTo>
                    <a:pt x="6050" y="21003"/>
                    <a:pt x="6414" y="20779"/>
                    <a:pt x="6806" y="20555"/>
                  </a:cubicBezTo>
                  <a:cubicBezTo>
                    <a:pt x="7506" y="20079"/>
                    <a:pt x="8178" y="19519"/>
                    <a:pt x="8794" y="18931"/>
                  </a:cubicBezTo>
                  <a:cubicBezTo>
                    <a:pt x="8290" y="19631"/>
                    <a:pt x="7870" y="20359"/>
                    <a:pt x="7506" y="21143"/>
                  </a:cubicBezTo>
                  <a:cubicBezTo>
                    <a:pt x="7310" y="21535"/>
                    <a:pt x="7142" y="21955"/>
                    <a:pt x="7002" y="22375"/>
                  </a:cubicBezTo>
                  <a:cubicBezTo>
                    <a:pt x="6862" y="22795"/>
                    <a:pt x="6750" y="23243"/>
                    <a:pt x="6722" y="23719"/>
                  </a:cubicBezTo>
                  <a:cubicBezTo>
                    <a:pt x="6666" y="24195"/>
                    <a:pt x="6834" y="24727"/>
                    <a:pt x="7198" y="25091"/>
                  </a:cubicBezTo>
                  <a:cubicBezTo>
                    <a:pt x="7870" y="25792"/>
                    <a:pt x="8990" y="25820"/>
                    <a:pt x="9690" y="25147"/>
                  </a:cubicBezTo>
                  <a:cubicBezTo>
                    <a:pt x="10026" y="24839"/>
                    <a:pt x="10306" y="24475"/>
                    <a:pt x="10558" y="24083"/>
                  </a:cubicBezTo>
                  <a:cubicBezTo>
                    <a:pt x="10810" y="23719"/>
                    <a:pt x="11034" y="23327"/>
                    <a:pt x="11230" y="22935"/>
                  </a:cubicBezTo>
                  <a:cubicBezTo>
                    <a:pt x="11594" y="22179"/>
                    <a:pt x="11902" y="21367"/>
                    <a:pt x="12155" y="20555"/>
                  </a:cubicBezTo>
                  <a:cubicBezTo>
                    <a:pt x="12071" y="21395"/>
                    <a:pt x="12071" y="22235"/>
                    <a:pt x="12127" y="23075"/>
                  </a:cubicBezTo>
                  <a:cubicBezTo>
                    <a:pt x="12155" y="23523"/>
                    <a:pt x="12239" y="23971"/>
                    <a:pt x="12323" y="24419"/>
                  </a:cubicBezTo>
                  <a:cubicBezTo>
                    <a:pt x="12407" y="24867"/>
                    <a:pt x="12547" y="25287"/>
                    <a:pt x="12715" y="25735"/>
                  </a:cubicBezTo>
                  <a:cubicBezTo>
                    <a:pt x="12939" y="26156"/>
                    <a:pt x="13331" y="26520"/>
                    <a:pt x="13835" y="26688"/>
                  </a:cubicBezTo>
                  <a:cubicBezTo>
                    <a:pt x="14759" y="26968"/>
                    <a:pt x="15739" y="26408"/>
                    <a:pt x="16019" y="25483"/>
                  </a:cubicBezTo>
                  <a:cubicBezTo>
                    <a:pt x="16159" y="25035"/>
                    <a:pt x="16215" y="24587"/>
                    <a:pt x="16243" y="24139"/>
                  </a:cubicBezTo>
                  <a:cubicBezTo>
                    <a:pt x="16271" y="23691"/>
                    <a:pt x="16271" y="23243"/>
                    <a:pt x="16243" y="22795"/>
                  </a:cubicBezTo>
                  <a:cubicBezTo>
                    <a:pt x="16187" y="21955"/>
                    <a:pt x="16047" y="21087"/>
                    <a:pt x="15851" y="20247"/>
                  </a:cubicBezTo>
                  <a:cubicBezTo>
                    <a:pt x="16215" y="21031"/>
                    <a:pt x="16607" y="21787"/>
                    <a:pt x="17111" y="22487"/>
                  </a:cubicBezTo>
                  <a:cubicBezTo>
                    <a:pt x="17363" y="22851"/>
                    <a:pt x="17643" y="23187"/>
                    <a:pt x="17923" y="23523"/>
                  </a:cubicBezTo>
                  <a:cubicBezTo>
                    <a:pt x="18231" y="23859"/>
                    <a:pt x="18567" y="24167"/>
                    <a:pt x="18931" y="24447"/>
                  </a:cubicBezTo>
                  <a:cubicBezTo>
                    <a:pt x="19351" y="24727"/>
                    <a:pt x="19856" y="24867"/>
                    <a:pt x="20388" y="24727"/>
                  </a:cubicBezTo>
                  <a:cubicBezTo>
                    <a:pt x="21340" y="24503"/>
                    <a:pt x="21900" y="23551"/>
                    <a:pt x="21676" y="22599"/>
                  </a:cubicBezTo>
                  <a:cubicBezTo>
                    <a:pt x="21564" y="22151"/>
                    <a:pt x="21396" y="21731"/>
                    <a:pt x="21200" y="21311"/>
                  </a:cubicBezTo>
                  <a:cubicBezTo>
                    <a:pt x="21004" y="20919"/>
                    <a:pt x="20780" y="20527"/>
                    <a:pt x="20528" y="20163"/>
                  </a:cubicBezTo>
                  <a:cubicBezTo>
                    <a:pt x="20052" y="19435"/>
                    <a:pt x="19519" y="18791"/>
                    <a:pt x="18931" y="18147"/>
                  </a:cubicBezTo>
                  <a:cubicBezTo>
                    <a:pt x="19632" y="18651"/>
                    <a:pt x="20360" y="19099"/>
                    <a:pt x="21116" y="19463"/>
                  </a:cubicBezTo>
                  <a:cubicBezTo>
                    <a:pt x="21508" y="19631"/>
                    <a:pt x="21928" y="19799"/>
                    <a:pt x="22348" y="19939"/>
                  </a:cubicBezTo>
                  <a:cubicBezTo>
                    <a:pt x="22796" y="20079"/>
                    <a:pt x="23216" y="20191"/>
                    <a:pt x="23692" y="20247"/>
                  </a:cubicBezTo>
                  <a:cubicBezTo>
                    <a:pt x="24196" y="20303"/>
                    <a:pt x="24700" y="20135"/>
                    <a:pt x="25092" y="19771"/>
                  </a:cubicBezTo>
                  <a:cubicBezTo>
                    <a:pt x="25792" y="19099"/>
                    <a:pt x="25820" y="17978"/>
                    <a:pt x="25148" y="17278"/>
                  </a:cubicBezTo>
                  <a:cubicBezTo>
                    <a:pt x="24812" y="16942"/>
                    <a:pt x="24448" y="16662"/>
                    <a:pt x="24084" y="16410"/>
                  </a:cubicBezTo>
                  <a:cubicBezTo>
                    <a:pt x="23692" y="16158"/>
                    <a:pt x="23328" y="15934"/>
                    <a:pt x="22908" y="15738"/>
                  </a:cubicBezTo>
                  <a:cubicBezTo>
                    <a:pt x="22152" y="15346"/>
                    <a:pt x="21368" y="15038"/>
                    <a:pt x="20528" y="14814"/>
                  </a:cubicBezTo>
                  <a:cubicBezTo>
                    <a:pt x="21396" y="14870"/>
                    <a:pt x="22236" y="14898"/>
                    <a:pt x="23076" y="14814"/>
                  </a:cubicBezTo>
                  <a:cubicBezTo>
                    <a:pt x="23524" y="14786"/>
                    <a:pt x="23972" y="14730"/>
                    <a:pt x="24392" y="14646"/>
                  </a:cubicBezTo>
                  <a:cubicBezTo>
                    <a:pt x="24840" y="14534"/>
                    <a:pt x="25288" y="14422"/>
                    <a:pt x="25708" y="14226"/>
                  </a:cubicBezTo>
                  <a:cubicBezTo>
                    <a:pt x="26156" y="14030"/>
                    <a:pt x="26520" y="13638"/>
                    <a:pt x="26660" y="13106"/>
                  </a:cubicBezTo>
                  <a:cubicBezTo>
                    <a:pt x="26940" y="12182"/>
                    <a:pt x="26408" y="11202"/>
                    <a:pt x="25484" y="10922"/>
                  </a:cubicBezTo>
                  <a:cubicBezTo>
                    <a:pt x="25008" y="10810"/>
                    <a:pt x="24560" y="10754"/>
                    <a:pt x="24112" y="10698"/>
                  </a:cubicBezTo>
                  <a:cubicBezTo>
                    <a:pt x="23664" y="10670"/>
                    <a:pt x="23216" y="10670"/>
                    <a:pt x="22768" y="10698"/>
                  </a:cubicBezTo>
                  <a:cubicBezTo>
                    <a:pt x="21928" y="10754"/>
                    <a:pt x="21088" y="10894"/>
                    <a:pt x="20248" y="11090"/>
                  </a:cubicBezTo>
                  <a:cubicBezTo>
                    <a:pt x="21032" y="10754"/>
                    <a:pt x="21760" y="10334"/>
                    <a:pt x="22460" y="9857"/>
                  </a:cubicBezTo>
                  <a:cubicBezTo>
                    <a:pt x="22824" y="9605"/>
                    <a:pt x="23188" y="9325"/>
                    <a:pt x="23524" y="9017"/>
                  </a:cubicBezTo>
                  <a:cubicBezTo>
                    <a:pt x="23832" y="8709"/>
                    <a:pt x="24168" y="8401"/>
                    <a:pt x="24448" y="8009"/>
                  </a:cubicBezTo>
                  <a:cubicBezTo>
                    <a:pt x="24728" y="7617"/>
                    <a:pt x="24840" y="7085"/>
                    <a:pt x="24700" y="6581"/>
                  </a:cubicBezTo>
                  <a:cubicBezTo>
                    <a:pt x="24476" y="5629"/>
                    <a:pt x="23524" y="5041"/>
                    <a:pt x="22572" y="5265"/>
                  </a:cubicBezTo>
                  <a:cubicBezTo>
                    <a:pt x="22124" y="5377"/>
                    <a:pt x="21704" y="5573"/>
                    <a:pt x="21312" y="5769"/>
                  </a:cubicBezTo>
                  <a:cubicBezTo>
                    <a:pt x="20892" y="5965"/>
                    <a:pt x="20500" y="6189"/>
                    <a:pt x="20136" y="6413"/>
                  </a:cubicBezTo>
                  <a:cubicBezTo>
                    <a:pt x="19435" y="6889"/>
                    <a:pt x="18763" y="7449"/>
                    <a:pt x="18147" y="8037"/>
                  </a:cubicBezTo>
                  <a:cubicBezTo>
                    <a:pt x="18623" y="7337"/>
                    <a:pt x="19071" y="6609"/>
                    <a:pt x="19435" y="5825"/>
                  </a:cubicBezTo>
                  <a:cubicBezTo>
                    <a:pt x="19632" y="5433"/>
                    <a:pt x="19800" y="5013"/>
                    <a:pt x="19940" y="4593"/>
                  </a:cubicBezTo>
                  <a:cubicBezTo>
                    <a:pt x="20052" y="4173"/>
                    <a:pt x="20192" y="3725"/>
                    <a:pt x="20220" y="3249"/>
                  </a:cubicBezTo>
                  <a:cubicBezTo>
                    <a:pt x="20276" y="2773"/>
                    <a:pt x="20108" y="2240"/>
                    <a:pt x="19744" y="1876"/>
                  </a:cubicBezTo>
                  <a:cubicBezTo>
                    <a:pt x="19071" y="1176"/>
                    <a:pt x="17951" y="1148"/>
                    <a:pt x="17251" y="1820"/>
                  </a:cubicBezTo>
                  <a:cubicBezTo>
                    <a:pt x="16915" y="2128"/>
                    <a:pt x="16635" y="2493"/>
                    <a:pt x="16383" y="2885"/>
                  </a:cubicBezTo>
                  <a:cubicBezTo>
                    <a:pt x="16131" y="3249"/>
                    <a:pt x="15907" y="3641"/>
                    <a:pt x="15711" y="4033"/>
                  </a:cubicBezTo>
                  <a:cubicBezTo>
                    <a:pt x="15347" y="4789"/>
                    <a:pt x="15039" y="5601"/>
                    <a:pt x="14787" y="6413"/>
                  </a:cubicBezTo>
                  <a:cubicBezTo>
                    <a:pt x="14871" y="5573"/>
                    <a:pt x="14871" y="4733"/>
                    <a:pt x="14815" y="3893"/>
                  </a:cubicBezTo>
                  <a:cubicBezTo>
                    <a:pt x="14787" y="3445"/>
                    <a:pt x="14703" y="2997"/>
                    <a:pt x="14619" y="2549"/>
                  </a:cubicBezTo>
                  <a:cubicBezTo>
                    <a:pt x="14535" y="2100"/>
                    <a:pt x="14395" y="1680"/>
                    <a:pt x="14199" y="1232"/>
                  </a:cubicBezTo>
                  <a:cubicBezTo>
                    <a:pt x="14003" y="812"/>
                    <a:pt x="13611" y="448"/>
                    <a:pt x="13107" y="280"/>
                  </a:cubicBezTo>
                  <a:cubicBezTo>
                    <a:pt x="12183" y="0"/>
                    <a:pt x="11202" y="560"/>
                    <a:pt x="10922" y="1484"/>
                  </a:cubicBezTo>
                  <a:cubicBezTo>
                    <a:pt x="10782" y="1932"/>
                    <a:pt x="10726" y="2380"/>
                    <a:pt x="10698" y="2829"/>
                  </a:cubicBezTo>
                  <a:cubicBezTo>
                    <a:pt x="10670" y="3277"/>
                    <a:pt x="10670" y="3725"/>
                    <a:pt x="10698" y="4173"/>
                  </a:cubicBezTo>
                  <a:cubicBezTo>
                    <a:pt x="10754" y="5013"/>
                    <a:pt x="10894" y="5881"/>
                    <a:pt x="11090" y="6721"/>
                  </a:cubicBezTo>
                  <a:cubicBezTo>
                    <a:pt x="10726" y="5937"/>
                    <a:pt x="10306" y="5181"/>
                    <a:pt x="9830" y="4481"/>
                  </a:cubicBezTo>
                  <a:cubicBezTo>
                    <a:pt x="9578" y="4117"/>
                    <a:pt x="9298" y="3781"/>
                    <a:pt x="9018" y="3445"/>
                  </a:cubicBezTo>
                  <a:cubicBezTo>
                    <a:pt x="8710" y="3109"/>
                    <a:pt x="8374" y="2801"/>
                    <a:pt x="8010" y="2521"/>
                  </a:cubicBezTo>
                  <a:cubicBezTo>
                    <a:pt x="7590" y="2240"/>
                    <a:pt x="7086" y="2100"/>
                    <a:pt x="6554" y="2240"/>
                  </a:cubicBezTo>
                  <a:cubicBezTo>
                    <a:pt x="5602" y="2465"/>
                    <a:pt x="5042" y="3417"/>
                    <a:pt x="5266" y="4369"/>
                  </a:cubicBezTo>
                  <a:cubicBezTo>
                    <a:pt x="5378" y="4817"/>
                    <a:pt x="5546" y="5237"/>
                    <a:pt x="5742" y="5657"/>
                  </a:cubicBezTo>
                  <a:cubicBezTo>
                    <a:pt x="5938" y="6049"/>
                    <a:pt x="6162" y="6441"/>
                    <a:pt x="6414" y="6805"/>
                  </a:cubicBezTo>
                  <a:cubicBezTo>
                    <a:pt x="6890" y="7533"/>
                    <a:pt x="7422" y="8177"/>
                    <a:pt x="8010" y="8821"/>
                  </a:cubicBezTo>
                  <a:cubicBezTo>
                    <a:pt x="7310" y="8317"/>
                    <a:pt x="6582" y="7869"/>
                    <a:pt x="5826" y="7505"/>
                  </a:cubicBezTo>
                  <a:cubicBezTo>
                    <a:pt x="5434" y="7337"/>
                    <a:pt x="5014" y="7169"/>
                    <a:pt x="4594" y="7029"/>
                  </a:cubicBezTo>
                  <a:cubicBezTo>
                    <a:pt x="4145" y="6889"/>
                    <a:pt x="3725" y="6777"/>
                    <a:pt x="3249" y="6721"/>
                  </a:cubicBezTo>
                  <a:cubicBezTo>
                    <a:pt x="2745" y="6665"/>
                    <a:pt x="2241" y="6833"/>
                    <a:pt x="1849" y="7197"/>
                  </a:cubicBezTo>
                  <a:cubicBezTo>
                    <a:pt x="1149" y="7869"/>
                    <a:pt x="1121" y="8989"/>
                    <a:pt x="1793" y="96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6877800" y="3549175"/>
              <a:ext cx="137250" cy="137250"/>
            </a:xfrm>
            <a:custGeom>
              <a:rect b="b" l="l" r="r" t="t"/>
              <a:pathLst>
                <a:path extrusionOk="0" h="5490" w="5490">
                  <a:moveTo>
                    <a:pt x="588" y="1709"/>
                  </a:moveTo>
                  <a:cubicBezTo>
                    <a:pt x="1176" y="505"/>
                    <a:pt x="2605" y="1"/>
                    <a:pt x="3809" y="589"/>
                  </a:cubicBezTo>
                  <a:cubicBezTo>
                    <a:pt x="4985" y="1177"/>
                    <a:pt x="5489" y="2605"/>
                    <a:pt x="4901" y="3809"/>
                  </a:cubicBezTo>
                  <a:cubicBezTo>
                    <a:pt x="4341" y="4985"/>
                    <a:pt x="2885" y="5489"/>
                    <a:pt x="1709" y="4901"/>
                  </a:cubicBezTo>
                  <a:cubicBezTo>
                    <a:pt x="504" y="4341"/>
                    <a:pt x="0" y="2885"/>
                    <a:pt x="588" y="17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9"/>
            <p:cNvSpPr/>
            <p:nvPr/>
          </p:nvSpPr>
          <p:spPr>
            <a:xfrm>
              <a:off x="6212700" y="4011675"/>
              <a:ext cx="1135575" cy="1135825"/>
            </a:xfrm>
            <a:custGeom>
              <a:rect b="b" l="l" r="r" t="t"/>
              <a:pathLst>
                <a:path extrusionOk="0" h="45433" w="45423">
                  <a:moveTo>
                    <a:pt x="19424" y="0"/>
                  </a:moveTo>
                  <a:cubicBezTo>
                    <a:pt x="19341" y="0"/>
                    <a:pt x="19260" y="4"/>
                    <a:pt x="19183" y="11"/>
                  </a:cubicBezTo>
                  <a:cubicBezTo>
                    <a:pt x="18483" y="123"/>
                    <a:pt x="17839" y="571"/>
                    <a:pt x="17335" y="1215"/>
                  </a:cubicBezTo>
                  <a:cubicBezTo>
                    <a:pt x="17223" y="1355"/>
                    <a:pt x="17111" y="1523"/>
                    <a:pt x="16999" y="1719"/>
                  </a:cubicBezTo>
                  <a:cubicBezTo>
                    <a:pt x="16915" y="1887"/>
                    <a:pt x="16803" y="2055"/>
                    <a:pt x="16747" y="2279"/>
                  </a:cubicBezTo>
                  <a:cubicBezTo>
                    <a:pt x="16579" y="2643"/>
                    <a:pt x="16495" y="3063"/>
                    <a:pt x="16439" y="3483"/>
                  </a:cubicBezTo>
                  <a:cubicBezTo>
                    <a:pt x="16327" y="4772"/>
                    <a:pt x="16495" y="6004"/>
                    <a:pt x="16747" y="7124"/>
                  </a:cubicBezTo>
                  <a:cubicBezTo>
                    <a:pt x="16243" y="6116"/>
                    <a:pt x="15543" y="5052"/>
                    <a:pt x="14591" y="4155"/>
                  </a:cubicBezTo>
                  <a:cubicBezTo>
                    <a:pt x="14283" y="3875"/>
                    <a:pt x="13947" y="3651"/>
                    <a:pt x="13583" y="3455"/>
                  </a:cubicBezTo>
                  <a:cubicBezTo>
                    <a:pt x="13387" y="3371"/>
                    <a:pt x="13219" y="3287"/>
                    <a:pt x="13023" y="3203"/>
                  </a:cubicBezTo>
                  <a:cubicBezTo>
                    <a:pt x="12826" y="3147"/>
                    <a:pt x="12630" y="3091"/>
                    <a:pt x="12434" y="3063"/>
                  </a:cubicBezTo>
                  <a:cubicBezTo>
                    <a:pt x="12196" y="3012"/>
                    <a:pt x="11957" y="2987"/>
                    <a:pt x="11724" y="2987"/>
                  </a:cubicBezTo>
                  <a:cubicBezTo>
                    <a:pt x="11193" y="2987"/>
                    <a:pt x="10696" y="3118"/>
                    <a:pt x="10306" y="3371"/>
                  </a:cubicBezTo>
                  <a:cubicBezTo>
                    <a:pt x="9998" y="3567"/>
                    <a:pt x="9746" y="3819"/>
                    <a:pt x="9550" y="4127"/>
                  </a:cubicBezTo>
                  <a:cubicBezTo>
                    <a:pt x="9354" y="4436"/>
                    <a:pt x="9186" y="4800"/>
                    <a:pt x="9102" y="5192"/>
                  </a:cubicBezTo>
                  <a:cubicBezTo>
                    <a:pt x="8990" y="5556"/>
                    <a:pt x="8962" y="5976"/>
                    <a:pt x="8962" y="6396"/>
                  </a:cubicBezTo>
                  <a:cubicBezTo>
                    <a:pt x="8990" y="6816"/>
                    <a:pt x="9074" y="7236"/>
                    <a:pt x="9186" y="7628"/>
                  </a:cubicBezTo>
                  <a:cubicBezTo>
                    <a:pt x="9606" y="8860"/>
                    <a:pt x="10278" y="9952"/>
                    <a:pt x="10978" y="10848"/>
                  </a:cubicBezTo>
                  <a:cubicBezTo>
                    <a:pt x="10726" y="10652"/>
                    <a:pt x="10502" y="10484"/>
                    <a:pt x="10278" y="10316"/>
                  </a:cubicBezTo>
                  <a:cubicBezTo>
                    <a:pt x="9858" y="10036"/>
                    <a:pt x="9466" y="9812"/>
                    <a:pt x="9074" y="9588"/>
                  </a:cubicBezTo>
                  <a:cubicBezTo>
                    <a:pt x="8654" y="9364"/>
                    <a:pt x="8206" y="9168"/>
                    <a:pt x="7786" y="9028"/>
                  </a:cubicBezTo>
                  <a:cubicBezTo>
                    <a:pt x="7366" y="8888"/>
                    <a:pt x="6946" y="8804"/>
                    <a:pt x="6554" y="8804"/>
                  </a:cubicBezTo>
                  <a:cubicBezTo>
                    <a:pt x="6456" y="8797"/>
                    <a:pt x="6356" y="8794"/>
                    <a:pt x="6255" y="8794"/>
                  </a:cubicBezTo>
                  <a:cubicBezTo>
                    <a:pt x="5953" y="8794"/>
                    <a:pt x="5644" y="8825"/>
                    <a:pt x="5349" y="8888"/>
                  </a:cubicBezTo>
                  <a:cubicBezTo>
                    <a:pt x="4957" y="9000"/>
                    <a:pt x="4593" y="9140"/>
                    <a:pt x="4285" y="9336"/>
                  </a:cubicBezTo>
                  <a:cubicBezTo>
                    <a:pt x="4033" y="9476"/>
                    <a:pt x="3809" y="9672"/>
                    <a:pt x="3613" y="9924"/>
                  </a:cubicBezTo>
                  <a:lnTo>
                    <a:pt x="3501" y="10064"/>
                  </a:lnTo>
                  <a:cubicBezTo>
                    <a:pt x="3333" y="10316"/>
                    <a:pt x="3221" y="10652"/>
                    <a:pt x="3137" y="11044"/>
                  </a:cubicBezTo>
                  <a:cubicBezTo>
                    <a:pt x="3081" y="11408"/>
                    <a:pt x="3109" y="11800"/>
                    <a:pt x="3165" y="12193"/>
                  </a:cubicBezTo>
                  <a:cubicBezTo>
                    <a:pt x="3305" y="12977"/>
                    <a:pt x="3697" y="13761"/>
                    <a:pt x="4257" y="14377"/>
                  </a:cubicBezTo>
                  <a:cubicBezTo>
                    <a:pt x="4845" y="15049"/>
                    <a:pt x="5574" y="15609"/>
                    <a:pt x="6442" y="16169"/>
                  </a:cubicBezTo>
                  <a:cubicBezTo>
                    <a:pt x="6666" y="16309"/>
                    <a:pt x="6918" y="16449"/>
                    <a:pt x="7198" y="16589"/>
                  </a:cubicBezTo>
                  <a:cubicBezTo>
                    <a:pt x="6890" y="16505"/>
                    <a:pt x="6610" y="16449"/>
                    <a:pt x="6330" y="16393"/>
                  </a:cubicBezTo>
                  <a:cubicBezTo>
                    <a:pt x="5624" y="16256"/>
                    <a:pt x="4959" y="16187"/>
                    <a:pt x="4326" y="16187"/>
                  </a:cubicBezTo>
                  <a:cubicBezTo>
                    <a:pt x="4055" y="16187"/>
                    <a:pt x="3790" y="16200"/>
                    <a:pt x="3529" y="16225"/>
                  </a:cubicBezTo>
                  <a:cubicBezTo>
                    <a:pt x="3109" y="16253"/>
                    <a:pt x="2717" y="16337"/>
                    <a:pt x="2325" y="16505"/>
                  </a:cubicBezTo>
                  <a:cubicBezTo>
                    <a:pt x="1961" y="16645"/>
                    <a:pt x="1597" y="16841"/>
                    <a:pt x="1261" y="17093"/>
                  </a:cubicBezTo>
                  <a:cubicBezTo>
                    <a:pt x="953" y="17317"/>
                    <a:pt x="673" y="17597"/>
                    <a:pt x="449" y="17905"/>
                  </a:cubicBezTo>
                  <a:cubicBezTo>
                    <a:pt x="365" y="18073"/>
                    <a:pt x="253" y="18213"/>
                    <a:pt x="197" y="18381"/>
                  </a:cubicBezTo>
                  <a:cubicBezTo>
                    <a:pt x="141" y="18549"/>
                    <a:pt x="85" y="18717"/>
                    <a:pt x="57" y="18885"/>
                  </a:cubicBezTo>
                  <a:cubicBezTo>
                    <a:pt x="1" y="19249"/>
                    <a:pt x="29" y="19585"/>
                    <a:pt x="113" y="19950"/>
                  </a:cubicBezTo>
                  <a:cubicBezTo>
                    <a:pt x="225" y="20342"/>
                    <a:pt x="393" y="20678"/>
                    <a:pt x="617" y="20986"/>
                  </a:cubicBezTo>
                  <a:cubicBezTo>
                    <a:pt x="841" y="21322"/>
                    <a:pt x="1093" y="21630"/>
                    <a:pt x="1429" y="21882"/>
                  </a:cubicBezTo>
                  <a:cubicBezTo>
                    <a:pt x="1737" y="22162"/>
                    <a:pt x="2101" y="22386"/>
                    <a:pt x="2493" y="22554"/>
                  </a:cubicBezTo>
                  <a:cubicBezTo>
                    <a:pt x="3277" y="22918"/>
                    <a:pt x="4173" y="23142"/>
                    <a:pt x="5181" y="23282"/>
                  </a:cubicBezTo>
                  <a:cubicBezTo>
                    <a:pt x="5462" y="23338"/>
                    <a:pt x="5770" y="23366"/>
                    <a:pt x="6078" y="23366"/>
                  </a:cubicBezTo>
                  <a:cubicBezTo>
                    <a:pt x="5770" y="23422"/>
                    <a:pt x="5490" y="23478"/>
                    <a:pt x="5209" y="23534"/>
                  </a:cubicBezTo>
                  <a:cubicBezTo>
                    <a:pt x="4201" y="23786"/>
                    <a:pt x="3361" y="24094"/>
                    <a:pt x="2577" y="24542"/>
                  </a:cubicBezTo>
                  <a:cubicBezTo>
                    <a:pt x="2213" y="24738"/>
                    <a:pt x="1877" y="24990"/>
                    <a:pt x="1569" y="25270"/>
                  </a:cubicBezTo>
                  <a:cubicBezTo>
                    <a:pt x="1261" y="25578"/>
                    <a:pt x="1009" y="25914"/>
                    <a:pt x="841" y="26250"/>
                  </a:cubicBezTo>
                  <a:cubicBezTo>
                    <a:pt x="645" y="26614"/>
                    <a:pt x="505" y="26978"/>
                    <a:pt x="449" y="27342"/>
                  </a:cubicBezTo>
                  <a:cubicBezTo>
                    <a:pt x="393" y="27707"/>
                    <a:pt x="393" y="28071"/>
                    <a:pt x="477" y="28379"/>
                  </a:cubicBezTo>
                  <a:cubicBezTo>
                    <a:pt x="561" y="28715"/>
                    <a:pt x="729" y="29023"/>
                    <a:pt x="981" y="29331"/>
                  </a:cubicBezTo>
                  <a:cubicBezTo>
                    <a:pt x="1177" y="29611"/>
                    <a:pt x="1485" y="29863"/>
                    <a:pt x="1849" y="30087"/>
                  </a:cubicBezTo>
                  <a:cubicBezTo>
                    <a:pt x="2017" y="30199"/>
                    <a:pt x="2185" y="30283"/>
                    <a:pt x="2381" y="30367"/>
                  </a:cubicBezTo>
                  <a:cubicBezTo>
                    <a:pt x="2577" y="30451"/>
                    <a:pt x="2773" y="30507"/>
                    <a:pt x="2969" y="30563"/>
                  </a:cubicBezTo>
                  <a:cubicBezTo>
                    <a:pt x="3361" y="30675"/>
                    <a:pt x="3781" y="30731"/>
                    <a:pt x="4173" y="30731"/>
                  </a:cubicBezTo>
                  <a:cubicBezTo>
                    <a:pt x="5265" y="30731"/>
                    <a:pt x="6274" y="30507"/>
                    <a:pt x="7198" y="30227"/>
                  </a:cubicBezTo>
                  <a:lnTo>
                    <a:pt x="7198" y="30227"/>
                  </a:lnTo>
                  <a:cubicBezTo>
                    <a:pt x="7170" y="30255"/>
                    <a:pt x="7114" y="30311"/>
                    <a:pt x="7058" y="30339"/>
                  </a:cubicBezTo>
                  <a:cubicBezTo>
                    <a:pt x="6246" y="30955"/>
                    <a:pt x="5602" y="31599"/>
                    <a:pt x="5069" y="32299"/>
                  </a:cubicBezTo>
                  <a:cubicBezTo>
                    <a:pt x="4565" y="32971"/>
                    <a:pt x="4257" y="33783"/>
                    <a:pt x="4173" y="34567"/>
                  </a:cubicBezTo>
                  <a:cubicBezTo>
                    <a:pt x="4145" y="34987"/>
                    <a:pt x="4173" y="35380"/>
                    <a:pt x="4257" y="35716"/>
                  </a:cubicBezTo>
                  <a:cubicBezTo>
                    <a:pt x="4369" y="36108"/>
                    <a:pt x="4509" y="36444"/>
                    <a:pt x="4705" y="36668"/>
                  </a:cubicBezTo>
                  <a:cubicBezTo>
                    <a:pt x="4957" y="36948"/>
                    <a:pt x="5237" y="37172"/>
                    <a:pt x="5574" y="37340"/>
                  </a:cubicBezTo>
                  <a:cubicBezTo>
                    <a:pt x="5882" y="37508"/>
                    <a:pt x="6274" y="37620"/>
                    <a:pt x="6666" y="37676"/>
                  </a:cubicBezTo>
                  <a:cubicBezTo>
                    <a:pt x="6851" y="37701"/>
                    <a:pt x="7037" y="37714"/>
                    <a:pt x="7224" y="37714"/>
                  </a:cubicBezTo>
                  <a:cubicBezTo>
                    <a:pt x="7857" y="37714"/>
                    <a:pt x="8490" y="37571"/>
                    <a:pt x="9074" y="37312"/>
                  </a:cubicBezTo>
                  <a:cubicBezTo>
                    <a:pt x="9886" y="36948"/>
                    <a:pt x="10670" y="36444"/>
                    <a:pt x="11426" y="35800"/>
                  </a:cubicBezTo>
                  <a:cubicBezTo>
                    <a:pt x="11790" y="35492"/>
                    <a:pt x="12154" y="35155"/>
                    <a:pt x="12518" y="34763"/>
                  </a:cubicBezTo>
                  <a:lnTo>
                    <a:pt x="12518" y="34763"/>
                  </a:lnTo>
                  <a:cubicBezTo>
                    <a:pt x="11762" y="35884"/>
                    <a:pt x="10978" y="37228"/>
                    <a:pt x="10614" y="38796"/>
                  </a:cubicBezTo>
                  <a:cubicBezTo>
                    <a:pt x="10586" y="38992"/>
                    <a:pt x="10530" y="39188"/>
                    <a:pt x="10530" y="39412"/>
                  </a:cubicBezTo>
                  <a:cubicBezTo>
                    <a:pt x="10502" y="39608"/>
                    <a:pt x="10502" y="39804"/>
                    <a:pt x="10502" y="40028"/>
                  </a:cubicBezTo>
                  <a:cubicBezTo>
                    <a:pt x="10530" y="40448"/>
                    <a:pt x="10614" y="40868"/>
                    <a:pt x="10726" y="41232"/>
                  </a:cubicBezTo>
                  <a:cubicBezTo>
                    <a:pt x="10866" y="41596"/>
                    <a:pt x="11062" y="41932"/>
                    <a:pt x="11286" y="42240"/>
                  </a:cubicBezTo>
                  <a:cubicBezTo>
                    <a:pt x="11482" y="42492"/>
                    <a:pt x="11706" y="42688"/>
                    <a:pt x="11958" y="42856"/>
                  </a:cubicBezTo>
                  <a:lnTo>
                    <a:pt x="12070" y="42912"/>
                  </a:lnTo>
                  <a:cubicBezTo>
                    <a:pt x="12378" y="43080"/>
                    <a:pt x="12714" y="43165"/>
                    <a:pt x="13107" y="43193"/>
                  </a:cubicBezTo>
                  <a:cubicBezTo>
                    <a:pt x="13443" y="43193"/>
                    <a:pt x="13835" y="43136"/>
                    <a:pt x="14255" y="43024"/>
                  </a:cubicBezTo>
                  <a:cubicBezTo>
                    <a:pt x="14619" y="42940"/>
                    <a:pt x="14983" y="42744"/>
                    <a:pt x="15347" y="42520"/>
                  </a:cubicBezTo>
                  <a:cubicBezTo>
                    <a:pt x="15711" y="42296"/>
                    <a:pt x="16019" y="42044"/>
                    <a:pt x="16299" y="41736"/>
                  </a:cubicBezTo>
                  <a:cubicBezTo>
                    <a:pt x="16887" y="41064"/>
                    <a:pt x="17391" y="40308"/>
                    <a:pt x="17839" y="39384"/>
                  </a:cubicBezTo>
                  <a:cubicBezTo>
                    <a:pt x="17951" y="39132"/>
                    <a:pt x="18091" y="38852"/>
                    <a:pt x="18203" y="38572"/>
                  </a:cubicBezTo>
                  <a:lnTo>
                    <a:pt x="18203" y="38572"/>
                  </a:lnTo>
                  <a:cubicBezTo>
                    <a:pt x="18147" y="38880"/>
                    <a:pt x="18119" y="39160"/>
                    <a:pt x="18091" y="39440"/>
                  </a:cubicBezTo>
                  <a:cubicBezTo>
                    <a:pt x="18007" y="40476"/>
                    <a:pt x="18035" y="41400"/>
                    <a:pt x="18203" y="42268"/>
                  </a:cubicBezTo>
                  <a:cubicBezTo>
                    <a:pt x="18287" y="42660"/>
                    <a:pt x="18427" y="43052"/>
                    <a:pt x="18623" y="43445"/>
                  </a:cubicBezTo>
                  <a:cubicBezTo>
                    <a:pt x="18791" y="43809"/>
                    <a:pt x="19043" y="44145"/>
                    <a:pt x="19295" y="44425"/>
                  </a:cubicBezTo>
                  <a:cubicBezTo>
                    <a:pt x="19883" y="45041"/>
                    <a:pt x="20584" y="45405"/>
                    <a:pt x="21228" y="45433"/>
                  </a:cubicBezTo>
                  <a:lnTo>
                    <a:pt x="21340" y="45433"/>
                  </a:lnTo>
                  <a:cubicBezTo>
                    <a:pt x="21480" y="45433"/>
                    <a:pt x="21620" y="45433"/>
                    <a:pt x="21760" y="45405"/>
                  </a:cubicBezTo>
                  <a:cubicBezTo>
                    <a:pt x="21928" y="45377"/>
                    <a:pt x="22096" y="45321"/>
                    <a:pt x="22292" y="45265"/>
                  </a:cubicBezTo>
                  <a:cubicBezTo>
                    <a:pt x="22460" y="45181"/>
                    <a:pt x="22628" y="45097"/>
                    <a:pt x="22796" y="45013"/>
                  </a:cubicBezTo>
                  <a:cubicBezTo>
                    <a:pt x="22936" y="44929"/>
                    <a:pt x="23104" y="44817"/>
                    <a:pt x="23272" y="44677"/>
                  </a:cubicBezTo>
                  <a:cubicBezTo>
                    <a:pt x="23580" y="44397"/>
                    <a:pt x="23860" y="44089"/>
                    <a:pt x="24084" y="43753"/>
                  </a:cubicBezTo>
                  <a:cubicBezTo>
                    <a:pt x="24308" y="43417"/>
                    <a:pt x="24504" y="43024"/>
                    <a:pt x="24616" y="42632"/>
                  </a:cubicBezTo>
                  <a:cubicBezTo>
                    <a:pt x="24756" y="42184"/>
                    <a:pt x="24868" y="41736"/>
                    <a:pt x="24952" y="41232"/>
                  </a:cubicBezTo>
                  <a:cubicBezTo>
                    <a:pt x="25008" y="40812"/>
                    <a:pt x="25064" y="40336"/>
                    <a:pt x="25064" y="39860"/>
                  </a:cubicBezTo>
                  <a:cubicBezTo>
                    <a:pt x="25064" y="39580"/>
                    <a:pt x="25064" y="39272"/>
                    <a:pt x="25064" y="38992"/>
                  </a:cubicBezTo>
                  <a:cubicBezTo>
                    <a:pt x="25372" y="40084"/>
                    <a:pt x="25848" y="41260"/>
                    <a:pt x="26576" y="42324"/>
                  </a:cubicBezTo>
                  <a:cubicBezTo>
                    <a:pt x="26828" y="42660"/>
                    <a:pt x="27108" y="42968"/>
                    <a:pt x="27444" y="43249"/>
                  </a:cubicBezTo>
                  <a:cubicBezTo>
                    <a:pt x="27752" y="43501"/>
                    <a:pt x="28117" y="43725"/>
                    <a:pt x="28481" y="43865"/>
                  </a:cubicBezTo>
                  <a:cubicBezTo>
                    <a:pt x="28873" y="44033"/>
                    <a:pt x="29237" y="44117"/>
                    <a:pt x="29601" y="44145"/>
                  </a:cubicBezTo>
                  <a:cubicBezTo>
                    <a:pt x="29663" y="44149"/>
                    <a:pt x="29725" y="44152"/>
                    <a:pt x="29786" y="44152"/>
                  </a:cubicBezTo>
                  <a:cubicBezTo>
                    <a:pt x="30079" y="44152"/>
                    <a:pt x="30354" y="44097"/>
                    <a:pt x="30609" y="44005"/>
                  </a:cubicBezTo>
                  <a:lnTo>
                    <a:pt x="30637" y="44005"/>
                  </a:lnTo>
                  <a:cubicBezTo>
                    <a:pt x="30945" y="43865"/>
                    <a:pt x="31253" y="43669"/>
                    <a:pt x="31505" y="43417"/>
                  </a:cubicBezTo>
                  <a:cubicBezTo>
                    <a:pt x="31757" y="43165"/>
                    <a:pt x="31981" y="42828"/>
                    <a:pt x="32177" y="42464"/>
                  </a:cubicBezTo>
                  <a:cubicBezTo>
                    <a:pt x="32345" y="42128"/>
                    <a:pt x="32457" y="41708"/>
                    <a:pt x="32541" y="41316"/>
                  </a:cubicBezTo>
                  <a:cubicBezTo>
                    <a:pt x="32597" y="40896"/>
                    <a:pt x="32625" y="40476"/>
                    <a:pt x="32569" y="40056"/>
                  </a:cubicBezTo>
                  <a:cubicBezTo>
                    <a:pt x="32485" y="39188"/>
                    <a:pt x="32261" y="38376"/>
                    <a:pt x="31981" y="37620"/>
                  </a:cubicBezTo>
                  <a:cubicBezTo>
                    <a:pt x="31841" y="37256"/>
                    <a:pt x="31673" y="36892"/>
                    <a:pt x="31505" y="36528"/>
                  </a:cubicBezTo>
                  <a:lnTo>
                    <a:pt x="31505" y="36528"/>
                  </a:lnTo>
                  <a:cubicBezTo>
                    <a:pt x="31701" y="36780"/>
                    <a:pt x="31897" y="37004"/>
                    <a:pt x="32093" y="37200"/>
                  </a:cubicBezTo>
                  <a:cubicBezTo>
                    <a:pt x="32429" y="37564"/>
                    <a:pt x="32765" y="37872"/>
                    <a:pt x="33101" y="38180"/>
                  </a:cubicBezTo>
                  <a:cubicBezTo>
                    <a:pt x="33465" y="38488"/>
                    <a:pt x="33857" y="38768"/>
                    <a:pt x="34249" y="38992"/>
                  </a:cubicBezTo>
                  <a:cubicBezTo>
                    <a:pt x="34613" y="39216"/>
                    <a:pt x="34977" y="39356"/>
                    <a:pt x="35398" y="39468"/>
                  </a:cubicBezTo>
                  <a:cubicBezTo>
                    <a:pt x="35762" y="39580"/>
                    <a:pt x="36182" y="39636"/>
                    <a:pt x="36602" y="39636"/>
                  </a:cubicBezTo>
                  <a:cubicBezTo>
                    <a:pt x="36826" y="39636"/>
                    <a:pt x="37022" y="39608"/>
                    <a:pt x="37190" y="39580"/>
                  </a:cubicBezTo>
                  <a:cubicBezTo>
                    <a:pt x="37386" y="39552"/>
                    <a:pt x="37554" y="39496"/>
                    <a:pt x="37750" y="39440"/>
                  </a:cubicBezTo>
                  <a:cubicBezTo>
                    <a:pt x="37918" y="39356"/>
                    <a:pt x="38086" y="39300"/>
                    <a:pt x="38226" y="39188"/>
                  </a:cubicBezTo>
                  <a:cubicBezTo>
                    <a:pt x="38338" y="39132"/>
                    <a:pt x="38450" y="39048"/>
                    <a:pt x="38534" y="38964"/>
                  </a:cubicBezTo>
                  <a:lnTo>
                    <a:pt x="38534" y="38992"/>
                  </a:lnTo>
                  <a:lnTo>
                    <a:pt x="38646" y="38880"/>
                  </a:lnTo>
                  <a:cubicBezTo>
                    <a:pt x="39122" y="38404"/>
                    <a:pt x="39402" y="37676"/>
                    <a:pt x="39430" y="36836"/>
                  </a:cubicBezTo>
                  <a:cubicBezTo>
                    <a:pt x="39430" y="36444"/>
                    <a:pt x="39402" y="36052"/>
                    <a:pt x="39290" y="35632"/>
                  </a:cubicBezTo>
                  <a:cubicBezTo>
                    <a:pt x="39262" y="35492"/>
                    <a:pt x="39206" y="35323"/>
                    <a:pt x="39150" y="35183"/>
                  </a:cubicBezTo>
                  <a:cubicBezTo>
                    <a:pt x="39066" y="34931"/>
                    <a:pt x="38954" y="34707"/>
                    <a:pt x="38814" y="34483"/>
                  </a:cubicBezTo>
                  <a:cubicBezTo>
                    <a:pt x="38366" y="33727"/>
                    <a:pt x="37806" y="32999"/>
                    <a:pt x="37050" y="32299"/>
                  </a:cubicBezTo>
                  <a:cubicBezTo>
                    <a:pt x="36854" y="32103"/>
                    <a:pt x="36630" y="31907"/>
                    <a:pt x="36406" y="31711"/>
                  </a:cubicBezTo>
                  <a:lnTo>
                    <a:pt x="36406" y="31711"/>
                  </a:lnTo>
                  <a:cubicBezTo>
                    <a:pt x="36658" y="31851"/>
                    <a:pt x="36938" y="31963"/>
                    <a:pt x="37190" y="32075"/>
                  </a:cubicBezTo>
                  <a:cubicBezTo>
                    <a:pt x="38142" y="32467"/>
                    <a:pt x="39038" y="32719"/>
                    <a:pt x="39906" y="32831"/>
                  </a:cubicBezTo>
                  <a:cubicBezTo>
                    <a:pt x="40082" y="32856"/>
                    <a:pt x="40264" y="32870"/>
                    <a:pt x="40449" y="32870"/>
                  </a:cubicBezTo>
                  <a:cubicBezTo>
                    <a:pt x="40676" y="32870"/>
                    <a:pt x="40907" y="32849"/>
                    <a:pt x="41138" y="32803"/>
                  </a:cubicBezTo>
                  <a:cubicBezTo>
                    <a:pt x="41558" y="32747"/>
                    <a:pt x="41978" y="32635"/>
                    <a:pt x="42314" y="32467"/>
                  </a:cubicBezTo>
                  <a:cubicBezTo>
                    <a:pt x="42706" y="32271"/>
                    <a:pt x="43015" y="32075"/>
                    <a:pt x="43267" y="31823"/>
                  </a:cubicBezTo>
                  <a:cubicBezTo>
                    <a:pt x="43547" y="31543"/>
                    <a:pt x="43743" y="31263"/>
                    <a:pt x="43855" y="30955"/>
                  </a:cubicBezTo>
                  <a:lnTo>
                    <a:pt x="43911" y="30843"/>
                  </a:lnTo>
                  <a:cubicBezTo>
                    <a:pt x="43995" y="30563"/>
                    <a:pt x="44051" y="30227"/>
                    <a:pt x="44023" y="29891"/>
                  </a:cubicBezTo>
                  <a:cubicBezTo>
                    <a:pt x="43995" y="29555"/>
                    <a:pt x="43911" y="29219"/>
                    <a:pt x="43799" y="28855"/>
                  </a:cubicBezTo>
                  <a:cubicBezTo>
                    <a:pt x="43771" y="28827"/>
                    <a:pt x="43771" y="28799"/>
                    <a:pt x="43743" y="28799"/>
                  </a:cubicBezTo>
                  <a:cubicBezTo>
                    <a:pt x="43603" y="28435"/>
                    <a:pt x="43407" y="28071"/>
                    <a:pt x="43127" y="27735"/>
                  </a:cubicBezTo>
                  <a:cubicBezTo>
                    <a:pt x="43015" y="27566"/>
                    <a:pt x="42874" y="27426"/>
                    <a:pt x="42734" y="27286"/>
                  </a:cubicBezTo>
                  <a:cubicBezTo>
                    <a:pt x="42566" y="27118"/>
                    <a:pt x="42398" y="27006"/>
                    <a:pt x="42230" y="26866"/>
                  </a:cubicBezTo>
                  <a:cubicBezTo>
                    <a:pt x="41194" y="26110"/>
                    <a:pt x="40018" y="25634"/>
                    <a:pt x="38926" y="25326"/>
                  </a:cubicBezTo>
                  <a:lnTo>
                    <a:pt x="39794" y="25326"/>
                  </a:lnTo>
                  <a:cubicBezTo>
                    <a:pt x="40802" y="25326"/>
                    <a:pt x="41726" y="25186"/>
                    <a:pt x="42566" y="24906"/>
                  </a:cubicBezTo>
                  <a:cubicBezTo>
                    <a:pt x="43351" y="24682"/>
                    <a:pt x="44079" y="24206"/>
                    <a:pt x="44611" y="23590"/>
                  </a:cubicBezTo>
                  <a:cubicBezTo>
                    <a:pt x="44863" y="23282"/>
                    <a:pt x="45087" y="22974"/>
                    <a:pt x="45227" y="22610"/>
                  </a:cubicBezTo>
                  <a:cubicBezTo>
                    <a:pt x="45367" y="22302"/>
                    <a:pt x="45423" y="21938"/>
                    <a:pt x="45423" y="21574"/>
                  </a:cubicBezTo>
                  <a:cubicBezTo>
                    <a:pt x="45423" y="21350"/>
                    <a:pt x="45367" y="21126"/>
                    <a:pt x="45255" y="20874"/>
                  </a:cubicBezTo>
                  <a:cubicBezTo>
                    <a:pt x="45227" y="20762"/>
                    <a:pt x="45171" y="20650"/>
                    <a:pt x="45115" y="20538"/>
                  </a:cubicBezTo>
                  <a:cubicBezTo>
                    <a:pt x="44975" y="20230"/>
                    <a:pt x="44723" y="19922"/>
                    <a:pt x="44443" y="19641"/>
                  </a:cubicBezTo>
                  <a:cubicBezTo>
                    <a:pt x="43883" y="19081"/>
                    <a:pt x="43099" y="18689"/>
                    <a:pt x="42258" y="18493"/>
                  </a:cubicBezTo>
                  <a:cubicBezTo>
                    <a:pt x="41678" y="18377"/>
                    <a:pt x="41058" y="18315"/>
                    <a:pt x="40389" y="18315"/>
                  </a:cubicBezTo>
                  <a:cubicBezTo>
                    <a:pt x="40089" y="18315"/>
                    <a:pt x="39779" y="18327"/>
                    <a:pt x="39458" y="18353"/>
                  </a:cubicBezTo>
                  <a:cubicBezTo>
                    <a:pt x="39178" y="18353"/>
                    <a:pt x="38898" y="18409"/>
                    <a:pt x="38590" y="18437"/>
                  </a:cubicBezTo>
                  <a:cubicBezTo>
                    <a:pt x="39654" y="18017"/>
                    <a:pt x="40774" y="17429"/>
                    <a:pt x="41782" y="16589"/>
                  </a:cubicBezTo>
                  <a:cubicBezTo>
                    <a:pt x="42090" y="16309"/>
                    <a:pt x="42342" y="16001"/>
                    <a:pt x="42594" y="15637"/>
                  </a:cubicBezTo>
                  <a:cubicBezTo>
                    <a:pt x="42706" y="15469"/>
                    <a:pt x="42790" y="15301"/>
                    <a:pt x="42874" y="15105"/>
                  </a:cubicBezTo>
                  <a:cubicBezTo>
                    <a:pt x="42959" y="14937"/>
                    <a:pt x="43043" y="14741"/>
                    <a:pt x="43099" y="14545"/>
                  </a:cubicBezTo>
                  <a:cubicBezTo>
                    <a:pt x="43239" y="14125"/>
                    <a:pt x="43295" y="13761"/>
                    <a:pt x="43267" y="13425"/>
                  </a:cubicBezTo>
                  <a:cubicBezTo>
                    <a:pt x="43267" y="13117"/>
                    <a:pt x="43211" y="12837"/>
                    <a:pt x="43099" y="12585"/>
                  </a:cubicBezTo>
                  <a:cubicBezTo>
                    <a:pt x="43071" y="12529"/>
                    <a:pt x="43071" y="12445"/>
                    <a:pt x="43043" y="12389"/>
                  </a:cubicBezTo>
                  <a:cubicBezTo>
                    <a:pt x="42874" y="12081"/>
                    <a:pt x="42622" y="11800"/>
                    <a:pt x="42342" y="11576"/>
                  </a:cubicBezTo>
                  <a:cubicBezTo>
                    <a:pt x="42062" y="11352"/>
                    <a:pt x="41726" y="11156"/>
                    <a:pt x="41334" y="11016"/>
                  </a:cubicBezTo>
                  <a:cubicBezTo>
                    <a:pt x="40998" y="10876"/>
                    <a:pt x="40578" y="10792"/>
                    <a:pt x="40158" y="10764"/>
                  </a:cubicBezTo>
                  <a:cubicBezTo>
                    <a:pt x="40046" y="10757"/>
                    <a:pt x="39936" y="10754"/>
                    <a:pt x="39827" y="10754"/>
                  </a:cubicBezTo>
                  <a:cubicBezTo>
                    <a:pt x="39502" y="10754"/>
                    <a:pt x="39192" y="10785"/>
                    <a:pt x="38898" y="10848"/>
                  </a:cubicBezTo>
                  <a:cubicBezTo>
                    <a:pt x="38030" y="11044"/>
                    <a:pt x="37190" y="11380"/>
                    <a:pt x="36266" y="11856"/>
                  </a:cubicBezTo>
                  <a:cubicBezTo>
                    <a:pt x="36014" y="11968"/>
                    <a:pt x="35762" y="12137"/>
                    <a:pt x="35510" y="12305"/>
                  </a:cubicBezTo>
                  <a:cubicBezTo>
                    <a:pt x="35734" y="12081"/>
                    <a:pt x="35930" y="11856"/>
                    <a:pt x="36126" y="11632"/>
                  </a:cubicBezTo>
                  <a:cubicBezTo>
                    <a:pt x="36798" y="10876"/>
                    <a:pt x="37302" y="10092"/>
                    <a:pt x="37666" y="9308"/>
                  </a:cubicBezTo>
                  <a:cubicBezTo>
                    <a:pt x="37834" y="8916"/>
                    <a:pt x="37946" y="8524"/>
                    <a:pt x="38030" y="8104"/>
                  </a:cubicBezTo>
                  <a:cubicBezTo>
                    <a:pt x="38086" y="7712"/>
                    <a:pt x="38086" y="7292"/>
                    <a:pt x="38058" y="6900"/>
                  </a:cubicBezTo>
                  <a:cubicBezTo>
                    <a:pt x="38002" y="6620"/>
                    <a:pt x="37946" y="6340"/>
                    <a:pt x="37834" y="6060"/>
                  </a:cubicBezTo>
                  <a:cubicBezTo>
                    <a:pt x="37806" y="5976"/>
                    <a:pt x="37778" y="5892"/>
                    <a:pt x="37722" y="5780"/>
                  </a:cubicBezTo>
                  <a:cubicBezTo>
                    <a:pt x="37582" y="5472"/>
                    <a:pt x="37358" y="5164"/>
                    <a:pt x="37078" y="4968"/>
                  </a:cubicBezTo>
                  <a:cubicBezTo>
                    <a:pt x="36938" y="4828"/>
                    <a:pt x="36798" y="4744"/>
                    <a:pt x="36630" y="4660"/>
                  </a:cubicBezTo>
                  <a:cubicBezTo>
                    <a:pt x="36490" y="4604"/>
                    <a:pt x="36322" y="4520"/>
                    <a:pt x="36126" y="4492"/>
                  </a:cubicBezTo>
                  <a:cubicBezTo>
                    <a:pt x="35847" y="4406"/>
                    <a:pt x="35553" y="4369"/>
                    <a:pt x="35255" y="4369"/>
                  </a:cubicBezTo>
                  <a:cubicBezTo>
                    <a:pt x="35163" y="4369"/>
                    <a:pt x="35070" y="4373"/>
                    <a:pt x="34977" y="4380"/>
                  </a:cubicBezTo>
                  <a:cubicBezTo>
                    <a:pt x="34557" y="4408"/>
                    <a:pt x="34165" y="4520"/>
                    <a:pt x="33801" y="4660"/>
                  </a:cubicBezTo>
                  <a:cubicBezTo>
                    <a:pt x="33409" y="4800"/>
                    <a:pt x="33045" y="4996"/>
                    <a:pt x="32709" y="5248"/>
                  </a:cubicBezTo>
                  <a:cubicBezTo>
                    <a:pt x="32009" y="5752"/>
                    <a:pt x="31337" y="6396"/>
                    <a:pt x="30721" y="7208"/>
                  </a:cubicBezTo>
                  <a:cubicBezTo>
                    <a:pt x="30525" y="7432"/>
                    <a:pt x="30357" y="7684"/>
                    <a:pt x="30189" y="7936"/>
                  </a:cubicBezTo>
                  <a:cubicBezTo>
                    <a:pt x="30301" y="7656"/>
                    <a:pt x="30413" y="7376"/>
                    <a:pt x="30469" y="7096"/>
                  </a:cubicBezTo>
                  <a:cubicBezTo>
                    <a:pt x="30777" y="6116"/>
                    <a:pt x="30917" y="5220"/>
                    <a:pt x="30945" y="4324"/>
                  </a:cubicBezTo>
                  <a:cubicBezTo>
                    <a:pt x="30945" y="3763"/>
                    <a:pt x="30861" y="3175"/>
                    <a:pt x="30665" y="2643"/>
                  </a:cubicBezTo>
                  <a:cubicBezTo>
                    <a:pt x="30553" y="2419"/>
                    <a:pt x="30441" y="2195"/>
                    <a:pt x="30329" y="1971"/>
                  </a:cubicBezTo>
                  <a:cubicBezTo>
                    <a:pt x="30105" y="1607"/>
                    <a:pt x="29853" y="1327"/>
                    <a:pt x="29573" y="1103"/>
                  </a:cubicBezTo>
                  <a:cubicBezTo>
                    <a:pt x="29321" y="879"/>
                    <a:pt x="29041" y="711"/>
                    <a:pt x="28789" y="627"/>
                  </a:cubicBezTo>
                  <a:lnTo>
                    <a:pt x="28509" y="543"/>
                  </a:lnTo>
                  <a:cubicBezTo>
                    <a:pt x="28355" y="515"/>
                    <a:pt x="28201" y="501"/>
                    <a:pt x="28047" y="501"/>
                  </a:cubicBezTo>
                  <a:cubicBezTo>
                    <a:pt x="27893" y="501"/>
                    <a:pt x="27738" y="515"/>
                    <a:pt x="27584" y="543"/>
                  </a:cubicBezTo>
                  <a:cubicBezTo>
                    <a:pt x="27220" y="599"/>
                    <a:pt x="26856" y="739"/>
                    <a:pt x="26520" y="907"/>
                  </a:cubicBezTo>
                  <a:cubicBezTo>
                    <a:pt x="26156" y="1103"/>
                    <a:pt x="25820" y="1355"/>
                    <a:pt x="25540" y="1635"/>
                  </a:cubicBezTo>
                  <a:cubicBezTo>
                    <a:pt x="25232" y="1915"/>
                    <a:pt x="24980" y="2251"/>
                    <a:pt x="24756" y="2615"/>
                  </a:cubicBezTo>
                  <a:cubicBezTo>
                    <a:pt x="24532" y="3035"/>
                    <a:pt x="24336" y="3455"/>
                    <a:pt x="24168" y="3903"/>
                  </a:cubicBezTo>
                  <a:cubicBezTo>
                    <a:pt x="24000" y="4324"/>
                    <a:pt x="23860" y="4772"/>
                    <a:pt x="23748" y="5248"/>
                  </a:cubicBezTo>
                  <a:cubicBezTo>
                    <a:pt x="23692" y="5528"/>
                    <a:pt x="23608" y="5808"/>
                    <a:pt x="23580" y="6088"/>
                  </a:cubicBezTo>
                  <a:cubicBezTo>
                    <a:pt x="23496" y="5052"/>
                    <a:pt x="23328" y="3931"/>
                    <a:pt x="22936" y="2839"/>
                  </a:cubicBezTo>
                  <a:cubicBezTo>
                    <a:pt x="22880" y="2727"/>
                    <a:pt x="22824" y="2615"/>
                    <a:pt x="22796" y="2503"/>
                  </a:cubicBezTo>
                  <a:cubicBezTo>
                    <a:pt x="22628" y="2111"/>
                    <a:pt x="22404" y="1775"/>
                    <a:pt x="22152" y="1439"/>
                  </a:cubicBezTo>
                  <a:cubicBezTo>
                    <a:pt x="21872" y="1103"/>
                    <a:pt x="21564" y="823"/>
                    <a:pt x="21256" y="599"/>
                  </a:cubicBezTo>
                  <a:cubicBezTo>
                    <a:pt x="20920" y="375"/>
                    <a:pt x="20584" y="207"/>
                    <a:pt x="20219" y="95"/>
                  </a:cubicBezTo>
                  <a:cubicBezTo>
                    <a:pt x="19946" y="32"/>
                    <a:pt x="19673" y="0"/>
                    <a:pt x="19424" y="0"/>
                  </a:cubicBezTo>
                  <a:close/>
                </a:path>
              </a:pathLst>
            </a:custGeom>
            <a:solidFill>
              <a:srgbClr val="EBAD7A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9"/>
            <p:cNvSpPr/>
            <p:nvPr/>
          </p:nvSpPr>
          <p:spPr>
            <a:xfrm>
              <a:off x="6467550" y="4264675"/>
              <a:ext cx="621000" cy="618900"/>
            </a:xfrm>
            <a:custGeom>
              <a:rect b="b" l="l" r="r" t="t"/>
              <a:pathLst>
                <a:path extrusionOk="0" h="24756" w="24840">
                  <a:moveTo>
                    <a:pt x="15094" y="24671"/>
                  </a:moveTo>
                  <a:lnTo>
                    <a:pt x="15094" y="24671"/>
                  </a:lnTo>
                  <a:lnTo>
                    <a:pt x="15094" y="24671"/>
                  </a:lnTo>
                  <a:lnTo>
                    <a:pt x="15094" y="24671"/>
                  </a:lnTo>
                  <a:lnTo>
                    <a:pt x="15094" y="24671"/>
                  </a:lnTo>
                  <a:cubicBezTo>
                    <a:pt x="14758" y="24755"/>
                    <a:pt x="14338" y="24643"/>
                    <a:pt x="13974" y="24447"/>
                  </a:cubicBezTo>
                  <a:cubicBezTo>
                    <a:pt x="13806" y="24335"/>
                    <a:pt x="13638" y="24195"/>
                    <a:pt x="13470" y="24027"/>
                  </a:cubicBezTo>
                  <a:cubicBezTo>
                    <a:pt x="13330" y="23859"/>
                    <a:pt x="13218" y="23691"/>
                    <a:pt x="13106" y="23467"/>
                  </a:cubicBezTo>
                  <a:cubicBezTo>
                    <a:pt x="12994" y="23243"/>
                    <a:pt x="12882" y="23019"/>
                    <a:pt x="12798" y="22767"/>
                  </a:cubicBezTo>
                  <a:cubicBezTo>
                    <a:pt x="12742" y="22515"/>
                    <a:pt x="12658" y="22291"/>
                    <a:pt x="12630" y="22039"/>
                  </a:cubicBezTo>
                  <a:cubicBezTo>
                    <a:pt x="12518" y="21535"/>
                    <a:pt x="12490" y="21059"/>
                    <a:pt x="12462" y="20555"/>
                  </a:cubicBezTo>
                  <a:lnTo>
                    <a:pt x="12462" y="20275"/>
                  </a:lnTo>
                  <a:lnTo>
                    <a:pt x="12462" y="20275"/>
                  </a:lnTo>
                  <a:lnTo>
                    <a:pt x="12462" y="20555"/>
                  </a:lnTo>
                  <a:cubicBezTo>
                    <a:pt x="12462" y="21059"/>
                    <a:pt x="12434" y="21535"/>
                    <a:pt x="12322" y="22039"/>
                  </a:cubicBezTo>
                  <a:cubicBezTo>
                    <a:pt x="12238" y="22543"/>
                    <a:pt x="12098" y="23019"/>
                    <a:pt x="11874" y="23495"/>
                  </a:cubicBezTo>
                  <a:cubicBezTo>
                    <a:pt x="11790" y="23691"/>
                    <a:pt x="11650" y="23859"/>
                    <a:pt x="11510" y="24027"/>
                  </a:cubicBezTo>
                  <a:cubicBezTo>
                    <a:pt x="11370" y="24195"/>
                    <a:pt x="11202" y="24335"/>
                    <a:pt x="11006" y="24447"/>
                  </a:cubicBezTo>
                  <a:cubicBezTo>
                    <a:pt x="10922" y="24503"/>
                    <a:pt x="10838" y="24559"/>
                    <a:pt x="10754" y="24615"/>
                  </a:cubicBezTo>
                  <a:cubicBezTo>
                    <a:pt x="10642" y="24643"/>
                    <a:pt x="10558" y="24671"/>
                    <a:pt x="10474" y="24699"/>
                  </a:cubicBezTo>
                  <a:cubicBezTo>
                    <a:pt x="10278" y="24727"/>
                    <a:pt x="10081" y="24755"/>
                    <a:pt x="9913" y="24727"/>
                  </a:cubicBezTo>
                  <a:lnTo>
                    <a:pt x="9913" y="24727"/>
                  </a:lnTo>
                  <a:lnTo>
                    <a:pt x="9913" y="24727"/>
                  </a:lnTo>
                  <a:lnTo>
                    <a:pt x="9913" y="24727"/>
                  </a:lnTo>
                  <a:lnTo>
                    <a:pt x="9913" y="24727"/>
                  </a:lnTo>
                  <a:cubicBezTo>
                    <a:pt x="9745" y="24671"/>
                    <a:pt x="9577" y="24587"/>
                    <a:pt x="9409" y="24475"/>
                  </a:cubicBezTo>
                  <a:cubicBezTo>
                    <a:pt x="9269" y="24363"/>
                    <a:pt x="9129" y="24223"/>
                    <a:pt x="8989" y="24055"/>
                  </a:cubicBezTo>
                  <a:cubicBezTo>
                    <a:pt x="8877" y="23887"/>
                    <a:pt x="8765" y="23691"/>
                    <a:pt x="8709" y="23467"/>
                  </a:cubicBezTo>
                  <a:cubicBezTo>
                    <a:pt x="8681" y="23355"/>
                    <a:pt x="8653" y="23271"/>
                    <a:pt x="8625" y="23159"/>
                  </a:cubicBezTo>
                  <a:cubicBezTo>
                    <a:pt x="8597" y="23047"/>
                    <a:pt x="8597" y="22935"/>
                    <a:pt x="8569" y="22823"/>
                  </a:cubicBezTo>
                  <a:cubicBezTo>
                    <a:pt x="8541" y="21787"/>
                    <a:pt x="8821" y="20807"/>
                    <a:pt x="9185" y="19883"/>
                  </a:cubicBezTo>
                  <a:cubicBezTo>
                    <a:pt x="9213" y="19799"/>
                    <a:pt x="9269" y="19715"/>
                    <a:pt x="9297" y="19603"/>
                  </a:cubicBezTo>
                  <a:lnTo>
                    <a:pt x="9297" y="19603"/>
                  </a:lnTo>
                  <a:cubicBezTo>
                    <a:pt x="9269" y="19687"/>
                    <a:pt x="9213" y="19799"/>
                    <a:pt x="9185" y="19883"/>
                  </a:cubicBezTo>
                  <a:cubicBezTo>
                    <a:pt x="8961" y="20331"/>
                    <a:pt x="8737" y="20779"/>
                    <a:pt x="8457" y="21199"/>
                  </a:cubicBezTo>
                  <a:cubicBezTo>
                    <a:pt x="8177" y="21619"/>
                    <a:pt x="7841" y="22011"/>
                    <a:pt x="7449" y="22319"/>
                  </a:cubicBezTo>
                  <a:cubicBezTo>
                    <a:pt x="7113" y="22627"/>
                    <a:pt x="6693" y="22795"/>
                    <a:pt x="6273" y="22879"/>
                  </a:cubicBezTo>
                  <a:cubicBezTo>
                    <a:pt x="6049" y="22907"/>
                    <a:pt x="5853" y="22879"/>
                    <a:pt x="5657" y="22851"/>
                  </a:cubicBezTo>
                  <a:cubicBezTo>
                    <a:pt x="5461" y="22823"/>
                    <a:pt x="5293" y="22739"/>
                    <a:pt x="5153" y="22655"/>
                  </a:cubicBezTo>
                  <a:lnTo>
                    <a:pt x="5153" y="22655"/>
                  </a:lnTo>
                  <a:lnTo>
                    <a:pt x="5153" y="22655"/>
                  </a:lnTo>
                  <a:lnTo>
                    <a:pt x="5153" y="22655"/>
                  </a:lnTo>
                  <a:lnTo>
                    <a:pt x="5153" y="22655"/>
                  </a:lnTo>
                  <a:cubicBezTo>
                    <a:pt x="5013" y="22543"/>
                    <a:pt x="4901" y="22403"/>
                    <a:pt x="4789" y="22235"/>
                  </a:cubicBezTo>
                  <a:cubicBezTo>
                    <a:pt x="4733" y="22151"/>
                    <a:pt x="4705" y="22067"/>
                    <a:pt x="4677" y="21955"/>
                  </a:cubicBezTo>
                  <a:cubicBezTo>
                    <a:pt x="4621" y="21871"/>
                    <a:pt x="4593" y="21759"/>
                    <a:pt x="4593" y="21675"/>
                  </a:cubicBezTo>
                  <a:cubicBezTo>
                    <a:pt x="4509" y="21255"/>
                    <a:pt x="4537" y="20779"/>
                    <a:pt x="4705" y="20359"/>
                  </a:cubicBezTo>
                  <a:cubicBezTo>
                    <a:pt x="4789" y="20135"/>
                    <a:pt x="4901" y="19883"/>
                    <a:pt x="5041" y="19687"/>
                  </a:cubicBezTo>
                  <a:cubicBezTo>
                    <a:pt x="5153" y="19463"/>
                    <a:pt x="5293" y="19239"/>
                    <a:pt x="5461" y="19043"/>
                  </a:cubicBezTo>
                  <a:cubicBezTo>
                    <a:pt x="5769" y="18651"/>
                    <a:pt x="6105" y="18287"/>
                    <a:pt x="6441" y="17951"/>
                  </a:cubicBezTo>
                  <a:cubicBezTo>
                    <a:pt x="6525" y="17867"/>
                    <a:pt x="6609" y="17811"/>
                    <a:pt x="6665" y="17755"/>
                  </a:cubicBezTo>
                  <a:lnTo>
                    <a:pt x="6665" y="17727"/>
                  </a:lnTo>
                  <a:cubicBezTo>
                    <a:pt x="6581" y="17811"/>
                    <a:pt x="6525" y="17867"/>
                    <a:pt x="6441" y="17951"/>
                  </a:cubicBezTo>
                  <a:cubicBezTo>
                    <a:pt x="6077" y="18259"/>
                    <a:pt x="5685" y="18567"/>
                    <a:pt x="5265" y="18847"/>
                  </a:cubicBezTo>
                  <a:cubicBezTo>
                    <a:pt x="4845" y="19099"/>
                    <a:pt x="4369" y="19323"/>
                    <a:pt x="3865" y="19463"/>
                  </a:cubicBezTo>
                  <a:cubicBezTo>
                    <a:pt x="3669" y="19519"/>
                    <a:pt x="3445" y="19547"/>
                    <a:pt x="3221" y="19575"/>
                  </a:cubicBezTo>
                  <a:cubicBezTo>
                    <a:pt x="3109" y="19575"/>
                    <a:pt x="2997" y="19547"/>
                    <a:pt x="2885" y="19547"/>
                  </a:cubicBezTo>
                  <a:cubicBezTo>
                    <a:pt x="2801" y="19519"/>
                    <a:pt x="2689" y="19519"/>
                    <a:pt x="2576" y="19491"/>
                  </a:cubicBezTo>
                  <a:cubicBezTo>
                    <a:pt x="2492" y="19463"/>
                    <a:pt x="2380" y="19407"/>
                    <a:pt x="2296" y="19379"/>
                  </a:cubicBezTo>
                  <a:cubicBezTo>
                    <a:pt x="2240" y="19351"/>
                    <a:pt x="2212" y="19323"/>
                    <a:pt x="2156" y="19295"/>
                  </a:cubicBezTo>
                  <a:cubicBezTo>
                    <a:pt x="2100" y="19295"/>
                    <a:pt x="2072" y="19267"/>
                    <a:pt x="2044" y="19239"/>
                  </a:cubicBezTo>
                  <a:cubicBezTo>
                    <a:pt x="1876" y="19127"/>
                    <a:pt x="1736" y="18987"/>
                    <a:pt x="1652" y="18847"/>
                  </a:cubicBezTo>
                  <a:lnTo>
                    <a:pt x="1652" y="18847"/>
                  </a:lnTo>
                  <a:lnTo>
                    <a:pt x="1652" y="18819"/>
                  </a:lnTo>
                  <a:lnTo>
                    <a:pt x="1652" y="18819"/>
                  </a:lnTo>
                  <a:lnTo>
                    <a:pt x="1652" y="18819"/>
                  </a:lnTo>
                  <a:cubicBezTo>
                    <a:pt x="1568" y="18679"/>
                    <a:pt x="1512" y="18483"/>
                    <a:pt x="1484" y="18315"/>
                  </a:cubicBezTo>
                  <a:cubicBezTo>
                    <a:pt x="1484" y="18119"/>
                    <a:pt x="1484" y="17895"/>
                    <a:pt x="1540" y="17699"/>
                  </a:cubicBezTo>
                  <a:cubicBezTo>
                    <a:pt x="1568" y="17503"/>
                    <a:pt x="1652" y="17278"/>
                    <a:pt x="1764" y="17082"/>
                  </a:cubicBezTo>
                  <a:cubicBezTo>
                    <a:pt x="1876" y="16886"/>
                    <a:pt x="2016" y="16718"/>
                    <a:pt x="2156" y="16550"/>
                  </a:cubicBezTo>
                  <a:cubicBezTo>
                    <a:pt x="2548" y="16186"/>
                    <a:pt x="2969" y="15906"/>
                    <a:pt x="3389" y="15654"/>
                  </a:cubicBezTo>
                  <a:cubicBezTo>
                    <a:pt x="3837" y="15430"/>
                    <a:pt x="4285" y="15234"/>
                    <a:pt x="4761" y="15066"/>
                  </a:cubicBezTo>
                  <a:cubicBezTo>
                    <a:pt x="4845" y="15038"/>
                    <a:pt x="4929" y="15010"/>
                    <a:pt x="5013" y="14954"/>
                  </a:cubicBezTo>
                  <a:lnTo>
                    <a:pt x="5013" y="14954"/>
                  </a:lnTo>
                  <a:cubicBezTo>
                    <a:pt x="4929" y="14982"/>
                    <a:pt x="4845" y="15010"/>
                    <a:pt x="4761" y="15038"/>
                  </a:cubicBezTo>
                  <a:cubicBezTo>
                    <a:pt x="4285" y="15206"/>
                    <a:pt x="3809" y="15318"/>
                    <a:pt x="3305" y="15374"/>
                  </a:cubicBezTo>
                  <a:cubicBezTo>
                    <a:pt x="2801" y="15458"/>
                    <a:pt x="2296" y="15486"/>
                    <a:pt x="1792" y="15402"/>
                  </a:cubicBezTo>
                  <a:cubicBezTo>
                    <a:pt x="1568" y="15374"/>
                    <a:pt x="1344" y="15318"/>
                    <a:pt x="1148" y="15206"/>
                  </a:cubicBezTo>
                  <a:cubicBezTo>
                    <a:pt x="952" y="15122"/>
                    <a:pt x="756" y="15010"/>
                    <a:pt x="588" y="14870"/>
                  </a:cubicBezTo>
                  <a:cubicBezTo>
                    <a:pt x="560" y="14842"/>
                    <a:pt x="504" y="14814"/>
                    <a:pt x="476" y="14758"/>
                  </a:cubicBezTo>
                  <a:cubicBezTo>
                    <a:pt x="448" y="14730"/>
                    <a:pt x="392" y="14702"/>
                    <a:pt x="364" y="14646"/>
                  </a:cubicBezTo>
                  <a:cubicBezTo>
                    <a:pt x="308" y="14590"/>
                    <a:pt x="252" y="14506"/>
                    <a:pt x="196" y="14422"/>
                  </a:cubicBezTo>
                  <a:cubicBezTo>
                    <a:pt x="84" y="14254"/>
                    <a:pt x="28" y="14086"/>
                    <a:pt x="0" y="13890"/>
                  </a:cubicBezTo>
                  <a:lnTo>
                    <a:pt x="0" y="13890"/>
                  </a:lnTo>
                  <a:lnTo>
                    <a:pt x="0" y="13890"/>
                  </a:lnTo>
                  <a:lnTo>
                    <a:pt x="0" y="13890"/>
                  </a:lnTo>
                  <a:lnTo>
                    <a:pt x="0" y="13890"/>
                  </a:lnTo>
                  <a:cubicBezTo>
                    <a:pt x="0" y="13806"/>
                    <a:pt x="0" y="13722"/>
                    <a:pt x="0" y="13610"/>
                  </a:cubicBezTo>
                  <a:cubicBezTo>
                    <a:pt x="28" y="13526"/>
                    <a:pt x="56" y="13442"/>
                    <a:pt x="84" y="13358"/>
                  </a:cubicBezTo>
                  <a:cubicBezTo>
                    <a:pt x="140" y="13162"/>
                    <a:pt x="224" y="12966"/>
                    <a:pt x="364" y="12798"/>
                  </a:cubicBezTo>
                  <a:cubicBezTo>
                    <a:pt x="504" y="12630"/>
                    <a:pt x="644" y="12490"/>
                    <a:pt x="812" y="12350"/>
                  </a:cubicBezTo>
                  <a:cubicBezTo>
                    <a:pt x="1008" y="12210"/>
                    <a:pt x="1204" y="12126"/>
                    <a:pt x="1400" y="12042"/>
                  </a:cubicBezTo>
                  <a:cubicBezTo>
                    <a:pt x="1512" y="11986"/>
                    <a:pt x="1652" y="11958"/>
                    <a:pt x="1764" y="11902"/>
                  </a:cubicBezTo>
                  <a:cubicBezTo>
                    <a:pt x="1876" y="11874"/>
                    <a:pt x="2016" y="11846"/>
                    <a:pt x="2128" y="11818"/>
                  </a:cubicBezTo>
                  <a:cubicBezTo>
                    <a:pt x="2380" y="11762"/>
                    <a:pt x="2632" y="11734"/>
                    <a:pt x="2885" y="11706"/>
                  </a:cubicBezTo>
                  <a:cubicBezTo>
                    <a:pt x="3389" y="11678"/>
                    <a:pt x="3893" y="11678"/>
                    <a:pt x="4369" y="11706"/>
                  </a:cubicBezTo>
                  <a:lnTo>
                    <a:pt x="4621" y="11734"/>
                  </a:lnTo>
                  <a:lnTo>
                    <a:pt x="4621" y="11734"/>
                  </a:lnTo>
                  <a:cubicBezTo>
                    <a:pt x="4537" y="11706"/>
                    <a:pt x="4453" y="11706"/>
                    <a:pt x="4369" y="11706"/>
                  </a:cubicBezTo>
                  <a:cubicBezTo>
                    <a:pt x="3893" y="11650"/>
                    <a:pt x="3389" y="11566"/>
                    <a:pt x="2913" y="11426"/>
                  </a:cubicBezTo>
                  <a:cubicBezTo>
                    <a:pt x="2436" y="11286"/>
                    <a:pt x="1960" y="11090"/>
                    <a:pt x="1512" y="10810"/>
                  </a:cubicBezTo>
                  <a:cubicBezTo>
                    <a:pt x="1316" y="10698"/>
                    <a:pt x="1148" y="10558"/>
                    <a:pt x="1008" y="10390"/>
                  </a:cubicBezTo>
                  <a:cubicBezTo>
                    <a:pt x="924" y="10306"/>
                    <a:pt x="868" y="10222"/>
                    <a:pt x="812" y="10138"/>
                  </a:cubicBezTo>
                  <a:cubicBezTo>
                    <a:pt x="756" y="10054"/>
                    <a:pt x="700" y="9942"/>
                    <a:pt x="644" y="9858"/>
                  </a:cubicBezTo>
                  <a:cubicBezTo>
                    <a:pt x="588" y="9774"/>
                    <a:pt x="560" y="9661"/>
                    <a:pt x="532" y="9577"/>
                  </a:cubicBezTo>
                  <a:cubicBezTo>
                    <a:pt x="504" y="9465"/>
                    <a:pt x="476" y="9381"/>
                    <a:pt x="476" y="9269"/>
                  </a:cubicBezTo>
                  <a:cubicBezTo>
                    <a:pt x="448" y="9101"/>
                    <a:pt x="448" y="8905"/>
                    <a:pt x="504" y="8737"/>
                  </a:cubicBezTo>
                  <a:lnTo>
                    <a:pt x="504" y="8737"/>
                  </a:lnTo>
                  <a:lnTo>
                    <a:pt x="504" y="8737"/>
                  </a:lnTo>
                  <a:lnTo>
                    <a:pt x="504" y="8737"/>
                  </a:lnTo>
                  <a:lnTo>
                    <a:pt x="504" y="8737"/>
                  </a:lnTo>
                  <a:cubicBezTo>
                    <a:pt x="532" y="8653"/>
                    <a:pt x="560" y="8569"/>
                    <a:pt x="616" y="8485"/>
                  </a:cubicBezTo>
                  <a:cubicBezTo>
                    <a:pt x="672" y="8401"/>
                    <a:pt x="728" y="8317"/>
                    <a:pt x="784" y="8261"/>
                  </a:cubicBezTo>
                  <a:cubicBezTo>
                    <a:pt x="924" y="8121"/>
                    <a:pt x="1064" y="7981"/>
                    <a:pt x="1260" y="7897"/>
                  </a:cubicBezTo>
                  <a:cubicBezTo>
                    <a:pt x="1456" y="7785"/>
                    <a:pt x="1652" y="7701"/>
                    <a:pt x="1876" y="7645"/>
                  </a:cubicBezTo>
                  <a:cubicBezTo>
                    <a:pt x="2072" y="7617"/>
                    <a:pt x="2296" y="7589"/>
                    <a:pt x="2520" y="7589"/>
                  </a:cubicBezTo>
                  <a:cubicBezTo>
                    <a:pt x="2773" y="7617"/>
                    <a:pt x="3053" y="7645"/>
                    <a:pt x="3277" y="7701"/>
                  </a:cubicBezTo>
                  <a:cubicBezTo>
                    <a:pt x="3529" y="7757"/>
                    <a:pt x="3781" y="7813"/>
                    <a:pt x="4005" y="7897"/>
                  </a:cubicBezTo>
                  <a:cubicBezTo>
                    <a:pt x="4481" y="8065"/>
                    <a:pt x="4929" y="8289"/>
                    <a:pt x="5377" y="8513"/>
                  </a:cubicBezTo>
                  <a:cubicBezTo>
                    <a:pt x="5433" y="8541"/>
                    <a:pt x="5489" y="8569"/>
                    <a:pt x="5545" y="8597"/>
                  </a:cubicBezTo>
                  <a:cubicBezTo>
                    <a:pt x="5545" y="8597"/>
                    <a:pt x="5545" y="8597"/>
                    <a:pt x="5545" y="8597"/>
                  </a:cubicBezTo>
                  <a:cubicBezTo>
                    <a:pt x="5489" y="8569"/>
                    <a:pt x="5433" y="8541"/>
                    <a:pt x="5377" y="8485"/>
                  </a:cubicBezTo>
                  <a:cubicBezTo>
                    <a:pt x="4957" y="8233"/>
                    <a:pt x="4537" y="7981"/>
                    <a:pt x="4145" y="7645"/>
                  </a:cubicBezTo>
                  <a:cubicBezTo>
                    <a:pt x="3781" y="7337"/>
                    <a:pt x="3417" y="6973"/>
                    <a:pt x="3137" y="6525"/>
                  </a:cubicBezTo>
                  <a:cubicBezTo>
                    <a:pt x="3053" y="6441"/>
                    <a:pt x="2997" y="6329"/>
                    <a:pt x="2969" y="6245"/>
                  </a:cubicBezTo>
                  <a:cubicBezTo>
                    <a:pt x="2913" y="6133"/>
                    <a:pt x="2885" y="6049"/>
                    <a:pt x="2829" y="5937"/>
                  </a:cubicBezTo>
                  <a:cubicBezTo>
                    <a:pt x="2773" y="5713"/>
                    <a:pt x="2717" y="5517"/>
                    <a:pt x="2717" y="5293"/>
                  </a:cubicBezTo>
                  <a:cubicBezTo>
                    <a:pt x="2717" y="5097"/>
                    <a:pt x="2745" y="4873"/>
                    <a:pt x="2801" y="4705"/>
                  </a:cubicBezTo>
                  <a:cubicBezTo>
                    <a:pt x="2857" y="4509"/>
                    <a:pt x="2941" y="4341"/>
                    <a:pt x="3053" y="4229"/>
                  </a:cubicBezTo>
                  <a:lnTo>
                    <a:pt x="3053" y="4229"/>
                  </a:lnTo>
                  <a:lnTo>
                    <a:pt x="3053" y="4201"/>
                  </a:lnTo>
                  <a:lnTo>
                    <a:pt x="3053" y="4201"/>
                  </a:lnTo>
                  <a:lnTo>
                    <a:pt x="3053" y="4201"/>
                  </a:lnTo>
                  <a:cubicBezTo>
                    <a:pt x="3305" y="3949"/>
                    <a:pt x="3669" y="3781"/>
                    <a:pt x="4089" y="3753"/>
                  </a:cubicBezTo>
                  <a:cubicBezTo>
                    <a:pt x="4201" y="3753"/>
                    <a:pt x="4313" y="3753"/>
                    <a:pt x="4425" y="3753"/>
                  </a:cubicBezTo>
                  <a:cubicBezTo>
                    <a:pt x="4509" y="3753"/>
                    <a:pt x="4621" y="3753"/>
                    <a:pt x="4733" y="3781"/>
                  </a:cubicBezTo>
                  <a:cubicBezTo>
                    <a:pt x="4957" y="3837"/>
                    <a:pt x="5153" y="3893"/>
                    <a:pt x="5349" y="4005"/>
                  </a:cubicBezTo>
                  <a:cubicBezTo>
                    <a:pt x="5825" y="4257"/>
                    <a:pt x="6245" y="4565"/>
                    <a:pt x="6609" y="4901"/>
                  </a:cubicBezTo>
                  <a:cubicBezTo>
                    <a:pt x="6973" y="5237"/>
                    <a:pt x="7281" y="5601"/>
                    <a:pt x="7589" y="5993"/>
                  </a:cubicBezTo>
                  <a:cubicBezTo>
                    <a:pt x="7617" y="6049"/>
                    <a:pt x="7645" y="6077"/>
                    <a:pt x="7673" y="6105"/>
                  </a:cubicBezTo>
                  <a:lnTo>
                    <a:pt x="7673" y="6105"/>
                  </a:lnTo>
                  <a:cubicBezTo>
                    <a:pt x="7645" y="6077"/>
                    <a:pt x="7617" y="6021"/>
                    <a:pt x="7589" y="5993"/>
                  </a:cubicBezTo>
                  <a:cubicBezTo>
                    <a:pt x="7309" y="5601"/>
                    <a:pt x="7057" y="5181"/>
                    <a:pt x="6833" y="4733"/>
                  </a:cubicBezTo>
                  <a:cubicBezTo>
                    <a:pt x="6609" y="4285"/>
                    <a:pt x="6441" y="3809"/>
                    <a:pt x="6329" y="3277"/>
                  </a:cubicBezTo>
                  <a:cubicBezTo>
                    <a:pt x="6301" y="3053"/>
                    <a:pt x="6301" y="2829"/>
                    <a:pt x="6329" y="2633"/>
                  </a:cubicBezTo>
                  <a:cubicBezTo>
                    <a:pt x="6329" y="2521"/>
                    <a:pt x="6357" y="2409"/>
                    <a:pt x="6357" y="2297"/>
                  </a:cubicBezTo>
                  <a:cubicBezTo>
                    <a:pt x="6385" y="2185"/>
                    <a:pt x="6441" y="2101"/>
                    <a:pt x="6469" y="1989"/>
                  </a:cubicBezTo>
                  <a:cubicBezTo>
                    <a:pt x="6609" y="1596"/>
                    <a:pt x="6889" y="1288"/>
                    <a:pt x="7197" y="1148"/>
                  </a:cubicBezTo>
                  <a:lnTo>
                    <a:pt x="7197" y="1148"/>
                  </a:lnTo>
                  <a:lnTo>
                    <a:pt x="7225" y="1148"/>
                  </a:lnTo>
                  <a:lnTo>
                    <a:pt x="7225" y="1148"/>
                  </a:lnTo>
                  <a:lnTo>
                    <a:pt x="7225" y="1148"/>
                  </a:lnTo>
                  <a:cubicBezTo>
                    <a:pt x="7393" y="1064"/>
                    <a:pt x="7561" y="1036"/>
                    <a:pt x="7757" y="1036"/>
                  </a:cubicBezTo>
                  <a:cubicBezTo>
                    <a:pt x="7953" y="1036"/>
                    <a:pt x="8149" y="1064"/>
                    <a:pt x="8345" y="1120"/>
                  </a:cubicBezTo>
                  <a:cubicBezTo>
                    <a:pt x="8569" y="1204"/>
                    <a:pt x="8765" y="1316"/>
                    <a:pt x="8933" y="1428"/>
                  </a:cubicBezTo>
                  <a:cubicBezTo>
                    <a:pt x="9017" y="1484"/>
                    <a:pt x="9101" y="1568"/>
                    <a:pt x="9185" y="1624"/>
                  </a:cubicBezTo>
                  <a:cubicBezTo>
                    <a:pt x="9269" y="1708"/>
                    <a:pt x="9353" y="1792"/>
                    <a:pt x="9409" y="1876"/>
                  </a:cubicBezTo>
                  <a:cubicBezTo>
                    <a:pt x="9745" y="2297"/>
                    <a:pt x="9997" y="2745"/>
                    <a:pt x="10194" y="3193"/>
                  </a:cubicBezTo>
                  <a:cubicBezTo>
                    <a:pt x="10390" y="3669"/>
                    <a:pt x="10530" y="4145"/>
                    <a:pt x="10642" y="4593"/>
                  </a:cubicBezTo>
                  <a:cubicBezTo>
                    <a:pt x="10642" y="4649"/>
                    <a:pt x="10670" y="4677"/>
                    <a:pt x="10670" y="4705"/>
                  </a:cubicBezTo>
                  <a:lnTo>
                    <a:pt x="10670" y="4705"/>
                  </a:lnTo>
                  <a:cubicBezTo>
                    <a:pt x="10670" y="4677"/>
                    <a:pt x="10670" y="4649"/>
                    <a:pt x="10642" y="4593"/>
                  </a:cubicBezTo>
                  <a:cubicBezTo>
                    <a:pt x="10558" y="4117"/>
                    <a:pt x="10502" y="3641"/>
                    <a:pt x="10474" y="3137"/>
                  </a:cubicBezTo>
                  <a:cubicBezTo>
                    <a:pt x="10474" y="2885"/>
                    <a:pt x="10474" y="2633"/>
                    <a:pt x="10502" y="2381"/>
                  </a:cubicBezTo>
                  <a:cubicBezTo>
                    <a:pt x="10502" y="2129"/>
                    <a:pt x="10558" y="1876"/>
                    <a:pt x="10614" y="1624"/>
                  </a:cubicBezTo>
                  <a:cubicBezTo>
                    <a:pt x="10670" y="1400"/>
                    <a:pt x="10754" y="1204"/>
                    <a:pt x="10866" y="1008"/>
                  </a:cubicBezTo>
                  <a:cubicBezTo>
                    <a:pt x="10978" y="812"/>
                    <a:pt x="11118" y="644"/>
                    <a:pt x="11258" y="504"/>
                  </a:cubicBezTo>
                  <a:cubicBezTo>
                    <a:pt x="11398" y="336"/>
                    <a:pt x="11594" y="224"/>
                    <a:pt x="11762" y="140"/>
                  </a:cubicBezTo>
                  <a:cubicBezTo>
                    <a:pt x="11846" y="112"/>
                    <a:pt x="11930" y="84"/>
                    <a:pt x="12014" y="56"/>
                  </a:cubicBezTo>
                  <a:cubicBezTo>
                    <a:pt x="12098" y="28"/>
                    <a:pt x="12210" y="28"/>
                    <a:pt x="12294" y="28"/>
                  </a:cubicBezTo>
                  <a:lnTo>
                    <a:pt x="12294" y="28"/>
                  </a:lnTo>
                  <a:lnTo>
                    <a:pt x="12294" y="28"/>
                  </a:lnTo>
                  <a:lnTo>
                    <a:pt x="12294" y="28"/>
                  </a:lnTo>
                  <a:lnTo>
                    <a:pt x="12294" y="28"/>
                  </a:lnTo>
                  <a:cubicBezTo>
                    <a:pt x="12462" y="0"/>
                    <a:pt x="12658" y="56"/>
                    <a:pt x="12826" y="140"/>
                  </a:cubicBezTo>
                  <a:cubicBezTo>
                    <a:pt x="12910" y="168"/>
                    <a:pt x="12994" y="224"/>
                    <a:pt x="13078" y="280"/>
                  </a:cubicBezTo>
                  <a:cubicBezTo>
                    <a:pt x="13162" y="336"/>
                    <a:pt x="13246" y="392"/>
                    <a:pt x="13330" y="476"/>
                  </a:cubicBezTo>
                  <a:cubicBezTo>
                    <a:pt x="13414" y="560"/>
                    <a:pt x="13470" y="616"/>
                    <a:pt x="13554" y="700"/>
                  </a:cubicBezTo>
                  <a:cubicBezTo>
                    <a:pt x="13610" y="784"/>
                    <a:pt x="13666" y="896"/>
                    <a:pt x="13722" y="980"/>
                  </a:cubicBezTo>
                  <a:cubicBezTo>
                    <a:pt x="13834" y="1176"/>
                    <a:pt x="13918" y="1372"/>
                    <a:pt x="13974" y="1596"/>
                  </a:cubicBezTo>
                  <a:cubicBezTo>
                    <a:pt x="14114" y="2101"/>
                    <a:pt x="14170" y="2605"/>
                    <a:pt x="14142" y="3109"/>
                  </a:cubicBezTo>
                  <a:cubicBezTo>
                    <a:pt x="14142" y="3613"/>
                    <a:pt x="14086" y="4089"/>
                    <a:pt x="14002" y="4565"/>
                  </a:cubicBezTo>
                  <a:cubicBezTo>
                    <a:pt x="14002" y="4593"/>
                    <a:pt x="13974" y="4621"/>
                    <a:pt x="13974" y="4649"/>
                  </a:cubicBezTo>
                  <a:lnTo>
                    <a:pt x="14002" y="4649"/>
                  </a:lnTo>
                  <a:cubicBezTo>
                    <a:pt x="14002" y="4621"/>
                    <a:pt x="14002" y="4593"/>
                    <a:pt x="14002" y="4565"/>
                  </a:cubicBezTo>
                  <a:cubicBezTo>
                    <a:pt x="14114" y="4117"/>
                    <a:pt x="14254" y="3613"/>
                    <a:pt x="14450" y="3165"/>
                  </a:cubicBezTo>
                  <a:cubicBezTo>
                    <a:pt x="14534" y="2941"/>
                    <a:pt x="14646" y="2689"/>
                    <a:pt x="14758" y="2465"/>
                  </a:cubicBezTo>
                  <a:cubicBezTo>
                    <a:pt x="14814" y="2353"/>
                    <a:pt x="14898" y="2269"/>
                    <a:pt x="14954" y="2157"/>
                  </a:cubicBezTo>
                  <a:cubicBezTo>
                    <a:pt x="15038" y="2045"/>
                    <a:pt x="15094" y="1932"/>
                    <a:pt x="15178" y="1820"/>
                  </a:cubicBezTo>
                  <a:cubicBezTo>
                    <a:pt x="15318" y="1652"/>
                    <a:pt x="15486" y="1512"/>
                    <a:pt x="15654" y="1372"/>
                  </a:cubicBezTo>
                  <a:cubicBezTo>
                    <a:pt x="15850" y="1232"/>
                    <a:pt x="16018" y="1148"/>
                    <a:pt x="16214" y="1064"/>
                  </a:cubicBezTo>
                  <a:cubicBezTo>
                    <a:pt x="16438" y="980"/>
                    <a:pt x="16634" y="952"/>
                    <a:pt x="16830" y="952"/>
                  </a:cubicBezTo>
                  <a:cubicBezTo>
                    <a:pt x="16914" y="952"/>
                    <a:pt x="17026" y="952"/>
                    <a:pt x="17110" y="952"/>
                  </a:cubicBezTo>
                  <a:cubicBezTo>
                    <a:pt x="17194" y="980"/>
                    <a:pt x="17278" y="1008"/>
                    <a:pt x="17362" y="1036"/>
                  </a:cubicBezTo>
                  <a:lnTo>
                    <a:pt x="17362" y="1036"/>
                  </a:lnTo>
                  <a:lnTo>
                    <a:pt x="17362" y="1036"/>
                  </a:lnTo>
                  <a:lnTo>
                    <a:pt x="17362" y="1036"/>
                  </a:lnTo>
                  <a:lnTo>
                    <a:pt x="17362" y="1036"/>
                  </a:lnTo>
                  <a:cubicBezTo>
                    <a:pt x="17530" y="1120"/>
                    <a:pt x="17671" y="1204"/>
                    <a:pt x="17811" y="1372"/>
                  </a:cubicBezTo>
                  <a:cubicBezTo>
                    <a:pt x="17867" y="1428"/>
                    <a:pt x="17923" y="1512"/>
                    <a:pt x="17979" y="1596"/>
                  </a:cubicBezTo>
                  <a:cubicBezTo>
                    <a:pt x="18007" y="1652"/>
                    <a:pt x="18035" y="1680"/>
                    <a:pt x="18063" y="1736"/>
                  </a:cubicBezTo>
                  <a:cubicBezTo>
                    <a:pt x="18091" y="1792"/>
                    <a:pt x="18119" y="1820"/>
                    <a:pt x="18119" y="1876"/>
                  </a:cubicBezTo>
                  <a:cubicBezTo>
                    <a:pt x="18203" y="2073"/>
                    <a:pt x="18259" y="2297"/>
                    <a:pt x="18287" y="2493"/>
                  </a:cubicBezTo>
                  <a:cubicBezTo>
                    <a:pt x="18315" y="2717"/>
                    <a:pt x="18315" y="2941"/>
                    <a:pt x="18287" y="3165"/>
                  </a:cubicBezTo>
                  <a:cubicBezTo>
                    <a:pt x="18203" y="3669"/>
                    <a:pt x="18035" y="4173"/>
                    <a:pt x="17811" y="4621"/>
                  </a:cubicBezTo>
                  <a:cubicBezTo>
                    <a:pt x="17614" y="5069"/>
                    <a:pt x="17362" y="5489"/>
                    <a:pt x="17082" y="5909"/>
                  </a:cubicBezTo>
                  <a:cubicBezTo>
                    <a:pt x="17054" y="5937"/>
                    <a:pt x="17054" y="5965"/>
                    <a:pt x="17026" y="5965"/>
                  </a:cubicBezTo>
                  <a:lnTo>
                    <a:pt x="17026" y="5993"/>
                  </a:lnTo>
                  <a:cubicBezTo>
                    <a:pt x="17054" y="5965"/>
                    <a:pt x="17082" y="5937"/>
                    <a:pt x="17082" y="5909"/>
                  </a:cubicBezTo>
                  <a:cubicBezTo>
                    <a:pt x="17390" y="5517"/>
                    <a:pt x="17699" y="5153"/>
                    <a:pt x="18063" y="4789"/>
                  </a:cubicBezTo>
                  <a:cubicBezTo>
                    <a:pt x="18427" y="4453"/>
                    <a:pt x="18819" y="4145"/>
                    <a:pt x="19295" y="3893"/>
                  </a:cubicBezTo>
                  <a:cubicBezTo>
                    <a:pt x="19491" y="3781"/>
                    <a:pt x="19687" y="3697"/>
                    <a:pt x="19911" y="3669"/>
                  </a:cubicBezTo>
                  <a:cubicBezTo>
                    <a:pt x="20107" y="3613"/>
                    <a:pt x="20331" y="3585"/>
                    <a:pt x="20555" y="3613"/>
                  </a:cubicBezTo>
                  <a:cubicBezTo>
                    <a:pt x="20751" y="3641"/>
                    <a:pt x="20975" y="3669"/>
                    <a:pt x="21143" y="3753"/>
                  </a:cubicBezTo>
                  <a:cubicBezTo>
                    <a:pt x="21311" y="3837"/>
                    <a:pt x="21479" y="3921"/>
                    <a:pt x="21591" y="4061"/>
                  </a:cubicBezTo>
                  <a:lnTo>
                    <a:pt x="21591" y="4061"/>
                  </a:lnTo>
                  <a:lnTo>
                    <a:pt x="21591" y="4061"/>
                  </a:lnTo>
                  <a:lnTo>
                    <a:pt x="21591" y="4061"/>
                  </a:lnTo>
                  <a:lnTo>
                    <a:pt x="21591" y="4061"/>
                  </a:lnTo>
                  <a:cubicBezTo>
                    <a:pt x="21731" y="4201"/>
                    <a:pt x="21815" y="4369"/>
                    <a:pt x="21871" y="4537"/>
                  </a:cubicBezTo>
                  <a:cubicBezTo>
                    <a:pt x="21871" y="4593"/>
                    <a:pt x="21899" y="4621"/>
                    <a:pt x="21899" y="4677"/>
                  </a:cubicBezTo>
                  <a:cubicBezTo>
                    <a:pt x="21927" y="4733"/>
                    <a:pt x="21927" y="4789"/>
                    <a:pt x="21927" y="4817"/>
                  </a:cubicBezTo>
                  <a:cubicBezTo>
                    <a:pt x="21955" y="4929"/>
                    <a:pt x="21955" y="5041"/>
                    <a:pt x="21955" y="5125"/>
                  </a:cubicBezTo>
                  <a:cubicBezTo>
                    <a:pt x="21955" y="5237"/>
                    <a:pt x="21927" y="5349"/>
                    <a:pt x="21927" y="5461"/>
                  </a:cubicBezTo>
                  <a:cubicBezTo>
                    <a:pt x="21899" y="5573"/>
                    <a:pt x="21871" y="5657"/>
                    <a:pt x="21843" y="5769"/>
                  </a:cubicBezTo>
                  <a:cubicBezTo>
                    <a:pt x="21787" y="5993"/>
                    <a:pt x="21675" y="6189"/>
                    <a:pt x="21563" y="6357"/>
                  </a:cubicBezTo>
                  <a:cubicBezTo>
                    <a:pt x="21283" y="6805"/>
                    <a:pt x="20919" y="7169"/>
                    <a:pt x="20555" y="7505"/>
                  </a:cubicBezTo>
                  <a:cubicBezTo>
                    <a:pt x="20163" y="7841"/>
                    <a:pt x="19771" y="8121"/>
                    <a:pt x="19351" y="8373"/>
                  </a:cubicBezTo>
                  <a:lnTo>
                    <a:pt x="19267" y="8429"/>
                  </a:lnTo>
                  <a:cubicBezTo>
                    <a:pt x="19267" y="8429"/>
                    <a:pt x="19267" y="8429"/>
                    <a:pt x="19267" y="8429"/>
                  </a:cubicBezTo>
                  <a:cubicBezTo>
                    <a:pt x="19295" y="8429"/>
                    <a:pt x="19323" y="8401"/>
                    <a:pt x="19351" y="8373"/>
                  </a:cubicBezTo>
                  <a:cubicBezTo>
                    <a:pt x="19771" y="8149"/>
                    <a:pt x="20219" y="7925"/>
                    <a:pt x="20695" y="7757"/>
                  </a:cubicBezTo>
                  <a:cubicBezTo>
                    <a:pt x="20947" y="7673"/>
                    <a:pt x="21171" y="7589"/>
                    <a:pt x="21423" y="7533"/>
                  </a:cubicBezTo>
                  <a:cubicBezTo>
                    <a:pt x="21675" y="7477"/>
                    <a:pt x="21927" y="7449"/>
                    <a:pt x="22179" y="7421"/>
                  </a:cubicBezTo>
                  <a:cubicBezTo>
                    <a:pt x="22627" y="7393"/>
                    <a:pt x="23103" y="7477"/>
                    <a:pt x="23467" y="7673"/>
                  </a:cubicBezTo>
                  <a:cubicBezTo>
                    <a:pt x="23551" y="7729"/>
                    <a:pt x="23635" y="7785"/>
                    <a:pt x="23719" y="7841"/>
                  </a:cubicBezTo>
                  <a:cubicBezTo>
                    <a:pt x="23803" y="7897"/>
                    <a:pt x="23887" y="7981"/>
                    <a:pt x="23943" y="8037"/>
                  </a:cubicBezTo>
                  <a:cubicBezTo>
                    <a:pt x="24083" y="8205"/>
                    <a:pt x="24195" y="8345"/>
                    <a:pt x="24251" y="8513"/>
                  </a:cubicBezTo>
                  <a:lnTo>
                    <a:pt x="24251" y="8513"/>
                  </a:lnTo>
                  <a:lnTo>
                    <a:pt x="24251" y="8513"/>
                  </a:lnTo>
                  <a:lnTo>
                    <a:pt x="24251" y="8541"/>
                  </a:lnTo>
                  <a:lnTo>
                    <a:pt x="24251" y="8541"/>
                  </a:lnTo>
                  <a:cubicBezTo>
                    <a:pt x="24279" y="8681"/>
                    <a:pt x="24307" y="8877"/>
                    <a:pt x="24279" y="9073"/>
                  </a:cubicBezTo>
                  <a:cubicBezTo>
                    <a:pt x="24251" y="9269"/>
                    <a:pt x="24195" y="9465"/>
                    <a:pt x="24111" y="9661"/>
                  </a:cubicBezTo>
                  <a:cubicBezTo>
                    <a:pt x="23943" y="10054"/>
                    <a:pt x="23635" y="10390"/>
                    <a:pt x="23271" y="10642"/>
                  </a:cubicBezTo>
                  <a:cubicBezTo>
                    <a:pt x="22823" y="10922"/>
                    <a:pt x="22347" y="11118"/>
                    <a:pt x="21871" y="11258"/>
                  </a:cubicBezTo>
                  <a:cubicBezTo>
                    <a:pt x="21395" y="11398"/>
                    <a:pt x="20891" y="11510"/>
                    <a:pt x="20415" y="11566"/>
                  </a:cubicBezTo>
                  <a:cubicBezTo>
                    <a:pt x="20387" y="11566"/>
                    <a:pt x="20331" y="11566"/>
                    <a:pt x="20303" y="11594"/>
                  </a:cubicBezTo>
                  <a:lnTo>
                    <a:pt x="20303" y="11594"/>
                  </a:lnTo>
                  <a:cubicBezTo>
                    <a:pt x="20331" y="11594"/>
                    <a:pt x="20387" y="11594"/>
                    <a:pt x="20415" y="11566"/>
                  </a:cubicBezTo>
                  <a:cubicBezTo>
                    <a:pt x="21395" y="11510"/>
                    <a:pt x="22403" y="11510"/>
                    <a:pt x="23383" y="11846"/>
                  </a:cubicBezTo>
                  <a:cubicBezTo>
                    <a:pt x="23495" y="11902"/>
                    <a:pt x="23607" y="11930"/>
                    <a:pt x="23691" y="11986"/>
                  </a:cubicBezTo>
                  <a:cubicBezTo>
                    <a:pt x="23803" y="12042"/>
                    <a:pt x="23887" y="12098"/>
                    <a:pt x="23971" y="12154"/>
                  </a:cubicBezTo>
                  <a:cubicBezTo>
                    <a:pt x="24167" y="12294"/>
                    <a:pt x="24307" y="12434"/>
                    <a:pt x="24447" y="12602"/>
                  </a:cubicBezTo>
                  <a:cubicBezTo>
                    <a:pt x="24587" y="12770"/>
                    <a:pt x="24671" y="12966"/>
                    <a:pt x="24755" y="13134"/>
                  </a:cubicBezTo>
                  <a:cubicBezTo>
                    <a:pt x="24811" y="13330"/>
                    <a:pt x="24839" y="13498"/>
                    <a:pt x="24811" y="13694"/>
                  </a:cubicBezTo>
                  <a:lnTo>
                    <a:pt x="24811" y="13694"/>
                  </a:lnTo>
                  <a:lnTo>
                    <a:pt x="24811" y="13694"/>
                  </a:lnTo>
                  <a:lnTo>
                    <a:pt x="24811" y="13694"/>
                  </a:lnTo>
                  <a:lnTo>
                    <a:pt x="24811" y="13694"/>
                  </a:lnTo>
                  <a:cubicBezTo>
                    <a:pt x="24811" y="13862"/>
                    <a:pt x="24727" y="14030"/>
                    <a:pt x="24643" y="14198"/>
                  </a:cubicBezTo>
                  <a:cubicBezTo>
                    <a:pt x="24587" y="14282"/>
                    <a:pt x="24531" y="14366"/>
                    <a:pt x="24475" y="14450"/>
                  </a:cubicBezTo>
                  <a:cubicBezTo>
                    <a:pt x="24391" y="14534"/>
                    <a:pt x="24335" y="14590"/>
                    <a:pt x="24251" y="14674"/>
                  </a:cubicBezTo>
                  <a:cubicBezTo>
                    <a:pt x="24083" y="14814"/>
                    <a:pt x="23915" y="14926"/>
                    <a:pt x="23719" y="15010"/>
                  </a:cubicBezTo>
                  <a:cubicBezTo>
                    <a:pt x="23495" y="15122"/>
                    <a:pt x="23299" y="15178"/>
                    <a:pt x="23075" y="15206"/>
                  </a:cubicBezTo>
                  <a:cubicBezTo>
                    <a:pt x="22543" y="15290"/>
                    <a:pt x="22039" y="15290"/>
                    <a:pt x="21563" y="15234"/>
                  </a:cubicBezTo>
                  <a:cubicBezTo>
                    <a:pt x="21059" y="15150"/>
                    <a:pt x="20555" y="15038"/>
                    <a:pt x="20107" y="14926"/>
                  </a:cubicBezTo>
                  <a:lnTo>
                    <a:pt x="19939" y="14870"/>
                  </a:lnTo>
                  <a:lnTo>
                    <a:pt x="19939" y="14870"/>
                  </a:lnTo>
                  <a:lnTo>
                    <a:pt x="20107" y="14926"/>
                  </a:lnTo>
                  <a:cubicBezTo>
                    <a:pt x="20555" y="15094"/>
                    <a:pt x="21031" y="15262"/>
                    <a:pt x="21451" y="15514"/>
                  </a:cubicBezTo>
                  <a:cubicBezTo>
                    <a:pt x="21675" y="15626"/>
                    <a:pt x="21899" y="15738"/>
                    <a:pt x="22123" y="15906"/>
                  </a:cubicBezTo>
                  <a:cubicBezTo>
                    <a:pt x="22319" y="16046"/>
                    <a:pt x="22515" y="16214"/>
                    <a:pt x="22711" y="16382"/>
                  </a:cubicBezTo>
                  <a:cubicBezTo>
                    <a:pt x="22851" y="16522"/>
                    <a:pt x="22991" y="16718"/>
                    <a:pt x="23103" y="16914"/>
                  </a:cubicBezTo>
                  <a:cubicBezTo>
                    <a:pt x="23215" y="17082"/>
                    <a:pt x="23299" y="17306"/>
                    <a:pt x="23355" y="17503"/>
                  </a:cubicBezTo>
                  <a:cubicBezTo>
                    <a:pt x="23467" y="17923"/>
                    <a:pt x="23439" y="18315"/>
                    <a:pt x="23271" y="18623"/>
                  </a:cubicBezTo>
                  <a:lnTo>
                    <a:pt x="23271" y="18623"/>
                  </a:lnTo>
                  <a:lnTo>
                    <a:pt x="23271" y="18623"/>
                  </a:lnTo>
                  <a:lnTo>
                    <a:pt x="23271" y="18651"/>
                  </a:lnTo>
                  <a:lnTo>
                    <a:pt x="23271" y="18651"/>
                  </a:lnTo>
                  <a:cubicBezTo>
                    <a:pt x="23215" y="18707"/>
                    <a:pt x="23159" y="18791"/>
                    <a:pt x="23103" y="18847"/>
                  </a:cubicBezTo>
                  <a:cubicBezTo>
                    <a:pt x="23047" y="18931"/>
                    <a:pt x="22963" y="18987"/>
                    <a:pt x="22879" y="19043"/>
                  </a:cubicBezTo>
                  <a:cubicBezTo>
                    <a:pt x="22823" y="19099"/>
                    <a:pt x="22739" y="19155"/>
                    <a:pt x="22627" y="19183"/>
                  </a:cubicBezTo>
                  <a:cubicBezTo>
                    <a:pt x="22543" y="19239"/>
                    <a:pt x="22459" y="19267"/>
                    <a:pt x="22347" y="19295"/>
                  </a:cubicBezTo>
                  <a:cubicBezTo>
                    <a:pt x="22151" y="19379"/>
                    <a:pt x="21927" y="19407"/>
                    <a:pt x="21703" y="19407"/>
                  </a:cubicBezTo>
                  <a:cubicBezTo>
                    <a:pt x="21479" y="19407"/>
                    <a:pt x="21255" y="19379"/>
                    <a:pt x="21031" y="19323"/>
                  </a:cubicBezTo>
                  <a:cubicBezTo>
                    <a:pt x="20919" y="19295"/>
                    <a:pt x="20807" y="19267"/>
                    <a:pt x="20667" y="19211"/>
                  </a:cubicBezTo>
                  <a:cubicBezTo>
                    <a:pt x="20555" y="19155"/>
                    <a:pt x="20443" y="19127"/>
                    <a:pt x="20331" y="19071"/>
                  </a:cubicBezTo>
                  <a:cubicBezTo>
                    <a:pt x="20079" y="18959"/>
                    <a:pt x="19855" y="18847"/>
                    <a:pt x="19659" y="18707"/>
                  </a:cubicBezTo>
                  <a:cubicBezTo>
                    <a:pt x="19211" y="18455"/>
                    <a:pt x="18819" y="18147"/>
                    <a:pt x="18455" y="17839"/>
                  </a:cubicBezTo>
                  <a:cubicBezTo>
                    <a:pt x="18399" y="17783"/>
                    <a:pt x="18343" y="17727"/>
                    <a:pt x="18287" y="17699"/>
                  </a:cubicBezTo>
                  <a:lnTo>
                    <a:pt x="18287" y="17699"/>
                  </a:lnTo>
                  <a:cubicBezTo>
                    <a:pt x="18343" y="17755"/>
                    <a:pt x="18399" y="17783"/>
                    <a:pt x="18455" y="17839"/>
                  </a:cubicBezTo>
                  <a:cubicBezTo>
                    <a:pt x="18791" y="18175"/>
                    <a:pt x="19155" y="18539"/>
                    <a:pt x="19463" y="18931"/>
                  </a:cubicBezTo>
                  <a:cubicBezTo>
                    <a:pt x="19771" y="19323"/>
                    <a:pt x="20023" y="19771"/>
                    <a:pt x="20219" y="20247"/>
                  </a:cubicBezTo>
                  <a:cubicBezTo>
                    <a:pt x="20303" y="20443"/>
                    <a:pt x="20359" y="20667"/>
                    <a:pt x="20387" y="20891"/>
                  </a:cubicBezTo>
                  <a:cubicBezTo>
                    <a:pt x="20387" y="21003"/>
                    <a:pt x="20415" y="21115"/>
                    <a:pt x="20415" y="21227"/>
                  </a:cubicBezTo>
                  <a:cubicBezTo>
                    <a:pt x="20415" y="21311"/>
                    <a:pt x="20387" y="21423"/>
                    <a:pt x="20359" y="21535"/>
                  </a:cubicBezTo>
                  <a:cubicBezTo>
                    <a:pt x="20359" y="21647"/>
                    <a:pt x="20331" y="21731"/>
                    <a:pt x="20303" y="21843"/>
                  </a:cubicBezTo>
                  <a:cubicBezTo>
                    <a:pt x="20247" y="21927"/>
                    <a:pt x="20219" y="22011"/>
                    <a:pt x="20163" y="22095"/>
                  </a:cubicBezTo>
                  <a:cubicBezTo>
                    <a:pt x="20079" y="22263"/>
                    <a:pt x="19967" y="22431"/>
                    <a:pt x="19827" y="22515"/>
                  </a:cubicBezTo>
                  <a:lnTo>
                    <a:pt x="19827" y="22515"/>
                  </a:lnTo>
                  <a:lnTo>
                    <a:pt x="19827" y="22515"/>
                  </a:lnTo>
                  <a:lnTo>
                    <a:pt x="19827" y="22515"/>
                  </a:lnTo>
                  <a:lnTo>
                    <a:pt x="19827" y="22515"/>
                  </a:lnTo>
                  <a:cubicBezTo>
                    <a:pt x="19687" y="22627"/>
                    <a:pt x="19519" y="22711"/>
                    <a:pt x="19323" y="22739"/>
                  </a:cubicBezTo>
                  <a:cubicBezTo>
                    <a:pt x="19239" y="22767"/>
                    <a:pt x="19127" y="22767"/>
                    <a:pt x="19015" y="22767"/>
                  </a:cubicBezTo>
                  <a:cubicBezTo>
                    <a:pt x="18931" y="22767"/>
                    <a:pt x="18819" y="22767"/>
                    <a:pt x="18707" y="22767"/>
                  </a:cubicBezTo>
                  <a:cubicBezTo>
                    <a:pt x="18623" y="22739"/>
                    <a:pt x="18511" y="22739"/>
                    <a:pt x="18399" y="22711"/>
                  </a:cubicBezTo>
                  <a:cubicBezTo>
                    <a:pt x="18287" y="22683"/>
                    <a:pt x="18203" y="22627"/>
                    <a:pt x="18091" y="22599"/>
                  </a:cubicBezTo>
                  <a:cubicBezTo>
                    <a:pt x="17895" y="22515"/>
                    <a:pt x="17699" y="22375"/>
                    <a:pt x="17530" y="22263"/>
                  </a:cubicBezTo>
                  <a:cubicBezTo>
                    <a:pt x="17110" y="21927"/>
                    <a:pt x="16774" y="21535"/>
                    <a:pt x="16494" y="21115"/>
                  </a:cubicBezTo>
                  <a:cubicBezTo>
                    <a:pt x="16214" y="20723"/>
                    <a:pt x="15962" y="20275"/>
                    <a:pt x="15738" y="19855"/>
                  </a:cubicBezTo>
                  <a:cubicBezTo>
                    <a:pt x="15710" y="19771"/>
                    <a:pt x="15682" y="19687"/>
                    <a:pt x="15626" y="19603"/>
                  </a:cubicBezTo>
                  <a:lnTo>
                    <a:pt x="15626" y="19603"/>
                  </a:lnTo>
                  <a:cubicBezTo>
                    <a:pt x="15682" y="19687"/>
                    <a:pt x="15710" y="19771"/>
                    <a:pt x="15738" y="19855"/>
                  </a:cubicBezTo>
                  <a:cubicBezTo>
                    <a:pt x="15934" y="20303"/>
                    <a:pt x="16102" y="20751"/>
                    <a:pt x="16214" y="21255"/>
                  </a:cubicBezTo>
                  <a:cubicBezTo>
                    <a:pt x="16298" y="21479"/>
                    <a:pt x="16326" y="21731"/>
                    <a:pt x="16354" y="21983"/>
                  </a:cubicBezTo>
                  <a:cubicBezTo>
                    <a:pt x="16382" y="22123"/>
                    <a:pt x="16382" y="22235"/>
                    <a:pt x="16410" y="22375"/>
                  </a:cubicBezTo>
                  <a:cubicBezTo>
                    <a:pt x="16410" y="22487"/>
                    <a:pt x="16410" y="22627"/>
                    <a:pt x="16410" y="22739"/>
                  </a:cubicBezTo>
                  <a:cubicBezTo>
                    <a:pt x="16382" y="22963"/>
                    <a:pt x="16354" y="23187"/>
                    <a:pt x="16270" y="23411"/>
                  </a:cubicBezTo>
                  <a:cubicBezTo>
                    <a:pt x="16214" y="23607"/>
                    <a:pt x="16130" y="23803"/>
                    <a:pt x="15990" y="23999"/>
                  </a:cubicBezTo>
                  <a:cubicBezTo>
                    <a:pt x="15934" y="24083"/>
                    <a:pt x="15878" y="24167"/>
                    <a:pt x="15794" y="24223"/>
                  </a:cubicBezTo>
                  <a:cubicBezTo>
                    <a:pt x="15738" y="24307"/>
                    <a:pt x="15654" y="24363"/>
                    <a:pt x="15598" y="24419"/>
                  </a:cubicBezTo>
                  <a:cubicBezTo>
                    <a:pt x="15514" y="24503"/>
                    <a:pt x="15430" y="24531"/>
                    <a:pt x="15346" y="24587"/>
                  </a:cubicBezTo>
                  <a:cubicBezTo>
                    <a:pt x="15262" y="24615"/>
                    <a:pt x="15178" y="24643"/>
                    <a:pt x="15094" y="24671"/>
                  </a:cubicBezTo>
                  <a:close/>
                </a:path>
              </a:pathLst>
            </a:custGeom>
            <a:solidFill>
              <a:srgbClr val="F0D8A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5474800" y="3180225"/>
              <a:ext cx="518800" cy="910850"/>
            </a:xfrm>
            <a:custGeom>
              <a:rect b="b" l="l" r="r" t="t"/>
              <a:pathLst>
                <a:path extrusionOk="0" h="36434" w="20752">
                  <a:moveTo>
                    <a:pt x="1905" y="19603"/>
                  </a:moveTo>
                  <a:cubicBezTo>
                    <a:pt x="3165" y="11482"/>
                    <a:pt x="9270" y="4957"/>
                    <a:pt x="15403" y="1"/>
                  </a:cubicBezTo>
                  <a:cubicBezTo>
                    <a:pt x="15403" y="1"/>
                    <a:pt x="14619" y="6189"/>
                    <a:pt x="18511" y="18175"/>
                  </a:cubicBezTo>
                  <a:cubicBezTo>
                    <a:pt x="20752" y="27444"/>
                    <a:pt x="13303" y="35593"/>
                    <a:pt x="9914" y="36181"/>
                  </a:cubicBezTo>
                  <a:cubicBezTo>
                    <a:pt x="8486" y="36433"/>
                    <a:pt x="1" y="31729"/>
                    <a:pt x="1905" y="19603"/>
                  </a:cubicBezTo>
                  <a:close/>
                </a:path>
              </a:pathLst>
            </a:custGeom>
            <a:solidFill>
              <a:srgbClr val="489F8E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4642400" y="3619875"/>
              <a:ext cx="908750" cy="723925"/>
            </a:xfrm>
            <a:custGeom>
              <a:rect b="b" l="l" r="r" t="t"/>
              <a:pathLst>
                <a:path extrusionOk="0" h="28957" w="36350">
                  <a:moveTo>
                    <a:pt x="15038" y="22040"/>
                  </a:moveTo>
                  <a:cubicBezTo>
                    <a:pt x="7057" y="17419"/>
                    <a:pt x="2717" y="8430"/>
                    <a:pt x="0" y="1"/>
                  </a:cubicBezTo>
                  <a:cubicBezTo>
                    <a:pt x="0" y="1"/>
                    <a:pt x="6161" y="3333"/>
                    <a:pt x="20247" y="4089"/>
                  </a:cubicBezTo>
                  <a:cubicBezTo>
                    <a:pt x="30833" y="5518"/>
                    <a:pt x="36349" y="16579"/>
                    <a:pt x="35593" y="20388"/>
                  </a:cubicBezTo>
                  <a:cubicBezTo>
                    <a:pt x="35285" y="21984"/>
                    <a:pt x="26940" y="28957"/>
                    <a:pt x="15038" y="220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9"/>
            <p:cNvSpPr/>
            <p:nvPr/>
          </p:nvSpPr>
          <p:spPr>
            <a:xfrm>
              <a:off x="5027450" y="3173225"/>
              <a:ext cx="655300" cy="981550"/>
            </a:xfrm>
            <a:custGeom>
              <a:rect b="b" l="l" r="r" t="t"/>
              <a:pathLst>
                <a:path extrusionOk="0" h="39262" w="26212">
                  <a:moveTo>
                    <a:pt x="3697" y="26660"/>
                  </a:moveTo>
                  <a:cubicBezTo>
                    <a:pt x="0" y="18203"/>
                    <a:pt x="1849" y="8374"/>
                    <a:pt x="4649" y="1"/>
                  </a:cubicBezTo>
                  <a:cubicBezTo>
                    <a:pt x="4649" y="1"/>
                    <a:pt x="7646" y="6329"/>
                    <a:pt x="18539" y="15291"/>
                  </a:cubicBezTo>
                  <a:cubicBezTo>
                    <a:pt x="26212" y="22712"/>
                    <a:pt x="24084" y="34893"/>
                    <a:pt x="21255" y="37497"/>
                  </a:cubicBezTo>
                  <a:cubicBezTo>
                    <a:pt x="20051" y="38590"/>
                    <a:pt x="9186" y="39262"/>
                    <a:pt x="3697" y="266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2" name="Google Shape;852;p39"/>
          <p:cNvGrpSpPr/>
          <p:nvPr/>
        </p:nvGrpSpPr>
        <p:grpSpPr>
          <a:xfrm>
            <a:off x="805143" y="1721194"/>
            <a:ext cx="1390966" cy="3129141"/>
            <a:chOff x="1105348" y="1839874"/>
            <a:chExt cx="1439030" cy="3237265"/>
          </a:xfrm>
        </p:grpSpPr>
        <p:grpSp>
          <p:nvGrpSpPr>
            <p:cNvPr id="853" name="Google Shape;853;p39"/>
            <p:cNvGrpSpPr/>
            <p:nvPr/>
          </p:nvGrpSpPr>
          <p:grpSpPr>
            <a:xfrm>
              <a:off x="1105348" y="1839874"/>
              <a:ext cx="1439030" cy="3237265"/>
              <a:chOff x="4600950" y="3077775"/>
              <a:chExt cx="1125825" cy="2532675"/>
            </a:xfrm>
          </p:grpSpPr>
          <p:sp>
            <p:nvSpPr>
              <p:cNvPr id="854" name="Google Shape;854;p39"/>
              <p:cNvSpPr/>
              <p:nvPr/>
            </p:nvSpPr>
            <p:spPr>
              <a:xfrm>
                <a:off x="4651000" y="4213450"/>
                <a:ext cx="1075775" cy="1397000"/>
              </a:xfrm>
              <a:custGeom>
                <a:rect b="b" l="l" r="r" t="t"/>
                <a:pathLst>
                  <a:path extrusionOk="0" h="55880" w="43031">
                    <a:moveTo>
                      <a:pt x="19905" y="1"/>
                    </a:moveTo>
                    <a:cubicBezTo>
                      <a:pt x="15803" y="1"/>
                      <a:pt x="12676" y="1469"/>
                      <a:pt x="12676" y="1469"/>
                    </a:cubicBezTo>
                    <a:cubicBezTo>
                      <a:pt x="0" y="8373"/>
                      <a:pt x="4203" y="50937"/>
                      <a:pt x="4203" y="50937"/>
                    </a:cubicBezTo>
                    <a:cubicBezTo>
                      <a:pt x="4203" y="50937"/>
                      <a:pt x="19808" y="55879"/>
                      <a:pt x="30056" y="55879"/>
                    </a:cubicBezTo>
                    <a:cubicBezTo>
                      <a:pt x="35102" y="55879"/>
                      <a:pt x="38850" y="54681"/>
                      <a:pt x="38795" y="51104"/>
                    </a:cubicBezTo>
                    <a:cubicBezTo>
                      <a:pt x="38628" y="40263"/>
                      <a:pt x="43031" y="29589"/>
                      <a:pt x="41997" y="24885"/>
                    </a:cubicBezTo>
                    <a:cubicBezTo>
                      <a:pt x="40963" y="20149"/>
                      <a:pt x="34858" y="10708"/>
                      <a:pt x="34858" y="10708"/>
                    </a:cubicBezTo>
                    <a:cubicBezTo>
                      <a:pt x="30831" y="2007"/>
                      <a:pt x="24701" y="1"/>
                      <a:pt x="199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" name="Google Shape;855;p39"/>
              <p:cNvSpPr/>
              <p:nvPr/>
            </p:nvSpPr>
            <p:spPr>
              <a:xfrm>
                <a:off x="4937025" y="3153075"/>
                <a:ext cx="652150" cy="1264400"/>
              </a:xfrm>
              <a:custGeom>
                <a:rect b="b" l="l" r="r" t="t"/>
                <a:pathLst>
                  <a:path extrusionOk="0" h="50576" w="26086">
                    <a:moveTo>
                      <a:pt x="10630" y="0"/>
                    </a:moveTo>
                    <a:cubicBezTo>
                      <a:pt x="6256" y="0"/>
                      <a:pt x="1769" y="1153"/>
                      <a:pt x="1769" y="1153"/>
                    </a:cubicBezTo>
                    <a:cubicBezTo>
                      <a:pt x="1769" y="1153"/>
                      <a:pt x="2436" y="24937"/>
                      <a:pt x="2202" y="33009"/>
                    </a:cubicBezTo>
                    <a:cubicBezTo>
                      <a:pt x="2102" y="35778"/>
                      <a:pt x="1" y="45285"/>
                      <a:pt x="1" y="45285"/>
                    </a:cubicBezTo>
                    <a:cubicBezTo>
                      <a:pt x="1" y="45285"/>
                      <a:pt x="5071" y="45318"/>
                      <a:pt x="9274" y="46452"/>
                    </a:cubicBezTo>
                    <a:cubicBezTo>
                      <a:pt x="14142" y="47725"/>
                      <a:pt x="18069" y="50576"/>
                      <a:pt x="19493" y="50576"/>
                    </a:cubicBezTo>
                    <a:cubicBezTo>
                      <a:pt x="19561" y="50576"/>
                      <a:pt x="19624" y="50569"/>
                      <a:pt x="19681" y="50555"/>
                    </a:cubicBezTo>
                    <a:cubicBezTo>
                      <a:pt x="20749" y="50288"/>
                      <a:pt x="16179" y="45184"/>
                      <a:pt x="15779" y="44484"/>
                    </a:cubicBezTo>
                    <a:cubicBezTo>
                      <a:pt x="12877" y="38780"/>
                      <a:pt x="15745" y="31842"/>
                      <a:pt x="15745" y="31842"/>
                    </a:cubicBezTo>
                    <a:cubicBezTo>
                      <a:pt x="15745" y="31842"/>
                      <a:pt x="21449" y="31842"/>
                      <a:pt x="22950" y="30808"/>
                    </a:cubicBezTo>
                    <a:cubicBezTo>
                      <a:pt x="24385" y="29840"/>
                      <a:pt x="25052" y="26671"/>
                      <a:pt x="24918" y="26304"/>
                    </a:cubicBezTo>
                    <a:lnTo>
                      <a:pt x="24918" y="26271"/>
                    </a:lnTo>
                    <a:cubicBezTo>
                      <a:pt x="24918" y="26271"/>
                      <a:pt x="25019" y="26311"/>
                      <a:pt x="25158" y="26311"/>
                    </a:cubicBezTo>
                    <a:cubicBezTo>
                      <a:pt x="25442" y="26311"/>
                      <a:pt x="25885" y="26145"/>
                      <a:pt x="25953" y="25137"/>
                    </a:cubicBezTo>
                    <a:cubicBezTo>
                      <a:pt x="26086" y="23636"/>
                      <a:pt x="24852" y="23169"/>
                      <a:pt x="24852" y="23169"/>
                    </a:cubicBezTo>
                    <a:cubicBezTo>
                      <a:pt x="24852" y="23169"/>
                      <a:pt x="25385" y="22268"/>
                      <a:pt x="25519" y="21601"/>
                    </a:cubicBezTo>
                    <a:cubicBezTo>
                      <a:pt x="25552" y="21201"/>
                      <a:pt x="25352" y="20967"/>
                      <a:pt x="25052" y="20667"/>
                    </a:cubicBezTo>
                    <a:cubicBezTo>
                      <a:pt x="24785" y="20367"/>
                      <a:pt x="24451" y="20133"/>
                      <a:pt x="24351" y="19766"/>
                    </a:cubicBezTo>
                    <a:cubicBezTo>
                      <a:pt x="24185" y="19333"/>
                      <a:pt x="25786" y="18766"/>
                      <a:pt x="25752" y="17531"/>
                    </a:cubicBezTo>
                    <a:cubicBezTo>
                      <a:pt x="25786" y="16431"/>
                      <a:pt x="25552" y="16297"/>
                      <a:pt x="23384" y="15030"/>
                    </a:cubicBezTo>
                    <a:cubicBezTo>
                      <a:pt x="21216" y="13795"/>
                      <a:pt x="22550" y="10426"/>
                      <a:pt x="22417" y="8825"/>
                    </a:cubicBezTo>
                    <a:cubicBezTo>
                      <a:pt x="22350" y="7191"/>
                      <a:pt x="21082" y="3455"/>
                      <a:pt x="16279" y="1020"/>
                    </a:cubicBezTo>
                    <a:cubicBezTo>
                      <a:pt x="14747" y="259"/>
                      <a:pt x="12701" y="0"/>
                      <a:pt x="10630" y="0"/>
                    </a:cubicBezTo>
                    <a:close/>
                  </a:path>
                </a:pathLst>
              </a:custGeom>
              <a:solidFill>
                <a:srgbClr val="8E3A32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" name="Google Shape;856;p39"/>
              <p:cNvSpPr/>
              <p:nvPr/>
            </p:nvSpPr>
            <p:spPr>
              <a:xfrm>
                <a:off x="5454900" y="3669725"/>
                <a:ext cx="133450" cy="141125"/>
              </a:xfrm>
              <a:custGeom>
                <a:rect b="b" l="l" r="r" t="t"/>
                <a:pathLst>
                  <a:path extrusionOk="0" h="5645" w="5338">
                    <a:moveTo>
                      <a:pt x="4304" y="1"/>
                    </a:moveTo>
                    <a:cubicBezTo>
                      <a:pt x="3970" y="368"/>
                      <a:pt x="1969" y="2603"/>
                      <a:pt x="0" y="2670"/>
                    </a:cubicBezTo>
                    <a:cubicBezTo>
                      <a:pt x="0" y="2670"/>
                      <a:pt x="2169" y="5505"/>
                      <a:pt x="4170" y="5638"/>
                    </a:cubicBezTo>
                    <a:lnTo>
                      <a:pt x="4170" y="5605"/>
                    </a:lnTo>
                    <a:cubicBezTo>
                      <a:pt x="4170" y="5605"/>
                      <a:pt x="4267" y="5645"/>
                      <a:pt x="4402" y="5645"/>
                    </a:cubicBezTo>
                    <a:cubicBezTo>
                      <a:pt x="4679" y="5645"/>
                      <a:pt x="5115" y="5479"/>
                      <a:pt x="5204" y="4471"/>
                    </a:cubicBezTo>
                    <a:cubicBezTo>
                      <a:pt x="5338" y="2970"/>
                      <a:pt x="4070" y="2503"/>
                      <a:pt x="4070" y="2503"/>
                    </a:cubicBezTo>
                    <a:cubicBezTo>
                      <a:pt x="4070" y="2503"/>
                      <a:pt x="4637" y="1602"/>
                      <a:pt x="4737" y="935"/>
                    </a:cubicBezTo>
                    <a:cubicBezTo>
                      <a:pt x="4804" y="535"/>
                      <a:pt x="4570" y="301"/>
                      <a:pt x="4304" y="1"/>
                    </a:cubicBezTo>
                    <a:close/>
                  </a:path>
                </a:pathLst>
              </a:custGeom>
              <a:solidFill>
                <a:srgbClr val="692B25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" name="Google Shape;857;p39"/>
              <p:cNvSpPr/>
              <p:nvPr/>
            </p:nvSpPr>
            <p:spPr>
              <a:xfrm>
                <a:off x="5306450" y="3353575"/>
                <a:ext cx="134300" cy="88525"/>
              </a:xfrm>
              <a:custGeom>
                <a:rect b="b" l="l" r="r" t="t"/>
                <a:pathLst>
                  <a:path extrusionOk="0" h="3541" w="5372">
                    <a:moveTo>
                      <a:pt x="4146" y="0"/>
                    </a:moveTo>
                    <a:cubicBezTo>
                      <a:pt x="2993" y="0"/>
                      <a:pt x="859" y="707"/>
                      <a:pt x="1" y="3540"/>
                    </a:cubicBezTo>
                    <a:cubicBezTo>
                      <a:pt x="1" y="3540"/>
                      <a:pt x="1818" y="1250"/>
                      <a:pt x="4076" y="1250"/>
                    </a:cubicBezTo>
                    <a:cubicBezTo>
                      <a:pt x="4432" y="1250"/>
                      <a:pt x="4799" y="1307"/>
                      <a:pt x="5171" y="1439"/>
                    </a:cubicBezTo>
                    <a:cubicBezTo>
                      <a:pt x="5171" y="1439"/>
                      <a:pt x="5371" y="538"/>
                      <a:pt x="4838" y="138"/>
                    </a:cubicBezTo>
                    <a:cubicBezTo>
                      <a:pt x="4720" y="57"/>
                      <a:pt x="4472" y="0"/>
                      <a:pt x="4146" y="0"/>
                    </a:cubicBezTo>
                    <a:close/>
                  </a:path>
                </a:pathLst>
              </a:custGeom>
              <a:solidFill>
                <a:srgbClr val="52211D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" name="Google Shape;858;p39"/>
              <p:cNvSpPr/>
              <p:nvPr/>
            </p:nvSpPr>
            <p:spPr>
              <a:xfrm>
                <a:off x="5030425" y="3093725"/>
                <a:ext cx="465200" cy="301675"/>
              </a:xfrm>
              <a:custGeom>
                <a:rect b="b" l="l" r="r" t="t"/>
                <a:pathLst>
                  <a:path extrusionOk="0" h="12067" w="18608">
                    <a:moveTo>
                      <a:pt x="4965" y="1"/>
                    </a:moveTo>
                    <a:cubicBezTo>
                      <a:pt x="3463" y="1"/>
                      <a:pt x="1812" y="161"/>
                      <a:pt x="1" y="525"/>
                    </a:cubicBezTo>
                    <a:lnTo>
                      <a:pt x="4437" y="12066"/>
                    </a:lnTo>
                    <a:cubicBezTo>
                      <a:pt x="4437" y="12066"/>
                      <a:pt x="6372" y="10999"/>
                      <a:pt x="11842" y="9431"/>
                    </a:cubicBezTo>
                    <a:cubicBezTo>
                      <a:pt x="13824" y="8875"/>
                      <a:pt x="15280" y="8753"/>
                      <a:pt x="16319" y="8753"/>
                    </a:cubicBezTo>
                    <a:cubicBezTo>
                      <a:pt x="17139" y="8753"/>
                      <a:pt x="17699" y="8829"/>
                      <a:pt x="18052" y="8829"/>
                    </a:cubicBezTo>
                    <a:cubicBezTo>
                      <a:pt x="18487" y="8829"/>
                      <a:pt x="18608" y="8714"/>
                      <a:pt x="18514" y="8197"/>
                    </a:cubicBezTo>
                    <a:cubicBezTo>
                      <a:pt x="18311" y="6980"/>
                      <a:pt x="14887" y="1"/>
                      <a:pt x="49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" name="Google Shape;859;p39"/>
              <p:cNvSpPr/>
              <p:nvPr/>
            </p:nvSpPr>
            <p:spPr>
              <a:xfrm>
                <a:off x="4600950" y="3077775"/>
                <a:ext cx="947375" cy="1452200"/>
              </a:xfrm>
              <a:custGeom>
                <a:rect b="b" l="l" r="r" t="t"/>
                <a:pathLst>
                  <a:path extrusionOk="0" h="58088" w="37895">
                    <a:moveTo>
                      <a:pt x="20645" y="0"/>
                    </a:moveTo>
                    <a:cubicBezTo>
                      <a:pt x="16784" y="0"/>
                      <a:pt x="12427" y="1320"/>
                      <a:pt x="8874" y="5866"/>
                    </a:cubicBezTo>
                    <a:cubicBezTo>
                      <a:pt x="1" y="17241"/>
                      <a:pt x="10308" y="30050"/>
                      <a:pt x="12276" y="34687"/>
                    </a:cubicBezTo>
                    <a:cubicBezTo>
                      <a:pt x="12376" y="34887"/>
                      <a:pt x="12476" y="35154"/>
                      <a:pt x="12510" y="35321"/>
                    </a:cubicBezTo>
                    <a:cubicBezTo>
                      <a:pt x="12543" y="35521"/>
                      <a:pt x="12610" y="35688"/>
                      <a:pt x="12610" y="35854"/>
                    </a:cubicBezTo>
                    <a:cubicBezTo>
                      <a:pt x="12610" y="39023"/>
                      <a:pt x="8140" y="53400"/>
                      <a:pt x="8140" y="53400"/>
                    </a:cubicBezTo>
                    <a:cubicBezTo>
                      <a:pt x="14450" y="57137"/>
                      <a:pt x="21744" y="58088"/>
                      <a:pt x="27530" y="58088"/>
                    </a:cubicBezTo>
                    <a:cubicBezTo>
                      <a:pt x="33519" y="58088"/>
                      <a:pt x="37894" y="57069"/>
                      <a:pt x="37894" y="57069"/>
                    </a:cubicBezTo>
                    <a:cubicBezTo>
                      <a:pt x="37894" y="57069"/>
                      <a:pt x="34125" y="51866"/>
                      <a:pt x="31523" y="44627"/>
                    </a:cubicBezTo>
                    <a:cubicBezTo>
                      <a:pt x="31457" y="44294"/>
                      <a:pt x="31323" y="43993"/>
                      <a:pt x="31223" y="43693"/>
                    </a:cubicBezTo>
                    <a:cubicBezTo>
                      <a:pt x="30856" y="42526"/>
                      <a:pt x="30523" y="41292"/>
                      <a:pt x="30222" y="40024"/>
                    </a:cubicBezTo>
                    <a:cubicBezTo>
                      <a:pt x="30189" y="39724"/>
                      <a:pt x="30122" y="39490"/>
                      <a:pt x="30056" y="39223"/>
                    </a:cubicBezTo>
                    <a:cubicBezTo>
                      <a:pt x="29822" y="37956"/>
                      <a:pt x="29622" y="36622"/>
                      <a:pt x="29488" y="35221"/>
                    </a:cubicBezTo>
                    <a:cubicBezTo>
                      <a:pt x="29488" y="35054"/>
                      <a:pt x="23718" y="32785"/>
                      <a:pt x="22183" y="25881"/>
                    </a:cubicBezTo>
                    <a:cubicBezTo>
                      <a:pt x="18381" y="8935"/>
                      <a:pt x="30389" y="2530"/>
                      <a:pt x="30389" y="2530"/>
                    </a:cubicBezTo>
                    <a:cubicBezTo>
                      <a:pt x="30389" y="2530"/>
                      <a:pt x="25992" y="0"/>
                      <a:pt x="206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" name="Google Shape;860;p39"/>
              <p:cNvSpPr/>
              <p:nvPr/>
            </p:nvSpPr>
            <p:spPr>
              <a:xfrm>
                <a:off x="4897000" y="4102550"/>
                <a:ext cx="673850" cy="403900"/>
              </a:xfrm>
              <a:custGeom>
                <a:rect b="b" l="l" r="r" t="t"/>
                <a:pathLst>
                  <a:path extrusionOk="0" h="16156" w="26954">
                    <a:moveTo>
                      <a:pt x="1" y="0"/>
                    </a:moveTo>
                    <a:cubicBezTo>
                      <a:pt x="2246" y="7718"/>
                      <a:pt x="22877" y="16155"/>
                      <a:pt x="25747" y="16155"/>
                    </a:cubicBezTo>
                    <a:cubicBezTo>
                      <a:pt x="25904" y="16155"/>
                      <a:pt x="26008" y="16130"/>
                      <a:pt x="26052" y="16078"/>
                    </a:cubicBezTo>
                    <a:cubicBezTo>
                      <a:pt x="26953" y="15111"/>
                      <a:pt x="20682" y="3703"/>
                      <a:pt x="20682" y="3703"/>
                    </a:cubicBezTo>
                    <a:cubicBezTo>
                      <a:pt x="16179" y="3336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" name="Google Shape;861;p39"/>
              <p:cNvSpPr/>
              <p:nvPr/>
            </p:nvSpPr>
            <p:spPr>
              <a:xfrm>
                <a:off x="5001250" y="4115050"/>
                <a:ext cx="388625" cy="78425"/>
              </a:xfrm>
              <a:custGeom>
                <a:rect b="b" l="l" r="r" t="t"/>
                <a:pathLst>
                  <a:path extrusionOk="0" h="3137" w="15545">
                    <a:moveTo>
                      <a:pt x="0" y="1"/>
                    </a:moveTo>
                    <a:cubicBezTo>
                      <a:pt x="601" y="167"/>
                      <a:pt x="9640" y="3070"/>
                      <a:pt x="15545" y="3136"/>
                    </a:cubicBezTo>
                    <a:cubicBezTo>
                      <a:pt x="15478" y="2836"/>
                      <a:pt x="15344" y="2536"/>
                      <a:pt x="15278" y="2236"/>
                    </a:cubicBezTo>
                    <a:cubicBezTo>
                      <a:pt x="13410" y="2236"/>
                      <a:pt x="7639" y="2035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" name="Google Shape;862;p39"/>
              <p:cNvSpPr/>
              <p:nvPr/>
            </p:nvSpPr>
            <p:spPr>
              <a:xfrm>
                <a:off x="4907850" y="3947425"/>
                <a:ext cx="450350" cy="131800"/>
              </a:xfrm>
              <a:custGeom>
                <a:rect b="b" l="l" r="r" t="t"/>
                <a:pathLst>
                  <a:path extrusionOk="0" h="5272" w="18014">
                    <a:moveTo>
                      <a:pt x="0" y="1"/>
                    </a:moveTo>
                    <a:lnTo>
                      <a:pt x="0" y="1"/>
                    </a:lnTo>
                    <a:cubicBezTo>
                      <a:pt x="100" y="201"/>
                      <a:pt x="200" y="435"/>
                      <a:pt x="234" y="601"/>
                    </a:cubicBezTo>
                    <a:cubicBezTo>
                      <a:pt x="2769" y="2036"/>
                      <a:pt x="7906" y="4004"/>
                      <a:pt x="18013" y="5271"/>
                    </a:cubicBezTo>
                    <a:cubicBezTo>
                      <a:pt x="17913" y="5004"/>
                      <a:pt x="17880" y="4738"/>
                      <a:pt x="17780" y="4537"/>
                    </a:cubicBezTo>
                    <a:cubicBezTo>
                      <a:pt x="13610" y="4171"/>
                      <a:pt x="5771" y="3070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63" name="Google Shape;863;p39"/>
            <p:cNvSpPr/>
            <p:nvPr/>
          </p:nvSpPr>
          <p:spPr>
            <a:xfrm>
              <a:off x="2053037" y="2347051"/>
              <a:ext cx="167029" cy="40447"/>
            </a:xfrm>
            <a:custGeom>
              <a:rect b="b" l="l" r="r" t="t"/>
              <a:pathLst>
                <a:path extrusionOk="0" h="3205" w="13011">
                  <a:moveTo>
                    <a:pt x="1" y="0"/>
                  </a:moveTo>
                  <a:lnTo>
                    <a:pt x="1" y="0"/>
                  </a:lnTo>
                  <a:cubicBezTo>
                    <a:pt x="1085" y="1484"/>
                    <a:pt x="2759" y="2568"/>
                    <a:pt x="4661" y="3005"/>
                  </a:cubicBezTo>
                  <a:cubicBezTo>
                    <a:pt x="5276" y="3136"/>
                    <a:pt x="5914" y="3205"/>
                    <a:pt x="6558" y="3205"/>
                  </a:cubicBezTo>
                  <a:cubicBezTo>
                    <a:pt x="7506" y="3205"/>
                    <a:pt x="8468" y="3056"/>
                    <a:pt x="9397" y="2739"/>
                  </a:cubicBezTo>
                  <a:cubicBezTo>
                    <a:pt x="9909" y="3001"/>
                    <a:pt x="10447" y="3092"/>
                    <a:pt x="10946" y="3092"/>
                  </a:cubicBezTo>
                  <a:cubicBezTo>
                    <a:pt x="12077" y="3092"/>
                    <a:pt x="13011" y="2625"/>
                    <a:pt x="13011" y="2625"/>
                  </a:cubicBezTo>
                  <a:cubicBezTo>
                    <a:pt x="11736" y="2340"/>
                    <a:pt x="9302" y="266"/>
                    <a:pt x="9302" y="266"/>
                  </a:cubicBezTo>
                  <a:cubicBezTo>
                    <a:pt x="8141" y="1236"/>
                    <a:pt x="6487" y="1845"/>
                    <a:pt x="4813" y="1845"/>
                  </a:cubicBezTo>
                  <a:cubicBezTo>
                    <a:pt x="3120" y="1845"/>
                    <a:pt x="1370" y="121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4" name="Google Shape;864;p39"/>
          <p:cNvSpPr txBox="1"/>
          <p:nvPr>
            <p:ph idx="1" type="subTitle"/>
          </p:nvPr>
        </p:nvSpPr>
        <p:spPr>
          <a:xfrm>
            <a:off x="2541600" y="2128625"/>
            <a:ext cx="2822700" cy="267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Show students YT video to </a:t>
            </a:r>
            <a:r>
              <a:rPr lang="en" sz="1200"/>
              <a:t>familiarize</a:t>
            </a:r>
            <a:r>
              <a:rPr lang="en" sz="1200"/>
              <a:t> them with novel.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Introduce students to </a:t>
            </a:r>
            <a:r>
              <a:rPr lang="en" sz="1200"/>
              <a:t>terminology related to first generation, generational gap, etc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Show students multiple TikToks that are related to struggles of being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first gen.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Read 4 chapters to class + ask them to read and discuss similarities/differences </a:t>
            </a:r>
            <a:r>
              <a:rPr lang="en" sz="1200"/>
              <a:t>between</a:t>
            </a:r>
            <a:r>
              <a:rPr lang="en" sz="1200"/>
              <a:t> novel and Tiktoks</a:t>
            </a:r>
            <a:endParaRPr sz="1200"/>
          </a:p>
        </p:txBody>
      </p:sp>
      <p:sp>
        <p:nvSpPr>
          <p:cNvPr id="865" name="Google Shape;865;p39"/>
          <p:cNvSpPr txBox="1"/>
          <p:nvPr>
            <p:ph type="title"/>
          </p:nvPr>
        </p:nvSpPr>
        <p:spPr>
          <a:xfrm>
            <a:off x="2543378" y="1786700"/>
            <a:ext cx="28227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866" name="Google Shape;866;p39"/>
          <p:cNvSpPr txBox="1"/>
          <p:nvPr>
            <p:ph idx="2" type="title"/>
          </p:nvPr>
        </p:nvSpPr>
        <p:spPr>
          <a:xfrm>
            <a:off x="3317078" y="1212477"/>
            <a:ext cx="1275300" cy="41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</a:t>
            </a:r>
            <a:r>
              <a:rPr lang="en"/>
              <a:t>1</a:t>
            </a:r>
            <a:endParaRPr/>
          </a:p>
        </p:txBody>
      </p:sp>
      <p:sp>
        <p:nvSpPr>
          <p:cNvPr id="867" name="Google Shape;867;p39"/>
          <p:cNvSpPr txBox="1"/>
          <p:nvPr>
            <p:ph idx="3" type="title"/>
          </p:nvPr>
        </p:nvSpPr>
        <p:spPr>
          <a:xfrm>
            <a:off x="5600731" y="1786700"/>
            <a:ext cx="28227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Family Tree</a:t>
            </a:r>
            <a:endParaRPr/>
          </a:p>
        </p:txBody>
      </p:sp>
      <p:sp>
        <p:nvSpPr>
          <p:cNvPr id="868" name="Google Shape;868;p39"/>
          <p:cNvSpPr txBox="1"/>
          <p:nvPr>
            <p:ph idx="4" type="title"/>
          </p:nvPr>
        </p:nvSpPr>
        <p:spPr>
          <a:xfrm>
            <a:off x="6374431" y="1263877"/>
            <a:ext cx="1275300" cy="41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</a:t>
            </a:r>
            <a:r>
              <a:rPr lang="en"/>
              <a:t>2</a:t>
            </a:r>
            <a:endParaRPr/>
          </a:p>
        </p:txBody>
      </p:sp>
      <p:sp>
        <p:nvSpPr>
          <p:cNvPr id="869" name="Google Shape;869;p39"/>
          <p:cNvSpPr txBox="1"/>
          <p:nvPr>
            <p:ph idx="5" type="subTitle"/>
          </p:nvPr>
        </p:nvSpPr>
        <p:spPr>
          <a:xfrm>
            <a:off x="5600725" y="2225599"/>
            <a:ext cx="2822700" cy="24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Share my own family tree with students to </a:t>
            </a:r>
            <a:r>
              <a:rPr lang="en" sz="1200"/>
              <a:t>familiarize</a:t>
            </a:r>
            <a:r>
              <a:rPr lang="en" sz="1200"/>
              <a:t> them with </a:t>
            </a:r>
            <a:r>
              <a:rPr lang="en" sz="1200"/>
              <a:t>concept</a:t>
            </a:r>
            <a:r>
              <a:rPr lang="en" sz="1200"/>
              <a:t>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Give students </a:t>
            </a:r>
            <a:r>
              <a:rPr lang="en" sz="1200"/>
              <a:t>questions + form </a:t>
            </a:r>
            <a:r>
              <a:rPr lang="en" sz="1200"/>
              <a:t> that will help them make their family tree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Let students know they can be as creative as they want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Read four chapters to students + ask students to read. After we read, I will give them some discussion questions.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70" name="Google Shape;870;p39"/>
          <p:cNvSpPr txBox="1"/>
          <p:nvPr>
            <p:ph idx="15" type="title"/>
          </p:nvPr>
        </p:nvSpPr>
        <p:spPr>
          <a:xfrm>
            <a:off x="2543375" y="466550"/>
            <a:ext cx="588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Activities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871" name="Google Shape;871;p39"/>
          <p:cNvGrpSpPr/>
          <p:nvPr/>
        </p:nvGrpSpPr>
        <p:grpSpPr>
          <a:xfrm>
            <a:off x="91103" y="1907042"/>
            <a:ext cx="1353203" cy="2943301"/>
            <a:chOff x="616492" y="1566323"/>
            <a:chExt cx="1304795" cy="2838011"/>
          </a:xfrm>
        </p:grpSpPr>
        <p:grpSp>
          <p:nvGrpSpPr>
            <p:cNvPr id="872" name="Google Shape;872;p39"/>
            <p:cNvGrpSpPr/>
            <p:nvPr/>
          </p:nvGrpSpPr>
          <p:grpSpPr>
            <a:xfrm>
              <a:off x="616492" y="1566323"/>
              <a:ext cx="1304795" cy="2838011"/>
              <a:chOff x="1837325" y="4048350"/>
              <a:chExt cx="1004075" cy="2183925"/>
            </a:xfrm>
          </p:grpSpPr>
          <p:sp>
            <p:nvSpPr>
              <p:cNvPr id="873" name="Google Shape;873;p39"/>
              <p:cNvSpPr/>
              <p:nvPr/>
            </p:nvSpPr>
            <p:spPr>
              <a:xfrm>
                <a:off x="1869000" y="5075375"/>
                <a:ext cx="972400" cy="1156900"/>
              </a:xfrm>
              <a:custGeom>
                <a:rect b="b" l="l" r="r" t="t"/>
                <a:pathLst>
                  <a:path extrusionOk="0" h="46276" w="38896">
                    <a:moveTo>
                      <a:pt x="17973" y="1"/>
                    </a:moveTo>
                    <a:cubicBezTo>
                      <a:pt x="14283" y="1"/>
                      <a:pt x="11476" y="1316"/>
                      <a:pt x="11476" y="1316"/>
                    </a:cubicBezTo>
                    <a:cubicBezTo>
                      <a:pt x="1" y="7521"/>
                      <a:pt x="3870" y="45981"/>
                      <a:pt x="3870" y="45981"/>
                    </a:cubicBezTo>
                    <a:cubicBezTo>
                      <a:pt x="3870" y="45981"/>
                      <a:pt x="7628" y="46276"/>
                      <a:pt x="12576" y="46276"/>
                    </a:cubicBezTo>
                    <a:cubicBezTo>
                      <a:pt x="22147" y="46276"/>
                      <a:pt x="36170" y="45174"/>
                      <a:pt x="36060" y="38710"/>
                    </a:cubicBezTo>
                    <a:cubicBezTo>
                      <a:pt x="35893" y="28936"/>
                      <a:pt x="38895" y="26701"/>
                      <a:pt x="37928" y="22465"/>
                    </a:cubicBezTo>
                    <a:cubicBezTo>
                      <a:pt x="36960" y="18195"/>
                      <a:pt x="31490" y="9655"/>
                      <a:pt x="31490" y="9655"/>
                    </a:cubicBezTo>
                    <a:cubicBezTo>
                      <a:pt x="27836" y="1808"/>
                      <a:pt x="22298" y="1"/>
                      <a:pt x="179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rotWithShape="0" algn="bl" dir="5400000" dist="28575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" name="Google Shape;874;p39"/>
              <p:cNvSpPr/>
              <p:nvPr/>
            </p:nvSpPr>
            <p:spPr>
              <a:xfrm>
                <a:off x="2107500" y="4048350"/>
                <a:ext cx="517900" cy="389450"/>
              </a:xfrm>
              <a:custGeom>
                <a:rect b="b" l="l" r="r" t="t"/>
                <a:pathLst>
                  <a:path extrusionOk="0" h="15578" w="20716">
                    <a:moveTo>
                      <a:pt x="7806" y="0"/>
                    </a:moveTo>
                    <a:cubicBezTo>
                      <a:pt x="3503" y="0"/>
                      <a:pt x="1" y="3503"/>
                      <a:pt x="1" y="7806"/>
                    </a:cubicBezTo>
                    <a:cubicBezTo>
                      <a:pt x="1" y="12075"/>
                      <a:pt x="3503" y="15578"/>
                      <a:pt x="7806" y="15578"/>
                    </a:cubicBezTo>
                    <a:cubicBezTo>
                      <a:pt x="12110" y="15578"/>
                      <a:pt x="20215" y="10975"/>
                      <a:pt x="20449" y="6672"/>
                    </a:cubicBezTo>
                    <a:cubicBezTo>
                      <a:pt x="20716" y="1234"/>
                      <a:pt x="12110" y="0"/>
                      <a:pt x="78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28575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" name="Google Shape;875;p39"/>
              <p:cNvSpPr/>
              <p:nvPr/>
            </p:nvSpPr>
            <p:spPr>
              <a:xfrm>
                <a:off x="2128350" y="4121625"/>
                <a:ext cx="587125" cy="1141500"/>
              </a:xfrm>
              <a:custGeom>
                <a:rect b="b" l="l" r="r" t="t"/>
                <a:pathLst>
                  <a:path extrusionOk="0" h="45660" w="23485">
                    <a:moveTo>
                      <a:pt x="9567" y="0"/>
                    </a:moveTo>
                    <a:cubicBezTo>
                      <a:pt x="5636" y="0"/>
                      <a:pt x="1635" y="1039"/>
                      <a:pt x="1635" y="1039"/>
                    </a:cubicBezTo>
                    <a:cubicBezTo>
                      <a:pt x="1635" y="1039"/>
                      <a:pt x="2269" y="22454"/>
                      <a:pt x="2002" y="29759"/>
                    </a:cubicBezTo>
                    <a:cubicBezTo>
                      <a:pt x="1936" y="32261"/>
                      <a:pt x="1" y="40834"/>
                      <a:pt x="1" y="40834"/>
                    </a:cubicBezTo>
                    <a:cubicBezTo>
                      <a:pt x="1" y="40834"/>
                      <a:pt x="4604" y="40900"/>
                      <a:pt x="8373" y="41901"/>
                    </a:cubicBezTo>
                    <a:cubicBezTo>
                      <a:pt x="12777" y="43073"/>
                      <a:pt x="16308" y="45660"/>
                      <a:pt x="17595" y="45660"/>
                    </a:cubicBezTo>
                    <a:cubicBezTo>
                      <a:pt x="17663" y="45660"/>
                      <a:pt x="17725" y="45652"/>
                      <a:pt x="17780" y="45637"/>
                    </a:cubicBezTo>
                    <a:cubicBezTo>
                      <a:pt x="18781" y="45404"/>
                      <a:pt x="14611" y="40800"/>
                      <a:pt x="14278" y="40133"/>
                    </a:cubicBezTo>
                    <a:cubicBezTo>
                      <a:pt x="11642" y="34930"/>
                      <a:pt x="14211" y="28725"/>
                      <a:pt x="14211" y="28725"/>
                    </a:cubicBezTo>
                    <a:cubicBezTo>
                      <a:pt x="14211" y="28725"/>
                      <a:pt x="19381" y="28658"/>
                      <a:pt x="20716" y="27758"/>
                    </a:cubicBezTo>
                    <a:cubicBezTo>
                      <a:pt x="21983" y="26890"/>
                      <a:pt x="22617" y="23988"/>
                      <a:pt x="22484" y="23655"/>
                    </a:cubicBezTo>
                    <a:lnTo>
                      <a:pt x="22484" y="23621"/>
                    </a:lnTo>
                    <a:cubicBezTo>
                      <a:pt x="22484" y="23621"/>
                      <a:pt x="22564" y="23650"/>
                      <a:pt x="22677" y="23650"/>
                    </a:cubicBezTo>
                    <a:cubicBezTo>
                      <a:pt x="22927" y="23650"/>
                      <a:pt x="23338" y="23508"/>
                      <a:pt x="23384" y="22587"/>
                    </a:cubicBezTo>
                    <a:cubicBezTo>
                      <a:pt x="23484" y="21253"/>
                      <a:pt x="22350" y="20819"/>
                      <a:pt x="22350" y="20819"/>
                    </a:cubicBezTo>
                    <a:cubicBezTo>
                      <a:pt x="22350" y="20819"/>
                      <a:pt x="22884" y="19986"/>
                      <a:pt x="22984" y="19385"/>
                    </a:cubicBezTo>
                    <a:cubicBezTo>
                      <a:pt x="23017" y="19052"/>
                      <a:pt x="22817" y="18785"/>
                      <a:pt x="22550" y="18551"/>
                    </a:cubicBezTo>
                    <a:cubicBezTo>
                      <a:pt x="22350" y="18284"/>
                      <a:pt x="22050" y="18051"/>
                      <a:pt x="21950" y="17717"/>
                    </a:cubicBezTo>
                    <a:cubicBezTo>
                      <a:pt x="21816" y="17284"/>
                      <a:pt x="23284" y="16783"/>
                      <a:pt x="23284" y="15883"/>
                    </a:cubicBezTo>
                    <a:cubicBezTo>
                      <a:pt x="23317" y="14882"/>
                      <a:pt x="23117" y="14748"/>
                      <a:pt x="21149" y="13614"/>
                    </a:cubicBezTo>
                    <a:cubicBezTo>
                      <a:pt x="19181" y="12480"/>
                      <a:pt x="20382" y="9445"/>
                      <a:pt x="20282" y="7977"/>
                    </a:cubicBezTo>
                    <a:cubicBezTo>
                      <a:pt x="20182" y="6543"/>
                      <a:pt x="19048" y="3107"/>
                      <a:pt x="14711" y="939"/>
                    </a:cubicBezTo>
                    <a:cubicBezTo>
                      <a:pt x="13309" y="237"/>
                      <a:pt x="11446" y="0"/>
                      <a:pt x="9567" y="0"/>
                    </a:cubicBezTo>
                    <a:close/>
                  </a:path>
                </a:pathLst>
              </a:custGeom>
              <a:solidFill>
                <a:srgbClr val="E2887F"/>
              </a:solidFill>
              <a:ln>
                <a:noFill/>
              </a:ln>
              <a:effectLst>
                <a:outerShdw blurRad="57150" rotWithShape="0" algn="bl" dir="5400000" dist="28575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" name="Google Shape;876;p39"/>
              <p:cNvSpPr/>
              <p:nvPr/>
            </p:nvSpPr>
            <p:spPr>
              <a:xfrm>
                <a:off x="2595350" y="4585400"/>
                <a:ext cx="120125" cy="126775"/>
              </a:xfrm>
              <a:custGeom>
                <a:rect b="b" l="l" r="r" t="t"/>
                <a:pathLst>
                  <a:path extrusionOk="0" h="5071" w="4805">
                    <a:moveTo>
                      <a:pt x="3870" y="0"/>
                    </a:moveTo>
                    <a:cubicBezTo>
                      <a:pt x="3603" y="367"/>
                      <a:pt x="1802" y="2335"/>
                      <a:pt x="1" y="2402"/>
                    </a:cubicBezTo>
                    <a:cubicBezTo>
                      <a:pt x="1" y="2402"/>
                      <a:pt x="2002" y="5004"/>
                      <a:pt x="3804" y="5070"/>
                    </a:cubicBezTo>
                    <a:lnTo>
                      <a:pt x="3804" y="5037"/>
                    </a:lnTo>
                    <a:cubicBezTo>
                      <a:pt x="3804" y="5037"/>
                      <a:pt x="3884" y="5066"/>
                      <a:pt x="3997" y="5066"/>
                    </a:cubicBezTo>
                    <a:cubicBezTo>
                      <a:pt x="4247" y="5066"/>
                      <a:pt x="4658" y="4923"/>
                      <a:pt x="4704" y="4003"/>
                    </a:cubicBezTo>
                    <a:cubicBezTo>
                      <a:pt x="4804" y="2669"/>
                      <a:pt x="3670" y="2268"/>
                      <a:pt x="3670" y="2268"/>
                    </a:cubicBezTo>
                    <a:cubicBezTo>
                      <a:pt x="3670" y="2268"/>
                      <a:pt x="4204" y="1435"/>
                      <a:pt x="4304" y="834"/>
                    </a:cubicBezTo>
                    <a:cubicBezTo>
                      <a:pt x="4337" y="501"/>
                      <a:pt x="4137" y="234"/>
                      <a:pt x="387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>
                <a:outerShdw blurRad="57150" rotWithShape="0" algn="bl" dir="5400000" dist="28575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" name="Google Shape;877;p39"/>
              <p:cNvSpPr/>
              <p:nvPr/>
            </p:nvSpPr>
            <p:spPr>
              <a:xfrm>
                <a:off x="1837325" y="4062450"/>
                <a:ext cx="673000" cy="717275"/>
              </a:xfrm>
              <a:custGeom>
                <a:rect b="b" l="l" r="r" t="t"/>
                <a:pathLst>
                  <a:path extrusionOk="0" h="28691" w="26920">
                    <a:moveTo>
                      <a:pt x="17057" y="1"/>
                    </a:moveTo>
                    <a:cubicBezTo>
                      <a:pt x="12473" y="1"/>
                      <a:pt x="7005" y="2366"/>
                      <a:pt x="4136" y="9977"/>
                    </a:cubicBezTo>
                    <a:cubicBezTo>
                      <a:pt x="0" y="20985"/>
                      <a:pt x="13677" y="28690"/>
                      <a:pt x="13677" y="28690"/>
                    </a:cubicBezTo>
                    <a:cubicBezTo>
                      <a:pt x="13977" y="22086"/>
                      <a:pt x="17746" y="15414"/>
                      <a:pt x="22316" y="11278"/>
                    </a:cubicBezTo>
                    <a:cubicBezTo>
                      <a:pt x="26919" y="7142"/>
                      <a:pt x="22316" y="1137"/>
                      <a:pt x="22316" y="1137"/>
                    </a:cubicBezTo>
                    <a:cubicBezTo>
                      <a:pt x="20936" y="463"/>
                      <a:pt x="19083" y="1"/>
                      <a:pt x="170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28575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" name="Google Shape;878;p39"/>
              <p:cNvSpPr/>
              <p:nvPr/>
            </p:nvSpPr>
            <p:spPr>
              <a:xfrm>
                <a:off x="2064150" y="4471200"/>
                <a:ext cx="208725" cy="203925"/>
              </a:xfrm>
              <a:custGeom>
                <a:rect b="b" l="l" r="r" t="t"/>
                <a:pathLst>
                  <a:path extrusionOk="0" h="8157" w="8349">
                    <a:moveTo>
                      <a:pt x="3915" y="1"/>
                    </a:moveTo>
                    <a:cubicBezTo>
                      <a:pt x="3701" y="1"/>
                      <a:pt x="3475" y="21"/>
                      <a:pt x="3236" y="65"/>
                    </a:cubicBezTo>
                    <a:cubicBezTo>
                      <a:pt x="0" y="632"/>
                      <a:pt x="367" y="6803"/>
                      <a:pt x="4403" y="7971"/>
                    </a:cubicBezTo>
                    <a:cubicBezTo>
                      <a:pt x="4819" y="8099"/>
                      <a:pt x="5184" y="8157"/>
                      <a:pt x="5505" y="8157"/>
                    </a:cubicBezTo>
                    <a:cubicBezTo>
                      <a:pt x="8349" y="8157"/>
                      <a:pt x="7669" y="3597"/>
                      <a:pt x="7339" y="3267"/>
                    </a:cubicBezTo>
                    <a:cubicBezTo>
                      <a:pt x="7339" y="3267"/>
                      <a:pt x="6623" y="1"/>
                      <a:pt x="3915" y="1"/>
                    </a:cubicBezTo>
                    <a:close/>
                  </a:path>
                </a:pathLst>
              </a:custGeom>
              <a:solidFill>
                <a:srgbClr val="E2887F"/>
              </a:solidFill>
              <a:ln>
                <a:noFill/>
              </a:ln>
              <a:effectLst>
                <a:outerShdw blurRad="57150" rotWithShape="0" algn="bl" dir="5400000" dist="28575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" name="Google Shape;879;p39"/>
              <p:cNvSpPr/>
              <p:nvPr/>
            </p:nvSpPr>
            <p:spPr>
              <a:xfrm>
                <a:off x="2461100" y="4299400"/>
                <a:ext cx="121775" cy="80025"/>
              </a:xfrm>
              <a:custGeom>
                <a:rect b="b" l="l" r="r" t="t"/>
                <a:pathLst>
                  <a:path extrusionOk="0" h="3201" w="4871">
                    <a:moveTo>
                      <a:pt x="3715" y="0"/>
                    </a:moveTo>
                    <a:cubicBezTo>
                      <a:pt x="2662" y="0"/>
                      <a:pt x="746" y="629"/>
                      <a:pt x="0" y="3201"/>
                    </a:cubicBezTo>
                    <a:cubicBezTo>
                      <a:pt x="0" y="3201"/>
                      <a:pt x="1646" y="1131"/>
                      <a:pt x="3687" y="1131"/>
                    </a:cubicBezTo>
                    <a:cubicBezTo>
                      <a:pt x="4007" y="1131"/>
                      <a:pt x="4336" y="1182"/>
                      <a:pt x="4670" y="1300"/>
                    </a:cubicBezTo>
                    <a:cubicBezTo>
                      <a:pt x="4670" y="1300"/>
                      <a:pt x="4870" y="499"/>
                      <a:pt x="4370" y="132"/>
                    </a:cubicBezTo>
                    <a:cubicBezTo>
                      <a:pt x="4263" y="56"/>
                      <a:pt x="4027" y="0"/>
                      <a:pt x="37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28575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" name="Google Shape;880;p39"/>
              <p:cNvSpPr/>
              <p:nvPr/>
            </p:nvSpPr>
            <p:spPr>
              <a:xfrm>
                <a:off x="2033300" y="4862250"/>
                <a:ext cx="561475" cy="489125"/>
              </a:xfrm>
              <a:custGeom>
                <a:rect b="b" l="l" r="r" t="t"/>
                <a:pathLst>
                  <a:path extrusionOk="0" h="19565" w="22459">
                    <a:moveTo>
                      <a:pt x="7405" y="1"/>
                    </a:moveTo>
                    <a:cubicBezTo>
                      <a:pt x="0" y="17713"/>
                      <a:pt x="3436" y="15979"/>
                      <a:pt x="6805" y="18047"/>
                    </a:cubicBezTo>
                    <a:cubicBezTo>
                      <a:pt x="8184" y="18912"/>
                      <a:pt x="10934" y="19564"/>
                      <a:pt x="13544" y="19564"/>
                    </a:cubicBezTo>
                    <a:cubicBezTo>
                      <a:pt x="17370" y="19564"/>
                      <a:pt x="20894" y="18162"/>
                      <a:pt x="19347" y="13977"/>
                    </a:cubicBezTo>
                    <a:cubicBezTo>
                      <a:pt x="16850" y="7133"/>
                      <a:pt x="22458" y="2592"/>
                      <a:pt x="19181" y="2592"/>
                    </a:cubicBezTo>
                    <a:cubicBezTo>
                      <a:pt x="19088" y="2592"/>
                      <a:pt x="18988" y="2595"/>
                      <a:pt x="18880" y="2603"/>
                    </a:cubicBezTo>
                    <a:cubicBezTo>
                      <a:pt x="18727" y="2612"/>
                      <a:pt x="18568" y="2616"/>
                      <a:pt x="18404" y="2616"/>
                    </a:cubicBezTo>
                    <a:cubicBezTo>
                      <a:pt x="14421" y="2616"/>
                      <a:pt x="7405" y="1"/>
                      <a:pt x="74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rotWithShape="0" algn="bl" dir="5400000" dist="28575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Google Shape;881;p39"/>
              <p:cNvSpPr/>
              <p:nvPr/>
            </p:nvSpPr>
            <p:spPr>
              <a:xfrm>
                <a:off x="1931550" y="4483650"/>
                <a:ext cx="857300" cy="1039925"/>
              </a:xfrm>
              <a:custGeom>
                <a:rect b="b" l="l" r="r" t="t"/>
                <a:pathLst>
                  <a:path extrusionOk="0" h="41597" w="34292">
                    <a:moveTo>
                      <a:pt x="1" y="1"/>
                    </a:moveTo>
                    <a:cubicBezTo>
                      <a:pt x="1" y="1"/>
                      <a:pt x="2169" y="14745"/>
                      <a:pt x="9207" y="20482"/>
                    </a:cubicBezTo>
                    <a:cubicBezTo>
                      <a:pt x="9207" y="20482"/>
                      <a:pt x="10375" y="24451"/>
                      <a:pt x="13977" y="25485"/>
                    </a:cubicBezTo>
                    <a:cubicBezTo>
                      <a:pt x="17546" y="26520"/>
                      <a:pt x="18414" y="27287"/>
                      <a:pt x="18414" y="27287"/>
                    </a:cubicBezTo>
                    <a:cubicBezTo>
                      <a:pt x="18414" y="27287"/>
                      <a:pt x="18681" y="29588"/>
                      <a:pt x="21883" y="30756"/>
                    </a:cubicBezTo>
                    <a:cubicBezTo>
                      <a:pt x="25085" y="31923"/>
                      <a:pt x="26753" y="33424"/>
                      <a:pt x="26753" y="33424"/>
                    </a:cubicBezTo>
                    <a:cubicBezTo>
                      <a:pt x="26753" y="33424"/>
                      <a:pt x="24952" y="34692"/>
                      <a:pt x="29288" y="37261"/>
                    </a:cubicBezTo>
                    <a:cubicBezTo>
                      <a:pt x="33625" y="39796"/>
                      <a:pt x="34292" y="41597"/>
                      <a:pt x="34292" y="41597"/>
                    </a:cubicBezTo>
                    <a:cubicBezTo>
                      <a:pt x="34292" y="41597"/>
                      <a:pt x="33124" y="35826"/>
                      <a:pt x="30089" y="32857"/>
                    </a:cubicBezTo>
                    <a:cubicBezTo>
                      <a:pt x="30089" y="32857"/>
                      <a:pt x="26886" y="27487"/>
                      <a:pt x="25219" y="27253"/>
                    </a:cubicBezTo>
                    <a:cubicBezTo>
                      <a:pt x="25219" y="27253"/>
                      <a:pt x="22874" y="22996"/>
                      <a:pt x="19283" y="22996"/>
                    </a:cubicBezTo>
                    <a:cubicBezTo>
                      <a:pt x="19139" y="22996"/>
                      <a:pt x="18994" y="23003"/>
                      <a:pt x="18847" y="23017"/>
                    </a:cubicBezTo>
                    <a:cubicBezTo>
                      <a:pt x="18847" y="23017"/>
                      <a:pt x="17546" y="18447"/>
                      <a:pt x="13844" y="17280"/>
                    </a:cubicBezTo>
                    <a:cubicBezTo>
                      <a:pt x="13844" y="17280"/>
                      <a:pt x="12176" y="10241"/>
                      <a:pt x="8707" y="8673"/>
                    </a:cubicBezTo>
                    <a:cubicBezTo>
                      <a:pt x="5238" y="7139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28575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p39"/>
              <p:cNvSpPr/>
              <p:nvPr/>
            </p:nvSpPr>
            <p:spPr>
              <a:xfrm>
                <a:off x="2178400" y="4649600"/>
                <a:ext cx="106750" cy="106775"/>
              </a:xfrm>
              <a:custGeom>
                <a:rect b="b" l="l" r="r" t="t"/>
                <a:pathLst>
                  <a:path extrusionOk="0" h="4271" w="4270">
                    <a:moveTo>
                      <a:pt x="701" y="1"/>
                    </a:moveTo>
                    <a:cubicBezTo>
                      <a:pt x="334" y="1"/>
                      <a:pt x="0" y="334"/>
                      <a:pt x="0" y="701"/>
                    </a:cubicBezTo>
                    <a:lnTo>
                      <a:pt x="0" y="3537"/>
                    </a:lnTo>
                    <a:cubicBezTo>
                      <a:pt x="0" y="3937"/>
                      <a:pt x="334" y="4270"/>
                      <a:pt x="701" y="4270"/>
                    </a:cubicBezTo>
                    <a:lnTo>
                      <a:pt x="3536" y="4270"/>
                    </a:lnTo>
                    <a:cubicBezTo>
                      <a:pt x="3936" y="4270"/>
                      <a:pt x="4270" y="3937"/>
                      <a:pt x="4270" y="3537"/>
                    </a:cubicBezTo>
                    <a:lnTo>
                      <a:pt x="4270" y="701"/>
                    </a:lnTo>
                    <a:cubicBezTo>
                      <a:pt x="4270" y="334"/>
                      <a:pt x="3936" y="1"/>
                      <a:pt x="35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28575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83" name="Google Shape;883;p39"/>
            <p:cNvSpPr/>
            <p:nvPr/>
          </p:nvSpPr>
          <p:spPr>
            <a:xfrm>
              <a:off x="1481725" y="2049675"/>
              <a:ext cx="161044" cy="38997"/>
            </a:xfrm>
            <a:custGeom>
              <a:rect b="b" l="l" r="r" t="t"/>
              <a:pathLst>
                <a:path extrusionOk="0" h="3205" w="13011">
                  <a:moveTo>
                    <a:pt x="1" y="0"/>
                  </a:moveTo>
                  <a:lnTo>
                    <a:pt x="1" y="0"/>
                  </a:lnTo>
                  <a:cubicBezTo>
                    <a:pt x="1085" y="1484"/>
                    <a:pt x="2759" y="2568"/>
                    <a:pt x="4661" y="3005"/>
                  </a:cubicBezTo>
                  <a:cubicBezTo>
                    <a:pt x="5276" y="3136"/>
                    <a:pt x="5914" y="3205"/>
                    <a:pt x="6558" y="3205"/>
                  </a:cubicBezTo>
                  <a:cubicBezTo>
                    <a:pt x="7506" y="3205"/>
                    <a:pt x="8468" y="3056"/>
                    <a:pt x="9397" y="2739"/>
                  </a:cubicBezTo>
                  <a:cubicBezTo>
                    <a:pt x="9909" y="3001"/>
                    <a:pt x="10447" y="3092"/>
                    <a:pt x="10946" y="3092"/>
                  </a:cubicBezTo>
                  <a:cubicBezTo>
                    <a:pt x="12077" y="3092"/>
                    <a:pt x="13011" y="2625"/>
                    <a:pt x="13011" y="2625"/>
                  </a:cubicBezTo>
                  <a:cubicBezTo>
                    <a:pt x="11736" y="2340"/>
                    <a:pt x="9302" y="266"/>
                    <a:pt x="9302" y="266"/>
                  </a:cubicBezTo>
                  <a:cubicBezTo>
                    <a:pt x="8141" y="1236"/>
                    <a:pt x="6487" y="1845"/>
                    <a:pt x="4813" y="1845"/>
                  </a:cubicBezTo>
                  <a:cubicBezTo>
                    <a:pt x="3120" y="1845"/>
                    <a:pt x="1370" y="121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4" name="Google Shape;884;p39"/>
          <p:cNvGrpSpPr/>
          <p:nvPr/>
        </p:nvGrpSpPr>
        <p:grpSpPr>
          <a:xfrm flipH="1">
            <a:off x="-171098" y="4184963"/>
            <a:ext cx="2476250" cy="1141875"/>
            <a:chOff x="4881825" y="4016125"/>
            <a:chExt cx="2476250" cy="1141875"/>
          </a:xfrm>
        </p:grpSpPr>
        <p:sp>
          <p:nvSpPr>
            <p:cNvPr id="885" name="Google Shape;885;p39"/>
            <p:cNvSpPr/>
            <p:nvPr/>
          </p:nvSpPr>
          <p:spPr>
            <a:xfrm>
              <a:off x="4881825" y="4562900"/>
              <a:ext cx="871650" cy="583900"/>
            </a:xfrm>
            <a:custGeom>
              <a:rect b="b" l="l" r="r" t="t"/>
              <a:pathLst>
                <a:path extrusionOk="0" h="23356" w="34866">
                  <a:moveTo>
                    <a:pt x="23720" y="3361"/>
                  </a:moveTo>
                  <a:cubicBezTo>
                    <a:pt x="16243" y="1"/>
                    <a:pt x="7506" y="1541"/>
                    <a:pt x="1" y="3949"/>
                  </a:cubicBezTo>
                  <a:cubicBezTo>
                    <a:pt x="1" y="3949"/>
                    <a:pt x="5601" y="6666"/>
                    <a:pt x="13442" y="16439"/>
                  </a:cubicBezTo>
                  <a:cubicBezTo>
                    <a:pt x="19967" y="23356"/>
                    <a:pt x="30805" y="21592"/>
                    <a:pt x="33157" y="19099"/>
                  </a:cubicBezTo>
                  <a:cubicBezTo>
                    <a:pt x="34165" y="18035"/>
                    <a:pt x="34865" y="8374"/>
                    <a:pt x="23720" y="3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9"/>
            <p:cNvSpPr/>
            <p:nvPr/>
          </p:nvSpPr>
          <p:spPr>
            <a:xfrm>
              <a:off x="4884625" y="4598450"/>
              <a:ext cx="868850" cy="441950"/>
            </a:xfrm>
            <a:custGeom>
              <a:rect b="b" l="l" r="r" t="t"/>
              <a:pathLst>
                <a:path extrusionOk="0" h="17678" w="34754">
                  <a:moveTo>
                    <a:pt x="13844" y="1"/>
                  </a:moveTo>
                  <a:cubicBezTo>
                    <a:pt x="9134" y="1"/>
                    <a:pt x="4353" y="1092"/>
                    <a:pt x="1" y="2499"/>
                  </a:cubicBezTo>
                  <a:cubicBezTo>
                    <a:pt x="22236" y="2835"/>
                    <a:pt x="21340" y="15185"/>
                    <a:pt x="33045" y="17677"/>
                  </a:cubicBezTo>
                  <a:cubicBezTo>
                    <a:pt x="34053" y="16613"/>
                    <a:pt x="34753" y="6952"/>
                    <a:pt x="23608" y="1939"/>
                  </a:cubicBezTo>
                  <a:cubicBezTo>
                    <a:pt x="20511" y="554"/>
                    <a:pt x="17196" y="1"/>
                    <a:pt x="13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9"/>
            <p:cNvSpPr/>
            <p:nvPr/>
          </p:nvSpPr>
          <p:spPr>
            <a:xfrm>
              <a:off x="5783550" y="4160350"/>
              <a:ext cx="666525" cy="945850"/>
            </a:xfrm>
            <a:custGeom>
              <a:rect b="b" l="l" r="r" t="t"/>
              <a:pathLst>
                <a:path extrusionOk="0" h="37834" w="26661">
                  <a:moveTo>
                    <a:pt x="5125" y="26408"/>
                  </a:moveTo>
                  <a:cubicBezTo>
                    <a:pt x="1" y="18735"/>
                    <a:pt x="57" y="8738"/>
                    <a:pt x="1345" y="1"/>
                  </a:cubicBezTo>
                  <a:cubicBezTo>
                    <a:pt x="1345" y="1"/>
                    <a:pt x="5405" y="5685"/>
                    <a:pt x="17727" y="12574"/>
                  </a:cubicBezTo>
                  <a:cubicBezTo>
                    <a:pt x="26604" y="18539"/>
                    <a:pt x="26660" y="30889"/>
                    <a:pt x="24308" y="33969"/>
                  </a:cubicBezTo>
                  <a:cubicBezTo>
                    <a:pt x="23328" y="35257"/>
                    <a:pt x="12770" y="37834"/>
                    <a:pt x="5125" y="26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9"/>
            <p:cNvSpPr/>
            <p:nvPr/>
          </p:nvSpPr>
          <p:spPr>
            <a:xfrm>
              <a:off x="5784250" y="4163150"/>
              <a:ext cx="607700" cy="876150"/>
            </a:xfrm>
            <a:custGeom>
              <a:rect b="b" l="l" r="r" t="t"/>
              <a:pathLst>
                <a:path extrusionOk="0" h="35046" w="24308">
                  <a:moveTo>
                    <a:pt x="1317" y="1"/>
                  </a:moveTo>
                  <a:lnTo>
                    <a:pt x="1317" y="1"/>
                  </a:lnTo>
                  <a:cubicBezTo>
                    <a:pt x="29" y="8710"/>
                    <a:pt x="1" y="18651"/>
                    <a:pt x="5097" y="26296"/>
                  </a:cubicBezTo>
                  <a:cubicBezTo>
                    <a:pt x="9788" y="33306"/>
                    <a:pt x="15574" y="35045"/>
                    <a:pt x="19573" y="35045"/>
                  </a:cubicBezTo>
                  <a:cubicBezTo>
                    <a:pt x="22092" y="35045"/>
                    <a:pt x="23901" y="34355"/>
                    <a:pt x="24280" y="33857"/>
                  </a:cubicBezTo>
                  <a:cubicBezTo>
                    <a:pt x="24308" y="33857"/>
                    <a:pt x="24308" y="33829"/>
                    <a:pt x="24308" y="33829"/>
                  </a:cubicBezTo>
                  <a:cubicBezTo>
                    <a:pt x="19351" y="21311"/>
                    <a:pt x="5825" y="24588"/>
                    <a:pt x="13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9"/>
            <p:cNvSpPr/>
            <p:nvPr/>
          </p:nvSpPr>
          <p:spPr>
            <a:xfrm>
              <a:off x="5446100" y="4484500"/>
              <a:ext cx="673525" cy="673500"/>
            </a:xfrm>
            <a:custGeom>
              <a:rect b="b" l="l" r="r" t="t"/>
              <a:pathLst>
                <a:path extrusionOk="0" h="26940" w="26941">
                  <a:moveTo>
                    <a:pt x="25148" y="17251"/>
                  </a:moveTo>
                  <a:cubicBezTo>
                    <a:pt x="24812" y="16915"/>
                    <a:pt x="24448" y="16635"/>
                    <a:pt x="24084" y="16382"/>
                  </a:cubicBezTo>
                  <a:cubicBezTo>
                    <a:pt x="23720" y="16158"/>
                    <a:pt x="23328" y="15906"/>
                    <a:pt x="22936" y="15710"/>
                  </a:cubicBezTo>
                  <a:cubicBezTo>
                    <a:pt x="22152" y="15346"/>
                    <a:pt x="21368" y="15038"/>
                    <a:pt x="20527" y="14786"/>
                  </a:cubicBezTo>
                  <a:cubicBezTo>
                    <a:pt x="21396" y="14870"/>
                    <a:pt x="22236" y="14870"/>
                    <a:pt x="23076" y="14814"/>
                  </a:cubicBezTo>
                  <a:cubicBezTo>
                    <a:pt x="23524" y="14786"/>
                    <a:pt x="23972" y="14702"/>
                    <a:pt x="24392" y="14618"/>
                  </a:cubicBezTo>
                  <a:cubicBezTo>
                    <a:pt x="24840" y="14534"/>
                    <a:pt x="25288" y="14394"/>
                    <a:pt x="25708" y="14198"/>
                  </a:cubicBezTo>
                  <a:cubicBezTo>
                    <a:pt x="26156" y="14002"/>
                    <a:pt x="26520" y="13610"/>
                    <a:pt x="26660" y="13106"/>
                  </a:cubicBezTo>
                  <a:cubicBezTo>
                    <a:pt x="26940" y="12182"/>
                    <a:pt x="26408" y="11202"/>
                    <a:pt x="25484" y="10922"/>
                  </a:cubicBezTo>
                  <a:cubicBezTo>
                    <a:pt x="25036" y="10782"/>
                    <a:pt x="24560" y="10726"/>
                    <a:pt x="24112" y="10698"/>
                  </a:cubicBezTo>
                  <a:cubicBezTo>
                    <a:pt x="23664" y="10670"/>
                    <a:pt x="23216" y="10670"/>
                    <a:pt x="22796" y="10698"/>
                  </a:cubicBezTo>
                  <a:cubicBezTo>
                    <a:pt x="21928" y="10754"/>
                    <a:pt x="21088" y="10894"/>
                    <a:pt x="20247" y="11090"/>
                  </a:cubicBezTo>
                  <a:cubicBezTo>
                    <a:pt x="21032" y="10726"/>
                    <a:pt x="21760" y="10306"/>
                    <a:pt x="22460" y="9830"/>
                  </a:cubicBezTo>
                  <a:cubicBezTo>
                    <a:pt x="22824" y="9578"/>
                    <a:pt x="23188" y="9298"/>
                    <a:pt x="23524" y="9018"/>
                  </a:cubicBezTo>
                  <a:cubicBezTo>
                    <a:pt x="23860" y="8710"/>
                    <a:pt x="24168" y="8373"/>
                    <a:pt x="24448" y="8009"/>
                  </a:cubicBezTo>
                  <a:cubicBezTo>
                    <a:pt x="24728" y="7589"/>
                    <a:pt x="24840" y="7085"/>
                    <a:pt x="24728" y="6553"/>
                  </a:cubicBezTo>
                  <a:cubicBezTo>
                    <a:pt x="24476" y="5601"/>
                    <a:pt x="23524" y="5041"/>
                    <a:pt x="22600" y="5265"/>
                  </a:cubicBezTo>
                  <a:cubicBezTo>
                    <a:pt x="22124" y="5377"/>
                    <a:pt x="21704" y="5545"/>
                    <a:pt x="21312" y="5741"/>
                  </a:cubicBezTo>
                  <a:cubicBezTo>
                    <a:pt x="20919" y="5937"/>
                    <a:pt x="20527" y="6161"/>
                    <a:pt x="20135" y="6413"/>
                  </a:cubicBezTo>
                  <a:cubicBezTo>
                    <a:pt x="19435" y="6889"/>
                    <a:pt x="18763" y="7421"/>
                    <a:pt x="18147" y="8009"/>
                  </a:cubicBezTo>
                  <a:cubicBezTo>
                    <a:pt x="18651" y="7309"/>
                    <a:pt x="19071" y="6581"/>
                    <a:pt x="19435" y="5825"/>
                  </a:cubicBezTo>
                  <a:cubicBezTo>
                    <a:pt x="19631" y="5433"/>
                    <a:pt x="19799" y="5013"/>
                    <a:pt x="19939" y="4593"/>
                  </a:cubicBezTo>
                  <a:cubicBezTo>
                    <a:pt x="20079" y="4145"/>
                    <a:pt x="20191" y="3725"/>
                    <a:pt x="20219" y="3249"/>
                  </a:cubicBezTo>
                  <a:cubicBezTo>
                    <a:pt x="20275" y="2745"/>
                    <a:pt x="20107" y="2241"/>
                    <a:pt x="19743" y="1849"/>
                  </a:cubicBezTo>
                  <a:cubicBezTo>
                    <a:pt x="19071" y="1149"/>
                    <a:pt x="17951" y="1121"/>
                    <a:pt x="17251" y="1793"/>
                  </a:cubicBezTo>
                  <a:cubicBezTo>
                    <a:pt x="16915" y="2129"/>
                    <a:pt x="16635" y="2493"/>
                    <a:pt x="16383" y="2857"/>
                  </a:cubicBezTo>
                  <a:cubicBezTo>
                    <a:pt x="16131" y="3249"/>
                    <a:pt x="15907" y="3613"/>
                    <a:pt x="15711" y="4033"/>
                  </a:cubicBezTo>
                  <a:cubicBezTo>
                    <a:pt x="15347" y="4789"/>
                    <a:pt x="15039" y="5573"/>
                    <a:pt x="14787" y="6413"/>
                  </a:cubicBezTo>
                  <a:cubicBezTo>
                    <a:pt x="14871" y="5545"/>
                    <a:pt x="14899" y="4705"/>
                    <a:pt x="14815" y="3865"/>
                  </a:cubicBezTo>
                  <a:cubicBezTo>
                    <a:pt x="14787" y="3417"/>
                    <a:pt x="14703" y="2969"/>
                    <a:pt x="14619" y="2549"/>
                  </a:cubicBezTo>
                  <a:cubicBezTo>
                    <a:pt x="14535" y="2101"/>
                    <a:pt x="14423" y="1653"/>
                    <a:pt x="14227" y="1233"/>
                  </a:cubicBezTo>
                  <a:cubicBezTo>
                    <a:pt x="14003" y="784"/>
                    <a:pt x="13611" y="420"/>
                    <a:pt x="13106" y="280"/>
                  </a:cubicBezTo>
                  <a:cubicBezTo>
                    <a:pt x="12182" y="0"/>
                    <a:pt x="11202" y="532"/>
                    <a:pt x="10922" y="1457"/>
                  </a:cubicBezTo>
                  <a:cubicBezTo>
                    <a:pt x="10782" y="1933"/>
                    <a:pt x="10726" y="2381"/>
                    <a:pt x="10698" y="2829"/>
                  </a:cubicBezTo>
                  <a:cubicBezTo>
                    <a:pt x="10670" y="3277"/>
                    <a:pt x="10670" y="3725"/>
                    <a:pt x="10698" y="4173"/>
                  </a:cubicBezTo>
                  <a:cubicBezTo>
                    <a:pt x="10754" y="5013"/>
                    <a:pt x="10894" y="5853"/>
                    <a:pt x="11090" y="6693"/>
                  </a:cubicBezTo>
                  <a:cubicBezTo>
                    <a:pt x="10726" y="5909"/>
                    <a:pt x="10334" y="5181"/>
                    <a:pt x="9830" y="4481"/>
                  </a:cubicBezTo>
                  <a:cubicBezTo>
                    <a:pt x="9578" y="4117"/>
                    <a:pt x="9298" y="3753"/>
                    <a:pt x="9018" y="3417"/>
                  </a:cubicBezTo>
                  <a:cubicBezTo>
                    <a:pt x="8710" y="3109"/>
                    <a:pt x="8374" y="2773"/>
                    <a:pt x="8010" y="2493"/>
                  </a:cubicBezTo>
                  <a:cubicBezTo>
                    <a:pt x="7590" y="2213"/>
                    <a:pt x="7086" y="2101"/>
                    <a:pt x="6554" y="2213"/>
                  </a:cubicBezTo>
                  <a:cubicBezTo>
                    <a:pt x="5629" y="2465"/>
                    <a:pt x="5041" y="3417"/>
                    <a:pt x="5265" y="4341"/>
                  </a:cubicBezTo>
                  <a:cubicBezTo>
                    <a:pt x="5377" y="4817"/>
                    <a:pt x="5545" y="5237"/>
                    <a:pt x="5741" y="5629"/>
                  </a:cubicBezTo>
                  <a:cubicBezTo>
                    <a:pt x="5938" y="6049"/>
                    <a:pt x="6162" y="6413"/>
                    <a:pt x="6414" y="6805"/>
                  </a:cubicBezTo>
                  <a:cubicBezTo>
                    <a:pt x="6890" y="7505"/>
                    <a:pt x="7422" y="8177"/>
                    <a:pt x="8010" y="8794"/>
                  </a:cubicBezTo>
                  <a:cubicBezTo>
                    <a:pt x="7310" y="8289"/>
                    <a:pt x="6582" y="7869"/>
                    <a:pt x="5825" y="7505"/>
                  </a:cubicBezTo>
                  <a:cubicBezTo>
                    <a:pt x="5433" y="7309"/>
                    <a:pt x="5013" y="7141"/>
                    <a:pt x="4593" y="7001"/>
                  </a:cubicBezTo>
                  <a:cubicBezTo>
                    <a:pt x="4145" y="6861"/>
                    <a:pt x="3725" y="6749"/>
                    <a:pt x="3249" y="6721"/>
                  </a:cubicBezTo>
                  <a:cubicBezTo>
                    <a:pt x="2745" y="6665"/>
                    <a:pt x="2241" y="6833"/>
                    <a:pt x="1849" y="7197"/>
                  </a:cubicBezTo>
                  <a:cubicBezTo>
                    <a:pt x="1149" y="7869"/>
                    <a:pt x="1121" y="8990"/>
                    <a:pt x="1793" y="9690"/>
                  </a:cubicBezTo>
                  <a:cubicBezTo>
                    <a:pt x="2129" y="10026"/>
                    <a:pt x="2493" y="10306"/>
                    <a:pt x="2857" y="10558"/>
                  </a:cubicBezTo>
                  <a:cubicBezTo>
                    <a:pt x="3249" y="10810"/>
                    <a:pt x="3613" y="11034"/>
                    <a:pt x="4033" y="11230"/>
                  </a:cubicBezTo>
                  <a:cubicBezTo>
                    <a:pt x="4789" y="11594"/>
                    <a:pt x="5573" y="11902"/>
                    <a:pt x="6414" y="12154"/>
                  </a:cubicBezTo>
                  <a:cubicBezTo>
                    <a:pt x="5545" y="12070"/>
                    <a:pt x="4705" y="12070"/>
                    <a:pt x="3865" y="12126"/>
                  </a:cubicBezTo>
                  <a:cubicBezTo>
                    <a:pt x="3417" y="12154"/>
                    <a:pt x="2997" y="12238"/>
                    <a:pt x="2549" y="12322"/>
                  </a:cubicBezTo>
                  <a:cubicBezTo>
                    <a:pt x="2101" y="12406"/>
                    <a:pt x="1653" y="12546"/>
                    <a:pt x="1233" y="12742"/>
                  </a:cubicBezTo>
                  <a:cubicBezTo>
                    <a:pt x="785" y="12938"/>
                    <a:pt x="421" y="13330"/>
                    <a:pt x="281" y="13834"/>
                  </a:cubicBezTo>
                  <a:cubicBezTo>
                    <a:pt x="1" y="14786"/>
                    <a:pt x="533" y="15766"/>
                    <a:pt x="1457" y="16018"/>
                  </a:cubicBezTo>
                  <a:cubicBezTo>
                    <a:pt x="1933" y="16158"/>
                    <a:pt x="2381" y="16214"/>
                    <a:pt x="2829" y="16242"/>
                  </a:cubicBezTo>
                  <a:cubicBezTo>
                    <a:pt x="3277" y="16270"/>
                    <a:pt x="3725" y="16270"/>
                    <a:pt x="4173" y="16242"/>
                  </a:cubicBezTo>
                  <a:cubicBezTo>
                    <a:pt x="5013" y="16186"/>
                    <a:pt x="5853" y="16046"/>
                    <a:pt x="6694" y="15850"/>
                  </a:cubicBezTo>
                  <a:cubicBezTo>
                    <a:pt x="5938" y="16214"/>
                    <a:pt x="5181" y="16635"/>
                    <a:pt x="4481" y="17111"/>
                  </a:cubicBezTo>
                  <a:cubicBezTo>
                    <a:pt x="4117" y="17363"/>
                    <a:pt x="3753" y="17643"/>
                    <a:pt x="3445" y="17923"/>
                  </a:cubicBezTo>
                  <a:cubicBezTo>
                    <a:pt x="3109" y="18231"/>
                    <a:pt x="2773" y="18567"/>
                    <a:pt x="2493" y="18931"/>
                  </a:cubicBezTo>
                  <a:cubicBezTo>
                    <a:pt x="2213" y="19351"/>
                    <a:pt x="2101" y="19855"/>
                    <a:pt x="2241" y="20387"/>
                  </a:cubicBezTo>
                  <a:cubicBezTo>
                    <a:pt x="2465" y="21339"/>
                    <a:pt x="3417" y="21899"/>
                    <a:pt x="4369" y="21675"/>
                  </a:cubicBezTo>
                  <a:cubicBezTo>
                    <a:pt x="4817" y="21563"/>
                    <a:pt x="5237" y="21395"/>
                    <a:pt x="5629" y="21199"/>
                  </a:cubicBezTo>
                  <a:cubicBezTo>
                    <a:pt x="6050" y="21003"/>
                    <a:pt x="6442" y="20779"/>
                    <a:pt x="6806" y="20527"/>
                  </a:cubicBezTo>
                  <a:cubicBezTo>
                    <a:pt x="7506" y="20051"/>
                    <a:pt x="8178" y="19519"/>
                    <a:pt x="8794" y="18931"/>
                  </a:cubicBezTo>
                  <a:cubicBezTo>
                    <a:pt x="8318" y="19631"/>
                    <a:pt x="7870" y="20359"/>
                    <a:pt x="7506" y="21115"/>
                  </a:cubicBezTo>
                  <a:cubicBezTo>
                    <a:pt x="7310" y="21535"/>
                    <a:pt x="7142" y="21927"/>
                    <a:pt x="7002" y="22375"/>
                  </a:cubicBezTo>
                  <a:cubicBezTo>
                    <a:pt x="6890" y="22795"/>
                    <a:pt x="6750" y="23215"/>
                    <a:pt x="6722" y="23691"/>
                  </a:cubicBezTo>
                  <a:cubicBezTo>
                    <a:pt x="6666" y="24195"/>
                    <a:pt x="6834" y="24700"/>
                    <a:pt x="7198" y="25092"/>
                  </a:cubicBezTo>
                  <a:cubicBezTo>
                    <a:pt x="7870" y="25792"/>
                    <a:pt x="8990" y="25820"/>
                    <a:pt x="9690" y="25148"/>
                  </a:cubicBezTo>
                  <a:cubicBezTo>
                    <a:pt x="10026" y="24812"/>
                    <a:pt x="10306" y="24448"/>
                    <a:pt x="10558" y="24083"/>
                  </a:cubicBezTo>
                  <a:cubicBezTo>
                    <a:pt x="10810" y="23719"/>
                    <a:pt x="11034" y="23327"/>
                    <a:pt x="11230" y="22935"/>
                  </a:cubicBezTo>
                  <a:cubicBezTo>
                    <a:pt x="11594" y="22151"/>
                    <a:pt x="11902" y="21367"/>
                    <a:pt x="12154" y="20527"/>
                  </a:cubicBezTo>
                  <a:cubicBezTo>
                    <a:pt x="12070" y="21395"/>
                    <a:pt x="12070" y="22235"/>
                    <a:pt x="12126" y="23075"/>
                  </a:cubicBezTo>
                  <a:cubicBezTo>
                    <a:pt x="12154" y="23523"/>
                    <a:pt x="12238" y="23971"/>
                    <a:pt x="12322" y="24392"/>
                  </a:cubicBezTo>
                  <a:cubicBezTo>
                    <a:pt x="12406" y="24840"/>
                    <a:pt x="12546" y="25288"/>
                    <a:pt x="12742" y="25708"/>
                  </a:cubicBezTo>
                  <a:cubicBezTo>
                    <a:pt x="12938" y="26156"/>
                    <a:pt x="13330" y="26520"/>
                    <a:pt x="13835" y="26660"/>
                  </a:cubicBezTo>
                  <a:cubicBezTo>
                    <a:pt x="14759" y="26940"/>
                    <a:pt x="15767" y="26408"/>
                    <a:pt x="16019" y="25484"/>
                  </a:cubicBezTo>
                  <a:cubicBezTo>
                    <a:pt x="16159" y="25036"/>
                    <a:pt x="16215" y="24560"/>
                    <a:pt x="16243" y="24111"/>
                  </a:cubicBezTo>
                  <a:cubicBezTo>
                    <a:pt x="16271" y="23663"/>
                    <a:pt x="16271" y="23215"/>
                    <a:pt x="16243" y="22795"/>
                  </a:cubicBezTo>
                  <a:cubicBezTo>
                    <a:pt x="16187" y="21927"/>
                    <a:pt x="16047" y="21087"/>
                    <a:pt x="15851" y="20247"/>
                  </a:cubicBezTo>
                  <a:cubicBezTo>
                    <a:pt x="16215" y="21031"/>
                    <a:pt x="16635" y="21759"/>
                    <a:pt x="17111" y="22459"/>
                  </a:cubicBezTo>
                  <a:cubicBezTo>
                    <a:pt x="17363" y="22823"/>
                    <a:pt x="17643" y="23187"/>
                    <a:pt x="17951" y="23523"/>
                  </a:cubicBezTo>
                  <a:cubicBezTo>
                    <a:pt x="18231" y="23859"/>
                    <a:pt x="18567" y="24167"/>
                    <a:pt x="18959" y="24448"/>
                  </a:cubicBezTo>
                  <a:cubicBezTo>
                    <a:pt x="19351" y="24728"/>
                    <a:pt x="19883" y="24840"/>
                    <a:pt x="20387" y="24728"/>
                  </a:cubicBezTo>
                  <a:cubicBezTo>
                    <a:pt x="21340" y="24476"/>
                    <a:pt x="21900" y="23523"/>
                    <a:pt x="21676" y="22599"/>
                  </a:cubicBezTo>
                  <a:cubicBezTo>
                    <a:pt x="21564" y="22123"/>
                    <a:pt x="21396" y="21703"/>
                    <a:pt x="21200" y="21311"/>
                  </a:cubicBezTo>
                  <a:cubicBezTo>
                    <a:pt x="21004" y="20919"/>
                    <a:pt x="20779" y="20527"/>
                    <a:pt x="20527" y="20135"/>
                  </a:cubicBezTo>
                  <a:cubicBezTo>
                    <a:pt x="20079" y="19435"/>
                    <a:pt x="19519" y="18763"/>
                    <a:pt x="18931" y="18147"/>
                  </a:cubicBezTo>
                  <a:cubicBezTo>
                    <a:pt x="19631" y="18651"/>
                    <a:pt x="20359" y="19071"/>
                    <a:pt x="21116" y="19435"/>
                  </a:cubicBezTo>
                  <a:cubicBezTo>
                    <a:pt x="21536" y="19631"/>
                    <a:pt x="21928" y="19799"/>
                    <a:pt x="22376" y="19939"/>
                  </a:cubicBezTo>
                  <a:cubicBezTo>
                    <a:pt x="22796" y="20079"/>
                    <a:pt x="23216" y="20191"/>
                    <a:pt x="23692" y="20247"/>
                  </a:cubicBezTo>
                  <a:cubicBezTo>
                    <a:pt x="24196" y="20275"/>
                    <a:pt x="24700" y="20135"/>
                    <a:pt x="25092" y="19743"/>
                  </a:cubicBezTo>
                  <a:cubicBezTo>
                    <a:pt x="25792" y="19071"/>
                    <a:pt x="25820" y="17979"/>
                    <a:pt x="25148" y="172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9"/>
            <p:cNvSpPr/>
            <p:nvPr/>
          </p:nvSpPr>
          <p:spPr>
            <a:xfrm>
              <a:off x="5713550" y="4760800"/>
              <a:ext cx="137225" cy="120200"/>
            </a:xfrm>
            <a:custGeom>
              <a:rect b="b" l="l" r="r" t="t"/>
              <a:pathLst>
                <a:path extrusionOk="0" h="4808" w="5489">
                  <a:moveTo>
                    <a:pt x="2750" y="0"/>
                  </a:moveTo>
                  <a:cubicBezTo>
                    <a:pt x="1866" y="0"/>
                    <a:pt x="1010" y="490"/>
                    <a:pt x="588" y="1354"/>
                  </a:cubicBezTo>
                  <a:cubicBezTo>
                    <a:pt x="0" y="2558"/>
                    <a:pt x="504" y="3986"/>
                    <a:pt x="1708" y="4574"/>
                  </a:cubicBezTo>
                  <a:cubicBezTo>
                    <a:pt x="2040" y="4732"/>
                    <a:pt x="2392" y="4808"/>
                    <a:pt x="2739" y="4808"/>
                  </a:cubicBezTo>
                  <a:cubicBezTo>
                    <a:pt x="3623" y="4808"/>
                    <a:pt x="4479" y="4319"/>
                    <a:pt x="4901" y="3454"/>
                  </a:cubicBezTo>
                  <a:cubicBezTo>
                    <a:pt x="5489" y="2250"/>
                    <a:pt x="4985" y="822"/>
                    <a:pt x="3781" y="234"/>
                  </a:cubicBezTo>
                  <a:cubicBezTo>
                    <a:pt x="3449" y="76"/>
                    <a:pt x="3097" y="0"/>
                    <a:pt x="27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9"/>
            <p:cNvSpPr/>
            <p:nvPr/>
          </p:nvSpPr>
          <p:spPr>
            <a:xfrm>
              <a:off x="6221800" y="4016125"/>
              <a:ext cx="1136275" cy="1136275"/>
            </a:xfrm>
            <a:custGeom>
              <a:rect b="b" l="l" r="r" t="t"/>
              <a:pathLst>
                <a:path extrusionOk="0" h="45451" w="45451">
                  <a:moveTo>
                    <a:pt x="19528" y="1"/>
                  </a:moveTo>
                  <a:cubicBezTo>
                    <a:pt x="19411" y="1"/>
                    <a:pt x="19295" y="10"/>
                    <a:pt x="19183" y="29"/>
                  </a:cubicBezTo>
                  <a:cubicBezTo>
                    <a:pt x="18511" y="113"/>
                    <a:pt x="17839" y="561"/>
                    <a:pt x="17363" y="1205"/>
                  </a:cubicBezTo>
                  <a:cubicBezTo>
                    <a:pt x="17223" y="1373"/>
                    <a:pt x="17111" y="1541"/>
                    <a:pt x="17027" y="1709"/>
                  </a:cubicBezTo>
                  <a:cubicBezTo>
                    <a:pt x="16915" y="1877"/>
                    <a:pt x="16831" y="2073"/>
                    <a:pt x="16747" y="2269"/>
                  </a:cubicBezTo>
                  <a:cubicBezTo>
                    <a:pt x="16607" y="2661"/>
                    <a:pt x="16495" y="3053"/>
                    <a:pt x="16467" y="3473"/>
                  </a:cubicBezTo>
                  <a:cubicBezTo>
                    <a:pt x="16327" y="4762"/>
                    <a:pt x="16495" y="5994"/>
                    <a:pt x="16775" y="7114"/>
                  </a:cubicBezTo>
                  <a:cubicBezTo>
                    <a:pt x="16243" y="6106"/>
                    <a:pt x="15571" y="5042"/>
                    <a:pt x="14619" y="4174"/>
                  </a:cubicBezTo>
                  <a:cubicBezTo>
                    <a:pt x="14311" y="3893"/>
                    <a:pt x="13975" y="3641"/>
                    <a:pt x="13611" y="3445"/>
                  </a:cubicBezTo>
                  <a:cubicBezTo>
                    <a:pt x="13415" y="3361"/>
                    <a:pt x="13219" y="3277"/>
                    <a:pt x="13023" y="3193"/>
                  </a:cubicBezTo>
                  <a:cubicBezTo>
                    <a:pt x="12855" y="3137"/>
                    <a:pt x="12659" y="3081"/>
                    <a:pt x="12462" y="3053"/>
                  </a:cubicBezTo>
                  <a:cubicBezTo>
                    <a:pt x="12215" y="3002"/>
                    <a:pt x="11970" y="2977"/>
                    <a:pt x="11734" y="2977"/>
                  </a:cubicBezTo>
                  <a:cubicBezTo>
                    <a:pt x="11193" y="2977"/>
                    <a:pt x="10696" y="3108"/>
                    <a:pt x="10306" y="3361"/>
                  </a:cubicBezTo>
                  <a:cubicBezTo>
                    <a:pt x="10026" y="3557"/>
                    <a:pt x="9774" y="3809"/>
                    <a:pt x="9550" y="4118"/>
                  </a:cubicBezTo>
                  <a:cubicBezTo>
                    <a:pt x="9354" y="4454"/>
                    <a:pt x="9214" y="4790"/>
                    <a:pt x="9102" y="5182"/>
                  </a:cubicBezTo>
                  <a:cubicBezTo>
                    <a:pt x="9018" y="5546"/>
                    <a:pt x="8962" y="5966"/>
                    <a:pt x="8990" y="6414"/>
                  </a:cubicBezTo>
                  <a:cubicBezTo>
                    <a:pt x="9018" y="6806"/>
                    <a:pt x="9074" y="7226"/>
                    <a:pt x="9214" y="7618"/>
                  </a:cubicBezTo>
                  <a:cubicBezTo>
                    <a:pt x="9634" y="8878"/>
                    <a:pt x="10278" y="9942"/>
                    <a:pt x="10978" y="10838"/>
                  </a:cubicBezTo>
                  <a:cubicBezTo>
                    <a:pt x="10754" y="10670"/>
                    <a:pt x="10530" y="10474"/>
                    <a:pt x="10278" y="10306"/>
                  </a:cubicBezTo>
                  <a:cubicBezTo>
                    <a:pt x="9886" y="10026"/>
                    <a:pt x="9494" y="9802"/>
                    <a:pt x="9102" y="9578"/>
                  </a:cubicBezTo>
                  <a:cubicBezTo>
                    <a:pt x="8682" y="9354"/>
                    <a:pt x="8234" y="9186"/>
                    <a:pt x="7786" y="9018"/>
                  </a:cubicBezTo>
                  <a:cubicBezTo>
                    <a:pt x="7394" y="8878"/>
                    <a:pt x="6974" y="8822"/>
                    <a:pt x="6582" y="8794"/>
                  </a:cubicBezTo>
                  <a:cubicBezTo>
                    <a:pt x="6477" y="8787"/>
                    <a:pt x="6373" y="8784"/>
                    <a:pt x="6271" y="8784"/>
                  </a:cubicBezTo>
                  <a:cubicBezTo>
                    <a:pt x="5966" y="8784"/>
                    <a:pt x="5672" y="8815"/>
                    <a:pt x="5378" y="8878"/>
                  </a:cubicBezTo>
                  <a:cubicBezTo>
                    <a:pt x="4985" y="8990"/>
                    <a:pt x="4621" y="9130"/>
                    <a:pt x="4313" y="9326"/>
                  </a:cubicBezTo>
                  <a:cubicBezTo>
                    <a:pt x="4033" y="9466"/>
                    <a:pt x="3809" y="9690"/>
                    <a:pt x="3641" y="9914"/>
                  </a:cubicBezTo>
                  <a:lnTo>
                    <a:pt x="3613" y="9914"/>
                  </a:lnTo>
                  <a:lnTo>
                    <a:pt x="3529" y="10054"/>
                  </a:lnTo>
                  <a:cubicBezTo>
                    <a:pt x="3361" y="10334"/>
                    <a:pt x="3221" y="10642"/>
                    <a:pt x="3165" y="11034"/>
                  </a:cubicBezTo>
                  <a:cubicBezTo>
                    <a:pt x="3109" y="11398"/>
                    <a:pt x="3109" y="11790"/>
                    <a:pt x="3193" y="12183"/>
                  </a:cubicBezTo>
                  <a:cubicBezTo>
                    <a:pt x="3333" y="12967"/>
                    <a:pt x="3725" y="13751"/>
                    <a:pt x="4285" y="14367"/>
                  </a:cubicBezTo>
                  <a:cubicBezTo>
                    <a:pt x="4873" y="15039"/>
                    <a:pt x="5574" y="15599"/>
                    <a:pt x="6442" y="16159"/>
                  </a:cubicBezTo>
                  <a:cubicBezTo>
                    <a:pt x="6694" y="16299"/>
                    <a:pt x="6946" y="16439"/>
                    <a:pt x="7226" y="16579"/>
                  </a:cubicBezTo>
                  <a:cubicBezTo>
                    <a:pt x="6918" y="16523"/>
                    <a:pt x="6638" y="16439"/>
                    <a:pt x="6358" y="16383"/>
                  </a:cubicBezTo>
                  <a:cubicBezTo>
                    <a:pt x="5652" y="16246"/>
                    <a:pt x="4987" y="16177"/>
                    <a:pt x="4354" y="16177"/>
                  </a:cubicBezTo>
                  <a:cubicBezTo>
                    <a:pt x="4083" y="16177"/>
                    <a:pt x="3818" y="16190"/>
                    <a:pt x="3557" y="16215"/>
                  </a:cubicBezTo>
                  <a:cubicBezTo>
                    <a:pt x="3137" y="16243"/>
                    <a:pt x="2717" y="16355"/>
                    <a:pt x="2325" y="16495"/>
                  </a:cubicBezTo>
                  <a:cubicBezTo>
                    <a:pt x="1961" y="16635"/>
                    <a:pt x="1597" y="16831"/>
                    <a:pt x="1261" y="17083"/>
                  </a:cubicBezTo>
                  <a:cubicBezTo>
                    <a:pt x="953" y="17307"/>
                    <a:pt x="701" y="17587"/>
                    <a:pt x="477" y="17895"/>
                  </a:cubicBezTo>
                  <a:cubicBezTo>
                    <a:pt x="365" y="18063"/>
                    <a:pt x="281" y="18203"/>
                    <a:pt x="225" y="18371"/>
                  </a:cubicBezTo>
                  <a:cubicBezTo>
                    <a:pt x="141" y="18539"/>
                    <a:pt x="85" y="18707"/>
                    <a:pt x="57" y="18875"/>
                  </a:cubicBezTo>
                  <a:cubicBezTo>
                    <a:pt x="1" y="19239"/>
                    <a:pt x="29" y="19603"/>
                    <a:pt x="141" y="19940"/>
                  </a:cubicBezTo>
                  <a:cubicBezTo>
                    <a:pt x="253" y="20332"/>
                    <a:pt x="421" y="20668"/>
                    <a:pt x="617" y="20976"/>
                  </a:cubicBezTo>
                  <a:cubicBezTo>
                    <a:pt x="841" y="21312"/>
                    <a:pt x="1121" y="21620"/>
                    <a:pt x="1429" y="21872"/>
                  </a:cubicBezTo>
                  <a:cubicBezTo>
                    <a:pt x="1765" y="22152"/>
                    <a:pt x="2129" y="22376"/>
                    <a:pt x="2493" y="22544"/>
                  </a:cubicBezTo>
                  <a:cubicBezTo>
                    <a:pt x="3305" y="22908"/>
                    <a:pt x="4201" y="23132"/>
                    <a:pt x="5210" y="23272"/>
                  </a:cubicBezTo>
                  <a:cubicBezTo>
                    <a:pt x="5490" y="23328"/>
                    <a:pt x="5798" y="23356"/>
                    <a:pt x="6078" y="23384"/>
                  </a:cubicBezTo>
                  <a:cubicBezTo>
                    <a:pt x="5798" y="23412"/>
                    <a:pt x="5490" y="23468"/>
                    <a:pt x="5210" y="23552"/>
                  </a:cubicBezTo>
                  <a:cubicBezTo>
                    <a:pt x="4229" y="23776"/>
                    <a:pt x="3361" y="24084"/>
                    <a:pt x="2577" y="24532"/>
                  </a:cubicBezTo>
                  <a:cubicBezTo>
                    <a:pt x="2241" y="24728"/>
                    <a:pt x="1905" y="24980"/>
                    <a:pt x="1597" y="25288"/>
                  </a:cubicBezTo>
                  <a:cubicBezTo>
                    <a:pt x="1289" y="25596"/>
                    <a:pt x="1037" y="25932"/>
                    <a:pt x="869" y="26240"/>
                  </a:cubicBezTo>
                  <a:cubicBezTo>
                    <a:pt x="673" y="26604"/>
                    <a:pt x="533" y="26968"/>
                    <a:pt x="477" y="27332"/>
                  </a:cubicBezTo>
                  <a:cubicBezTo>
                    <a:pt x="393" y="27697"/>
                    <a:pt x="421" y="28061"/>
                    <a:pt x="505" y="28369"/>
                  </a:cubicBezTo>
                  <a:cubicBezTo>
                    <a:pt x="589" y="28705"/>
                    <a:pt x="757" y="29041"/>
                    <a:pt x="981" y="29321"/>
                  </a:cubicBezTo>
                  <a:cubicBezTo>
                    <a:pt x="1205" y="29601"/>
                    <a:pt x="1485" y="29853"/>
                    <a:pt x="1849" y="30077"/>
                  </a:cubicBezTo>
                  <a:cubicBezTo>
                    <a:pt x="2045" y="30189"/>
                    <a:pt x="2213" y="30273"/>
                    <a:pt x="2381" y="30357"/>
                  </a:cubicBezTo>
                  <a:cubicBezTo>
                    <a:pt x="2577" y="30441"/>
                    <a:pt x="2773" y="30497"/>
                    <a:pt x="2969" y="30553"/>
                  </a:cubicBezTo>
                  <a:cubicBezTo>
                    <a:pt x="3389" y="30665"/>
                    <a:pt x="3781" y="30721"/>
                    <a:pt x="4201" y="30721"/>
                  </a:cubicBezTo>
                  <a:cubicBezTo>
                    <a:pt x="5266" y="30721"/>
                    <a:pt x="6302" y="30525"/>
                    <a:pt x="7226" y="30217"/>
                  </a:cubicBezTo>
                  <a:lnTo>
                    <a:pt x="7226" y="30217"/>
                  </a:lnTo>
                  <a:cubicBezTo>
                    <a:pt x="7170" y="30273"/>
                    <a:pt x="7142" y="30301"/>
                    <a:pt x="7086" y="30329"/>
                  </a:cubicBezTo>
                  <a:cubicBezTo>
                    <a:pt x="6274" y="30945"/>
                    <a:pt x="5602" y="31589"/>
                    <a:pt x="5070" y="32289"/>
                  </a:cubicBezTo>
                  <a:cubicBezTo>
                    <a:pt x="4593" y="32961"/>
                    <a:pt x="4257" y="33801"/>
                    <a:pt x="4201" y="34557"/>
                  </a:cubicBezTo>
                  <a:cubicBezTo>
                    <a:pt x="4173" y="34977"/>
                    <a:pt x="4201" y="35370"/>
                    <a:pt x="4285" y="35706"/>
                  </a:cubicBezTo>
                  <a:cubicBezTo>
                    <a:pt x="4397" y="36098"/>
                    <a:pt x="4537" y="36434"/>
                    <a:pt x="4733" y="36658"/>
                  </a:cubicBezTo>
                  <a:cubicBezTo>
                    <a:pt x="4985" y="36966"/>
                    <a:pt x="5238" y="37190"/>
                    <a:pt x="5574" y="37330"/>
                  </a:cubicBezTo>
                  <a:cubicBezTo>
                    <a:pt x="5910" y="37498"/>
                    <a:pt x="6274" y="37610"/>
                    <a:pt x="6666" y="37666"/>
                  </a:cubicBezTo>
                  <a:cubicBezTo>
                    <a:pt x="6851" y="37691"/>
                    <a:pt x="7039" y="37704"/>
                    <a:pt x="7228" y="37704"/>
                  </a:cubicBezTo>
                  <a:cubicBezTo>
                    <a:pt x="7868" y="37704"/>
                    <a:pt x="8518" y="37561"/>
                    <a:pt x="9102" y="37302"/>
                  </a:cubicBezTo>
                  <a:cubicBezTo>
                    <a:pt x="9914" y="36938"/>
                    <a:pt x="10670" y="36462"/>
                    <a:pt x="11454" y="35790"/>
                  </a:cubicBezTo>
                  <a:cubicBezTo>
                    <a:pt x="11818" y="35482"/>
                    <a:pt x="12182" y="35145"/>
                    <a:pt x="12547" y="34781"/>
                  </a:cubicBezTo>
                  <a:lnTo>
                    <a:pt x="12547" y="34781"/>
                  </a:lnTo>
                  <a:cubicBezTo>
                    <a:pt x="11762" y="35874"/>
                    <a:pt x="11006" y="37218"/>
                    <a:pt x="10642" y="38786"/>
                  </a:cubicBezTo>
                  <a:cubicBezTo>
                    <a:pt x="10586" y="38982"/>
                    <a:pt x="10558" y="39178"/>
                    <a:pt x="10530" y="39402"/>
                  </a:cubicBezTo>
                  <a:cubicBezTo>
                    <a:pt x="10530" y="39598"/>
                    <a:pt x="10530" y="39822"/>
                    <a:pt x="10530" y="40018"/>
                  </a:cubicBezTo>
                  <a:cubicBezTo>
                    <a:pt x="10558" y="40438"/>
                    <a:pt x="10642" y="40858"/>
                    <a:pt x="10754" y="41222"/>
                  </a:cubicBezTo>
                  <a:cubicBezTo>
                    <a:pt x="10894" y="41586"/>
                    <a:pt x="11062" y="41922"/>
                    <a:pt x="11286" y="42230"/>
                  </a:cubicBezTo>
                  <a:cubicBezTo>
                    <a:pt x="11510" y="42482"/>
                    <a:pt x="11734" y="42706"/>
                    <a:pt x="11986" y="42846"/>
                  </a:cubicBezTo>
                  <a:lnTo>
                    <a:pt x="12098" y="42902"/>
                  </a:lnTo>
                  <a:cubicBezTo>
                    <a:pt x="12406" y="43071"/>
                    <a:pt x="12743" y="43155"/>
                    <a:pt x="13135" y="43183"/>
                  </a:cubicBezTo>
                  <a:cubicBezTo>
                    <a:pt x="13192" y="43187"/>
                    <a:pt x="13252" y="43190"/>
                    <a:pt x="13312" y="43190"/>
                  </a:cubicBezTo>
                  <a:cubicBezTo>
                    <a:pt x="13605" y="43190"/>
                    <a:pt x="13930" y="43135"/>
                    <a:pt x="14255" y="43043"/>
                  </a:cubicBezTo>
                  <a:cubicBezTo>
                    <a:pt x="14619" y="42930"/>
                    <a:pt x="15011" y="42762"/>
                    <a:pt x="15375" y="42538"/>
                  </a:cubicBezTo>
                  <a:cubicBezTo>
                    <a:pt x="15739" y="42286"/>
                    <a:pt x="16047" y="42034"/>
                    <a:pt x="16327" y="41726"/>
                  </a:cubicBezTo>
                  <a:cubicBezTo>
                    <a:pt x="16915" y="41054"/>
                    <a:pt x="17419" y="40298"/>
                    <a:pt x="17867" y="39374"/>
                  </a:cubicBezTo>
                  <a:cubicBezTo>
                    <a:pt x="17979" y="39122"/>
                    <a:pt x="18091" y="38842"/>
                    <a:pt x="18203" y="38562"/>
                  </a:cubicBezTo>
                  <a:lnTo>
                    <a:pt x="18203" y="38562"/>
                  </a:lnTo>
                  <a:cubicBezTo>
                    <a:pt x="18175" y="38870"/>
                    <a:pt x="18119" y="39150"/>
                    <a:pt x="18119" y="39458"/>
                  </a:cubicBezTo>
                  <a:cubicBezTo>
                    <a:pt x="18007" y="40466"/>
                    <a:pt x="18063" y="41390"/>
                    <a:pt x="18231" y="42258"/>
                  </a:cubicBezTo>
                  <a:cubicBezTo>
                    <a:pt x="18315" y="42650"/>
                    <a:pt x="18455" y="43071"/>
                    <a:pt x="18623" y="43435"/>
                  </a:cubicBezTo>
                  <a:cubicBezTo>
                    <a:pt x="18819" y="43799"/>
                    <a:pt x="19043" y="44135"/>
                    <a:pt x="19323" y="44415"/>
                  </a:cubicBezTo>
                  <a:cubicBezTo>
                    <a:pt x="19883" y="45031"/>
                    <a:pt x="20584" y="45395"/>
                    <a:pt x="21228" y="45423"/>
                  </a:cubicBezTo>
                  <a:lnTo>
                    <a:pt x="21284" y="45423"/>
                  </a:lnTo>
                  <a:lnTo>
                    <a:pt x="21368" y="45451"/>
                  </a:lnTo>
                  <a:cubicBezTo>
                    <a:pt x="21508" y="45451"/>
                    <a:pt x="21648" y="45423"/>
                    <a:pt x="21788" y="45395"/>
                  </a:cubicBezTo>
                  <a:cubicBezTo>
                    <a:pt x="21956" y="45367"/>
                    <a:pt x="22124" y="45311"/>
                    <a:pt x="22292" y="45255"/>
                  </a:cubicBezTo>
                  <a:cubicBezTo>
                    <a:pt x="22460" y="45199"/>
                    <a:pt x="22628" y="45115"/>
                    <a:pt x="22796" y="45003"/>
                  </a:cubicBezTo>
                  <a:cubicBezTo>
                    <a:pt x="22964" y="44919"/>
                    <a:pt x="23104" y="44807"/>
                    <a:pt x="23272" y="44667"/>
                  </a:cubicBezTo>
                  <a:cubicBezTo>
                    <a:pt x="23608" y="44387"/>
                    <a:pt x="23888" y="44079"/>
                    <a:pt x="24084" y="43743"/>
                  </a:cubicBezTo>
                  <a:cubicBezTo>
                    <a:pt x="24336" y="43407"/>
                    <a:pt x="24504" y="43015"/>
                    <a:pt x="24644" y="42622"/>
                  </a:cubicBezTo>
                  <a:cubicBezTo>
                    <a:pt x="24784" y="42202"/>
                    <a:pt x="24896" y="41726"/>
                    <a:pt x="24952" y="41250"/>
                  </a:cubicBezTo>
                  <a:cubicBezTo>
                    <a:pt x="25036" y="40802"/>
                    <a:pt x="25064" y="40326"/>
                    <a:pt x="25092" y="39850"/>
                  </a:cubicBezTo>
                  <a:cubicBezTo>
                    <a:pt x="25092" y="39570"/>
                    <a:pt x="25092" y="39290"/>
                    <a:pt x="25092" y="38982"/>
                  </a:cubicBezTo>
                  <a:cubicBezTo>
                    <a:pt x="25400" y="40074"/>
                    <a:pt x="25848" y="41250"/>
                    <a:pt x="26604" y="42342"/>
                  </a:cubicBezTo>
                  <a:cubicBezTo>
                    <a:pt x="26828" y="42678"/>
                    <a:pt x="27136" y="42987"/>
                    <a:pt x="27444" y="43239"/>
                  </a:cubicBezTo>
                  <a:cubicBezTo>
                    <a:pt x="27781" y="43491"/>
                    <a:pt x="28145" y="43715"/>
                    <a:pt x="28481" y="43855"/>
                  </a:cubicBezTo>
                  <a:cubicBezTo>
                    <a:pt x="28873" y="44023"/>
                    <a:pt x="29265" y="44135"/>
                    <a:pt x="29601" y="44135"/>
                  </a:cubicBezTo>
                  <a:cubicBezTo>
                    <a:pt x="29693" y="44141"/>
                    <a:pt x="29783" y="44145"/>
                    <a:pt x="29869" y="44145"/>
                  </a:cubicBezTo>
                  <a:cubicBezTo>
                    <a:pt x="30150" y="44145"/>
                    <a:pt x="30402" y="44108"/>
                    <a:pt x="30637" y="44023"/>
                  </a:cubicBezTo>
                  <a:lnTo>
                    <a:pt x="30637" y="43995"/>
                  </a:lnTo>
                  <a:cubicBezTo>
                    <a:pt x="30973" y="43855"/>
                    <a:pt x="31253" y="43659"/>
                    <a:pt x="31533" y="43407"/>
                  </a:cubicBezTo>
                  <a:cubicBezTo>
                    <a:pt x="31785" y="43155"/>
                    <a:pt x="32009" y="42846"/>
                    <a:pt x="32177" y="42454"/>
                  </a:cubicBezTo>
                  <a:cubicBezTo>
                    <a:pt x="32345" y="42118"/>
                    <a:pt x="32485" y="41698"/>
                    <a:pt x="32541" y="41306"/>
                  </a:cubicBezTo>
                  <a:cubicBezTo>
                    <a:pt x="32625" y="40886"/>
                    <a:pt x="32625" y="40466"/>
                    <a:pt x="32597" y="40046"/>
                  </a:cubicBezTo>
                  <a:cubicBezTo>
                    <a:pt x="32485" y="39206"/>
                    <a:pt x="32289" y="38366"/>
                    <a:pt x="31981" y="37638"/>
                  </a:cubicBezTo>
                  <a:cubicBezTo>
                    <a:pt x="31841" y="37246"/>
                    <a:pt x="31673" y="36882"/>
                    <a:pt x="31505" y="36518"/>
                  </a:cubicBezTo>
                  <a:lnTo>
                    <a:pt x="31505" y="36518"/>
                  </a:lnTo>
                  <a:cubicBezTo>
                    <a:pt x="31701" y="36770"/>
                    <a:pt x="31897" y="36994"/>
                    <a:pt x="32093" y="37190"/>
                  </a:cubicBezTo>
                  <a:cubicBezTo>
                    <a:pt x="32429" y="37554"/>
                    <a:pt x="32765" y="37862"/>
                    <a:pt x="33101" y="38170"/>
                  </a:cubicBezTo>
                  <a:cubicBezTo>
                    <a:pt x="33493" y="38478"/>
                    <a:pt x="33885" y="38758"/>
                    <a:pt x="34277" y="38982"/>
                  </a:cubicBezTo>
                  <a:cubicBezTo>
                    <a:pt x="34613" y="39206"/>
                    <a:pt x="35005" y="39374"/>
                    <a:pt x="35398" y="39486"/>
                  </a:cubicBezTo>
                  <a:cubicBezTo>
                    <a:pt x="35790" y="39570"/>
                    <a:pt x="36182" y="39626"/>
                    <a:pt x="36630" y="39626"/>
                  </a:cubicBezTo>
                  <a:cubicBezTo>
                    <a:pt x="36854" y="39626"/>
                    <a:pt x="37022" y="39598"/>
                    <a:pt x="37218" y="39570"/>
                  </a:cubicBezTo>
                  <a:cubicBezTo>
                    <a:pt x="37386" y="39542"/>
                    <a:pt x="37582" y="39486"/>
                    <a:pt x="37750" y="39430"/>
                  </a:cubicBezTo>
                  <a:cubicBezTo>
                    <a:pt x="37918" y="39346"/>
                    <a:pt x="38086" y="39290"/>
                    <a:pt x="38254" y="39206"/>
                  </a:cubicBezTo>
                  <a:cubicBezTo>
                    <a:pt x="38338" y="39122"/>
                    <a:pt x="38450" y="39066"/>
                    <a:pt x="38562" y="38954"/>
                  </a:cubicBezTo>
                  <a:lnTo>
                    <a:pt x="38562" y="38982"/>
                  </a:lnTo>
                  <a:lnTo>
                    <a:pt x="38646" y="38870"/>
                  </a:lnTo>
                  <a:cubicBezTo>
                    <a:pt x="39122" y="38422"/>
                    <a:pt x="39402" y="37666"/>
                    <a:pt x="39430" y="36854"/>
                  </a:cubicBezTo>
                  <a:cubicBezTo>
                    <a:pt x="39458" y="36434"/>
                    <a:pt x="39402" y="36042"/>
                    <a:pt x="39318" y="35622"/>
                  </a:cubicBezTo>
                  <a:cubicBezTo>
                    <a:pt x="39262" y="35482"/>
                    <a:pt x="39206" y="35314"/>
                    <a:pt x="39150" y="35173"/>
                  </a:cubicBezTo>
                  <a:cubicBezTo>
                    <a:pt x="39066" y="34921"/>
                    <a:pt x="38954" y="34697"/>
                    <a:pt x="38842" y="34473"/>
                  </a:cubicBezTo>
                  <a:cubicBezTo>
                    <a:pt x="38394" y="33717"/>
                    <a:pt x="37806" y="32989"/>
                    <a:pt x="37078" y="32289"/>
                  </a:cubicBezTo>
                  <a:cubicBezTo>
                    <a:pt x="36854" y="32093"/>
                    <a:pt x="36658" y="31897"/>
                    <a:pt x="36406" y="31701"/>
                  </a:cubicBezTo>
                  <a:lnTo>
                    <a:pt x="36406" y="31701"/>
                  </a:lnTo>
                  <a:cubicBezTo>
                    <a:pt x="36686" y="31841"/>
                    <a:pt x="36966" y="31981"/>
                    <a:pt x="37218" y="32065"/>
                  </a:cubicBezTo>
                  <a:cubicBezTo>
                    <a:pt x="38142" y="32485"/>
                    <a:pt x="39038" y="32709"/>
                    <a:pt x="39934" y="32821"/>
                  </a:cubicBezTo>
                  <a:cubicBezTo>
                    <a:pt x="40110" y="32846"/>
                    <a:pt x="40292" y="32860"/>
                    <a:pt x="40477" y="32860"/>
                  </a:cubicBezTo>
                  <a:cubicBezTo>
                    <a:pt x="40704" y="32860"/>
                    <a:pt x="40935" y="32839"/>
                    <a:pt x="41166" y="32793"/>
                  </a:cubicBezTo>
                  <a:cubicBezTo>
                    <a:pt x="41586" y="32737"/>
                    <a:pt x="41978" y="32625"/>
                    <a:pt x="42314" y="32457"/>
                  </a:cubicBezTo>
                  <a:cubicBezTo>
                    <a:pt x="42707" y="32261"/>
                    <a:pt x="43043" y="32065"/>
                    <a:pt x="43267" y="31813"/>
                  </a:cubicBezTo>
                  <a:cubicBezTo>
                    <a:pt x="43547" y="31533"/>
                    <a:pt x="43771" y="31253"/>
                    <a:pt x="43883" y="30945"/>
                  </a:cubicBezTo>
                  <a:lnTo>
                    <a:pt x="43939" y="30833"/>
                  </a:lnTo>
                  <a:lnTo>
                    <a:pt x="43911" y="30833"/>
                  </a:lnTo>
                  <a:cubicBezTo>
                    <a:pt x="44023" y="30553"/>
                    <a:pt x="44051" y="30245"/>
                    <a:pt x="44023" y="29909"/>
                  </a:cubicBezTo>
                  <a:cubicBezTo>
                    <a:pt x="44023" y="29545"/>
                    <a:pt x="43939" y="29209"/>
                    <a:pt x="43799" y="28845"/>
                  </a:cubicBezTo>
                  <a:cubicBezTo>
                    <a:pt x="43799" y="28845"/>
                    <a:pt x="43771" y="28817"/>
                    <a:pt x="43771" y="28789"/>
                  </a:cubicBezTo>
                  <a:cubicBezTo>
                    <a:pt x="43631" y="28425"/>
                    <a:pt x="43407" y="28061"/>
                    <a:pt x="43155" y="27725"/>
                  </a:cubicBezTo>
                  <a:cubicBezTo>
                    <a:pt x="43015" y="27557"/>
                    <a:pt x="42875" y="27416"/>
                    <a:pt x="42735" y="27276"/>
                  </a:cubicBezTo>
                  <a:cubicBezTo>
                    <a:pt x="42595" y="27136"/>
                    <a:pt x="42426" y="26996"/>
                    <a:pt x="42258" y="26856"/>
                  </a:cubicBezTo>
                  <a:cubicBezTo>
                    <a:pt x="41194" y="26100"/>
                    <a:pt x="40018" y="25624"/>
                    <a:pt x="38926" y="25316"/>
                  </a:cubicBezTo>
                  <a:lnTo>
                    <a:pt x="39794" y="25316"/>
                  </a:lnTo>
                  <a:cubicBezTo>
                    <a:pt x="40830" y="25316"/>
                    <a:pt x="41726" y="25176"/>
                    <a:pt x="42567" y="24924"/>
                  </a:cubicBezTo>
                  <a:cubicBezTo>
                    <a:pt x="43351" y="24672"/>
                    <a:pt x="44079" y="24196"/>
                    <a:pt x="44639" y="23580"/>
                  </a:cubicBezTo>
                  <a:cubicBezTo>
                    <a:pt x="44891" y="23300"/>
                    <a:pt x="45087" y="22964"/>
                    <a:pt x="45227" y="22628"/>
                  </a:cubicBezTo>
                  <a:cubicBezTo>
                    <a:pt x="45367" y="22292"/>
                    <a:pt x="45451" y="21928"/>
                    <a:pt x="45423" y="21592"/>
                  </a:cubicBezTo>
                  <a:cubicBezTo>
                    <a:pt x="45423" y="21340"/>
                    <a:pt x="45367" y="21116"/>
                    <a:pt x="45283" y="20864"/>
                  </a:cubicBezTo>
                  <a:cubicBezTo>
                    <a:pt x="45255" y="20752"/>
                    <a:pt x="45199" y="20640"/>
                    <a:pt x="45143" y="20556"/>
                  </a:cubicBezTo>
                  <a:cubicBezTo>
                    <a:pt x="44975" y="20220"/>
                    <a:pt x="44751" y="19912"/>
                    <a:pt x="44443" y="19631"/>
                  </a:cubicBezTo>
                  <a:cubicBezTo>
                    <a:pt x="43883" y="19071"/>
                    <a:pt x="43099" y="18679"/>
                    <a:pt x="42286" y="18483"/>
                  </a:cubicBezTo>
                  <a:cubicBezTo>
                    <a:pt x="41687" y="18367"/>
                    <a:pt x="41074" y="18305"/>
                    <a:pt x="40411" y="18305"/>
                  </a:cubicBezTo>
                  <a:cubicBezTo>
                    <a:pt x="40114" y="18305"/>
                    <a:pt x="39807" y="18317"/>
                    <a:pt x="39486" y="18343"/>
                  </a:cubicBezTo>
                  <a:cubicBezTo>
                    <a:pt x="39206" y="18371"/>
                    <a:pt x="38898" y="18399"/>
                    <a:pt x="38618" y="18427"/>
                  </a:cubicBezTo>
                  <a:cubicBezTo>
                    <a:pt x="39682" y="18007"/>
                    <a:pt x="40802" y="17419"/>
                    <a:pt x="41782" y="16579"/>
                  </a:cubicBezTo>
                  <a:cubicBezTo>
                    <a:pt x="42090" y="16299"/>
                    <a:pt x="42370" y="15991"/>
                    <a:pt x="42595" y="15627"/>
                  </a:cubicBezTo>
                  <a:cubicBezTo>
                    <a:pt x="42707" y="15459"/>
                    <a:pt x="42819" y="15291"/>
                    <a:pt x="42903" y="15095"/>
                  </a:cubicBezTo>
                  <a:cubicBezTo>
                    <a:pt x="42987" y="14927"/>
                    <a:pt x="43071" y="14731"/>
                    <a:pt x="43127" y="14535"/>
                  </a:cubicBezTo>
                  <a:cubicBezTo>
                    <a:pt x="43239" y="14143"/>
                    <a:pt x="43295" y="13751"/>
                    <a:pt x="43295" y="13415"/>
                  </a:cubicBezTo>
                  <a:cubicBezTo>
                    <a:pt x="43267" y="13107"/>
                    <a:pt x="43211" y="12827"/>
                    <a:pt x="43127" y="12575"/>
                  </a:cubicBezTo>
                  <a:cubicBezTo>
                    <a:pt x="43099" y="12519"/>
                    <a:pt x="43071" y="12463"/>
                    <a:pt x="43043" y="12407"/>
                  </a:cubicBezTo>
                  <a:cubicBezTo>
                    <a:pt x="42875" y="12071"/>
                    <a:pt x="42651" y="11790"/>
                    <a:pt x="42370" y="11566"/>
                  </a:cubicBezTo>
                  <a:cubicBezTo>
                    <a:pt x="42090" y="11342"/>
                    <a:pt x="41754" y="11146"/>
                    <a:pt x="41362" y="11006"/>
                  </a:cubicBezTo>
                  <a:cubicBezTo>
                    <a:pt x="40998" y="10866"/>
                    <a:pt x="40606" y="10782"/>
                    <a:pt x="40158" y="10754"/>
                  </a:cubicBezTo>
                  <a:cubicBezTo>
                    <a:pt x="40053" y="10747"/>
                    <a:pt x="39948" y="10744"/>
                    <a:pt x="39844" y="10744"/>
                  </a:cubicBezTo>
                  <a:cubicBezTo>
                    <a:pt x="39530" y="10744"/>
                    <a:pt x="39220" y="10775"/>
                    <a:pt x="38926" y="10838"/>
                  </a:cubicBezTo>
                  <a:cubicBezTo>
                    <a:pt x="38058" y="11034"/>
                    <a:pt x="37190" y="11370"/>
                    <a:pt x="36294" y="11846"/>
                  </a:cubicBezTo>
                  <a:cubicBezTo>
                    <a:pt x="36042" y="11987"/>
                    <a:pt x="35790" y="12127"/>
                    <a:pt x="35538" y="12295"/>
                  </a:cubicBezTo>
                  <a:cubicBezTo>
                    <a:pt x="35734" y="12071"/>
                    <a:pt x="35958" y="11846"/>
                    <a:pt x="36126" y="11650"/>
                  </a:cubicBezTo>
                  <a:cubicBezTo>
                    <a:pt x="36798" y="10866"/>
                    <a:pt x="37302" y="10082"/>
                    <a:pt x="37666" y="9298"/>
                  </a:cubicBezTo>
                  <a:cubicBezTo>
                    <a:pt x="37862" y="8934"/>
                    <a:pt x="37974" y="8514"/>
                    <a:pt x="38030" y="8094"/>
                  </a:cubicBezTo>
                  <a:cubicBezTo>
                    <a:pt x="38114" y="7702"/>
                    <a:pt x="38114" y="7282"/>
                    <a:pt x="38058" y="6890"/>
                  </a:cubicBezTo>
                  <a:cubicBezTo>
                    <a:pt x="38030" y="6610"/>
                    <a:pt x="37974" y="6330"/>
                    <a:pt x="37862" y="6078"/>
                  </a:cubicBezTo>
                  <a:cubicBezTo>
                    <a:pt x="37834" y="5966"/>
                    <a:pt x="37778" y="5882"/>
                    <a:pt x="37750" y="5798"/>
                  </a:cubicBezTo>
                  <a:cubicBezTo>
                    <a:pt x="37582" y="5462"/>
                    <a:pt x="37358" y="5154"/>
                    <a:pt x="37106" y="4958"/>
                  </a:cubicBezTo>
                  <a:cubicBezTo>
                    <a:pt x="36966" y="4818"/>
                    <a:pt x="36826" y="4734"/>
                    <a:pt x="36658" y="4650"/>
                  </a:cubicBezTo>
                  <a:cubicBezTo>
                    <a:pt x="36490" y="4594"/>
                    <a:pt x="36322" y="4510"/>
                    <a:pt x="36154" y="4482"/>
                  </a:cubicBezTo>
                  <a:cubicBezTo>
                    <a:pt x="35876" y="4396"/>
                    <a:pt x="35581" y="4359"/>
                    <a:pt x="35283" y="4359"/>
                  </a:cubicBezTo>
                  <a:cubicBezTo>
                    <a:pt x="35191" y="4359"/>
                    <a:pt x="35098" y="4363"/>
                    <a:pt x="35005" y="4370"/>
                  </a:cubicBezTo>
                  <a:cubicBezTo>
                    <a:pt x="34585" y="4426"/>
                    <a:pt x="34193" y="4510"/>
                    <a:pt x="33801" y="4650"/>
                  </a:cubicBezTo>
                  <a:cubicBezTo>
                    <a:pt x="33409" y="4790"/>
                    <a:pt x="33045" y="4986"/>
                    <a:pt x="32709" y="5238"/>
                  </a:cubicBezTo>
                  <a:cubicBezTo>
                    <a:pt x="32009" y="5742"/>
                    <a:pt x="31365" y="6386"/>
                    <a:pt x="30721" y="7198"/>
                  </a:cubicBezTo>
                  <a:cubicBezTo>
                    <a:pt x="30553" y="7422"/>
                    <a:pt x="30385" y="7674"/>
                    <a:pt x="30217" y="7926"/>
                  </a:cubicBezTo>
                  <a:cubicBezTo>
                    <a:pt x="30329" y="7646"/>
                    <a:pt x="30413" y="7366"/>
                    <a:pt x="30497" y="7086"/>
                  </a:cubicBezTo>
                  <a:cubicBezTo>
                    <a:pt x="30805" y="6106"/>
                    <a:pt x="30945" y="5210"/>
                    <a:pt x="30973" y="4314"/>
                  </a:cubicBezTo>
                  <a:cubicBezTo>
                    <a:pt x="30973" y="3753"/>
                    <a:pt x="30861" y="3165"/>
                    <a:pt x="30665" y="2633"/>
                  </a:cubicBezTo>
                  <a:cubicBezTo>
                    <a:pt x="30581" y="2409"/>
                    <a:pt x="30469" y="2185"/>
                    <a:pt x="30329" y="1961"/>
                  </a:cubicBezTo>
                  <a:cubicBezTo>
                    <a:pt x="30133" y="1597"/>
                    <a:pt x="29881" y="1317"/>
                    <a:pt x="29601" y="1093"/>
                  </a:cubicBezTo>
                  <a:cubicBezTo>
                    <a:pt x="29321" y="869"/>
                    <a:pt x="29069" y="701"/>
                    <a:pt x="28789" y="617"/>
                  </a:cubicBezTo>
                  <a:lnTo>
                    <a:pt x="28537" y="533"/>
                  </a:lnTo>
                  <a:cubicBezTo>
                    <a:pt x="28383" y="505"/>
                    <a:pt x="28229" y="491"/>
                    <a:pt x="28075" y="491"/>
                  </a:cubicBezTo>
                  <a:cubicBezTo>
                    <a:pt x="27921" y="491"/>
                    <a:pt x="27767" y="505"/>
                    <a:pt x="27613" y="533"/>
                  </a:cubicBezTo>
                  <a:cubicBezTo>
                    <a:pt x="27248" y="589"/>
                    <a:pt x="26884" y="729"/>
                    <a:pt x="26520" y="925"/>
                  </a:cubicBezTo>
                  <a:cubicBezTo>
                    <a:pt x="26184" y="1093"/>
                    <a:pt x="25848" y="1345"/>
                    <a:pt x="25540" y="1625"/>
                  </a:cubicBezTo>
                  <a:cubicBezTo>
                    <a:pt x="25260" y="1905"/>
                    <a:pt x="25008" y="2241"/>
                    <a:pt x="24784" y="2605"/>
                  </a:cubicBezTo>
                  <a:cubicBezTo>
                    <a:pt x="24560" y="3025"/>
                    <a:pt x="24364" y="3445"/>
                    <a:pt x="24168" y="3893"/>
                  </a:cubicBezTo>
                  <a:cubicBezTo>
                    <a:pt x="24028" y="4314"/>
                    <a:pt x="23888" y="4762"/>
                    <a:pt x="23776" y="5238"/>
                  </a:cubicBezTo>
                  <a:cubicBezTo>
                    <a:pt x="23692" y="5518"/>
                    <a:pt x="23636" y="5798"/>
                    <a:pt x="23580" y="6106"/>
                  </a:cubicBezTo>
                  <a:cubicBezTo>
                    <a:pt x="23524" y="5042"/>
                    <a:pt x="23356" y="3921"/>
                    <a:pt x="22936" y="2857"/>
                  </a:cubicBezTo>
                  <a:cubicBezTo>
                    <a:pt x="22908" y="2717"/>
                    <a:pt x="22852" y="2605"/>
                    <a:pt x="22796" y="2493"/>
                  </a:cubicBezTo>
                  <a:cubicBezTo>
                    <a:pt x="22628" y="2129"/>
                    <a:pt x="22432" y="1765"/>
                    <a:pt x="22152" y="1429"/>
                  </a:cubicBezTo>
                  <a:cubicBezTo>
                    <a:pt x="21900" y="1093"/>
                    <a:pt x="21592" y="813"/>
                    <a:pt x="21284" y="617"/>
                  </a:cubicBezTo>
                  <a:cubicBezTo>
                    <a:pt x="20948" y="365"/>
                    <a:pt x="20584" y="197"/>
                    <a:pt x="20248" y="113"/>
                  </a:cubicBezTo>
                  <a:cubicBezTo>
                    <a:pt x="20005" y="38"/>
                    <a:pt x="19762" y="1"/>
                    <a:pt x="19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9"/>
            <p:cNvSpPr/>
            <p:nvPr/>
          </p:nvSpPr>
          <p:spPr>
            <a:xfrm>
              <a:off x="6307225" y="4098050"/>
              <a:ext cx="960550" cy="959150"/>
            </a:xfrm>
            <a:custGeom>
              <a:rect b="b" l="l" r="r" t="t"/>
              <a:pathLst>
                <a:path extrusionOk="0" h="38366" w="38422">
                  <a:moveTo>
                    <a:pt x="25204" y="32737"/>
                  </a:moveTo>
                  <a:cubicBezTo>
                    <a:pt x="25176" y="32541"/>
                    <a:pt x="25120" y="32373"/>
                    <a:pt x="25064" y="32177"/>
                  </a:cubicBezTo>
                  <a:cubicBezTo>
                    <a:pt x="25540" y="32961"/>
                    <a:pt x="26156" y="33745"/>
                    <a:pt x="26968" y="34417"/>
                  </a:cubicBezTo>
                  <a:cubicBezTo>
                    <a:pt x="27248" y="34641"/>
                    <a:pt x="27556" y="34809"/>
                    <a:pt x="27892" y="34949"/>
                  </a:cubicBezTo>
                  <a:cubicBezTo>
                    <a:pt x="28200" y="35089"/>
                    <a:pt x="28564" y="35201"/>
                    <a:pt x="28872" y="35229"/>
                  </a:cubicBezTo>
                  <a:cubicBezTo>
                    <a:pt x="29236" y="35285"/>
                    <a:pt x="29572" y="35257"/>
                    <a:pt x="29852" y="35201"/>
                  </a:cubicBezTo>
                  <a:cubicBezTo>
                    <a:pt x="30160" y="35145"/>
                    <a:pt x="30440" y="35005"/>
                    <a:pt x="30664" y="34865"/>
                  </a:cubicBezTo>
                  <a:cubicBezTo>
                    <a:pt x="30916" y="34669"/>
                    <a:pt x="31112" y="34445"/>
                    <a:pt x="31252" y="34165"/>
                  </a:cubicBezTo>
                  <a:cubicBezTo>
                    <a:pt x="31392" y="33913"/>
                    <a:pt x="31504" y="33605"/>
                    <a:pt x="31560" y="33241"/>
                  </a:cubicBezTo>
                  <a:cubicBezTo>
                    <a:pt x="31617" y="32933"/>
                    <a:pt x="31645" y="32569"/>
                    <a:pt x="31617" y="32205"/>
                  </a:cubicBezTo>
                  <a:cubicBezTo>
                    <a:pt x="31560" y="31868"/>
                    <a:pt x="31476" y="31560"/>
                    <a:pt x="31392" y="31252"/>
                  </a:cubicBezTo>
                  <a:cubicBezTo>
                    <a:pt x="31364" y="31224"/>
                    <a:pt x="31364" y="31196"/>
                    <a:pt x="31364" y="31196"/>
                  </a:cubicBezTo>
                  <a:cubicBezTo>
                    <a:pt x="30944" y="30216"/>
                    <a:pt x="30384" y="29404"/>
                    <a:pt x="29768" y="28704"/>
                  </a:cubicBezTo>
                  <a:cubicBezTo>
                    <a:pt x="29936" y="28816"/>
                    <a:pt x="30104" y="28900"/>
                    <a:pt x="30244" y="29012"/>
                  </a:cubicBezTo>
                  <a:cubicBezTo>
                    <a:pt x="31000" y="29460"/>
                    <a:pt x="31729" y="29768"/>
                    <a:pt x="32429" y="29964"/>
                  </a:cubicBezTo>
                  <a:cubicBezTo>
                    <a:pt x="33129" y="30132"/>
                    <a:pt x="33857" y="30132"/>
                    <a:pt x="34501" y="29936"/>
                  </a:cubicBezTo>
                  <a:cubicBezTo>
                    <a:pt x="34837" y="29824"/>
                    <a:pt x="35117" y="29684"/>
                    <a:pt x="35369" y="29488"/>
                  </a:cubicBezTo>
                  <a:cubicBezTo>
                    <a:pt x="35593" y="29348"/>
                    <a:pt x="35761" y="29180"/>
                    <a:pt x="35901" y="28984"/>
                  </a:cubicBezTo>
                  <a:lnTo>
                    <a:pt x="35901" y="28984"/>
                  </a:lnTo>
                  <a:lnTo>
                    <a:pt x="35985" y="28844"/>
                  </a:lnTo>
                  <a:cubicBezTo>
                    <a:pt x="36265" y="28340"/>
                    <a:pt x="36349" y="27668"/>
                    <a:pt x="36153" y="26996"/>
                  </a:cubicBezTo>
                  <a:cubicBezTo>
                    <a:pt x="36125" y="26856"/>
                    <a:pt x="36097" y="26716"/>
                    <a:pt x="36041" y="26604"/>
                  </a:cubicBezTo>
                  <a:cubicBezTo>
                    <a:pt x="35957" y="26408"/>
                    <a:pt x="35873" y="26212"/>
                    <a:pt x="35761" y="26044"/>
                  </a:cubicBezTo>
                  <a:cubicBezTo>
                    <a:pt x="35593" y="25736"/>
                    <a:pt x="35369" y="25456"/>
                    <a:pt x="35117" y="25204"/>
                  </a:cubicBezTo>
                  <a:cubicBezTo>
                    <a:pt x="34585" y="24672"/>
                    <a:pt x="33941" y="24224"/>
                    <a:pt x="33185" y="23831"/>
                  </a:cubicBezTo>
                  <a:cubicBezTo>
                    <a:pt x="33017" y="23747"/>
                    <a:pt x="32849" y="23663"/>
                    <a:pt x="32681" y="23579"/>
                  </a:cubicBezTo>
                  <a:cubicBezTo>
                    <a:pt x="32877" y="23607"/>
                    <a:pt x="33045" y="23635"/>
                    <a:pt x="33241" y="23663"/>
                  </a:cubicBezTo>
                  <a:lnTo>
                    <a:pt x="33241" y="23663"/>
                  </a:lnTo>
                  <a:cubicBezTo>
                    <a:pt x="34081" y="23775"/>
                    <a:pt x="34865" y="23747"/>
                    <a:pt x="35593" y="23635"/>
                  </a:cubicBezTo>
                  <a:cubicBezTo>
                    <a:pt x="35957" y="23579"/>
                    <a:pt x="36293" y="23495"/>
                    <a:pt x="36601" y="23327"/>
                  </a:cubicBezTo>
                  <a:cubicBezTo>
                    <a:pt x="36937" y="23187"/>
                    <a:pt x="37245" y="22991"/>
                    <a:pt x="37497" y="22795"/>
                  </a:cubicBezTo>
                  <a:cubicBezTo>
                    <a:pt x="38001" y="22319"/>
                    <a:pt x="38337" y="21759"/>
                    <a:pt x="38393" y="21199"/>
                  </a:cubicBezTo>
                  <a:cubicBezTo>
                    <a:pt x="38421" y="20891"/>
                    <a:pt x="38393" y="20583"/>
                    <a:pt x="38281" y="20275"/>
                  </a:cubicBezTo>
                  <a:lnTo>
                    <a:pt x="38281" y="20247"/>
                  </a:lnTo>
                  <a:cubicBezTo>
                    <a:pt x="38169" y="19967"/>
                    <a:pt x="38001" y="19687"/>
                    <a:pt x="37805" y="19435"/>
                  </a:cubicBezTo>
                  <a:cubicBezTo>
                    <a:pt x="37609" y="19183"/>
                    <a:pt x="37357" y="18931"/>
                    <a:pt x="37049" y="18735"/>
                  </a:cubicBezTo>
                  <a:cubicBezTo>
                    <a:pt x="36769" y="18511"/>
                    <a:pt x="36461" y="18343"/>
                    <a:pt x="36125" y="18231"/>
                  </a:cubicBezTo>
                  <a:cubicBezTo>
                    <a:pt x="35145" y="17867"/>
                    <a:pt x="34165" y="17755"/>
                    <a:pt x="33241" y="17727"/>
                  </a:cubicBezTo>
                  <a:cubicBezTo>
                    <a:pt x="33437" y="17699"/>
                    <a:pt x="33605" y="17643"/>
                    <a:pt x="33773" y="17587"/>
                  </a:cubicBezTo>
                  <a:cubicBezTo>
                    <a:pt x="34613" y="17335"/>
                    <a:pt x="35313" y="16999"/>
                    <a:pt x="35957" y="16607"/>
                  </a:cubicBezTo>
                  <a:cubicBezTo>
                    <a:pt x="36517" y="16214"/>
                    <a:pt x="37021" y="15682"/>
                    <a:pt x="37301" y="15038"/>
                  </a:cubicBezTo>
                  <a:cubicBezTo>
                    <a:pt x="37469" y="14730"/>
                    <a:pt x="37553" y="14422"/>
                    <a:pt x="37581" y="14114"/>
                  </a:cubicBezTo>
                  <a:cubicBezTo>
                    <a:pt x="37609" y="13806"/>
                    <a:pt x="37581" y="13498"/>
                    <a:pt x="37497" y="13218"/>
                  </a:cubicBezTo>
                  <a:cubicBezTo>
                    <a:pt x="37497" y="13190"/>
                    <a:pt x="37497" y="13162"/>
                    <a:pt x="37469" y="13134"/>
                  </a:cubicBezTo>
                  <a:cubicBezTo>
                    <a:pt x="37385" y="12882"/>
                    <a:pt x="37245" y="12658"/>
                    <a:pt x="37021" y="12434"/>
                  </a:cubicBezTo>
                  <a:cubicBezTo>
                    <a:pt x="36825" y="12210"/>
                    <a:pt x="36545" y="12014"/>
                    <a:pt x="36237" y="11846"/>
                  </a:cubicBezTo>
                  <a:cubicBezTo>
                    <a:pt x="35649" y="11538"/>
                    <a:pt x="34921" y="11370"/>
                    <a:pt x="34221" y="11426"/>
                  </a:cubicBezTo>
                  <a:cubicBezTo>
                    <a:pt x="33185" y="11510"/>
                    <a:pt x="32205" y="11790"/>
                    <a:pt x="31364" y="12154"/>
                  </a:cubicBezTo>
                  <a:cubicBezTo>
                    <a:pt x="32093" y="11594"/>
                    <a:pt x="32821" y="10894"/>
                    <a:pt x="33381" y="10026"/>
                  </a:cubicBezTo>
                  <a:cubicBezTo>
                    <a:pt x="33577" y="9718"/>
                    <a:pt x="33717" y="9410"/>
                    <a:pt x="33829" y="9074"/>
                  </a:cubicBezTo>
                  <a:cubicBezTo>
                    <a:pt x="33885" y="8906"/>
                    <a:pt x="33941" y="8738"/>
                    <a:pt x="33969" y="8569"/>
                  </a:cubicBezTo>
                  <a:cubicBezTo>
                    <a:pt x="33997" y="8401"/>
                    <a:pt x="33997" y="8233"/>
                    <a:pt x="33997" y="8037"/>
                  </a:cubicBezTo>
                  <a:cubicBezTo>
                    <a:pt x="34025" y="7673"/>
                    <a:pt x="33941" y="7281"/>
                    <a:pt x="33829" y="6973"/>
                  </a:cubicBezTo>
                  <a:cubicBezTo>
                    <a:pt x="33745" y="6721"/>
                    <a:pt x="33605" y="6497"/>
                    <a:pt x="33437" y="6301"/>
                  </a:cubicBezTo>
                  <a:cubicBezTo>
                    <a:pt x="33241" y="6077"/>
                    <a:pt x="32989" y="5909"/>
                    <a:pt x="32681" y="5797"/>
                  </a:cubicBezTo>
                  <a:cubicBezTo>
                    <a:pt x="32401" y="5657"/>
                    <a:pt x="32093" y="5601"/>
                    <a:pt x="31729" y="5573"/>
                  </a:cubicBezTo>
                  <a:cubicBezTo>
                    <a:pt x="31420" y="5545"/>
                    <a:pt x="31056" y="5573"/>
                    <a:pt x="30692" y="5629"/>
                  </a:cubicBezTo>
                  <a:cubicBezTo>
                    <a:pt x="30356" y="5713"/>
                    <a:pt x="30020" y="5853"/>
                    <a:pt x="29712" y="5993"/>
                  </a:cubicBezTo>
                  <a:cubicBezTo>
                    <a:pt x="29040" y="6357"/>
                    <a:pt x="28424" y="6805"/>
                    <a:pt x="27808" y="7421"/>
                  </a:cubicBezTo>
                  <a:cubicBezTo>
                    <a:pt x="27668" y="7533"/>
                    <a:pt x="27556" y="7673"/>
                    <a:pt x="27416" y="7813"/>
                  </a:cubicBezTo>
                  <a:cubicBezTo>
                    <a:pt x="27500" y="7645"/>
                    <a:pt x="27584" y="7477"/>
                    <a:pt x="27668" y="7309"/>
                  </a:cubicBezTo>
                  <a:cubicBezTo>
                    <a:pt x="28032" y="6525"/>
                    <a:pt x="28256" y="5769"/>
                    <a:pt x="28368" y="5041"/>
                  </a:cubicBezTo>
                  <a:cubicBezTo>
                    <a:pt x="28424" y="4705"/>
                    <a:pt x="28452" y="4341"/>
                    <a:pt x="28396" y="3977"/>
                  </a:cubicBezTo>
                  <a:cubicBezTo>
                    <a:pt x="28368" y="3697"/>
                    <a:pt x="28284" y="3389"/>
                    <a:pt x="28200" y="3109"/>
                  </a:cubicBezTo>
                  <a:cubicBezTo>
                    <a:pt x="28172" y="3081"/>
                    <a:pt x="28144" y="3025"/>
                    <a:pt x="28144" y="2997"/>
                  </a:cubicBezTo>
                  <a:cubicBezTo>
                    <a:pt x="28004" y="2689"/>
                    <a:pt x="27836" y="2409"/>
                    <a:pt x="27612" y="2157"/>
                  </a:cubicBezTo>
                  <a:cubicBezTo>
                    <a:pt x="27416" y="1933"/>
                    <a:pt x="27164" y="1737"/>
                    <a:pt x="26884" y="1625"/>
                  </a:cubicBezTo>
                  <a:cubicBezTo>
                    <a:pt x="26744" y="1569"/>
                    <a:pt x="26604" y="1513"/>
                    <a:pt x="26464" y="1485"/>
                  </a:cubicBezTo>
                  <a:cubicBezTo>
                    <a:pt x="26296" y="1457"/>
                    <a:pt x="26156" y="1457"/>
                    <a:pt x="25988" y="1457"/>
                  </a:cubicBezTo>
                  <a:cubicBezTo>
                    <a:pt x="25680" y="1457"/>
                    <a:pt x="25344" y="1513"/>
                    <a:pt x="25036" y="1653"/>
                  </a:cubicBezTo>
                  <a:cubicBezTo>
                    <a:pt x="24700" y="1765"/>
                    <a:pt x="24392" y="1933"/>
                    <a:pt x="24140" y="2129"/>
                  </a:cubicBezTo>
                  <a:cubicBezTo>
                    <a:pt x="23859" y="2353"/>
                    <a:pt x="23579" y="2605"/>
                    <a:pt x="23383" y="2857"/>
                  </a:cubicBezTo>
                  <a:cubicBezTo>
                    <a:pt x="22907" y="3445"/>
                    <a:pt x="22543" y="4117"/>
                    <a:pt x="22207" y="4929"/>
                  </a:cubicBezTo>
                  <a:cubicBezTo>
                    <a:pt x="22151" y="5125"/>
                    <a:pt x="22067" y="5293"/>
                    <a:pt x="22011" y="5461"/>
                  </a:cubicBezTo>
                  <a:cubicBezTo>
                    <a:pt x="22067" y="4565"/>
                    <a:pt x="22039" y="3557"/>
                    <a:pt x="21787" y="2549"/>
                  </a:cubicBezTo>
                  <a:cubicBezTo>
                    <a:pt x="21731" y="2437"/>
                    <a:pt x="21703" y="2297"/>
                    <a:pt x="21675" y="2185"/>
                  </a:cubicBezTo>
                  <a:cubicBezTo>
                    <a:pt x="21451" y="1653"/>
                    <a:pt x="21115" y="1149"/>
                    <a:pt x="20723" y="756"/>
                  </a:cubicBezTo>
                  <a:cubicBezTo>
                    <a:pt x="20471" y="532"/>
                    <a:pt x="20191" y="336"/>
                    <a:pt x="19911" y="224"/>
                  </a:cubicBezTo>
                  <a:cubicBezTo>
                    <a:pt x="19659" y="112"/>
                    <a:pt x="19407" y="28"/>
                    <a:pt x="19183" y="28"/>
                  </a:cubicBezTo>
                  <a:lnTo>
                    <a:pt x="19183" y="0"/>
                  </a:lnTo>
                  <a:lnTo>
                    <a:pt x="19043" y="28"/>
                  </a:lnTo>
                  <a:cubicBezTo>
                    <a:pt x="18707" y="28"/>
                    <a:pt x="18427" y="112"/>
                    <a:pt x="18147" y="224"/>
                  </a:cubicBezTo>
                  <a:cubicBezTo>
                    <a:pt x="17867" y="364"/>
                    <a:pt x="17587" y="560"/>
                    <a:pt x="17363" y="784"/>
                  </a:cubicBezTo>
                  <a:cubicBezTo>
                    <a:pt x="16859" y="1261"/>
                    <a:pt x="16494" y="1905"/>
                    <a:pt x="16326" y="2577"/>
                  </a:cubicBezTo>
                  <a:cubicBezTo>
                    <a:pt x="16130" y="3305"/>
                    <a:pt x="16074" y="4089"/>
                    <a:pt x="16102" y="4957"/>
                  </a:cubicBezTo>
                  <a:cubicBezTo>
                    <a:pt x="16102" y="5125"/>
                    <a:pt x="16102" y="5321"/>
                    <a:pt x="16130" y="5517"/>
                  </a:cubicBezTo>
                  <a:cubicBezTo>
                    <a:pt x="16130" y="5489"/>
                    <a:pt x="16102" y="5461"/>
                    <a:pt x="16102" y="5433"/>
                  </a:cubicBezTo>
                  <a:cubicBezTo>
                    <a:pt x="15794" y="4593"/>
                    <a:pt x="15346" y="3725"/>
                    <a:pt x="14730" y="2941"/>
                  </a:cubicBezTo>
                  <a:cubicBezTo>
                    <a:pt x="14506" y="2661"/>
                    <a:pt x="14226" y="2437"/>
                    <a:pt x="13946" y="2213"/>
                  </a:cubicBezTo>
                  <a:cubicBezTo>
                    <a:pt x="13638" y="2017"/>
                    <a:pt x="13330" y="1849"/>
                    <a:pt x="13022" y="1737"/>
                  </a:cubicBezTo>
                  <a:cubicBezTo>
                    <a:pt x="12714" y="1653"/>
                    <a:pt x="12378" y="1597"/>
                    <a:pt x="12070" y="1569"/>
                  </a:cubicBezTo>
                  <a:cubicBezTo>
                    <a:pt x="11734" y="1569"/>
                    <a:pt x="11426" y="1653"/>
                    <a:pt x="11174" y="1765"/>
                  </a:cubicBezTo>
                  <a:cubicBezTo>
                    <a:pt x="10642" y="1989"/>
                    <a:pt x="10222" y="2521"/>
                    <a:pt x="9942" y="3165"/>
                  </a:cubicBezTo>
                  <a:cubicBezTo>
                    <a:pt x="9886" y="3305"/>
                    <a:pt x="9830" y="3473"/>
                    <a:pt x="9802" y="3641"/>
                  </a:cubicBezTo>
                  <a:cubicBezTo>
                    <a:pt x="9746" y="3809"/>
                    <a:pt x="9718" y="3977"/>
                    <a:pt x="9718" y="4145"/>
                  </a:cubicBezTo>
                  <a:cubicBezTo>
                    <a:pt x="9690" y="4509"/>
                    <a:pt x="9690" y="4873"/>
                    <a:pt x="9746" y="5209"/>
                  </a:cubicBezTo>
                  <a:cubicBezTo>
                    <a:pt x="9942" y="6217"/>
                    <a:pt x="10334" y="7141"/>
                    <a:pt x="10782" y="7953"/>
                  </a:cubicBezTo>
                  <a:cubicBezTo>
                    <a:pt x="10138" y="7309"/>
                    <a:pt x="9354" y="6637"/>
                    <a:pt x="8457" y="6161"/>
                  </a:cubicBezTo>
                  <a:cubicBezTo>
                    <a:pt x="8121" y="6021"/>
                    <a:pt x="7785" y="5909"/>
                    <a:pt x="7449" y="5825"/>
                  </a:cubicBezTo>
                  <a:cubicBezTo>
                    <a:pt x="7281" y="5797"/>
                    <a:pt x="7113" y="5769"/>
                    <a:pt x="6945" y="5769"/>
                  </a:cubicBezTo>
                  <a:cubicBezTo>
                    <a:pt x="6749" y="5741"/>
                    <a:pt x="6581" y="5741"/>
                    <a:pt x="6413" y="5769"/>
                  </a:cubicBezTo>
                  <a:cubicBezTo>
                    <a:pt x="5741" y="5825"/>
                    <a:pt x="5125" y="6105"/>
                    <a:pt x="4733" y="6525"/>
                  </a:cubicBezTo>
                  <a:cubicBezTo>
                    <a:pt x="4537" y="6749"/>
                    <a:pt x="4397" y="7001"/>
                    <a:pt x="4285" y="7309"/>
                  </a:cubicBezTo>
                  <a:cubicBezTo>
                    <a:pt x="4201" y="7617"/>
                    <a:pt x="4173" y="7953"/>
                    <a:pt x="4173" y="8289"/>
                  </a:cubicBezTo>
                  <a:cubicBezTo>
                    <a:pt x="4201" y="8626"/>
                    <a:pt x="4257" y="8962"/>
                    <a:pt x="4369" y="9298"/>
                  </a:cubicBezTo>
                  <a:cubicBezTo>
                    <a:pt x="4481" y="9634"/>
                    <a:pt x="4621" y="9970"/>
                    <a:pt x="4817" y="10250"/>
                  </a:cubicBezTo>
                  <a:cubicBezTo>
                    <a:pt x="5405" y="11118"/>
                    <a:pt x="6133" y="11790"/>
                    <a:pt x="6889" y="12350"/>
                  </a:cubicBezTo>
                  <a:cubicBezTo>
                    <a:pt x="6693" y="12294"/>
                    <a:pt x="6525" y="12210"/>
                    <a:pt x="6357" y="12154"/>
                  </a:cubicBezTo>
                  <a:cubicBezTo>
                    <a:pt x="5545" y="11874"/>
                    <a:pt x="4761" y="11734"/>
                    <a:pt x="4033" y="11678"/>
                  </a:cubicBezTo>
                  <a:cubicBezTo>
                    <a:pt x="3333" y="11650"/>
                    <a:pt x="2605" y="11818"/>
                    <a:pt x="1989" y="12154"/>
                  </a:cubicBezTo>
                  <a:cubicBezTo>
                    <a:pt x="1709" y="12294"/>
                    <a:pt x="1456" y="12518"/>
                    <a:pt x="1232" y="12742"/>
                  </a:cubicBezTo>
                  <a:cubicBezTo>
                    <a:pt x="1036" y="12966"/>
                    <a:pt x="868" y="13218"/>
                    <a:pt x="784" y="13498"/>
                  </a:cubicBezTo>
                  <a:cubicBezTo>
                    <a:pt x="672" y="13778"/>
                    <a:pt x="672" y="14086"/>
                    <a:pt x="700" y="14422"/>
                  </a:cubicBezTo>
                  <a:cubicBezTo>
                    <a:pt x="728" y="14730"/>
                    <a:pt x="840" y="15038"/>
                    <a:pt x="980" y="15346"/>
                  </a:cubicBezTo>
                  <a:cubicBezTo>
                    <a:pt x="1288" y="15962"/>
                    <a:pt x="1793" y="16495"/>
                    <a:pt x="2381" y="16887"/>
                  </a:cubicBezTo>
                  <a:cubicBezTo>
                    <a:pt x="3277" y="17419"/>
                    <a:pt x="4229" y="17755"/>
                    <a:pt x="5125" y="17951"/>
                  </a:cubicBezTo>
                  <a:cubicBezTo>
                    <a:pt x="4929" y="17979"/>
                    <a:pt x="4733" y="17979"/>
                    <a:pt x="4537" y="18007"/>
                  </a:cubicBezTo>
                  <a:cubicBezTo>
                    <a:pt x="3669" y="18063"/>
                    <a:pt x="2913" y="18231"/>
                    <a:pt x="2241" y="18511"/>
                  </a:cubicBezTo>
                  <a:cubicBezTo>
                    <a:pt x="1905" y="18623"/>
                    <a:pt x="1597" y="18791"/>
                    <a:pt x="1316" y="19015"/>
                  </a:cubicBezTo>
                  <a:cubicBezTo>
                    <a:pt x="1036" y="19211"/>
                    <a:pt x="784" y="19463"/>
                    <a:pt x="560" y="19743"/>
                  </a:cubicBezTo>
                  <a:cubicBezTo>
                    <a:pt x="364" y="19995"/>
                    <a:pt x="224" y="20275"/>
                    <a:pt x="112" y="20583"/>
                  </a:cubicBezTo>
                  <a:cubicBezTo>
                    <a:pt x="56" y="20751"/>
                    <a:pt x="28" y="20891"/>
                    <a:pt x="0" y="21031"/>
                  </a:cubicBezTo>
                  <a:cubicBezTo>
                    <a:pt x="0" y="21199"/>
                    <a:pt x="0" y="21339"/>
                    <a:pt x="0" y="21479"/>
                  </a:cubicBezTo>
                  <a:cubicBezTo>
                    <a:pt x="28" y="21787"/>
                    <a:pt x="140" y="22095"/>
                    <a:pt x="308" y="22347"/>
                  </a:cubicBezTo>
                  <a:cubicBezTo>
                    <a:pt x="476" y="22627"/>
                    <a:pt x="700" y="22879"/>
                    <a:pt x="952" y="23103"/>
                  </a:cubicBezTo>
                  <a:cubicBezTo>
                    <a:pt x="1204" y="23299"/>
                    <a:pt x="1512" y="23495"/>
                    <a:pt x="1821" y="23635"/>
                  </a:cubicBezTo>
                  <a:cubicBezTo>
                    <a:pt x="2157" y="23775"/>
                    <a:pt x="2493" y="23887"/>
                    <a:pt x="2857" y="23915"/>
                  </a:cubicBezTo>
                  <a:cubicBezTo>
                    <a:pt x="3585" y="24027"/>
                    <a:pt x="4369" y="24027"/>
                    <a:pt x="5209" y="23887"/>
                  </a:cubicBezTo>
                  <a:cubicBezTo>
                    <a:pt x="5405" y="23887"/>
                    <a:pt x="5601" y="23831"/>
                    <a:pt x="5769" y="23803"/>
                  </a:cubicBezTo>
                  <a:cubicBezTo>
                    <a:pt x="5601" y="23887"/>
                    <a:pt x="5433" y="23971"/>
                    <a:pt x="5265" y="24055"/>
                  </a:cubicBezTo>
                  <a:cubicBezTo>
                    <a:pt x="4509" y="24476"/>
                    <a:pt x="3893" y="24952"/>
                    <a:pt x="3361" y="25484"/>
                  </a:cubicBezTo>
                  <a:cubicBezTo>
                    <a:pt x="3109" y="25736"/>
                    <a:pt x="2913" y="26016"/>
                    <a:pt x="2717" y="26324"/>
                  </a:cubicBezTo>
                  <a:cubicBezTo>
                    <a:pt x="2549" y="26660"/>
                    <a:pt x="2409" y="26996"/>
                    <a:pt x="2353" y="27304"/>
                  </a:cubicBezTo>
                  <a:cubicBezTo>
                    <a:pt x="2269" y="27640"/>
                    <a:pt x="2269" y="27976"/>
                    <a:pt x="2297" y="28256"/>
                  </a:cubicBezTo>
                  <a:cubicBezTo>
                    <a:pt x="2325" y="28592"/>
                    <a:pt x="2409" y="28872"/>
                    <a:pt x="2549" y="29124"/>
                  </a:cubicBezTo>
                  <a:cubicBezTo>
                    <a:pt x="2857" y="29628"/>
                    <a:pt x="3417" y="29992"/>
                    <a:pt x="4061" y="30188"/>
                  </a:cubicBezTo>
                  <a:cubicBezTo>
                    <a:pt x="4229" y="30244"/>
                    <a:pt x="4397" y="30272"/>
                    <a:pt x="4565" y="30300"/>
                  </a:cubicBezTo>
                  <a:cubicBezTo>
                    <a:pt x="4733" y="30328"/>
                    <a:pt x="4901" y="30328"/>
                    <a:pt x="5097" y="30328"/>
                  </a:cubicBezTo>
                  <a:cubicBezTo>
                    <a:pt x="5433" y="30328"/>
                    <a:pt x="5797" y="30272"/>
                    <a:pt x="6133" y="30160"/>
                  </a:cubicBezTo>
                  <a:cubicBezTo>
                    <a:pt x="7113" y="29880"/>
                    <a:pt x="8009" y="29404"/>
                    <a:pt x="8765" y="28872"/>
                  </a:cubicBezTo>
                  <a:cubicBezTo>
                    <a:pt x="8177" y="29572"/>
                    <a:pt x="7589" y="30412"/>
                    <a:pt x="7225" y="31364"/>
                  </a:cubicBezTo>
                  <a:cubicBezTo>
                    <a:pt x="6973" y="32037"/>
                    <a:pt x="6917" y="32793"/>
                    <a:pt x="7029" y="33437"/>
                  </a:cubicBezTo>
                  <a:cubicBezTo>
                    <a:pt x="7113" y="33773"/>
                    <a:pt x="7225" y="34109"/>
                    <a:pt x="7365" y="34361"/>
                  </a:cubicBezTo>
                  <a:cubicBezTo>
                    <a:pt x="7561" y="34669"/>
                    <a:pt x="7757" y="34893"/>
                    <a:pt x="7953" y="35033"/>
                  </a:cubicBezTo>
                  <a:cubicBezTo>
                    <a:pt x="8233" y="35201"/>
                    <a:pt x="8513" y="35341"/>
                    <a:pt x="8821" y="35397"/>
                  </a:cubicBezTo>
                  <a:cubicBezTo>
                    <a:pt x="9130" y="35453"/>
                    <a:pt x="9466" y="35453"/>
                    <a:pt x="9802" y="35397"/>
                  </a:cubicBezTo>
                  <a:cubicBezTo>
                    <a:pt x="10474" y="35313"/>
                    <a:pt x="11146" y="35005"/>
                    <a:pt x="11678" y="34557"/>
                  </a:cubicBezTo>
                  <a:cubicBezTo>
                    <a:pt x="12266" y="34053"/>
                    <a:pt x="12770" y="33493"/>
                    <a:pt x="13246" y="32765"/>
                  </a:cubicBezTo>
                  <a:cubicBezTo>
                    <a:pt x="13358" y="32625"/>
                    <a:pt x="13442" y="32457"/>
                    <a:pt x="13554" y="32289"/>
                  </a:cubicBezTo>
                  <a:cubicBezTo>
                    <a:pt x="13302" y="33185"/>
                    <a:pt x="13134" y="34165"/>
                    <a:pt x="13190" y="35201"/>
                  </a:cubicBezTo>
                  <a:cubicBezTo>
                    <a:pt x="13190" y="35565"/>
                    <a:pt x="13274" y="35901"/>
                    <a:pt x="13386" y="36237"/>
                  </a:cubicBezTo>
                  <a:cubicBezTo>
                    <a:pt x="13498" y="36573"/>
                    <a:pt x="13666" y="36909"/>
                    <a:pt x="13834" y="37161"/>
                  </a:cubicBezTo>
                  <a:cubicBezTo>
                    <a:pt x="14030" y="37441"/>
                    <a:pt x="14254" y="37665"/>
                    <a:pt x="14506" y="37861"/>
                  </a:cubicBezTo>
                  <a:cubicBezTo>
                    <a:pt x="14786" y="38057"/>
                    <a:pt x="15066" y="38169"/>
                    <a:pt x="15318" y="38253"/>
                  </a:cubicBezTo>
                  <a:cubicBezTo>
                    <a:pt x="15906" y="38365"/>
                    <a:pt x="16551" y="38197"/>
                    <a:pt x="17139" y="37833"/>
                  </a:cubicBezTo>
                  <a:cubicBezTo>
                    <a:pt x="17419" y="37665"/>
                    <a:pt x="17699" y="37441"/>
                    <a:pt x="17923" y="37161"/>
                  </a:cubicBezTo>
                  <a:cubicBezTo>
                    <a:pt x="18175" y="36909"/>
                    <a:pt x="18371" y="36601"/>
                    <a:pt x="18511" y="36293"/>
                  </a:cubicBezTo>
                  <a:cubicBezTo>
                    <a:pt x="18847" y="35621"/>
                    <a:pt x="19071" y="34865"/>
                    <a:pt x="19239" y="34025"/>
                  </a:cubicBezTo>
                  <a:cubicBezTo>
                    <a:pt x="19267" y="33857"/>
                    <a:pt x="19295" y="33661"/>
                    <a:pt x="19323" y="33465"/>
                  </a:cubicBezTo>
                  <a:cubicBezTo>
                    <a:pt x="19351" y="33661"/>
                    <a:pt x="19379" y="33857"/>
                    <a:pt x="19407" y="34025"/>
                  </a:cubicBezTo>
                  <a:cubicBezTo>
                    <a:pt x="19575" y="34865"/>
                    <a:pt x="19799" y="35621"/>
                    <a:pt x="20163" y="36293"/>
                  </a:cubicBezTo>
                  <a:cubicBezTo>
                    <a:pt x="20303" y="36601"/>
                    <a:pt x="20527" y="36881"/>
                    <a:pt x="20751" y="37161"/>
                  </a:cubicBezTo>
                  <a:cubicBezTo>
                    <a:pt x="21003" y="37413"/>
                    <a:pt x="21255" y="37637"/>
                    <a:pt x="21563" y="37805"/>
                  </a:cubicBezTo>
                  <a:cubicBezTo>
                    <a:pt x="22151" y="38169"/>
                    <a:pt x="22823" y="38309"/>
                    <a:pt x="23355" y="38169"/>
                  </a:cubicBezTo>
                  <a:lnTo>
                    <a:pt x="23355" y="38029"/>
                  </a:lnTo>
                  <a:lnTo>
                    <a:pt x="23383" y="38169"/>
                  </a:lnTo>
                  <a:cubicBezTo>
                    <a:pt x="23663" y="38113"/>
                    <a:pt x="23915" y="38001"/>
                    <a:pt x="24196" y="37777"/>
                  </a:cubicBezTo>
                  <a:cubicBezTo>
                    <a:pt x="24448" y="37581"/>
                    <a:pt x="24672" y="37357"/>
                    <a:pt x="24868" y="37077"/>
                  </a:cubicBezTo>
                  <a:cubicBezTo>
                    <a:pt x="25232" y="36517"/>
                    <a:pt x="25456" y="35817"/>
                    <a:pt x="25484" y="35089"/>
                  </a:cubicBezTo>
                  <a:cubicBezTo>
                    <a:pt x="25512" y="34361"/>
                    <a:pt x="25428" y="33577"/>
                    <a:pt x="25204" y="327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9"/>
            <p:cNvSpPr/>
            <p:nvPr/>
          </p:nvSpPr>
          <p:spPr>
            <a:xfrm>
              <a:off x="6476650" y="4268875"/>
              <a:ext cx="621000" cy="618900"/>
            </a:xfrm>
            <a:custGeom>
              <a:rect b="b" l="l" r="r" t="t"/>
              <a:pathLst>
                <a:path extrusionOk="0" h="24756" w="24840">
                  <a:moveTo>
                    <a:pt x="15122" y="24671"/>
                  </a:moveTo>
                  <a:lnTo>
                    <a:pt x="15122" y="24671"/>
                  </a:lnTo>
                  <a:lnTo>
                    <a:pt x="15122" y="24671"/>
                  </a:lnTo>
                  <a:lnTo>
                    <a:pt x="15094" y="24671"/>
                  </a:lnTo>
                  <a:lnTo>
                    <a:pt x="15094" y="24671"/>
                  </a:lnTo>
                  <a:cubicBezTo>
                    <a:pt x="14758" y="24755"/>
                    <a:pt x="14366" y="24643"/>
                    <a:pt x="14002" y="24419"/>
                  </a:cubicBezTo>
                  <a:cubicBezTo>
                    <a:pt x="13806" y="24335"/>
                    <a:pt x="13638" y="24195"/>
                    <a:pt x="13498" y="24027"/>
                  </a:cubicBezTo>
                  <a:cubicBezTo>
                    <a:pt x="13330" y="23859"/>
                    <a:pt x="13218" y="23663"/>
                    <a:pt x="13106" y="23467"/>
                  </a:cubicBezTo>
                  <a:cubicBezTo>
                    <a:pt x="12994" y="23243"/>
                    <a:pt x="12910" y="23019"/>
                    <a:pt x="12826" y="22767"/>
                  </a:cubicBezTo>
                  <a:cubicBezTo>
                    <a:pt x="12742" y="22515"/>
                    <a:pt x="12686" y="22291"/>
                    <a:pt x="12630" y="22039"/>
                  </a:cubicBezTo>
                  <a:cubicBezTo>
                    <a:pt x="12546" y="21535"/>
                    <a:pt x="12490" y="21031"/>
                    <a:pt x="12490" y="20555"/>
                  </a:cubicBezTo>
                  <a:lnTo>
                    <a:pt x="12490" y="20247"/>
                  </a:lnTo>
                  <a:lnTo>
                    <a:pt x="12462" y="20247"/>
                  </a:lnTo>
                  <a:lnTo>
                    <a:pt x="12462" y="20555"/>
                  </a:lnTo>
                  <a:cubicBezTo>
                    <a:pt x="12462" y="21031"/>
                    <a:pt x="12434" y="21535"/>
                    <a:pt x="12350" y="22039"/>
                  </a:cubicBezTo>
                  <a:cubicBezTo>
                    <a:pt x="12266" y="22543"/>
                    <a:pt x="12126" y="23019"/>
                    <a:pt x="11902" y="23495"/>
                  </a:cubicBezTo>
                  <a:cubicBezTo>
                    <a:pt x="11790" y="23691"/>
                    <a:pt x="11678" y="23859"/>
                    <a:pt x="11510" y="24027"/>
                  </a:cubicBezTo>
                  <a:cubicBezTo>
                    <a:pt x="11370" y="24195"/>
                    <a:pt x="11202" y="24335"/>
                    <a:pt x="11034" y="24447"/>
                  </a:cubicBezTo>
                  <a:cubicBezTo>
                    <a:pt x="10950" y="24503"/>
                    <a:pt x="10838" y="24559"/>
                    <a:pt x="10754" y="24615"/>
                  </a:cubicBezTo>
                  <a:cubicBezTo>
                    <a:pt x="10670" y="24643"/>
                    <a:pt x="10558" y="24671"/>
                    <a:pt x="10474" y="24699"/>
                  </a:cubicBezTo>
                  <a:cubicBezTo>
                    <a:pt x="10278" y="24727"/>
                    <a:pt x="10110" y="24755"/>
                    <a:pt x="9942" y="24727"/>
                  </a:cubicBezTo>
                  <a:lnTo>
                    <a:pt x="9942" y="24727"/>
                  </a:lnTo>
                  <a:lnTo>
                    <a:pt x="9914" y="24727"/>
                  </a:lnTo>
                  <a:lnTo>
                    <a:pt x="9914" y="24727"/>
                  </a:lnTo>
                  <a:lnTo>
                    <a:pt x="9914" y="24727"/>
                  </a:lnTo>
                  <a:cubicBezTo>
                    <a:pt x="9745" y="24671"/>
                    <a:pt x="9577" y="24587"/>
                    <a:pt x="9437" y="24475"/>
                  </a:cubicBezTo>
                  <a:cubicBezTo>
                    <a:pt x="9269" y="24363"/>
                    <a:pt x="9129" y="24223"/>
                    <a:pt x="9017" y="24055"/>
                  </a:cubicBezTo>
                  <a:cubicBezTo>
                    <a:pt x="8877" y="23887"/>
                    <a:pt x="8793" y="23691"/>
                    <a:pt x="8709" y="23467"/>
                  </a:cubicBezTo>
                  <a:cubicBezTo>
                    <a:pt x="8681" y="23355"/>
                    <a:pt x="8653" y="23271"/>
                    <a:pt x="8625" y="23159"/>
                  </a:cubicBezTo>
                  <a:cubicBezTo>
                    <a:pt x="8597" y="23047"/>
                    <a:pt x="8597" y="22935"/>
                    <a:pt x="8597" y="22823"/>
                  </a:cubicBezTo>
                  <a:cubicBezTo>
                    <a:pt x="8541" y="21787"/>
                    <a:pt x="8849" y="20807"/>
                    <a:pt x="9185" y="19883"/>
                  </a:cubicBezTo>
                  <a:cubicBezTo>
                    <a:pt x="9241" y="19799"/>
                    <a:pt x="9269" y="19715"/>
                    <a:pt x="9325" y="19603"/>
                  </a:cubicBezTo>
                  <a:lnTo>
                    <a:pt x="9325" y="19603"/>
                  </a:lnTo>
                  <a:cubicBezTo>
                    <a:pt x="9269" y="19687"/>
                    <a:pt x="9241" y="19799"/>
                    <a:pt x="9185" y="19883"/>
                  </a:cubicBezTo>
                  <a:cubicBezTo>
                    <a:pt x="8989" y="20331"/>
                    <a:pt x="8737" y="20779"/>
                    <a:pt x="8457" y="21199"/>
                  </a:cubicBezTo>
                  <a:cubicBezTo>
                    <a:pt x="8177" y="21619"/>
                    <a:pt x="7869" y="22011"/>
                    <a:pt x="7477" y="22319"/>
                  </a:cubicBezTo>
                  <a:cubicBezTo>
                    <a:pt x="7113" y="22627"/>
                    <a:pt x="6693" y="22795"/>
                    <a:pt x="6273" y="22851"/>
                  </a:cubicBezTo>
                  <a:cubicBezTo>
                    <a:pt x="6077" y="22879"/>
                    <a:pt x="5853" y="22879"/>
                    <a:pt x="5685" y="22851"/>
                  </a:cubicBezTo>
                  <a:cubicBezTo>
                    <a:pt x="5489" y="22823"/>
                    <a:pt x="5321" y="22739"/>
                    <a:pt x="5181" y="22655"/>
                  </a:cubicBezTo>
                  <a:lnTo>
                    <a:pt x="5181" y="22655"/>
                  </a:lnTo>
                  <a:lnTo>
                    <a:pt x="5153" y="22655"/>
                  </a:lnTo>
                  <a:lnTo>
                    <a:pt x="5153" y="22655"/>
                  </a:lnTo>
                  <a:lnTo>
                    <a:pt x="5153" y="22655"/>
                  </a:lnTo>
                  <a:cubicBezTo>
                    <a:pt x="5013" y="22543"/>
                    <a:pt x="4901" y="22403"/>
                    <a:pt x="4789" y="22235"/>
                  </a:cubicBezTo>
                  <a:cubicBezTo>
                    <a:pt x="4761" y="22151"/>
                    <a:pt x="4705" y="22067"/>
                    <a:pt x="4677" y="21955"/>
                  </a:cubicBezTo>
                  <a:cubicBezTo>
                    <a:pt x="4649" y="21871"/>
                    <a:pt x="4621" y="21759"/>
                    <a:pt x="4593" y="21675"/>
                  </a:cubicBezTo>
                  <a:cubicBezTo>
                    <a:pt x="4509" y="21255"/>
                    <a:pt x="4565" y="20779"/>
                    <a:pt x="4705" y="20359"/>
                  </a:cubicBezTo>
                  <a:cubicBezTo>
                    <a:pt x="4817" y="20135"/>
                    <a:pt x="4929" y="19883"/>
                    <a:pt x="5041" y="19687"/>
                  </a:cubicBezTo>
                  <a:cubicBezTo>
                    <a:pt x="5181" y="19463"/>
                    <a:pt x="5321" y="19239"/>
                    <a:pt x="5461" y="19043"/>
                  </a:cubicBezTo>
                  <a:cubicBezTo>
                    <a:pt x="5769" y="18651"/>
                    <a:pt x="6105" y="18287"/>
                    <a:pt x="6469" y="17951"/>
                  </a:cubicBezTo>
                  <a:cubicBezTo>
                    <a:pt x="6525" y="17867"/>
                    <a:pt x="6609" y="17811"/>
                    <a:pt x="6693" y="17755"/>
                  </a:cubicBezTo>
                  <a:cubicBezTo>
                    <a:pt x="6693" y="17755"/>
                    <a:pt x="6693" y="17727"/>
                    <a:pt x="6693" y="17727"/>
                  </a:cubicBezTo>
                  <a:cubicBezTo>
                    <a:pt x="6609" y="17811"/>
                    <a:pt x="6525" y="17867"/>
                    <a:pt x="6441" y="17951"/>
                  </a:cubicBezTo>
                  <a:cubicBezTo>
                    <a:pt x="6077" y="18259"/>
                    <a:pt x="5685" y="18567"/>
                    <a:pt x="5265" y="18847"/>
                  </a:cubicBezTo>
                  <a:cubicBezTo>
                    <a:pt x="4845" y="19099"/>
                    <a:pt x="4397" y="19323"/>
                    <a:pt x="3893" y="19463"/>
                  </a:cubicBezTo>
                  <a:cubicBezTo>
                    <a:pt x="3669" y="19519"/>
                    <a:pt x="3445" y="19547"/>
                    <a:pt x="3221" y="19575"/>
                  </a:cubicBezTo>
                  <a:cubicBezTo>
                    <a:pt x="3137" y="19575"/>
                    <a:pt x="3025" y="19547"/>
                    <a:pt x="2913" y="19547"/>
                  </a:cubicBezTo>
                  <a:cubicBezTo>
                    <a:pt x="2801" y="19519"/>
                    <a:pt x="2689" y="19519"/>
                    <a:pt x="2605" y="19491"/>
                  </a:cubicBezTo>
                  <a:cubicBezTo>
                    <a:pt x="2493" y="19463"/>
                    <a:pt x="2381" y="19407"/>
                    <a:pt x="2296" y="19379"/>
                  </a:cubicBezTo>
                  <a:cubicBezTo>
                    <a:pt x="2268" y="19351"/>
                    <a:pt x="2212" y="19323"/>
                    <a:pt x="2156" y="19295"/>
                  </a:cubicBezTo>
                  <a:cubicBezTo>
                    <a:pt x="2128" y="19295"/>
                    <a:pt x="2072" y="19267"/>
                    <a:pt x="2044" y="19239"/>
                  </a:cubicBezTo>
                  <a:cubicBezTo>
                    <a:pt x="1876" y="19127"/>
                    <a:pt x="1764" y="18987"/>
                    <a:pt x="1680" y="18847"/>
                  </a:cubicBezTo>
                  <a:lnTo>
                    <a:pt x="1680" y="18847"/>
                  </a:lnTo>
                  <a:lnTo>
                    <a:pt x="1680" y="18819"/>
                  </a:lnTo>
                  <a:lnTo>
                    <a:pt x="1680" y="18819"/>
                  </a:lnTo>
                  <a:lnTo>
                    <a:pt x="1680" y="18819"/>
                  </a:lnTo>
                  <a:cubicBezTo>
                    <a:pt x="1568" y="18679"/>
                    <a:pt x="1540" y="18483"/>
                    <a:pt x="1512" y="18315"/>
                  </a:cubicBezTo>
                  <a:cubicBezTo>
                    <a:pt x="1484" y="18119"/>
                    <a:pt x="1512" y="17895"/>
                    <a:pt x="1540" y="17699"/>
                  </a:cubicBezTo>
                  <a:cubicBezTo>
                    <a:pt x="1596" y="17503"/>
                    <a:pt x="1680" y="17278"/>
                    <a:pt x="1792" y="17082"/>
                  </a:cubicBezTo>
                  <a:cubicBezTo>
                    <a:pt x="1904" y="16886"/>
                    <a:pt x="2016" y="16718"/>
                    <a:pt x="2184" y="16550"/>
                  </a:cubicBezTo>
                  <a:cubicBezTo>
                    <a:pt x="2549" y="16186"/>
                    <a:pt x="2969" y="15906"/>
                    <a:pt x="3417" y="15654"/>
                  </a:cubicBezTo>
                  <a:cubicBezTo>
                    <a:pt x="3837" y="15430"/>
                    <a:pt x="4313" y="15234"/>
                    <a:pt x="4761" y="15066"/>
                  </a:cubicBezTo>
                  <a:cubicBezTo>
                    <a:pt x="4845" y="15038"/>
                    <a:pt x="4929" y="14982"/>
                    <a:pt x="5041" y="14954"/>
                  </a:cubicBezTo>
                  <a:lnTo>
                    <a:pt x="5041" y="14954"/>
                  </a:lnTo>
                  <a:cubicBezTo>
                    <a:pt x="4929" y="14982"/>
                    <a:pt x="4845" y="15010"/>
                    <a:pt x="4761" y="15038"/>
                  </a:cubicBezTo>
                  <a:cubicBezTo>
                    <a:pt x="4285" y="15206"/>
                    <a:pt x="3809" y="15318"/>
                    <a:pt x="3305" y="15374"/>
                  </a:cubicBezTo>
                  <a:cubicBezTo>
                    <a:pt x="2829" y="15458"/>
                    <a:pt x="2296" y="15458"/>
                    <a:pt x="1792" y="15402"/>
                  </a:cubicBezTo>
                  <a:cubicBezTo>
                    <a:pt x="1568" y="15374"/>
                    <a:pt x="1372" y="15318"/>
                    <a:pt x="1148" y="15206"/>
                  </a:cubicBezTo>
                  <a:cubicBezTo>
                    <a:pt x="952" y="15122"/>
                    <a:pt x="784" y="15010"/>
                    <a:pt x="616" y="14870"/>
                  </a:cubicBezTo>
                  <a:cubicBezTo>
                    <a:pt x="560" y="14842"/>
                    <a:pt x="532" y="14814"/>
                    <a:pt x="476" y="14758"/>
                  </a:cubicBezTo>
                  <a:cubicBezTo>
                    <a:pt x="448" y="14730"/>
                    <a:pt x="420" y="14702"/>
                    <a:pt x="392" y="14646"/>
                  </a:cubicBezTo>
                  <a:cubicBezTo>
                    <a:pt x="308" y="14590"/>
                    <a:pt x="252" y="14506"/>
                    <a:pt x="196" y="14422"/>
                  </a:cubicBezTo>
                  <a:cubicBezTo>
                    <a:pt x="112" y="14254"/>
                    <a:pt x="56" y="14086"/>
                    <a:pt x="28" y="13890"/>
                  </a:cubicBezTo>
                  <a:lnTo>
                    <a:pt x="28" y="13890"/>
                  </a:lnTo>
                  <a:lnTo>
                    <a:pt x="28" y="13890"/>
                  </a:lnTo>
                  <a:lnTo>
                    <a:pt x="28" y="13890"/>
                  </a:lnTo>
                  <a:lnTo>
                    <a:pt x="28" y="13890"/>
                  </a:lnTo>
                  <a:cubicBezTo>
                    <a:pt x="0" y="13806"/>
                    <a:pt x="0" y="13722"/>
                    <a:pt x="28" y="13610"/>
                  </a:cubicBezTo>
                  <a:cubicBezTo>
                    <a:pt x="28" y="13526"/>
                    <a:pt x="56" y="13442"/>
                    <a:pt x="84" y="13330"/>
                  </a:cubicBezTo>
                  <a:cubicBezTo>
                    <a:pt x="140" y="13162"/>
                    <a:pt x="252" y="12966"/>
                    <a:pt x="364" y="12798"/>
                  </a:cubicBezTo>
                  <a:cubicBezTo>
                    <a:pt x="504" y="12630"/>
                    <a:pt x="644" y="12490"/>
                    <a:pt x="840" y="12350"/>
                  </a:cubicBezTo>
                  <a:cubicBezTo>
                    <a:pt x="1008" y="12210"/>
                    <a:pt x="1204" y="12126"/>
                    <a:pt x="1428" y="12042"/>
                  </a:cubicBezTo>
                  <a:cubicBezTo>
                    <a:pt x="1540" y="11986"/>
                    <a:pt x="1652" y="11958"/>
                    <a:pt x="1792" y="11902"/>
                  </a:cubicBezTo>
                  <a:cubicBezTo>
                    <a:pt x="1904" y="11874"/>
                    <a:pt x="2016" y="11846"/>
                    <a:pt x="2156" y="11818"/>
                  </a:cubicBezTo>
                  <a:cubicBezTo>
                    <a:pt x="2409" y="11762"/>
                    <a:pt x="2661" y="11734"/>
                    <a:pt x="2913" y="11706"/>
                  </a:cubicBezTo>
                  <a:cubicBezTo>
                    <a:pt x="3389" y="11678"/>
                    <a:pt x="3893" y="11678"/>
                    <a:pt x="4369" y="11706"/>
                  </a:cubicBezTo>
                  <a:lnTo>
                    <a:pt x="4621" y="11734"/>
                  </a:lnTo>
                  <a:lnTo>
                    <a:pt x="4621" y="11734"/>
                  </a:lnTo>
                  <a:cubicBezTo>
                    <a:pt x="4537" y="11706"/>
                    <a:pt x="4453" y="11706"/>
                    <a:pt x="4369" y="11706"/>
                  </a:cubicBezTo>
                  <a:cubicBezTo>
                    <a:pt x="3893" y="11650"/>
                    <a:pt x="3417" y="11566"/>
                    <a:pt x="2913" y="11426"/>
                  </a:cubicBezTo>
                  <a:cubicBezTo>
                    <a:pt x="2437" y="11286"/>
                    <a:pt x="1960" y="11090"/>
                    <a:pt x="1540" y="10810"/>
                  </a:cubicBezTo>
                  <a:cubicBezTo>
                    <a:pt x="1344" y="10698"/>
                    <a:pt x="1176" y="10558"/>
                    <a:pt x="1008" y="10390"/>
                  </a:cubicBezTo>
                  <a:cubicBezTo>
                    <a:pt x="952" y="10306"/>
                    <a:pt x="868" y="10222"/>
                    <a:pt x="812" y="10138"/>
                  </a:cubicBezTo>
                  <a:cubicBezTo>
                    <a:pt x="756" y="10054"/>
                    <a:pt x="700" y="9942"/>
                    <a:pt x="644" y="9858"/>
                  </a:cubicBezTo>
                  <a:cubicBezTo>
                    <a:pt x="616" y="9774"/>
                    <a:pt x="560" y="9662"/>
                    <a:pt x="532" y="9578"/>
                  </a:cubicBezTo>
                  <a:cubicBezTo>
                    <a:pt x="504" y="9465"/>
                    <a:pt x="476" y="9381"/>
                    <a:pt x="476" y="9269"/>
                  </a:cubicBezTo>
                  <a:cubicBezTo>
                    <a:pt x="448" y="9073"/>
                    <a:pt x="448" y="8905"/>
                    <a:pt x="504" y="8737"/>
                  </a:cubicBezTo>
                  <a:lnTo>
                    <a:pt x="504" y="8737"/>
                  </a:lnTo>
                  <a:lnTo>
                    <a:pt x="504" y="8737"/>
                  </a:lnTo>
                  <a:lnTo>
                    <a:pt x="504" y="8737"/>
                  </a:lnTo>
                  <a:lnTo>
                    <a:pt x="504" y="8737"/>
                  </a:lnTo>
                  <a:cubicBezTo>
                    <a:pt x="532" y="8625"/>
                    <a:pt x="588" y="8569"/>
                    <a:pt x="616" y="8485"/>
                  </a:cubicBezTo>
                  <a:cubicBezTo>
                    <a:pt x="672" y="8401"/>
                    <a:pt x="728" y="8317"/>
                    <a:pt x="784" y="8261"/>
                  </a:cubicBezTo>
                  <a:cubicBezTo>
                    <a:pt x="924" y="8121"/>
                    <a:pt x="1092" y="7981"/>
                    <a:pt x="1260" y="7897"/>
                  </a:cubicBezTo>
                  <a:cubicBezTo>
                    <a:pt x="1456" y="7785"/>
                    <a:pt x="1652" y="7701"/>
                    <a:pt x="1876" y="7645"/>
                  </a:cubicBezTo>
                  <a:cubicBezTo>
                    <a:pt x="2072" y="7617"/>
                    <a:pt x="2325" y="7589"/>
                    <a:pt x="2521" y="7589"/>
                  </a:cubicBezTo>
                  <a:cubicBezTo>
                    <a:pt x="2801" y="7617"/>
                    <a:pt x="3053" y="7645"/>
                    <a:pt x="3305" y="7701"/>
                  </a:cubicBezTo>
                  <a:cubicBezTo>
                    <a:pt x="3557" y="7757"/>
                    <a:pt x="3781" y="7813"/>
                    <a:pt x="4033" y="7897"/>
                  </a:cubicBezTo>
                  <a:cubicBezTo>
                    <a:pt x="4509" y="8065"/>
                    <a:pt x="4957" y="8261"/>
                    <a:pt x="5377" y="8513"/>
                  </a:cubicBezTo>
                  <a:cubicBezTo>
                    <a:pt x="5433" y="8541"/>
                    <a:pt x="5489" y="8569"/>
                    <a:pt x="5545" y="8597"/>
                  </a:cubicBezTo>
                  <a:cubicBezTo>
                    <a:pt x="5545" y="8597"/>
                    <a:pt x="5545" y="8597"/>
                    <a:pt x="5545" y="8597"/>
                  </a:cubicBezTo>
                  <a:cubicBezTo>
                    <a:pt x="5489" y="8569"/>
                    <a:pt x="5433" y="8541"/>
                    <a:pt x="5377" y="8485"/>
                  </a:cubicBezTo>
                  <a:cubicBezTo>
                    <a:pt x="4957" y="8233"/>
                    <a:pt x="4537" y="7981"/>
                    <a:pt x="4173" y="7645"/>
                  </a:cubicBezTo>
                  <a:cubicBezTo>
                    <a:pt x="3781" y="7337"/>
                    <a:pt x="3417" y="6973"/>
                    <a:pt x="3137" y="6525"/>
                  </a:cubicBezTo>
                  <a:cubicBezTo>
                    <a:pt x="3081" y="6441"/>
                    <a:pt x="3025" y="6329"/>
                    <a:pt x="2969" y="6245"/>
                  </a:cubicBezTo>
                  <a:cubicBezTo>
                    <a:pt x="2913" y="6133"/>
                    <a:pt x="2885" y="6049"/>
                    <a:pt x="2857" y="5937"/>
                  </a:cubicBezTo>
                  <a:cubicBezTo>
                    <a:pt x="2773" y="5713"/>
                    <a:pt x="2745" y="5517"/>
                    <a:pt x="2717" y="5293"/>
                  </a:cubicBezTo>
                  <a:cubicBezTo>
                    <a:pt x="2717" y="5097"/>
                    <a:pt x="2745" y="4873"/>
                    <a:pt x="2801" y="4705"/>
                  </a:cubicBezTo>
                  <a:cubicBezTo>
                    <a:pt x="2857" y="4509"/>
                    <a:pt x="2941" y="4341"/>
                    <a:pt x="3053" y="4201"/>
                  </a:cubicBezTo>
                  <a:lnTo>
                    <a:pt x="3053" y="4201"/>
                  </a:lnTo>
                  <a:lnTo>
                    <a:pt x="3053" y="4201"/>
                  </a:lnTo>
                  <a:lnTo>
                    <a:pt x="3081" y="4201"/>
                  </a:lnTo>
                  <a:lnTo>
                    <a:pt x="3081" y="4201"/>
                  </a:lnTo>
                  <a:cubicBezTo>
                    <a:pt x="3305" y="3949"/>
                    <a:pt x="3669" y="3781"/>
                    <a:pt x="4117" y="3753"/>
                  </a:cubicBezTo>
                  <a:cubicBezTo>
                    <a:pt x="4201" y="3725"/>
                    <a:pt x="4313" y="3725"/>
                    <a:pt x="4425" y="3753"/>
                  </a:cubicBezTo>
                  <a:cubicBezTo>
                    <a:pt x="4537" y="3753"/>
                    <a:pt x="4649" y="3753"/>
                    <a:pt x="4761" y="3781"/>
                  </a:cubicBezTo>
                  <a:cubicBezTo>
                    <a:pt x="4957" y="3837"/>
                    <a:pt x="5181" y="3893"/>
                    <a:pt x="5377" y="4005"/>
                  </a:cubicBezTo>
                  <a:cubicBezTo>
                    <a:pt x="5825" y="4229"/>
                    <a:pt x="6245" y="4537"/>
                    <a:pt x="6609" y="4901"/>
                  </a:cubicBezTo>
                  <a:cubicBezTo>
                    <a:pt x="6973" y="5237"/>
                    <a:pt x="7309" y="5601"/>
                    <a:pt x="7589" y="5993"/>
                  </a:cubicBezTo>
                  <a:cubicBezTo>
                    <a:pt x="7617" y="6021"/>
                    <a:pt x="7645" y="6077"/>
                    <a:pt x="7673" y="6105"/>
                  </a:cubicBezTo>
                  <a:lnTo>
                    <a:pt x="7701" y="6105"/>
                  </a:lnTo>
                  <a:cubicBezTo>
                    <a:pt x="7673" y="6077"/>
                    <a:pt x="7645" y="6021"/>
                    <a:pt x="7617" y="5993"/>
                  </a:cubicBezTo>
                  <a:cubicBezTo>
                    <a:pt x="7337" y="5601"/>
                    <a:pt x="7057" y="5181"/>
                    <a:pt x="6833" y="4733"/>
                  </a:cubicBezTo>
                  <a:cubicBezTo>
                    <a:pt x="6609" y="4285"/>
                    <a:pt x="6441" y="3781"/>
                    <a:pt x="6357" y="3277"/>
                  </a:cubicBezTo>
                  <a:cubicBezTo>
                    <a:pt x="6301" y="3053"/>
                    <a:pt x="6301" y="2829"/>
                    <a:pt x="6329" y="2605"/>
                  </a:cubicBezTo>
                  <a:cubicBezTo>
                    <a:pt x="6329" y="2521"/>
                    <a:pt x="6357" y="2409"/>
                    <a:pt x="6385" y="2297"/>
                  </a:cubicBezTo>
                  <a:cubicBezTo>
                    <a:pt x="6413" y="2185"/>
                    <a:pt x="6441" y="2073"/>
                    <a:pt x="6469" y="1989"/>
                  </a:cubicBezTo>
                  <a:cubicBezTo>
                    <a:pt x="6637" y="1596"/>
                    <a:pt x="6917" y="1288"/>
                    <a:pt x="7225" y="1120"/>
                  </a:cubicBezTo>
                  <a:lnTo>
                    <a:pt x="7225" y="1120"/>
                  </a:lnTo>
                  <a:lnTo>
                    <a:pt x="7225" y="1120"/>
                  </a:lnTo>
                  <a:lnTo>
                    <a:pt x="7225" y="1120"/>
                  </a:lnTo>
                  <a:lnTo>
                    <a:pt x="7225" y="1120"/>
                  </a:lnTo>
                  <a:cubicBezTo>
                    <a:pt x="7393" y="1064"/>
                    <a:pt x="7589" y="1036"/>
                    <a:pt x="7757" y="1008"/>
                  </a:cubicBezTo>
                  <a:cubicBezTo>
                    <a:pt x="7953" y="1008"/>
                    <a:pt x="8177" y="1064"/>
                    <a:pt x="8373" y="1120"/>
                  </a:cubicBezTo>
                  <a:cubicBezTo>
                    <a:pt x="8569" y="1204"/>
                    <a:pt x="8765" y="1288"/>
                    <a:pt x="8933" y="1428"/>
                  </a:cubicBezTo>
                  <a:cubicBezTo>
                    <a:pt x="9045" y="1484"/>
                    <a:pt x="9129" y="1568"/>
                    <a:pt x="9213" y="1624"/>
                  </a:cubicBezTo>
                  <a:cubicBezTo>
                    <a:pt x="9269" y="1708"/>
                    <a:pt x="9353" y="1793"/>
                    <a:pt x="9437" y="1877"/>
                  </a:cubicBezTo>
                  <a:cubicBezTo>
                    <a:pt x="9745" y="2269"/>
                    <a:pt x="9998" y="2717"/>
                    <a:pt x="10194" y="3193"/>
                  </a:cubicBezTo>
                  <a:cubicBezTo>
                    <a:pt x="10390" y="3641"/>
                    <a:pt x="10530" y="4117"/>
                    <a:pt x="10642" y="4593"/>
                  </a:cubicBezTo>
                  <a:cubicBezTo>
                    <a:pt x="10670" y="4621"/>
                    <a:pt x="10670" y="4677"/>
                    <a:pt x="10670" y="4705"/>
                  </a:cubicBezTo>
                  <a:lnTo>
                    <a:pt x="10698" y="4705"/>
                  </a:lnTo>
                  <a:cubicBezTo>
                    <a:pt x="10670" y="4677"/>
                    <a:pt x="10670" y="4649"/>
                    <a:pt x="10670" y="4593"/>
                  </a:cubicBezTo>
                  <a:cubicBezTo>
                    <a:pt x="10586" y="4117"/>
                    <a:pt x="10502" y="3641"/>
                    <a:pt x="10474" y="3137"/>
                  </a:cubicBezTo>
                  <a:cubicBezTo>
                    <a:pt x="10474" y="2885"/>
                    <a:pt x="10474" y="2633"/>
                    <a:pt x="10502" y="2381"/>
                  </a:cubicBezTo>
                  <a:cubicBezTo>
                    <a:pt x="10530" y="2129"/>
                    <a:pt x="10558" y="1877"/>
                    <a:pt x="10614" y="1624"/>
                  </a:cubicBezTo>
                  <a:cubicBezTo>
                    <a:pt x="10670" y="1400"/>
                    <a:pt x="10754" y="1176"/>
                    <a:pt x="10866" y="1008"/>
                  </a:cubicBezTo>
                  <a:cubicBezTo>
                    <a:pt x="10978" y="812"/>
                    <a:pt x="11118" y="616"/>
                    <a:pt x="11258" y="476"/>
                  </a:cubicBezTo>
                  <a:cubicBezTo>
                    <a:pt x="11426" y="336"/>
                    <a:pt x="11594" y="224"/>
                    <a:pt x="11762" y="140"/>
                  </a:cubicBezTo>
                  <a:cubicBezTo>
                    <a:pt x="11846" y="84"/>
                    <a:pt x="11930" y="56"/>
                    <a:pt x="12042" y="56"/>
                  </a:cubicBezTo>
                  <a:cubicBezTo>
                    <a:pt x="12126" y="28"/>
                    <a:pt x="12210" y="0"/>
                    <a:pt x="12294" y="0"/>
                  </a:cubicBezTo>
                  <a:lnTo>
                    <a:pt x="12294" y="0"/>
                  </a:lnTo>
                  <a:lnTo>
                    <a:pt x="12294" y="0"/>
                  </a:lnTo>
                  <a:lnTo>
                    <a:pt x="12322" y="0"/>
                  </a:lnTo>
                  <a:lnTo>
                    <a:pt x="12322" y="0"/>
                  </a:lnTo>
                  <a:cubicBezTo>
                    <a:pt x="12490" y="0"/>
                    <a:pt x="12658" y="56"/>
                    <a:pt x="12826" y="140"/>
                  </a:cubicBezTo>
                  <a:cubicBezTo>
                    <a:pt x="12938" y="168"/>
                    <a:pt x="13022" y="224"/>
                    <a:pt x="13106" y="280"/>
                  </a:cubicBezTo>
                  <a:cubicBezTo>
                    <a:pt x="13190" y="336"/>
                    <a:pt x="13274" y="392"/>
                    <a:pt x="13330" y="476"/>
                  </a:cubicBezTo>
                  <a:cubicBezTo>
                    <a:pt x="13414" y="532"/>
                    <a:pt x="13498" y="616"/>
                    <a:pt x="13554" y="700"/>
                  </a:cubicBezTo>
                  <a:cubicBezTo>
                    <a:pt x="13610" y="784"/>
                    <a:pt x="13694" y="868"/>
                    <a:pt x="13750" y="980"/>
                  </a:cubicBezTo>
                  <a:cubicBezTo>
                    <a:pt x="13862" y="1176"/>
                    <a:pt x="13946" y="1372"/>
                    <a:pt x="14002" y="1596"/>
                  </a:cubicBezTo>
                  <a:cubicBezTo>
                    <a:pt x="14142" y="2101"/>
                    <a:pt x="14170" y="2605"/>
                    <a:pt x="14170" y="3109"/>
                  </a:cubicBezTo>
                  <a:cubicBezTo>
                    <a:pt x="14142" y="3585"/>
                    <a:pt x="14086" y="4089"/>
                    <a:pt x="14002" y="4565"/>
                  </a:cubicBezTo>
                  <a:cubicBezTo>
                    <a:pt x="14002" y="4593"/>
                    <a:pt x="14002" y="4621"/>
                    <a:pt x="14002" y="4649"/>
                  </a:cubicBezTo>
                  <a:lnTo>
                    <a:pt x="14002" y="4649"/>
                  </a:lnTo>
                  <a:cubicBezTo>
                    <a:pt x="14002" y="4621"/>
                    <a:pt x="14002" y="4593"/>
                    <a:pt x="14030" y="4565"/>
                  </a:cubicBezTo>
                  <a:cubicBezTo>
                    <a:pt x="14114" y="4089"/>
                    <a:pt x="14254" y="3613"/>
                    <a:pt x="14450" y="3165"/>
                  </a:cubicBezTo>
                  <a:cubicBezTo>
                    <a:pt x="14534" y="2913"/>
                    <a:pt x="14646" y="2689"/>
                    <a:pt x="14758" y="2465"/>
                  </a:cubicBezTo>
                  <a:cubicBezTo>
                    <a:pt x="14842" y="2353"/>
                    <a:pt x="14898" y="2241"/>
                    <a:pt x="14982" y="2129"/>
                  </a:cubicBezTo>
                  <a:cubicBezTo>
                    <a:pt x="15038" y="2045"/>
                    <a:pt x="15122" y="1933"/>
                    <a:pt x="15206" y="1821"/>
                  </a:cubicBezTo>
                  <a:cubicBezTo>
                    <a:pt x="15318" y="1652"/>
                    <a:pt x="15486" y="1484"/>
                    <a:pt x="15682" y="1372"/>
                  </a:cubicBezTo>
                  <a:cubicBezTo>
                    <a:pt x="15850" y="1232"/>
                    <a:pt x="16046" y="1120"/>
                    <a:pt x="16242" y="1064"/>
                  </a:cubicBezTo>
                  <a:cubicBezTo>
                    <a:pt x="16438" y="980"/>
                    <a:pt x="16634" y="952"/>
                    <a:pt x="16830" y="952"/>
                  </a:cubicBezTo>
                  <a:cubicBezTo>
                    <a:pt x="16942" y="952"/>
                    <a:pt x="17026" y="952"/>
                    <a:pt x="17110" y="952"/>
                  </a:cubicBezTo>
                  <a:cubicBezTo>
                    <a:pt x="17194" y="980"/>
                    <a:pt x="17278" y="1008"/>
                    <a:pt x="17363" y="1036"/>
                  </a:cubicBezTo>
                  <a:lnTo>
                    <a:pt x="17363" y="1036"/>
                  </a:lnTo>
                  <a:lnTo>
                    <a:pt x="17363" y="1036"/>
                  </a:lnTo>
                  <a:lnTo>
                    <a:pt x="17391" y="1036"/>
                  </a:lnTo>
                  <a:lnTo>
                    <a:pt x="17391" y="1036"/>
                  </a:lnTo>
                  <a:cubicBezTo>
                    <a:pt x="17531" y="1092"/>
                    <a:pt x="17699" y="1204"/>
                    <a:pt x="17811" y="1372"/>
                  </a:cubicBezTo>
                  <a:cubicBezTo>
                    <a:pt x="17895" y="1428"/>
                    <a:pt x="17951" y="1512"/>
                    <a:pt x="18007" y="1596"/>
                  </a:cubicBezTo>
                  <a:cubicBezTo>
                    <a:pt x="18035" y="1652"/>
                    <a:pt x="18063" y="1680"/>
                    <a:pt x="18063" y="1736"/>
                  </a:cubicBezTo>
                  <a:cubicBezTo>
                    <a:pt x="18091" y="1764"/>
                    <a:pt x="18119" y="1821"/>
                    <a:pt x="18147" y="1877"/>
                  </a:cubicBezTo>
                  <a:cubicBezTo>
                    <a:pt x="18231" y="2073"/>
                    <a:pt x="18287" y="2297"/>
                    <a:pt x="18315" y="2493"/>
                  </a:cubicBezTo>
                  <a:cubicBezTo>
                    <a:pt x="18343" y="2717"/>
                    <a:pt x="18315" y="2941"/>
                    <a:pt x="18287" y="3165"/>
                  </a:cubicBezTo>
                  <a:cubicBezTo>
                    <a:pt x="18203" y="3669"/>
                    <a:pt x="18035" y="4173"/>
                    <a:pt x="17839" y="4621"/>
                  </a:cubicBezTo>
                  <a:cubicBezTo>
                    <a:pt x="17615" y="5069"/>
                    <a:pt x="17363" y="5489"/>
                    <a:pt x="17082" y="5909"/>
                  </a:cubicBezTo>
                  <a:cubicBezTo>
                    <a:pt x="17082" y="5937"/>
                    <a:pt x="17054" y="5937"/>
                    <a:pt x="17054" y="5965"/>
                  </a:cubicBezTo>
                  <a:lnTo>
                    <a:pt x="17054" y="5965"/>
                  </a:lnTo>
                  <a:cubicBezTo>
                    <a:pt x="17054" y="5965"/>
                    <a:pt x="17082" y="5937"/>
                    <a:pt x="17110" y="5909"/>
                  </a:cubicBezTo>
                  <a:cubicBezTo>
                    <a:pt x="17391" y="5517"/>
                    <a:pt x="17699" y="5125"/>
                    <a:pt x="18063" y="4789"/>
                  </a:cubicBezTo>
                  <a:cubicBezTo>
                    <a:pt x="18427" y="4453"/>
                    <a:pt x="18819" y="4117"/>
                    <a:pt x="19295" y="3893"/>
                  </a:cubicBezTo>
                  <a:cubicBezTo>
                    <a:pt x="19491" y="3781"/>
                    <a:pt x="19687" y="3697"/>
                    <a:pt x="19911" y="3669"/>
                  </a:cubicBezTo>
                  <a:cubicBezTo>
                    <a:pt x="20135" y="3613"/>
                    <a:pt x="20359" y="3585"/>
                    <a:pt x="20555" y="3613"/>
                  </a:cubicBezTo>
                  <a:cubicBezTo>
                    <a:pt x="20779" y="3641"/>
                    <a:pt x="20975" y="3669"/>
                    <a:pt x="21143" y="3753"/>
                  </a:cubicBezTo>
                  <a:cubicBezTo>
                    <a:pt x="21339" y="3837"/>
                    <a:pt x="21479" y="3921"/>
                    <a:pt x="21619" y="4061"/>
                  </a:cubicBezTo>
                  <a:lnTo>
                    <a:pt x="21619" y="4061"/>
                  </a:lnTo>
                  <a:lnTo>
                    <a:pt x="21619" y="4061"/>
                  </a:lnTo>
                  <a:lnTo>
                    <a:pt x="21619" y="4061"/>
                  </a:lnTo>
                  <a:lnTo>
                    <a:pt x="21619" y="4061"/>
                  </a:lnTo>
                  <a:cubicBezTo>
                    <a:pt x="21731" y="4201"/>
                    <a:pt x="21815" y="4341"/>
                    <a:pt x="21871" y="4537"/>
                  </a:cubicBezTo>
                  <a:cubicBezTo>
                    <a:pt x="21899" y="4593"/>
                    <a:pt x="21899" y="4621"/>
                    <a:pt x="21927" y="4677"/>
                  </a:cubicBezTo>
                  <a:cubicBezTo>
                    <a:pt x="21927" y="4733"/>
                    <a:pt x="21927" y="4761"/>
                    <a:pt x="21927" y="4817"/>
                  </a:cubicBezTo>
                  <a:cubicBezTo>
                    <a:pt x="21955" y="4929"/>
                    <a:pt x="21955" y="5013"/>
                    <a:pt x="21955" y="5125"/>
                  </a:cubicBezTo>
                  <a:cubicBezTo>
                    <a:pt x="21955" y="5237"/>
                    <a:pt x="21955" y="5349"/>
                    <a:pt x="21927" y="5461"/>
                  </a:cubicBezTo>
                  <a:cubicBezTo>
                    <a:pt x="21899" y="5545"/>
                    <a:pt x="21871" y="5657"/>
                    <a:pt x="21843" y="5769"/>
                  </a:cubicBezTo>
                  <a:cubicBezTo>
                    <a:pt x="21787" y="5965"/>
                    <a:pt x="21703" y="6189"/>
                    <a:pt x="21563" y="6357"/>
                  </a:cubicBezTo>
                  <a:cubicBezTo>
                    <a:pt x="21283" y="6805"/>
                    <a:pt x="20947" y="7169"/>
                    <a:pt x="20555" y="7505"/>
                  </a:cubicBezTo>
                  <a:cubicBezTo>
                    <a:pt x="20191" y="7841"/>
                    <a:pt x="19771" y="8121"/>
                    <a:pt x="19351" y="8373"/>
                  </a:cubicBezTo>
                  <a:lnTo>
                    <a:pt x="19267" y="8429"/>
                  </a:lnTo>
                  <a:cubicBezTo>
                    <a:pt x="19267" y="8429"/>
                    <a:pt x="19267" y="8429"/>
                    <a:pt x="19295" y="8429"/>
                  </a:cubicBezTo>
                  <a:cubicBezTo>
                    <a:pt x="19323" y="8401"/>
                    <a:pt x="19351" y="8401"/>
                    <a:pt x="19379" y="8373"/>
                  </a:cubicBezTo>
                  <a:cubicBezTo>
                    <a:pt x="19799" y="8149"/>
                    <a:pt x="20247" y="7925"/>
                    <a:pt x="20723" y="7757"/>
                  </a:cubicBezTo>
                  <a:cubicBezTo>
                    <a:pt x="20947" y="7673"/>
                    <a:pt x="21199" y="7589"/>
                    <a:pt x="21423" y="7533"/>
                  </a:cubicBezTo>
                  <a:cubicBezTo>
                    <a:pt x="21675" y="7477"/>
                    <a:pt x="21927" y="7449"/>
                    <a:pt x="22207" y="7421"/>
                  </a:cubicBezTo>
                  <a:cubicBezTo>
                    <a:pt x="22627" y="7393"/>
                    <a:pt x="23103" y="7477"/>
                    <a:pt x="23467" y="7673"/>
                  </a:cubicBezTo>
                  <a:cubicBezTo>
                    <a:pt x="23551" y="7729"/>
                    <a:pt x="23663" y="7785"/>
                    <a:pt x="23747" y="7841"/>
                  </a:cubicBezTo>
                  <a:cubicBezTo>
                    <a:pt x="23831" y="7897"/>
                    <a:pt x="23887" y="7981"/>
                    <a:pt x="23943" y="8037"/>
                  </a:cubicBezTo>
                  <a:cubicBezTo>
                    <a:pt x="24083" y="8177"/>
                    <a:pt x="24195" y="8345"/>
                    <a:pt x="24251" y="8513"/>
                  </a:cubicBezTo>
                  <a:lnTo>
                    <a:pt x="24251" y="8513"/>
                  </a:lnTo>
                  <a:lnTo>
                    <a:pt x="24251" y="8513"/>
                  </a:lnTo>
                  <a:lnTo>
                    <a:pt x="24251" y="8513"/>
                  </a:lnTo>
                  <a:lnTo>
                    <a:pt x="24251" y="8513"/>
                  </a:lnTo>
                  <a:cubicBezTo>
                    <a:pt x="24307" y="8681"/>
                    <a:pt x="24307" y="8877"/>
                    <a:pt x="24307" y="9073"/>
                  </a:cubicBezTo>
                  <a:cubicBezTo>
                    <a:pt x="24279" y="9269"/>
                    <a:pt x="24223" y="9465"/>
                    <a:pt x="24139" y="9662"/>
                  </a:cubicBezTo>
                  <a:cubicBezTo>
                    <a:pt x="23943" y="10054"/>
                    <a:pt x="23635" y="10390"/>
                    <a:pt x="23271" y="10642"/>
                  </a:cubicBezTo>
                  <a:cubicBezTo>
                    <a:pt x="22823" y="10922"/>
                    <a:pt x="22375" y="11118"/>
                    <a:pt x="21871" y="11258"/>
                  </a:cubicBezTo>
                  <a:cubicBezTo>
                    <a:pt x="21395" y="11398"/>
                    <a:pt x="20919" y="11510"/>
                    <a:pt x="20443" y="11566"/>
                  </a:cubicBezTo>
                  <a:cubicBezTo>
                    <a:pt x="20387" y="11566"/>
                    <a:pt x="20331" y="11566"/>
                    <a:pt x="20303" y="11566"/>
                  </a:cubicBezTo>
                  <a:lnTo>
                    <a:pt x="20303" y="11594"/>
                  </a:lnTo>
                  <a:cubicBezTo>
                    <a:pt x="20331" y="11594"/>
                    <a:pt x="20387" y="11566"/>
                    <a:pt x="20443" y="11566"/>
                  </a:cubicBezTo>
                  <a:cubicBezTo>
                    <a:pt x="21395" y="11482"/>
                    <a:pt x="22431" y="11482"/>
                    <a:pt x="23411" y="11846"/>
                  </a:cubicBezTo>
                  <a:cubicBezTo>
                    <a:pt x="23523" y="11902"/>
                    <a:pt x="23607" y="11930"/>
                    <a:pt x="23719" y="11986"/>
                  </a:cubicBezTo>
                  <a:cubicBezTo>
                    <a:pt x="23803" y="12042"/>
                    <a:pt x="23887" y="12098"/>
                    <a:pt x="23999" y="12154"/>
                  </a:cubicBezTo>
                  <a:cubicBezTo>
                    <a:pt x="24167" y="12294"/>
                    <a:pt x="24335" y="12434"/>
                    <a:pt x="24447" y="12602"/>
                  </a:cubicBezTo>
                  <a:cubicBezTo>
                    <a:pt x="24587" y="12770"/>
                    <a:pt x="24699" y="12966"/>
                    <a:pt x="24755" y="13134"/>
                  </a:cubicBezTo>
                  <a:cubicBezTo>
                    <a:pt x="24811" y="13330"/>
                    <a:pt x="24840" y="13498"/>
                    <a:pt x="24840" y="13666"/>
                  </a:cubicBezTo>
                  <a:lnTo>
                    <a:pt x="24840" y="13666"/>
                  </a:lnTo>
                  <a:lnTo>
                    <a:pt x="24840" y="13694"/>
                  </a:lnTo>
                  <a:lnTo>
                    <a:pt x="24840" y="13694"/>
                  </a:lnTo>
                  <a:lnTo>
                    <a:pt x="24840" y="13694"/>
                  </a:lnTo>
                  <a:cubicBezTo>
                    <a:pt x="24811" y="13862"/>
                    <a:pt x="24755" y="14030"/>
                    <a:pt x="24643" y="14198"/>
                  </a:cubicBezTo>
                  <a:cubicBezTo>
                    <a:pt x="24615" y="14282"/>
                    <a:pt x="24531" y="14366"/>
                    <a:pt x="24475" y="14450"/>
                  </a:cubicBezTo>
                  <a:cubicBezTo>
                    <a:pt x="24419" y="14534"/>
                    <a:pt x="24335" y="14590"/>
                    <a:pt x="24251" y="14674"/>
                  </a:cubicBezTo>
                  <a:cubicBezTo>
                    <a:pt x="24111" y="14814"/>
                    <a:pt x="23915" y="14926"/>
                    <a:pt x="23719" y="15010"/>
                  </a:cubicBezTo>
                  <a:cubicBezTo>
                    <a:pt x="23523" y="15122"/>
                    <a:pt x="23299" y="15178"/>
                    <a:pt x="23075" y="15206"/>
                  </a:cubicBezTo>
                  <a:cubicBezTo>
                    <a:pt x="22571" y="15290"/>
                    <a:pt x="22067" y="15290"/>
                    <a:pt x="21563" y="15234"/>
                  </a:cubicBezTo>
                  <a:cubicBezTo>
                    <a:pt x="21059" y="15150"/>
                    <a:pt x="20583" y="15038"/>
                    <a:pt x="20107" y="14926"/>
                  </a:cubicBezTo>
                  <a:lnTo>
                    <a:pt x="19939" y="14870"/>
                  </a:lnTo>
                  <a:lnTo>
                    <a:pt x="19939" y="14870"/>
                  </a:lnTo>
                  <a:lnTo>
                    <a:pt x="20107" y="14926"/>
                  </a:lnTo>
                  <a:cubicBezTo>
                    <a:pt x="20555" y="15066"/>
                    <a:pt x="21031" y="15262"/>
                    <a:pt x="21479" y="15486"/>
                  </a:cubicBezTo>
                  <a:cubicBezTo>
                    <a:pt x="21703" y="15626"/>
                    <a:pt x="21899" y="15738"/>
                    <a:pt x="22123" y="15878"/>
                  </a:cubicBezTo>
                  <a:cubicBezTo>
                    <a:pt x="22319" y="16046"/>
                    <a:pt x="22515" y="16186"/>
                    <a:pt x="22711" y="16382"/>
                  </a:cubicBezTo>
                  <a:cubicBezTo>
                    <a:pt x="22879" y="16522"/>
                    <a:pt x="23019" y="16718"/>
                    <a:pt x="23131" y="16886"/>
                  </a:cubicBezTo>
                  <a:cubicBezTo>
                    <a:pt x="23243" y="17082"/>
                    <a:pt x="23327" y="17278"/>
                    <a:pt x="23355" y="17503"/>
                  </a:cubicBezTo>
                  <a:cubicBezTo>
                    <a:pt x="23467" y="17895"/>
                    <a:pt x="23439" y="18315"/>
                    <a:pt x="23271" y="18623"/>
                  </a:cubicBezTo>
                  <a:lnTo>
                    <a:pt x="23271" y="18623"/>
                  </a:lnTo>
                  <a:lnTo>
                    <a:pt x="23271" y="18623"/>
                  </a:lnTo>
                  <a:lnTo>
                    <a:pt x="23271" y="18651"/>
                  </a:lnTo>
                  <a:lnTo>
                    <a:pt x="23271" y="18651"/>
                  </a:lnTo>
                  <a:cubicBezTo>
                    <a:pt x="23215" y="18707"/>
                    <a:pt x="23187" y="18791"/>
                    <a:pt x="23103" y="18847"/>
                  </a:cubicBezTo>
                  <a:cubicBezTo>
                    <a:pt x="23047" y="18931"/>
                    <a:pt x="22963" y="18987"/>
                    <a:pt x="22907" y="19043"/>
                  </a:cubicBezTo>
                  <a:cubicBezTo>
                    <a:pt x="22823" y="19099"/>
                    <a:pt x="22739" y="19155"/>
                    <a:pt x="22655" y="19183"/>
                  </a:cubicBezTo>
                  <a:cubicBezTo>
                    <a:pt x="22543" y="19239"/>
                    <a:pt x="22459" y="19267"/>
                    <a:pt x="22347" y="19295"/>
                  </a:cubicBezTo>
                  <a:cubicBezTo>
                    <a:pt x="22151" y="19351"/>
                    <a:pt x="21927" y="19407"/>
                    <a:pt x="21703" y="19407"/>
                  </a:cubicBezTo>
                  <a:cubicBezTo>
                    <a:pt x="21479" y="19407"/>
                    <a:pt x="21255" y="19379"/>
                    <a:pt x="21059" y="19323"/>
                  </a:cubicBezTo>
                  <a:cubicBezTo>
                    <a:pt x="20919" y="19295"/>
                    <a:pt x="20807" y="19239"/>
                    <a:pt x="20695" y="19211"/>
                  </a:cubicBezTo>
                  <a:cubicBezTo>
                    <a:pt x="20555" y="19155"/>
                    <a:pt x="20443" y="19127"/>
                    <a:pt x="20331" y="19071"/>
                  </a:cubicBezTo>
                  <a:cubicBezTo>
                    <a:pt x="20107" y="18959"/>
                    <a:pt x="19883" y="18847"/>
                    <a:pt x="19659" y="18707"/>
                  </a:cubicBezTo>
                  <a:cubicBezTo>
                    <a:pt x="19239" y="18455"/>
                    <a:pt x="18847" y="18147"/>
                    <a:pt x="18455" y="17839"/>
                  </a:cubicBezTo>
                  <a:cubicBezTo>
                    <a:pt x="18399" y="17783"/>
                    <a:pt x="18343" y="17727"/>
                    <a:pt x="18287" y="17699"/>
                  </a:cubicBezTo>
                  <a:lnTo>
                    <a:pt x="18287" y="17699"/>
                  </a:lnTo>
                  <a:cubicBezTo>
                    <a:pt x="18343" y="17755"/>
                    <a:pt x="18399" y="17783"/>
                    <a:pt x="18455" y="17839"/>
                  </a:cubicBezTo>
                  <a:cubicBezTo>
                    <a:pt x="18819" y="18175"/>
                    <a:pt x="19155" y="18539"/>
                    <a:pt x="19463" y="18931"/>
                  </a:cubicBezTo>
                  <a:cubicBezTo>
                    <a:pt x="19771" y="19323"/>
                    <a:pt x="20051" y="19743"/>
                    <a:pt x="20247" y="20247"/>
                  </a:cubicBezTo>
                  <a:cubicBezTo>
                    <a:pt x="20331" y="20443"/>
                    <a:pt x="20387" y="20667"/>
                    <a:pt x="20387" y="20891"/>
                  </a:cubicBezTo>
                  <a:cubicBezTo>
                    <a:pt x="20415" y="21003"/>
                    <a:pt x="20415" y="21115"/>
                    <a:pt x="20415" y="21199"/>
                  </a:cubicBezTo>
                  <a:cubicBezTo>
                    <a:pt x="20415" y="21311"/>
                    <a:pt x="20387" y="21423"/>
                    <a:pt x="20387" y="21535"/>
                  </a:cubicBezTo>
                  <a:cubicBezTo>
                    <a:pt x="20359" y="21647"/>
                    <a:pt x="20331" y="21731"/>
                    <a:pt x="20303" y="21843"/>
                  </a:cubicBezTo>
                  <a:cubicBezTo>
                    <a:pt x="20275" y="21927"/>
                    <a:pt x="20219" y="22011"/>
                    <a:pt x="20191" y="22095"/>
                  </a:cubicBezTo>
                  <a:cubicBezTo>
                    <a:pt x="20079" y="22263"/>
                    <a:pt x="19967" y="22403"/>
                    <a:pt x="19827" y="22515"/>
                  </a:cubicBezTo>
                  <a:lnTo>
                    <a:pt x="19827" y="22515"/>
                  </a:lnTo>
                  <a:lnTo>
                    <a:pt x="19827" y="22515"/>
                  </a:lnTo>
                  <a:lnTo>
                    <a:pt x="19827" y="22515"/>
                  </a:lnTo>
                  <a:lnTo>
                    <a:pt x="19827" y="22515"/>
                  </a:lnTo>
                  <a:cubicBezTo>
                    <a:pt x="19687" y="22627"/>
                    <a:pt x="19519" y="22683"/>
                    <a:pt x="19323" y="22739"/>
                  </a:cubicBezTo>
                  <a:cubicBezTo>
                    <a:pt x="19239" y="22767"/>
                    <a:pt x="19127" y="22767"/>
                    <a:pt x="19043" y="22767"/>
                  </a:cubicBezTo>
                  <a:cubicBezTo>
                    <a:pt x="18931" y="22767"/>
                    <a:pt x="18819" y="22767"/>
                    <a:pt x="18735" y="22767"/>
                  </a:cubicBezTo>
                  <a:cubicBezTo>
                    <a:pt x="18623" y="22739"/>
                    <a:pt x="18511" y="22711"/>
                    <a:pt x="18399" y="22683"/>
                  </a:cubicBezTo>
                  <a:cubicBezTo>
                    <a:pt x="18315" y="22655"/>
                    <a:pt x="18203" y="22627"/>
                    <a:pt x="18091" y="22599"/>
                  </a:cubicBezTo>
                  <a:cubicBezTo>
                    <a:pt x="17895" y="22487"/>
                    <a:pt x="17699" y="22375"/>
                    <a:pt x="17531" y="22235"/>
                  </a:cubicBezTo>
                  <a:cubicBezTo>
                    <a:pt x="17138" y="21927"/>
                    <a:pt x="16774" y="21535"/>
                    <a:pt x="16494" y="21115"/>
                  </a:cubicBezTo>
                  <a:cubicBezTo>
                    <a:pt x="16214" y="20723"/>
                    <a:pt x="15962" y="20275"/>
                    <a:pt x="15766" y="19827"/>
                  </a:cubicBezTo>
                  <a:cubicBezTo>
                    <a:pt x="15710" y="19743"/>
                    <a:pt x="15682" y="19659"/>
                    <a:pt x="15654" y="19603"/>
                  </a:cubicBezTo>
                  <a:lnTo>
                    <a:pt x="15626" y="19603"/>
                  </a:lnTo>
                  <a:cubicBezTo>
                    <a:pt x="15682" y="19687"/>
                    <a:pt x="15710" y="19743"/>
                    <a:pt x="15738" y="19827"/>
                  </a:cubicBezTo>
                  <a:cubicBezTo>
                    <a:pt x="15934" y="20275"/>
                    <a:pt x="16102" y="20751"/>
                    <a:pt x="16242" y="21227"/>
                  </a:cubicBezTo>
                  <a:cubicBezTo>
                    <a:pt x="16298" y="21479"/>
                    <a:pt x="16354" y="21731"/>
                    <a:pt x="16382" y="21983"/>
                  </a:cubicBezTo>
                  <a:cubicBezTo>
                    <a:pt x="16382" y="22095"/>
                    <a:pt x="16410" y="22235"/>
                    <a:pt x="16410" y="22347"/>
                  </a:cubicBezTo>
                  <a:cubicBezTo>
                    <a:pt x="16410" y="22487"/>
                    <a:pt x="16410" y="22627"/>
                    <a:pt x="16410" y="22739"/>
                  </a:cubicBezTo>
                  <a:cubicBezTo>
                    <a:pt x="16410" y="22963"/>
                    <a:pt x="16354" y="23187"/>
                    <a:pt x="16298" y="23411"/>
                  </a:cubicBezTo>
                  <a:cubicBezTo>
                    <a:pt x="16214" y="23607"/>
                    <a:pt x="16130" y="23803"/>
                    <a:pt x="16018" y="23971"/>
                  </a:cubicBezTo>
                  <a:cubicBezTo>
                    <a:pt x="15962" y="24083"/>
                    <a:pt x="15878" y="24167"/>
                    <a:pt x="15822" y="24223"/>
                  </a:cubicBezTo>
                  <a:cubicBezTo>
                    <a:pt x="15738" y="24307"/>
                    <a:pt x="15682" y="24363"/>
                    <a:pt x="15598" y="24419"/>
                  </a:cubicBezTo>
                  <a:cubicBezTo>
                    <a:pt x="15514" y="24475"/>
                    <a:pt x="15430" y="24531"/>
                    <a:pt x="15346" y="24587"/>
                  </a:cubicBezTo>
                  <a:cubicBezTo>
                    <a:pt x="15262" y="24615"/>
                    <a:pt x="15178" y="24643"/>
                    <a:pt x="15094" y="246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9"/>
            <p:cNvSpPr/>
            <p:nvPr/>
          </p:nvSpPr>
          <p:spPr>
            <a:xfrm>
              <a:off x="6700675" y="4508125"/>
              <a:ext cx="176450" cy="156200"/>
            </a:xfrm>
            <a:custGeom>
              <a:rect b="b" l="l" r="r" t="t"/>
              <a:pathLst>
                <a:path extrusionOk="0" h="6248" w="7058">
                  <a:moveTo>
                    <a:pt x="3525" y="1"/>
                  </a:moveTo>
                  <a:cubicBezTo>
                    <a:pt x="3162" y="1"/>
                    <a:pt x="2794" y="66"/>
                    <a:pt x="2437" y="204"/>
                  </a:cubicBezTo>
                  <a:cubicBezTo>
                    <a:pt x="813" y="820"/>
                    <a:pt x="0" y="2612"/>
                    <a:pt x="616" y="4236"/>
                  </a:cubicBezTo>
                  <a:cubicBezTo>
                    <a:pt x="1075" y="5480"/>
                    <a:pt x="2281" y="6248"/>
                    <a:pt x="3547" y="6248"/>
                  </a:cubicBezTo>
                  <a:cubicBezTo>
                    <a:pt x="3905" y="6248"/>
                    <a:pt x="4269" y="6186"/>
                    <a:pt x="4621" y="6056"/>
                  </a:cubicBezTo>
                  <a:cubicBezTo>
                    <a:pt x="6245" y="5440"/>
                    <a:pt x="7057" y="3648"/>
                    <a:pt x="6441" y="2024"/>
                  </a:cubicBezTo>
                  <a:cubicBezTo>
                    <a:pt x="5985" y="784"/>
                    <a:pt x="4785" y="1"/>
                    <a:pt x="35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5" name="Google Shape;895;p39"/>
          <p:cNvGrpSpPr/>
          <p:nvPr/>
        </p:nvGrpSpPr>
        <p:grpSpPr>
          <a:xfrm>
            <a:off x="7994838" y="462250"/>
            <a:ext cx="858325" cy="733700"/>
            <a:chOff x="4975650" y="2481550"/>
            <a:chExt cx="858325" cy="733700"/>
          </a:xfrm>
        </p:grpSpPr>
        <p:sp>
          <p:nvSpPr>
            <p:cNvPr id="896" name="Google Shape;896;p39"/>
            <p:cNvSpPr/>
            <p:nvPr/>
          </p:nvSpPr>
          <p:spPr>
            <a:xfrm>
              <a:off x="5269675" y="2620325"/>
              <a:ext cx="564300" cy="594925"/>
            </a:xfrm>
            <a:custGeom>
              <a:rect b="b" l="l" r="r" t="t"/>
              <a:pathLst>
                <a:path extrusionOk="0" h="23797" w="22572">
                  <a:moveTo>
                    <a:pt x="6969" y="1"/>
                  </a:moveTo>
                  <a:cubicBezTo>
                    <a:pt x="6859" y="1"/>
                    <a:pt x="6748" y="17"/>
                    <a:pt x="6638" y="50"/>
                  </a:cubicBezTo>
                  <a:cubicBezTo>
                    <a:pt x="5994" y="246"/>
                    <a:pt x="5770" y="862"/>
                    <a:pt x="5686" y="1450"/>
                  </a:cubicBezTo>
                  <a:cubicBezTo>
                    <a:pt x="5433" y="2962"/>
                    <a:pt x="5826" y="4502"/>
                    <a:pt x="6386" y="5931"/>
                  </a:cubicBezTo>
                  <a:cubicBezTo>
                    <a:pt x="6750" y="6883"/>
                    <a:pt x="7198" y="7863"/>
                    <a:pt x="7758" y="8759"/>
                  </a:cubicBezTo>
                  <a:cubicBezTo>
                    <a:pt x="7170" y="8283"/>
                    <a:pt x="6554" y="7835"/>
                    <a:pt x="5938" y="7387"/>
                  </a:cubicBezTo>
                  <a:cubicBezTo>
                    <a:pt x="5137" y="6807"/>
                    <a:pt x="2074" y="4837"/>
                    <a:pt x="2045" y="4837"/>
                  </a:cubicBezTo>
                  <a:lnTo>
                    <a:pt x="2045" y="4837"/>
                  </a:lnTo>
                  <a:cubicBezTo>
                    <a:pt x="2044" y="4837"/>
                    <a:pt x="2044" y="4838"/>
                    <a:pt x="2045" y="4838"/>
                  </a:cubicBezTo>
                  <a:cubicBezTo>
                    <a:pt x="1457" y="4474"/>
                    <a:pt x="869" y="4138"/>
                    <a:pt x="281" y="3802"/>
                  </a:cubicBezTo>
                  <a:cubicBezTo>
                    <a:pt x="169" y="3942"/>
                    <a:pt x="85" y="4082"/>
                    <a:pt x="1" y="4194"/>
                  </a:cubicBezTo>
                  <a:cubicBezTo>
                    <a:pt x="1541" y="5146"/>
                    <a:pt x="5490" y="7947"/>
                    <a:pt x="5490" y="7947"/>
                  </a:cubicBezTo>
                  <a:cubicBezTo>
                    <a:pt x="6470" y="8703"/>
                    <a:pt x="7422" y="9459"/>
                    <a:pt x="8346" y="10243"/>
                  </a:cubicBezTo>
                  <a:cubicBezTo>
                    <a:pt x="9018" y="10831"/>
                    <a:pt x="9690" y="11419"/>
                    <a:pt x="10334" y="12035"/>
                  </a:cubicBezTo>
                  <a:cubicBezTo>
                    <a:pt x="9914" y="11951"/>
                    <a:pt x="9494" y="11867"/>
                    <a:pt x="9102" y="11811"/>
                  </a:cubicBezTo>
                  <a:cubicBezTo>
                    <a:pt x="8439" y="11726"/>
                    <a:pt x="7759" y="11689"/>
                    <a:pt x="7088" y="11689"/>
                  </a:cubicBezTo>
                  <a:cubicBezTo>
                    <a:pt x="6881" y="11689"/>
                    <a:pt x="6675" y="11693"/>
                    <a:pt x="6470" y="11699"/>
                  </a:cubicBezTo>
                  <a:cubicBezTo>
                    <a:pt x="4901" y="11727"/>
                    <a:pt x="3305" y="11951"/>
                    <a:pt x="1989" y="12791"/>
                  </a:cubicBezTo>
                  <a:cubicBezTo>
                    <a:pt x="1681" y="12987"/>
                    <a:pt x="1373" y="13183"/>
                    <a:pt x="1233" y="13520"/>
                  </a:cubicBezTo>
                  <a:cubicBezTo>
                    <a:pt x="1121" y="13772"/>
                    <a:pt x="1093" y="14080"/>
                    <a:pt x="1177" y="14360"/>
                  </a:cubicBezTo>
                  <a:cubicBezTo>
                    <a:pt x="1373" y="14976"/>
                    <a:pt x="1989" y="15200"/>
                    <a:pt x="2577" y="15312"/>
                  </a:cubicBezTo>
                  <a:cubicBezTo>
                    <a:pt x="2951" y="15379"/>
                    <a:pt x="3323" y="15409"/>
                    <a:pt x="3693" y="15409"/>
                  </a:cubicBezTo>
                  <a:cubicBezTo>
                    <a:pt x="4875" y="15409"/>
                    <a:pt x="6033" y="15101"/>
                    <a:pt x="7142" y="14696"/>
                  </a:cubicBezTo>
                  <a:cubicBezTo>
                    <a:pt x="8514" y="14220"/>
                    <a:pt x="9914" y="13604"/>
                    <a:pt x="11062" y="12707"/>
                  </a:cubicBezTo>
                  <a:cubicBezTo>
                    <a:pt x="11482" y="13127"/>
                    <a:pt x="11902" y="13548"/>
                    <a:pt x="12322" y="13996"/>
                  </a:cubicBezTo>
                  <a:cubicBezTo>
                    <a:pt x="12742" y="14416"/>
                    <a:pt x="13163" y="14864"/>
                    <a:pt x="13583" y="15312"/>
                  </a:cubicBezTo>
                  <a:cubicBezTo>
                    <a:pt x="14255" y="16040"/>
                    <a:pt x="14899" y="16768"/>
                    <a:pt x="15543" y="17524"/>
                  </a:cubicBezTo>
                  <a:cubicBezTo>
                    <a:pt x="15123" y="17412"/>
                    <a:pt x="14703" y="17328"/>
                    <a:pt x="14311" y="17244"/>
                  </a:cubicBezTo>
                  <a:cubicBezTo>
                    <a:pt x="13443" y="17076"/>
                    <a:pt x="12546" y="16992"/>
                    <a:pt x="11678" y="16964"/>
                  </a:cubicBezTo>
                  <a:cubicBezTo>
                    <a:pt x="11466" y="16956"/>
                    <a:pt x="11251" y="16952"/>
                    <a:pt x="11036" y="16952"/>
                  </a:cubicBezTo>
                  <a:cubicBezTo>
                    <a:pt x="9694" y="16952"/>
                    <a:pt x="8324" y="17128"/>
                    <a:pt x="7142" y="17804"/>
                  </a:cubicBezTo>
                  <a:cubicBezTo>
                    <a:pt x="6834" y="17972"/>
                    <a:pt x="6498" y="18168"/>
                    <a:pt x="6330" y="18476"/>
                  </a:cubicBezTo>
                  <a:cubicBezTo>
                    <a:pt x="6218" y="18728"/>
                    <a:pt x="6162" y="19036"/>
                    <a:pt x="6246" y="19316"/>
                  </a:cubicBezTo>
                  <a:cubicBezTo>
                    <a:pt x="6386" y="19960"/>
                    <a:pt x="7002" y="20212"/>
                    <a:pt x="7590" y="20352"/>
                  </a:cubicBezTo>
                  <a:cubicBezTo>
                    <a:pt x="8088" y="20470"/>
                    <a:pt x="8589" y="20521"/>
                    <a:pt x="9090" y="20521"/>
                  </a:cubicBezTo>
                  <a:cubicBezTo>
                    <a:pt x="10136" y="20521"/>
                    <a:pt x="11178" y="20300"/>
                    <a:pt x="12182" y="20016"/>
                  </a:cubicBezTo>
                  <a:cubicBezTo>
                    <a:pt x="13555" y="19624"/>
                    <a:pt x="14955" y="19092"/>
                    <a:pt x="16159" y="18280"/>
                  </a:cubicBezTo>
                  <a:cubicBezTo>
                    <a:pt x="16859" y="19148"/>
                    <a:pt x="17531" y="20016"/>
                    <a:pt x="18175" y="20912"/>
                  </a:cubicBezTo>
                  <a:cubicBezTo>
                    <a:pt x="18539" y="21417"/>
                    <a:pt x="18875" y="21893"/>
                    <a:pt x="19211" y="22397"/>
                  </a:cubicBezTo>
                  <a:lnTo>
                    <a:pt x="19715" y="23153"/>
                  </a:lnTo>
                  <a:lnTo>
                    <a:pt x="19967" y="23517"/>
                  </a:lnTo>
                  <a:lnTo>
                    <a:pt x="20079" y="23713"/>
                  </a:lnTo>
                  <a:cubicBezTo>
                    <a:pt x="20107" y="23741"/>
                    <a:pt x="20107" y="23797"/>
                    <a:pt x="20163" y="23797"/>
                  </a:cubicBezTo>
                  <a:lnTo>
                    <a:pt x="20359" y="23797"/>
                  </a:lnTo>
                  <a:lnTo>
                    <a:pt x="20443" y="23769"/>
                  </a:lnTo>
                  <a:lnTo>
                    <a:pt x="20836" y="23517"/>
                  </a:lnTo>
                  <a:lnTo>
                    <a:pt x="20920" y="23433"/>
                  </a:lnTo>
                  <a:lnTo>
                    <a:pt x="20948" y="23405"/>
                  </a:lnTo>
                  <a:lnTo>
                    <a:pt x="20976" y="23377"/>
                  </a:lnTo>
                  <a:cubicBezTo>
                    <a:pt x="21004" y="23349"/>
                    <a:pt x="21004" y="23321"/>
                    <a:pt x="21004" y="23293"/>
                  </a:cubicBezTo>
                  <a:cubicBezTo>
                    <a:pt x="21032" y="23237"/>
                    <a:pt x="20976" y="23209"/>
                    <a:pt x="20976" y="23181"/>
                  </a:cubicBezTo>
                  <a:lnTo>
                    <a:pt x="20836" y="22985"/>
                  </a:lnTo>
                  <a:lnTo>
                    <a:pt x="20584" y="22593"/>
                  </a:lnTo>
                  <a:lnTo>
                    <a:pt x="20079" y="21837"/>
                  </a:lnTo>
                  <a:cubicBezTo>
                    <a:pt x="19743" y="21333"/>
                    <a:pt x="19379" y="20828"/>
                    <a:pt x="19015" y="20324"/>
                  </a:cubicBezTo>
                  <a:cubicBezTo>
                    <a:pt x="18931" y="20212"/>
                    <a:pt x="18847" y="20128"/>
                    <a:pt x="18791" y="20016"/>
                  </a:cubicBezTo>
                  <a:cubicBezTo>
                    <a:pt x="18819" y="19960"/>
                    <a:pt x="18875" y="19932"/>
                    <a:pt x="18875" y="19904"/>
                  </a:cubicBezTo>
                  <a:cubicBezTo>
                    <a:pt x="19043" y="19764"/>
                    <a:pt x="19183" y="19596"/>
                    <a:pt x="19323" y="19456"/>
                  </a:cubicBezTo>
                  <a:lnTo>
                    <a:pt x="19323" y="19428"/>
                  </a:lnTo>
                  <a:cubicBezTo>
                    <a:pt x="19603" y="19120"/>
                    <a:pt x="19855" y="18784"/>
                    <a:pt x="20107" y="18420"/>
                  </a:cubicBezTo>
                  <a:cubicBezTo>
                    <a:pt x="20584" y="17720"/>
                    <a:pt x="21032" y="16964"/>
                    <a:pt x="21396" y="16180"/>
                  </a:cubicBezTo>
                  <a:cubicBezTo>
                    <a:pt x="22040" y="14808"/>
                    <a:pt x="22572" y="13295"/>
                    <a:pt x="22404" y="11755"/>
                  </a:cubicBezTo>
                  <a:cubicBezTo>
                    <a:pt x="22376" y="11419"/>
                    <a:pt x="22292" y="11055"/>
                    <a:pt x="22068" y="10775"/>
                  </a:cubicBezTo>
                  <a:cubicBezTo>
                    <a:pt x="21872" y="10551"/>
                    <a:pt x="21620" y="10383"/>
                    <a:pt x="21340" y="10327"/>
                  </a:cubicBezTo>
                  <a:cubicBezTo>
                    <a:pt x="21269" y="10315"/>
                    <a:pt x="21200" y="10310"/>
                    <a:pt x="21134" y="10310"/>
                  </a:cubicBezTo>
                  <a:cubicBezTo>
                    <a:pt x="20569" y="10310"/>
                    <a:pt x="20153" y="10713"/>
                    <a:pt x="19827" y="11139"/>
                  </a:cubicBezTo>
                  <a:cubicBezTo>
                    <a:pt x="18875" y="12371"/>
                    <a:pt x="18511" y="13884"/>
                    <a:pt x="18343" y="15396"/>
                  </a:cubicBezTo>
                  <a:cubicBezTo>
                    <a:pt x="18175" y="16712"/>
                    <a:pt x="18119" y="18112"/>
                    <a:pt x="18343" y="19428"/>
                  </a:cubicBezTo>
                  <a:cubicBezTo>
                    <a:pt x="17839" y="18756"/>
                    <a:pt x="17307" y="18084"/>
                    <a:pt x="16747" y="17412"/>
                  </a:cubicBezTo>
                  <a:cubicBezTo>
                    <a:pt x="15991" y="16516"/>
                    <a:pt x="15235" y="15648"/>
                    <a:pt x="14423" y="14780"/>
                  </a:cubicBezTo>
                  <a:cubicBezTo>
                    <a:pt x="14535" y="14612"/>
                    <a:pt x="14619" y="14416"/>
                    <a:pt x="14703" y="14220"/>
                  </a:cubicBezTo>
                  <a:cubicBezTo>
                    <a:pt x="14899" y="13856"/>
                    <a:pt x="15067" y="13464"/>
                    <a:pt x="15207" y="13043"/>
                  </a:cubicBezTo>
                  <a:cubicBezTo>
                    <a:pt x="15487" y="12231"/>
                    <a:pt x="15711" y="11419"/>
                    <a:pt x="15851" y="10551"/>
                  </a:cubicBezTo>
                  <a:cubicBezTo>
                    <a:pt x="16131" y="9067"/>
                    <a:pt x="16243" y="7471"/>
                    <a:pt x="15683" y="6015"/>
                  </a:cubicBezTo>
                  <a:cubicBezTo>
                    <a:pt x="15543" y="5707"/>
                    <a:pt x="15403" y="5370"/>
                    <a:pt x="15095" y="5146"/>
                  </a:cubicBezTo>
                  <a:cubicBezTo>
                    <a:pt x="14899" y="5000"/>
                    <a:pt x="14640" y="4917"/>
                    <a:pt x="14391" y="4917"/>
                  </a:cubicBezTo>
                  <a:cubicBezTo>
                    <a:pt x="14354" y="4917"/>
                    <a:pt x="14318" y="4919"/>
                    <a:pt x="14283" y="4922"/>
                  </a:cubicBezTo>
                  <a:cubicBezTo>
                    <a:pt x="13611" y="4978"/>
                    <a:pt x="13275" y="5510"/>
                    <a:pt x="13051" y="6071"/>
                  </a:cubicBezTo>
                  <a:cubicBezTo>
                    <a:pt x="12462" y="7499"/>
                    <a:pt x="12490" y="9067"/>
                    <a:pt x="12714" y="10579"/>
                  </a:cubicBezTo>
                  <a:cubicBezTo>
                    <a:pt x="12854" y="11671"/>
                    <a:pt x="13107" y="12791"/>
                    <a:pt x="13527" y="13856"/>
                  </a:cubicBezTo>
                  <a:cubicBezTo>
                    <a:pt x="12910" y="13239"/>
                    <a:pt x="12294" y="12651"/>
                    <a:pt x="11678" y="12063"/>
                  </a:cubicBezTo>
                  <a:cubicBezTo>
                    <a:pt x="10810" y="11251"/>
                    <a:pt x="9914" y="10467"/>
                    <a:pt x="8990" y="9711"/>
                  </a:cubicBezTo>
                  <a:cubicBezTo>
                    <a:pt x="8990" y="9683"/>
                    <a:pt x="8990" y="9683"/>
                    <a:pt x="8990" y="9683"/>
                  </a:cubicBezTo>
                  <a:cubicBezTo>
                    <a:pt x="9074" y="9459"/>
                    <a:pt x="9102" y="9263"/>
                    <a:pt x="9158" y="9067"/>
                  </a:cubicBezTo>
                  <a:cubicBezTo>
                    <a:pt x="9242" y="8647"/>
                    <a:pt x="9326" y="8227"/>
                    <a:pt x="9354" y="7807"/>
                  </a:cubicBezTo>
                  <a:cubicBezTo>
                    <a:pt x="9466" y="6939"/>
                    <a:pt x="9494" y="6071"/>
                    <a:pt x="9438" y="5230"/>
                  </a:cubicBezTo>
                  <a:cubicBezTo>
                    <a:pt x="9382" y="3690"/>
                    <a:pt x="9130" y="2122"/>
                    <a:pt x="8234" y="834"/>
                  </a:cubicBezTo>
                  <a:cubicBezTo>
                    <a:pt x="8038" y="526"/>
                    <a:pt x="7814" y="246"/>
                    <a:pt x="7478" y="106"/>
                  </a:cubicBezTo>
                  <a:cubicBezTo>
                    <a:pt x="7308" y="38"/>
                    <a:pt x="7139" y="1"/>
                    <a:pt x="6969" y="1"/>
                  </a:cubicBezTo>
                  <a:close/>
                </a:path>
              </a:pathLst>
            </a:custGeom>
            <a:solidFill>
              <a:srgbClr val="3A8274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9"/>
            <p:cNvSpPr/>
            <p:nvPr/>
          </p:nvSpPr>
          <p:spPr>
            <a:xfrm>
              <a:off x="5072950" y="2481550"/>
              <a:ext cx="337750" cy="334150"/>
            </a:xfrm>
            <a:custGeom>
              <a:rect b="b" l="l" r="r" t="t"/>
              <a:pathLst>
                <a:path extrusionOk="0" h="13366" w="1351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533" y="6441"/>
                    <a:pt x="4229" y="10865"/>
                  </a:cubicBezTo>
                  <a:cubicBezTo>
                    <a:pt x="5013" y="11818"/>
                    <a:pt x="5826" y="12462"/>
                    <a:pt x="6582" y="12854"/>
                  </a:cubicBezTo>
                  <a:cubicBezTo>
                    <a:pt x="7237" y="13207"/>
                    <a:pt x="7917" y="13366"/>
                    <a:pt x="8575" y="13366"/>
                  </a:cubicBezTo>
                  <a:cubicBezTo>
                    <a:pt x="11208" y="13366"/>
                    <a:pt x="13510" y="10826"/>
                    <a:pt x="12658" y="7981"/>
                  </a:cubicBezTo>
                  <a:cubicBezTo>
                    <a:pt x="12406" y="7113"/>
                    <a:pt x="11902" y="6161"/>
                    <a:pt x="11062" y="5153"/>
                  </a:cubicBezTo>
                  <a:cubicBezTo>
                    <a:pt x="7366" y="72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9"/>
            <p:cNvSpPr/>
            <p:nvPr/>
          </p:nvSpPr>
          <p:spPr>
            <a:xfrm>
              <a:off x="4975650" y="2602800"/>
              <a:ext cx="424975" cy="251275"/>
            </a:xfrm>
            <a:custGeom>
              <a:rect b="b" l="l" r="r" t="t"/>
              <a:pathLst>
                <a:path extrusionOk="0" h="10051" w="16999">
                  <a:moveTo>
                    <a:pt x="5093" y="0"/>
                  </a:moveTo>
                  <a:cubicBezTo>
                    <a:pt x="2195" y="0"/>
                    <a:pt x="0" y="527"/>
                    <a:pt x="0" y="527"/>
                  </a:cubicBezTo>
                  <a:cubicBezTo>
                    <a:pt x="0" y="527"/>
                    <a:pt x="3025" y="7276"/>
                    <a:pt x="8373" y="9404"/>
                  </a:cubicBezTo>
                  <a:cubicBezTo>
                    <a:pt x="9520" y="9873"/>
                    <a:pt x="10520" y="10051"/>
                    <a:pt x="11376" y="10051"/>
                  </a:cubicBezTo>
                  <a:cubicBezTo>
                    <a:pt x="11440" y="10051"/>
                    <a:pt x="11503" y="10050"/>
                    <a:pt x="11566" y="10048"/>
                  </a:cubicBezTo>
                  <a:cubicBezTo>
                    <a:pt x="15290" y="9936"/>
                    <a:pt x="16998" y="5287"/>
                    <a:pt x="14282" y="2739"/>
                  </a:cubicBezTo>
                  <a:cubicBezTo>
                    <a:pt x="13666" y="2151"/>
                    <a:pt x="12798" y="1591"/>
                    <a:pt x="11650" y="1115"/>
                  </a:cubicBezTo>
                  <a:cubicBezTo>
                    <a:pt x="9458" y="254"/>
                    <a:pt x="7106" y="0"/>
                    <a:pt x="5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9"/>
            <p:cNvSpPr/>
            <p:nvPr/>
          </p:nvSpPr>
          <p:spPr>
            <a:xfrm>
              <a:off x="5014150" y="2540700"/>
              <a:ext cx="393100" cy="293100"/>
            </a:xfrm>
            <a:custGeom>
              <a:rect b="b" l="l" r="r" t="t"/>
              <a:pathLst>
                <a:path extrusionOk="0" h="11724" w="15724">
                  <a:moveTo>
                    <a:pt x="694" y="0"/>
                  </a:moveTo>
                  <a:cubicBezTo>
                    <a:pt x="253" y="0"/>
                    <a:pt x="0" y="14"/>
                    <a:pt x="0" y="14"/>
                  </a:cubicBezTo>
                  <a:lnTo>
                    <a:pt x="0" y="42"/>
                  </a:lnTo>
                  <a:cubicBezTo>
                    <a:pt x="0" y="42"/>
                    <a:pt x="1849" y="6847"/>
                    <a:pt x="6497" y="10208"/>
                  </a:cubicBezTo>
                  <a:cubicBezTo>
                    <a:pt x="7561" y="10964"/>
                    <a:pt x="8514" y="11412"/>
                    <a:pt x="9410" y="11608"/>
                  </a:cubicBezTo>
                  <a:cubicBezTo>
                    <a:pt x="9752" y="11686"/>
                    <a:pt x="10086" y="11723"/>
                    <a:pt x="10410" y="11723"/>
                  </a:cubicBezTo>
                  <a:cubicBezTo>
                    <a:pt x="13564" y="11723"/>
                    <a:pt x="15724" y="8227"/>
                    <a:pt x="13946" y="5307"/>
                  </a:cubicBezTo>
                  <a:cubicBezTo>
                    <a:pt x="13470" y="4551"/>
                    <a:pt x="12770" y="3739"/>
                    <a:pt x="11734" y="2983"/>
                  </a:cubicBezTo>
                  <a:cubicBezTo>
                    <a:pt x="7942" y="258"/>
                    <a:pt x="2585" y="0"/>
                    <a:pt x="6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0" name="Google Shape;900;p39"/>
          <p:cNvGrpSpPr/>
          <p:nvPr/>
        </p:nvGrpSpPr>
        <p:grpSpPr>
          <a:xfrm>
            <a:off x="8111675" y="4035289"/>
            <a:ext cx="1409392" cy="1400020"/>
            <a:chOff x="8111675" y="4035289"/>
            <a:chExt cx="1409392" cy="1400020"/>
          </a:xfrm>
        </p:grpSpPr>
        <p:grpSp>
          <p:nvGrpSpPr>
            <p:cNvPr id="901" name="Google Shape;901;p39"/>
            <p:cNvGrpSpPr/>
            <p:nvPr/>
          </p:nvGrpSpPr>
          <p:grpSpPr>
            <a:xfrm>
              <a:off x="8111675" y="4035289"/>
              <a:ext cx="1409392" cy="1400020"/>
              <a:chOff x="8036725" y="4101014"/>
              <a:chExt cx="1409392" cy="1400020"/>
            </a:xfrm>
          </p:grpSpPr>
          <p:sp>
            <p:nvSpPr>
              <p:cNvPr id="902" name="Google Shape;902;p39"/>
              <p:cNvSpPr/>
              <p:nvPr/>
            </p:nvSpPr>
            <p:spPr>
              <a:xfrm flipH="1" rot="-4686751">
                <a:off x="8276151" y="4697578"/>
                <a:ext cx="519524" cy="910893"/>
              </a:xfrm>
              <a:custGeom>
                <a:rect b="b" l="l" r="r" t="t"/>
                <a:pathLst>
                  <a:path extrusionOk="0" h="36434" w="20780">
                    <a:moveTo>
                      <a:pt x="1905" y="19603"/>
                    </a:moveTo>
                    <a:cubicBezTo>
                      <a:pt x="3193" y="11482"/>
                      <a:pt x="9270" y="4957"/>
                      <a:pt x="15431" y="1"/>
                    </a:cubicBezTo>
                    <a:cubicBezTo>
                      <a:pt x="15431" y="1"/>
                      <a:pt x="14647" y="6190"/>
                      <a:pt x="18539" y="18175"/>
                    </a:cubicBezTo>
                    <a:cubicBezTo>
                      <a:pt x="20780" y="27444"/>
                      <a:pt x="13331" y="35593"/>
                      <a:pt x="9942" y="36181"/>
                    </a:cubicBezTo>
                    <a:cubicBezTo>
                      <a:pt x="8514" y="36433"/>
                      <a:pt x="1" y="31729"/>
                      <a:pt x="1905" y="196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3" name="Google Shape;903;p39"/>
              <p:cNvSpPr/>
              <p:nvPr/>
            </p:nvSpPr>
            <p:spPr>
              <a:xfrm flipH="1" rot="-4686751">
                <a:off x="8356267" y="4634965"/>
                <a:ext cx="382468" cy="903442"/>
              </a:xfrm>
              <a:custGeom>
                <a:rect b="b" l="l" r="r" t="t"/>
                <a:pathLst>
                  <a:path extrusionOk="0" h="36136" w="15298">
                    <a:moveTo>
                      <a:pt x="15298" y="1"/>
                    </a:moveTo>
                    <a:lnTo>
                      <a:pt x="15298" y="1"/>
                    </a:lnTo>
                    <a:cubicBezTo>
                      <a:pt x="9165" y="4957"/>
                      <a:pt x="3144" y="11454"/>
                      <a:pt x="1856" y="19547"/>
                    </a:cubicBezTo>
                    <a:cubicBezTo>
                      <a:pt x="0" y="31392"/>
                      <a:pt x="8039" y="36135"/>
                      <a:pt x="9771" y="36135"/>
                    </a:cubicBezTo>
                    <a:cubicBezTo>
                      <a:pt x="9816" y="36135"/>
                      <a:pt x="9857" y="36132"/>
                      <a:pt x="9893" y="36125"/>
                    </a:cubicBezTo>
                    <a:lnTo>
                      <a:pt x="9921" y="36125"/>
                    </a:lnTo>
                    <a:cubicBezTo>
                      <a:pt x="14234" y="24924"/>
                      <a:pt x="3368" y="18875"/>
                      <a:pt x="15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4" name="Google Shape;904;p39"/>
              <p:cNvSpPr/>
              <p:nvPr/>
            </p:nvSpPr>
            <p:spPr>
              <a:xfrm flipH="1" rot="-4686751">
                <a:off x="8544259" y="4258538"/>
                <a:ext cx="908793" cy="723234"/>
              </a:xfrm>
              <a:custGeom>
                <a:rect b="b" l="l" r="r" t="t"/>
                <a:pathLst>
                  <a:path extrusionOk="0" h="28928" w="36350">
                    <a:moveTo>
                      <a:pt x="15039" y="22039"/>
                    </a:moveTo>
                    <a:cubicBezTo>
                      <a:pt x="7057" y="17418"/>
                      <a:pt x="2717" y="8429"/>
                      <a:pt x="1" y="0"/>
                    </a:cubicBezTo>
                    <a:cubicBezTo>
                      <a:pt x="1" y="0"/>
                      <a:pt x="6161" y="3332"/>
                      <a:pt x="20247" y="4089"/>
                    </a:cubicBezTo>
                    <a:cubicBezTo>
                      <a:pt x="30833" y="5517"/>
                      <a:pt x="36349" y="16578"/>
                      <a:pt x="35593" y="20359"/>
                    </a:cubicBezTo>
                    <a:cubicBezTo>
                      <a:pt x="35285" y="21955"/>
                      <a:pt x="26940" y="28928"/>
                      <a:pt x="15039" y="220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Google Shape;905;p39"/>
              <p:cNvSpPr/>
              <p:nvPr/>
            </p:nvSpPr>
            <p:spPr>
              <a:xfrm flipH="1" rot="-4686751">
                <a:off x="8442476" y="4346633"/>
                <a:ext cx="904592" cy="507599"/>
              </a:xfrm>
              <a:custGeom>
                <a:rect b="b" l="l" r="r" t="t"/>
                <a:pathLst>
                  <a:path extrusionOk="0" h="20303" w="36182">
                    <a:moveTo>
                      <a:pt x="1" y="0"/>
                    </a:moveTo>
                    <a:lnTo>
                      <a:pt x="1" y="0"/>
                    </a:lnTo>
                    <a:cubicBezTo>
                      <a:pt x="14114" y="18482"/>
                      <a:pt x="19183" y="6805"/>
                      <a:pt x="35425" y="20303"/>
                    </a:cubicBezTo>
                    <a:lnTo>
                      <a:pt x="35425" y="20275"/>
                    </a:lnTo>
                    <a:cubicBezTo>
                      <a:pt x="36181" y="16494"/>
                      <a:pt x="30665" y="5433"/>
                      <a:pt x="20079" y="4005"/>
                    </a:cubicBezTo>
                    <a:cubicBezTo>
                      <a:pt x="7338" y="3304"/>
                      <a:pt x="1093" y="532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39"/>
              <p:cNvSpPr/>
              <p:nvPr/>
            </p:nvSpPr>
            <p:spPr>
              <a:xfrm flipH="1" rot="-4686751">
                <a:off x="8314878" y="4306925"/>
                <a:ext cx="655331" cy="981596"/>
              </a:xfrm>
              <a:custGeom>
                <a:rect b="b" l="l" r="r" t="t"/>
                <a:pathLst>
                  <a:path extrusionOk="0" h="39262" w="26212">
                    <a:moveTo>
                      <a:pt x="3669" y="26660"/>
                    </a:moveTo>
                    <a:cubicBezTo>
                      <a:pt x="1" y="18203"/>
                      <a:pt x="1821" y="8402"/>
                      <a:pt x="4621" y="1"/>
                    </a:cubicBezTo>
                    <a:cubicBezTo>
                      <a:pt x="4621" y="1"/>
                      <a:pt x="7618" y="6330"/>
                      <a:pt x="18511" y="15291"/>
                    </a:cubicBezTo>
                    <a:cubicBezTo>
                      <a:pt x="26212" y="22712"/>
                      <a:pt x="24056" y="34893"/>
                      <a:pt x="21227" y="37498"/>
                    </a:cubicBezTo>
                    <a:cubicBezTo>
                      <a:pt x="20023" y="38590"/>
                      <a:pt x="9158" y="39262"/>
                      <a:pt x="3669" y="266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7" name="Google Shape;907;p39"/>
              <p:cNvSpPr/>
              <p:nvPr/>
            </p:nvSpPr>
            <p:spPr>
              <a:xfrm flipH="1" rot="-4686751">
                <a:off x="8342333" y="4384857"/>
                <a:ext cx="537000" cy="933294"/>
              </a:xfrm>
              <a:custGeom>
                <a:rect b="b" l="l" r="r" t="t"/>
                <a:pathLst>
                  <a:path extrusionOk="0" h="37330" w="21479">
                    <a:moveTo>
                      <a:pt x="0" y="1"/>
                    </a:moveTo>
                    <a:cubicBezTo>
                      <a:pt x="392" y="23244"/>
                      <a:pt x="11398" y="16859"/>
                      <a:pt x="16494" y="37330"/>
                    </a:cubicBezTo>
                    <a:cubicBezTo>
                      <a:pt x="19351" y="34725"/>
                      <a:pt x="21479" y="22544"/>
                      <a:pt x="13778" y="15123"/>
                    </a:cubicBezTo>
                    <a:cubicBezTo>
                      <a:pt x="3921" y="7002"/>
                      <a:pt x="532" y="1065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Google Shape;908;p39"/>
              <p:cNvSpPr/>
              <p:nvPr/>
            </p:nvSpPr>
            <p:spPr>
              <a:xfrm flipH="1" rot="-4686751">
                <a:off x="8565918" y="4559076"/>
                <a:ext cx="674257" cy="673557"/>
              </a:xfrm>
              <a:custGeom>
                <a:rect b="b" l="l" r="r" t="t"/>
                <a:pathLst>
                  <a:path extrusionOk="0" h="26941" w="26969">
                    <a:moveTo>
                      <a:pt x="1877" y="19771"/>
                    </a:moveTo>
                    <a:cubicBezTo>
                      <a:pt x="2241" y="20136"/>
                      <a:pt x="2773" y="20276"/>
                      <a:pt x="3249" y="20248"/>
                    </a:cubicBezTo>
                    <a:cubicBezTo>
                      <a:pt x="3725" y="20192"/>
                      <a:pt x="4173" y="20080"/>
                      <a:pt x="4593" y="19940"/>
                    </a:cubicBezTo>
                    <a:cubicBezTo>
                      <a:pt x="5013" y="19799"/>
                      <a:pt x="5433" y="19631"/>
                      <a:pt x="5825" y="19435"/>
                    </a:cubicBezTo>
                    <a:cubicBezTo>
                      <a:pt x="6610" y="19071"/>
                      <a:pt x="7338" y="18651"/>
                      <a:pt x="8038" y="18147"/>
                    </a:cubicBezTo>
                    <a:cubicBezTo>
                      <a:pt x="7422" y="18763"/>
                      <a:pt x="6890" y="19435"/>
                      <a:pt x="6414" y="20136"/>
                    </a:cubicBezTo>
                    <a:cubicBezTo>
                      <a:pt x="6161" y="20528"/>
                      <a:pt x="5937" y="20920"/>
                      <a:pt x="5769" y="21312"/>
                    </a:cubicBezTo>
                    <a:cubicBezTo>
                      <a:pt x="5573" y="21704"/>
                      <a:pt x="5377" y="22124"/>
                      <a:pt x="5265" y="22600"/>
                    </a:cubicBezTo>
                    <a:cubicBezTo>
                      <a:pt x="5041" y="23524"/>
                      <a:pt x="5629" y="24504"/>
                      <a:pt x="6582" y="24728"/>
                    </a:cubicBezTo>
                    <a:cubicBezTo>
                      <a:pt x="7086" y="24840"/>
                      <a:pt x="7618" y="24728"/>
                      <a:pt x="8010" y="24448"/>
                    </a:cubicBezTo>
                    <a:cubicBezTo>
                      <a:pt x="8402" y="24168"/>
                      <a:pt x="8710" y="23860"/>
                      <a:pt x="9018" y="23524"/>
                    </a:cubicBezTo>
                    <a:cubicBezTo>
                      <a:pt x="9326" y="23188"/>
                      <a:pt x="9606" y="22824"/>
                      <a:pt x="9858" y="22460"/>
                    </a:cubicBezTo>
                    <a:cubicBezTo>
                      <a:pt x="10334" y="21760"/>
                      <a:pt x="10726" y="21032"/>
                      <a:pt x="11090" y="20248"/>
                    </a:cubicBezTo>
                    <a:cubicBezTo>
                      <a:pt x="10894" y="21088"/>
                      <a:pt x="10754" y="21928"/>
                      <a:pt x="10698" y="22796"/>
                    </a:cubicBezTo>
                    <a:cubicBezTo>
                      <a:pt x="10670" y="23216"/>
                      <a:pt x="10670" y="23664"/>
                      <a:pt x="10698" y="24112"/>
                    </a:cubicBezTo>
                    <a:cubicBezTo>
                      <a:pt x="10726" y="24560"/>
                      <a:pt x="10782" y="25036"/>
                      <a:pt x="10922" y="25484"/>
                    </a:cubicBezTo>
                    <a:cubicBezTo>
                      <a:pt x="11202" y="26408"/>
                      <a:pt x="12182" y="26940"/>
                      <a:pt x="13106" y="26688"/>
                    </a:cubicBezTo>
                    <a:cubicBezTo>
                      <a:pt x="13610" y="26520"/>
                      <a:pt x="14003" y="26156"/>
                      <a:pt x="14227" y="25708"/>
                    </a:cubicBezTo>
                    <a:cubicBezTo>
                      <a:pt x="14423" y="25288"/>
                      <a:pt x="14535" y="24840"/>
                      <a:pt x="14619" y="24392"/>
                    </a:cubicBezTo>
                    <a:cubicBezTo>
                      <a:pt x="14731" y="23972"/>
                      <a:pt x="14787" y="23524"/>
                      <a:pt x="14815" y="23076"/>
                    </a:cubicBezTo>
                    <a:cubicBezTo>
                      <a:pt x="14899" y="22236"/>
                      <a:pt x="14871" y="21396"/>
                      <a:pt x="14787" y="20528"/>
                    </a:cubicBezTo>
                    <a:cubicBezTo>
                      <a:pt x="15039" y="21368"/>
                      <a:pt x="15347" y="22152"/>
                      <a:pt x="15739" y="22936"/>
                    </a:cubicBezTo>
                    <a:cubicBezTo>
                      <a:pt x="15935" y="23328"/>
                      <a:pt x="16159" y="23720"/>
                      <a:pt x="16411" y="24084"/>
                    </a:cubicBezTo>
                    <a:cubicBezTo>
                      <a:pt x="16663" y="24448"/>
                      <a:pt x="16915" y="24812"/>
                      <a:pt x="17279" y="25148"/>
                    </a:cubicBezTo>
                    <a:cubicBezTo>
                      <a:pt x="17979" y="25820"/>
                      <a:pt x="19099" y="25792"/>
                      <a:pt x="19771" y="25092"/>
                    </a:cubicBezTo>
                    <a:cubicBezTo>
                      <a:pt x="20135" y="24700"/>
                      <a:pt x="20275" y="24196"/>
                      <a:pt x="20247" y="23692"/>
                    </a:cubicBezTo>
                    <a:cubicBezTo>
                      <a:pt x="20191" y="23244"/>
                      <a:pt x="20079" y="22796"/>
                      <a:pt x="19939" y="22376"/>
                    </a:cubicBezTo>
                    <a:cubicBezTo>
                      <a:pt x="19799" y="21928"/>
                      <a:pt x="19631" y="21508"/>
                      <a:pt x="19435" y="21116"/>
                    </a:cubicBezTo>
                    <a:cubicBezTo>
                      <a:pt x="19099" y="20360"/>
                      <a:pt x="18651" y="19631"/>
                      <a:pt x="18147" y="18931"/>
                    </a:cubicBezTo>
                    <a:cubicBezTo>
                      <a:pt x="18791" y="19519"/>
                      <a:pt x="19435" y="20080"/>
                      <a:pt x="20163" y="20528"/>
                    </a:cubicBezTo>
                    <a:cubicBezTo>
                      <a:pt x="20527" y="20780"/>
                      <a:pt x="20919" y="21004"/>
                      <a:pt x="21312" y="21200"/>
                    </a:cubicBezTo>
                    <a:cubicBezTo>
                      <a:pt x="21732" y="21396"/>
                      <a:pt x="22124" y="21564"/>
                      <a:pt x="22600" y="21676"/>
                    </a:cubicBezTo>
                    <a:cubicBezTo>
                      <a:pt x="23552" y="21928"/>
                      <a:pt x="24504" y="21340"/>
                      <a:pt x="24728" y="20388"/>
                    </a:cubicBezTo>
                    <a:cubicBezTo>
                      <a:pt x="24840" y="19884"/>
                      <a:pt x="24728" y="19351"/>
                      <a:pt x="24448" y="18959"/>
                    </a:cubicBezTo>
                    <a:cubicBezTo>
                      <a:pt x="24168" y="18567"/>
                      <a:pt x="23860" y="18231"/>
                      <a:pt x="23524" y="17951"/>
                    </a:cubicBezTo>
                    <a:cubicBezTo>
                      <a:pt x="23188" y="17643"/>
                      <a:pt x="22824" y="17363"/>
                      <a:pt x="22460" y="17111"/>
                    </a:cubicBezTo>
                    <a:cubicBezTo>
                      <a:pt x="21788" y="16635"/>
                      <a:pt x="21031" y="16215"/>
                      <a:pt x="20247" y="15851"/>
                    </a:cubicBezTo>
                    <a:cubicBezTo>
                      <a:pt x="21087" y="16047"/>
                      <a:pt x="21928" y="16187"/>
                      <a:pt x="22796" y="16243"/>
                    </a:cubicBezTo>
                    <a:cubicBezTo>
                      <a:pt x="23244" y="16271"/>
                      <a:pt x="23664" y="16271"/>
                      <a:pt x="24140" y="16243"/>
                    </a:cubicBezTo>
                    <a:cubicBezTo>
                      <a:pt x="24588" y="16215"/>
                      <a:pt x="25036" y="16159"/>
                      <a:pt x="25484" y="16019"/>
                    </a:cubicBezTo>
                    <a:cubicBezTo>
                      <a:pt x="26408" y="15767"/>
                      <a:pt x="26968" y="14787"/>
                      <a:pt x="26688" y="13835"/>
                    </a:cubicBezTo>
                    <a:cubicBezTo>
                      <a:pt x="26520" y="13331"/>
                      <a:pt x="26156" y="12939"/>
                      <a:pt x="25708" y="12743"/>
                    </a:cubicBezTo>
                    <a:cubicBezTo>
                      <a:pt x="25288" y="12547"/>
                      <a:pt x="24840" y="12407"/>
                      <a:pt x="24420" y="12323"/>
                    </a:cubicBezTo>
                    <a:cubicBezTo>
                      <a:pt x="23972" y="12239"/>
                      <a:pt x="23524" y="12155"/>
                      <a:pt x="23076" y="12127"/>
                    </a:cubicBezTo>
                    <a:cubicBezTo>
                      <a:pt x="22236" y="12070"/>
                      <a:pt x="21396" y="12070"/>
                      <a:pt x="20555" y="12155"/>
                    </a:cubicBezTo>
                    <a:cubicBezTo>
                      <a:pt x="21368" y="11902"/>
                      <a:pt x="22180" y="11622"/>
                      <a:pt x="22936" y="11230"/>
                    </a:cubicBezTo>
                    <a:cubicBezTo>
                      <a:pt x="23328" y="11034"/>
                      <a:pt x="23720" y="10810"/>
                      <a:pt x="24084" y="10558"/>
                    </a:cubicBezTo>
                    <a:cubicBezTo>
                      <a:pt x="24448" y="10306"/>
                      <a:pt x="24812" y="10026"/>
                      <a:pt x="25148" y="9690"/>
                    </a:cubicBezTo>
                    <a:cubicBezTo>
                      <a:pt x="25820" y="8990"/>
                      <a:pt x="25792" y="7870"/>
                      <a:pt x="25092" y="7198"/>
                    </a:cubicBezTo>
                    <a:cubicBezTo>
                      <a:pt x="24700" y="6834"/>
                      <a:pt x="24196" y="6666"/>
                      <a:pt x="23720" y="6722"/>
                    </a:cubicBezTo>
                    <a:cubicBezTo>
                      <a:pt x="23244" y="6750"/>
                      <a:pt x="22796" y="6890"/>
                      <a:pt x="22376" y="7002"/>
                    </a:cubicBezTo>
                    <a:cubicBezTo>
                      <a:pt x="21928" y="7142"/>
                      <a:pt x="21536" y="7310"/>
                      <a:pt x="21115" y="7506"/>
                    </a:cubicBezTo>
                    <a:cubicBezTo>
                      <a:pt x="20359" y="7870"/>
                      <a:pt x="19631" y="8318"/>
                      <a:pt x="18931" y="8794"/>
                    </a:cubicBezTo>
                    <a:cubicBezTo>
                      <a:pt x="19519" y="8178"/>
                      <a:pt x="20079" y="7506"/>
                      <a:pt x="20527" y="6806"/>
                    </a:cubicBezTo>
                    <a:cubicBezTo>
                      <a:pt x="20779" y="6442"/>
                      <a:pt x="21003" y="6050"/>
                      <a:pt x="21199" y="5630"/>
                    </a:cubicBezTo>
                    <a:cubicBezTo>
                      <a:pt x="21396" y="5238"/>
                      <a:pt x="21592" y="4818"/>
                      <a:pt x="21704" y="4370"/>
                    </a:cubicBezTo>
                    <a:cubicBezTo>
                      <a:pt x="21928" y="3417"/>
                      <a:pt x="21340" y="2465"/>
                      <a:pt x="20387" y="2241"/>
                    </a:cubicBezTo>
                    <a:cubicBezTo>
                      <a:pt x="19883" y="2101"/>
                      <a:pt x="19351" y="2213"/>
                      <a:pt x="18959" y="2493"/>
                    </a:cubicBezTo>
                    <a:cubicBezTo>
                      <a:pt x="18567" y="2773"/>
                      <a:pt x="18231" y="3109"/>
                      <a:pt x="17951" y="3445"/>
                    </a:cubicBezTo>
                    <a:cubicBezTo>
                      <a:pt x="17643" y="3753"/>
                      <a:pt x="17363" y="4117"/>
                      <a:pt x="17111" y="4482"/>
                    </a:cubicBezTo>
                    <a:cubicBezTo>
                      <a:pt x="16635" y="5182"/>
                      <a:pt x="16215" y="5910"/>
                      <a:pt x="15851" y="6694"/>
                    </a:cubicBezTo>
                    <a:cubicBezTo>
                      <a:pt x="16075" y="5854"/>
                      <a:pt x="16215" y="5014"/>
                      <a:pt x="16243" y="4173"/>
                    </a:cubicBezTo>
                    <a:cubicBezTo>
                      <a:pt x="16271" y="3725"/>
                      <a:pt x="16271" y="3277"/>
                      <a:pt x="16243" y="2829"/>
                    </a:cubicBezTo>
                    <a:cubicBezTo>
                      <a:pt x="16215" y="2381"/>
                      <a:pt x="16159" y="1933"/>
                      <a:pt x="16019" y="1457"/>
                    </a:cubicBezTo>
                    <a:cubicBezTo>
                      <a:pt x="15767" y="533"/>
                      <a:pt x="14787" y="1"/>
                      <a:pt x="13835" y="281"/>
                    </a:cubicBezTo>
                    <a:cubicBezTo>
                      <a:pt x="13330" y="421"/>
                      <a:pt x="12938" y="785"/>
                      <a:pt x="12742" y="1233"/>
                    </a:cubicBezTo>
                    <a:cubicBezTo>
                      <a:pt x="12546" y="1653"/>
                      <a:pt x="12434" y="2101"/>
                      <a:pt x="12322" y="2549"/>
                    </a:cubicBezTo>
                    <a:cubicBezTo>
                      <a:pt x="12238" y="2997"/>
                      <a:pt x="12182" y="3417"/>
                      <a:pt x="12126" y="3865"/>
                    </a:cubicBezTo>
                    <a:cubicBezTo>
                      <a:pt x="12070" y="4706"/>
                      <a:pt x="12098" y="5574"/>
                      <a:pt x="12154" y="6414"/>
                    </a:cubicBezTo>
                    <a:cubicBezTo>
                      <a:pt x="11930" y="5574"/>
                      <a:pt x="11622" y="4790"/>
                      <a:pt x="11230" y="4033"/>
                    </a:cubicBezTo>
                    <a:cubicBezTo>
                      <a:pt x="11034" y="3613"/>
                      <a:pt x="10810" y="3249"/>
                      <a:pt x="10558" y="2857"/>
                    </a:cubicBezTo>
                    <a:cubicBezTo>
                      <a:pt x="10306" y="2493"/>
                      <a:pt x="10026" y="2129"/>
                      <a:pt x="9690" y="1793"/>
                    </a:cubicBezTo>
                    <a:cubicBezTo>
                      <a:pt x="8990" y="1121"/>
                      <a:pt x="7870" y="1149"/>
                      <a:pt x="7198" y="1849"/>
                    </a:cubicBezTo>
                    <a:cubicBezTo>
                      <a:pt x="6834" y="2241"/>
                      <a:pt x="6666" y="2745"/>
                      <a:pt x="6722" y="3249"/>
                    </a:cubicBezTo>
                    <a:cubicBezTo>
                      <a:pt x="6778" y="3725"/>
                      <a:pt x="6890" y="4145"/>
                      <a:pt x="7030" y="4594"/>
                    </a:cubicBezTo>
                    <a:cubicBezTo>
                      <a:pt x="7170" y="5014"/>
                      <a:pt x="7338" y="5434"/>
                      <a:pt x="7506" y="5826"/>
                    </a:cubicBezTo>
                    <a:cubicBezTo>
                      <a:pt x="7870" y="6582"/>
                      <a:pt x="8318" y="7310"/>
                      <a:pt x="8794" y="8010"/>
                    </a:cubicBezTo>
                    <a:cubicBezTo>
                      <a:pt x="8178" y="7422"/>
                      <a:pt x="7534" y="6890"/>
                      <a:pt x="6806" y="6414"/>
                    </a:cubicBezTo>
                    <a:cubicBezTo>
                      <a:pt x="6442" y="6162"/>
                      <a:pt x="6049" y="5938"/>
                      <a:pt x="5657" y="5742"/>
                    </a:cubicBezTo>
                    <a:cubicBezTo>
                      <a:pt x="5237" y="5546"/>
                      <a:pt x="4817" y="5378"/>
                      <a:pt x="4369" y="5266"/>
                    </a:cubicBezTo>
                    <a:cubicBezTo>
                      <a:pt x="3417" y="5042"/>
                      <a:pt x="2465" y="5602"/>
                      <a:pt x="2241" y="6554"/>
                    </a:cubicBezTo>
                    <a:cubicBezTo>
                      <a:pt x="2101" y="7086"/>
                      <a:pt x="2241" y="7590"/>
                      <a:pt x="2521" y="8010"/>
                    </a:cubicBezTo>
                    <a:cubicBezTo>
                      <a:pt x="2801" y="8402"/>
                      <a:pt x="3109" y="8710"/>
                      <a:pt x="3445" y="9018"/>
                    </a:cubicBezTo>
                    <a:cubicBezTo>
                      <a:pt x="3781" y="9298"/>
                      <a:pt x="4117" y="9578"/>
                      <a:pt x="4481" y="9830"/>
                    </a:cubicBezTo>
                    <a:cubicBezTo>
                      <a:pt x="5181" y="10334"/>
                      <a:pt x="5937" y="10726"/>
                      <a:pt x="6722" y="11090"/>
                    </a:cubicBezTo>
                    <a:cubicBezTo>
                      <a:pt x="5881" y="10894"/>
                      <a:pt x="5013" y="10754"/>
                      <a:pt x="4173" y="10698"/>
                    </a:cubicBezTo>
                    <a:cubicBezTo>
                      <a:pt x="3725" y="10670"/>
                      <a:pt x="3277" y="10670"/>
                      <a:pt x="2829" y="10698"/>
                    </a:cubicBezTo>
                    <a:cubicBezTo>
                      <a:pt x="2381" y="10726"/>
                      <a:pt x="1933" y="10782"/>
                      <a:pt x="1485" y="10922"/>
                    </a:cubicBezTo>
                    <a:cubicBezTo>
                      <a:pt x="533" y="11202"/>
                      <a:pt x="1" y="12183"/>
                      <a:pt x="281" y="13107"/>
                    </a:cubicBezTo>
                    <a:cubicBezTo>
                      <a:pt x="421" y="13611"/>
                      <a:pt x="785" y="14003"/>
                      <a:pt x="1233" y="14227"/>
                    </a:cubicBezTo>
                    <a:cubicBezTo>
                      <a:pt x="1681" y="14423"/>
                      <a:pt x="2101" y="14535"/>
                      <a:pt x="2549" y="14619"/>
                    </a:cubicBezTo>
                    <a:cubicBezTo>
                      <a:pt x="2997" y="14731"/>
                      <a:pt x="3445" y="14787"/>
                      <a:pt x="3865" y="14815"/>
                    </a:cubicBezTo>
                    <a:cubicBezTo>
                      <a:pt x="4705" y="14899"/>
                      <a:pt x="5573" y="14871"/>
                      <a:pt x="6414" y="14787"/>
                    </a:cubicBezTo>
                    <a:cubicBezTo>
                      <a:pt x="5601" y="15039"/>
                      <a:pt x="4789" y="15347"/>
                      <a:pt x="4033" y="15711"/>
                    </a:cubicBezTo>
                    <a:cubicBezTo>
                      <a:pt x="3641" y="15935"/>
                      <a:pt x="3249" y="16159"/>
                      <a:pt x="2885" y="16383"/>
                    </a:cubicBezTo>
                    <a:cubicBezTo>
                      <a:pt x="2493" y="16663"/>
                      <a:pt x="2129" y="16915"/>
                      <a:pt x="1821" y="17279"/>
                    </a:cubicBezTo>
                    <a:cubicBezTo>
                      <a:pt x="1149" y="17979"/>
                      <a:pt x="1177" y="19071"/>
                      <a:pt x="1877" y="19771"/>
                    </a:cubicBezTo>
                    <a:close/>
                  </a:path>
                </a:pathLst>
              </a:custGeom>
              <a:solidFill>
                <a:srgbClr val="F5F0E6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09" name="Google Shape;909;p39"/>
            <p:cNvSpPr/>
            <p:nvPr/>
          </p:nvSpPr>
          <p:spPr>
            <a:xfrm flipH="1">
              <a:off x="8916272" y="4771225"/>
              <a:ext cx="137250" cy="137250"/>
            </a:xfrm>
            <a:custGeom>
              <a:rect b="b" l="l" r="r" t="t"/>
              <a:pathLst>
                <a:path extrusionOk="0" h="5490" w="5490">
                  <a:moveTo>
                    <a:pt x="588" y="1709"/>
                  </a:moveTo>
                  <a:cubicBezTo>
                    <a:pt x="1176" y="505"/>
                    <a:pt x="2605" y="1"/>
                    <a:pt x="3809" y="589"/>
                  </a:cubicBezTo>
                  <a:cubicBezTo>
                    <a:pt x="4985" y="1177"/>
                    <a:pt x="5489" y="2605"/>
                    <a:pt x="4901" y="3809"/>
                  </a:cubicBezTo>
                  <a:cubicBezTo>
                    <a:pt x="4341" y="4985"/>
                    <a:pt x="2885" y="5489"/>
                    <a:pt x="1709" y="4901"/>
                  </a:cubicBezTo>
                  <a:cubicBezTo>
                    <a:pt x="504" y="4341"/>
                    <a:pt x="0" y="2885"/>
                    <a:pt x="588" y="17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0" name="Google Shape;910;p39"/>
          <p:cNvGrpSpPr/>
          <p:nvPr/>
        </p:nvGrpSpPr>
        <p:grpSpPr>
          <a:xfrm flipH="1">
            <a:off x="91100" y="542750"/>
            <a:ext cx="723200" cy="721125"/>
            <a:chOff x="6356250" y="362625"/>
            <a:chExt cx="723200" cy="721125"/>
          </a:xfrm>
        </p:grpSpPr>
        <p:sp>
          <p:nvSpPr>
            <p:cNvPr id="911" name="Google Shape;911;p39"/>
            <p:cNvSpPr/>
            <p:nvPr/>
          </p:nvSpPr>
          <p:spPr>
            <a:xfrm>
              <a:off x="6356250" y="362625"/>
              <a:ext cx="723200" cy="721125"/>
            </a:xfrm>
            <a:custGeom>
              <a:rect b="b" l="l" r="r" t="t"/>
              <a:pathLst>
                <a:path extrusionOk="0" h="28845" w="28928">
                  <a:moveTo>
                    <a:pt x="27304" y="14591"/>
                  </a:moveTo>
                  <a:cubicBezTo>
                    <a:pt x="27780" y="14367"/>
                    <a:pt x="28228" y="14031"/>
                    <a:pt x="28508" y="13611"/>
                  </a:cubicBezTo>
                  <a:cubicBezTo>
                    <a:pt x="28676" y="13415"/>
                    <a:pt x="28760" y="13191"/>
                    <a:pt x="28844" y="12967"/>
                  </a:cubicBezTo>
                  <a:cubicBezTo>
                    <a:pt x="28928" y="12714"/>
                    <a:pt x="28928" y="12490"/>
                    <a:pt x="28900" y="12294"/>
                  </a:cubicBezTo>
                  <a:lnTo>
                    <a:pt x="28788" y="12294"/>
                  </a:lnTo>
                  <a:lnTo>
                    <a:pt x="28900" y="12266"/>
                  </a:lnTo>
                  <a:cubicBezTo>
                    <a:pt x="28844" y="11874"/>
                    <a:pt x="28564" y="11426"/>
                    <a:pt x="28144" y="11118"/>
                  </a:cubicBezTo>
                  <a:cubicBezTo>
                    <a:pt x="27948" y="10950"/>
                    <a:pt x="27724" y="10810"/>
                    <a:pt x="27472" y="10726"/>
                  </a:cubicBezTo>
                  <a:cubicBezTo>
                    <a:pt x="27248" y="10614"/>
                    <a:pt x="26968" y="10558"/>
                    <a:pt x="26716" y="10530"/>
                  </a:cubicBezTo>
                  <a:cubicBezTo>
                    <a:pt x="26156" y="10446"/>
                    <a:pt x="25567" y="10474"/>
                    <a:pt x="24923" y="10586"/>
                  </a:cubicBezTo>
                  <a:cubicBezTo>
                    <a:pt x="24783" y="10614"/>
                    <a:pt x="24643" y="10642"/>
                    <a:pt x="24503" y="10670"/>
                  </a:cubicBezTo>
                  <a:cubicBezTo>
                    <a:pt x="24643" y="10614"/>
                    <a:pt x="24755" y="10530"/>
                    <a:pt x="24895" y="10474"/>
                  </a:cubicBezTo>
                  <a:cubicBezTo>
                    <a:pt x="25455" y="10138"/>
                    <a:pt x="25904" y="9774"/>
                    <a:pt x="26296" y="9354"/>
                  </a:cubicBezTo>
                  <a:cubicBezTo>
                    <a:pt x="26464" y="9186"/>
                    <a:pt x="26632" y="8962"/>
                    <a:pt x="26744" y="8710"/>
                  </a:cubicBezTo>
                  <a:cubicBezTo>
                    <a:pt x="26884" y="8486"/>
                    <a:pt x="26968" y="8234"/>
                    <a:pt x="27024" y="7982"/>
                  </a:cubicBezTo>
                  <a:cubicBezTo>
                    <a:pt x="27108" y="7478"/>
                    <a:pt x="27052" y="6974"/>
                    <a:pt x="26828" y="6610"/>
                  </a:cubicBezTo>
                  <a:cubicBezTo>
                    <a:pt x="26716" y="6414"/>
                    <a:pt x="26548" y="6274"/>
                    <a:pt x="26352" y="6134"/>
                  </a:cubicBezTo>
                  <a:cubicBezTo>
                    <a:pt x="26156" y="5994"/>
                    <a:pt x="25932" y="5910"/>
                    <a:pt x="25679" y="5854"/>
                  </a:cubicBezTo>
                  <a:cubicBezTo>
                    <a:pt x="25427" y="5770"/>
                    <a:pt x="25175" y="5742"/>
                    <a:pt x="24895" y="5770"/>
                  </a:cubicBezTo>
                  <a:cubicBezTo>
                    <a:pt x="24643" y="5770"/>
                    <a:pt x="24363" y="5826"/>
                    <a:pt x="24111" y="5882"/>
                  </a:cubicBezTo>
                  <a:cubicBezTo>
                    <a:pt x="23383" y="6134"/>
                    <a:pt x="22711" y="6526"/>
                    <a:pt x="22151" y="6918"/>
                  </a:cubicBezTo>
                  <a:cubicBezTo>
                    <a:pt x="22263" y="6806"/>
                    <a:pt x="22347" y="6694"/>
                    <a:pt x="22403" y="6582"/>
                  </a:cubicBezTo>
                  <a:cubicBezTo>
                    <a:pt x="22795" y="6050"/>
                    <a:pt x="23075" y="5546"/>
                    <a:pt x="23243" y="5013"/>
                  </a:cubicBezTo>
                  <a:cubicBezTo>
                    <a:pt x="23439" y="4509"/>
                    <a:pt x="23467" y="3977"/>
                    <a:pt x="23355" y="3445"/>
                  </a:cubicBezTo>
                  <a:cubicBezTo>
                    <a:pt x="23299" y="3193"/>
                    <a:pt x="23215" y="2969"/>
                    <a:pt x="23075" y="2773"/>
                  </a:cubicBezTo>
                  <a:cubicBezTo>
                    <a:pt x="22963" y="2577"/>
                    <a:pt x="22823" y="2409"/>
                    <a:pt x="22599" y="2269"/>
                  </a:cubicBezTo>
                  <a:cubicBezTo>
                    <a:pt x="22459" y="2157"/>
                    <a:pt x="22235" y="2073"/>
                    <a:pt x="21983" y="2017"/>
                  </a:cubicBezTo>
                  <a:cubicBezTo>
                    <a:pt x="21759" y="1989"/>
                    <a:pt x="21507" y="1989"/>
                    <a:pt x="21255" y="2045"/>
                  </a:cubicBezTo>
                  <a:cubicBezTo>
                    <a:pt x="20751" y="2101"/>
                    <a:pt x="20247" y="2353"/>
                    <a:pt x="19855" y="2717"/>
                  </a:cubicBezTo>
                  <a:cubicBezTo>
                    <a:pt x="19267" y="3249"/>
                    <a:pt x="18819" y="3865"/>
                    <a:pt x="18483" y="4453"/>
                  </a:cubicBezTo>
                  <a:cubicBezTo>
                    <a:pt x="18651" y="3781"/>
                    <a:pt x="18763" y="3053"/>
                    <a:pt x="18707" y="2269"/>
                  </a:cubicBezTo>
                  <a:cubicBezTo>
                    <a:pt x="18679" y="1989"/>
                    <a:pt x="18623" y="1737"/>
                    <a:pt x="18539" y="1485"/>
                  </a:cubicBezTo>
                  <a:cubicBezTo>
                    <a:pt x="18483" y="1373"/>
                    <a:pt x="18427" y="1233"/>
                    <a:pt x="18371" y="1121"/>
                  </a:cubicBezTo>
                  <a:cubicBezTo>
                    <a:pt x="18315" y="1009"/>
                    <a:pt x="18230" y="925"/>
                    <a:pt x="18174" y="813"/>
                  </a:cubicBezTo>
                  <a:cubicBezTo>
                    <a:pt x="17866" y="393"/>
                    <a:pt x="17446" y="113"/>
                    <a:pt x="16998" y="29"/>
                  </a:cubicBezTo>
                  <a:cubicBezTo>
                    <a:pt x="16802" y="1"/>
                    <a:pt x="16578" y="1"/>
                    <a:pt x="16326" y="57"/>
                  </a:cubicBezTo>
                  <a:cubicBezTo>
                    <a:pt x="16130" y="113"/>
                    <a:pt x="15878" y="225"/>
                    <a:pt x="15682" y="365"/>
                  </a:cubicBezTo>
                  <a:cubicBezTo>
                    <a:pt x="15458" y="505"/>
                    <a:pt x="15262" y="673"/>
                    <a:pt x="15094" y="897"/>
                  </a:cubicBezTo>
                  <a:cubicBezTo>
                    <a:pt x="14926" y="1093"/>
                    <a:pt x="14758" y="1317"/>
                    <a:pt x="14674" y="1569"/>
                  </a:cubicBezTo>
                  <a:cubicBezTo>
                    <a:pt x="14422" y="2073"/>
                    <a:pt x="14282" y="2633"/>
                    <a:pt x="14170" y="3277"/>
                  </a:cubicBezTo>
                  <a:cubicBezTo>
                    <a:pt x="14142" y="3417"/>
                    <a:pt x="14142" y="3557"/>
                    <a:pt x="14114" y="3697"/>
                  </a:cubicBezTo>
                  <a:cubicBezTo>
                    <a:pt x="14114" y="3557"/>
                    <a:pt x="14086" y="3417"/>
                    <a:pt x="14058" y="3277"/>
                  </a:cubicBezTo>
                  <a:cubicBezTo>
                    <a:pt x="13890" y="2633"/>
                    <a:pt x="13694" y="2101"/>
                    <a:pt x="13442" y="1597"/>
                  </a:cubicBezTo>
                  <a:cubicBezTo>
                    <a:pt x="13302" y="1373"/>
                    <a:pt x="13134" y="1149"/>
                    <a:pt x="12966" y="953"/>
                  </a:cubicBezTo>
                  <a:cubicBezTo>
                    <a:pt x="12770" y="785"/>
                    <a:pt x="12574" y="617"/>
                    <a:pt x="12350" y="505"/>
                  </a:cubicBezTo>
                  <a:cubicBezTo>
                    <a:pt x="12126" y="365"/>
                    <a:pt x="11902" y="281"/>
                    <a:pt x="11650" y="225"/>
                  </a:cubicBezTo>
                  <a:cubicBezTo>
                    <a:pt x="11426" y="197"/>
                    <a:pt x="11202" y="197"/>
                    <a:pt x="10978" y="253"/>
                  </a:cubicBezTo>
                  <a:cubicBezTo>
                    <a:pt x="10866" y="281"/>
                    <a:pt x="10753" y="309"/>
                    <a:pt x="10641" y="365"/>
                  </a:cubicBezTo>
                  <a:cubicBezTo>
                    <a:pt x="10557" y="421"/>
                    <a:pt x="10445" y="477"/>
                    <a:pt x="10361" y="561"/>
                  </a:cubicBezTo>
                  <a:cubicBezTo>
                    <a:pt x="10165" y="729"/>
                    <a:pt x="9997" y="897"/>
                    <a:pt x="9885" y="1121"/>
                  </a:cubicBezTo>
                  <a:cubicBezTo>
                    <a:pt x="9745" y="1345"/>
                    <a:pt x="9633" y="1569"/>
                    <a:pt x="9577" y="1821"/>
                  </a:cubicBezTo>
                  <a:cubicBezTo>
                    <a:pt x="9493" y="2073"/>
                    <a:pt x="9465" y="2353"/>
                    <a:pt x="9465" y="2605"/>
                  </a:cubicBezTo>
                  <a:cubicBezTo>
                    <a:pt x="9437" y="3165"/>
                    <a:pt x="9521" y="3753"/>
                    <a:pt x="9717" y="4369"/>
                  </a:cubicBezTo>
                  <a:cubicBezTo>
                    <a:pt x="9745" y="4509"/>
                    <a:pt x="9801" y="4649"/>
                    <a:pt x="9829" y="4789"/>
                  </a:cubicBezTo>
                  <a:cubicBezTo>
                    <a:pt x="9437" y="4201"/>
                    <a:pt x="8961" y="3613"/>
                    <a:pt x="8345" y="3137"/>
                  </a:cubicBezTo>
                  <a:cubicBezTo>
                    <a:pt x="7925" y="2829"/>
                    <a:pt x="7393" y="2605"/>
                    <a:pt x="6917" y="2577"/>
                  </a:cubicBezTo>
                  <a:cubicBezTo>
                    <a:pt x="6637" y="2549"/>
                    <a:pt x="6385" y="2549"/>
                    <a:pt x="6161" y="2605"/>
                  </a:cubicBezTo>
                  <a:cubicBezTo>
                    <a:pt x="5909" y="2689"/>
                    <a:pt x="5713" y="2773"/>
                    <a:pt x="5545" y="2913"/>
                  </a:cubicBezTo>
                  <a:cubicBezTo>
                    <a:pt x="5377" y="3053"/>
                    <a:pt x="5237" y="3221"/>
                    <a:pt x="5125" y="3445"/>
                  </a:cubicBezTo>
                  <a:cubicBezTo>
                    <a:pt x="5013" y="3641"/>
                    <a:pt x="4957" y="3893"/>
                    <a:pt x="4901" y="4145"/>
                  </a:cubicBezTo>
                  <a:cubicBezTo>
                    <a:pt x="4845" y="4649"/>
                    <a:pt x="4901" y="5210"/>
                    <a:pt x="5125" y="5686"/>
                  </a:cubicBezTo>
                  <a:cubicBezTo>
                    <a:pt x="5349" y="6190"/>
                    <a:pt x="5657" y="6694"/>
                    <a:pt x="6077" y="7198"/>
                  </a:cubicBezTo>
                  <a:cubicBezTo>
                    <a:pt x="6161" y="7310"/>
                    <a:pt x="6245" y="7394"/>
                    <a:pt x="6357" y="7506"/>
                  </a:cubicBezTo>
                  <a:cubicBezTo>
                    <a:pt x="5769" y="7142"/>
                    <a:pt x="5097" y="6806"/>
                    <a:pt x="4341" y="6610"/>
                  </a:cubicBezTo>
                  <a:cubicBezTo>
                    <a:pt x="4061" y="6554"/>
                    <a:pt x="3809" y="6526"/>
                    <a:pt x="3529" y="6554"/>
                  </a:cubicBezTo>
                  <a:cubicBezTo>
                    <a:pt x="3277" y="6554"/>
                    <a:pt x="2996" y="6610"/>
                    <a:pt x="2772" y="6694"/>
                  </a:cubicBezTo>
                  <a:cubicBezTo>
                    <a:pt x="2520" y="6778"/>
                    <a:pt x="2324" y="6890"/>
                    <a:pt x="2128" y="7030"/>
                  </a:cubicBezTo>
                  <a:cubicBezTo>
                    <a:pt x="1932" y="7170"/>
                    <a:pt x="1792" y="7366"/>
                    <a:pt x="1680" y="7562"/>
                  </a:cubicBezTo>
                  <a:cubicBezTo>
                    <a:pt x="1484" y="7926"/>
                    <a:pt x="1456" y="8430"/>
                    <a:pt x="1596" y="8934"/>
                  </a:cubicBezTo>
                  <a:cubicBezTo>
                    <a:pt x="1624" y="9046"/>
                    <a:pt x="1652" y="9186"/>
                    <a:pt x="1708" y="9298"/>
                  </a:cubicBezTo>
                  <a:cubicBezTo>
                    <a:pt x="1764" y="9410"/>
                    <a:pt x="1820" y="9522"/>
                    <a:pt x="1904" y="9634"/>
                  </a:cubicBezTo>
                  <a:cubicBezTo>
                    <a:pt x="2044" y="9858"/>
                    <a:pt x="2212" y="10082"/>
                    <a:pt x="2408" y="10250"/>
                  </a:cubicBezTo>
                  <a:cubicBezTo>
                    <a:pt x="2996" y="10782"/>
                    <a:pt x="3641" y="11146"/>
                    <a:pt x="4285" y="11426"/>
                  </a:cubicBezTo>
                  <a:cubicBezTo>
                    <a:pt x="3613" y="11314"/>
                    <a:pt x="2856" y="11286"/>
                    <a:pt x="2072" y="11426"/>
                  </a:cubicBezTo>
                  <a:cubicBezTo>
                    <a:pt x="1820" y="11482"/>
                    <a:pt x="1568" y="11566"/>
                    <a:pt x="1316" y="11678"/>
                  </a:cubicBezTo>
                  <a:cubicBezTo>
                    <a:pt x="1204" y="11734"/>
                    <a:pt x="1092" y="11818"/>
                    <a:pt x="980" y="11874"/>
                  </a:cubicBezTo>
                  <a:cubicBezTo>
                    <a:pt x="868" y="11958"/>
                    <a:pt x="784" y="12042"/>
                    <a:pt x="672" y="12126"/>
                  </a:cubicBezTo>
                  <a:cubicBezTo>
                    <a:pt x="308" y="12462"/>
                    <a:pt x="56" y="12911"/>
                    <a:pt x="28" y="13359"/>
                  </a:cubicBezTo>
                  <a:cubicBezTo>
                    <a:pt x="0" y="13555"/>
                    <a:pt x="56" y="13779"/>
                    <a:pt x="140" y="14031"/>
                  </a:cubicBezTo>
                  <a:cubicBezTo>
                    <a:pt x="224" y="14227"/>
                    <a:pt x="336" y="14451"/>
                    <a:pt x="504" y="14647"/>
                  </a:cubicBezTo>
                  <a:cubicBezTo>
                    <a:pt x="644" y="14843"/>
                    <a:pt x="868" y="15011"/>
                    <a:pt x="1092" y="15179"/>
                  </a:cubicBezTo>
                  <a:cubicBezTo>
                    <a:pt x="1288" y="15319"/>
                    <a:pt x="1540" y="15431"/>
                    <a:pt x="1792" y="15515"/>
                  </a:cubicBezTo>
                  <a:cubicBezTo>
                    <a:pt x="2492" y="15767"/>
                    <a:pt x="3220" y="15851"/>
                    <a:pt x="3893" y="15851"/>
                  </a:cubicBezTo>
                  <a:lnTo>
                    <a:pt x="3977" y="15851"/>
                  </a:lnTo>
                  <a:cubicBezTo>
                    <a:pt x="3837" y="15879"/>
                    <a:pt x="3697" y="15907"/>
                    <a:pt x="3585" y="15963"/>
                  </a:cubicBezTo>
                  <a:cubicBezTo>
                    <a:pt x="2968" y="16159"/>
                    <a:pt x="2436" y="16439"/>
                    <a:pt x="1960" y="16747"/>
                  </a:cubicBezTo>
                  <a:cubicBezTo>
                    <a:pt x="1540" y="17055"/>
                    <a:pt x="1176" y="17475"/>
                    <a:pt x="980" y="17951"/>
                  </a:cubicBezTo>
                  <a:cubicBezTo>
                    <a:pt x="868" y="18175"/>
                    <a:pt x="812" y="18427"/>
                    <a:pt x="784" y="18651"/>
                  </a:cubicBezTo>
                  <a:cubicBezTo>
                    <a:pt x="756" y="18903"/>
                    <a:pt x="784" y="19127"/>
                    <a:pt x="868" y="19351"/>
                  </a:cubicBezTo>
                  <a:lnTo>
                    <a:pt x="924" y="19463"/>
                  </a:lnTo>
                  <a:lnTo>
                    <a:pt x="924" y="19463"/>
                  </a:lnTo>
                  <a:cubicBezTo>
                    <a:pt x="980" y="19603"/>
                    <a:pt x="1092" y="19743"/>
                    <a:pt x="1232" y="19911"/>
                  </a:cubicBezTo>
                  <a:cubicBezTo>
                    <a:pt x="1400" y="20079"/>
                    <a:pt x="1596" y="20219"/>
                    <a:pt x="1848" y="20331"/>
                  </a:cubicBezTo>
                  <a:cubicBezTo>
                    <a:pt x="2212" y="20499"/>
                    <a:pt x="2660" y="20612"/>
                    <a:pt x="3108" y="20612"/>
                  </a:cubicBezTo>
                  <a:cubicBezTo>
                    <a:pt x="3192" y="20612"/>
                    <a:pt x="3277" y="20612"/>
                    <a:pt x="3361" y="20583"/>
                  </a:cubicBezTo>
                  <a:cubicBezTo>
                    <a:pt x="4145" y="20527"/>
                    <a:pt x="4873" y="20275"/>
                    <a:pt x="5489" y="19995"/>
                  </a:cubicBezTo>
                  <a:cubicBezTo>
                    <a:pt x="5377" y="20079"/>
                    <a:pt x="5265" y="20163"/>
                    <a:pt x="5181" y="20275"/>
                  </a:cubicBezTo>
                  <a:cubicBezTo>
                    <a:pt x="4677" y="20724"/>
                    <a:pt x="4313" y="21172"/>
                    <a:pt x="4033" y="21648"/>
                  </a:cubicBezTo>
                  <a:cubicBezTo>
                    <a:pt x="3893" y="21872"/>
                    <a:pt x="3781" y="22096"/>
                    <a:pt x="3697" y="22376"/>
                  </a:cubicBezTo>
                  <a:cubicBezTo>
                    <a:pt x="3641" y="22600"/>
                    <a:pt x="3613" y="22852"/>
                    <a:pt x="3613" y="23132"/>
                  </a:cubicBezTo>
                  <a:cubicBezTo>
                    <a:pt x="3613" y="23384"/>
                    <a:pt x="3641" y="23636"/>
                    <a:pt x="3725" y="23860"/>
                  </a:cubicBezTo>
                  <a:cubicBezTo>
                    <a:pt x="3753" y="23972"/>
                    <a:pt x="3809" y="24084"/>
                    <a:pt x="3865" y="24168"/>
                  </a:cubicBezTo>
                  <a:cubicBezTo>
                    <a:pt x="3921" y="24280"/>
                    <a:pt x="4005" y="24364"/>
                    <a:pt x="4089" y="24448"/>
                  </a:cubicBezTo>
                  <a:cubicBezTo>
                    <a:pt x="4229" y="24616"/>
                    <a:pt x="4425" y="24728"/>
                    <a:pt x="4649" y="24812"/>
                  </a:cubicBezTo>
                  <a:cubicBezTo>
                    <a:pt x="4873" y="24896"/>
                    <a:pt x="5125" y="24952"/>
                    <a:pt x="5377" y="24952"/>
                  </a:cubicBezTo>
                  <a:lnTo>
                    <a:pt x="5461" y="24952"/>
                  </a:lnTo>
                  <a:cubicBezTo>
                    <a:pt x="5685" y="24952"/>
                    <a:pt x="5909" y="24924"/>
                    <a:pt x="6133" y="24868"/>
                  </a:cubicBezTo>
                  <a:cubicBezTo>
                    <a:pt x="6385" y="24812"/>
                    <a:pt x="6637" y="24700"/>
                    <a:pt x="6861" y="24588"/>
                  </a:cubicBezTo>
                  <a:cubicBezTo>
                    <a:pt x="7365" y="24308"/>
                    <a:pt x="7813" y="23944"/>
                    <a:pt x="8289" y="23468"/>
                  </a:cubicBezTo>
                  <a:cubicBezTo>
                    <a:pt x="8373" y="23384"/>
                    <a:pt x="8485" y="23272"/>
                    <a:pt x="8569" y="23160"/>
                  </a:cubicBezTo>
                  <a:cubicBezTo>
                    <a:pt x="8513" y="23300"/>
                    <a:pt x="8457" y="23440"/>
                    <a:pt x="8401" y="23552"/>
                  </a:cubicBezTo>
                  <a:cubicBezTo>
                    <a:pt x="8121" y="24140"/>
                    <a:pt x="7981" y="24700"/>
                    <a:pt x="7897" y="25260"/>
                  </a:cubicBezTo>
                  <a:cubicBezTo>
                    <a:pt x="7869" y="25540"/>
                    <a:pt x="7869" y="25792"/>
                    <a:pt x="7897" y="26072"/>
                  </a:cubicBezTo>
                  <a:cubicBezTo>
                    <a:pt x="7953" y="26352"/>
                    <a:pt x="8037" y="26604"/>
                    <a:pt x="8121" y="26800"/>
                  </a:cubicBezTo>
                  <a:cubicBezTo>
                    <a:pt x="8233" y="27052"/>
                    <a:pt x="8373" y="27276"/>
                    <a:pt x="8541" y="27416"/>
                  </a:cubicBezTo>
                  <a:cubicBezTo>
                    <a:pt x="8709" y="27612"/>
                    <a:pt x="8877" y="27724"/>
                    <a:pt x="9101" y="27808"/>
                  </a:cubicBezTo>
                  <a:cubicBezTo>
                    <a:pt x="9269" y="27892"/>
                    <a:pt x="9465" y="27920"/>
                    <a:pt x="9661" y="27920"/>
                  </a:cubicBezTo>
                  <a:cubicBezTo>
                    <a:pt x="9941" y="27920"/>
                    <a:pt x="10193" y="27864"/>
                    <a:pt x="10473" y="27752"/>
                  </a:cubicBezTo>
                  <a:cubicBezTo>
                    <a:pt x="10613" y="27696"/>
                    <a:pt x="10725" y="27640"/>
                    <a:pt x="10838" y="27584"/>
                  </a:cubicBezTo>
                  <a:cubicBezTo>
                    <a:pt x="10950" y="27528"/>
                    <a:pt x="11062" y="27444"/>
                    <a:pt x="11146" y="27360"/>
                  </a:cubicBezTo>
                  <a:cubicBezTo>
                    <a:pt x="11370" y="27192"/>
                    <a:pt x="11538" y="26996"/>
                    <a:pt x="11706" y="26800"/>
                  </a:cubicBezTo>
                  <a:cubicBezTo>
                    <a:pt x="12154" y="26156"/>
                    <a:pt x="12462" y="25456"/>
                    <a:pt x="12686" y="24812"/>
                  </a:cubicBezTo>
                  <a:cubicBezTo>
                    <a:pt x="12658" y="25512"/>
                    <a:pt x="12686" y="26268"/>
                    <a:pt x="12910" y="26996"/>
                  </a:cubicBezTo>
                  <a:cubicBezTo>
                    <a:pt x="13078" y="27528"/>
                    <a:pt x="13358" y="28004"/>
                    <a:pt x="13750" y="28312"/>
                  </a:cubicBezTo>
                  <a:cubicBezTo>
                    <a:pt x="13946" y="28509"/>
                    <a:pt x="14142" y="28621"/>
                    <a:pt x="14366" y="28705"/>
                  </a:cubicBezTo>
                  <a:cubicBezTo>
                    <a:pt x="14590" y="28817"/>
                    <a:pt x="14786" y="28845"/>
                    <a:pt x="14982" y="28845"/>
                  </a:cubicBezTo>
                  <a:lnTo>
                    <a:pt x="15038" y="28845"/>
                  </a:lnTo>
                  <a:cubicBezTo>
                    <a:pt x="15262" y="28845"/>
                    <a:pt x="15486" y="28789"/>
                    <a:pt x="15710" y="28677"/>
                  </a:cubicBezTo>
                  <a:cubicBezTo>
                    <a:pt x="15906" y="28565"/>
                    <a:pt x="16102" y="28425"/>
                    <a:pt x="16298" y="28228"/>
                  </a:cubicBezTo>
                  <a:cubicBezTo>
                    <a:pt x="16662" y="27864"/>
                    <a:pt x="16914" y="27360"/>
                    <a:pt x="17026" y="26856"/>
                  </a:cubicBezTo>
                  <a:cubicBezTo>
                    <a:pt x="17138" y="26296"/>
                    <a:pt x="17194" y="25708"/>
                    <a:pt x="17138" y="25064"/>
                  </a:cubicBezTo>
                  <a:cubicBezTo>
                    <a:pt x="17138" y="24924"/>
                    <a:pt x="17110" y="24784"/>
                    <a:pt x="17110" y="24644"/>
                  </a:cubicBezTo>
                  <a:cubicBezTo>
                    <a:pt x="17362" y="25288"/>
                    <a:pt x="17726" y="25960"/>
                    <a:pt x="18230" y="26548"/>
                  </a:cubicBezTo>
                  <a:cubicBezTo>
                    <a:pt x="18399" y="26772"/>
                    <a:pt x="18595" y="26940"/>
                    <a:pt x="18819" y="27080"/>
                  </a:cubicBezTo>
                  <a:cubicBezTo>
                    <a:pt x="19043" y="27220"/>
                    <a:pt x="19295" y="27360"/>
                    <a:pt x="19519" y="27416"/>
                  </a:cubicBezTo>
                  <a:cubicBezTo>
                    <a:pt x="19743" y="27500"/>
                    <a:pt x="19995" y="27528"/>
                    <a:pt x="20219" y="27528"/>
                  </a:cubicBezTo>
                  <a:lnTo>
                    <a:pt x="20247" y="27528"/>
                  </a:lnTo>
                  <a:cubicBezTo>
                    <a:pt x="20471" y="27528"/>
                    <a:pt x="20695" y="27472"/>
                    <a:pt x="20919" y="27360"/>
                  </a:cubicBezTo>
                  <a:cubicBezTo>
                    <a:pt x="21283" y="27192"/>
                    <a:pt x="21619" y="26800"/>
                    <a:pt x="21787" y="26296"/>
                  </a:cubicBezTo>
                  <a:cubicBezTo>
                    <a:pt x="21871" y="26072"/>
                    <a:pt x="21927" y="25820"/>
                    <a:pt x="21955" y="25540"/>
                  </a:cubicBezTo>
                  <a:cubicBezTo>
                    <a:pt x="21955" y="25260"/>
                    <a:pt x="21955" y="25008"/>
                    <a:pt x="21899" y="24756"/>
                  </a:cubicBezTo>
                  <a:cubicBezTo>
                    <a:pt x="21787" y="24196"/>
                    <a:pt x="21591" y="23636"/>
                    <a:pt x="21283" y="23076"/>
                  </a:cubicBezTo>
                  <a:lnTo>
                    <a:pt x="21283" y="23076"/>
                  </a:lnTo>
                  <a:cubicBezTo>
                    <a:pt x="21227" y="22936"/>
                    <a:pt x="21143" y="22824"/>
                    <a:pt x="21059" y="22712"/>
                  </a:cubicBezTo>
                  <a:cubicBezTo>
                    <a:pt x="21171" y="22796"/>
                    <a:pt x="21283" y="22908"/>
                    <a:pt x="21367" y="22992"/>
                  </a:cubicBezTo>
                  <a:cubicBezTo>
                    <a:pt x="21871" y="23412"/>
                    <a:pt x="22347" y="23748"/>
                    <a:pt x="22851" y="24000"/>
                  </a:cubicBezTo>
                  <a:cubicBezTo>
                    <a:pt x="23103" y="24112"/>
                    <a:pt x="23355" y="24196"/>
                    <a:pt x="23607" y="24224"/>
                  </a:cubicBezTo>
                  <a:cubicBezTo>
                    <a:pt x="23775" y="24252"/>
                    <a:pt x="23943" y="24280"/>
                    <a:pt x="24083" y="24280"/>
                  </a:cubicBezTo>
                  <a:cubicBezTo>
                    <a:pt x="24195" y="24280"/>
                    <a:pt x="24279" y="24252"/>
                    <a:pt x="24391" y="24252"/>
                  </a:cubicBezTo>
                  <a:cubicBezTo>
                    <a:pt x="24923" y="24196"/>
                    <a:pt x="25371" y="23972"/>
                    <a:pt x="25651" y="23636"/>
                  </a:cubicBezTo>
                  <a:lnTo>
                    <a:pt x="25735" y="23524"/>
                  </a:lnTo>
                  <a:lnTo>
                    <a:pt x="25735" y="23524"/>
                  </a:lnTo>
                  <a:cubicBezTo>
                    <a:pt x="25820" y="23384"/>
                    <a:pt x="25904" y="23216"/>
                    <a:pt x="25960" y="23020"/>
                  </a:cubicBezTo>
                  <a:cubicBezTo>
                    <a:pt x="26016" y="22796"/>
                    <a:pt x="26044" y="22544"/>
                    <a:pt x="26016" y="22292"/>
                  </a:cubicBezTo>
                  <a:cubicBezTo>
                    <a:pt x="25988" y="21788"/>
                    <a:pt x="25820" y="21284"/>
                    <a:pt x="25511" y="20836"/>
                  </a:cubicBezTo>
                  <a:cubicBezTo>
                    <a:pt x="25175" y="20387"/>
                    <a:pt x="24783" y="19967"/>
                    <a:pt x="24251" y="19547"/>
                  </a:cubicBezTo>
                  <a:cubicBezTo>
                    <a:pt x="24139" y="19463"/>
                    <a:pt x="24027" y="19379"/>
                    <a:pt x="23915" y="19295"/>
                  </a:cubicBezTo>
                  <a:cubicBezTo>
                    <a:pt x="24559" y="19547"/>
                    <a:pt x="25287" y="19715"/>
                    <a:pt x="26072" y="19743"/>
                  </a:cubicBezTo>
                  <a:lnTo>
                    <a:pt x="26128" y="19743"/>
                  </a:lnTo>
                  <a:cubicBezTo>
                    <a:pt x="26380" y="19743"/>
                    <a:pt x="26632" y="19715"/>
                    <a:pt x="26856" y="19659"/>
                  </a:cubicBezTo>
                  <a:cubicBezTo>
                    <a:pt x="27136" y="19575"/>
                    <a:pt x="27388" y="19491"/>
                    <a:pt x="27584" y="19351"/>
                  </a:cubicBezTo>
                  <a:cubicBezTo>
                    <a:pt x="27808" y="19211"/>
                    <a:pt x="28004" y="19071"/>
                    <a:pt x="28144" y="18903"/>
                  </a:cubicBezTo>
                  <a:cubicBezTo>
                    <a:pt x="28312" y="18707"/>
                    <a:pt x="28424" y="18511"/>
                    <a:pt x="28480" y="18287"/>
                  </a:cubicBezTo>
                  <a:cubicBezTo>
                    <a:pt x="28536" y="18091"/>
                    <a:pt x="28536" y="17867"/>
                    <a:pt x="28508" y="17615"/>
                  </a:cubicBezTo>
                  <a:cubicBezTo>
                    <a:pt x="28480" y="17419"/>
                    <a:pt x="28396" y="17167"/>
                    <a:pt x="28284" y="16943"/>
                  </a:cubicBezTo>
                  <a:cubicBezTo>
                    <a:pt x="28172" y="16719"/>
                    <a:pt x="28004" y="16495"/>
                    <a:pt x="27836" y="16299"/>
                  </a:cubicBezTo>
                  <a:cubicBezTo>
                    <a:pt x="27640" y="16103"/>
                    <a:pt x="27444" y="15935"/>
                    <a:pt x="27192" y="15823"/>
                  </a:cubicBezTo>
                  <a:cubicBezTo>
                    <a:pt x="26520" y="15431"/>
                    <a:pt x="25791" y="15207"/>
                    <a:pt x="25119" y="15067"/>
                  </a:cubicBezTo>
                  <a:cubicBezTo>
                    <a:pt x="25259" y="15039"/>
                    <a:pt x="25427" y="15039"/>
                    <a:pt x="25539" y="15011"/>
                  </a:cubicBezTo>
                  <a:cubicBezTo>
                    <a:pt x="26212" y="14927"/>
                    <a:pt x="26772" y="14787"/>
                    <a:pt x="27276" y="145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39"/>
            <p:cNvSpPr/>
            <p:nvPr/>
          </p:nvSpPr>
          <p:spPr>
            <a:xfrm>
              <a:off x="6485050" y="489350"/>
              <a:ext cx="467000" cy="465575"/>
            </a:xfrm>
            <a:custGeom>
              <a:rect b="b" l="l" r="r" t="t"/>
              <a:pathLst>
                <a:path extrusionOk="0" h="18623" w="18680">
                  <a:moveTo>
                    <a:pt x="18651" y="7926"/>
                  </a:moveTo>
                  <a:lnTo>
                    <a:pt x="18651" y="7926"/>
                  </a:lnTo>
                  <a:lnTo>
                    <a:pt x="18651" y="7926"/>
                  </a:lnTo>
                  <a:lnTo>
                    <a:pt x="18651" y="7926"/>
                  </a:lnTo>
                  <a:lnTo>
                    <a:pt x="18651" y="7926"/>
                  </a:lnTo>
                  <a:cubicBezTo>
                    <a:pt x="18623" y="7673"/>
                    <a:pt x="18455" y="7421"/>
                    <a:pt x="18203" y="7225"/>
                  </a:cubicBezTo>
                  <a:cubicBezTo>
                    <a:pt x="18091" y="7113"/>
                    <a:pt x="17923" y="7029"/>
                    <a:pt x="17783" y="6973"/>
                  </a:cubicBezTo>
                  <a:cubicBezTo>
                    <a:pt x="17615" y="6917"/>
                    <a:pt x="17475" y="6861"/>
                    <a:pt x="17307" y="6833"/>
                  </a:cubicBezTo>
                  <a:cubicBezTo>
                    <a:pt x="17111" y="6833"/>
                    <a:pt x="16915" y="6833"/>
                    <a:pt x="16719" y="6833"/>
                  </a:cubicBezTo>
                  <a:cubicBezTo>
                    <a:pt x="16523" y="6833"/>
                    <a:pt x="16355" y="6861"/>
                    <a:pt x="16159" y="6889"/>
                  </a:cubicBezTo>
                  <a:cubicBezTo>
                    <a:pt x="15795" y="6945"/>
                    <a:pt x="15431" y="7057"/>
                    <a:pt x="15067" y="7169"/>
                  </a:cubicBezTo>
                  <a:cubicBezTo>
                    <a:pt x="15011" y="7197"/>
                    <a:pt x="14927" y="7225"/>
                    <a:pt x="14871" y="7253"/>
                  </a:cubicBezTo>
                  <a:lnTo>
                    <a:pt x="14871" y="7253"/>
                  </a:lnTo>
                  <a:cubicBezTo>
                    <a:pt x="14927" y="7225"/>
                    <a:pt x="15011" y="7197"/>
                    <a:pt x="15067" y="7169"/>
                  </a:cubicBezTo>
                  <a:cubicBezTo>
                    <a:pt x="15431" y="7029"/>
                    <a:pt x="15767" y="6889"/>
                    <a:pt x="16075" y="6693"/>
                  </a:cubicBezTo>
                  <a:cubicBezTo>
                    <a:pt x="16411" y="6497"/>
                    <a:pt x="16719" y="6273"/>
                    <a:pt x="16999" y="5993"/>
                  </a:cubicBezTo>
                  <a:cubicBezTo>
                    <a:pt x="17111" y="5853"/>
                    <a:pt x="17195" y="5713"/>
                    <a:pt x="17279" y="5573"/>
                  </a:cubicBezTo>
                  <a:cubicBezTo>
                    <a:pt x="17363" y="5433"/>
                    <a:pt x="17419" y="5265"/>
                    <a:pt x="17447" y="5125"/>
                  </a:cubicBezTo>
                  <a:cubicBezTo>
                    <a:pt x="17447" y="5041"/>
                    <a:pt x="17475" y="4957"/>
                    <a:pt x="17475" y="4873"/>
                  </a:cubicBezTo>
                  <a:cubicBezTo>
                    <a:pt x="17475" y="4817"/>
                    <a:pt x="17475" y="4733"/>
                    <a:pt x="17475" y="4649"/>
                  </a:cubicBezTo>
                  <a:cubicBezTo>
                    <a:pt x="17447" y="4509"/>
                    <a:pt x="17391" y="4397"/>
                    <a:pt x="17335" y="4285"/>
                  </a:cubicBezTo>
                  <a:lnTo>
                    <a:pt x="17335" y="4285"/>
                  </a:lnTo>
                  <a:lnTo>
                    <a:pt x="17335" y="4257"/>
                  </a:lnTo>
                  <a:lnTo>
                    <a:pt x="17335" y="4257"/>
                  </a:lnTo>
                  <a:lnTo>
                    <a:pt x="17335" y="4257"/>
                  </a:lnTo>
                  <a:cubicBezTo>
                    <a:pt x="17251" y="4145"/>
                    <a:pt x="17167" y="4061"/>
                    <a:pt x="17055" y="3977"/>
                  </a:cubicBezTo>
                  <a:cubicBezTo>
                    <a:pt x="16915" y="3893"/>
                    <a:pt x="16775" y="3837"/>
                    <a:pt x="16635" y="3809"/>
                  </a:cubicBezTo>
                  <a:cubicBezTo>
                    <a:pt x="16467" y="3753"/>
                    <a:pt x="16299" y="3753"/>
                    <a:pt x="16131" y="3753"/>
                  </a:cubicBezTo>
                  <a:cubicBezTo>
                    <a:pt x="16047" y="3753"/>
                    <a:pt x="15963" y="3753"/>
                    <a:pt x="15879" y="3781"/>
                  </a:cubicBezTo>
                  <a:cubicBezTo>
                    <a:pt x="15795" y="3781"/>
                    <a:pt x="15739" y="3809"/>
                    <a:pt x="15655" y="3837"/>
                  </a:cubicBezTo>
                  <a:cubicBezTo>
                    <a:pt x="14899" y="4061"/>
                    <a:pt x="14283" y="4537"/>
                    <a:pt x="13751" y="5041"/>
                  </a:cubicBezTo>
                  <a:cubicBezTo>
                    <a:pt x="13695" y="5097"/>
                    <a:pt x="13639" y="5153"/>
                    <a:pt x="13583" y="5209"/>
                  </a:cubicBezTo>
                  <a:lnTo>
                    <a:pt x="13583" y="5209"/>
                  </a:lnTo>
                  <a:cubicBezTo>
                    <a:pt x="13639" y="5153"/>
                    <a:pt x="13695" y="5097"/>
                    <a:pt x="13751" y="5041"/>
                  </a:cubicBezTo>
                  <a:cubicBezTo>
                    <a:pt x="14003" y="4761"/>
                    <a:pt x="14255" y="4481"/>
                    <a:pt x="14451" y="4173"/>
                  </a:cubicBezTo>
                  <a:cubicBezTo>
                    <a:pt x="14675" y="3865"/>
                    <a:pt x="14871" y="3557"/>
                    <a:pt x="15011" y="3165"/>
                  </a:cubicBezTo>
                  <a:cubicBezTo>
                    <a:pt x="15123" y="2857"/>
                    <a:pt x="15123" y="2521"/>
                    <a:pt x="15067" y="2185"/>
                  </a:cubicBezTo>
                  <a:cubicBezTo>
                    <a:pt x="15039" y="2045"/>
                    <a:pt x="14983" y="1905"/>
                    <a:pt x="14899" y="1765"/>
                  </a:cubicBezTo>
                  <a:cubicBezTo>
                    <a:pt x="14815" y="1653"/>
                    <a:pt x="14731" y="1541"/>
                    <a:pt x="14619" y="1485"/>
                  </a:cubicBezTo>
                  <a:lnTo>
                    <a:pt x="14619" y="1485"/>
                  </a:lnTo>
                  <a:lnTo>
                    <a:pt x="14619" y="1485"/>
                  </a:lnTo>
                  <a:lnTo>
                    <a:pt x="14619" y="1485"/>
                  </a:lnTo>
                  <a:lnTo>
                    <a:pt x="14619" y="1485"/>
                  </a:lnTo>
                  <a:cubicBezTo>
                    <a:pt x="14507" y="1401"/>
                    <a:pt x="14367" y="1345"/>
                    <a:pt x="14227" y="1317"/>
                  </a:cubicBezTo>
                  <a:cubicBezTo>
                    <a:pt x="14143" y="1317"/>
                    <a:pt x="14087" y="1317"/>
                    <a:pt x="14003" y="1317"/>
                  </a:cubicBezTo>
                  <a:cubicBezTo>
                    <a:pt x="13919" y="1317"/>
                    <a:pt x="13835" y="1317"/>
                    <a:pt x="13779" y="1317"/>
                  </a:cubicBezTo>
                  <a:cubicBezTo>
                    <a:pt x="13443" y="1373"/>
                    <a:pt x="13134" y="1541"/>
                    <a:pt x="12882" y="1765"/>
                  </a:cubicBezTo>
                  <a:cubicBezTo>
                    <a:pt x="12742" y="1877"/>
                    <a:pt x="12602" y="2017"/>
                    <a:pt x="12490" y="2185"/>
                  </a:cubicBezTo>
                  <a:cubicBezTo>
                    <a:pt x="12378" y="2325"/>
                    <a:pt x="12266" y="2493"/>
                    <a:pt x="12154" y="2633"/>
                  </a:cubicBezTo>
                  <a:cubicBezTo>
                    <a:pt x="11958" y="2969"/>
                    <a:pt x="11790" y="3305"/>
                    <a:pt x="11650" y="3641"/>
                  </a:cubicBezTo>
                  <a:cubicBezTo>
                    <a:pt x="11622" y="3697"/>
                    <a:pt x="11594" y="3781"/>
                    <a:pt x="11566" y="3837"/>
                  </a:cubicBezTo>
                  <a:lnTo>
                    <a:pt x="11538" y="3837"/>
                  </a:lnTo>
                  <a:cubicBezTo>
                    <a:pt x="11566" y="3781"/>
                    <a:pt x="11622" y="3697"/>
                    <a:pt x="11622" y="3641"/>
                  </a:cubicBezTo>
                  <a:cubicBezTo>
                    <a:pt x="11762" y="3277"/>
                    <a:pt x="11874" y="2941"/>
                    <a:pt x="11958" y="2549"/>
                  </a:cubicBezTo>
                  <a:cubicBezTo>
                    <a:pt x="12014" y="2185"/>
                    <a:pt x="12070" y="1821"/>
                    <a:pt x="12042" y="1429"/>
                  </a:cubicBezTo>
                  <a:cubicBezTo>
                    <a:pt x="12014" y="1261"/>
                    <a:pt x="11986" y="1093"/>
                    <a:pt x="11930" y="925"/>
                  </a:cubicBezTo>
                  <a:cubicBezTo>
                    <a:pt x="11902" y="869"/>
                    <a:pt x="11846" y="785"/>
                    <a:pt x="11818" y="701"/>
                  </a:cubicBezTo>
                  <a:cubicBezTo>
                    <a:pt x="11790" y="645"/>
                    <a:pt x="11734" y="561"/>
                    <a:pt x="11678" y="505"/>
                  </a:cubicBezTo>
                  <a:cubicBezTo>
                    <a:pt x="11650" y="449"/>
                    <a:pt x="11594" y="393"/>
                    <a:pt x="11538" y="337"/>
                  </a:cubicBezTo>
                  <a:cubicBezTo>
                    <a:pt x="11510" y="309"/>
                    <a:pt x="11482" y="281"/>
                    <a:pt x="11454" y="253"/>
                  </a:cubicBezTo>
                  <a:cubicBezTo>
                    <a:pt x="11426" y="225"/>
                    <a:pt x="11398" y="225"/>
                    <a:pt x="11370" y="197"/>
                  </a:cubicBezTo>
                  <a:cubicBezTo>
                    <a:pt x="11258" y="113"/>
                    <a:pt x="11118" y="57"/>
                    <a:pt x="11006" y="29"/>
                  </a:cubicBezTo>
                  <a:lnTo>
                    <a:pt x="11006" y="29"/>
                  </a:lnTo>
                  <a:lnTo>
                    <a:pt x="10978" y="29"/>
                  </a:lnTo>
                  <a:lnTo>
                    <a:pt x="10978" y="29"/>
                  </a:lnTo>
                  <a:lnTo>
                    <a:pt x="10978" y="29"/>
                  </a:lnTo>
                  <a:cubicBezTo>
                    <a:pt x="10866" y="0"/>
                    <a:pt x="10726" y="29"/>
                    <a:pt x="10586" y="57"/>
                  </a:cubicBezTo>
                  <a:cubicBezTo>
                    <a:pt x="10446" y="85"/>
                    <a:pt x="10306" y="141"/>
                    <a:pt x="10166" y="253"/>
                  </a:cubicBezTo>
                  <a:cubicBezTo>
                    <a:pt x="10026" y="337"/>
                    <a:pt x="9914" y="449"/>
                    <a:pt x="9802" y="561"/>
                  </a:cubicBezTo>
                  <a:cubicBezTo>
                    <a:pt x="9690" y="701"/>
                    <a:pt x="9606" y="841"/>
                    <a:pt x="9522" y="981"/>
                  </a:cubicBezTo>
                  <a:cubicBezTo>
                    <a:pt x="9382" y="1345"/>
                    <a:pt x="9270" y="1709"/>
                    <a:pt x="9214" y="2101"/>
                  </a:cubicBezTo>
                  <a:cubicBezTo>
                    <a:pt x="9158" y="2465"/>
                    <a:pt x="9158" y="2829"/>
                    <a:pt x="9158" y="3193"/>
                  </a:cubicBezTo>
                  <a:cubicBezTo>
                    <a:pt x="9158" y="3277"/>
                    <a:pt x="9158" y="3333"/>
                    <a:pt x="9158" y="3417"/>
                  </a:cubicBezTo>
                  <a:lnTo>
                    <a:pt x="9158" y="3417"/>
                  </a:lnTo>
                  <a:cubicBezTo>
                    <a:pt x="9158" y="3333"/>
                    <a:pt x="9158" y="3277"/>
                    <a:pt x="9158" y="3193"/>
                  </a:cubicBezTo>
                  <a:cubicBezTo>
                    <a:pt x="9130" y="2829"/>
                    <a:pt x="9074" y="2465"/>
                    <a:pt x="8990" y="2101"/>
                  </a:cubicBezTo>
                  <a:cubicBezTo>
                    <a:pt x="8906" y="1737"/>
                    <a:pt x="8794" y="1373"/>
                    <a:pt x="8598" y="1009"/>
                  </a:cubicBezTo>
                  <a:cubicBezTo>
                    <a:pt x="8514" y="869"/>
                    <a:pt x="8430" y="729"/>
                    <a:pt x="8318" y="617"/>
                  </a:cubicBezTo>
                  <a:cubicBezTo>
                    <a:pt x="8206" y="505"/>
                    <a:pt x="8066" y="393"/>
                    <a:pt x="7926" y="309"/>
                  </a:cubicBezTo>
                  <a:cubicBezTo>
                    <a:pt x="7898" y="309"/>
                    <a:pt x="7842" y="281"/>
                    <a:pt x="7814" y="253"/>
                  </a:cubicBezTo>
                  <a:cubicBezTo>
                    <a:pt x="7786" y="253"/>
                    <a:pt x="7758" y="225"/>
                    <a:pt x="7702" y="225"/>
                  </a:cubicBezTo>
                  <a:cubicBezTo>
                    <a:pt x="7646" y="197"/>
                    <a:pt x="7562" y="169"/>
                    <a:pt x="7506" y="169"/>
                  </a:cubicBezTo>
                  <a:cubicBezTo>
                    <a:pt x="7338" y="141"/>
                    <a:pt x="7198" y="141"/>
                    <a:pt x="7086" y="169"/>
                  </a:cubicBezTo>
                  <a:lnTo>
                    <a:pt x="7086" y="169"/>
                  </a:lnTo>
                  <a:lnTo>
                    <a:pt x="7086" y="169"/>
                  </a:lnTo>
                  <a:lnTo>
                    <a:pt x="7086" y="169"/>
                  </a:lnTo>
                  <a:cubicBezTo>
                    <a:pt x="7002" y="197"/>
                    <a:pt x="6946" y="197"/>
                    <a:pt x="6890" y="253"/>
                  </a:cubicBezTo>
                  <a:cubicBezTo>
                    <a:pt x="6834" y="281"/>
                    <a:pt x="6778" y="309"/>
                    <a:pt x="6722" y="365"/>
                  </a:cubicBezTo>
                  <a:cubicBezTo>
                    <a:pt x="6610" y="449"/>
                    <a:pt x="6498" y="561"/>
                    <a:pt x="6414" y="701"/>
                  </a:cubicBezTo>
                  <a:cubicBezTo>
                    <a:pt x="6330" y="841"/>
                    <a:pt x="6274" y="981"/>
                    <a:pt x="6218" y="1149"/>
                  </a:cubicBezTo>
                  <a:cubicBezTo>
                    <a:pt x="6162" y="1317"/>
                    <a:pt x="6134" y="1485"/>
                    <a:pt x="6134" y="1653"/>
                  </a:cubicBezTo>
                  <a:cubicBezTo>
                    <a:pt x="6134" y="1737"/>
                    <a:pt x="6134" y="1821"/>
                    <a:pt x="6162" y="1933"/>
                  </a:cubicBezTo>
                  <a:cubicBezTo>
                    <a:pt x="6162" y="2017"/>
                    <a:pt x="6162" y="2129"/>
                    <a:pt x="6190" y="2213"/>
                  </a:cubicBezTo>
                  <a:cubicBezTo>
                    <a:pt x="6218" y="2409"/>
                    <a:pt x="6274" y="2605"/>
                    <a:pt x="6302" y="2773"/>
                  </a:cubicBezTo>
                  <a:cubicBezTo>
                    <a:pt x="6414" y="3137"/>
                    <a:pt x="6554" y="3473"/>
                    <a:pt x="6722" y="3809"/>
                  </a:cubicBezTo>
                  <a:cubicBezTo>
                    <a:pt x="6722" y="3865"/>
                    <a:pt x="6750" y="3921"/>
                    <a:pt x="6778" y="3977"/>
                  </a:cubicBezTo>
                  <a:lnTo>
                    <a:pt x="6778" y="3977"/>
                  </a:lnTo>
                  <a:cubicBezTo>
                    <a:pt x="6750" y="3921"/>
                    <a:pt x="6722" y="3865"/>
                    <a:pt x="6694" y="3809"/>
                  </a:cubicBezTo>
                  <a:cubicBezTo>
                    <a:pt x="6526" y="3501"/>
                    <a:pt x="6330" y="3165"/>
                    <a:pt x="6106" y="2857"/>
                  </a:cubicBezTo>
                  <a:cubicBezTo>
                    <a:pt x="5882" y="2577"/>
                    <a:pt x="5630" y="2297"/>
                    <a:pt x="5321" y="2045"/>
                  </a:cubicBezTo>
                  <a:cubicBezTo>
                    <a:pt x="5181" y="1933"/>
                    <a:pt x="5041" y="1877"/>
                    <a:pt x="4901" y="1793"/>
                  </a:cubicBezTo>
                  <a:cubicBezTo>
                    <a:pt x="4817" y="1765"/>
                    <a:pt x="4733" y="1737"/>
                    <a:pt x="4649" y="1737"/>
                  </a:cubicBezTo>
                  <a:cubicBezTo>
                    <a:pt x="4565" y="1709"/>
                    <a:pt x="4509" y="1681"/>
                    <a:pt x="4425" y="1681"/>
                  </a:cubicBezTo>
                  <a:cubicBezTo>
                    <a:pt x="4341" y="1681"/>
                    <a:pt x="4257" y="1681"/>
                    <a:pt x="4173" y="1681"/>
                  </a:cubicBezTo>
                  <a:cubicBezTo>
                    <a:pt x="4117" y="1681"/>
                    <a:pt x="4033" y="1709"/>
                    <a:pt x="3949" y="1709"/>
                  </a:cubicBezTo>
                  <a:cubicBezTo>
                    <a:pt x="3809" y="1737"/>
                    <a:pt x="3697" y="1793"/>
                    <a:pt x="3585" y="1877"/>
                  </a:cubicBezTo>
                  <a:lnTo>
                    <a:pt x="3585" y="1877"/>
                  </a:lnTo>
                  <a:lnTo>
                    <a:pt x="3585" y="1877"/>
                  </a:lnTo>
                  <a:lnTo>
                    <a:pt x="3585" y="1877"/>
                  </a:lnTo>
                  <a:lnTo>
                    <a:pt x="3585" y="1877"/>
                  </a:lnTo>
                  <a:cubicBezTo>
                    <a:pt x="3529" y="1933"/>
                    <a:pt x="3473" y="1961"/>
                    <a:pt x="3445" y="2017"/>
                  </a:cubicBezTo>
                  <a:cubicBezTo>
                    <a:pt x="3389" y="2073"/>
                    <a:pt x="3361" y="2129"/>
                    <a:pt x="3333" y="2213"/>
                  </a:cubicBezTo>
                  <a:cubicBezTo>
                    <a:pt x="3249" y="2325"/>
                    <a:pt x="3221" y="2465"/>
                    <a:pt x="3193" y="2633"/>
                  </a:cubicBezTo>
                  <a:cubicBezTo>
                    <a:pt x="3165" y="2801"/>
                    <a:pt x="3165" y="2969"/>
                    <a:pt x="3193" y="3109"/>
                  </a:cubicBezTo>
                  <a:cubicBezTo>
                    <a:pt x="3221" y="3277"/>
                    <a:pt x="3249" y="3445"/>
                    <a:pt x="3333" y="3613"/>
                  </a:cubicBezTo>
                  <a:cubicBezTo>
                    <a:pt x="3417" y="3781"/>
                    <a:pt x="3501" y="3949"/>
                    <a:pt x="3613" y="4117"/>
                  </a:cubicBezTo>
                  <a:cubicBezTo>
                    <a:pt x="3697" y="4285"/>
                    <a:pt x="3809" y="4425"/>
                    <a:pt x="3949" y="4565"/>
                  </a:cubicBezTo>
                  <a:cubicBezTo>
                    <a:pt x="4173" y="4873"/>
                    <a:pt x="4453" y="5125"/>
                    <a:pt x="4733" y="5377"/>
                  </a:cubicBezTo>
                  <a:cubicBezTo>
                    <a:pt x="4761" y="5405"/>
                    <a:pt x="4789" y="5433"/>
                    <a:pt x="4845" y="5461"/>
                  </a:cubicBezTo>
                  <a:lnTo>
                    <a:pt x="4817" y="5461"/>
                  </a:lnTo>
                  <a:cubicBezTo>
                    <a:pt x="4789" y="5433"/>
                    <a:pt x="4761" y="5405"/>
                    <a:pt x="4705" y="5377"/>
                  </a:cubicBezTo>
                  <a:cubicBezTo>
                    <a:pt x="4425" y="5153"/>
                    <a:pt x="4117" y="4929"/>
                    <a:pt x="3781" y="4733"/>
                  </a:cubicBezTo>
                  <a:cubicBezTo>
                    <a:pt x="3473" y="4537"/>
                    <a:pt x="3109" y="4397"/>
                    <a:pt x="2745" y="4313"/>
                  </a:cubicBezTo>
                  <a:cubicBezTo>
                    <a:pt x="2661" y="4285"/>
                    <a:pt x="2577" y="4285"/>
                    <a:pt x="2493" y="4257"/>
                  </a:cubicBezTo>
                  <a:cubicBezTo>
                    <a:pt x="2409" y="4257"/>
                    <a:pt x="2325" y="4257"/>
                    <a:pt x="2241" y="4257"/>
                  </a:cubicBezTo>
                  <a:cubicBezTo>
                    <a:pt x="2073" y="4257"/>
                    <a:pt x="1905" y="4285"/>
                    <a:pt x="1765" y="4341"/>
                  </a:cubicBezTo>
                  <a:cubicBezTo>
                    <a:pt x="1597" y="4397"/>
                    <a:pt x="1457" y="4481"/>
                    <a:pt x="1345" y="4565"/>
                  </a:cubicBezTo>
                  <a:cubicBezTo>
                    <a:pt x="1233" y="4649"/>
                    <a:pt x="1149" y="4761"/>
                    <a:pt x="1093" y="4873"/>
                  </a:cubicBezTo>
                  <a:lnTo>
                    <a:pt x="1093" y="4873"/>
                  </a:lnTo>
                  <a:lnTo>
                    <a:pt x="1093" y="4873"/>
                  </a:lnTo>
                  <a:lnTo>
                    <a:pt x="1093" y="4873"/>
                  </a:lnTo>
                  <a:lnTo>
                    <a:pt x="1093" y="4873"/>
                  </a:lnTo>
                  <a:cubicBezTo>
                    <a:pt x="953" y="5097"/>
                    <a:pt x="953" y="5433"/>
                    <a:pt x="1037" y="5713"/>
                  </a:cubicBezTo>
                  <a:cubicBezTo>
                    <a:pt x="1065" y="5797"/>
                    <a:pt x="1093" y="5881"/>
                    <a:pt x="1121" y="5965"/>
                  </a:cubicBezTo>
                  <a:cubicBezTo>
                    <a:pt x="1149" y="6021"/>
                    <a:pt x="1177" y="6105"/>
                    <a:pt x="1233" y="6161"/>
                  </a:cubicBezTo>
                  <a:cubicBezTo>
                    <a:pt x="1317" y="6301"/>
                    <a:pt x="1429" y="6441"/>
                    <a:pt x="1541" y="6553"/>
                  </a:cubicBezTo>
                  <a:cubicBezTo>
                    <a:pt x="1849" y="6805"/>
                    <a:pt x="2157" y="7029"/>
                    <a:pt x="2493" y="7197"/>
                  </a:cubicBezTo>
                  <a:cubicBezTo>
                    <a:pt x="2829" y="7365"/>
                    <a:pt x="3193" y="7477"/>
                    <a:pt x="3529" y="7589"/>
                  </a:cubicBezTo>
                  <a:cubicBezTo>
                    <a:pt x="3585" y="7589"/>
                    <a:pt x="3613" y="7617"/>
                    <a:pt x="3641" y="7617"/>
                  </a:cubicBezTo>
                  <a:lnTo>
                    <a:pt x="3641" y="7617"/>
                  </a:lnTo>
                  <a:cubicBezTo>
                    <a:pt x="3613" y="7617"/>
                    <a:pt x="3585" y="7617"/>
                    <a:pt x="3529" y="7589"/>
                  </a:cubicBezTo>
                  <a:cubicBezTo>
                    <a:pt x="3193" y="7505"/>
                    <a:pt x="2829" y="7421"/>
                    <a:pt x="2437" y="7393"/>
                  </a:cubicBezTo>
                  <a:cubicBezTo>
                    <a:pt x="2073" y="7365"/>
                    <a:pt x="1681" y="7365"/>
                    <a:pt x="1289" y="7421"/>
                  </a:cubicBezTo>
                  <a:cubicBezTo>
                    <a:pt x="1121" y="7477"/>
                    <a:pt x="981" y="7505"/>
                    <a:pt x="813" y="7589"/>
                  </a:cubicBezTo>
                  <a:cubicBezTo>
                    <a:pt x="757" y="7617"/>
                    <a:pt x="673" y="7673"/>
                    <a:pt x="617" y="7701"/>
                  </a:cubicBezTo>
                  <a:cubicBezTo>
                    <a:pt x="533" y="7758"/>
                    <a:pt x="477" y="7814"/>
                    <a:pt x="421" y="7870"/>
                  </a:cubicBezTo>
                  <a:cubicBezTo>
                    <a:pt x="197" y="8066"/>
                    <a:pt x="29" y="8346"/>
                    <a:pt x="29" y="8626"/>
                  </a:cubicBezTo>
                  <a:lnTo>
                    <a:pt x="29" y="8626"/>
                  </a:lnTo>
                  <a:lnTo>
                    <a:pt x="29" y="8626"/>
                  </a:lnTo>
                  <a:lnTo>
                    <a:pt x="29" y="8626"/>
                  </a:lnTo>
                  <a:cubicBezTo>
                    <a:pt x="1" y="8766"/>
                    <a:pt x="29" y="8906"/>
                    <a:pt x="85" y="9018"/>
                  </a:cubicBezTo>
                  <a:cubicBezTo>
                    <a:pt x="141" y="9158"/>
                    <a:pt x="225" y="9298"/>
                    <a:pt x="309" y="9410"/>
                  </a:cubicBezTo>
                  <a:cubicBezTo>
                    <a:pt x="421" y="9550"/>
                    <a:pt x="533" y="9662"/>
                    <a:pt x="673" y="9746"/>
                  </a:cubicBezTo>
                  <a:cubicBezTo>
                    <a:pt x="757" y="9802"/>
                    <a:pt x="813" y="9830"/>
                    <a:pt x="897" y="9886"/>
                  </a:cubicBezTo>
                  <a:cubicBezTo>
                    <a:pt x="953" y="9914"/>
                    <a:pt x="1037" y="9942"/>
                    <a:pt x="1121" y="9970"/>
                  </a:cubicBezTo>
                  <a:cubicBezTo>
                    <a:pt x="1485" y="10082"/>
                    <a:pt x="1877" y="10138"/>
                    <a:pt x="2241" y="10166"/>
                  </a:cubicBezTo>
                  <a:cubicBezTo>
                    <a:pt x="2633" y="10194"/>
                    <a:pt x="2997" y="10166"/>
                    <a:pt x="3361" y="10110"/>
                  </a:cubicBezTo>
                  <a:cubicBezTo>
                    <a:pt x="3389" y="10110"/>
                    <a:pt x="3417" y="10110"/>
                    <a:pt x="3445" y="10110"/>
                  </a:cubicBezTo>
                  <a:lnTo>
                    <a:pt x="3445" y="10110"/>
                  </a:lnTo>
                  <a:lnTo>
                    <a:pt x="3361" y="10110"/>
                  </a:lnTo>
                  <a:cubicBezTo>
                    <a:pt x="2997" y="10194"/>
                    <a:pt x="2633" y="10278"/>
                    <a:pt x="2269" y="10390"/>
                  </a:cubicBezTo>
                  <a:cubicBezTo>
                    <a:pt x="2101" y="10446"/>
                    <a:pt x="1933" y="10502"/>
                    <a:pt x="1765" y="10586"/>
                  </a:cubicBezTo>
                  <a:cubicBezTo>
                    <a:pt x="1569" y="10670"/>
                    <a:pt x="1401" y="10782"/>
                    <a:pt x="1261" y="10894"/>
                  </a:cubicBezTo>
                  <a:cubicBezTo>
                    <a:pt x="1121" y="10978"/>
                    <a:pt x="981" y="11090"/>
                    <a:pt x="897" y="11230"/>
                  </a:cubicBezTo>
                  <a:cubicBezTo>
                    <a:pt x="785" y="11342"/>
                    <a:pt x="701" y="11482"/>
                    <a:pt x="617" y="11650"/>
                  </a:cubicBezTo>
                  <a:cubicBezTo>
                    <a:pt x="561" y="11790"/>
                    <a:pt x="533" y="11930"/>
                    <a:pt x="505" y="12070"/>
                  </a:cubicBezTo>
                  <a:cubicBezTo>
                    <a:pt x="505" y="12154"/>
                    <a:pt x="505" y="12210"/>
                    <a:pt x="505" y="12294"/>
                  </a:cubicBezTo>
                  <a:cubicBezTo>
                    <a:pt x="533" y="12350"/>
                    <a:pt x="533" y="12434"/>
                    <a:pt x="561" y="12490"/>
                  </a:cubicBezTo>
                  <a:lnTo>
                    <a:pt x="561" y="12490"/>
                  </a:lnTo>
                  <a:lnTo>
                    <a:pt x="561" y="12490"/>
                  </a:lnTo>
                  <a:lnTo>
                    <a:pt x="561" y="12490"/>
                  </a:lnTo>
                  <a:lnTo>
                    <a:pt x="561" y="12490"/>
                  </a:lnTo>
                  <a:cubicBezTo>
                    <a:pt x="617" y="12602"/>
                    <a:pt x="701" y="12742"/>
                    <a:pt x="785" y="12826"/>
                  </a:cubicBezTo>
                  <a:cubicBezTo>
                    <a:pt x="841" y="12882"/>
                    <a:pt x="897" y="12938"/>
                    <a:pt x="953" y="12966"/>
                  </a:cubicBezTo>
                  <a:cubicBezTo>
                    <a:pt x="1037" y="13022"/>
                    <a:pt x="1093" y="13050"/>
                    <a:pt x="1177" y="13106"/>
                  </a:cubicBezTo>
                  <a:cubicBezTo>
                    <a:pt x="1233" y="13134"/>
                    <a:pt x="1317" y="13162"/>
                    <a:pt x="1401" y="13190"/>
                  </a:cubicBezTo>
                  <a:cubicBezTo>
                    <a:pt x="1457" y="13218"/>
                    <a:pt x="1541" y="13218"/>
                    <a:pt x="1625" y="13246"/>
                  </a:cubicBezTo>
                  <a:cubicBezTo>
                    <a:pt x="1793" y="13274"/>
                    <a:pt x="1961" y="13274"/>
                    <a:pt x="2129" y="13274"/>
                  </a:cubicBezTo>
                  <a:cubicBezTo>
                    <a:pt x="2521" y="13218"/>
                    <a:pt x="2885" y="13134"/>
                    <a:pt x="3221" y="12994"/>
                  </a:cubicBezTo>
                  <a:cubicBezTo>
                    <a:pt x="3585" y="12854"/>
                    <a:pt x="3921" y="12658"/>
                    <a:pt x="4229" y="12490"/>
                  </a:cubicBezTo>
                  <a:cubicBezTo>
                    <a:pt x="4257" y="12462"/>
                    <a:pt x="4257" y="12462"/>
                    <a:pt x="4285" y="12434"/>
                  </a:cubicBezTo>
                  <a:cubicBezTo>
                    <a:pt x="4285" y="12434"/>
                    <a:pt x="4285" y="12462"/>
                    <a:pt x="4285" y="12462"/>
                  </a:cubicBezTo>
                  <a:cubicBezTo>
                    <a:pt x="4285" y="12462"/>
                    <a:pt x="4257" y="12462"/>
                    <a:pt x="4229" y="12490"/>
                  </a:cubicBezTo>
                  <a:cubicBezTo>
                    <a:pt x="3921" y="12686"/>
                    <a:pt x="3641" y="12910"/>
                    <a:pt x="3361" y="13162"/>
                  </a:cubicBezTo>
                  <a:cubicBezTo>
                    <a:pt x="3221" y="13302"/>
                    <a:pt x="3081" y="13442"/>
                    <a:pt x="2969" y="13582"/>
                  </a:cubicBezTo>
                  <a:cubicBezTo>
                    <a:pt x="2885" y="13638"/>
                    <a:pt x="2829" y="13722"/>
                    <a:pt x="2773" y="13806"/>
                  </a:cubicBezTo>
                  <a:cubicBezTo>
                    <a:pt x="2717" y="13890"/>
                    <a:pt x="2661" y="13974"/>
                    <a:pt x="2605" y="14058"/>
                  </a:cubicBezTo>
                  <a:cubicBezTo>
                    <a:pt x="2521" y="14198"/>
                    <a:pt x="2465" y="14338"/>
                    <a:pt x="2409" y="14506"/>
                  </a:cubicBezTo>
                  <a:cubicBezTo>
                    <a:pt x="2381" y="14674"/>
                    <a:pt x="2353" y="14814"/>
                    <a:pt x="2353" y="14982"/>
                  </a:cubicBezTo>
                  <a:cubicBezTo>
                    <a:pt x="2353" y="15150"/>
                    <a:pt x="2381" y="15290"/>
                    <a:pt x="2437" y="15430"/>
                  </a:cubicBezTo>
                  <a:cubicBezTo>
                    <a:pt x="2437" y="15514"/>
                    <a:pt x="2465" y="15571"/>
                    <a:pt x="2521" y="15627"/>
                  </a:cubicBezTo>
                  <a:cubicBezTo>
                    <a:pt x="2549" y="15683"/>
                    <a:pt x="2577" y="15739"/>
                    <a:pt x="2633" y="15795"/>
                  </a:cubicBezTo>
                  <a:lnTo>
                    <a:pt x="2633" y="15795"/>
                  </a:lnTo>
                  <a:lnTo>
                    <a:pt x="2633" y="15795"/>
                  </a:lnTo>
                  <a:lnTo>
                    <a:pt x="2633" y="15795"/>
                  </a:lnTo>
                  <a:lnTo>
                    <a:pt x="2633" y="15795"/>
                  </a:lnTo>
                  <a:cubicBezTo>
                    <a:pt x="2717" y="15879"/>
                    <a:pt x="2829" y="15963"/>
                    <a:pt x="2969" y="15991"/>
                  </a:cubicBezTo>
                  <a:cubicBezTo>
                    <a:pt x="3053" y="16019"/>
                    <a:pt x="3109" y="16047"/>
                    <a:pt x="3193" y="16075"/>
                  </a:cubicBezTo>
                  <a:cubicBezTo>
                    <a:pt x="3221" y="16075"/>
                    <a:pt x="3277" y="16075"/>
                    <a:pt x="3305" y="16075"/>
                  </a:cubicBezTo>
                  <a:cubicBezTo>
                    <a:pt x="3361" y="16075"/>
                    <a:pt x="3389" y="16103"/>
                    <a:pt x="3417" y="16103"/>
                  </a:cubicBezTo>
                  <a:cubicBezTo>
                    <a:pt x="3585" y="16103"/>
                    <a:pt x="3753" y="16075"/>
                    <a:pt x="3921" y="16047"/>
                  </a:cubicBezTo>
                  <a:cubicBezTo>
                    <a:pt x="4061" y="15991"/>
                    <a:pt x="4229" y="15935"/>
                    <a:pt x="4369" y="15851"/>
                  </a:cubicBezTo>
                  <a:cubicBezTo>
                    <a:pt x="4705" y="15655"/>
                    <a:pt x="5013" y="15430"/>
                    <a:pt x="5265" y="15150"/>
                  </a:cubicBezTo>
                  <a:cubicBezTo>
                    <a:pt x="5545" y="14870"/>
                    <a:pt x="5770" y="14590"/>
                    <a:pt x="5994" y="14282"/>
                  </a:cubicBezTo>
                  <a:cubicBezTo>
                    <a:pt x="5994" y="14282"/>
                    <a:pt x="6022" y="14254"/>
                    <a:pt x="6022" y="14226"/>
                  </a:cubicBezTo>
                  <a:cubicBezTo>
                    <a:pt x="6022" y="14226"/>
                    <a:pt x="6022" y="14226"/>
                    <a:pt x="6022" y="14226"/>
                  </a:cubicBezTo>
                  <a:cubicBezTo>
                    <a:pt x="6022" y="14254"/>
                    <a:pt x="5994" y="14282"/>
                    <a:pt x="5994" y="14282"/>
                  </a:cubicBezTo>
                  <a:cubicBezTo>
                    <a:pt x="5798" y="14590"/>
                    <a:pt x="5601" y="14926"/>
                    <a:pt x="5461" y="15262"/>
                  </a:cubicBezTo>
                  <a:cubicBezTo>
                    <a:pt x="5321" y="15627"/>
                    <a:pt x="5209" y="15991"/>
                    <a:pt x="5153" y="16383"/>
                  </a:cubicBezTo>
                  <a:cubicBezTo>
                    <a:pt x="5125" y="16551"/>
                    <a:pt x="5125" y="16719"/>
                    <a:pt x="5153" y="16887"/>
                  </a:cubicBezTo>
                  <a:cubicBezTo>
                    <a:pt x="5181" y="17027"/>
                    <a:pt x="5209" y="17195"/>
                    <a:pt x="5293" y="17335"/>
                  </a:cubicBezTo>
                  <a:cubicBezTo>
                    <a:pt x="5349" y="17475"/>
                    <a:pt x="5433" y="17615"/>
                    <a:pt x="5545" y="17727"/>
                  </a:cubicBezTo>
                  <a:cubicBezTo>
                    <a:pt x="5630" y="17839"/>
                    <a:pt x="5742" y="17923"/>
                    <a:pt x="5882" y="17951"/>
                  </a:cubicBezTo>
                  <a:lnTo>
                    <a:pt x="5882" y="17951"/>
                  </a:lnTo>
                  <a:lnTo>
                    <a:pt x="5882" y="17951"/>
                  </a:lnTo>
                  <a:lnTo>
                    <a:pt x="5882" y="17951"/>
                  </a:lnTo>
                  <a:lnTo>
                    <a:pt x="5882" y="17951"/>
                  </a:lnTo>
                  <a:cubicBezTo>
                    <a:pt x="5994" y="18007"/>
                    <a:pt x="6134" y="18035"/>
                    <a:pt x="6302" y="18035"/>
                  </a:cubicBezTo>
                  <a:cubicBezTo>
                    <a:pt x="6330" y="18035"/>
                    <a:pt x="6358" y="18007"/>
                    <a:pt x="6386" y="18007"/>
                  </a:cubicBezTo>
                  <a:cubicBezTo>
                    <a:pt x="6442" y="18007"/>
                    <a:pt x="6470" y="18007"/>
                    <a:pt x="6498" y="17979"/>
                  </a:cubicBezTo>
                  <a:cubicBezTo>
                    <a:pt x="6582" y="17979"/>
                    <a:pt x="6666" y="17951"/>
                    <a:pt x="6722" y="17923"/>
                  </a:cubicBezTo>
                  <a:cubicBezTo>
                    <a:pt x="6806" y="17895"/>
                    <a:pt x="6890" y="17867"/>
                    <a:pt x="6946" y="17811"/>
                  </a:cubicBezTo>
                  <a:cubicBezTo>
                    <a:pt x="7030" y="17783"/>
                    <a:pt x="7086" y="17727"/>
                    <a:pt x="7142" y="17671"/>
                  </a:cubicBezTo>
                  <a:cubicBezTo>
                    <a:pt x="7282" y="17587"/>
                    <a:pt x="7394" y="17447"/>
                    <a:pt x="7506" y="17307"/>
                  </a:cubicBezTo>
                  <a:cubicBezTo>
                    <a:pt x="7730" y="16999"/>
                    <a:pt x="7898" y="16663"/>
                    <a:pt x="8038" y="16299"/>
                  </a:cubicBezTo>
                  <a:cubicBezTo>
                    <a:pt x="8150" y="15963"/>
                    <a:pt x="8262" y="15599"/>
                    <a:pt x="8318" y="15234"/>
                  </a:cubicBezTo>
                  <a:cubicBezTo>
                    <a:pt x="8346" y="15206"/>
                    <a:pt x="8346" y="15178"/>
                    <a:pt x="8346" y="15150"/>
                  </a:cubicBezTo>
                  <a:lnTo>
                    <a:pt x="8346" y="15150"/>
                  </a:lnTo>
                  <a:cubicBezTo>
                    <a:pt x="8346" y="15178"/>
                    <a:pt x="8346" y="15206"/>
                    <a:pt x="8346" y="15234"/>
                  </a:cubicBezTo>
                  <a:cubicBezTo>
                    <a:pt x="8290" y="15599"/>
                    <a:pt x="8234" y="15963"/>
                    <a:pt x="8262" y="16327"/>
                  </a:cubicBezTo>
                  <a:cubicBezTo>
                    <a:pt x="8262" y="16523"/>
                    <a:pt x="8262" y="16719"/>
                    <a:pt x="8290" y="16915"/>
                  </a:cubicBezTo>
                  <a:cubicBezTo>
                    <a:pt x="8318" y="17083"/>
                    <a:pt x="8346" y="17279"/>
                    <a:pt x="8402" y="17475"/>
                  </a:cubicBezTo>
                  <a:cubicBezTo>
                    <a:pt x="8514" y="17783"/>
                    <a:pt x="8682" y="18091"/>
                    <a:pt x="8934" y="18287"/>
                  </a:cubicBezTo>
                  <a:cubicBezTo>
                    <a:pt x="8990" y="18343"/>
                    <a:pt x="9046" y="18399"/>
                    <a:pt x="9102" y="18427"/>
                  </a:cubicBezTo>
                  <a:cubicBezTo>
                    <a:pt x="9186" y="18483"/>
                    <a:pt x="9242" y="18511"/>
                    <a:pt x="9326" y="18539"/>
                  </a:cubicBezTo>
                  <a:cubicBezTo>
                    <a:pt x="9438" y="18595"/>
                    <a:pt x="9578" y="18623"/>
                    <a:pt x="9718" y="18623"/>
                  </a:cubicBezTo>
                  <a:lnTo>
                    <a:pt x="9718" y="18623"/>
                  </a:lnTo>
                  <a:lnTo>
                    <a:pt x="9718" y="18623"/>
                  </a:lnTo>
                  <a:lnTo>
                    <a:pt x="9718" y="18623"/>
                  </a:lnTo>
                  <a:cubicBezTo>
                    <a:pt x="9858" y="18623"/>
                    <a:pt x="9998" y="18567"/>
                    <a:pt x="10110" y="18511"/>
                  </a:cubicBezTo>
                  <a:cubicBezTo>
                    <a:pt x="10250" y="18455"/>
                    <a:pt x="10362" y="18343"/>
                    <a:pt x="10474" y="18231"/>
                  </a:cubicBezTo>
                  <a:cubicBezTo>
                    <a:pt x="10698" y="18007"/>
                    <a:pt x="10866" y="17699"/>
                    <a:pt x="10950" y="17391"/>
                  </a:cubicBezTo>
                  <a:cubicBezTo>
                    <a:pt x="11034" y="16999"/>
                    <a:pt x="11034" y="16607"/>
                    <a:pt x="11006" y="16243"/>
                  </a:cubicBezTo>
                  <a:cubicBezTo>
                    <a:pt x="11006" y="15851"/>
                    <a:pt x="10922" y="15486"/>
                    <a:pt x="10838" y="15150"/>
                  </a:cubicBezTo>
                  <a:cubicBezTo>
                    <a:pt x="10838" y="15094"/>
                    <a:pt x="10838" y="15066"/>
                    <a:pt x="10838" y="15038"/>
                  </a:cubicBezTo>
                  <a:lnTo>
                    <a:pt x="10838" y="15038"/>
                  </a:lnTo>
                  <a:cubicBezTo>
                    <a:pt x="10838" y="15066"/>
                    <a:pt x="10838" y="15094"/>
                    <a:pt x="10866" y="15150"/>
                  </a:cubicBezTo>
                  <a:cubicBezTo>
                    <a:pt x="11062" y="15851"/>
                    <a:pt x="11342" y="16551"/>
                    <a:pt x="11846" y="17167"/>
                  </a:cubicBezTo>
                  <a:cubicBezTo>
                    <a:pt x="11902" y="17223"/>
                    <a:pt x="11958" y="17279"/>
                    <a:pt x="12014" y="17335"/>
                  </a:cubicBezTo>
                  <a:cubicBezTo>
                    <a:pt x="12070" y="17391"/>
                    <a:pt x="12154" y="17447"/>
                    <a:pt x="12210" y="17475"/>
                  </a:cubicBezTo>
                  <a:cubicBezTo>
                    <a:pt x="12350" y="17587"/>
                    <a:pt x="12490" y="17643"/>
                    <a:pt x="12658" y="17699"/>
                  </a:cubicBezTo>
                  <a:cubicBezTo>
                    <a:pt x="12798" y="17755"/>
                    <a:pt x="12966" y="17755"/>
                    <a:pt x="13106" y="17755"/>
                  </a:cubicBezTo>
                  <a:cubicBezTo>
                    <a:pt x="13247" y="17755"/>
                    <a:pt x="13387" y="17727"/>
                    <a:pt x="13499" y="17671"/>
                  </a:cubicBezTo>
                  <a:lnTo>
                    <a:pt x="13499" y="17671"/>
                  </a:lnTo>
                  <a:lnTo>
                    <a:pt x="13499" y="17671"/>
                  </a:lnTo>
                  <a:lnTo>
                    <a:pt x="13499" y="17671"/>
                  </a:lnTo>
                  <a:lnTo>
                    <a:pt x="13499" y="17671"/>
                  </a:lnTo>
                  <a:cubicBezTo>
                    <a:pt x="13611" y="17615"/>
                    <a:pt x="13723" y="17531"/>
                    <a:pt x="13835" y="17419"/>
                  </a:cubicBezTo>
                  <a:cubicBezTo>
                    <a:pt x="13863" y="17363"/>
                    <a:pt x="13919" y="17307"/>
                    <a:pt x="13947" y="17223"/>
                  </a:cubicBezTo>
                  <a:cubicBezTo>
                    <a:pt x="13975" y="17167"/>
                    <a:pt x="14031" y="17083"/>
                    <a:pt x="14059" y="17027"/>
                  </a:cubicBezTo>
                  <a:cubicBezTo>
                    <a:pt x="14115" y="16859"/>
                    <a:pt x="14143" y="16691"/>
                    <a:pt x="14143" y="16551"/>
                  </a:cubicBezTo>
                  <a:cubicBezTo>
                    <a:pt x="14171" y="16383"/>
                    <a:pt x="14143" y="16215"/>
                    <a:pt x="14115" y="16047"/>
                  </a:cubicBezTo>
                  <a:cubicBezTo>
                    <a:pt x="14031" y="15655"/>
                    <a:pt x="13891" y="15290"/>
                    <a:pt x="13723" y="14954"/>
                  </a:cubicBezTo>
                  <a:cubicBezTo>
                    <a:pt x="13555" y="14646"/>
                    <a:pt x="13331" y="14310"/>
                    <a:pt x="13106" y="14030"/>
                  </a:cubicBezTo>
                  <a:cubicBezTo>
                    <a:pt x="13078" y="13974"/>
                    <a:pt x="13050" y="13946"/>
                    <a:pt x="13050" y="13918"/>
                  </a:cubicBezTo>
                  <a:cubicBezTo>
                    <a:pt x="13050" y="13918"/>
                    <a:pt x="13050" y="13918"/>
                    <a:pt x="13050" y="13918"/>
                  </a:cubicBezTo>
                  <a:cubicBezTo>
                    <a:pt x="13078" y="13946"/>
                    <a:pt x="13106" y="13974"/>
                    <a:pt x="13134" y="14030"/>
                  </a:cubicBezTo>
                  <a:cubicBezTo>
                    <a:pt x="13359" y="14310"/>
                    <a:pt x="13611" y="14590"/>
                    <a:pt x="13891" y="14842"/>
                  </a:cubicBezTo>
                  <a:cubicBezTo>
                    <a:pt x="14031" y="14954"/>
                    <a:pt x="14171" y="15066"/>
                    <a:pt x="14339" y="15178"/>
                  </a:cubicBezTo>
                  <a:cubicBezTo>
                    <a:pt x="14507" y="15290"/>
                    <a:pt x="14675" y="15374"/>
                    <a:pt x="14843" y="15458"/>
                  </a:cubicBezTo>
                  <a:cubicBezTo>
                    <a:pt x="14983" y="15543"/>
                    <a:pt x="15151" y="15599"/>
                    <a:pt x="15319" y="15627"/>
                  </a:cubicBezTo>
                  <a:cubicBezTo>
                    <a:pt x="15487" y="15655"/>
                    <a:pt x="15655" y="15655"/>
                    <a:pt x="15795" y="15627"/>
                  </a:cubicBezTo>
                  <a:cubicBezTo>
                    <a:pt x="16131" y="15599"/>
                    <a:pt x="16411" y="15458"/>
                    <a:pt x="16579" y="15262"/>
                  </a:cubicBezTo>
                  <a:lnTo>
                    <a:pt x="16579" y="15262"/>
                  </a:lnTo>
                  <a:lnTo>
                    <a:pt x="16579" y="15262"/>
                  </a:lnTo>
                  <a:lnTo>
                    <a:pt x="16579" y="15262"/>
                  </a:lnTo>
                  <a:lnTo>
                    <a:pt x="16579" y="15262"/>
                  </a:lnTo>
                  <a:cubicBezTo>
                    <a:pt x="16607" y="15206"/>
                    <a:pt x="16663" y="15150"/>
                    <a:pt x="16691" y="15094"/>
                  </a:cubicBezTo>
                  <a:cubicBezTo>
                    <a:pt x="16719" y="15038"/>
                    <a:pt x="16747" y="14954"/>
                    <a:pt x="16747" y="14898"/>
                  </a:cubicBezTo>
                  <a:cubicBezTo>
                    <a:pt x="16775" y="14814"/>
                    <a:pt x="16775" y="14758"/>
                    <a:pt x="16803" y="14674"/>
                  </a:cubicBezTo>
                  <a:cubicBezTo>
                    <a:pt x="16803" y="14590"/>
                    <a:pt x="16803" y="14534"/>
                    <a:pt x="16803" y="14450"/>
                  </a:cubicBezTo>
                  <a:cubicBezTo>
                    <a:pt x="16775" y="14282"/>
                    <a:pt x="16747" y="14114"/>
                    <a:pt x="16691" y="13974"/>
                  </a:cubicBezTo>
                  <a:cubicBezTo>
                    <a:pt x="16635" y="13806"/>
                    <a:pt x="16551" y="13666"/>
                    <a:pt x="16467" y="13526"/>
                  </a:cubicBezTo>
                  <a:cubicBezTo>
                    <a:pt x="16411" y="13442"/>
                    <a:pt x="16355" y="13358"/>
                    <a:pt x="16299" y="13302"/>
                  </a:cubicBezTo>
                  <a:cubicBezTo>
                    <a:pt x="16215" y="13218"/>
                    <a:pt x="16159" y="13162"/>
                    <a:pt x="16103" y="13078"/>
                  </a:cubicBezTo>
                  <a:cubicBezTo>
                    <a:pt x="15963" y="12938"/>
                    <a:pt x="15823" y="12826"/>
                    <a:pt x="15683" y="12714"/>
                  </a:cubicBezTo>
                  <a:cubicBezTo>
                    <a:pt x="15375" y="12462"/>
                    <a:pt x="15067" y="12266"/>
                    <a:pt x="14731" y="12098"/>
                  </a:cubicBezTo>
                  <a:cubicBezTo>
                    <a:pt x="14703" y="12070"/>
                    <a:pt x="14647" y="12042"/>
                    <a:pt x="14591" y="12014"/>
                  </a:cubicBezTo>
                  <a:lnTo>
                    <a:pt x="14591" y="12014"/>
                  </a:lnTo>
                  <a:cubicBezTo>
                    <a:pt x="14647" y="12042"/>
                    <a:pt x="14675" y="12070"/>
                    <a:pt x="14731" y="12098"/>
                  </a:cubicBezTo>
                  <a:cubicBezTo>
                    <a:pt x="15067" y="12238"/>
                    <a:pt x="15403" y="12406"/>
                    <a:pt x="15767" y="12518"/>
                  </a:cubicBezTo>
                  <a:cubicBezTo>
                    <a:pt x="16131" y="12630"/>
                    <a:pt x="16495" y="12686"/>
                    <a:pt x="16887" y="12714"/>
                  </a:cubicBezTo>
                  <a:cubicBezTo>
                    <a:pt x="17055" y="12714"/>
                    <a:pt x="17223" y="12686"/>
                    <a:pt x="17391" y="12658"/>
                  </a:cubicBezTo>
                  <a:cubicBezTo>
                    <a:pt x="17475" y="12630"/>
                    <a:pt x="17559" y="12602"/>
                    <a:pt x="17615" y="12574"/>
                  </a:cubicBezTo>
                  <a:cubicBezTo>
                    <a:pt x="17699" y="12546"/>
                    <a:pt x="17783" y="12490"/>
                    <a:pt x="17839" y="12462"/>
                  </a:cubicBezTo>
                  <a:cubicBezTo>
                    <a:pt x="17895" y="12406"/>
                    <a:pt x="17979" y="12378"/>
                    <a:pt x="18035" y="12322"/>
                  </a:cubicBezTo>
                  <a:cubicBezTo>
                    <a:pt x="18091" y="12266"/>
                    <a:pt x="18147" y="12238"/>
                    <a:pt x="18203" y="12182"/>
                  </a:cubicBezTo>
                  <a:cubicBezTo>
                    <a:pt x="18287" y="12070"/>
                    <a:pt x="18343" y="11930"/>
                    <a:pt x="18399" y="11818"/>
                  </a:cubicBezTo>
                  <a:lnTo>
                    <a:pt x="18399" y="11818"/>
                  </a:lnTo>
                  <a:lnTo>
                    <a:pt x="18399" y="11818"/>
                  </a:lnTo>
                  <a:lnTo>
                    <a:pt x="18399" y="11818"/>
                  </a:lnTo>
                  <a:lnTo>
                    <a:pt x="18399" y="11818"/>
                  </a:lnTo>
                  <a:cubicBezTo>
                    <a:pt x="18427" y="11678"/>
                    <a:pt x="18427" y="11538"/>
                    <a:pt x="18399" y="11398"/>
                  </a:cubicBezTo>
                  <a:cubicBezTo>
                    <a:pt x="18399" y="11342"/>
                    <a:pt x="18371" y="11258"/>
                    <a:pt x="18343" y="11202"/>
                  </a:cubicBezTo>
                  <a:cubicBezTo>
                    <a:pt x="18343" y="11118"/>
                    <a:pt x="18287" y="11034"/>
                    <a:pt x="18259" y="10978"/>
                  </a:cubicBezTo>
                  <a:cubicBezTo>
                    <a:pt x="18231" y="10894"/>
                    <a:pt x="18175" y="10838"/>
                    <a:pt x="18147" y="10782"/>
                  </a:cubicBezTo>
                  <a:cubicBezTo>
                    <a:pt x="18091" y="10698"/>
                    <a:pt x="18035" y="10642"/>
                    <a:pt x="17979" y="10586"/>
                  </a:cubicBezTo>
                  <a:cubicBezTo>
                    <a:pt x="17867" y="10474"/>
                    <a:pt x="17727" y="10362"/>
                    <a:pt x="17587" y="10278"/>
                  </a:cubicBezTo>
                  <a:cubicBezTo>
                    <a:pt x="17251" y="10082"/>
                    <a:pt x="16887" y="9942"/>
                    <a:pt x="16523" y="9858"/>
                  </a:cubicBezTo>
                  <a:cubicBezTo>
                    <a:pt x="16159" y="9746"/>
                    <a:pt x="15795" y="9690"/>
                    <a:pt x="15431" y="9662"/>
                  </a:cubicBezTo>
                  <a:cubicBezTo>
                    <a:pt x="15375" y="9662"/>
                    <a:pt x="15291" y="9662"/>
                    <a:pt x="15235" y="9662"/>
                  </a:cubicBezTo>
                  <a:lnTo>
                    <a:pt x="15235" y="9634"/>
                  </a:lnTo>
                  <a:cubicBezTo>
                    <a:pt x="15291" y="9662"/>
                    <a:pt x="15347" y="9662"/>
                    <a:pt x="15431" y="9662"/>
                  </a:cubicBezTo>
                  <a:cubicBezTo>
                    <a:pt x="15795" y="9662"/>
                    <a:pt x="16159" y="9662"/>
                    <a:pt x="16551" y="9634"/>
                  </a:cubicBezTo>
                  <a:cubicBezTo>
                    <a:pt x="16719" y="9606"/>
                    <a:pt x="16915" y="9578"/>
                    <a:pt x="17111" y="9522"/>
                  </a:cubicBezTo>
                  <a:cubicBezTo>
                    <a:pt x="17195" y="9522"/>
                    <a:pt x="17279" y="9494"/>
                    <a:pt x="17391" y="9466"/>
                  </a:cubicBezTo>
                  <a:cubicBezTo>
                    <a:pt x="17475" y="9438"/>
                    <a:pt x="17559" y="9382"/>
                    <a:pt x="17643" y="9354"/>
                  </a:cubicBezTo>
                  <a:cubicBezTo>
                    <a:pt x="17811" y="9298"/>
                    <a:pt x="17951" y="9214"/>
                    <a:pt x="18091" y="9102"/>
                  </a:cubicBezTo>
                  <a:cubicBezTo>
                    <a:pt x="18231" y="8990"/>
                    <a:pt x="18315" y="8878"/>
                    <a:pt x="18427" y="8738"/>
                  </a:cubicBezTo>
                  <a:cubicBezTo>
                    <a:pt x="18455" y="8682"/>
                    <a:pt x="18511" y="8626"/>
                    <a:pt x="18539" y="8542"/>
                  </a:cubicBezTo>
                  <a:cubicBezTo>
                    <a:pt x="18567" y="8486"/>
                    <a:pt x="18595" y="8402"/>
                    <a:pt x="18623" y="8346"/>
                  </a:cubicBezTo>
                  <a:cubicBezTo>
                    <a:pt x="18651" y="8262"/>
                    <a:pt x="18651" y="8206"/>
                    <a:pt x="18679" y="8122"/>
                  </a:cubicBezTo>
                  <a:cubicBezTo>
                    <a:pt x="18679" y="8066"/>
                    <a:pt x="18679" y="7982"/>
                    <a:pt x="18651" y="79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9"/>
            <p:cNvSpPr/>
            <p:nvPr/>
          </p:nvSpPr>
          <p:spPr>
            <a:xfrm>
              <a:off x="6664975" y="662275"/>
              <a:ext cx="116950" cy="117625"/>
            </a:xfrm>
            <a:custGeom>
              <a:rect b="b" l="l" r="r" t="t"/>
              <a:pathLst>
                <a:path extrusionOk="0" h="4705" w="4678">
                  <a:moveTo>
                    <a:pt x="2353" y="0"/>
                  </a:moveTo>
                  <a:cubicBezTo>
                    <a:pt x="1037" y="0"/>
                    <a:pt x="1" y="1037"/>
                    <a:pt x="1" y="2353"/>
                  </a:cubicBezTo>
                  <a:cubicBezTo>
                    <a:pt x="1" y="3641"/>
                    <a:pt x="1037" y="4705"/>
                    <a:pt x="2353" y="4705"/>
                  </a:cubicBezTo>
                  <a:cubicBezTo>
                    <a:pt x="3641" y="4705"/>
                    <a:pt x="4677" y="3641"/>
                    <a:pt x="4677" y="2353"/>
                  </a:cubicBezTo>
                  <a:cubicBezTo>
                    <a:pt x="4677" y="1037"/>
                    <a:pt x="3641" y="0"/>
                    <a:pt x="23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40"/>
          <p:cNvSpPr txBox="1"/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Terminology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919" name="Google Shape;919;p40"/>
          <p:cNvGraphicFramePr/>
          <p:nvPr/>
        </p:nvGraphicFramePr>
        <p:xfrm>
          <a:off x="411225" y="14856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{4522C9E1-15B2-4BF7-AB03-29EE4B2E0C19}</a:tableStyleId>
              </a:tblPr>
              <a:tblGrid>
                <a:gridCol w="2859525"/>
                <a:gridCol w="5549225"/>
              </a:tblGrid>
              <a:tr h="458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First generation</a:t>
                      </a:r>
                      <a:endParaRPr b="1" sz="12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Children whose parents were born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outside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the U.S*., child is usually first person in family to become a citizen </a:t>
                      </a:r>
                      <a:endParaRPr sz="12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439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Second generation </a:t>
                      </a:r>
                      <a:endParaRPr b="1" sz="11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Children whose parents are born in the U.S. </a:t>
                      </a:r>
                      <a:endParaRPr sz="12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439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Generational trauma </a:t>
                      </a:r>
                      <a:endParaRPr b="1" sz="11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Refers to a traumatic event that began decades prior to the current generation and has impacted the way that individuals understand, cope with, and heal from trauma.</a:t>
                      </a:r>
                      <a:endParaRPr sz="12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439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Generational Gap</a:t>
                      </a:r>
                      <a:endParaRPr b="1" sz="11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differences of outlook or opinion between people of different generations.</a:t>
                      </a:r>
                      <a:endParaRPr sz="12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4" name="Google Shape;924;p41"/>
          <p:cNvGrpSpPr/>
          <p:nvPr/>
        </p:nvGrpSpPr>
        <p:grpSpPr>
          <a:xfrm>
            <a:off x="1904833" y="1685024"/>
            <a:ext cx="7628318" cy="4794820"/>
            <a:chOff x="1904833" y="1685024"/>
            <a:chExt cx="7628318" cy="4794820"/>
          </a:xfrm>
        </p:grpSpPr>
        <p:grpSp>
          <p:nvGrpSpPr>
            <p:cNvPr id="925" name="Google Shape;925;p41"/>
            <p:cNvGrpSpPr/>
            <p:nvPr/>
          </p:nvGrpSpPr>
          <p:grpSpPr>
            <a:xfrm flipH="1">
              <a:off x="1904833" y="1685024"/>
              <a:ext cx="7628318" cy="4794820"/>
              <a:chOff x="-7949025" y="161300"/>
              <a:chExt cx="8380925" cy="5267875"/>
            </a:xfrm>
          </p:grpSpPr>
          <p:sp>
            <p:nvSpPr>
              <p:cNvPr id="926" name="Google Shape;926;p41"/>
              <p:cNvSpPr/>
              <p:nvPr/>
            </p:nvSpPr>
            <p:spPr>
              <a:xfrm>
                <a:off x="-7719475" y="161300"/>
                <a:ext cx="8151375" cy="4952225"/>
              </a:xfrm>
              <a:custGeom>
                <a:rect b="b" l="l" r="r" t="t"/>
                <a:pathLst>
                  <a:path extrusionOk="0" h="198089" w="326055">
                    <a:moveTo>
                      <a:pt x="19727" y="65776"/>
                    </a:moveTo>
                    <a:cubicBezTo>
                      <a:pt x="23527" y="72615"/>
                      <a:pt x="18967" y="84044"/>
                      <a:pt x="24165" y="90488"/>
                    </a:cubicBezTo>
                    <a:cubicBezTo>
                      <a:pt x="28086" y="95351"/>
                      <a:pt x="35685" y="96141"/>
                      <a:pt x="39241" y="101217"/>
                    </a:cubicBezTo>
                    <a:cubicBezTo>
                      <a:pt x="42129" y="105412"/>
                      <a:pt x="43588" y="110853"/>
                      <a:pt x="47509" y="114288"/>
                    </a:cubicBezTo>
                    <a:cubicBezTo>
                      <a:pt x="49454" y="115959"/>
                      <a:pt x="51947" y="116962"/>
                      <a:pt x="54165" y="118391"/>
                    </a:cubicBezTo>
                    <a:cubicBezTo>
                      <a:pt x="63558" y="124470"/>
                      <a:pt x="66871" y="135078"/>
                      <a:pt x="72251" y="144318"/>
                    </a:cubicBezTo>
                    <a:cubicBezTo>
                      <a:pt x="77874" y="153954"/>
                      <a:pt x="85929" y="161735"/>
                      <a:pt x="96719" y="166659"/>
                    </a:cubicBezTo>
                    <a:cubicBezTo>
                      <a:pt x="125413" y="179638"/>
                      <a:pt x="157055" y="185413"/>
                      <a:pt x="188241" y="191097"/>
                    </a:cubicBezTo>
                    <a:cubicBezTo>
                      <a:pt x="196904" y="192647"/>
                      <a:pt x="205870" y="194228"/>
                      <a:pt x="214412" y="192647"/>
                    </a:cubicBezTo>
                    <a:cubicBezTo>
                      <a:pt x="232284" y="189334"/>
                      <a:pt x="290492" y="198088"/>
                      <a:pt x="296723" y="182678"/>
                    </a:cubicBezTo>
                    <a:cubicBezTo>
                      <a:pt x="302985" y="167237"/>
                      <a:pt x="326055" y="158148"/>
                      <a:pt x="320645" y="142069"/>
                    </a:cubicBezTo>
                    <a:cubicBezTo>
                      <a:pt x="319338" y="138118"/>
                      <a:pt x="313623" y="138239"/>
                      <a:pt x="287179" y="125625"/>
                    </a:cubicBezTo>
                    <a:cubicBezTo>
                      <a:pt x="276388" y="120458"/>
                      <a:pt x="269215" y="98786"/>
                      <a:pt x="257239" y="92919"/>
                    </a:cubicBezTo>
                    <a:cubicBezTo>
                      <a:pt x="243287" y="86080"/>
                      <a:pt x="231220" y="88664"/>
                      <a:pt x="209852" y="91734"/>
                    </a:cubicBezTo>
                    <a:cubicBezTo>
                      <a:pt x="198363" y="93406"/>
                      <a:pt x="187937" y="88634"/>
                      <a:pt x="181645" y="85473"/>
                    </a:cubicBezTo>
                    <a:cubicBezTo>
                      <a:pt x="175323" y="82281"/>
                      <a:pt x="169396" y="76263"/>
                      <a:pt x="162526" y="74317"/>
                    </a:cubicBezTo>
                    <a:cubicBezTo>
                      <a:pt x="145261" y="69515"/>
                      <a:pt x="125048" y="80245"/>
                      <a:pt x="109790" y="71339"/>
                    </a:cubicBezTo>
                    <a:cubicBezTo>
                      <a:pt x="100671" y="66019"/>
                      <a:pt x="96020" y="55624"/>
                      <a:pt x="86506" y="51004"/>
                    </a:cubicBezTo>
                    <a:cubicBezTo>
                      <a:pt x="82737" y="49180"/>
                      <a:pt x="78391" y="48329"/>
                      <a:pt x="75108" y="45898"/>
                    </a:cubicBezTo>
                    <a:cubicBezTo>
                      <a:pt x="69667" y="41885"/>
                      <a:pt x="68634" y="34955"/>
                      <a:pt x="66081" y="29058"/>
                    </a:cubicBezTo>
                    <a:cubicBezTo>
                      <a:pt x="61126" y="17417"/>
                      <a:pt x="48238" y="0"/>
                      <a:pt x="26931" y="0"/>
                    </a:cubicBezTo>
                    <a:cubicBezTo>
                      <a:pt x="15654" y="0"/>
                      <a:pt x="11824" y="3708"/>
                      <a:pt x="7873" y="5441"/>
                    </a:cubicBezTo>
                    <a:cubicBezTo>
                      <a:pt x="1277" y="8359"/>
                      <a:pt x="10791" y="18845"/>
                      <a:pt x="9848" y="25502"/>
                    </a:cubicBezTo>
                    <a:cubicBezTo>
                      <a:pt x="8937" y="32007"/>
                      <a:pt x="0" y="44925"/>
                      <a:pt x="2736" y="51430"/>
                    </a:cubicBezTo>
                    <a:cubicBezTo>
                      <a:pt x="7113" y="61764"/>
                      <a:pt x="13587" y="54712"/>
                      <a:pt x="19727" y="6577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rotWithShape="0" algn="bl" dir="17160000" dist="38100">
                  <a:srgbClr val="000000">
                    <a:alpha val="64999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7" name="Google Shape;927;p41"/>
              <p:cNvSpPr/>
              <p:nvPr/>
            </p:nvSpPr>
            <p:spPr>
              <a:xfrm>
                <a:off x="-7949025" y="476950"/>
                <a:ext cx="8151375" cy="4952225"/>
              </a:xfrm>
              <a:custGeom>
                <a:rect b="b" l="l" r="r" t="t"/>
                <a:pathLst>
                  <a:path extrusionOk="0" h="198089" w="326055">
                    <a:moveTo>
                      <a:pt x="19727" y="65776"/>
                    </a:moveTo>
                    <a:cubicBezTo>
                      <a:pt x="23527" y="72615"/>
                      <a:pt x="18967" y="84044"/>
                      <a:pt x="24165" y="90488"/>
                    </a:cubicBezTo>
                    <a:cubicBezTo>
                      <a:pt x="28086" y="95351"/>
                      <a:pt x="35685" y="96141"/>
                      <a:pt x="39241" y="101217"/>
                    </a:cubicBezTo>
                    <a:cubicBezTo>
                      <a:pt x="42129" y="105412"/>
                      <a:pt x="43588" y="110853"/>
                      <a:pt x="47509" y="114288"/>
                    </a:cubicBezTo>
                    <a:cubicBezTo>
                      <a:pt x="49454" y="115959"/>
                      <a:pt x="51947" y="116962"/>
                      <a:pt x="54165" y="118391"/>
                    </a:cubicBezTo>
                    <a:cubicBezTo>
                      <a:pt x="63558" y="124470"/>
                      <a:pt x="66871" y="135078"/>
                      <a:pt x="72251" y="144318"/>
                    </a:cubicBezTo>
                    <a:cubicBezTo>
                      <a:pt x="77874" y="153954"/>
                      <a:pt x="85929" y="161735"/>
                      <a:pt x="96719" y="166659"/>
                    </a:cubicBezTo>
                    <a:cubicBezTo>
                      <a:pt x="125413" y="179638"/>
                      <a:pt x="157055" y="185413"/>
                      <a:pt x="188241" y="191097"/>
                    </a:cubicBezTo>
                    <a:cubicBezTo>
                      <a:pt x="196904" y="192647"/>
                      <a:pt x="205870" y="194228"/>
                      <a:pt x="214412" y="192647"/>
                    </a:cubicBezTo>
                    <a:cubicBezTo>
                      <a:pt x="232284" y="189334"/>
                      <a:pt x="290492" y="198088"/>
                      <a:pt x="296723" y="182678"/>
                    </a:cubicBezTo>
                    <a:cubicBezTo>
                      <a:pt x="302985" y="167237"/>
                      <a:pt x="326055" y="158148"/>
                      <a:pt x="320645" y="142069"/>
                    </a:cubicBezTo>
                    <a:cubicBezTo>
                      <a:pt x="319338" y="138118"/>
                      <a:pt x="313623" y="138239"/>
                      <a:pt x="287179" y="125625"/>
                    </a:cubicBezTo>
                    <a:cubicBezTo>
                      <a:pt x="276388" y="120458"/>
                      <a:pt x="269215" y="98786"/>
                      <a:pt x="257239" y="92919"/>
                    </a:cubicBezTo>
                    <a:cubicBezTo>
                      <a:pt x="243287" y="86080"/>
                      <a:pt x="231220" y="88664"/>
                      <a:pt x="209852" y="91734"/>
                    </a:cubicBezTo>
                    <a:cubicBezTo>
                      <a:pt x="198363" y="93406"/>
                      <a:pt x="187937" y="88634"/>
                      <a:pt x="181645" y="85473"/>
                    </a:cubicBezTo>
                    <a:cubicBezTo>
                      <a:pt x="175323" y="82281"/>
                      <a:pt x="169396" y="76263"/>
                      <a:pt x="162526" y="74317"/>
                    </a:cubicBezTo>
                    <a:cubicBezTo>
                      <a:pt x="145261" y="69515"/>
                      <a:pt x="125048" y="80245"/>
                      <a:pt x="109790" y="71339"/>
                    </a:cubicBezTo>
                    <a:cubicBezTo>
                      <a:pt x="100671" y="66019"/>
                      <a:pt x="96020" y="55624"/>
                      <a:pt x="86506" y="51004"/>
                    </a:cubicBezTo>
                    <a:cubicBezTo>
                      <a:pt x="82737" y="49180"/>
                      <a:pt x="78391" y="48329"/>
                      <a:pt x="75108" y="45898"/>
                    </a:cubicBezTo>
                    <a:cubicBezTo>
                      <a:pt x="69667" y="41885"/>
                      <a:pt x="68634" y="34955"/>
                      <a:pt x="66081" y="29058"/>
                    </a:cubicBezTo>
                    <a:cubicBezTo>
                      <a:pt x="61126" y="17417"/>
                      <a:pt x="48238" y="0"/>
                      <a:pt x="26931" y="0"/>
                    </a:cubicBezTo>
                    <a:cubicBezTo>
                      <a:pt x="15654" y="0"/>
                      <a:pt x="11824" y="3708"/>
                      <a:pt x="7873" y="5441"/>
                    </a:cubicBezTo>
                    <a:cubicBezTo>
                      <a:pt x="1277" y="8359"/>
                      <a:pt x="10791" y="18845"/>
                      <a:pt x="9848" y="25502"/>
                    </a:cubicBezTo>
                    <a:cubicBezTo>
                      <a:pt x="8937" y="32007"/>
                      <a:pt x="0" y="44925"/>
                      <a:pt x="2736" y="51430"/>
                    </a:cubicBezTo>
                    <a:cubicBezTo>
                      <a:pt x="7113" y="61764"/>
                      <a:pt x="13587" y="54712"/>
                      <a:pt x="19727" y="6577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rotWithShape="0" algn="bl" dir="17160000" dist="38100">
                  <a:srgbClr val="000000">
                    <a:alpha val="64999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28" name="Google Shape;928;p41"/>
            <p:cNvSpPr/>
            <p:nvPr/>
          </p:nvSpPr>
          <p:spPr>
            <a:xfrm>
              <a:off x="7854800" y="3269500"/>
              <a:ext cx="1475400" cy="1914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9" name="Google Shape;929;p41"/>
          <p:cNvSpPr txBox="1"/>
          <p:nvPr>
            <p:ph type="title"/>
          </p:nvPr>
        </p:nvSpPr>
        <p:spPr>
          <a:xfrm>
            <a:off x="720000" y="434000"/>
            <a:ext cx="4107900" cy="64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TikTok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30" name="Google Shape;930;p41"/>
          <p:cNvSpPr txBox="1"/>
          <p:nvPr>
            <p:ph idx="1" type="subTitle"/>
          </p:nvPr>
        </p:nvSpPr>
        <p:spPr>
          <a:xfrm>
            <a:off x="654475" y="1082600"/>
            <a:ext cx="4807200" cy="26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Here are some of the videos I would use: </a:t>
            </a:r>
            <a:endParaRPr sz="12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u="sng">
                <a:hlinkClick r:id="rId3"/>
              </a:rPr>
              <a:t>https://www.tiktok.com/@moth120320/video/7111511854886702382?_r=1&amp;_t=8Xr2mW1dPC6&amp;is_from_webapp=v1&amp;item_id=7111511854886702382</a:t>
            </a:r>
            <a:endParaRPr sz="1200"/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u="sng">
                <a:hlinkClick r:id="rId4"/>
              </a:rPr>
              <a:t>https://www.tiktok.com/@jenniferchunchi/video/7141531194780339502?_r=1&amp;_t=8XsdkXvwlic&amp;is_from_webapp=v1&amp;item_id=7141531194780339502</a:t>
            </a:r>
            <a:endParaRPr sz="1200"/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u="sng">
                <a:hlinkClick r:id="rId5"/>
              </a:rPr>
              <a:t>https://www.tiktok.com/@rhea.shetty/video/7038826711827401990?_r=1&amp;_t=8Xsdvcb1eY7&amp;is_from_webapp=v1&amp;item_id=7038826711827401990</a:t>
            </a:r>
            <a:endParaRPr sz="1200"/>
          </a:p>
        </p:txBody>
      </p:sp>
      <p:pic>
        <p:nvPicPr>
          <p:cNvPr id="931" name="Google Shape;931;p41"/>
          <p:cNvPicPr preferRelativeResize="0"/>
          <p:nvPr/>
        </p:nvPicPr>
        <p:blipFill rotWithShape="1">
          <a:blip r:embed="rId6">
            <a:alphaModFix/>
          </a:blip>
          <a:srcRect b="0" l="63168" r="3884" t="0"/>
          <a:stretch/>
        </p:blipFill>
        <p:spPr>
          <a:xfrm>
            <a:off x="5817824" y="1033000"/>
            <a:ext cx="1807800" cy="3091849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p41"/>
          <p:cNvSpPr/>
          <p:nvPr/>
        </p:nvSpPr>
        <p:spPr>
          <a:xfrm>
            <a:off x="5773847" y="734301"/>
            <a:ext cx="1851775" cy="3692544"/>
          </a:xfrm>
          <a:custGeom>
            <a:rect b="b" l="l" r="r" t="t"/>
            <a:pathLst>
              <a:path extrusionOk="0" h="206345" w="10348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rotWithShape="0" algn="bl" dir="13680000" dist="57150">
              <a:schemeClr val="dk1">
                <a:alpha val="58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grpSp>
        <p:nvGrpSpPr>
          <p:cNvPr id="933" name="Google Shape;933;p41"/>
          <p:cNvGrpSpPr/>
          <p:nvPr/>
        </p:nvGrpSpPr>
        <p:grpSpPr>
          <a:xfrm flipH="1">
            <a:off x="83825" y="4030338"/>
            <a:ext cx="2492350" cy="1146325"/>
            <a:chOff x="7462500" y="4212550"/>
            <a:chExt cx="2492350" cy="1146325"/>
          </a:xfrm>
        </p:grpSpPr>
        <p:sp>
          <p:nvSpPr>
            <p:cNvPr id="934" name="Google Shape;934;p41"/>
            <p:cNvSpPr/>
            <p:nvPr/>
          </p:nvSpPr>
          <p:spPr>
            <a:xfrm>
              <a:off x="7462500" y="4761675"/>
              <a:ext cx="871650" cy="583900"/>
            </a:xfrm>
            <a:custGeom>
              <a:rect b="b" l="l" r="r" t="t"/>
              <a:pathLst>
                <a:path extrusionOk="0" h="23356" w="34866">
                  <a:moveTo>
                    <a:pt x="23720" y="3361"/>
                  </a:moveTo>
                  <a:cubicBezTo>
                    <a:pt x="16243" y="1"/>
                    <a:pt x="7478" y="1541"/>
                    <a:pt x="1" y="3949"/>
                  </a:cubicBezTo>
                  <a:cubicBezTo>
                    <a:pt x="1" y="3949"/>
                    <a:pt x="5573" y="6666"/>
                    <a:pt x="13442" y="16439"/>
                  </a:cubicBezTo>
                  <a:cubicBezTo>
                    <a:pt x="19967" y="23356"/>
                    <a:pt x="30805" y="21592"/>
                    <a:pt x="33157" y="19071"/>
                  </a:cubicBezTo>
                  <a:cubicBezTo>
                    <a:pt x="34137" y="18035"/>
                    <a:pt x="34865" y="8374"/>
                    <a:pt x="23720" y="3361"/>
                  </a:cubicBezTo>
                  <a:close/>
                </a:path>
              </a:pathLst>
            </a:custGeom>
            <a:solidFill>
              <a:srgbClr val="489F8E"/>
            </a:solidFill>
            <a:ln>
              <a:noFill/>
            </a:ln>
            <a:effectLst>
              <a:outerShdw blurRad="57150" rotWithShape="0" algn="bl" dir="1068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35" name="Google Shape;935;p41"/>
            <p:cNvGrpSpPr/>
            <p:nvPr/>
          </p:nvGrpSpPr>
          <p:grpSpPr>
            <a:xfrm>
              <a:off x="7478600" y="4763775"/>
              <a:ext cx="871650" cy="583900"/>
              <a:chOff x="7478600" y="4763775"/>
              <a:chExt cx="871650" cy="583900"/>
            </a:xfrm>
          </p:grpSpPr>
          <p:sp>
            <p:nvSpPr>
              <p:cNvPr id="936" name="Google Shape;936;p41"/>
              <p:cNvSpPr/>
              <p:nvPr/>
            </p:nvSpPr>
            <p:spPr>
              <a:xfrm>
                <a:off x="7478600" y="4763775"/>
                <a:ext cx="871650" cy="583900"/>
              </a:xfrm>
              <a:custGeom>
                <a:rect b="b" l="l" r="r" t="t"/>
                <a:pathLst>
                  <a:path extrusionOk="0" h="23356" w="34866">
                    <a:moveTo>
                      <a:pt x="23720" y="3361"/>
                    </a:moveTo>
                    <a:cubicBezTo>
                      <a:pt x="16243" y="1"/>
                      <a:pt x="7506" y="1541"/>
                      <a:pt x="1" y="3949"/>
                    </a:cubicBezTo>
                    <a:cubicBezTo>
                      <a:pt x="1" y="3949"/>
                      <a:pt x="5601" y="6666"/>
                      <a:pt x="13442" y="16439"/>
                    </a:cubicBezTo>
                    <a:cubicBezTo>
                      <a:pt x="19967" y="23356"/>
                      <a:pt x="30805" y="21592"/>
                      <a:pt x="33157" y="19099"/>
                    </a:cubicBezTo>
                    <a:cubicBezTo>
                      <a:pt x="34165" y="18035"/>
                      <a:pt x="34865" y="8374"/>
                      <a:pt x="23720" y="33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rotWithShape="0" algn="bl" dir="1068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7" name="Google Shape;937;p41"/>
              <p:cNvSpPr/>
              <p:nvPr/>
            </p:nvSpPr>
            <p:spPr>
              <a:xfrm>
                <a:off x="7481400" y="4799325"/>
                <a:ext cx="868850" cy="441950"/>
              </a:xfrm>
              <a:custGeom>
                <a:rect b="b" l="l" r="r" t="t"/>
                <a:pathLst>
                  <a:path extrusionOk="0" h="17678" w="34754">
                    <a:moveTo>
                      <a:pt x="13844" y="1"/>
                    </a:moveTo>
                    <a:cubicBezTo>
                      <a:pt x="9134" y="1"/>
                      <a:pt x="4353" y="1092"/>
                      <a:pt x="1" y="2499"/>
                    </a:cubicBezTo>
                    <a:cubicBezTo>
                      <a:pt x="22236" y="2835"/>
                      <a:pt x="21340" y="15185"/>
                      <a:pt x="33045" y="17677"/>
                    </a:cubicBezTo>
                    <a:cubicBezTo>
                      <a:pt x="34053" y="16613"/>
                      <a:pt x="34753" y="6952"/>
                      <a:pt x="23608" y="1939"/>
                    </a:cubicBezTo>
                    <a:cubicBezTo>
                      <a:pt x="20511" y="554"/>
                      <a:pt x="17196" y="1"/>
                      <a:pt x="13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rotWithShape="0" algn="bl" dir="1068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38" name="Google Shape;938;p41"/>
            <p:cNvSpPr/>
            <p:nvPr/>
          </p:nvSpPr>
          <p:spPr>
            <a:xfrm>
              <a:off x="8376125" y="4346525"/>
              <a:ext cx="666525" cy="946550"/>
            </a:xfrm>
            <a:custGeom>
              <a:rect b="b" l="l" r="r" t="t"/>
              <a:pathLst>
                <a:path extrusionOk="0" h="37862" w="26661">
                  <a:moveTo>
                    <a:pt x="5097" y="26408"/>
                  </a:moveTo>
                  <a:cubicBezTo>
                    <a:pt x="0" y="18763"/>
                    <a:pt x="56" y="8766"/>
                    <a:pt x="1345" y="1"/>
                  </a:cubicBezTo>
                  <a:cubicBezTo>
                    <a:pt x="1345" y="1"/>
                    <a:pt x="5405" y="5713"/>
                    <a:pt x="17699" y="12602"/>
                  </a:cubicBezTo>
                  <a:cubicBezTo>
                    <a:pt x="26604" y="18539"/>
                    <a:pt x="26660" y="30917"/>
                    <a:pt x="24308" y="33997"/>
                  </a:cubicBezTo>
                  <a:cubicBezTo>
                    <a:pt x="23328" y="35285"/>
                    <a:pt x="12742" y="37862"/>
                    <a:pt x="5097" y="26408"/>
                  </a:cubicBezTo>
                  <a:close/>
                </a:path>
              </a:pathLst>
            </a:custGeom>
            <a:solidFill>
              <a:srgbClr val="489F8E"/>
            </a:solidFill>
            <a:ln>
              <a:noFill/>
            </a:ln>
            <a:effectLst>
              <a:outerShdw blurRad="57150" rotWithShape="0" algn="bl" dir="1068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39" name="Google Shape;939;p41"/>
            <p:cNvGrpSpPr/>
            <p:nvPr/>
          </p:nvGrpSpPr>
          <p:grpSpPr>
            <a:xfrm>
              <a:off x="8380325" y="4361225"/>
              <a:ext cx="666525" cy="945850"/>
              <a:chOff x="8380325" y="4361225"/>
              <a:chExt cx="666525" cy="945850"/>
            </a:xfrm>
          </p:grpSpPr>
          <p:sp>
            <p:nvSpPr>
              <p:cNvPr id="940" name="Google Shape;940;p41"/>
              <p:cNvSpPr/>
              <p:nvPr/>
            </p:nvSpPr>
            <p:spPr>
              <a:xfrm>
                <a:off x="8380325" y="4361225"/>
                <a:ext cx="666525" cy="945850"/>
              </a:xfrm>
              <a:custGeom>
                <a:rect b="b" l="l" r="r" t="t"/>
                <a:pathLst>
                  <a:path extrusionOk="0" h="37834" w="26661">
                    <a:moveTo>
                      <a:pt x="5125" y="26408"/>
                    </a:moveTo>
                    <a:cubicBezTo>
                      <a:pt x="1" y="18735"/>
                      <a:pt x="57" y="8738"/>
                      <a:pt x="1345" y="1"/>
                    </a:cubicBezTo>
                    <a:cubicBezTo>
                      <a:pt x="1345" y="1"/>
                      <a:pt x="5405" y="5685"/>
                      <a:pt x="17727" y="12574"/>
                    </a:cubicBezTo>
                    <a:cubicBezTo>
                      <a:pt x="26604" y="18539"/>
                      <a:pt x="26660" y="30889"/>
                      <a:pt x="24308" y="33969"/>
                    </a:cubicBezTo>
                    <a:cubicBezTo>
                      <a:pt x="23328" y="35257"/>
                      <a:pt x="12770" y="37834"/>
                      <a:pt x="5125" y="26408"/>
                    </a:cubicBezTo>
                    <a:close/>
                  </a:path>
                </a:pathLst>
              </a:custGeom>
              <a:solidFill>
                <a:srgbClr val="3A8274"/>
              </a:solidFill>
              <a:ln>
                <a:noFill/>
              </a:ln>
              <a:effectLst>
                <a:outerShdw blurRad="57150" rotWithShape="0" algn="bl" dir="1068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" name="Google Shape;941;p41"/>
              <p:cNvSpPr/>
              <p:nvPr/>
            </p:nvSpPr>
            <p:spPr>
              <a:xfrm>
                <a:off x="8381025" y="4364025"/>
                <a:ext cx="607700" cy="876150"/>
              </a:xfrm>
              <a:custGeom>
                <a:rect b="b" l="l" r="r" t="t"/>
                <a:pathLst>
                  <a:path extrusionOk="0" h="35046" w="24308">
                    <a:moveTo>
                      <a:pt x="1317" y="1"/>
                    </a:moveTo>
                    <a:lnTo>
                      <a:pt x="1317" y="1"/>
                    </a:lnTo>
                    <a:cubicBezTo>
                      <a:pt x="29" y="8710"/>
                      <a:pt x="1" y="18651"/>
                      <a:pt x="5097" y="26296"/>
                    </a:cubicBezTo>
                    <a:cubicBezTo>
                      <a:pt x="9788" y="33306"/>
                      <a:pt x="15574" y="35045"/>
                      <a:pt x="19573" y="35045"/>
                    </a:cubicBezTo>
                    <a:cubicBezTo>
                      <a:pt x="22092" y="35045"/>
                      <a:pt x="23901" y="34355"/>
                      <a:pt x="24280" y="33857"/>
                    </a:cubicBezTo>
                    <a:cubicBezTo>
                      <a:pt x="24308" y="33857"/>
                      <a:pt x="24308" y="33829"/>
                      <a:pt x="24308" y="33829"/>
                    </a:cubicBezTo>
                    <a:cubicBezTo>
                      <a:pt x="19351" y="21311"/>
                      <a:pt x="5825" y="24588"/>
                      <a:pt x="1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rotWithShape="0" algn="bl" dir="1068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42" name="Google Shape;942;p41"/>
            <p:cNvSpPr/>
            <p:nvPr/>
          </p:nvSpPr>
          <p:spPr>
            <a:xfrm>
              <a:off x="8045675" y="4676275"/>
              <a:ext cx="673525" cy="674200"/>
            </a:xfrm>
            <a:custGeom>
              <a:rect b="b" l="l" r="r" t="t"/>
              <a:pathLst>
                <a:path extrusionOk="0" h="26968" w="26941">
                  <a:moveTo>
                    <a:pt x="25148" y="17279"/>
                  </a:moveTo>
                  <a:cubicBezTo>
                    <a:pt x="24812" y="16943"/>
                    <a:pt x="24448" y="16662"/>
                    <a:pt x="24084" y="16410"/>
                  </a:cubicBezTo>
                  <a:cubicBezTo>
                    <a:pt x="23720" y="16158"/>
                    <a:pt x="23328" y="15934"/>
                    <a:pt x="22936" y="15738"/>
                  </a:cubicBezTo>
                  <a:cubicBezTo>
                    <a:pt x="22180" y="15346"/>
                    <a:pt x="21368" y="15066"/>
                    <a:pt x="20527" y="14814"/>
                  </a:cubicBezTo>
                  <a:cubicBezTo>
                    <a:pt x="21396" y="14870"/>
                    <a:pt x="22236" y="14898"/>
                    <a:pt x="23076" y="14814"/>
                  </a:cubicBezTo>
                  <a:cubicBezTo>
                    <a:pt x="23524" y="14786"/>
                    <a:pt x="23972" y="14730"/>
                    <a:pt x="24420" y="14646"/>
                  </a:cubicBezTo>
                  <a:cubicBezTo>
                    <a:pt x="24840" y="14534"/>
                    <a:pt x="25288" y="14422"/>
                    <a:pt x="25708" y="14226"/>
                  </a:cubicBezTo>
                  <a:cubicBezTo>
                    <a:pt x="26156" y="14030"/>
                    <a:pt x="26520" y="13638"/>
                    <a:pt x="26688" y="13106"/>
                  </a:cubicBezTo>
                  <a:cubicBezTo>
                    <a:pt x="26940" y="12182"/>
                    <a:pt x="26408" y="11202"/>
                    <a:pt x="25484" y="10922"/>
                  </a:cubicBezTo>
                  <a:cubicBezTo>
                    <a:pt x="25036" y="10810"/>
                    <a:pt x="24588" y="10754"/>
                    <a:pt x="24140" y="10698"/>
                  </a:cubicBezTo>
                  <a:cubicBezTo>
                    <a:pt x="23692" y="10670"/>
                    <a:pt x="23244" y="10670"/>
                    <a:pt x="22796" y="10698"/>
                  </a:cubicBezTo>
                  <a:cubicBezTo>
                    <a:pt x="21928" y="10754"/>
                    <a:pt x="21088" y="10894"/>
                    <a:pt x="20247" y="11090"/>
                  </a:cubicBezTo>
                  <a:cubicBezTo>
                    <a:pt x="21032" y="10754"/>
                    <a:pt x="21760" y="10334"/>
                    <a:pt x="22460" y="9858"/>
                  </a:cubicBezTo>
                  <a:cubicBezTo>
                    <a:pt x="22824" y="9606"/>
                    <a:pt x="23188" y="9326"/>
                    <a:pt x="23524" y="9017"/>
                  </a:cubicBezTo>
                  <a:cubicBezTo>
                    <a:pt x="23860" y="8709"/>
                    <a:pt x="24168" y="8401"/>
                    <a:pt x="24448" y="8009"/>
                  </a:cubicBezTo>
                  <a:cubicBezTo>
                    <a:pt x="24728" y="7617"/>
                    <a:pt x="24840" y="7085"/>
                    <a:pt x="24728" y="6581"/>
                  </a:cubicBezTo>
                  <a:cubicBezTo>
                    <a:pt x="24504" y="5629"/>
                    <a:pt x="23552" y="5041"/>
                    <a:pt x="22600" y="5265"/>
                  </a:cubicBezTo>
                  <a:cubicBezTo>
                    <a:pt x="22124" y="5377"/>
                    <a:pt x="21704" y="5573"/>
                    <a:pt x="21312" y="5769"/>
                  </a:cubicBezTo>
                  <a:cubicBezTo>
                    <a:pt x="20920" y="5965"/>
                    <a:pt x="20527" y="6189"/>
                    <a:pt x="20135" y="6413"/>
                  </a:cubicBezTo>
                  <a:cubicBezTo>
                    <a:pt x="19435" y="6889"/>
                    <a:pt x="18763" y="7449"/>
                    <a:pt x="18147" y="8037"/>
                  </a:cubicBezTo>
                  <a:cubicBezTo>
                    <a:pt x="18651" y="7337"/>
                    <a:pt x="19071" y="6609"/>
                    <a:pt x="19435" y="5825"/>
                  </a:cubicBezTo>
                  <a:cubicBezTo>
                    <a:pt x="19631" y="5433"/>
                    <a:pt x="19799" y="5013"/>
                    <a:pt x="19939" y="4593"/>
                  </a:cubicBezTo>
                  <a:cubicBezTo>
                    <a:pt x="20079" y="4173"/>
                    <a:pt x="20191" y="3725"/>
                    <a:pt x="20247" y="3249"/>
                  </a:cubicBezTo>
                  <a:cubicBezTo>
                    <a:pt x="20275" y="2773"/>
                    <a:pt x="20135" y="2241"/>
                    <a:pt x="19743" y="1877"/>
                  </a:cubicBezTo>
                  <a:cubicBezTo>
                    <a:pt x="19071" y="1176"/>
                    <a:pt x="17979" y="1148"/>
                    <a:pt x="17251" y="1821"/>
                  </a:cubicBezTo>
                  <a:cubicBezTo>
                    <a:pt x="16915" y="2129"/>
                    <a:pt x="16635" y="2493"/>
                    <a:pt x="16383" y="2885"/>
                  </a:cubicBezTo>
                  <a:cubicBezTo>
                    <a:pt x="16159" y="3249"/>
                    <a:pt x="15935" y="3641"/>
                    <a:pt x="15711" y="4033"/>
                  </a:cubicBezTo>
                  <a:cubicBezTo>
                    <a:pt x="15347" y="4789"/>
                    <a:pt x="15039" y="5601"/>
                    <a:pt x="14787" y="6413"/>
                  </a:cubicBezTo>
                  <a:cubicBezTo>
                    <a:pt x="14871" y="5573"/>
                    <a:pt x="14899" y="4733"/>
                    <a:pt x="14815" y="3893"/>
                  </a:cubicBezTo>
                  <a:cubicBezTo>
                    <a:pt x="14787" y="3445"/>
                    <a:pt x="14731" y="2997"/>
                    <a:pt x="14619" y="2549"/>
                  </a:cubicBezTo>
                  <a:cubicBezTo>
                    <a:pt x="14535" y="2101"/>
                    <a:pt x="14423" y="1681"/>
                    <a:pt x="14227" y="1232"/>
                  </a:cubicBezTo>
                  <a:cubicBezTo>
                    <a:pt x="14003" y="812"/>
                    <a:pt x="13611" y="448"/>
                    <a:pt x="13106" y="280"/>
                  </a:cubicBezTo>
                  <a:cubicBezTo>
                    <a:pt x="12182" y="0"/>
                    <a:pt x="11202" y="560"/>
                    <a:pt x="10922" y="1485"/>
                  </a:cubicBezTo>
                  <a:cubicBezTo>
                    <a:pt x="10782" y="1933"/>
                    <a:pt x="10726" y="2381"/>
                    <a:pt x="10698" y="2829"/>
                  </a:cubicBezTo>
                  <a:cubicBezTo>
                    <a:pt x="10670" y="3277"/>
                    <a:pt x="10670" y="3725"/>
                    <a:pt x="10698" y="4173"/>
                  </a:cubicBezTo>
                  <a:cubicBezTo>
                    <a:pt x="10754" y="5013"/>
                    <a:pt x="10894" y="5881"/>
                    <a:pt x="11090" y="6721"/>
                  </a:cubicBezTo>
                  <a:cubicBezTo>
                    <a:pt x="10726" y="5937"/>
                    <a:pt x="10334" y="5181"/>
                    <a:pt x="9830" y="4481"/>
                  </a:cubicBezTo>
                  <a:cubicBezTo>
                    <a:pt x="9578" y="4117"/>
                    <a:pt x="9326" y="3781"/>
                    <a:pt x="9018" y="3445"/>
                  </a:cubicBezTo>
                  <a:cubicBezTo>
                    <a:pt x="8710" y="3109"/>
                    <a:pt x="8402" y="2801"/>
                    <a:pt x="8010" y="2521"/>
                  </a:cubicBezTo>
                  <a:cubicBezTo>
                    <a:pt x="7590" y="2241"/>
                    <a:pt x="7086" y="2101"/>
                    <a:pt x="6554" y="2241"/>
                  </a:cubicBezTo>
                  <a:cubicBezTo>
                    <a:pt x="5629" y="2465"/>
                    <a:pt x="5041" y="3417"/>
                    <a:pt x="5265" y="4369"/>
                  </a:cubicBezTo>
                  <a:cubicBezTo>
                    <a:pt x="5377" y="4817"/>
                    <a:pt x="5545" y="5237"/>
                    <a:pt x="5741" y="5657"/>
                  </a:cubicBezTo>
                  <a:cubicBezTo>
                    <a:pt x="5966" y="6049"/>
                    <a:pt x="6162" y="6441"/>
                    <a:pt x="6414" y="6805"/>
                  </a:cubicBezTo>
                  <a:cubicBezTo>
                    <a:pt x="6890" y="7533"/>
                    <a:pt x="7422" y="8177"/>
                    <a:pt x="8010" y="8821"/>
                  </a:cubicBezTo>
                  <a:cubicBezTo>
                    <a:pt x="7310" y="8317"/>
                    <a:pt x="6610" y="7869"/>
                    <a:pt x="5826" y="7505"/>
                  </a:cubicBezTo>
                  <a:cubicBezTo>
                    <a:pt x="5433" y="7337"/>
                    <a:pt x="5013" y="7169"/>
                    <a:pt x="4593" y="7029"/>
                  </a:cubicBezTo>
                  <a:cubicBezTo>
                    <a:pt x="4173" y="6889"/>
                    <a:pt x="3725" y="6777"/>
                    <a:pt x="3249" y="6721"/>
                  </a:cubicBezTo>
                  <a:cubicBezTo>
                    <a:pt x="2745" y="6665"/>
                    <a:pt x="2241" y="6833"/>
                    <a:pt x="1877" y="7197"/>
                  </a:cubicBezTo>
                  <a:cubicBezTo>
                    <a:pt x="1149" y="7869"/>
                    <a:pt x="1121" y="8989"/>
                    <a:pt x="1793" y="9690"/>
                  </a:cubicBezTo>
                  <a:cubicBezTo>
                    <a:pt x="2129" y="10026"/>
                    <a:pt x="2493" y="10306"/>
                    <a:pt x="2857" y="10558"/>
                  </a:cubicBezTo>
                  <a:cubicBezTo>
                    <a:pt x="3249" y="10810"/>
                    <a:pt x="3613" y="11034"/>
                    <a:pt x="4033" y="11230"/>
                  </a:cubicBezTo>
                  <a:cubicBezTo>
                    <a:pt x="4789" y="11622"/>
                    <a:pt x="5601" y="11930"/>
                    <a:pt x="6414" y="12154"/>
                  </a:cubicBezTo>
                  <a:cubicBezTo>
                    <a:pt x="5545" y="12098"/>
                    <a:pt x="4705" y="12070"/>
                    <a:pt x="3865" y="12154"/>
                  </a:cubicBezTo>
                  <a:cubicBezTo>
                    <a:pt x="3417" y="12182"/>
                    <a:pt x="2997" y="12238"/>
                    <a:pt x="2549" y="12322"/>
                  </a:cubicBezTo>
                  <a:cubicBezTo>
                    <a:pt x="2101" y="12434"/>
                    <a:pt x="1681" y="12546"/>
                    <a:pt x="1233" y="12742"/>
                  </a:cubicBezTo>
                  <a:cubicBezTo>
                    <a:pt x="785" y="12938"/>
                    <a:pt x="421" y="13330"/>
                    <a:pt x="281" y="13862"/>
                  </a:cubicBezTo>
                  <a:cubicBezTo>
                    <a:pt x="1" y="14786"/>
                    <a:pt x="533" y="15766"/>
                    <a:pt x="1485" y="16046"/>
                  </a:cubicBezTo>
                  <a:cubicBezTo>
                    <a:pt x="1933" y="16158"/>
                    <a:pt x="2381" y="16214"/>
                    <a:pt x="2829" y="16270"/>
                  </a:cubicBezTo>
                  <a:cubicBezTo>
                    <a:pt x="3277" y="16298"/>
                    <a:pt x="3725" y="16298"/>
                    <a:pt x="4173" y="16270"/>
                  </a:cubicBezTo>
                  <a:cubicBezTo>
                    <a:pt x="5013" y="16214"/>
                    <a:pt x="5854" y="16074"/>
                    <a:pt x="6694" y="15878"/>
                  </a:cubicBezTo>
                  <a:cubicBezTo>
                    <a:pt x="5938" y="16214"/>
                    <a:pt x="5181" y="16634"/>
                    <a:pt x="4481" y="17111"/>
                  </a:cubicBezTo>
                  <a:cubicBezTo>
                    <a:pt x="4117" y="17363"/>
                    <a:pt x="3781" y="17643"/>
                    <a:pt x="3445" y="17951"/>
                  </a:cubicBezTo>
                  <a:cubicBezTo>
                    <a:pt x="3109" y="18259"/>
                    <a:pt x="2773" y="18567"/>
                    <a:pt x="2521" y="18959"/>
                  </a:cubicBezTo>
                  <a:cubicBezTo>
                    <a:pt x="2213" y="19351"/>
                    <a:pt x="2101" y="19883"/>
                    <a:pt x="2241" y="20387"/>
                  </a:cubicBezTo>
                  <a:cubicBezTo>
                    <a:pt x="2465" y="21339"/>
                    <a:pt x="3417" y="21927"/>
                    <a:pt x="4369" y="21703"/>
                  </a:cubicBezTo>
                  <a:cubicBezTo>
                    <a:pt x="4817" y="21591"/>
                    <a:pt x="5237" y="21395"/>
                    <a:pt x="5629" y="21199"/>
                  </a:cubicBezTo>
                  <a:cubicBezTo>
                    <a:pt x="6050" y="21003"/>
                    <a:pt x="6442" y="20779"/>
                    <a:pt x="6806" y="20555"/>
                  </a:cubicBezTo>
                  <a:cubicBezTo>
                    <a:pt x="7506" y="20079"/>
                    <a:pt x="8178" y="19547"/>
                    <a:pt x="8794" y="18931"/>
                  </a:cubicBezTo>
                  <a:cubicBezTo>
                    <a:pt x="8318" y="19631"/>
                    <a:pt x="7870" y="20359"/>
                    <a:pt x="7506" y="21143"/>
                  </a:cubicBezTo>
                  <a:cubicBezTo>
                    <a:pt x="7310" y="21535"/>
                    <a:pt x="7142" y="21955"/>
                    <a:pt x="7030" y="22375"/>
                  </a:cubicBezTo>
                  <a:cubicBezTo>
                    <a:pt x="6890" y="22795"/>
                    <a:pt x="6750" y="23243"/>
                    <a:pt x="6722" y="23719"/>
                  </a:cubicBezTo>
                  <a:cubicBezTo>
                    <a:pt x="6666" y="24195"/>
                    <a:pt x="6834" y="24728"/>
                    <a:pt x="7198" y="25092"/>
                  </a:cubicBezTo>
                  <a:cubicBezTo>
                    <a:pt x="7870" y="25792"/>
                    <a:pt x="8990" y="25820"/>
                    <a:pt x="9690" y="25148"/>
                  </a:cubicBezTo>
                  <a:cubicBezTo>
                    <a:pt x="10026" y="24840"/>
                    <a:pt x="10306" y="24475"/>
                    <a:pt x="10558" y="24083"/>
                  </a:cubicBezTo>
                  <a:cubicBezTo>
                    <a:pt x="10810" y="23719"/>
                    <a:pt x="11034" y="23327"/>
                    <a:pt x="11230" y="22935"/>
                  </a:cubicBezTo>
                  <a:cubicBezTo>
                    <a:pt x="11622" y="22179"/>
                    <a:pt x="11902" y="21367"/>
                    <a:pt x="12154" y="20555"/>
                  </a:cubicBezTo>
                  <a:cubicBezTo>
                    <a:pt x="12070" y="21395"/>
                    <a:pt x="12070" y="22263"/>
                    <a:pt x="12126" y="23103"/>
                  </a:cubicBezTo>
                  <a:cubicBezTo>
                    <a:pt x="12182" y="23523"/>
                    <a:pt x="12238" y="23971"/>
                    <a:pt x="12322" y="24419"/>
                  </a:cubicBezTo>
                  <a:cubicBezTo>
                    <a:pt x="12406" y="24868"/>
                    <a:pt x="12546" y="25288"/>
                    <a:pt x="12742" y="25736"/>
                  </a:cubicBezTo>
                  <a:cubicBezTo>
                    <a:pt x="12938" y="26184"/>
                    <a:pt x="13330" y="26548"/>
                    <a:pt x="13835" y="26688"/>
                  </a:cubicBezTo>
                  <a:cubicBezTo>
                    <a:pt x="14787" y="26968"/>
                    <a:pt x="15767" y="26436"/>
                    <a:pt x="16019" y="25484"/>
                  </a:cubicBezTo>
                  <a:cubicBezTo>
                    <a:pt x="16159" y="25036"/>
                    <a:pt x="16215" y="24587"/>
                    <a:pt x="16243" y="24139"/>
                  </a:cubicBezTo>
                  <a:cubicBezTo>
                    <a:pt x="16271" y="23691"/>
                    <a:pt x="16271" y="23243"/>
                    <a:pt x="16243" y="22795"/>
                  </a:cubicBezTo>
                  <a:cubicBezTo>
                    <a:pt x="16187" y="21955"/>
                    <a:pt x="16047" y="21087"/>
                    <a:pt x="15851" y="20247"/>
                  </a:cubicBezTo>
                  <a:cubicBezTo>
                    <a:pt x="16215" y="21031"/>
                    <a:pt x="16635" y="21787"/>
                    <a:pt x="17111" y="22487"/>
                  </a:cubicBezTo>
                  <a:cubicBezTo>
                    <a:pt x="17363" y="22851"/>
                    <a:pt x="17643" y="23187"/>
                    <a:pt x="17951" y="23523"/>
                  </a:cubicBezTo>
                  <a:cubicBezTo>
                    <a:pt x="18231" y="23859"/>
                    <a:pt x="18567" y="24195"/>
                    <a:pt x="18959" y="24447"/>
                  </a:cubicBezTo>
                  <a:cubicBezTo>
                    <a:pt x="19351" y="24728"/>
                    <a:pt x="19883" y="24868"/>
                    <a:pt x="20387" y="24728"/>
                  </a:cubicBezTo>
                  <a:cubicBezTo>
                    <a:pt x="21340" y="24503"/>
                    <a:pt x="21928" y="23551"/>
                    <a:pt x="21676" y="22599"/>
                  </a:cubicBezTo>
                  <a:cubicBezTo>
                    <a:pt x="21564" y="22151"/>
                    <a:pt x="21396" y="21731"/>
                    <a:pt x="21200" y="21311"/>
                  </a:cubicBezTo>
                  <a:cubicBezTo>
                    <a:pt x="21004" y="20919"/>
                    <a:pt x="20779" y="20527"/>
                    <a:pt x="20527" y="20163"/>
                  </a:cubicBezTo>
                  <a:cubicBezTo>
                    <a:pt x="20079" y="19463"/>
                    <a:pt x="19519" y="18791"/>
                    <a:pt x="18931" y="18175"/>
                  </a:cubicBezTo>
                  <a:cubicBezTo>
                    <a:pt x="19631" y="18651"/>
                    <a:pt x="20359" y="19099"/>
                    <a:pt x="21116" y="19463"/>
                  </a:cubicBezTo>
                  <a:cubicBezTo>
                    <a:pt x="21536" y="19631"/>
                    <a:pt x="21928" y="19799"/>
                    <a:pt x="22376" y="19939"/>
                  </a:cubicBezTo>
                  <a:cubicBezTo>
                    <a:pt x="22796" y="20079"/>
                    <a:pt x="23244" y="20191"/>
                    <a:pt x="23720" y="20247"/>
                  </a:cubicBezTo>
                  <a:cubicBezTo>
                    <a:pt x="24196" y="20303"/>
                    <a:pt x="24700" y="20135"/>
                    <a:pt x="25092" y="19771"/>
                  </a:cubicBezTo>
                  <a:cubicBezTo>
                    <a:pt x="25792" y="19099"/>
                    <a:pt x="25820" y="17979"/>
                    <a:pt x="25148" y="17279"/>
                  </a:cubicBezTo>
                  <a:close/>
                </a:path>
              </a:pathLst>
            </a:custGeom>
            <a:solidFill>
              <a:srgbClr val="DC6C82"/>
            </a:solidFill>
            <a:ln>
              <a:noFill/>
            </a:ln>
            <a:effectLst>
              <a:outerShdw blurRad="57150" rotWithShape="0" algn="bl" dir="1068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43" name="Google Shape;943;p41"/>
            <p:cNvGrpSpPr/>
            <p:nvPr/>
          </p:nvGrpSpPr>
          <p:grpSpPr>
            <a:xfrm>
              <a:off x="8042875" y="4685375"/>
              <a:ext cx="673525" cy="673500"/>
              <a:chOff x="8042875" y="4685375"/>
              <a:chExt cx="673525" cy="673500"/>
            </a:xfrm>
          </p:grpSpPr>
          <p:sp>
            <p:nvSpPr>
              <p:cNvPr id="944" name="Google Shape;944;p41"/>
              <p:cNvSpPr/>
              <p:nvPr/>
            </p:nvSpPr>
            <p:spPr>
              <a:xfrm>
                <a:off x="8042875" y="4685375"/>
                <a:ext cx="673525" cy="673500"/>
              </a:xfrm>
              <a:custGeom>
                <a:rect b="b" l="l" r="r" t="t"/>
                <a:pathLst>
                  <a:path extrusionOk="0" h="26940" w="26941">
                    <a:moveTo>
                      <a:pt x="25148" y="17251"/>
                    </a:moveTo>
                    <a:cubicBezTo>
                      <a:pt x="24812" y="16915"/>
                      <a:pt x="24448" y="16635"/>
                      <a:pt x="24084" y="16382"/>
                    </a:cubicBezTo>
                    <a:cubicBezTo>
                      <a:pt x="23720" y="16158"/>
                      <a:pt x="23328" y="15906"/>
                      <a:pt x="22936" y="15710"/>
                    </a:cubicBezTo>
                    <a:cubicBezTo>
                      <a:pt x="22152" y="15346"/>
                      <a:pt x="21368" y="15038"/>
                      <a:pt x="20527" y="14786"/>
                    </a:cubicBezTo>
                    <a:cubicBezTo>
                      <a:pt x="21396" y="14870"/>
                      <a:pt x="22236" y="14870"/>
                      <a:pt x="23076" y="14814"/>
                    </a:cubicBezTo>
                    <a:cubicBezTo>
                      <a:pt x="23524" y="14786"/>
                      <a:pt x="23972" y="14702"/>
                      <a:pt x="24392" y="14618"/>
                    </a:cubicBezTo>
                    <a:cubicBezTo>
                      <a:pt x="24840" y="14534"/>
                      <a:pt x="25288" y="14394"/>
                      <a:pt x="25708" y="14198"/>
                    </a:cubicBezTo>
                    <a:cubicBezTo>
                      <a:pt x="26156" y="14002"/>
                      <a:pt x="26520" y="13610"/>
                      <a:pt x="26660" y="13106"/>
                    </a:cubicBezTo>
                    <a:cubicBezTo>
                      <a:pt x="26940" y="12182"/>
                      <a:pt x="26408" y="11202"/>
                      <a:pt x="25484" y="10922"/>
                    </a:cubicBezTo>
                    <a:cubicBezTo>
                      <a:pt x="25036" y="10782"/>
                      <a:pt x="24560" y="10726"/>
                      <a:pt x="24112" y="10698"/>
                    </a:cubicBezTo>
                    <a:cubicBezTo>
                      <a:pt x="23664" y="10670"/>
                      <a:pt x="23216" y="10670"/>
                      <a:pt x="22796" y="10698"/>
                    </a:cubicBezTo>
                    <a:cubicBezTo>
                      <a:pt x="21928" y="10754"/>
                      <a:pt x="21088" y="10894"/>
                      <a:pt x="20247" y="11090"/>
                    </a:cubicBezTo>
                    <a:cubicBezTo>
                      <a:pt x="21032" y="10726"/>
                      <a:pt x="21760" y="10306"/>
                      <a:pt x="22460" y="9830"/>
                    </a:cubicBezTo>
                    <a:cubicBezTo>
                      <a:pt x="22824" y="9578"/>
                      <a:pt x="23188" y="9298"/>
                      <a:pt x="23524" y="9018"/>
                    </a:cubicBezTo>
                    <a:cubicBezTo>
                      <a:pt x="23860" y="8710"/>
                      <a:pt x="24168" y="8373"/>
                      <a:pt x="24448" y="8009"/>
                    </a:cubicBezTo>
                    <a:cubicBezTo>
                      <a:pt x="24728" y="7589"/>
                      <a:pt x="24840" y="7085"/>
                      <a:pt x="24728" y="6553"/>
                    </a:cubicBezTo>
                    <a:cubicBezTo>
                      <a:pt x="24476" y="5601"/>
                      <a:pt x="23524" y="5041"/>
                      <a:pt x="22600" y="5265"/>
                    </a:cubicBezTo>
                    <a:cubicBezTo>
                      <a:pt x="22124" y="5377"/>
                      <a:pt x="21704" y="5545"/>
                      <a:pt x="21312" y="5741"/>
                    </a:cubicBezTo>
                    <a:cubicBezTo>
                      <a:pt x="20919" y="5937"/>
                      <a:pt x="20527" y="6161"/>
                      <a:pt x="20135" y="6413"/>
                    </a:cubicBezTo>
                    <a:cubicBezTo>
                      <a:pt x="19435" y="6889"/>
                      <a:pt x="18763" y="7421"/>
                      <a:pt x="18147" y="8009"/>
                    </a:cubicBezTo>
                    <a:cubicBezTo>
                      <a:pt x="18651" y="7309"/>
                      <a:pt x="19071" y="6581"/>
                      <a:pt x="19435" y="5825"/>
                    </a:cubicBezTo>
                    <a:cubicBezTo>
                      <a:pt x="19631" y="5433"/>
                      <a:pt x="19799" y="5013"/>
                      <a:pt x="19939" y="4593"/>
                    </a:cubicBezTo>
                    <a:cubicBezTo>
                      <a:pt x="20079" y="4145"/>
                      <a:pt x="20191" y="3725"/>
                      <a:pt x="20219" y="3249"/>
                    </a:cubicBezTo>
                    <a:cubicBezTo>
                      <a:pt x="20275" y="2745"/>
                      <a:pt x="20107" y="2241"/>
                      <a:pt x="19743" y="1849"/>
                    </a:cubicBezTo>
                    <a:cubicBezTo>
                      <a:pt x="19071" y="1149"/>
                      <a:pt x="17951" y="1121"/>
                      <a:pt x="17251" y="1793"/>
                    </a:cubicBezTo>
                    <a:cubicBezTo>
                      <a:pt x="16915" y="2129"/>
                      <a:pt x="16635" y="2493"/>
                      <a:pt x="16383" y="2857"/>
                    </a:cubicBezTo>
                    <a:cubicBezTo>
                      <a:pt x="16131" y="3249"/>
                      <a:pt x="15907" y="3613"/>
                      <a:pt x="15711" y="4033"/>
                    </a:cubicBezTo>
                    <a:cubicBezTo>
                      <a:pt x="15347" y="4789"/>
                      <a:pt x="15039" y="5573"/>
                      <a:pt x="14787" y="6413"/>
                    </a:cubicBezTo>
                    <a:cubicBezTo>
                      <a:pt x="14871" y="5545"/>
                      <a:pt x="14899" y="4705"/>
                      <a:pt x="14815" y="3865"/>
                    </a:cubicBezTo>
                    <a:cubicBezTo>
                      <a:pt x="14787" y="3417"/>
                      <a:pt x="14703" y="2969"/>
                      <a:pt x="14619" y="2549"/>
                    </a:cubicBezTo>
                    <a:cubicBezTo>
                      <a:pt x="14535" y="2101"/>
                      <a:pt x="14423" y="1653"/>
                      <a:pt x="14227" y="1233"/>
                    </a:cubicBezTo>
                    <a:cubicBezTo>
                      <a:pt x="14003" y="784"/>
                      <a:pt x="13611" y="420"/>
                      <a:pt x="13106" y="280"/>
                    </a:cubicBezTo>
                    <a:cubicBezTo>
                      <a:pt x="12182" y="0"/>
                      <a:pt x="11202" y="532"/>
                      <a:pt x="10922" y="1457"/>
                    </a:cubicBezTo>
                    <a:cubicBezTo>
                      <a:pt x="10782" y="1933"/>
                      <a:pt x="10726" y="2381"/>
                      <a:pt x="10698" y="2829"/>
                    </a:cubicBezTo>
                    <a:cubicBezTo>
                      <a:pt x="10670" y="3277"/>
                      <a:pt x="10670" y="3725"/>
                      <a:pt x="10698" y="4173"/>
                    </a:cubicBezTo>
                    <a:cubicBezTo>
                      <a:pt x="10754" y="5013"/>
                      <a:pt x="10894" y="5853"/>
                      <a:pt x="11090" y="6693"/>
                    </a:cubicBezTo>
                    <a:cubicBezTo>
                      <a:pt x="10726" y="5909"/>
                      <a:pt x="10334" y="5181"/>
                      <a:pt x="9830" y="4481"/>
                    </a:cubicBezTo>
                    <a:cubicBezTo>
                      <a:pt x="9578" y="4117"/>
                      <a:pt x="9298" y="3753"/>
                      <a:pt x="9018" y="3417"/>
                    </a:cubicBezTo>
                    <a:cubicBezTo>
                      <a:pt x="8710" y="3109"/>
                      <a:pt x="8374" y="2773"/>
                      <a:pt x="8010" y="2493"/>
                    </a:cubicBezTo>
                    <a:cubicBezTo>
                      <a:pt x="7590" y="2213"/>
                      <a:pt x="7086" y="2101"/>
                      <a:pt x="6554" y="2213"/>
                    </a:cubicBezTo>
                    <a:cubicBezTo>
                      <a:pt x="5629" y="2465"/>
                      <a:pt x="5041" y="3417"/>
                      <a:pt x="5265" y="4341"/>
                    </a:cubicBezTo>
                    <a:cubicBezTo>
                      <a:pt x="5377" y="4817"/>
                      <a:pt x="5545" y="5237"/>
                      <a:pt x="5741" y="5629"/>
                    </a:cubicBezTo>
                    <a:cubicBezTo>
                      <a:pt x="5938" y="6049"/>
                      <a:pt x="6162" y="6413"/>
                      <a:pt x="6414" y="6805"/>
                    </a:cubicBezTo>
                    <a:cubicBezTo>
                      <a:pt x="6890" y="7505"/>
                      <a:pt x="7422" y="8177"/>
                      <a:pt x="8010" y="8794"/>
                    </a:cubicBezTo>
                    <a:cubicBezTo>
                      <a:pt x="7310" y="8289"/>
                      <a:pt x="6582" y="7869"/>
                      <a:pt x="5825" y="7505"/>
                    </a:cubicBezTo>
                    <a:cubicBezTo>
                      <a:pt x="5433" y="7309"/>
                      <a:pt x="5013" y="7141"/>
                      <a:pt x="4593" y="7001"/>
                    </a:cubicBezTo>
                    <a:cubicBezTo>
                      <a:pt x="4145" y="6861"/>
                      <a:pt x="3725" y="6749"/>
                      <a:pt x="3249" y="6721"/>
                    </a:cubicBezTo>
                    <a:cubicBezTo>
                      <a:pt x="2745" y="6665"/>
                      <a:pt x="2241" y="6833"/>
                      <a:pt x="1849" y="7197"/>
                    </a:cubicBezTo>
                    <a:cubicBezTo>
                      <a:pt x="1149" y="7869"/>
                      <a:pt x="1121" y="8990"/>
                      <a:pt x="1793" y="9690"/>
                    </a:cubicBezTo>
                    <a:cubicBezTo>
                      <a:pt x="2129" y="10026"/>
                      <a:pt x="2493" y="10306"/>
                      <a:pt x="2857" y="10558"/>
                    </a:cubicBezTo>
                    <a:cubicBezTo>
                      <a:pt x="3249" y="10810"/>
                      <a:pt x="3613" y="11034"/>
                      <a:pt x="4033" y="11230"/>
                    </a:cubicBezTo>
                    <a:cubicBezTo>
                      <a:pt x="4789" y="11594"/>
                      <a:pt x="5573" y="11902"/>
                      <a:pt x="6414" y="12154"/>
                    </a:cubicBezTo>
                    <a:cubicBezTo>
                      <a:pt x="5545" y="12070"/>
                      <a:pt x="4705" y="12070"/>
                      <a:pt x="3865" y="12126"/>
                    </a:cubicBezTo>
                    <a:cubicBezTo>
                      <a:pt x="3417" y="12154"/>
                      <a:pt x="2997" y="12238"/>
                      <a:pt x="2549" y="12322"/>
                    </a:cubicBezTo>
                    <a:cubicBezTo>
                      <a:pt x="2101" y="12406"/>
                      <a:pt x="1653" y="12546"/>
                      <a:pt x="1233" y="12742"/>
                    </a:cubicBezTo>
                    <a:cubicBezTo>
                      <a:pt x="785" y="12938"/>
                      <a:pt x="421" y="13330"/>
                      <a:pt x="281" y="13834"/>
                    </a:cubicBezTo>
                    <a:cubicBezTo>
                      <a:pt x="1" y="14786"/>
                      <a:pt x="533" y="15766"/>
                      <a:pt x="1457" y="16018"/>
                    </a:cubicBezTo>
                    <a:cubicBezTo>
                      <a:pt x="1933" y="16158"/>
                      <a:pt x="2381" y="16214"/>
                      <a:pt x="2829" y="16242"/>
                    </a:cubicBezTo>
                    <a:cubicBezTo>
                      <a:pt x="3277" y="16270"/>
                      <a:pt x="3725" y="16270"/>
                      <a:pt x="4173" y="16242"/>
                    </a:cubicBezTo>
                    <a:cubicBezTo>
                      <a:pt x="5013" y="16186"/>
                      <a:pt x="5853" y="16046"/>
                      <a:pt x="6694" y="15850"/>
                    </a:cubicBezTo>
                    <a:cubicBezTo>
                      <a:pt x="5938" y="16214"/>
                      <a:pt x="5181" y="16635"/>
                      <a:pt x="4481" y="17111"/>
                    </a:cubicBezTo>
                    <a:cubicBezTo>
                      <a:pt x="4117" y="17363"/>
                      <a:pt x="3753" y="17643"/>
                      <a:pt x="3445" y="17923"/>
                    </a:cubicBezTo>
                    <a:cubicBezTo>
                      <a:pt x="3109" y="18231"/>
                      <a:pt x="2773" y="18567"/>
                      <a:pt x="2493" y="18931"/>
                    </a:cubicBezTo>
                    <a:cubicBezTo>
                      <a:pt x="2213" y="19351"/>
                      <a:pt x="2101" y="19855"/>
                      <a:pt x="2241" y="20387"/>
                    </a:cubicBezTo>
                    <a:cubicBezTo>
                      <a:pt x="2465" y="21339"/>
                      <a:pt x="3417" y="21899"/>
                      <a:pt x="4369" y="21675"/>
                    </a:cubicBezTo>
                    <a:cubicBezTo>
                      <a:pt x="4817" y="21563"/>
                      <a:pt x="5237" y="21395"/>
                      <a:pt x="5629" y="21199"/>
                    </a:cubicBezTo>
                    <a:cubicBezTo>
                      <a:pt x="6050" y="21003"/>
                      <a:pt x="6442" y="20779"/>
                      <a:pt x="6806" y="20527"/>
                    </a:cubicBezTo>
                    <a:cubicBezTo>
                      <a:pt x="7506" y="20051"/>
                      <a:pt x="8178" y="19519"/>
                      <a:pt x="8794" y="18931"/>
                    </a:cubicBezTo>
                    <a:cubicBezTo>
                      <a:pt x="8318" y="19631"/>
                      <a:pt x="7870" y="20359"/>
                      <a:pt x="7506" y="21115"/>
                    </a:cubicBezTo>
                    <a:cubicBezTo>
                      <a:pt x="7310" y="21535"/>
                      <a:pt x="7142" y="21927"/>
                      <a:pt x="7002" y="22375"/>
                    </a:cubicBezTo>
                    <a:cubicBezTo>
                      <a:pt x="6890" y="22795"/>
                      <a:pt x="6750" y="23215"/>
                      <a:pt x="6722" y="23691"/>
                    </a:cubicBezTo>
                    <a:cubicBezTo>
                      <a:pt x="6666" y="24195"/>
                      <a:pt x="6834" y="24700"/>
                      <a:pt x="7198" y="25092"/>
                    </a:cubicBezTo>
                    <a:cubicBezTo>
                      <a:pt x="7870" y="25792"/>
                      <a:pt x="8990" y="25820"/>
                      <a:pt x="9690" y="25148"/>
                    </a:cubicBezTo>
                    <a:cubicBezTo>
                      <a:pt x="10026" y="24812"/>
                      <a:pt x="10306" y="24448"/>
                      <a:pt x="10558" y="24083"/>
                    </a:cubicBezTo>
                    <a:cubicBezTo>
                      <a:pt x="10810" y="23719"/>
                      <a:pt x="11034" y="23327"/>
                      <a:pt x="11230" y="22935"/>
                    </a:cubicBezTo>
                    <a:cubicBezTo>
                      <a:pt x="11594" y="22151"/>
                      <a:pt x="11902" y="21367"/>
                      <a:pt x="12154" y="20527"/>
                    </a:cubicBezTo>
                    <a:cubicBezTo>
                      <a:pt x="12070" y="21395"/>
                      <a:pt x="12070" y="22235"/>
                      <a:pt x="12126" y="23075"/>
                    </a:cubicBezTo>
                    <a:cubicBezTo>
                      <a:pt x="12154" y="23523"/>
                      <a:pt x="12238" y="23971"/>
                      <a:pt x="12322" y="24392"/>
                    </a:cubicBezTo>
                    <a:cubicBezTo>
                      <a:pt x="12406" y="24840"/>
                      <a:pt x="12546" y="25288"/>
                      <a:pt x="12742" y="25708"/>
                    </a:cubicBezTo>
                    <a:cubicBezTo>
                      <a:pt x="12938" y="26156"/>
                      <a:pt x="13330" y="26520"/>
                      <a:pt x="13835" y="26660"/>
                    </a:cubicBezTo>
                    <a:cubicBezTo>
                      <a:pt x="14759" y="26940"/>
                      <a:pt x="15767" y="26408"/>
                      <a:pt x="16019" y="25484"/>
                    </a:cubicBezTo>
                    <a:cubicBezTo>
                      <a:pt x="16159" y="25036"/>
                      <a:pt x="16215" y="24560"/>
                      <a:pt x="16243" y="24111"/>
                    </a:cubicBezTo>
                    <a:cubicBezTo>
                      <a:pt x="16271" y="23663"/>
                      <a:pt x="16271" y="23215"/>
                      <a:pt x="16243" y="22795"/>
                    </a:cubicBezTo>
                    <a:cubicBezTo>
                      <a:pt x="16187" y="21927"/>
                      <a:pt x="16047" y="21087"/>
                      <a:pt x="15851" y="20247"/>
                    </a:cubicBezTo>
                    <a:cubicBezTo>
                      <a:pt x="16215" y="21031"/>
                      <a:pt x="16635" y="21759"/>
                      <a:pt x="17111" y="22459"/>
                    </a:cubicBezTo>
                    <a:cubicBezTo>
                      <a:pt x="17363" y="22823"/>
                      <a:pt x="17643" y="23187"/>
                      <a:pt x="17951" y="23523"/>
                    </a:cubicBezTo>
                    <a:cubicBezTo>
                      <a:pt x="18231" y="23859"/>
                      <a:pt x="18567" y="24167"/>
                      <a:pt x="18959" y="24448"/>
                    </a:cubicBezTo>
                    <a:cubicBezTo>
                      <a:pt x="19351" y="24728"/>
                      <a:pt x="19883" y="24840"/>
                      <a:pt x="20387" y="24728"/>
                    </a:cubicBezTo>
                    <a:cubicBezTo>
                      <a:pt x="21340" y="24476"/>
                      <a:pt x="21900" y="23523"/>
                      <a:pt x="21676" y="22599"/>
                    </a:cubicBezTo>
                    <a:cubicBezTo>
                      <a:pt x="21564" y="22123"/>
                      <a:pt x="21396" y="21703"/>
                      <a:pt x="21200" y="21311"/>
                    </a:cubicBezTo>
                    <a:cubicBezTo>
                      <a:pt x="21004" y="20919"/>
                      <a:pt x="20779" y="20527"/>
                      <a:pt x="20527" y="20135"/>
                    </a:cubicBezTo>
                    <a:cubicBezTo>
                      <a:pt x="20079" y="19435"/>
                      <a:pt x="19519" y="18763"/>
                      <a:pt x="18931" y="18147"/>
                    </a:cubicBezTo>
                    <a:cubicBezTo>
                      <a:pt x="19631" y="18651"/>
                      <a:pt x="20359" y="19071"/>
                      <a:pt x="21116" y="19435"/>
                    </a:cubicBezTo>
                    <a:cubicBezTo>
                      <a:pt x="21536" y="19631"/>
                      <a:pt x="21928" y="19799"/>
                      <a:pt x="22376" y="19939"/>
                    </a:cubicBezTo>
                    <a:cubicBezTo>
                      <a:pt x="22796" y="20079"/>
                      <a:pt x="23216" y="20191"/>
                      <a:pt x="23692" y="20247"/>
                    </a:cubicBezTo>
                    <a:cubicBezTo>
                      <a:pt x="24196" y="20275"/>
                      <a:pt x="24700" y="20135"/>
                      <a:pt x="25092" y="19743"/>
                    </a:cubicBezTo>
                    <a:cubicBezTo>
                      <a:pt x="25792" y="19071"/>
                      <a:pt x="25820" y="17979"/>
                      <a:pt x="25148" y="1725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rotWithShape="0" algn="bl" dir="1068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5" name="Google Shape;945;p41"/>
              <p:cNvSpPr/>
              <p:nvPr/>
            </p:nvSpPr>
            <p:spPr>
              <a:xfrm>
                <a:off x="8310325" y="4961675"/>
                <a:ext cx="137225" cy="120200"/>
              </a:xfrm>
              <a:custGeom>
                <a:rect b="b" l="l" r="r" t="t"/>
                <a:pathLst>
                  <a:path extrusionOk="0" h="4808" w="5489">
                    <a:moveTo>
                      <a:pt x="2750" y="0"/>
                    </a:moveTo>
                    <a:cubicBezTo>
                      <a:pt x="1866" y="0"/>
                      <a:pt x="1010" y="490"/>
                      <a:pt x="588" y="1354"/>
                    </a:cubicBezTo>
                    <a:cubicBezTo>
                      <a:pt x="0" y="2558"/>
                      <a:pt x="504" y="3986"/>
                      <a:pt x="1708" y="4574"/>
                    </a:cubicBezTo>
                    <a:cubicBezTo>
                      <a:pt x="2040" y="4732"/>
                      <a:pt x="2392" y="4808"/>
                      <a:pt x="2739" y="4808"/>
                    </a:cubicBezTo>
                    <a:cubicBezTo>
                      <a:pt x="3623" y="4808"/>
                      <a:pt x="4479" y="4319"/>
                      <a:pt x="4901" y="3454"/>
                    </a:cubicBezTo>
                    <a:cubicBezTo>
                      <a:pt x="5489" y="2250"/>
                      <a:pt x="4985" y="822"/>
                      <a:pt x="3781" y="234"/>
                    </a:cubicBezTo>
                    <a:cubicBezTo>
                      <a:pt x="3449" y="76"/>
                      <a:pt x="3097" y="0"/>
                      <a:pt x="27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1068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46" name="Google Shape;946;p41"/>
            <p:cNvSpPr/>
            <p:nvPr/>
          </p:nvSpPr>
          <p:spPr>
            <a:xfrm>
              <a:off x="8809475" y="4212550"/>
              <a:ext cx="1135575" cy="1135825"/>
            </a:xfrm>
            <a:custGeom>
              <a:rect b="b" l="l" r="r" t="t"/>
              <a:pathLst>
                <a:path extrusionOk="0" h="45433" w="45423">
                  <a:moveTo>
                    <a:pt x="19424" y="0"/>
                  </a:moveTo>
                  <a:cubicBezTo>
                    <a:pt x="19341" y="0"/>
                    <a:pt x="19260" y="4"/>
                    <a:pt x="19183" y="11"/>
                  </a:cubicBezTo>
                  <a:cubicBezTo>
                    <a:pt x="18483" y="123"/>
                    <a:pt x="17839" y="571"/>
                    <a:pt x="17335" y="1215"/>
                  </a:cubicBezTo>
                  <a:cubicBezTo>
                    <a:pt x="17223" y="1355"/>
                    <a:pt x="17111" y="1523"/>
                    <a:pt x="16999" y="1719"/>
                  </a:cubicBezTo>
                  <a:cubicBezTo>
                    <a:pt x="16915" y="1887"/>
                    <a:pt x="16803" y="2055"/>
                    <a:pt x="16747" y="2279"/>
                  </a:cubicBezTo>
                  <a:cubicBezTo>
                    <a:pt x="16579" y="2643"/>
                    <a:pt x="16495" y="3063"/>
                    <a:pt x="16439" y="3483"/>
                  </a:cubicBezTo>
                  <a:cubicBezTo>
                    <a:pt x="16327" y="4772"/>
                    <a:pt x="16495" y="6004"/>
                    <a:pt x="16747" y="7124"/>
                  </a:cubicBezTo>
                  <a:cubicBezTo>
                    <a:pt x="16243" y="6116"/>
                    <a:pt x="15543" y="5052"/>
                    <a:pt x="14591" y="4155"/>
                  </a:cubicBezTo>
                  <a:cubicBezTo>
                    <a:pt x="14283" y="3875"/>
                    <a:pt x="13947" y="3651"/>
                    <a:pt x="13583" y="3455"/>
                  </a:cubicBezTo>
                  <a:cubicBezTo>
                    <a:pt x="13387" y="3371"/>
                    <a:pt x="13219" y="3287"/>
                    <a:pt x="13023" y="3203"/>
                  </a:cubicBezTo>
                  <a:cubicBezTo>
                    <a:pt x="12826" y="3147"/>
                    <a:pt x="12630" y="3091"/>
                    <a:pt x="12434" y="3063"/>
                  </a:cubicBezTo>
                  <a:cubicBezTo>
                    <a:pt x="12196" y="3012"/>
                    <a:pt x="11957" y="2987"/>
                    <a:pt x="11724" y="2987"/>
                  </a:cubicBezTo>
                  <a:cubicBezTo>
                    <a:pt x="11193" y="2987"/>
                    <a:pt x="10696" y="3118"/>
                    <a:pt x="10306" y="3371"/>
                  </a:cubicBezTo>
                  <a:cubicBezTo>
                    <a:pt x="9998" y="3567"/>
                    <a:pt x="9746" y="3819"/>
                    <a:pt x="9550" y="4127"/>
                  </a:cubicBezTo>
                  <a:cubicBezTo>
                    <a:pt x="9354" y="4436"/>
                    <a:pt x="9186" y="4800"/>
                    <a:pt x="9102" y="5192"/>
                  </a:cubicBezTo>
                  <a:cubicBezTo>
                    <a:pt x="8990" y="5556"/>
                    <a:pt x="8962" y="5976"/>
                    <a:pt x="8962" y="6396"/>
                  </a:cubicBezTo>
                  <a:cubicBezTo>
                    <a:pt x="8990" y="6816"/>
                    <a:pt x="9074" y="7236"/>
                    <a:pt x="9186" y="7628"/>
                  </a:cubicBezTo>
                  <a:cubicBezTo>
                    <a:pt x="9606" y="8860"/>
                    <a:pt x="10278" y="9952"/>
                    <a:pt x="10978" y="10848"/>
                  </a:cubicBezTo>
                  <a:cubicBezTo>
                    <a:pt x="10726" y="10652"/>
                    <a:pt x="10502" y="10484"/>
                    <a:pt x="10278" y="10316"/>
                  </a:cubicBezTo>
                  <a:cubicBezTo>
                    <a:pt x="9858" y="10036"/>
                    <a:pt x="9466" y="9812"/>
                    <a:pt x="9074" y="9588"/>
                  </a:cubicBezTo>
                  <a:cubicBezTo>
                    <a:pt x="8654" y="9364"/>
                    <a:pt x="8206" y="9168"/>
                    <a:pt x="7786" y="9028"/>
                  </a:cubicBezTo>
                  <a:cubicBezTo>
                    <a:pt x="7366" y="8888"/>
                    <a:pt x="6946" y="8804"/>
                    <a:pt x="6554" y="8804"/>
                  </a:cubicBezTo>
                  <a:cubicBezTo>
                    <a:pt x="6456" y="8797"/>
                    <a:pt x="6356" y="8794"/>
                    <a:pt x="6255" y="8794"/>
                  </a:cubicBezTo>
                  <a:cubicBezTo>
                    <a:pt x="5953" y="8794"/>
                    <a:pt x="5644" y="8825"/>
                    <a:pt x="5349" y="8888"/>
                  </a:cubicBezTo>
                  <a:cubicBezTo>
                    <a:pt x="4957" y="9000"/>
                    <a:pt x="4593" y="9140"/>
                    <a:pt x="4285" y="9336"/>
                  </a:cubicBezTo>
                  <a:cubicBezTo>
                    <a:pt x="4033" y="9476"/>
                    <a:pt x="3809" y="9672"/>
                    <a:pt x="3613" y="9924"/>
                  </a:cubicBezTo>
                  <a:lnTo>
                    <a:pt x="3501" y="10064"/>
                  </a:lnTo>
                  <a:cubicBezTo>
                    <a:pt x="3333" y="10316"/>
                    <a:pt x="3221" y="10652"/>
                    <a:pt x="3137" y="11044"/>
                  </a:cubicBezTo>
                  <a:cubicBezTo>
                    <a:pt x="3081" y="11408"/>
                    <a:pt x="3109" y="11800"/>
                    <a:pt x="3165" y="12193"/>
                  </a:cubicBezTo>
                  <a:cubicBezTo>
                    <a:pt x="3305" y="12977"/>
                    <a:pt x="3697" y="13761"/>
                    <a:pt x="4257" y="14377"/>
                  </a:cubicBezTo>
                  <a:cubicBezTo>
                    <a:pt x="4845" y="15049"/>
                    <a:pt x="5574" y="15609"/>
                    <a:pt x="6442" y="16169"/>
                  </a:cubicBezTo>
                  <a:cubicBezTo>
                    <a:pt x="6666" y="16309"/>
                    <a:pt x="6918" y="16449"/>
                    <a:pt x="7198" y="16589"/>
                  </a:cubicBezTo>
                  <a:cubicBezTo>
                    <a:pt x="6890" y="16505"/>
                    <a:pt x="6610" y="16449"/>
                    <a:pt x="6330" y="16393"/>
                  </a:cubicBezTo>
                  <a:cubicBezTo>
                    <a:pt x="5624" y="16256"/>
                    <a:pt x="4959" y="16187"/>
                    <a:pt x="4326" y="16187"/>
                  </a:cubicBezTo>
                  <a:cubicBezTo>
                    <a:pt x="4055" y="16187"/>
                    <a:pt x="3790" y="16200"/>
                    <a:pt x="3529" y="16225"/>
                  </a:cubicBezTo>
                  <a:cubicBezTo>
                    <a:pt x="3109" y="16253"/>
                    <a:pt x="2717" y="16337"/>
                    <a:pt x="2325" y="16505"/>
                  </a:cubicBezTo>
                  <a:cubicBezTo>
                    <a:pt x="1961" y="16645"/>
                    <a:pt x="1597" y="16841"/>
                    <a:pt x="1261" y="17093"/>
                  </a:cubicBezTo>
                  <a:cubicBezTo>
                    <a:pt x="953" y="17317"/>
                    <a:pt x="673" y="17597"/>
                    <a:pt x="449" y="17905"/>
                  </a:cubicBezTo>
                  <a:cubicBezTo>
                    <a:pt x="365" y="18073"/>
                    <a:pt x="253" y="18213"/>
                    <a:pt x="197" y="18381"/>
                  </a:cubicBezTo>
                  <a:cubicBezTo>
                    <a:pt x="141" y="18549"/>
                    <a:pt x="85" y="18717"/>
                    <a:pt x="57" y="18885"/>
                  </a:cubicBezTo>
                  <a:cubicBezTo>
                    <a:pt x="1" y="19249"/>
                    <a:pt x="29" y="19585"/>
                    <a:pt x="113" y="19950"/>
                  </a:cubicBezTo>
                  <a:cubicBezTo>
                    <a:pt x="225" y="20342"/>
                    <a:pt x="393" y="20678"/>
                    <a:pt x="617" y="20986"/>
                  </a:cubicBezTo>
                  <a:cubicBezTo>
                    <a:pt x="841" y="21322"/>
                    <a:pt x="1093" y="21630"/>
                    <a:pt x="1429" y="21882"/>
                  </a:cubicBezTo>
                  <a:cubicBezTo>
                    <a:pt x="1737" y="22162"/>
                    <a:pt x="2101" y="22386"/>
                    <a:pt x="2493" y="22554"/>
                  </a:cubicBezTo>
                  <a:cubicBezTo>
                    <a:pt x="3277" y="22918"/>
                    <a:pt x="4173" y="23142"/>
                    <a:pt x="5181" y="23282"/>
                  </a:cubicBezTo>
                  <a:cubicBezTo>
                    <a:pt x="5462" y="23338"/>
                    <a:pt x="5770" y="23366"/>
                    <a:pt x="6078" y="23366"/>
                  </a:cubicBezTo>
                  <a:cubicBezTo>
                    <a:pt x="5770" y="23422"/>
                    <a:pt x="5490" y="23478"/>
                    <a:pt x="5209" y="23534"/>
                  </a:cubicBezTo>
                  <a:cubicBezTo>
                    <a:pt x="4201" y="23786"/>
                    <a:pt x="3361" y="24094"/>
                    <a:pt x="2577" y="24542"/>
                  </a:cubicBezTo>
                  <a:cubicBezTo>
                    <a:pt x="2213" y="24738"/>
                    <a:pt x="1877" y="24990"/>
                    <a:pt x="1569" y="25270"/>
                  </a:cubicBezTo>
                  <a:cubicBezTo>
                    <a:pt x="1261" y="25578"/>
                    <a:pt x="1009" y="25914"/>
                    <a:pt x="841" y="26250"/>
                  </a:cubicBezTo>
                  <a:cubicBezTo>
                    <a:pt x="645" y="26614"/>
                    <a:pt x="505" y="26978"/>
                    <a:pt x="449" y="27342"/>
                  </a:cubicBezTo>
                  <a:cubicBezTo>
                    <a:pt x="393" y="27707"/>
                    <a:pt x="393" y="28071"/>
                    <a:pt x="477" y="28379"/>
                  </a:cubicBezTo>
                  <a:cubicBezTo>
                    <a:pt x="561" y="28715"/>
                    <a:pt x="729" y="29023"/>
                    <a:pt x="981" y="29331"/>
                  </a:cubicBezTo>
                  <a:cubicBezTo>
                    <a:pt x="1177" y="29611"/>
                    <a:pt x="1485" y="29863"/>
                    <a:pt x="1849" y="30087"/>
                  </a:cubicBezTo>
                  <a:cubicBezTo>
                    <a:pt x="2017" y="30199"/>
                    <a:pt x="2185" y="30283"/>
                    <a:pt x="2381" y="30367"/>
                  </a:cubicBezTo>
                  <a:cubicBezTo>
                    <a:pt x="2577" y="30451"/>
                    <a:pt x="2773" y="30507"/>
                    <a:pt x="2969" y="30563"/>
                  </a:cubicBezTo>
                  <a:cubicBezTo>
                    <a:pt x="3361" y="30675"/>
                    <a:pt x="3781" y="30731"/>
                    <a:pt x="4173" y="30731"/>
                  </a:cubicBezTo>
                  <a:cubicBezTo>
                    <a:pt x="5265" y="30731"/>
                    <a:pt x="6274" y="30507"/>
                    <a:pt x="7198" y="30227"/>
                  </a:cubicBezTo>
                  <a:lnTo>
                    <a:pt x="7198" y="30227"/>
                  </a:lnTo>
                  <a:cubicBezTo>
                    <a:pt x="7170" y="30255"/>
                    <a:pt x="7114" y="30311"/>
                    <a:pt x="7058" y="30339"/>
                  </a:cubicBezTo>
                  <a:cubicBezTo>
                    <a:pt x="6246" y="30955"/>
                    <a:pt x="5602" y="31599"/>
                    <a:pt x="5069" y="32299"/>
                  </a:cubicBezTo>
                  <a:cubicBezTo>
                    <a:pt x="4565" y="32971"/>
                    <a:pt x="4257" y="33783"/>
                    <a:pt x="4173" y="34567"/>
                  </a:cubicBezTo>
                  <a:cubicBezTo>
                    <a:pt x="4145" y="34987"/>
                    <a:pt x="4173" y="35380"/>
                    <a:pt x="4257" y="35716"/>
                  </a:cubicBezTo>
                  <a:cubicBezTo>
                    <a:pt x="4369" y="36108"/>
                    <a:pt x="4509" y="36444"/>
                    <a:pt x="4705" y="36668"/>
                  </a:cubicBezTo>
                  <a:cubicBezTo>
                    <a:pt x="4957" y="36948"/>
                    <a:pt x="5237" y="37172"/>
                    <a:pt x="5574" y="37340"/>
                  </a:cubicBezTo>
                  <a:cubicBezTo>
                    <a:pt x="5882" y="37508"/>
                    <a:pt x="6274" y="37620"/>
                    <a:pt x="6666" y="37676"/>
                  </a:cubicBezTo>
                  <a:cubicBezTo>
                    <a:pt x="6851" y="37701"/>
                    <a:pt x="7037" y="37714"/>
                    <a:pt x="7224" y="37714"/>
                  </a:cubicBezTo>
                  <a:cubicBezTo>
                    <a:pt x="7857" y="37714"/>
                    <a:pt x="8490" y="37571"/>
                    <a:pt x="9074" y="37312"/>
                  </a:cubicBezTo>
                  <a:cubicBezTo>
                    <a:pt x="9886" y="36948"/>
                    <a:pt x="10670" y="36444"/>
                    <a:pt x="11426" y="35800"/>
                  </a:cubicBezTo>
                  <a:cubicBezTo>
                    <a:pt x="11790" y="35492"/>
                    <a:pt x="12154" y="35155"/>
                    <a:pt x="12518" y="34763"/>
                  </a:cubicBezTo>
                  <a:lnTo>
                    <a:pt x="12518" y="34763"/>
                  </a:lnTo>
                  <a:cubicBezTo>
                    <a:pt x="11762" y="35884"/>
                    <a:pt x="10978" y="37228"/>
                    <a:pt x="10614" y="38796"/>
                  </a:cubicBezTo>
                  <a:cubicBezTo>
                    <a:pt x="10586" y="38992"/>
                    <a:pt x="10530" y="39188"/>
                    <a:pt x="10530" y="39412"/>
                  </a:cubicBezTo>
                  <a:cubicBezTo>
                    <a:pt x="10502" y="39608"/>
                    <a:pt x="10502" y="39804"/>
                    <a:pt x="10502" y="40028"/>
                  </a:cubicBezTo>
                  <a:cubicBezTo>
                    <a:pt x="10530" y="40448"/>
                    <a:pt x="10614" y="40868"/>
                    <a:pt x="10726" y="41232"/>
                  </a:cubicBezTo>
                  <a:cubicBezTo>
                    <a:pt x="10866" y="41596"/>
                    <a:pt x="11062" y="41932"/>
                    <a:pt x="11286" y="42240"/>
                  </a:cubicBezTo>
                  <a:cubicBezTo>
                    <a:pt x="11482" y="42492"/>
                    <a:pt x="11706" y="42688"/>
                    <a:pt x="11958" y="42856"/>
                  </a:cubicBezTo>
                  <a:lnTo>
                    <a:pt x="12070" y="42912"/>
                  </a:lnTo>
                  <a:cubicBezTo>
                    <a:pt x="12378" y="43080"/>
                    <a:pt x="12714" y="43165"/>
                    <a:pt x="13107" y="43193"/>
                  </a:cubicBezTo>
                  <a:cubicBezTo>
                    <a:pt x="13443" y="43193"/>
                    <a:pt x="13835" y="43136"/>
                    <a:pt x="14255" y="43024"/>
                  </a:cubicBezTo>
                  <a:cubicBezTo>
                    <a:pt x="14619" y="42940"/>
                    <a:pt x="14983" y="42744"/>
                    <a:pt x="15347" y="42520"/>
                  </a:cubicBezTo>
                  <a:cubicBezTo>
                    <a:pt x="15711" y="42296"/>
                    <a:pt x="16019" y="42044"/>
                    <a:pt x="16299" y="41736"/>
                  </a:cubicBezTo>
                  <a:cubicBezTo>
                    <a:pt x="16887" y="41064"/>
                    <a:pt x="17391" y="40308"/>
                    <a:pt x="17839" y="39384"/>
                  </a:cubicBezTo>
                  <a:cubicBezTo>
                    <a:pt x="17951" y="39132"/>
                    <a:pt x="18091" y="38852"/>
                    <a:pt x="18203" y="38572"/>
                  </a:cubicBezTo>
                  <a:lnTo>
                    <a:pt x="18203" y="38572"/>
                  </a:lnTo>
                  <a:cubicBezTo>
                    <a:pt x="18147" y="38880"/>
                    <a:pt x="18119" y="39160"/>
                    <a:pt x="18091" y="39440"/>
                  </a:cubicBezTo>
                  <a:cubicBezTo>
                    <a:pt x="18007" y="40476"/>
                    <a:pt x="18035" y="41400"/>
                    <a:pt x="18203" y="42268"/>
                  </a:cubicBezTo>
                  <a:cubicBezTo>
                    <a:pt x="18287" y="42660"/>
                    <a:pt x="18427" y="43052"/>
                    <a:pt x="18623" y="43445"/>
                  </a:cubicBezTo>
                  <a:cubicBezTo>
                    <a:pt x="18791" y="43809"/>
                    <a:pt x="19043" y="44145"/>
                    <a:pt x="19295" y="44425"/>
                  </a:cubicBezTo>
                  <a:cubicBezTo>
                    <a:pt x="19883" y="45041"/>
                    <a:pt x="20584" y="45405"/>
                    <a:pt x="21228" y="45433"/>
                  </a:cubicBezTo>
                  <a:lnTo>
                    <a:pt x="21340" y="45433"/>
                  </a:lnTo>
                  <a:cubicBezTo>
                    <a:pt x="21480" y="45433"/>
                    <a:pt x="21620" y="45433"/>
                    <a:pt x="21760" y="45405"/>
                  </a:cubicBezTo>
                  <a:cubicBezTo>
                    <a:pt x="21928" y="45377"/>
                    <a:pt x="22096" y="45321"/>
                    <a:pt x="22292" y="45265"/>
                  </a:cubicBezTo>
                  <a:cubicBezTo>
                    <a:pt x="22460" y="45181"/>
                    <a:pt x="22628" y="45097"/>
                    <a:pt x="22796" y="45013"/>
                  </a:cubicBezTo>
                  <a:cubicBezTo>
                    <a:pt x="22936" y="44929"/>
                    <a:pt x="23104" y="44817"/>
                    <a:pt x="23272" y="44677"/>
                  </a:cubicBezTo>
                  <a:cubicBezTo>
                    <a:pt x="23580" y="44397"/>
                    <a:pt x="23860" y="44089"/>
                    <a:pt x="24084" y="43753"/>
                  </a:cubicBezTo>
                  <a:cubicBezTo>
                    <a:pt x="24308" y="43417"/>
                    <a:pt x="24504" y="43024"/>
                    <a:pt x="24616" y="42632"/>
                  </a:cubicBezTo>
                  <a:cubicBezTo>
                    <a:pt x="24756" y="42184"/>
                    <a:pt x="24868" y="41736"/>
                    <a:pt x="24952" y="41232"/>
                  </a:cubicBezTo>
                  <a:cubicBezTo>
                    <a:pt x="25008" y="40812"/>
                    <a:pt x="25064" y="40336"/>
                    <a:pt x="25064" y="39860"/>
                  </a:cubicBezTo>
                  <a:cubicBezTo>
                    <a:pt x="25064" y="39580"/>
                    <a:pt x="25064" y="39272"/>
                    <a:pt x="25064" y="38992"/>
                  </a:cubicBezTo>
                  <a:cubicBezTo>
                    <a:pt x="25372" y="40084"/>
                    <a:pt x="25848" y="41260"/>
                    <a:pt x="26576" y="42324"/>
                  </a:cubicBezTo>
                  <a:cubicBezTo>
                    <a:pt x="26828" y="42660"/>
                    <a:pt x="27108" y="42968"/>
                    <a:pt x="27444" y="43249"/>
                  </a:cubicBezTo>
                  <a:cubicBezTo>
                    <a:pt x="27752" y="43501"/>
                    <a:pt x="28117" y="43725"/>
                    <a:pt x="28481" y="43865"/>
                  </a:cubicBezTo>
                  <a:cubicBezTo>
                    <a:pt x="28873" y="44033"/>
                    <a:pt x="29237" y="44117"/>
                    <a:pt x="29601" y="44145"/>
                  </a:cubicBezTo>
                  <a:cubicBezTo>
                    <a:pt x="29663" y="44149"/>
                    <a:pt x="29725" y="44152"/>
                    <a:pt x="29786" y="44152"/>
                  </a:cubicBezTo>
                  <a:cubicBezTo>
                    <a:pt x="30079" y="44152"/>
                    <a:pt x="30354" y="44097"/>
                    <a:pt x="30609" y="44005"/>
                  </a:cubicBezTo>
                  <a:lnTo>
                    <a:pt x="30637" y="44005"/>
                  </a:lnTo>
                  <a:cubicBezTo>
                    <a:pt x="30945" y="43865"/>
                    <a:pt x="31253" y="43669"/>
                    <a:pt x="31505" y="43417"/>
                  </a:cubicBezTo>
                  <a:cubicBezTo>
                    <a:pt x="31757" y="43165"/>
                    <a:pt x="31981" y="42828"/>
                    <a:pt x="32177" y="42464"/>
                  </a:cubicBezTo>
                  <a:cubicBezTo>
                    <a:pt x="32345" y="42128"/>
                    <a:pt x="32457" y="41708"/>
                    <a:pt x="32541" y="41316"/>
                  </a:cubicBezTo>
                  <a:cubicBezTo>
                    <a:pt x="32597" y="40896"/>
                    <a:pt x="32625" y="40476"/>
                    <a:pt x="32569" y="40056"/>
                  </a:cubicBezTo>
                  <a:cubicBezTo>
                    <a:pt x="32485" y="39188"/>
                    <a:pt x="32261" y="38376"/>
                    <a:pt x="31981" y="37620"/>
                  </a:cubicBezTo>
                  <a:cubicBezTo>
                    <a:pt x="31841" y="37256"/>
                    <a:pt x="31673" y="36892"/>
                    <a:pt x="31505" y="36528"/>
                  </a:cubicBezTo>
                  <a:lnTo>
                    <a:pt x="31505" y="36528"/>
                  </a:lnTo>
                  <a:cubicBezTo>
                    <a:pt x="31701" y="36780"/>
                    <a:pt x="31897" y="37004"/>
                    <a:pt x="32093" y="37200"/>
                  </a:cubicBezTo>
                  <a:cubicBezTo>
                    <a:pt x="32429" y="37564"/>
                    <a:pt x="32765" y="37872"/>
                    <a:pt x="33101" y="38180"/>
                  </a:cubicBezTo>
                  <a:cubicBezTo>
                    <a:pt x="33465" y="38488"/>
                    <a:pt x="33857" y="38768"/>
                    <a:pt x="34249" y="38992"/>
                  </a:cubicBezTo>
                  <a:cubicBezTo>
                    <a:pt x="34613" y="39216"/>
                    <a:pt x="34977" y="39356"/>
                    <a:pt x="35398" y="39468"/>
                  </a:cubicBezTo>
                  <a:cubicBezTo>
                    <a:pt x="35762" y="39580"/>
                    <a:pt x="36182" y="39636"/>
                    <a:pt x="36602" y="39636"/>
                  </a:cubicBezTo>
                  <a:cubicBezTo>
                    <a:pt x="36826" y="39636"/>
                    <a:pt x="37022" y="39608"/>
                    <a:pt x="37190" y="39580"/>
                  </a:cubicBezTo>
                  <a:cubicBezTo>
                    <a:pt x="37386" y="39552"/>
                    <a:pt x="37554" y="39496"/>
                    <a:pt x="37750" y="39440"/>
                  </a:cubicBezTo>
                  <a:cubicBezTo>
                    <a:pt x="37918" y="39356"/>
                    <a:pt x="38086" y="39300"/>
                    <a:pt x="38226" y="39188"/>
                  </a:cubicBezTo>
                  <a:cubicBezTo>
                    <a:pt x="38338" y="39132"/>
                    <a:pt x="38450" y="39048"/>
                    <a:pt x="38534" y="38964"/>
                  </a:cubicBezTo>
                  <a:lnTo>
                    <a:pt x="38534" y="38992"/>
                  </a:lnTo>
                  <a:lnTo>
                    <a:pt x="38646" y="38880"/>
                  </a:lnTo>
                  <a:cubicBezTo>
                    <a:pt x="39122" y="38404"/>
                    <a:pt x="39402" y="37676"/>
                    <a:pt x="39430" y="36836"/>
                  </a:cubicBezTo>
                  <a:cubicBezTo>
                    <a:pt x="39430" y="36444"/>
                    <a:pt x="39402" y="36052"/>
                    <a:pt x="39290" y="35632"/>
                  </a:cubicBezTo>
                  <a:cubicBezTo>
                    <a:pt x="39262" y="35492"/>
                    <a:pt x="39206" y="35323"/>
                    <a:pt x="39150" y="35183"/>
                  </a:cubicBezTo>
                  <a:cubicBezTo>
                    <a:pt x="39066" y="34931"/>
                    <a:pt x="38954" y="34707"/>
                    <a:pt x="38814" y="34483"/>
                  </a:cubicBezTo>
                  <a:cubicBezTo>
                    <a:pt x="38366" y="33727"/>
                    <a:pt x="37806" y="32999"/>
                    <a:pt x="37050" y="32299"/>
                  </a:cubicBezTo>
                  <a:cubicBezTo>
                    <a:pt x="36854" y="32103"/>
                    <a:pt x="36630" y="31907"/>
                    <a:pt x="36406" y="31711"/>
                  </a:cubicBezTo>
                  <a:lnTo>
                    <a:pt x="36406" y="31711"/>
                  </a:lnTo>
                  <a:cubicBezTo>
                    <a:pt x="36658" y="31851"/>
                    <a:pt x="36938" y="31963"/>
                    <a:pt x="37190" y="32075"/>
                  </a:cubicBezTo>
                  <a:cubicBezTo>
                    <a:pt x="38142" y="32467"/>
                    <a:pt x="39038" y="32719"/>
                    <a:pt x="39906" y="32831"/>
                  </a:cubicBezTo>
                  <a:cubicBezTo>
                    <a:pt x="40082" y="32856"/>
                    <a:pt x="40264" y="32870"/>
                    <a:pt x="40449" y="32870"/>
                  </a:cubicBezTo>
                  <a:cubicBezTo>
                    <a:pt x="40676" y="32870"/>
                    <a:pt x="40907" y="32849"/>
                    <a:pt x="41138" y="32803"/>
                  </a:cubicBezTo>
                  <a:cubicBezTo>
                    <a:pt x="41558" y="32747"/>
                    <a:pt x="41978" y="32635"/>
                    <a:pt x="42314" y="32467"/>
                  </a:cubicBezTo>
                  <a:cubicBezTo>
                    <a:pt x="42706" y="32271"/>
                    <a:pt x="43015" y="32075"/>
                    <a:pt x="43267" y="31823"/>
                  </a:cubicBezTo>
                  <a:cubicBezTo>
                    <a:pt x="43547" y="31543"/>
                    <a:pt x="43743" y="31263"/>
                    <a:pt x="43855" y="30955"/>
                  </a:cubicBezTo>
                  <a:lnTo>
                    <a:pt x="43911" y="30843"/>
                  </a:lnTo>
                  <a:cubicBezTo>
                    <a:pt x="43995" y="30563"/>
                    <a:pt x="44051" y="30227"/>
                    <a:pt x="44023" y="29891"/>
                  </a:cubicBezTo>
                  <a:cubicBezTo>
                    <a:pt x="43995" y="29555"/>
                    <a:pt x="43911" y="29219"/>
                    <a:pt x="43799" y="28855"/>
                  </a:cubicBezTo>
                  <a:cubicBezTo>
                    <a:pt x="43771" y="28827"/>
                    <a:pt x="43771" y="28799"/>
                    <a:pt x="43743" y="28799"/>
                  </a:cubicBezTo>
                  <a:cubicBezTo>
                    <a:pt x="43603" y="28435"/>
                    <a:pt x="43407" y="28071"/>
                    <a:pt x="43127" y="27735"/>
                  </a:cubicBezTo>
                  <a:cubicBezTo>
                    <a:pt x="43015" y="27566"/>
                    <a:pt x="42874" y="27426"/>
                    <a:pt x="42734" y="27286"/>
                  </a:cubicBezTo>
                  <a:cubicBezTo>
                    <a:pt x="42566" y="27118"/>
                    <a:pt x="42398" y="27006"/>
                    <a:pt x="42230" y="26866"/>
                  </a:cubicBezTo>
                  <a:cubicBezTo>
                    <a:pt x="41194" y="26110"/>
                    <a:pt x="40018" y="25634"/>
                    <a:pt x="38926" y="25326"/>
                  </a:cubicBezTo>
                  <a:lnTo>
                    <a:pt x="39794" y="25326"/>
                  </a:lnTo>
                  <a:cubicBezTo>
                    <a:pt x="40802" y="25326"/>
                    <a:pt x="41726" y="25186"/>
                    <a:pt x="42566" y="24906"/>
                  </a:cubicBezTo>
                  <a:cubicBezTo>
                    <a:pt x="43351" y="24682"/>
                    <a:pt x="44079" y="24206"/>
                    <a:pt x="44611" y="23590"/>
                  </a:cubicBezTo>
                  <a:cubicBezTo>
                    <a:pt x="44863" y="23282"/>
                    <a:pt x="45087" y="22974"/>
                    <a:pt x="45227" y="22610"/>
                  </a:cubicBezTo>
                  <a:cubicBezTo>
                    <a:pt x="45367" y="22302"/>
                    <a:pt x="45423" y="21938"/>
                    <a:pt x="45423" y="21574"/>
                  </a:cubicBezTo>
                  <a:cubicBezTo>
                    <a:pt x="45423" y="21350"/>
                    <a:pt x="45367" y="21126"/>
                    <a:pt x="45255" y="20874"/>
                  </a:cubicBezTo>
                  <a:cubicBezTo>
                    <a:pt x="45227" y="20762"/>
                    <a:pt x="45171" y="20650"/>
                    <a:pt x="45115" y="20538"/>
                  </a:cubicBezTo>
                  <a:cubicBezTo>
                    <a:pt x="44975" y="20230"/>
                    <a:pt x="44723" y="19922"/>
                    <a:pt x="44443" y="19641"/>
                  </a:cubicBezTo>
                  <a:cubicBezTo>
                    <a:pt x="43883" y="19081"/>
                    <a:pt x="43099" y="18689"/>
                    <a:pt x="42258" y="18493"/>
                  </a:cubicBezTo>
                  <a:cubicBezTo>
                    <a:pt x="41678" y="18377"/>
                    <a:pt x="41058" y="18315"/>
                    <a:pt x="40389" y="18315"/>
                  </a:cubicBezTo>
                  <a:cubicBezTo>
                    <a:pt x="40089" y="18315"/>
                    <a:pt x="39779" y="18327"/>
                    <a:pt x="39458" y="18353"/>
                  </a:cubicBezTo>
                  <a:cubicBezTo>
                    <a:pt x="39178" y="18353"/>
                    <a:pt x="38898" y="18409"/>
                    <a:pt x="38590" y="18437"/>
                  </a:cubicBezTo>
                  <a:cubicBezTo>
                    <a:pt x="39654" y="18017"/>
                    <a:pt x="40774" y="17429"/>
                    <a:pt x="41782" y="16589"/>
                  </a:cubicBezTo>
                  <a:cubicBezTo>
                    <a:pt x="42090" y="16309"/>
                    <a:pt x="42342" y="16001"/>
                    <a:pt x="42594" y="15637"/>
                  </a:cubicBezTo>
                  <a:cubicBezTo>
                    <a:pt x="42706" y="15469"/>
                    <a:pt x="42790" y="15301"/>
                    <a:pt x="42874" y="15105"/>
                  </a:cubicBezTo>
                  <a:cubicBezTo>
                    <a:pt x="42959" y="14937"/>
                    <a:pt x="43043" y="14741"/>
                    <a:pt x="43099" y="14545"/>
                  </a:cubicBezTo>
                  <a:cubicBezTo>
                    <a:pt x="43239" y="14125"/>
                    <a:pt x="43295" y="13761"/>
                    <a:pt x="43267" y="13425"/>
                  </a:cubicBezTo>
                  <a:cubicBezTo>
                    <a:pt x="43267" y="13117"/>
                    <a:pt x="43211" y="12837"/>
                    <a:pt x="43099" y="12585"/>
                  </a:cubicBezTo>
                  <a:cubicBezTo>
                    <a:pt x="43071" y="12529"/>
                    <a:pt x="43071" y="12445"/>
                    <a:pt x="43043" y="12389"/>
                  </a:cubicBezTo>
                  <a:cubicBezTo>
                    <a:pt x="42874" y="12081"/>
                    <a:pt x="42622" y="11800"/>
                    <a:pt x="42342" y="11576"/>
                  </a:cubicBezTo>
                  <a:cubicBezTo>
                    <a:pt x="42062" y="11352"/>
                    <a:pt x="41726" y="11156"/>
                    <a:pt x="41334" y="11016"/>
                  </a:cubicBezTo>
                  <a:cubicBezTo>
                    <a:pt x="40998" y="10876"/>
                    <a:pt x="40578" y="10792"/>
                    <a:pt x="40158" y="10764"/>
                  </a:cubicBezTo>
                  <a:cubicBezTo>
                    <a:pt x="40046" y="10757"/>
                    <a:pt x="39936" y="10754"/>
                    <a:pt x="39827" y="10754"/>
                  </a:cubicBezTo>
                  <a:cubicBezTo>
                    <a:pt x="39502" y="10754"/>
                    <a:pt x="39192" y="10785"/>
                    <a:pt x="38898" y="10848"/>
                  </a:cubicBezTo>
                  <a:cubicBezTo>
                    <a:pt x="38030" y="11044"/>
                    <a:pt x="37190" y="11380"/>
                    <a:pt x="36266" y="11856"/>
                  </a:cubicBezTo>
                  <a:cubicBezTo>
                    <a:pt x="36014" y="11968"/>
                    <a:pt x="35762" y="12137"/>
                    <a:pt x="35510" y="12305"/>
                  </a:cubicBezTo>
                  <a:cubicBezTo>
                    <a:pt x="35734" y="12081"/>
                    <a:pt x="35930" y="11856"/>
                    <a:pt x="36126" y="11632"/>
                  </a:cubicBezTo>
                  <a:cubicBezTo>
                    <a:pt x="36798" y="10876"/>
                    <a:pt x="37302" y="10092"/>
                    <a:pt x="37666" y="9308"/>
                  </a:cubicBezTo>
                  <a:cubicBezTo>
                    <a:pt x="37834" y="8916"/>
                    <a:pt x="37946" y="8524"/>
                    <a:pt x="38030" y="8104"/>
                  </a:cubicBezTo>
                  <a:cubicBezTo>
                    <a:pt x="38086" y="7712"/>
                    <a:pt x="38086" y="7292"/>
                    <a:pt x="38058" y="6900"/>
                  </a:cubicBezTo>
                  <a:cubicBezTo>
                    <a:pt x="38002" y="6620"/>
                    <a:pt x="37946" y="6340"/>
                    <a:pt x="37834" y="6060"/>
                  </a:cubicBezTo>
                  <a:cubicBezTo>
                    <a:pt x="37806" y="5976"/>
                    <a:pt x="37778" y="5892"/>
                    <a:pt x="37722" y="5780"/>
                  </a:cubicBezTo>
                  <a:cubicBezTo>
                    <a:pt x="37582" y="5472"/>
                    <a:pt x="37358" y="5164"/>
                    <a:pt x="37078" y="4968"/>
                  </a:cubicBezTo>
                  <a:cubicBezTo>
                    <a:pt x="36938" y="4828"/>
                    <a:pt x="36798" y="4744"/>
                    <a:pt x="36630" y="4660"/>
                  </a:cubicBezTo>
                  <a:cubicBezTo>
                    <a:pt x="36490" y="4604"/>
                    <a:pt x="36322" y="4520"/>
                    <a:pt x="36126" y="4492"/>
                  </a:cubicBezTo>
                  <a:cubicBezTo>
                    <a:pt x="35847" y="4406"/>
                    <a:pt x="35553" y="4369"/>
                    <a:pt x="35255" y="4369"/>
                  </a:cubicBezTo>
                  <a:cubicBezTo>
                    <a:pt x="35163" y="4369"/>
                    <a:pt x="35070" y="4373"/>
                    <a:pt x="34977" y="4380"/>
                  </a:cubicBezTo>
                  <a:cubicBezTo>
                    <a:pt x="34557" y="4408"/>
                    <a:pt x="34165" y="4520"/>
                    <a:pt x="33801" y="4660"/>
                  </a:cubicBezTo>
                  <a:cubicBezTo>
                    <a:pt x="33409" y="4800"/>
                    <a:pt x="33045" y="4996"/>
                    <a:pt x="32709" y="5248"/>
                  </a:cubicBezTo>
                  <a:cubicBezTo>
                    <a:pt x="32009" y="5752"/>
                    <a:pt x="31337" y="6396"/>
                    <a:pt x="30721" y="7208"/>
                  </a:cubicBezTo>
                  <a:cubicBezTo>
                    <a:pt x="30525" y="7432"/>
                    <a:pt x="30357" y="7684"/>
                    <a:pt x="30189" y="7936"/>
                  </a:cubicBezTo>
                  <a:cubicBezTo>
                    <a:pt x="30301" y="7656"/>
                    <a:pt x="30413" y="7376"/>
                    <a:pt x="30469" y="7096"/>
                  </a:cubicBezTo>
                  <a:cubicBezTo>
                    <a:pt x="30777" y="6116"/>
                    <a:pt x="30917" y="5220"/>
                    <a:pt x="30945" y="4324"/>
                  </a:cubicBezTo>
                  <a:cubicBezTo>
                    <a:pt x="30945" y="3763"/>
                    <a:pt x="30861" y="3175"/>
                    <a:pt x="30665" y="2643"/>
                  </a:cubicBezTo>
                  <a:cubicBezTo>
                    <a:pt x="30553" y="2419"/>
                    <a:pt x="30441" y="2195"/>
                    <a:pt x="30329" y="1971"/>
                  </a:cubicBezTo>
                  <a:cubicBezTo>
                    <a:pt x="30105" y="1607"/>
                    <a:pt x="29853" y="1327"/>
                    <a:pt x="29573" y="1103"/>
                  </a:cubicBezTo>
                  <a:cubicBezTo>
                    <a:pt x="29321" y="879"/>
                    <a:pt x="29041" y="711"/>
                    <a:pt x="28789" y="627"/>
                  </a:cubicBezTo>
                  <a:lnTo>
                    <a:pt x="28509" y="543"/>
                  </a:lnTo>
                  <a:cubicBezTo>
                    <a:pt x="28355" y="515"/>
                    <a:pt x="28201" y="501"/>
                    <a:pt x="28047" y="501"/>
                  </a:cubicBezTo>
                  <a:cubicBezTo>
                    <a:pt x="27893" y="501"/>
                    <a:pt x="27738" y="515"/>
                    <a:pt x="27584" y="543"/>
                  </a:cubicBezTo>
                  <a:cubicBezTo>
                    <a:pt x="27220" y="599"/>
                    <a:pt x="26856" y="739"/>
                    <a:pt x="26520" y="907"/>
                  </a:cubicBezTo>
                  <a:cubicBezTo>
                    <a:pt x="26156" y="1103"/>
                    <a:pt x="25820" y="1355"/>
                    <a:pt x="25540" y="1635"/>
                  </a:cubicBezTo>
                  <a:cubicBezTo>
                    <a:pt x="25232" y="1915"/>
                    <a:pt x="24980" y="2251"/>
                    <a:pt x="24756" y="2615"/>
                  </a:cubicBezTo>
                  <a:cubicBezTo>
                    <a:pt x="24532" y="3035"/>
                    <a:pt x="24336" y="3455"/>
                    <a:pt x="24168" y="3903"/>
                  </a:cubicBezTo>
                  <a:cubicBezTo>
                    <a:pt x="24000" y="4324"/>
                    <a:pt x="23860" y="4772"/>
                    <a:pt x="23748" y="5248"/>
                  </a:cubicBezTo>
                  <a:cubicBezTo>
                    <a:pt x="23692" y="5528"/>
                    <a:pt x="23608" y="5808"/>
                    <a:pt x="23580" y="6088"/>
                  </a:cubicBezTo>
                  <a:cubicBezTo>
                    <a:pt x="23496" y="5052"/>
                    <a:pt x="23328" y="3931"/>
                    <a:pt x="22936" y="2839"/>
                  </a:cubicBezTo>
                  <a:cubicBezTo>
                    <a:pt x="22880" y="2727"/>
                    <a:pt x="22824" y="2615"/>
                    <a:pt x="22796" y="2503"/>
                  </a:cubicBezTo>
                  <a:cubicBezTo>
                    <a:pt x="22628" y="2111"/>
                    <a:pt x="22404" y="1775"/>
                    <a:pt x="22152" y="1439"/>
                  </a:cubicBezTo>
                  <a:cubicBezTo>
                    <a:pt x="21872" y="1103"/>
                    <a:pt x="21564" y="823"/>
                    <a:pt x="21256" y="599"/>
                  </a:cubicBezTo>
                  <a:cubicBezTo>
                    <a:pt x="20920" y="375"/>
                    <a:pt x="20584" y="207"/>
                    <a:pt x="20219" y="95"/>
                  </a:cubicBezTo>
                  <a:cubicBezTo>
                    <a:pt x="19946" y="32"/>
                    <a:pt x="19673" y="0"/>
                    <a:pt x="19424" y="0"/>
                  </a:cubicBezTo>
                  <a:close/>
                </a:path>
              </a:pathLst>
            </a:custGeom>
            <a:solidFill>
              <a:srgbClr val="EBAD7A"/>
            </a:solidFill>
            <a:ln>
              <a:noFill/>
            </a:ln>
            <a:effectLst>
              <a:outerShdw blurRad="57150" rotWithShape="0" algn="bl" dir="1068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47" name="Google Shape;947;p41"/>
            <p:cNvGrpSpPr/>
            <p:nvPr/>
          </p:nvGrpSpPr>
          <p:grpSpPr>
            <a:xfrm>
              <a:off x="8818575" y="4217000"/>
              <a:ext cx="1136275" cy="1136275"/>
              <a:chOff x="8818575" y="4217000"/>
              <a:chExt cx="1136275" cy="1136275"/>
            </a:xfrm>
          </p:grpSpPr>
          <p:sp>
            <p:nvSpPr>
              <p:cNvPr id="948" name="Google Shape;948;p41"/>
              <p:cNvSpPr/>
              <p:nvPr/>
            </p:nvSpPr>
            <p:spPr>
              <a:xfrm>
                <a:off x="8818575" y="4217000"/>
                <a:ext cx="1136275" cy="1136275"/>
              </a:xfrm>
              <a:custGeom>
                <a:rect b="b" l="l" r="r" t="t"/>
                <a:pathLst>
                  <a:path extrusionOk="0" h="45451" w="45451">
                    <a:moveTo>
                      <a:pt x="19528" y="1"/>
                    </a:moveTo>
                    <a:cubicBezTo>
                      <a:pt x="19411" y="1"/>
                      <a:pt x="19295" y="10"/>
                      <a:pt x="19183" y="29"/>
                    </a:cubicBezTo>
                    <a:cubicBezTo>
                      <a:pt x="18511" y="113"/>
                      <a:pt x="17839" y="561"/>
                      <a:pt x="17363" y="1205"/>
                    </a:cubicBezTo>
                    <a:cubicBezTo>
                      <a:pt x="17223" y="1373"/>
                      <a:pt x="17111" y="1541"/>
                      <a:pt x="17027" y="1709"/>
                    </a:cubicBezTo>
                    <a:cubicBezTo>
                      <a:pt x="16915" y="1877"/>
                      <a:pt x="16831" y="2073"/>
                      <a:pt x="16747" y="2269"/>
                    </a:cubicBezTo>
                    <a:cubicBezTo>
                      <a:pt x="16607" y="2661"/>
                      <a:pt x="16495" y="3053"/>
                      <a:pt x="16467" y="3473"/>
                    </a:cubicBezTo>
                    <a:cubicBezTo>
                      <a:pt x="16327" y="4762"/>
                      <a:pt x="16495" y="5994"/>
                      <a:pt x="16775" y="7114"/>
                    </a:cubicBezTo>
                    <a:cubicBezTo>
                      <a:pt x="16243" y="6106"/>
                      <a:pt x="15571" y="5042"/>
                      <a:pt x="14619" y="4174"/>
                    </a:cubicBezTo>
                    <a:cubicBezTo>
                      <a:pt x="14311" y="3893"/>
                      <a:pt x="13975" y="3641"/>
                      <a:pt x="13611" y="3445"/>
                    </a:cubicBezTo>
                    <a:cubicBezTo>
                      <a:pt x="13415" y="3361"/>
                      <a:pt x="13219" y="3277"/>
                      <a:pt x="13023" y="3193"/>
                    </a:cubicBezTo>
                    <a:cubicBezTo>
                      <a:pt x="12855" y="3137"/>
                      <a:pt x="12659" y="3081"/>
                      <a:pt x="12462" y="3053"/>
                    </a:cubicBezTo>
                    <a:cubicBezTo>
                      <a:pt x="12215" y="3002"/>
                      <a:pt x="11970" y="2977"/>
                      <a:pt x="11734" y="2977"/>
                    </a:cubicBezTo>
                    <a:cubicBezTo>
                      <a:pt x="11193" y="2977"/>
                      <a:pt x="10696" y="3108"/>
                      <a:pt x="10306" y="3361"/>
                    </a:cubicBezTo>
                    <a:cubicBezTo>
                      <a:pt x="10026" y="3557"/>
                      <a:pt x="9774" y="3809"/>
                      <a:pt x="9550" y="4118"/>
                    </a:cubicBezTo>
                    <a:cubicBezTo>
                      <a:pt x="9354" y="4454"/>
                      <a:pt x="9214" y="4790"/>
                      <a:pt x="9102" y="5182"/>
                    </a:cubicBezTo>
                    <a:cubicBezTo>
                      <a:pt x="9018" y="5546"/>
                      <a:pt x="8962" y="5966"/>
                      <a:pt x="8990" y="6414"/>
                    </a:cubicBezTo>
                    <a:cubicBezTo>
                      <a:pt x="9018" y="6806"/>
                      <a:pt x="9074" y="7226"/>
                      <a:pt x="9214" y="7618"/>
                    </a:cubicBezTo>
                    <a:cubicBezTo>
                      <a:pt x="9634" y="8878"/>
                      <a:pt x="10278" y="9942"/>
                      <a:pt x="10978" y="10838"/>
                    </a:cubicBezTo>
                    <a:cubicBezTo>
                      <a:pt x="10754" y="10670"/>
                      <a:pt x="10530" y="10474"/>
                      <a:pt x="10278" y="10306"/>
                    </a:cubicBezTo>
                    <a:cubicBezTo>
                      <a:pt x="9886" y="10026"/>
                      <a:pt x="9494" y="9802"/>
                      <a:pt x="9102" y="9578"/>
                    </a:cubicBezTo>
                    <a:cubicBezTo>
                      <a:pt x="8682" y="9354"/>
                      <a:pt x="8234" y="9186"/>
                      <a:pt x="7786" y="9018"/>
                    </a:cubicBezTo>
                    <a:cubicBezTo>
                      <a:pt x="7394" y="8878"/>
                      <a:pt x="6974" y="8822"/>
                      <a:pt x="6582" y="8794"/>
                    </a:cubicBezTo>
                    <a:cubicBezTo>
                      <a:pt x="6477" y="8787"/>
                      <a:pt x="6373" y="8784"/>
                      <a:pt x="6271" y="8784"/>
                    </a:cubicBezTo>
                    <a:cubicBezTo>
                      <a:pt x="5966" y="8784"/>
                      <a:pt x="5672" y="8815"/>
                      <a:pt x="5378" y="8878"/>
                    </a:cubicBezTo>
                    <a:cubicBezTo>
                      <a:pt x="4985" y="8990"/>
                      <a:pt x="4621" y="9130"/>
                      <a:pt x="4313" y="9326"/>
                    </a:cubicBezTo>
                    <a:cubicBezTo>
                      <a:pt x="4033" y="9466"/>
                      <a:pt x="3809" y="9690"/>
                      <a:pt x="3641" y="9914"/>
                    </a:cubicBezTo>
                    <a:lnTo>
                      <a:pt x="3613" y="9914"/>
                    </a:lnTo>
                    <a:lnTo>
                      <a:pt x="3529" y="10054"/>
                    </a:lnTo>
                    <a:cubicBezTo>
                      <a:pt x="3361" y="10334"/>
                      <a:pt x="3221" y="10642"/>
                      <a:pt x="3165" y="11034"/>
                    </a:cubicBezTo>
                    <a:cubicBezTo>
                      <a:pt x="3109" y="11398"/>
                      <a:pt x="3109" y="11790"/>
                      <a:pt x="3193" y="12183"/>
                    </a:cubicBezTo>
                    <a:cubicBezTo>
                      <a:pt x="3333" y="12967"/>
                      <a:pt x="3725" y="13751"/>
                      <a:pt x="4285" y="14367"/>
                    </a:cubicBezTo>
                    <a:cubicBezTo>
                      <a:pt x="4873" y="15039"/>
                      <a:pt x="5574" y="15599"/>
                      <a:pt x="6442" y="16159"/>
                    </a:cubicBezTo>
                    <a:cubicBezTo>
                      <a:pt x="6694" y="16299"/>
                      <a:pt x="6946" y="16439"/>
                      <a:pt x="7226" y="16579"/>
                    </a:cubicBezTo>
                    <a:cubicBezTo>
                      <a:pt x="6918" y="16523"/>
                      <a:pt x="6638" y="16439"/>
                      <a:pt x="6358" y="16383"/>
                    </a:cubicBezTo>
                    <a:cubicBezTo>
                      <a:pt x="5652" y="16246"/>
                      <a:pt x="4987" y="16177"/>
                      <a:pt x="4354" y="16177"/>
                    </a:cubicBezTo>
                    <a:cubicBezTo>
                      <a:pt x="4083" y="16177"/>
                      <a:pt x="3818" y="16190"/>
                      <a:pt x="3557" y="16215"/>
                    </a:cubicBezTo>
                    <a:cubicBezTo>
                      <a:pt x="3137" y="16243"/>
                      <a:pt x="2717" y="16355"/>
                      <a:pt x="2325" y="16495"/>
                    </a:cubicBezTo>
                    <a:cubicBezTo>
                      <a:pt x="1961" y="16635"/>
                      <a:pt x="1597" y="16831"/>
                      <a:pt x="1261" y="17083"/>
                    </a:cubicBezTo>
                    <a:cubicBezTo>
                      <a:pt x="953" y="17307"/>
                      <a:pt x="701" y="17587"/>
                      <a:pt x="477" y="17895"/>
                    </a:cubicBezTo>
                    <a:cubicBezTo>
                      <a:pt x="365" y="18063"/>
                      <a:pt x="281" y="18203"/>
                      <a:pt x="225" y="18371"/>
                    </a:cubicBezTo>
                    <a:cubicBezTo>
                      <a:pt x="141" y="18539"/>
                      <a:pt x="85" y="18707"/>
                      <a:pt x="57" y="18875"/>
                    </a:cubicBezTo>
                    <a:cubicBezTo>
                      <a:pt x="1" y="19239"/>
                      <a:pt x="29" y="19603"/>
                      <a:pt x="141" y="19940"/>
                    </a:cubicBezTo>
                    <a:cubicBezTo>
                      <a:pt x="253" y="20332"/>
                      <a:pt x="421" y="20668"/>
                      <a:pt x="617" y="20976"/>
                    </a:cubicBezTo>
                    <a:cubicBezTo>
                      <a:pt x="841" y="21312"/>
                      <a:pt x="1121" y="21620"/>
                      <a:pt x="1429" y="21872"/>
                    </a:cubicBezTo>
                    <a:cubicBezTo>
                      <a:pt x="1765" y="22152"/>
                      <a:pt x="2129" y="22376"/>
                      <a:pt x="2493" y="22544"/>
                    </a:cubicBezTo>
                    <a:cubicBezTo>
                      <a:pt x="3305" y="22908"/>
                      <a:pt x="4201" y="23132"/>
                      <a:pt x="5210" y="23272"/>
                    </a:cubicBezTo>
                    <a:cubicBezTo>
                      <a:pt x="5490" y="23328"/>
                      <a:pt x="5798" y="23356"/>
                      <a:pt x="6078" y="23384"/>
                    </a:cubicBezTo>
                    <a:cubicBezTo>
                      <a:pt x="5798" y="23412"/>
                      <a:pt x="5490" y="23468"/>
                      <a:pt x="5210" y="23552"/>
                    </a:cubicBezTo>
                    <a:cubicBezTo>
                      <a:pt x="4229" y="23776"/>
                      <a:pt x="3361" y="24084"/>
                      <a:pt x="2577" y="24532"/>
                    </a:cubicBezTo>
                    <a:cubicBezTo>
                      <a:pt x="2241" y="24728"/>
                      <a:pt x="1905" y="24980"/>
                      <a:pt x="1597" y="25288"/>
                    </a:cubicBezTo>
                    <a:cubicBezTo>
                      <a:pt x="1289" y="25596"/>
                      <a:pt x="1037" y="25932"/>
                      <a:pt x="869" y="26240"/>
                    </a:cubicBezTo>
                    <a:cubicBezTo>
                      <a:pt x="673" y="26604"/>
                      <a:pt x="533" y="26968"/>
                      <a:pt x="477" y="27332"/>
                    </a:cubicBezTo>
                    <a:cubicBezTo>
                      <a:pt x="393" y="27697"/>
                      <a:pt x="421" y="28061"/>
                      <a:pt x="505" y="28369"/>
                    </a:cubicBezTo>
                    <a:cubicBezTo>
                      <a:pt x="589" y="28705"/>
                      <a:pt x="757" y="29041"/>
                      <a:pt x="981" y="29321"/>
                    </a:cubicBezTo>
                    <a:cubicBezTo>
                      <a:pt x="1205" y="29601"/>
                      <a:pt x="1485" y="29853"/>
                      <a:pt x="1849" y="30077"/>
                    </a:cubicBezTo>
                    <a:cubicBezTo>
                      <a:pt x="2045" y="30189"/>
                      <a:pt x="2213" y="30273"/>
                      <a:pt x="2381" y="30357"/>
                    </a:cubicBezTo>
                    <a:cubicBezTo>
                      <a:pt x="2577" y="30441"/>
                      <a:pt x="2773" y="30497"/>
                      <a:pt x="2969" y="30553"/>
                    </a:cubicBezTo>
                    <a:cubicBezTo>
                      <a:pt x="3389" y="30665"/>
                      <a:pt x="3781" y="30721"/>
                      <a:pt x="4201" y="30721"/>
                    </a:cubicBezTo>
                    <a:cubicBezTo>
                      <a:pt x="5266" y="30721"/>
                      <a:pt x="6302" y="30525"/>
                      <a:pt x="7226" y="30217"/>
                    </a:cubicBezTo>
                    <a:lnTo>
                      <a:pt x="7226" y="30217"/>
                    </a:lnTo>
                    <a:cubicBezTo>
                      <a:pt x="7170" y="30273"/>
                      <a:pt x="7142" y="30301"/>
                      <a:pt x="7086" y="30329"/>
                    </a:cubicBezTo>
                    <a:cubicBezTo>
                      <a:pt x="6274" y="30945"/>
                      <a:pt x="5602" y="31589"/>
                      <a:pt x="5070" y="32289"/>
                    </a:cubicBezTo>
                    <a:cubicBezTo>
                      <a:pt x="4593" y="32961"/>
                      <a:pt x="4257" y="33801"/>
                      <a:pt x="4201" y="34557"/>
                    </a:cubicBezTo>
                    <a:cubicBezTo>
                      <a:pt x="4173" y="34977"/>
                      <a:pt x="4201" y="35370"/>
                      <a:pt x="4285" y="35706"/>
                    </a:cubicBezTo>
                    <a:cubicBezTo>
                      <a:pt x="4397" y="36098"/>
                      <a:pt x="4537" y="36434"/>
                      <a:pt x="4733" y="36658"/>
                    </a:cubicBezTo>
                    <a:cubicBezTo>
                      <a:pt x="4985" y="36966"/>
                      <a:pt x="5238" y="37190"/>
                      <a:pt x="5574" y="37330"/>
                    </a:cubicBezTo>
                    <a:cubicBezTo>
                      <a:pt x="5910" y="37498"/>
                      <a:pt x="6274" y="37610"/>
                      <a:pt x="6666" y="37666"/>
                    </a:cubicBezTo>
                    <a:cubicBezTo>
                      <a:pt x="6851" y="37691"/>
                      <a:pt x="7039" y="37704"/>
                      <a:pt x="7228" y="37704"/>
                    </a:cubicBezTo>
                    <a:cubicBezTo>
                      <a:pt x="7868" y="37704"/>
                      <a:pt x="8518" y="37561"/>
                      <a:pt x="9102" y="37302"/>
                    </a:cubicBezTo>
                    <a:cubicBezTo>
                      <a:pt x="9914" y="36938"/>
                      <a:pt x="10670" y="36462"/>
                      <a:pt x="11454" y="35790"/>
                    </a:cubicBezTo>
                    <a:cubicBezTo>
                      <a:pt x="11818" y="35482"/>
                      <a:pt x="12182" y="35145"/>
                      <a:pt x="12547" y="34781"/>
                    </a:cubicBezTo>
                    <a:lnTo>
                      <a:pt x="12547" y="34781"/>
                    </a:lnTo>
                    <a:cubicBezTo>
                      <a:pt x="11762" y="35874"/>
                      <a:pt x="11006" y="37218"/>
                      <a:pt x="10642" y="38786"/>
                    </a:cubicBezTo>
                    <a:cubicBezTo>
                      <a:pt x="10586" y="38982"/>
                      <a:pt x="10558" y="39178"/>
                      <a:pt x="10530" y="39402"/>
                    </a:cubicBezTo>
                    <a:cubicBezTo>
                      <a:pt x="10530" y="39598"/>
                      <a:pt x="10530" y="39822"/>
                      <a:pt x="10530" y="40018"/>
                    </a:cubicBezTo>
                    <a:cubicBezTo>
                      <a:pt x="10558" y="40438"/>
                      <a:pt x="10642" y="40858"/>
                      <a:pt x="10754" y="41222"/>
                    </a:cubicBezTo>
                    <a:cubicBezTo>
                      <a:pt x="10894" y="41586"/>
                      <a:pt x="11062" y="41922"/>
                      <a:pt x="11286" y="42230"/>
                    </a:cubicBezTo>
                    <a:cubicBezTo>
                      <a:pt x="11510" y="42482"/>
                      <a:pt x="11734" y="42706"/>
                      <a:pt x="11986" y="42846"/>
                    </a:cubicBezTo>
                    <a:lnTo>
                      <a:pt x="12098" y="42902"/>
                    </a:lnTo>
                    <a:cubicBezTo>
                      <a:pt x="12406" y="43071"/>
                      <a:pt x="12743" y="43155"/>
                      <a:pt x="13135" y="43183"/>
                    </a:cubicBezTo>
                    <a:cubicBezTo>
                      <a:pt x="13192" y="43187"/>
                      <a:pt x="13252" y="43190"/>
                      <a:pt x="13312" y="43190"/>
                    </a:cubicBezTo>
                    <a:cubicBezTo>
                      <a:pt x="13605" y="43190"/>
                      <a:pt x="13930" y="43135"/>
                      <a:pt x="14255" y="43043"/>
                    </a:cubicBezTo>
                    <a:cubicBezTo>
                      <a:pt x="14619" y="42930"/>
                      <a:pt x="15011" y="42762"/>
                      <a:pt x="15375" y="42538"/>
                    </a:cubicBezTo>
                    <a:cubicBezTo>
                      <a:pt x="15739" y="42286"/>
                      <a:pt x="16047" y="42034"/>
                      <a:pt x="16327" y="41726"/>
                    </a:cubicBezTo>
                    <a:cubicBezTo>
                      <a:pt x="16915" y="41054"/>
                      <a:pt x="17419" y="40298"/>
                      <a:pt x="17867" y="39374"/>
                    </a:cubicBezTo>
                    <a:cubicBezTo>
                      <a:pt x="17979" y="39122"/>
                      <a:pt x="18091" y="38842"/>
                      <a:pt x="18203" y="38562"/>
                    </a:cubicBezTo>
                    <a:lnTo>
                      <a:pt x="18203" y="38562"/>
                    </a:lnTo>
                    <a:cubicBezTo>
                      <a:pt x="18175" y="38870"/>
                      <a:pt x="18119" y="39150"/>
                      <a:pt x="18119" y="39458"/>
                    </a:cubicBezTo>
                    <a:cubicBezTo>
                      <a:pt x="18007" y="40466"/>
                      <a:pt x="18063" y="41390"/>
                      <a:pt x="18231" y="42258"/>
                    </a:cubicBezTo>
                    <a:cubicBezTo>
                      <a:pt x="18315" y="42650"/>
                      <a:pt x="18455" y="43071"/>
                      <a:pt x="18623" y="43435"/>
                    </a:cubicBezTo>
                    <a:cubicBezTo>
                      <a:pt x="18819" y="43799"/>
                      <a:pt x="19043" y="44135"/>
                      <a:pt x="19323" y="44415"/>
                    </a:cubicBezTo>
                    <a:cubicBezTo>
                      <a:pt x="19883" y="45031"/>
                      <a:pt x="20584" y="45395"/>
                      <a:pt x="21228" y="45423"/>
                    </a:cubicBezTo>
                    <a:lnTo>
                      <a:pt x="21284" y="45423"/>
                    </a:lnTo>
                    <a:lnTo>
                      <a:pt x="21368" y="45451"/>
                    </a:lnTo>
                    <a:cubicBezTo>
                      <a:pt x="21508" y="45451"/>
                      <a:pt x="21648" y="45423"/>
                      <a:pt x="21788" y="45395"/>
                    </a:cubicBezTo>
                    <a:cubicBezTo>
                      <a:pt x="21956" y="45367"/>
                      <a:pt x="22124" y="45311"/>
                      <a:pt x="22292" y="45255"/>
                    </a:cubicBezTo>
                    <a:cubicBezTo>
                      <a:pt x="22460" y="45199"/>
                      <a:pt x="22628" y="45115"/>
                      <a:pt x="22796" y="45003"/>
                    </a:cubicBezTo>
                    <a:cubicBezTo>
                      <a:pt x="22964" y="44919"/>
                      <a:pt x="23104" y="44807"/>
                      <a:pt x="23272" y="44667"/>
                    </a:cubicBezTo>
                    <a:cubicBezTo>
                      <a:pt x="23608" y="44387"/>
                      <a:pt x="23888" y="44079"/>
                      <a:pt x="24084" y="43743"/>
                    </a:cubicBezTo>
                    <a:cubicBezTo>
                      <a:pt x="24336" y="43407"/>
                      <a:pt x="24504" y="43015"/>
                      <a:pt x="24644" y="42622"/>
                    </a:cubicBezTo>
                    <a:cubicBezTo>
                      <a:pt x="24784" y="42202"/>
                      <a:pt x="24896" y="41726"/>
                      <a:pt x="24952" y="41250"/>
                    </a:cubicBezTo>
                    <a:cubicBezTo>
                      <a:pt x="25036" y="40802"/>
                      <a:pt x="25064" y="40326"/>
                      <a:pt x="25092" y="39850"/>
                    </a:cubicBezTo>
                    <a:cubicBezTo>
                      <a:pt x="25092" y="39570"/>
                      <a:pt x="25092" y="39290"/>
                      <a:pt x="25092" y="38982"/>
                    </a:cubicBezTo>
                    <a:cubicBezTo>
                      <a:pt x="25400" y="40074"/>
                      <a:pt x="25848" y="41250"/>
                      <a:pt x="26604" y="42342"/>
                    </a:cubicBezTo>
                    <a:cubicBezTo>
                      <a:pt x="26828" y="42678"/>
                      <a:pt x="27136" y="42987"/>
                      <a:pt x="27444" y="43239"/>
                    </a:cubicBezTo>
                    <a:cubicBezTo>
                      <a:pt x="27781" y="43491"/>
                      <a:pt x="28145" y="43715"/>
                      <a:pt x="28481" y="43855"/>
                    </a:cubicBezTo>
                    <a:cubicBezTo>
                      <a:pt x="28873" y="44023"/>
                      <a:pt x="29265" y="44135"/>
                      <a:pt x="29601" y="44135"/>
                    </a:cubicBezTo>
                    <a:cubicBezTo>
                      <a:pt x="29693" y="44141"/>
                      <a:pt x="29783" y="44145"/>
                      <a:pt x="29869" y="44145"/>
                    </a:cubicBezTo>
                    <a:cubicBezTo>
                      <a:pt x="30150" y="44145"/>
                      <a:pt x="30402" y="44108"/>
                      <a:pt x="30637" y="44023"/>
                    </a:cubicBezTo>
                    <a:lnTo>
                      <a:pt x="30637" y="43995"/>
                    </a:lnTo>
                    <a:cubicBezTo>
                      <a:pt x="30973" y="43855"/>
                      <a:pt x="31253" y="43659"/>
                      <a:pt x="31533" y="43407"/>
                    </a:cubicBezTo>
                    <a:cubicBezTo>
                      <a:pt x="31785" y="43155"/>
                      <a:pt x="32009" y="42846"/>
                      <a:pt x="32177" y="42454"/>
                    </a:cubicBezTo>
                    <a:cubicBezTo>
                      <a:pt x="32345" y="42118"/>
                      <a:pt x="32485" y="41698"/>
                      <a:pt x="32541" y="41306"/>
                    </a:cubicBezTo>
                    <a:cubicBezTo>
                      <a:pt x="32625" y="40886"/>
                      <a:pt x="32625" y="40466"/>
                      <a:pt x="32597" y="40046"/>
                    </a:cubicBezTo>
                    <a:cubicBezTo>
                      <a:pt x="32485" y="39206"/>
                      <a:pt x="32289" y="38366"/>
                      <a:pt x="31981" y="37638"/>
                    </a:cubicBezTo>
                    <a:cubicBezTo>
                      <a:pt x="31841" y="37246"/>
                      <a:pt x="31673" y="36882"/>
                      <a:pt x="31505" y="36518"/>
                    </a:cubicBezTo>
                    <a:lnTo>
                      <a:pt x="31505" y="36518"/>
                    </a:lnTo>
                    <a:cubicBezTo>
                      <a:pt x="31701" y="36770"/>
                      <a:pt x="31897" y="36994"/>
                      <a:pt x="32093" y="37190"/>
                    </a:cubicBezTo>
                    <a:cubicBezTo>
                      <a:pt x="32429" y="37554"/>
                      <a:pt x="32765" y="37862"/>
                      <a:pt x="33101" y="38170"/>
                    </a:cubicBezTo>
                    <a:cubicBezTo>
                      <a:pt x="33493" y="38478"/>
                      <a:pt x="33885" y="38758"/>
                      <a:pt x="34277" y="38982"/>
                    </a:cubicBezTo>
                    <a:cubicBezTo>
                      <a:pt x="34613" y="39206"/>
                      <a:pt x="35005" y="39374"/>
                      <a:pt x="35398" y="39486"/>
                    </a:cubicBezTo>
                    <a:cubicBezTo>
                      <a:pt x="35790" y="39570"/>
                      <a:pt x="36182" y="39626"/>
                      <a:pt x="36630" y="39626"/>
                    </a:cubicBezTo>
                    <a:cubicBezTo>
                      <a:pt x="36854" y="39626"/>
                      <a:pt x="37022" y="39598"/>
                      <a:pt x="37218" y="39570"/>
                    </a:cubicBezTo>
                    <a:cubicBezTo>
                      <a:pt x="37386" y="39542"/>
                      <a:pt x="37582" y="39486"/>
                      <a:pt x="37750" y="39430"/>
                    </a:cubicBezTo>
                    <a:cubicBezTo>
                      <a:pt x="37918" y="39346"/>
                      <a:pt x="38086" y="39290"/>
                      <a:pt x="38254" y="39206"/>
                    </a:cubicBezTo>
                    <a:cubicBezTo>
                      <a:pt x="38338" y="39122"/>
                      <a:pt x="38450" y="39066"/>
                      <a:pt x="38562" y="38954"/>
                    </a:cubicBezTo>
                    <a:lnTo>
                      <a:pt x="38562" y="38982"/>
                    </a:lnTo>
                    <a:lnTo>
                      <a:pt x="38646" y="38870"/>
                    </a:lnTo>
                    <a:cubicBezTo>
                      <a:pt x="39122" y="38422"/>
                      <a:pt x="39402" y="37666"/>
                      <a:pt x="39430" y="36854"/>
                    </a:cubicBezTo>
                    <a:cubicBezTo>
                      <a:pt x="39458" y="36434"/>
                      <a:pt x="39402" y="36042"/>
                      <a:pt x="39318" y="35622"/>
                    </a:cubicBezTo>
                    <a:cubicBezTo>
                      <a:pt x="39262" y="35482"/>
                      <a:pt x="39206" y="35314"/>
                      <a:pt x="39150" y="35173"/>
                    </a:cubicBezTo>
                    <a:cubicBezTo>
                      <a:pt x="39066" y="34921"/>
                      <a:pt x="38954" y="34697"/>
                      <a:pt x="38842" y="34473"/>
                    </a:cubicBezTo>
                    <a:cubicBezTo>
                      <a:pt x="38394" y="33717"/>
                      <a:pt x="37806" y="32989"/>
                      <a:pt x="37078" y="32289"/>
                    </a:cubicBezTo>
                    <a:cubicBezTo>
                      <a:pt x="36854" y="32093"/>
                      <a:pt x="36658" y="31897"/>
                      <a:pt x="36406" y="31701"/>
                    </a:cubicBezTo>
                    <a:lnTo>
                      <a:pt x="36406" y="31701"/>
                    </a:lnTo>
                    <a:cubicBezTo>
                      <a:pt x="36686" y="31841"/>
                      <a:pt x="36966" y="31981"/>
                      <a:pt x="37218" y="32065"/>
                    </a:cubicBezTo>
                    <a:cubicBezTo>
                      <a:pt x="38142" y="32485"/>
                      <a:pt x="39038" y="32709"/>
                      <a:pt x="39934" y="32821"/>
                    </a:cubicBezTo>
                    <a:cubicBezTo>
                      <a:pt x="40110" y="32846"/>
                      <a:pt x="40292" y="32860"/>
                      <a:pt x="40477" y="32860"/>
                    </a:cubicBezTo>
                    <a:cubicBezTo>
                      <a:pt x="40704" y="32860"/>
                      <a:pt x="40935" y="32839"/>
                      <a:pt x="41166" y="32793"/>
                    </a:cubicBezTo>
                    <a:cubicBezTo>
                      <a:pt x="41586" y="32737"/>
                      <a:pt x="41978" y="32625"/>
                      <a:pt x="42314" y="32457"/>
                    </a:cubicBezTo>
                    <a:cubicBezTo>
                      <a:pt x="42707" y="32261"/>
                      <a:pt x="43043" y="32065"/>
                      <a:pt x="43267" y="31813"/>
                    </a:cubicBezTo>
                    <a:cubicBezTo>
                      <a:pt x="43547" y="31533"/>
                      <a:pt x="43771" y="31253"/>
                      <a:pt x="43883" y="30945"/>
                    </a:cubicBezTo>
                    <a:lnTo>
                      <a:pt x="43939" y="30833"/>
                    </a:lnTo>
                    <a:lnTo>
                      <a:pt x="43911" y="30833"/>
                    </a:lnTo>
                    <a:cubicBezTo>
                      <a:pt x="44023" y="30553"/>
                      <a:pt x="44051" y="30245"/>
                      <a:pt x="44023" y="29909"/>
                    </a:cubicBezTo>
                    <a:cubicBezTo>
                      <a:pt x="44023" y="29545"/>
                      <a:pt x="43939" y="29209"/>
                      <a:pt x="43799" y="28845"/>
                    </a:cubicBezTo>
                    <a:cubicBezTo>
                      <a:pt x="43799" y="28845"/>
                      <a:pt x="43771" y="28817"/>
                      <a:pt x="43771" y="28789"/>
                    </a:cubicBezTo>
                    <a:cubicBezTo>
                      <a:pt x="43631" y="28425"/>
                      <a:pt x="43407" y="28061"/>
                      <a:pt x="43155" y="27725"/>
                    </a:cubicBezTo>
                    <a:cubicBezTo>
                      <a:pt x="43015" y="27557"/>
                      <a:pt x="42875" y="27416"/>
                      <a:pt x="42735" y="27276"/>
                    </a:cubicBezTo>
                    <a:cubicBezTo>
                      <a:pt x="42595" y="27136"/>
                      <a:pt x="42426" y="26996"/>
                      <a:pt x="42258" y="26856"/>
                    </a:cubicBezTo>
                    <a:cubicBezTo>
                      <a:pt x="41194" y="26100"/>
                      <a:pt x="40018" y="25624"/>
                      <a:pt x="38926" y="25316"/>
                    </a:cubicBezTo>
                    <a:lnTo>
                      <a:pt x="39794" y="25316"/>
                    </a:lnTo>
                    <a:cubicBezTo>
                      <a:pt x="40830" y="25316"/>
                      <a:pt x="41726" y="25176"/>
                      <a:pt x="42567" y="24924"/>
                    </a:cubicBezTo>
                    <a:cubicBezTo>
                      <a:pt x="43351" y="24672"/>
                      <a:pt x="44079" y="24196"/>
                      <a:pt x="44639" y="23580"/>
                    </a:cubicBezTo>
                    <a:cubicBezTo>
                      <a:pt x="44891" y="23300"/>
                      <a:pt x="45087" y="22964"/>
                      <a:pt x="45227" y="22628"/>
                    </a:cubicBezTo>
                    <a:cubicBezTo>
                      <a:pt x="45367" y="22292"/>
                      <a:pt x="45451" y="21928"/>
                      <a:pt x="45423" y="21592"/>
                    </a:cubicBezTo>
                    <a:cubicBezTo>
                      <a:pt x="45423" y="21340"/>
                      <a:pt x="45367" y="21116"/>
                      <a:pt x="45283" y="20864"/>
                    </a:cubicBezTo>
                    <a:cubicBezTo>
                      <a:pt x="45255" y="20752"/>
                      <a:pt x="45199" y="20640"/>
                      <a:pt x="45143" y="20556"/>
                    </a:cubicBezTo>
                    <a:cubicBezTo>
                      <a:pt x="44975" y="20220"/>
                      <a:pt x="44751" y="19912"/>
                      <a:pt x="44443" y="19631"/>
                    </a:cubicBezTo>
                    <a:cubicBezTo>
                      <a:pt x="43883" y="19071"/>
                      <a:pt x="43099" y="18679"/>
                      <a:pt x="42286" y="18483"/>
                    </a:cubicBezTo>
                    <a:cubicBezTo>
                      <a:pt x="41687" y="18367"/>
                      <a:pt x="41074" y="18305"/>
                      <a:pt x="40411" y="18305"/>
                    </a:cubicBezTo>
                    <a:cubicBezTo>
                      <a:pt x="40114" y="18305"/>
                      <a:pt x="39807" y="18317"/>
                      <a:pt x="39486" y="18343"/>
                    </a:cubicBezTo>
                    <a:cubicBezTo>
                      <a:pt x="39206" y="18371"/>
                      <a:pt x="38898" y="18399"/>
                      <a:pt x="38618" y="18427"/>
                    </a:cubicBezTo>
                    <a:cubicBezTo>
                      <a:pt x="39682" y="18007"/>
                      <a:pt x="40802" y="17419"/>
                      <a:pt x="41782" y="16579"/>
                    </a:cubicBezTo>
                    <a:cubicBezTo>
                      <a:pt x="42090" y="16299"/>
                      <a:pt x="42370" y="15991"/>
                      <a:pt x="42595" y="15627"/>
                    </a:cubicBezTo>
                    <a:cubicBezTo>
                      <a:pt x="42707" y="15459"/>
                      <a:pt x="42819" y="15291"/>
                      <a:pt x="42903" y="15095"/>
                    </a:cubicBezTo>
                    <a:cubicBezTo>
                      <a:pt x="42987" y="14927"/>
                      <a:pt x="43071" y="14731"/>
                      <a:pt x="43127" y="14535"/>
                    </a:cubicBezTo>
                    <a:cubicBezTo>
                      <a:pt x="43239" y="14143"/>
                      <a:pt x="43295" y="13751"/>
                      <a:pt x="43295" y="13415"/>
                    </a:cubicBezTo>
                    <a:cubicBezTo>
                      <a:pt x="43267" y="13107"/>
                      <a:pt x="43211" y="12827"/>
                      <a:pt x="43127" y="12575"/>
                    </a:cubicBezTo>
                    <a:cubicBezTo>
                      <a:pt x="43099" y="12519"/>
                      <a:pt x="43071" y="12463"/>
                      <a:pt x="43043" y="12407"/>
                    </a:cubicBezTo>
                    <a:cubicBezTo>
                      <a:pt x="42875" y="12071"/>
                      <a:pt x="42651" y="11790"/>
                      <a:pt x="42370" y="11566"/>
                    </a:cubicBezTo>
                    <a:cubicBezTo>
                      <a:pt x="42090" y="11342"/>
                      <a:pt x="41754" y="11146"/>
                      <a:pt x="41362" y="11006"/>
                    </a:cubicBezTo>
                    <a:cubicBezTo>
                      <a:pt x="40998" y="10866"/>
                      <a:pt x="40606" y="10782"/>
                      <a:pt x="40158" y="10754"/>
                    </a:cubicBezTo>
                    <a:cubicBezTo>
                      <a:pt x="40053" y="10747"/>
                      <a:pt x="39948" y="10744"/>
                      <a:pt x="39844" y="10744"/>
                    </a:cubicBezTo>
                    <a:cubicBezTo>
                      <a:pt x="39530" y="10744"/>
                      <a:pt x="39220" y="10775"/>
                      <a:pt x="38926" y="10838"/>
                    </a:cubicBezTo>
                    <a:cubicBezTo>
                      <a:pt x="38058" y="11034"/>
                      <a:pt x="37190" y="11370"/>
                      <a:pt x="36294" y="11846"/>
                    </a:cubicBezTo>
                    <a:cubicBezTo>
                      <a:pt x="36042" y="11987"/>
                      <a:pt x="35790" y="12127"/>
                      <a:pt x="35538" y="12295"/>
                    </a:cubicBezTo>
                    <a:cubicBezTo>
                      <a:pt x="35734" y="12071"/>
                      <a:pt x="35958" y="11846"/>
                      <a:pt x="36126" y="11650"/>
                    </a:cubicBezTo>
                    <a:cubicBezTo>
                      <a:pt x="36798" y="10866"/>
                      <a:pt x="37302" y="10082"/>
                      <a:pt x="37666" y="9298"/>
                    </a:cubicBezTo>
                    <a:cubicBezTo>
                      <a:pt x="37862" y="8934"/>
                      <a:pt x="37974" y="8514"/>
                      <a:pt x="38030" y="8094"/>
                    </a:cubicBezTo>
                    <a:cubicBezTo>
                      <a:pt x="38114" y="7702"/>
                      <a:pt x="38114" y="7282"/>
                      <a:pt x="38058" y="6890"/>
                    </a:cubicBezTo>
                    <a:cubicBezTo>
                      <a:pt x="38030" y="6610"/>
                      <a:pt x="37974" y="6330"/>
                      <a:pt x="37862" y="6078"/>
                    </a:cubicBezTo>
                    <a:cubicBezTo>
                      <a:pt x="37834" y="5966"/>
                      <a:pt x="37778" y="5882"/>
                      <a:pt x="37750" y="5798"/>
                    </a:cubicBezTo>
                    <a:cubicBezTo>
                      <a:pt x="37582" y="5462"/>
                      <a:pt x="37358" y="5154"/>
                      <a:pt x="37106" y="4958"/>
                    </a:cubicBezTo>
                    <a:cubicBezTo>
                      <a:pt x="36966" y="4818"/>
                      <a:pt x="36826" y="4734"/>
                      <a:pt x="36658" y="4650"/>
                    </a:cubicBezTo>
                    <a:cubicBezTo>
                      <a:pt x="36490" y="4594"/>
                      <a:pt x="36322" y="4510"/>
                      <a:pt x="36154" y="4482"/>
                    </a:cubicBezTo>
                    <a:cubicBezTo>
                      <a:pt x="35876" y="4396"/>
                      <a:pt x="35581" y="4359"/>
                      <a:pt x="35283" y="4359"/>
                    </a:cubicBezTo>
                    <a:cubicBezTo>
                      <a:pt x="35191" y="4359"/>
                      <a:pt x="35098" y="4363"/>
                      <a:pt x="35005" y="4370"/>
                    </a:cubicBezTo>
                    <a:cubicBezTo>
                      <a:pt x="34585" y="4426"/>
                      <a:pt x="34193" y="4510"/>
                      <a:pt x="33801" y="4650"/>
                    </a:cubicBezTo>
                    <a:cubicBezTo>
                      <a:pt x="33409" y="4790"/>
                      <a:pt x="33045" y="4986"/>
                      <a:pt x="32709" y="5238"/>
                    </a:cubicBezTo>
                    <a:cubicBezTo>
                      <a:pt x="32009" y="5742"/>
                      <a:pt x="31365" y="6386"/>
                      <a:pt x="30721" y="7198"/>
                    </a:cubicBezTo>
                    <a:cubicBezTo>
                      <a:pt x="30553" y="7422"/>
                      <a:pt x="30385" y="7674"/>
                      <a:pt x="30217" y="7926"/>
                    </a:cubicBezTo>
                    <a:cubicBezTo>
                      <a:pt x="30329" y="7646"/>
                      <a:pt x="30413" y="7366"/>
                      <a:pt x="30497" y="7086"/>
                    </a:cubicBezTo>
                    <a:cubicBezTo>
                      <a:pt x="30805" y="6106"/>
                      <a:pt x="30945" y="5210"/>
                      <a:pt x="30973" y="4314"/>
                    </a:cubicBezTo>
                    <a:cubicBezTo>
                      <a:pt x="30973" y="3753"/>
                      <a:pt x="30861" y="3165"/>
                      <a:pt x="30665" y="2633"/>
                    </a:cubicBezTo>
                    <a:cubicBezTo>
                      <a:pt x="30581" y="2409"/>
                      <a:pt x="30469" y="2185"/>
                      <a:pt x="30329" y="1961"/>
                    </a:cubicBezTo>
                    <a:cubicBezTo>
                      <a:pt x="30133" y="1597"/>
                      <a:pt x="29881" y="1317"/>
                      <a:pt x="29601" y="1093"/>
                    </a:cubicBezTo>
                    <a:cubicBezTo>
                      <a:pt x="29321" y="869"/>
                      <a:pt x="29069" y="701"/>
                      <a:pt x="28789" y="617"/>
                    </a:cubicBezTo>
                    <a:lnTo>
                      <a:pt x="28537" y="533"/>
                    </a:lnTo>
                    <a:cubicBezTo>
                      <a:pt x="28383" y="505"/>
                      <a:pt x="28229" y="491"/>
                      <a:pt x="28075" y="491"/>
                    </a:cubicBezTo>
                    <a:cubicBezTo>
                      <a:pt x="27921" y="491"/>
                      <a:pt x="27767" y="505"/>
                      <a:pt x="27613" y="533"/>
                    </a:cubicBezTo>
                    <a:cubicBezTo>
                      <a:pt x="27248" y="589"/>
                      <a:pt x="26884" y="729"/>
                      <a:pt x="26520" y="925"/>
                    </a:cubicBezTo>
                    <a:cubicBezTo>
                      <a:pt x="26184" y="1093"/>
                      <a:pt x="25848" y="1345"/>
                      <a:pt x="25540" y="1625"/>
                    </a:cubicBezTo>
                    <a:cubicBezTo>
                      <a:pt x="25260" y="1905"/>
                      <a:pt x="25008" y="2241"/>
                      <a:pt x="24784" y="2605"/>
                    </a:cubicBezTo>
                    <a:cubicBezTo>
                      <a:pt x="24560" y="3025"/>
                      <a:pt x="24364" y="3445"/>
                      <a:pt x="24168" y="3893"/>
                    </a:cubicBezTo>
                    <a:cubicBezTo>
                      <a:pt x="24028" y="4314"/>
                      <a:pt x="23888" y="4762"/>
                      <a:pt x="23776" y="5238"/>
                    </a:cubicBezTo>
                    <a:cubicBezTo>
                      <a:pt x="23692" y="5518"/>
                      <a:pt x="23636" y="5798"/>
                      <a:pt x="23580" y="6106"/>
                    </a:cubicBezTo>
                    <a:cubicBezTo>
                      <a:pt x="23524" y="5042"/>
                      <a:pt x="23356" y="3921"/>
                      <a:pt x="22936" y="2857"/>
                    </a:cubicBezTo>
                    <a:cubicBezTo>
                      <a:pt x="22908" y="2717"/>
                      <a:pt x="22852" y="2605"/>
                      <a:pt x="22796" y="2493"/>
                    </a:cubicBezTo>
                    <a:cubicBezTo>
                      <a:pt x="22628" y="2129"/>
                      <a:pt x="22432" y="1765"/>
                      <a:pt x="22152" y="1429"/>
                    </a:cubicBezTo>
                    <a:cubicBezTo>
                      <a:pt x="21900" y="1093"/>
                      <a:pt x="21592" y="813"/>
                      <a:pt x="21284" y="617"/>
                    </a:cubicBezTo>
                    <a:cubicBezTo>
                      <a:pt x="20948" y="365"/>
                      <a:pt x="20584" y="197"/>
                      <a:pt x="20248" y="113"/>
                    </a:cubicBezTo>
                    <a:cubicBezTo>
                      <a:pt x="20005" y="38"/>
                      <a:pt x="19762" y="1"/>
                      <a:pt x="19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1068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9" name="Google Shape;949;p41"/>
              <p:cNvSpPr/>
              <p:nvPr/>
            </p:nvSpPr>
            <p:spPr>
              <a:xfrm>
                <a:off x="8904000" y="4298925"/>
                <a:ext cx="960550" cy="959150"/>
              </a:xfrm>
              <a:custGeom>
                <a:rect b="b" l="l" r="r" t="t"/>
                <a:pathLst>
                  <a:path extrusionOk="0" h="38366" w="38422">
                    <a:moveTo>
                      <a:pt x="25204" y="32737"/>
                    </a:moveTo>
                    <a:cubicBezTo>
                      <a:pt x="25176" y="32541"/>
                      <a:pt x="25120" y="32373"/>
                      <a:pt x="25064" y="32177"/>
                    </a:cubicBezTo>
                    <a:cubicBezTo>
                      <a:pt x="25540" y="32961"/>
                      <a:pt x="26156" y="33745"/>
                      <a:pt x="26968" y="34417"/>
                    </a:cubicBezTo>
                    <a:cubicBezTo>
                      <a:pt x="27248" y="34641"/>
                      <a:pt x="27556" y="34809"/>
                      <a:pt x="27892" y="34949"/>
                    </a:cubicBezTo>
                    <a:cubicBezTo>
                      <a:pt x="28200" y="35089"/>
                      <a:pt x="28564" y="35201"/>
                      <a:pt x="28872" y="35229"/>
                    </a:cubicBezTo>
                    <a:cubicBezTo>
                      <a:pt x="29236" y="35285"/>
                      <a:pt x="29572" y="35257"/>
                      <a:pt x="29852" y="35201"/>
                    </a:cubicBezTo>
                    <a:cubicBezTo>
                      <a:pt x="30160" y="35145"/>
                      <a:pt x="30440" y="35005"/>
                      <a:pt x="30664" y="34865"/>
                    </a:cubicBezTo>
                    <a:cubicBezTo>
                      <a:pt x="30916" y="34669"/>
                      <a:pt x="31112" y="34445"/>
                      <a:pt x="31252" y="34165"/>
                    </a:cubicBezTo>
                    <a:cubicBezTo>
                      <a:pt x="31392" y="33913"/>
                      <a:pt x="31504" y="33605"/>
                      <a:pt x="31560" y="33241"/>
                    </a:cubicBezTo>
                    <a:cubicBezTo>
                      <a:pt x="31617" y="32933"/>
                      <a:pt x="31645" y="32569"/>
                      <a:pt x="31617" y="32205"/>
                    </a:cubicBezTo>
                    <a:cubicBezTo>
                      <a:pt x="31560" y="31868"/>
                      <a:pt x="31476" y="31560"/>
                      <a:pt x="31392" y="31252"/>
                    </a:cubicBezTo>
                    <a:cubicBezTo>
                      <a:pt x="31364" y="31224"/>
                      <a:pt x="31364" y="31196"/>
                      <a:pt x="31364" y="31196"/>
                    </a:cubicBezTo>
                    <a:cubicBezTo>
                      <a:pt x="30944" y="30216"/>
                      <a:pt x="30384" y="29404"/>
                      <a:pt x="29768" y="28704"/>
                    </a:cubicBezTo>
                    <a:cubicBezTo>
                      <a:pt x="29936" y="28816"/>
                      <a:pt x="30104" y="28900"/>
                      <a:pt x="30244" y="29012"/>
                    </a:cubicBezTo>
                    <a:cubicBezTo>
                      <a:pt x="31000" y="29460"/>
                      <a:pt x="31729" y="29768"/>
                      <a:pt x="32429" y="29964"/>
                    </a:cubicBezTo>
                    <a:cubicBezTo>
                      <a:pt x="33129" y="30132"/>
                      <a:pt x="33857" y="30132"/>
                      <a:pt x="34501" y="29936"/>
                    </a:cubicBezTo>
                    <a:cubicBezTo>
                      <a:pt x="34837" y="29824"/>
                      <a:pt x="35117" y="29684"/>
                      <a:pt x="35369" y="29488"/>
                    </a:cubicBezTo>
                    <a:cubicBezTo>
                      <a:pt x="35593" y="29348"/>
                      <a:pt x="35761" y="29180"/>
                      <a:pt x="35901" y="28984"/>
                    </a:cubicBezTo>
                    <a:lnTo>
                      <a:pt x="35901" y="28984"/>
                    </a:lnTo>
                    <a:lnTo>
                      <a:pt x="35985" y="28844"/>
                    </a:lnTo>
                    <a:cubicBezTo>
                      <a:pt x="36265" y="28340"/>
                      <a:pt x="36349" y="27668"/>
                      <a:pt x="36153" y="26996"/>
                    </a:cubicBezTo>
                    <a:cubicBezTo>
                      <a:pt x="36125" y="26856"/>
                      <a:pt x="36097" y="26716"/>
                      <a:pt x="36041" y="26604"/>
                    </a:cubicBezTo>
                    <a:cubicBezTo>
                      <a:pt x="35957" y="26408"/>
                      <a:pt x="35873" y="26212"/>
                      <a:pt x="35761" y="26044"/>
                    </a:cubicBezTo>
                    <a:cubicBezTo>
                      <a:pt x="35593" y="25736"/>
                      <a:pt x="35369" y="25456"/>
                      <a:pt x="35117" y="25204"/>
                    </a:cubicBezTo>
                    <a:cubicBezTo>
                      <a:pt x="34585" y="24672"/>
                      <a:pt x="33941" y="24224"/>
                      <a:pt x="33185" y="23831"/>
                    </a:cubicBezTo>
                    <a:cubicBezTo>
                      <a:pt x="33017" y="23747"/>
                      <a:pt x="32849" y="23663"/>
                      <a:pt x="32681" y="23579"/>
                    </a:cubicBezTo>
                    <a:cubicBezTo>
                      <a:pt x="32877" y="23607"/>
                      <a:pt x="33045" y="23635"/>
                      <a:pt x="33241" y="23663"/>
                    </a:cubicBezTo>
                    <a:lnTo>
                      <a:pt x="33241" y="23663"/>
                    </a:lnTo>
                    <a:cubicBezTo>
                      <a:pt x="34081" y="23775"/>
                      <a:pt x="34865" y="23747"/>
                      <a:pt x="35593" y="23635"/>
                    </a:cubicBezTo>
                    <a:cubicBezTo>
                      <a:pt x="35957" y="23579"/>
                      <a:pt x="36293" y="23495"/>
                      <a:pt x="36601" y="23327"/>
                    </a:cubicBezTo>
                    <a:cubicBezTo>
                      <a:pt x="36937" y="23187"/>
                      <a:pt x="37245" y="22991"/>
                      <a:pt x="37497" y="22795"/>
                    </a:cubicBezTo>
                    <a:cubicBezTo>
                      <a:pt x="38001" y="22319"/>
                      <a:pt x="38337" y="21759"/>
                      <a:pt x="38393" y="21199"/>
                    </a:cubicBezTo>
                    <a:cubicBezTo>
                      <a:pt x="38421" y="20891"/>
                      <a:pt x="38393" y="20583"/>
                      <a:pt x="38281" y="20275"/>
                    </a:cubicBezTo>
                    <a:lnTo>
                      <a:pt x="38281" y="20247"/>
                    </a:lnTo>
                    <a:cubicBezTo>
                      <a:pt x="38169" y="19967"/>
                      <a:pt x="38001" y="19687"/>
                      <a:pt x="37805" y="19435"/>
                    </a:cubicBezTo>
                    <a:cubicBezTo>
                      <a:pt x="37609" y="19183"/>
                      <a:pt x="37357" y="18931"/>
                      <a:pt x="37049" y="18735"/>
                    </a:cubicBezTo>
                    <a:cubicBezTo>
                      <a:pt x="36769" y="18511"/>
                      <a:pt x="36461" y="18343"/>
                      <a:pt x="36125" y="18231"/>
                    </a:cubicBezTo>
                    <a:cubicBezTo>
                      <a:pt x="35145" y="17867"/>
                      <a:pt x="34165" y="17755"/>
                      <a:pt x="33241" y="17727"/>
                    </a:cubicBezTo>
                    <a:cubicBezTo>
                      <a:pt x="33437" y="17699"/>
                      <a:pt x="33605" y="17643"/>
                      <a:pt x="33773" y="17587"/>
                    </a:cubicBezTo>
                    <a:cubicBezTo>
                      <a:pt x="34613" y="17335"/>
                      <a:pt x="35313" y="16999"/>
                      <a:pt x="35957" y="16607"/>
                    </a:cubicBezTo>
                    <a:cubicBezTo>
                      <a:pt x="36517" y="16214"/>
                      <a:pt x="37021" y="15682"/>
                      <a:pt x="37301" y="15038"/>
                    </a:cubicBezTo>
                    <a:cubicBezTo>
                      <a:pt x="37469" y="14730"/>
                      <a:pt x="37553" y="14422"/>
                      <a:pt x="37581" y="14114"/>
                    </a:cubicBezTo>
                    <a:cubicBezTo>
                      <a:pt x="37609" y="13806"/>
                      <a:pt x="37581" y="13498"/>
                      <a:pt x="37497" y="13218"/>
                    </a:cubicBezTo>
                    <a:cubicBezTo>
                      <a:pt x="37497" y="13190"/>
                      <a:pt x="37497" y="13162"/>
                      <a:pt x="37469" y="13134"/>
                    </a:cubicBezTo>
                    <a:cubicBezTo>
                      <a:pt x="37385" y="12882"/>
                      <a:pt x="37245" y="12658"/>
                      <a:pt x="37021" y="12434"/>
                    </a:cubicBezTo>
                    <a:cubicBezTo>
                      <a:pt x="36825" y="12210"/>
                      <a:pt x="36545" y="12014"/>
                      <a:pt x="36237" y="11846"/>
                    </a:cubicBezTo>
                    <a:cubicBezTo>
                      <a:pt x="35649" y="11538"/>
                      <a:pt x="34921" y="11370"/>
                      <a:pt x="34221" y="11426"/>
                    </a:cubicBezTo>
                    <a:cubicBezTo>
                      <a:pt x="33185" y="11510"/>
                      <a:pt x="32205" y="11790"/>
                      <a:pt x="31364" y="12154"/>
                    </a:cubicBezTo>
                    <a:cubicBezTo>
                      <a:pt x="32093" y="11594"/>
                      <a:pt x="32821" y="10894"/>
                      <a:pt x="33381" y="10026"/>
                    </a:cubicBezTo>
                    <a:cubicBezTo>
                      <a:pt x="33577" y="9718"/>
                      <a:pt x="33717" y="9410"/>
                      <a:pt x="33829" y="9074"/>
                    </a:cubicBezTo>
                    <a:cubicBezTo>
                      <a:pt x="33885" y="8906"/>
                      <a:pt x="33941" y="8738"/>
                      <a:pt x="33969" y="8569"/>
                    </a:cubicBezTo>
                    <a:cubicBezTo>
                      <a:pt x="33997" y="8401"/>
                      <a:pt x="33997" y="8233"/>
                      <a:pt x="33997" y="8037"/>
                    </a:cubicBezTo>
                    <a:cubicBezTo>
                      <a:pt x="34025" y="7673"/>
                      <a:pt x="33941" y="7281"/>
                      <a:pt x="33829" y="6973"/>
                    </a:cubicBezTo>
                    <a:cubicBezTo>
                      <a:pt x="33745" y="6721"/>
                      <a:pt x="33605" y="6497"/>
                      <a:pt x="33437" y="6301"/>
                    </a:cubicBezTo>
                    <a:cubicBezTo>
                      <a:pt x="33241" y="6077"/>
                      <a:pt x="32989" y="5909"/>
                      <a:pt x="32681" y="5797"/>
                    </a:cubicBezTo>
                    <a:cubicBezTo>
                      <a:pt x="32401" y="5657"/>
                      <a:pt x="32093" y="5601"/>
                      <a:pt x="31729" y="5573"/>
                    </a:cubicBezTo>
                    <a:cubicBezTo>
                      <a:pt x="31420" y="5545"/>
                      <a:pt x="31056" y="5573"/>
                      <a:pt x="30692" y="5629"/>
                    </a:cubicBezTo>
                    <a:cubicBezTo>
                      <a:pt x="30356" y="5713"/>
                      <a:pt x="30020" y="5853"/>
                      <a:pt x="29712" y="5993"/>
                    </a:cubicBezTo>
                    <a:cubicBezTo>
                      <a:pt x="29040" y="6357"/>
                      <a:pt x="28424" y="6805"/>
                      <a:pt x="27808" y="7421"/>
                    </a:cubicBezTo>
                    <a:cubicBezTo>
                      <a:pt x="27668" y="7533"/>
                      <a:pt x="27556" y="7673"/>
                      <a:pt x="27416" y="7813"/>
                    </a:cubicBezTo>
                    <a:cubicBezTo>
                      <a:pt x="27500" y="7645"/>
                      <a:pt x="27584" y="7477"/>
                      <a:pt x="27668" y="7309"/>
                    </a:cubicBezTo>
                    <a:cubicBezTo>
                      <a:pt x="28032" y="6525"/>
                      <a:pt x="28256" y="5769"/>
                      <a:pt x="28368" y="5041"/>
                    </a:cubicBezTo>
                    <a:cubicBezTo>
                      <a:pt x="28424" y="4705"/>
                      <a:pt x="28452" y="4341"/>
                      <a:pt x="28396" y="3977"/>
                    </a:cubicBezTo>
                    <a:cubicBezTo>
                      <a:pt x="28368" y="3697"/>
                      <a:pt x="28284" y="3389"/>
                      <a:pt x="28200" y="3109"/>
                    </a:cubicBezTo>
                    <a:cubicBezTo>
                      <a:pt x="28172" y="3081"/>
                      <a:pt x="28144" y="3025"/>
                      <a:pt x="28144" y="2997"/>
                    </a:cubicBezTo>
                    <a:cubicBezTo>
                      <a:pt x="28004" y="2689"/>
                      <a:pt x="27836" y="2409"/>
                      <a:pt x="27612" y="2157"/>
                    </a:cubicBezTo>
                    <a:cubicBezTo>
                      <a:pt x="27416" y="1933"/>
                      <a:pt x="27164" y="1737"/>
                      <a:pt x="26884" y="1625"/>
                    </a:cubicBezTo>
                    <a:cubicBezTo>
                      <a:pt x="26744" y="1569"/>
                      <a:pt x="26604" y="1513"/>
                      <a:pt x="26464" y="1485"/>
                    </a:cubicBezTo>
                    <a:cubicBezTo>
                      <a:pt x="26296" y="1457"/>
                      <a:pt x="26156" y="1457"/>
                      <a:pt x="25988" y="1457"/>
                    </a:cubicBezTo>
                    <a:cubicBezTo>
                      <a:pt x="25680" y="1457"/>
                      <a:pt x="25344" y="1513"/>
                      <a:pt x="25036" y="1653"/>
                    </a:cubicBezTo>
                    <a:cubicBezTo>
                      <a:pt x="24700" y="1765"/>
                      <a:pt x="24392" y="1933"/>
                      <a:pt x="24140" y="2129"/>
                    </a:cubicBezTo>
                    <a:cubicBezTo>
                      <a:pt x="23859" y="2353"/>
                      <a:pt x="23579" y="2605"/>
                      <a:pt x="23383" y="2857"/>
                    </a:cubicBezTo>
                    <a:cubicBezTo>
                      <a:pt x="22907" y="3445"/>
                      <a:pt x="22543" y="4117"/>
                      <a:pt x="22207" y="4929"/>
                    </a:cubicBezTo>
                    <a:cubicBezTo>
                      <a:pt x="22151" y="5125"/>
                      <a:pt x="22067" y="5293"/>
                      <a:pt x="22011" y="5461"/>
                    </a:cubicBezTo>
                    <a:cubicBezTo>
                      <a:pt x="22067" y="4565"/>
                      <a:pt x="22039" y="3557"/>
                      <a:pt x="21787" y="2549"/>
                    </a:cubicBezTo>
                    <a:cubicBezTo>
                      <a:pt x="21731" y="2437"/>
                      <a:pt x="21703" y="2297"/>
                      <a:pt x="21675" y="2185"/>
                    </a:cubicBezTo>
                    <a:cubicBezTo>
                      <a:pt x="21451" y="1653"/>
                      <a:pt x="21115" y="1149"/>
                      <a:pt x="20723" y="756"/>
                    </a:cubicBezTo>
                    <a:cubicBezTo>
                      <a:pt x="20471" y="532"/>
                      <a:pt x="20191" y="336"/>
                      <a:pt x="19911" y="224"/>
                    </a:cubicBezTo>
                    <a:cubicBezTo>
                      <a:pt x="19659" y="112"/>
                      <a:pt x="19407" y="28"/>
                      <a:pt x="19183" y="28"/>
                    </a:cubicBezTo>
                    <a:lnTo>
                      <a:pt x="19183" y="0"/>
                    </a:lnTo>
                    <a:lnTo>
                      <a:pt x="19043" y="28"/>
                    </a:lnTo>
                    <a:cubicBezTo>
                      <a:pt x="18707" y="28"/>
                      <a:pt x="18427" y="112"/>
                      <a:pt x="18147" y="224"/>
                    </a:cubicBezTo>
                    <a:cubicBezTo>
                      <a:pt x="17867" y="364"/>
                      <a:pt x="17587" y="560"/>
                      <a:pt x="17363" y="784"/>
                    </a:cubicBezTo>
                    <a:cubicBezTo>
                      <a:pt x="16859" y="1261"/>
                      <a:pt x="16494" y="1905"/>
                      <a:pt x="16326" y="2577"/>
                    </a:cubicBezTo>
                    <a:cubicBezTo>
                      <a:pt x="16130" y="3305"/>
                      <a:pt x="16074" y="4089"/>
                      <a:pt x="16102" y="4957"/>
                    </a:cubicBezTo>
                    <a:cubicBezTo>
                      <a:pt x="16102" y="5125"/>
                      <a:pt x="16102" y="5321"/>
                      <a:pt x="16130" y="5517"/>
                    </a:cubicBezTo>
                    <a:cubicBezTo>
                      <a:pt x="16130" y="5489"/>
                      <a:pt x="16102" y="5461"/>
                      <a:pt x="16102" y="5433"/>
                    </a:cubicBezTo>
                    <a:cubicBezTo>
                      <a:pt x="15794" y="4593"/>
                      <a:pt x="15346" y="3725"/>
                      <a:pt x="14730" y="2941"/>
                    </a:cubicBezTo>
                    <a:cubicBezTo>
                      <a:pt x="14506" y="2661"/>
                      <a:pt x="14226" y="2437"/>
                      <a:pt x="13946" y="2213"/>
                    </a:cubicBezTo>
                    <a:cubicBezTo>
                      <a:pt x="13638" y="2017"/>
                      <a:pt x="13330" y="1849"/>
                      <a:pt x="13022" y="1737"/>
                    </a:cubicBezTo>
                    <a:cubicBezTo>
                      <a:pt x="12714" y="1653"/>
                      <a:pt x="12378" y="1597"/>
                      <a:pt x="12070" y="1569"/>
                    </a:cubicBezTo>
                    <a:cubicBezTo>
                      <a:pt x="11734" y="1569"/>
                      <a:pt x="11426" y="1653"/>
                      <a:pt x="11174" y="1765"/>
                    </a:cubicBezTo>
                    <a:cubicBezTo>
                      <a:pt x="10642" y="1989"/>
                      <a:pt x="10222" y="2521"/>
                      <a:pt x="9942" y="3165"/>
                    </a:cubicBezTo>
                    <a:cubicBezTo>
                      <a:pt x="9886" y="3305"/>
                      <a:pt x="9830" y="3473"/>
                      <a:pt x="9802" y="3641"/>
                    </a:cubicBezTo>
                    <a:cubicBezTo>
                      <a:pt x="9746" y="3809"/>
                      <a:pt x="9718" y="3977"/>
                      <a:pt x="9718" y="4145"/>
                    </a:cubicBezTo>
                    <a:cubicBezTo>
                      <a:pt x="9690" y="4509"/>
                      <a:pt x="9690" y="4873"/>
                      <a:pt x="9746" y="5209"/>
                    </a:cubicBezTo>
                    <a:cubicBezTo>
                      <a:pt x="9942" y="6217"/>
                      <a:pt x="10334" y="7141"/>
                      <a:pt x="10782" y="7953"/>
                    </a:cubicBezTo>
                    <a:cubicBezTo>
                      <a:pt x="10138" y="7309"/>
                      <a:pt x="9354" y="6637"/>
                      <a:pt x="8457" y="6161"/>
                    </a:cubicBezTo>
                    <a:cubicBezTo>
                      <a:pt x="8121" y="6021"/>
                      <a:pt x="7785" y="5909"/>
                      <a:pt x="7449" y="5825"/>
                    </a:cubicBezTo>
                    <a:cubicBezTo>
                      <a:pt x="7281" y="5797"/>
                      <a:pt x="7113" y="5769"/>
                      <a:pt x="6945" y="5769"/>
                    </a:cubicBezTo>
                    <a:cubicBezTo>
                      <a:pt x="6749" y="5741"/>
                      <a:pt x="6581" y="5741"/>
                      <a:pt x="6413" y="5769"/>
                    </a:cubicBezTo>
                    <a:cubicBezTo>
                      <a:pt x="5741" y="5825"/>
                      <a:pt x="5125" y="6105"/>
                      <a:pt x="4733" y="6525"/>
                    </a:cubicBezTo>
                    <a:cubicBezTo>
                      <a:pt x="4537" y="6749"/>
                      <a:pt x="4397" y="7001"/>
                      <a:pt x="4285" y="7309"/>
                    </a:cubicBezTo>
                    <a:cubicBezTo>
                      <a:pt x="4201" y="7617"/>
                      <a:pt x="4173" y="7953"/>
                      <a:pt x="4173" y="8289"/>
                    </a:cubicBezTo>
                    <a:cubicBezTo>
                      <a:pt x="4201" y="8626"/>
                      <a:pt x="4257" y="8962"/>
                      <a:pt x="4369" y="9298"/>
                    </a:cubicBezTo>
                    <a:cubicBezTo>
                      <a:pt x="4481" y="9634"/>
                      <a:pt x="4621" y="9970"/>
                      <a:pt x="4817" y="10250"/>
                    </a:cubicBezTo>
                    <a:cubicBezTo>
                      <a:pt x="5405" y="11118"/>
                      <a:pt x="6133" y="11790"/>
                      <a:pt x="6889" y="12350"/>
                    </a:cubicBezTo>
                    <a:cubicBezTo>
                      <a:pt x="6693" y="12294"/>
                      <a:pt x="6525" y="12210"/>
                      <a:pt x="6357" y="12154"/>
                    </a:cubicBezTo>
                    <a:cubicBezTo>
                      <a:pt x="5545" y="11874"/>
                      <a:pt x="4761" y="11734"/>
                      <a:pt x="4033" y="11678"/>
                    </a:cubicBezTo>
                    <a:cubicBezTo>
                      <a:pt x="3333" y="11650"/>
                      <a:pt x="2605" y="11818"/>
                      <a:pt x="1989" y="12154"/>
                    </a:cubicBezTo>
                    <a:cubicBezTo>
                      <a:pt x="1709" y="12294"/>
                      <a:pt x="1456" y="12518"/>
                      <a:pt x="1232" y="12742"/>
                    </a:cubicBezTo>
                    <a:cubicBezTo>
                      <a:pt x="1036" y="12966"/>
                      <a:pt x="868" y="13218"/>
                      <a:pt x="784" y="13498"/>
                    </a:cubicBezTo>
                    <a:cubicBezTo>
                      <a:pt x="672" y="13778"/>
                      <a:pt x="672" y="14086"/>
                      <a:pt x="700" y="14422"/>
                    </a:cubicBezTo>
                    <a:cubicBezTo>
                      <a:pt x="728" y="14730"/>
                      <a:pt x="840" y="15038"/>
                      <a:pt x="980" y="15346"/>
                    </a:cubicBezTo>
                    <a:cubicBezTo>
                      <a:pt x="1288" y="15962"/>
                      <a:pt x="1793" y="16495"/>
                      <a:pt x="2381" y="16887"/>
                    </a:cubicBezTo>
                    <a:cubicBezTo>
                      <a:pt x="3277" y="17419"/>
                      <a:pt x="4229" y="17755"/>
                      <a:pt x="5125" y="17951"/>
                    </a:cubicBezTo>
                    <a:cubicBezTo>
                      <a:pt x="4929" y="17979"/>
                      <a:pt x="4733" y="17979"/>
                      <a:pt x="4537" y="18007"/>
                    </a:cubicBezTo>
                    <a:cubicBezTo>
                      <a:pt x="3669" y="18063"/>
                      <a:pt x="2913" y="18231"/>
                      <a:pt x="2241" y="18511"/>
                    </a:cubicBezTo>
                    <a:cubicBezTo>
                      <a:pt x="1905" y="18623"/>
                      <a:pt x="1597" y="18791"/>
                      <a:pt x="1316" y="19015"/>
                    </a:cubicBezTo>
                    <a:cubicBezTo>
                      <a:pt x="1036" y="19211"/>
                      <a:pt x="784" y="19463"/>
                      <a:pt x="560" y="19743"/>
                    </a:cubicBezTo>
                    <a:cubicBezTo>
                      <a:pt x="364" y="19995"/>
                      <a:pt x="224" y="20275"/>
                      <a:pt x="112" y="20583"/>
                    </a:cubicBezTo>
                    <a:cubicBezTo>
                      <a:pt x="56" y="20751"/>
                      <a:pt x="28" y="20891"/>
                      <a:pt x="0" y="21031"/>
                    </a:cubicBezTo>
                    <a:cubicBezTo>
                      <a:pt x="0" y="21199"/>
                      <a:pt x="0" y="21339"/>
                      <a:pt x="0" y="21479"/>
                    </a:cubicBezTo>
                    <a:cubicBezTo>
                      <a:pt x="28" y="21787"/>
                      <a:pt x="140" y="22095"/>
                      <a:pt x="308" y="22347"/>
                    </a:cubicBezTo>
                    <a:cubicBezTo>
                      <a:pt x="476" y="22627"/>
                      <a:pt x="700" y="22879"/>
                      <a:pt x="952" y="23103"/>
                    </a:cubicBezTo>
                    <a:cubicBezTo>
                      <a:pt x="1204" y="23299"/>
                      <a:pt x="1512" y="23495"/>
                      <a:pt x="1821" y="23635"/>
                    </a:cubicBezTo>
                    <a:cubicBezTo>
                      <a:pt x="2157" y="23775"/>
                      <a:pt x="2493" y="23887"/>
                      <a:pt x="2857" y="23915"/>
                    </a:cubicBezTo>
                    <a:cubicBezTo>
                      <a:pt x="3585" y="24027"/>
                      <a:pt x="4369" y="24027"/>
                      <a:pt x="5209" y="23887"/>
                    </a:cubicBezTo>
                    <a:cubicBezTo>
                      <a:pt x="5405" y="23887"/>
                      <a:pt x="5601" y="23831"/>
                      <a:pt x="5769" y="23803"/>
                    </a:cubicBezTo>
                    <a:cubicBezTo>
                      <a:pt x="5601" y="23887"/>
                      <a:pt x="5433" y="23971"/>
                      <a:pt x="5265" y="24055"/>
                    </a:cubicBezTo>
                    <a:cubicBezTo>
                      <a:pt x="4509" y="24476"/>
                      <a:pt x="3893" y="24952"/>
                      <a:pt x="3361" y="25484"/>
                    </a:cubicBezTo>
                    <a:cubicBezTo>
                      <a:pt x="3109" y="25736"/>
                      <a:pt x="2913" y="26016"/>
                      <a:pt x="2717" y="26324"/>
                    </a:cubicBezTo>
                    <a:cubicBezTo>
                      <a:pt x="2549" y="26660"/>
                      <a:pt x="2409" y="26996"/>
                      <a:pt x="2353" y="27304"/>
                    </a:cubicBezTo>
                    <a:cubicBezTo>
                      <a:pt x="2269" y="27640"/>
                      <a:pt x="2269" y="27976"/>
                      <a:pt x="2297" y="28256"/>
                    </a:cubicBezTo>
                    <a:cubicBezTo>
                      <a:pt x="2325" y="28592"/>
                      <a:pt x="2409" y="28872"/>
                      <a:pt x="2549" y="29124"/>
                    </a:cubicBezTo>
                    <a:cubicBezTo>
                      <a:pt x="2857" y="29628"/>
                      <a:pt x="3417" y="29992"/>
                      <a:pt x="4061" y="30188"/>
                    </a:cubicBezTo>
                    <a:cubicBezTo>
                      <a:pt x="4229" y="30244"/>
                      <a:pt x="4397" y="30272"/>
                      <a:pt x="4565" y="30300"/>
                    </a:cubicBezTo>
                    <a:cubicBezTo>
                      <a:pt x="4733" y="30328"/>
                      <a:pt x="4901" y="30328"/>
                      <a:pt x="5097" y="30328"/>
                    </a:cubicBezTo>
                    <a:cubicBezTo>
                      <a:pt x="5433" y="30328"/>
                      <a:pt x="5797" y="30272"/>
                      <a:pt x="6133" y="30160"/>
                    </a:cubicBezTo>
                    <a:cubicBezTo>
                      <a:pt x="7113" y="29880"/>
                      <a:pt x="8009" y="29404"/>
                      <a:pt x="8765" y="28872"/>
                    </a:cubicBezTo>
                    <a:cubicBezTo>
                      <a:pt x="8177" y="29572"/>
                      <a:pt x="7589" y="30412"/>
                      <a:pt x="7225" y="31364"/>
                    </a:cubicBezTo>
                    <a:cubicBezTo>
                      <a:pt x="6973" y="32037"/>
                      <a:pt x="6917" y="32793"/>
                      <a:pt x="7029" y="33437"/>
                    </a:cubicBezTo>
                    <a:cubicBezTo>
                      <a:pt x="7113" y="33773"/>
                      <a:pt x="7225" y="34109"/>
                      <a:pt x="7365" y="34361"/>
                    </a:cubicBezTo>
                    <a:cubicBezTo>
                      <a:pt x="7561" y="34669"/>
                      <a:pt x="7757" y="34893"/>
                      <a:pt x="7953" y="35033"/>
                    </a:cubicBezTo>
                    <a:cubicBezTo>
                      <a:pt x="8233" y="35201"/>
                      <a:pt x="8513" y="35341"/>
                      <a:pt x="8821" y="35397"/>
                    </a:cubicBezTo>
                    <a:cubicBezTo>
                      <a:pt x="9130" y="35453"/>
                      <a:pt x="9466" y="35453"/>
                      <a:pt x="9802" y="35397"/>
                    </a:cubicBezTo>
                    <a:cubicBezTo>
                      <a:pt x="10474" y="35313"/>
                      <a:pt x="11146" y="35005"/>
                      <a:pt x="11678" y="34557"/>
                    </a:cubicBezTo>
                    <a:cubicBezTo>
                      <a:pt x="12266" y="34053"/>
                      <a:pt x="12770" y="33493"/>
                      <a:pt x="13246" y="32765"/>
                    </a:cubicBezTo>
                    <a:cubicBezTo>
                      <a:pt x="13358" y="32625"/>
                      <a:pt x="13442" y="32457"/>
                      <a:pt x="13554" y="32289"/>
                    </a:cubicBezTo>
                    <a:cubicBezTo>
                      <a:pt x="13302" y="33185"/>
                      <a:pt x="13134" y="34165"/>
                      <a:pt x="13190" y="35201"/>
                    </a:cubicBezTo>
                    <a:cubicBezTo>
                      <a:pt x="13190" y="35565"/>
                      <a:pt x="13274" y="35901"/>
                      <a:pt x="13386" y="36237"/>
                    </a:cubicBezTo>
                    <a:cubicBezTo>
                      <a:pt x="13498" y="36573"/>
                      <a:pt x="13666" y="36909"/>
                      <a:pt x="13834" y="37161"/>
                    </a:cubicBezTo>
                    <a:cubicBezTo>
                      <a:pt x="14030" y="37441"/>
                      <a:pt x="14254" y="37665"/>
                      <a:pt x="14506" y="37861"/>
                    </a:cubicBezTo>
                    <a:cubicBezTo>
                      <a:pt x="14786" y="38057"/>
                      <a:pt x="15066" y="38169"/>
                      <a:pt x="15318" y="38253"/>
                    </a:cubicBezTo>
                    <a:cubicBezTo>
                      <a:pt x="15906" y="38365"/>
                      <a:pt x="16551" y="38197"/>
                      <a:pt x="17139" y="37833"/>
                    </a:cubicBezTo>
                    <a:cubicBezTo>
                      <a:pt x="17419" y="37665"/>
                      <a:pt x="17699" y="37441"/>
                      <a:pt x="17923" y="37161"/>
                    </a:cubicBezTo>
                    <a:cubicBezTo>
                      <a:pt x="18175" y="36909"/>
                      <a:pt x="18371" y="36601"/>
                      <a:pt x="18511" y="36293"/>
                    </a:cubicBezTo>
                    <a:cubicBezTo>
                      <a:pt x="18847" y="35621"/>
                      <a:pt x="19071" y="34865"/>
                      <a:pt x="19239" y="34025"/>
                    </a:cubicBezTo>
                    <a:cubicBezTo>
                      <a:pt x="19267" y="33857"/>
                      <a:pt x="19295" y="33661"/>
                      <a:pt x="19323" y="33465"/>
                    </a:cubicBezTo>
                    <a:cubicBezTo>
                      <a:pt x="19351" y="33661"/>
                      <a:pt x="19379" y="33857"/>
                      <a:pt x="19407" y="34025"/>
                    </a:cubicBezTo>
                    <a:cubicBezTo>
                      <a:pt x="19575" y="34865"/>
                      <a:pt x="19799" y="35621"/>
                      <a:pt x="20163" y="36293"/>
                    </a:cubicBezTo>
                    <a:cubicBezTo>
                      <a:pt x="20303" y="36601"/>
                      <a:pt x="20527" y="36881"/>
                      <a:pt x="20751" y="37161"/>
                    </a:cubicBezTo>
                    <a:cubicBezTo>
                      <a:pt x="21003" y="37413"/>
                      <a:pt x="21255" y="37637"/>
                      <a:pt x="21563" y="37805"/>
                    </a:cubicBezTo>
                    <a:cubicBezTo>
                      <a:pt x="22151" y="38169"/>
                      <a:pt x="22823" y="38309"/>
                      <a:pt x="23355" y="38169"/>
                    </a:cubicBezTo>
                    <a:lnTo>
                      <a:pt x="23355" y="38029"/>
                    </a:lnTo>
                    <a:lnTo>
                      <a:pt x="23383" y="38169"/>
                    </a:lnTo>
                    <a:cubicBezTo>
                      <a:pt x="23663" y="38113"/>
                      <a:pt x="23915" y="38001"/>
                      <a:pt x="24196" y="37777"/>
                    </a:cubicBezTo>
                    <a:cubicBezTo>
                      <a:pt x="24448" y="37581"/>
                      <a:pt x="24672" y="37357"/>
                      <a:pt x="24868" y="37077"/>
                    </a:cubicBezTo>
                    <a:cubicBezTo>
                      <a:pt x="25232" y="36517"/>
                      <a:pt x="25456" y="35817"/>
                      <a:pt x="25484" y="35089"/>
                    </a:cubicBezTo>
                    <a:cubicBezTo>
                      <a:pt x="25512" y="34361"/>
                      <a:pt x="25428" y="33577"/>
                      <a:pt x="25204" y="3273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rotWithShape="0" algn="bl" dir="1068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0" name="Google Shape;950;p41"/>
              <p:cNvSpPr/>
              <p:nvPr/>
            </p:nvSpPr>
            <p:spPr>
              <a:xfrm>
                <a:off x="9073425" y="4469750"/>
                <a:ext cx="621000" cy="618900"/>
              </a:xfrm>
              <a:custGeom>
                <a:rect b="b" l="l" r="r" t="t"/>
                <a:pathLst>
                  <a:path extrusionOk="0" h="24756" w="24840">
                    <a:moveTo>
                      <a:pt x="15122" y="24671"/>
                    </a:moveTo>
                    <a:lnTo>
                      <a:pt x="15122" y="24671"/>
                    </a:lnTo>
                    <a:lnTo>
                      <a:pt x="15122" y="24671"/>
                    </a:lnTo>
                    <a:lnTo>
                      <a:pt x="15094" y="24671"/>
                    </a:lnTo>
                    <a:lnTo>
                      <a:pt x="15094" y="24671"/>
                    </a:lnTo>
                    <a:cubicBezTo>
                      <a:pt x="14758" y="24755"/>
                      <a:pt x="14366" y="24643"/>
                      <a:pt x="14002" y="24419"/>
                    </a:cubicBezTo>
                    <a:cubicBezTo>
                      <a:pt x="13806" y="24335"/>
                      <a:pt x="13638" y="24195"/>
                      <a:pt x="13498" y="24027"/>
                    </a:cubicBezTo>
                    <a:cubicBezTo>
                      <a:pt x="13330" y="23859"/>
                      <a:pt x="13218" y="23663"/>
                      <a:pt x="13106" y="23467"/>
                    </a:cubicBezTo>
                    <a:cubicBezTo>
                      <a:pt x="12994" y="23243"/>
                      <a:pt x="12910" y="23019"/>
                      <a:pt x="12826" y="22767"/>
                    </a:cubicBezTo>
                    <a:cubicBezTo>
                      <a:pt x="12742" y="22515"/>
                      <a:pt x="12686" y="22291"/>
                      <a:pt x="12630" y="22039"/>
                    </a:cubicBezTo>
                    <a:cubicBezTo>
                      <a:pt x="12546" y="21535"/>
                      <a:pt x="12490" y="21031"/>
                      <a:pt x="12490" y="20555"/>
                    </a:cubicBezTo>
                    <a:lnTo>
                      <a:pt x="12490" y="20247"/>
                    </a:lnTo>
                    <a:lnTo>
                      <a:pt x="12462" y="20247"/>
                    </a:lnTo>
                    <a:lnTo>
                      <a:pt x="12462" y="20555"/>
                    </a:lnTo>
                    <a:cubicBezTo>
                      <a:pt x="12462" y="21031"/>
                      <a:pt x="12434" y="21535"/>
                      <a:pt x="12350" y="22039"/>
                    </a:cubicBezTo>
                    <a:cubicBezTo>
                      <a:pt x="12266" y="22543"/>
                      <a:pt x="12126" y="23019"/>
                      <a:pt x="11902" y="23495"/>
                    </a:cubicBezTo>
                    <a:cubicBezTo>
                      <a:pt x="11790" y="23691"/>
                      <a:pt x="11678" y="23859"/>
                      <a:pt x="11510" y="24027"/>
                    </a:cubicBezTo>
                    <a:cubicBezTo>
                      <a:pt x="11370" y="24195"/>
                      <a:pt x="11202" y="24335"/>
                      <a:pt x="11034" y="24447"/>
                    </a:cubicBezTo>
                    <a:cubicBezTo>
                      <a:pt x="10950" y="24503"/>
                      <a:pt x="10838" y="24559"/>
                      <a:pt x="10754" y="24615"/>
                    </a:cubicBezTo>
                    <a:cubicBezTo>
                      <a:pt x="10670" y="24643"/>
                      <a:pt x="10558" y="24671"/>
                      <a:pt x="10474" y="24699"/>
                    </a:cubicBezTo>
                    <a:cubicBezTo>
                      <a:pt x="10278" y="24727"/>
                      <a:pt x="10110" y="24755"/>
                      <a:pt x="9942" y="24727"/>
                    </a:cubicBezTo>
                    <a:lnTo>
                      <a:pt x="9942" y="24727"/>
                    </a:lnTo>
                    <a:lnTo>
                      <a:pt x="9914" y="24727"/>
                    </a:lnTo>
                    <a:lnTo>
                      <a:pt x="9914" y="24727"/>
                    </a:lnTo>
                    <a:lnTo>
                      <a:pt x="9914" y="24727"/>
                    </a:lnTo>
                    <a:cubicBezTo>
                      <a:pt x="9745" y="24671"/>
                      <a:pt x="9577" y="24587"/>
                      <a:pt x="9437" y="24475"/>
                    </a:cubicBezTo>
                    <a:cubicBezTo>
                      <a:pt x="9269" y="24363"/>
                      <a:pt x="9129" y="24223"/>
                      <a:pt x="9017" y="24055"/>
                    </a:cubicBezTo>
                    <a:cubicBezTo>
                      <a:pt x="8877" y="23887"/>
                      <a:pt x="8793" y="23691"/>
                      <a:pt x="8709" y="23467"/>
                    </a:cubicBezTo>
                    <a:cubicBezTo>
                      <a:pt x="8681" y="23355"/>
                      <a:pt x="8653" y="23271"/>
                      <a:pt x="8625" y="23159"/>
                    </a:cubicBezTo>
                    <a:cubicBezTo>
                      <a:pt x="8597" y="23047"/>
                      <a:pt x="8597" y="22935"/>
                      <a:pt x="8597" y="22823"/>
                    </a:cubicBezTo>
                    <a:cubicBezTo>
                      <a:pt x="8541" y="21787"/>
                      <a:pt x="8849" y="20807"/>
                      <a:pt x="9185" y="19883"/>
                    </a:cubicBezTo>
                    <a:cubicBezTo>
                      <a:pt x="9241" y="19799"/>
                      <a:pt x="9269" y="19715"/>
                      <a:pt x="9325" y="19603"/>
                    </a:cubicBezTo>
                    <a:lnTo>
                      <a:pt x="9325" y="19603"/>
                    </a:lnTo>
                    <a:cubicBezTo>
                      <a:pt x="9269" y="19687"/>
                      <a:pt x="9241" y="19799"/>
                      <a:pt x="9185" y="19883"/>
                    </a:cubicBezTo>
                    <a:cubicBezTo>
                      <a:pt x="8989" y="20331"/>
                      <a:pt x="8737" y="20779"/>
                      <a:pt x="8457" y="21199"/>
                    </a:cubicBezTo>
                    <a:cubicBezTo>
                      <a:pt x="8177" y="21619"/>
                      <a:pt x="7869" y="22011"/>
                      <a:pt x="7477" y="22319"/>
                    </a:cubicBezTo>
                    <a:cubicBezTo>
                      <a:pt x="7113" y="22627"/>
                      <a:pt x="6693" y="22795"/>
                      <a:pt x="6273" y="22851"/>
                    </a:cubicBezTo>
                    <a:cubicBezTo>
                      <a:pt x="6077" y="22879"/>
                      <a:pt x="5853" y="22879"/>
                      <a:pt x="5685" y="22851"/>
                    </a:cubicBezTo>
                    <a:cubicBezTo>
                      <a:pt x="5489" y="22823"/>
                      <a:pt x="5321" y="22739"/>
                      <a:pt x="5181" y="22655"/>
                    </a:cubicBezTo>
                    <a:lnTo>
                      <a:pt x="5181" y="22655"/>
                    </a:lnTo>
                    <a:lnTo>
                      <a:pt x="5153" y="22655"/>
                    </a:lnTo>
                    <a:lnTo>
                      <a:pt x="5153" y="22655"/>
                    </a:lnTo>
                    <a:lnTo>
                      <a:pt x="5153" y="22655"/>
                    </a:lnTo>
                    <a:cubicBezTo>
                      <a:pt x="5013" y="22543"/>
                      <a:pt x="4901" y="22403"/>
                      <a:pt x="4789" y="22235"/>
                    </a:cubicBezTo>
                    <a:cubicBezTo>
                      <a:pt x="4761" y="22151"/>
                      <a:pt x="4705" y="22067"/>
                      <a:pt x="4677" y="21955"/>
                    </a:cubicBezTo>
                    <a:cubicBezTo>
                      <a:pt x="4649" y="21871"/>
                      <a:pt x="4621" y="21759"/>
                      <a:pt x="4593" y="21675"/>
                    </a:cubicBezTo>
                    <a:cubicBezTo>
                      <a:pt x="4509" y="21255"/>
                      <a:pt x="4565" y="20779"/>
                      <a:pt x="4705" y="20359"/>
                    </a:cubicBezTo>
                    <a:cubicBezTo>
                      <a:pt x="4817" y="20135"/>
                      <a:pt x="4929" y="19883"/>
                      <a:pt x="5041" y="19687"/>
                    </a:cubicBezTo>
                    <a:cubicBezTo>
                      <a:pt x="5181" y="19463"/>
                      <a:pt x="5321" y="19239"/>
                      <a:pt x="5461" y="19043"/>
                    </a:cubicBezTo>
                    <a:cubicBezTo>
                      <a:pt x="5769" y="18651"/>
                      <a:pt x="6105" y="18287"/>
                      <a:pt x="6469" y="17951"/>
                    </a:cubicBezTo>
                    <a:cubicBezTo>
                      <a:pt x="6525" y="17867"/>
                      <a:pt x="6609" y="17811"/>
                      <a:pt x="6693" y="17755"/>
                    </a:cubicBezTo>
                    <a:cubicBezTo>
                      <a:pt x="6693" y="17755"/>
                      <a:pt x="6693" y="17727"/>
                      <a:pt x="6693" y="17727"/>
                    </a:cubicBezTo>
                    <a:cubicBezTo>
                      <a:pt x="6609" y="17811"/>
                      <a:pt x="6525" y="17867"/>
                      <a:pt x="6441" y="17951"/>
                    </a:cubicBezTo>
                    <a:cubicBezTo>
                      <a:pt x="6077" y="18259"/>
                      <a:pt x="5685" y="18567"/>
                      <a:pt x="5265" y="18847"/>
                    </a:cubicBezTo>
                    <a:cubicBezTo>
                      <a:pt x="4845" y="19099"/>
                      <a:pt x="4397" y="19323"/>
                      <a:pt x="3893" y="19463"/>
                    </a:cubicBezTo>
                    <a:cubicBezTo>
                      <a:pt x="3669" y="19519"/>
                      <a:pt x="3445" y="19547"/>
                      <a:pt x="3221" y="19575"/>
                    </a:cubicBezTo>
                    <a:cubicBezTo>
                      <a:pt x="3137" y="19575"/>
                      <a:pt x="3025" y="19547"/>
                      <a:pt x="2913" y="19547"/>
                    </a:cubicBezTo>
                    <a:cubicBezTo>
                      <a:pt x="2801" y="19519"/>
                      <a:pt x="2689" y="19519"/>
                      <a:pt x="2605" y="19491"/>
                    </a:cubicBezTo>
                    <a:cubicBezTo>
                      <a:pt x="2493" y="19463"/>
                      <a:pt x="2381" y="19407"/>
                      <a:pt x="2296" y="19379"/>
                    </a:cubicBezTo>
                    <a:cubicBezTo>
                      <a:pt x="2268" y="19351"/>
                      <a:pt x="2212" y="19323"/>
                      <a:pt x="2156" y="19295"/>
                    </a:cubicBezTo>
                    <a:cubicBezTo>
                      <a:pt x="2128" y="19295"/>
                      <a:pt x="2072" y="19267"/>
                      <a:pt x="2044" y="19239"/>
                    </a:cubicBezTo>
                    <a:cubicBezTo>
                      <a:pt x="1876" y="19127"/>
                      <a:pt x="1764" y="18987"/>
                      <a:pt x="1680" y="18847"/>
                    </a:cubicBezTo>
                    <a:lnTo>
                      <a:pt x="1680" y="18847"/>
                    </a:lnTo>
                    <a:lnTo>
                      <a:pt x="1680" y="18819"/>
                    </a:lnTo>
                    <a:lnTo>
                      <a:pt x="1680" y="18819"/>
                    </a:lnTo>
                    <a:lnTo>
                      <a:pt x="1680" y="18819"/>
                    </a:lnTo>
                    <a:cubicBezTo>
                      <a:pt x="1568" y="18679"/>
                      <a:pt x="1540" y="18483"/>
                      <a:pt x="1512" y="18315"/>
                    </a:cubicBezTo>
                    <a:cubicBezTo>
                      <a:pt x="1484" y="18119"/>
                      <a:pt x="1512" y="17895"/>
                      <a:pt x="1540" y="17699"/>
                    </a:cubicBezTo>
                    <a:cubicBezTo>
                      <a:pt x="1596" y="17503"/>
                      <a:pt x="1680" y="17278"/>
                      <a:pt x="1792" y="17082"/>
                    </a:cubicBezTo>
                    <a:cubicBezTo>
                      <a:pt x="1904" y="16886"/>
                      <a:pt x="2016" y="16718"/>
                      <a:pt x="2184" y="16550"/>
                    </a:cubicBezTo>
                    <a:cubicBezTo>
                      <a:pt x="2549" y="16186"/>
                      <a:pt x="2969" y="15906"/>
                      <a:pt x="3417" y="15654"/>
                    </a:cubicBezTo>
                    <a:cubicBezTo>
                      <a:pt x="3837" y="15430"/>
                      <a:pt x="4313" y="15234"/>
                      <a:pt x="4761" y="15066"/>
                    </a:cubicBezTo>
                    <a:cubicBezTo>
                      <a:pt x="4845" y="15038"/>
                      <a:pt x="4929" y="14982"/>
                      <a:pt x="5041" y="14954"/>
                    </a:cubicBezTo>
                    <a:lnTo>
                      <a:pt x="5041" y="14954"/>
                    </a:lnTo>
                    <a:cubicBezTo>
                      <a:pt x="4929" y="14982"/>
                      <a:pt x="4845" y="15010"/>
                      <a:pt x="4761" y="15038"/>
                    </a:cubicBezTo>
                    <a:cubicBezTo>
                      <a:pt x="4285" y="15206"/>
                      <a:pt x="3809" y="15318"/>
                      <a:pt x="3305" y="15374"/>
                    </a:cubicBezTo>
                    <a:cubicBezTo>
                      <a:pt x="2829" y="15458"/>
                      <a:pt x="2296" y="15458"/>
                      <a:pt x="1792" y="15402"/>
                    </a:cubicBezTo>
                    <a:cubicBezTo>
                      <a:pt x="1568" y="15374"/>
                      <a:pt x="1372" y="15318"/>
                      <a:pt x="1148" y="15206"/>
                    </a:cubicBezTo>
                    <a:cubicBezTo>
                      <a:pt x="952" y="15122"/>
                      <a:pt x="784" y="15010"/>
                      <a:pt x="616" y="14870"/>
                    </a:cubicBezTo>
                    <a:cubicBezTo>
                      <a:pt x="560" y="14842"/>
                      <a:pt x="532" y="14814"/>
                      <a:pt x="476" y="14758"/>
                    </a:cubicBezTo>
                    <a:cubicBezTo>
                      <a:pt x="448" y="14730"/>
                      <a:pt x="420" y="14702"/>
                      <a:pt x="392" y="14646"/>
                    </a:cubicBezTo>
                    <a:cubicBezTo>
                      <a:pt x="308" y="14590"/>
                      <a:pt x="252" y="14506"/>
                      <a:pt x="196" y="14422"/>
                    </a:cubicBezTo>
                    <a:cubicBezTo>
                      <a:pt x="112" y="14254"/>
                      <a:pt x="56" y="14086"/>
                      <a:pt x="28" y="13890"/>
                    </a:cubicBezTo>
                    <a:lnTo>
                      <a:pt x="28" y="13890"/>
                    </a:lnTo>
                    <a:lnTo>
                      <a:pt x="28" y="13890"/>
                    </a:lnTo>
                    <a:lnTo>
                      <a:pt x="28" y="13890"/>
                    </a:lnTo>
                    <a:lnTo>
                      <a:pt x="28" y="13890"/>
                    </a:lnTo>
                    <a:cubicBezTo>
                      <a:pt x="0" y="13806"/>
                      <a:pt x="0" y="13722"/>
                      <a:pt x="28" y="13610"/>
                    </a:cubicBezTo>
                    <a:cubicBezTo>
                      <a:pt x="28" y="13526"/>
                      <a:pt x="56" y="13442"/>
                      <a:pt x="84" y="13330"/>
                    </a:cubicBezTo>
                    <a:cubicBezTo>
                      <a:pt x="140" y="13162"/>
                      <a:pt x="252" y="12966"/>
                      <a:pt x="364" y="12798"/>
                    </a:cubicBezTo>
                    <a:cubicBezTo>
                      <a:pt x="504" y="12630"/>
                      <a:pt x="644" y="12490"/>
                      <a:pt x="840" y="12350"/>
                    </a:cubicBezTo>
                    <a:cubicBezTo>
                      <a:pt x="1008" y="12210"/>
                      <a:pt x="1204" y="12126"/>
                      <a:pt x="1428" y="12042"/>
                    </a:cubicBezTo>
                    <a:cubicBezTo>
                      <a:pt x="1540" y="11986"/>
                      <a:pt x="1652" y="11958"/>
                      <a:pt x="1792" y="11902"/>
                    </a:cubicBezTo>
                    <a:cubicBezTo>
                      <a:pt x="1904" y="11874"/>
                      <a:pt x="2016" y="11846"/>
                      <a:pt x="2156" y="11818"/>
                    </a:cubicBezTo>
                    <a:cubicBezTo>
                      <a:pt x="2409" y="11762"/>
                      <a:pt x="2661" y="11734"/>
                      <a:pt x="2913" y="11706"/>
                    </a:cubicBezTo>
                    <a:cubicBezTo>
                      <a:pt x="3389" y="11678"/>
                      <a:pt x="3893" y="11678"/>
                      <a:pt x="4369" y="11706"/>
                    </a:cubicBezTo>
                    <a:lnTo>
                      <a:pt x="4621" y="11734"/>
                    </a:lnTo>
                    <a:lnTo>
                      <a:pt x="4621" y="11734"/>
                    </a:lnTo>
                    <a:cubicBezTo>
                      <a:pt x="4537" y="11706"/>
                      <a:pt x="4453" y="11706"/>
                      <a:pt x="4369" y="11706"/>
                    </a:cubicBezTo>
                    <a:cubicBezTo>
                      <a:pt x="3893" y="11650"/>
                      <a:pt x="3417" y="11566"/>
                      <a:pt x="2913" y="11426"/>
                    </a:cubicBezTo>
                    <a:cubicBezTo>
                      <a:pt x="2437" y="11286"/>
                      <a:pt x="1960" y="11090"/>
                      <a:pt x="1540" y="10810"/>
                    </a:cubicBezTo>
                    <a:cubicBezTo>
                      <a:pt x="1344" y="10698"/>
                      <a:pt x="1176" y="10558"/>
                      <a:pt x="1008" y="10390"/>
                    </a:cubicBezTo>
                    <a:cubicBezTo>
                      <a:pt x="952" y="10306"/>
                      <a:pt x="868" y="10222"/>
                      <a:pt x="812" y="10138"/>
                    </a:cubicBezTo>
                    <a:cubicBezTo>
                      <a:pt x="756" y="10054"/>
                      <a:pt x="700" y="9942"/>
                      <a:pt x="644" y="9858"/>
                    </a:cubicBezTo>
                    <a:cubicBezTo>
                      <a:pt x="616" y="9774"/>
                      <a:pt x="560" y="9662"/>
                      <a:pt x="532" y="9578"/>
                    </a:cubicBezTo>
                    <a:cubicBezTo>
                      <a:pt x="504" y="9465"/>
                      <a:pt x="476" y="9381"/>
                      <a:pt x="476" y="9269"/>
                    </a:cubicBezTo>
                    <a:cubicBezTo>
                      <a:pt x="448" y="9073"/>
                      <a:pt x="448" y="8905"/>
                      <a:pt x="504" y="8737"/>
                    </a:cubicBezTo>
                    <a:lnTo>
                      <a:pt x="504" y="8737"/>
                    </a:lnTo>
                    <a:lnTo>
                      <a:pt x="504" y="8737"/>
                    </a:lnTo>
                    <a:lnTo>
                      <a:pt x="504" y="8737"/>
                    </a:lnTo>
                    <a:lnTo>
                      <a:pt x="504" y="8737"/>
                    </a:lnTo>
                    <a:cubicBezTo>
                      <a:pt x="532" y="8625"/>
                      <a:pt x="588" y="8569"/>
                      <a:pt x="616" y="8485"/>
                    </a:cubicBezTo>
                    <a:cubicBezTo>
                      <a:pt x="672" y="8401"/>
                      <a:pt x="728" y="8317"/>
                      <a:pt x="784" y="8261"/>
                    </a:cubicBezTo>
                    <a:cubicBezTo>
                      <a:pt x="924" y="8121"/>
                      <a:pt x="1092" y="7981"/>
                      <a:pt x="1260" y="7897"/>
                    </a:cubicBezTo>
                    <a:cubicBezTo>
                      <a:pt x="1456" y="7785"/>
                      <a:pt x="1652" y="7701"/>
                      <a:pt x="1876" y="7645"/>
                    </a:cubicBezTo>
                    <a:cubicBezTo>
                      <a:pt x="2072" y="7617"/>
                      <a:pt x="2325" y="7589"/>
                      <a:pt x="2521" y="7589"/>
                    </a:cubicBezTo>
                    <a:cubicBezTo>
                      <a:pt x="2801" y="7617"/>
                      <a:pt x="3053" y="7645"/>
                      <a:pt x="3305" y="7701"/>
                    </a:cubicBezTo>
                    <a:cubicBezTo>
                      <a:pt x="3557" y="7757"/>
                      <a:pt x="3781" y="7813"/>
                      <a:pt x="4033" y="7897"/>
                    </a:cubicBezTo>
                    <a:cubicBezTo>
                      <a:pt x="4509" y="8065"/>
                      <a:pt x="4957" y="8261"/>
                      <a:pt x="5377" y="8513"/>
                    </a:cubicBezTo>
                    <a:cubicBezTo>
                      <a:pt x="5433" y="8541"/>
                      <a:pt x="5489" y="8569"/>
                      <a:pt x="5545" y="8597"/>
                    </a:cubicBezTo>
                    <a:cubicBezTo>
                      <a:pt x="5545" y="8597"/>
                      <a:pt x="5545" y="8597"/>
                      <a:pt x="5545" y="8597"/>
                    </a:cubicBezTo>
                    <a:cubicBezTo>
                      <a:pt x="5489" y="8569"/>
                      <a:pt x="5433" y="8541"/>
                      <a:pt x="5377" y="8485"/>
                    </a:cubicBezTo>
                    <a:cubicBezTo>
                      <a:pt x="4957" y="8233"/>
                      <a:pt x="4537" y="7981"/>
                      <a:pt x="4173" y="7645"/>
                    </a:cubicBezTo>
                    <a:cubicBezTo>
                      <a:pt x="3781" y="7337"/>
                      <a:pt x="3417" y="6973"/>
                      <a:pt x="3137" y="6525"/>
                    </a:cubicBezTo>
                    <a:cubicBezTo>
                      <a:pt x="3081" y="6441"/>
                      <a:pt x="3025" y="6329"/>
                      <a:pt x="2969" y="6245"/>
                    </a:cubicBezTo>
                    <a:cubicBezTo>
                      <a:pt x="2913" y="6133"/>
                      <a:pt x="2885" y="6049"/>
                      <a:pt x="2857" y="5937"/>
                    </a:cubicBezTo>
                    <a:cubicBezTo>
                      <a:pt x="2773" y="5713"/>
                      <a:pt x="2745" y="5517"/>
                      <a:pt x="2717" y="5293"/>
                    </a:cubicBezTo>
                    <a:cubicBezTo>
                      <a:pt x="2717" y="5097"/>
                      <a:pt x="2745" y="4873"/>
                      <a:pt x="2801" y="4705"/>
                    </a:cubicBezTo>
                    <a:cubicBezTo>
                      <a:pt x="2857" y="4509"/>
                      <a:pt x="2941" y="4341"/>
                      <a:pt x="3053" y="4201"/>
                    </a:cubicBezTo>
                    <a:lnTo>
                      <a:pt x="3053" y="4201"/>
                    </a:lnTo>
                    <a:lnTo>
                      <a:pt x="3053" y="4201"/>
                    </a:lnTo>
                    <a:lnTo>
                      <a:pt x="3081" y="4201"/>
                    </a:lnTo>
                    <a:lnTo>
                      <a:pt x="3081" y="4201"/>
                    </a:lnTo>
                    <a:cubicBezTo>
                      <a:pt x="3305" y="3949"/>
                      <a:pt x="3669" y="3781"/>
                      <a:pt x="4117" y="3753"/>
                    </a:cubicBezTo>
                    <a:cubicBezTo>
                      <a:pt x="4201" y="3725"/>
                      <a:pt x="4313" y="3725"/>
                      <a:pt x="4425" y="3753"/>
                    </a:cubicBezTo>
                    <a:cubicBezTo>
                      <a:pt x="4537" y="3753"/>
                      <a:pt x="4649" y="3753"/>
                      <a:pt x="4761" y="3781"/>
                    </a:cubicBezTo>
                    <a:cubicBezTo>
                      <a:pt x="4957" y="3837"/>
                      <a:pt x="5181" y="3893"/>
                      <a:pt x="5377" y="4005"/>
                    </a:cubicBezTo>
                    <a:cubicBezTo>
                      <a:pt x="5825" y="4229"/>
                      <a:pt x="6245" y="4537"/>
                      <a:pt x="6609" y="4901"/>
                    </a:cubicBezTo>
                    <a:cubicBezTo>
                      <a:pt x="6973" y="5237"/>
                      <a:pt x="7309" y="5601"/>
                      <a:pt x="7589" y="5993"/>
                    </a:cubicBezTo>
                    <a:cubicBezTo>
                      <a:pt x="7617" y="6021"/>
                      <a:pt x="7645" y="6077"/>
                      <a:pt x="7673" y="6105"/>
                    </a:cubicBezTo>
                    <a:lnTo>
                      <a:pt x="7701" y="6105"/>
                    </a:lnTo>
                    <a:cubicBezTo>
                      <a:pt x="7673" y="6077"/>
                      <a:pt x="7645" y="6021"/>
                      <a:pt x="7617" y="5993"/>
                    </a:cubicBezTo>
                    <a:cubicBezTo>
                      <a:pt x="7337" y="5601"/>
                      <a:pt x="7057" y="5181"/>
                      <a:pt x="6833" y="4733"/>
                    </a:cubicBezTo>
                    <a:cubicBezTo>
                      <a:pt x="6609" y="4285"/>
                      <a:pt x="6441" y="3781"/>
                      <a:pt x="6357" y="3277"/>
                    </a:cubicBezTo>
                    <a:cubicBezTo>
                      <a:pt x="6301" y="3053"/>
                      <a:pt x="6301" y="2829"/>
                      <a:pt x="6329" y="2605"/>
                    </a:cubicBezTo>
                    <a:cubicBezTo>
                      <a:pt x="6329" y="2521"/>
                      <a:pt x="6357" y="2409"/>
                      <a:pt x="6385" y="2297"/>
                    </a:cubicBezTo>
                    <a:cubicBezTo>
                      <a:pt x="6413" y="2185"/>
                      <a:pt x="6441" y="2073"/>
                      <a:pt x="6469" y="1989"/>
                    </a:cubicBezTo>
                    <a:cubicBezTo>
                      <a:pt x="6637" y="1596"/>
                      <a:pt x="6917" y="1288"/>
                      <a:pt x="7225" y="1120"/>
                    </a:cubicBezTo>
                    <a:lnTo>
                      <a:pt x="7225" y="1120"/>
                    </a:lnTo>
                    <a:lnTo>
                      <a:pt x="7225" y="1120"/>
                    </a:lnTo>
                    <a:lnTo>
                      <a:pt x="7225" y="1120"/>
                    </a:lnTo>
                    <a:lnTo>
                      <a:pt x="7225" y="1120"/>
                    </a:lnTo>
                    <a:cubicBezTo>
                      <a:pt x="7393" y="1064"/>
                      <a:pt x="7589" y="1036"/>
                      <a:pt x="7757" y="1008"/>
                    </a:cubicBezTo>
                    <a:cubicBezTo>
                      <a:pt x="7953" y="1008"/>
                      <a:pt x="8177" y="1064"/>
                      <a:pt x="8373" y="1120"/>
                    </a:cubicBezTo>
                    <a:cubicBezTo>
                      <a:pt x="8569" y="1204"/>
                      <a:pt x="8765" y="1288"/>
                      <a:pt x="8933" y="1428"/>
                    </a:cubicBezTo>
                    <a:cubicBezTo>
                      <a:pt x="9045" y="1484"/>
                      <a:pt x="9129" y="1568"/>
                      <a:pt x="9213" y="1624"/>
                    </a:cubicBezTo>
                    <a:cubicBezTo>
                      <a:pt x="9269" y="1708"/>
                      <a:pt x="9353" y="1793"/>
                      <a:pt x="9437" y="1877"/>
                    </a:cubicBezTo>
                    <a:cubicBezTo>
                      <a:pt x="9745" y="2269"/>
                      <a:pt x="9998" y="2717"/>
                      <a:pt x="10194" y="3193"/>
                    </a:cubicBezTo>
                    <a:cubicBezTo>
                      <a:pt x="10390" y="3641"/>
                      <a:pt x="10530" y="4117"/>
                      <a:pt x="10642" y="4593"/>
                    </a:cubicBezTo>
                    <a:cubicBezTo>
                      <a:pt x="10670" y="4621"/>
                      <a:pt x="10670" y="4677"/>
                      <a:pt x="10670" y="4705"/>
                    </a:cubicBezTo>
                    <a:lnTo>
                      <a:pt x="10698" y="4705"/>
                    </a:lnTo>
                    <a:cubicBezTo>
                      <a:pt x="10670" y="4677"/>
                      <a:pt x="10670" y="4649"/>
                      <a:pt x="10670" y="4593"/>
                    </a:cubicBezTo>
                    <a:cubicBezTo>
                      <a:pt x="10586" y="4117"/>
                      <a:pt x="10502" y="3641"/>
                      <a:pt x="10474" y="3137"/>
                    </a:cubicBezTo>
                    <a:cubicBezTo>
                      <a:pt x="10474" y="2885"/>
                      <a:pt x="10474" y="2633"/>
                      <a:pt x="10502" y="2381"/>
                    </a:cubicBezTo>
                    <a:cubicBezTo>
                      <a:pt x="10530" y="2129"/>
                      <a:pt x="10558" y="1877"/>
                      <a:pt x="10614" y="1624"/>
                    </a:cubicBezTo>
                    <a:cubicBezTo>
                      <a:pt x="10670" y="1400"/>
                      <a:pt x="10754" y="1176"/>
                      <a:pt x="10866" y="1008"/>
                    </a:cubicBezTo>
                    <a:cubicBezTo>
                      <a:pt x="10978" y="812"/>
                      <a:pt x="11118" y="616"/>
                      <a:pt x="11258" y="476"/>
                    </a:cubicBezTo>
                    <a:cubicBezTo>
                      <a:pt x="11426" y="336"/>
                      <a:pt x="11594" y="224"/>
                      <a:pt x="11762" y="140"/>
                    </a:cubicBezTo>
                    <a:cubicBezTo>
                      <a:pt x="11846" y="84"/>
                      <a:pt x="11930" y="56"/>
                      <a:pt x="12042" y="56"/>
                    </a:cubicBezTo>
                    <a:cubicBezTo>
                      <a:pt x="12126" y="28"/>
                      <a:pt x="12210" y="0"/>
                      <a:pt x="12294" y="0"/>
                    </a:cubicBezTo>
                    <a:lnTo>
                      <a:pt x="12294" y="0"/>
                    </a:lnTo>
                    <a:lnTo>
                      <a:pt x="12294" y="0"/>
                    </a:lnTo>
                    <a:lnTo>
                      <a:pt x="12322" y="0"/>
                    </a:lnTo>
                    <a:lnTo>
                      <a:pt x="12322" y="0"/>
                    </a:lnTo>
                    <a:cubicBezTo>
                      <a:pt x="12490" y="0"/>
                      <a:pt x="12658" y="56"/>
                      <a:pt x="12826" y="140"/>
                    </a:cubicBezTo>
                    <a:cubicBezTo>
                      <a:pt x="12938" y="168"/>
                      <a:pt x="13022" y="224"/>
                      <a:pt x="13106" y="280"/>
                    </a:cubicBezTo>
                    <a:cubicBezTo>
                      <a:pt x="13190" y="336"/>
                      <a:pt x="13274" y="392"/>
                      <a:pt x="13330" y="476"/>
                    </a:cubicBezTo>
                    <a:cubicBezTo>
                      <a:pt x="13414" y="532"/>
                      <a:pt x="13498" y="616"/>
                      <a:pt x="13554" y="700"/>
                    </a:cubicBezTo>
                    <a:cubicBezTo>
                      <a:pt x="13610" y="784"/>
                      <a:pt x="13694" y="868"/>
                      <a:pt x="13750" y="980"/>
                    </a:cubicBezTo>
                    <a:cubicBezTo>
                      <a:pt x="13862" y="1176"/>
                      <a:pt x="13946" y="1372"/>
                      <a:pt x="14002" y="1596"/>
                    </a:cubicBezTo>
                    <a:cubicBezTo>
                      <a:pt x="14142" y="2101"/>
                      <a:pt x="14170" y="2605"/>
                      <a:pt x="14170" y="3109"/>
                    </a:cubicBezTo>
                    <a:cubicBezTo>
                      <a:pt x="14142" y="3585"/>
                      <a:pt x="14086" y="4089"/>
                      <a:pt x="14002" y="4565"/>
                    </a:cubicBezTo>
                    <a:cubicBezTo>
                      <a:pt x="14002" y="4593"/>
                      <a:pt x="14002" y="4621"/>
                      <a:pt x="14002" y="4649"/>
                    </a:cubicBezTo>
                    <a:lnTo>
                      <a:pt x="14002" y="4649"/>
                    </a:lnTo>
                    <a:cubicBezTo>
                      <a:pt x="14002" y="4621"/>
                      <a:pt x="14002" y="4593"/>
                      <a:pt x="14030" y="4565"/>
                    </a:cubicBezTo>
                    <a:cubicBezTo>
                      <a:pt x="14114" y="4089"/>
                      <a:pt x="14254" y="3613"/>
                      <a:pt x="14450" y="3165"/>
                    </a:cubicBezTo>
                    <a:cubicBezTo>
                      <a:pt x="14534" y="2913"/>
                      <a:pt x="14646" y="2689"/>
                      <a:pt x="14758" y="2465"/>
                    </a:cubicBezTo>
                    <a:cubicBezTo>
                      <a:pt x="14842" y="2353"/>
                      <a:pt x="14898" y="2241"/>
                      <a:pt x="14982" y="2129"/>
                    </a:cubicBezTo>
                    <a:cubicBezTo>
                      <a:pt x="15038" y="2045"/>
                      <a:pt x="15122" y="1933"/>
                      <a:pt x="15206" y="1821"/>
                    </a:cubicBezTo>
                    <a:cubicBezTo>
                      <a:pt x="15318" y="1652"/>
                      <a:pt x="15486" y="1484"/>
                      <a:pt x="15682" y="1372"/>
                    </a:cubicBezTo>
                    <a:cubicBezTo>
                      <a:pt x="15850" y="1232"/>
                      <a:pt x="16046" y="1120"/>
                      <a:pt x="16242" y="1064"/>
                    </a:cubicBezTo>
                    <a:cubicBezTo>
                      <a:pt x="16438" y="980"/>
                      <a:pt x="16634" y="952"/>
                      <a:pt x="16830" y="952"/>
                    </a:cubicBezTo>
                    <a:cubicBezTo>
                      <a:pt x="16942" y="952"/>
                      <a:pt x="17026" y="952"/>
                      <a:pt x="17110" y="952"/>
                    </a:cubicBezTo>
                    <a:cubicBezTo>
                      <a:pt x="17194" y="980"/>
                      <a:pt x="17278" y="1008"/>
                      <a:pt x="17363" y="1036"/>
                    </a:cubicBezTo>
                    <a:lnTo>
                      <a:pt x="17363" y="1036"/>
                    </a:lnTo>
                    <a:lnTo>
                      <a:pt x="17363" y="1036"/>
                    </a:lnTo>
                    <a:lnTo>
                      <a:pt x="17391" y="1036"/>
                    </a:lnTo>
                    <a:lnTo>
                      <a:pt x="17391" y="1036"/>
                    </a:lnTo>
                    <a:cubicBezTo>
                      <a:pt x="17531" y="1092"/>
                      <a:pt x="17699" y="1204"/>
                      <a:pt x="17811" y="1372"/>
                    </a:cubicBezTo>
                    <a:cubicBezTo>
                      <a:pt x="17895" y="1428"/>
                      <a:pt x="17951" y="1512"/>
                      <a:pt x="18007" y="1596"/>
                    </a:cubicBezTo>
                    <a:cubicBezTo>
                      <a:pt x="18035" y="1652"/>
                      <a:pt x="18063" y="1680"/>
                      <a:pt x="18063" y="1736"/>
                    </a:cubicBezTo>
                    <a:cubicBezTo>
                      <a:pt x="18091" y="1764"/>
                      <a:pt x="18119" y="1821"/>
                      <a:pt x="18147" y="1877"/>
                    </a:cubicBezTo>
                    <a:cubicBezTo>
                      <a:pt x="18231" y="2073"/>
                      <a:pt x="18287" y="2297"/>
                      <a:pt x="18315" y="2493"/>
                    </a:cubicBezTo>
                    <a:cubicBezTo>
                      <a:pt x="18343" y="2717"/>
                      <a:pt x="18315" y="2941"/>
                      <a:pt x="18287" y="3165"/>
                    </a:cubicBezTo>
                    <a:cubicBezTo>
                      <a:pt x="18203" y="3669"/>
                      <a:pt x="18035" y="4173"/>
                      <a:pt x="17839" y="4621"/>
                    </a:cubicBezTo>
                    <a:cubicBezTo>
                      <a:pt x="17615" y="5069"/>
                      <a:pt x="17363" y="5489"/>
                      <a:pt x="17082" y="5909"/>
                    </a:cubicBezTo>
                    <a:cubicBezTo>
                      <a:pt x="17082" y="5937"/>
                      <a:pt x="17054" y="5937"/>
                      <a:pt x="17054" y="5965"/>
                    </a:cubicBezTo>
                    <a:lnTo>
                      <a:pt x="17054" y="5965"/>
                    </a:lnTo>
                    <a:cubicBezTo>
                      <a:pt x="17054" y="5965"/>
                      <a:pt x="17082" y="5937"/>
                      <a:pt x="17110" y="5909"/>
                    </a:cubicBezTo>
                    <a:cubicBezTo>
                      <a:pt x="17391" y="5517"/>
                      <a:pt x="17699" y="5125"/>
                      <a:pt x="18063" y="4789"/>
                    </a:cubicBezTo>
                    <a:cubicBezTo>
                      <a:pt x="18427" y="4453"/>
                      <a:pt x="18819" y="4117"/>
                      <a:pt x="19295" y="3893"/>
                    </a:cubicBezTo>
                    <a:cubicBezTo>
                      <a:pt x="19491" y="3781"/>
                      <a:pt x="19687" y="3697"/>
                      <a:pt x="19911" y="3669"/>
                    </a:cubicBezTo>
                    <a:cubicBezTo>
                      <a:pt x="20135" y="3613"/>
                      <a:pt x="20359" y="3585"/>
                      <a:pt x="20555" y="3613"/>
                    </a:cubicBezTo>
                    <a:cubicBezTo>
                      <a:pt x="20779" y="3641"/>
                      <a:pt x="20975" y="3669"/>
                      <a:pt x="21143" y="3753"/>
                    </a:cubicBezTo>
                    <a:cubicBezTo>
                      <a:pt x="21339" y="3837"/>
                      <a:pt x="21479" y="3921"/>
                      <a:pt x="21619" y="4061"/>
                    </a:cubicBezTo>
                    <a:lnTo>
                      <a:pt x="21619" y="4061"/>
                    </a:lnTo>
                    <a:lnTo>
                      <a:pt x="21619" y="4061"/>
                    </a:lnTo>
                    <a:lnTo>
                      <a:pt x="21619" y="4061"/>
                    </a:lnTo>
                    <a:lnTo>
                      <a:pt x="21619" y="4061"/>
                    </a:lnTo>
                    <a:cubicBezTo>
                      <a:pt x="21731" y="4201"/>
                      <a:pt x="21815" y="4341"/>
                      <a:pt x="21871" y="4537"/>
                    </a:cubicBezTo>
                    <a:cubicBezTo>
                      <a:pt x="21899" y="4593"/>
                      <a:pt x="21899" y="4621"/>
                      <a:pt x="21927" y="4677"/>
                    </a:cubicBezTo>
                    <a:cubicBezTo>
                      <a:pt x="21927" y="4733"/>
                      <a:pt x="21927" y="4761"/>
                      <a:pt x="21927" y="4817"/>
                    </a:cubicBezTo>
                    <a:cubicBezTo>
                      <a:pt x="21955" y="4929"/>
                      <a:pt x="21955" y="5013"/>
                      <a:pt x="21955" y="5125"/>
                    </a:cubicBezTo>
                    <a:cubicBezTo>
                      <a:pt x="21955" y="5237"/>
                      <a:pt x="21955" y="5349"/>
                      <a:pt x="21927" y="5461"/>
                    </a:cubicBezTo>
                    <a:cubicBezTo>
                      <a:pt x="21899" y="5545"/>
                      <a:pt x="21871" y="5657"/>
                      <a:pt x="21843" y="5769"/>
                    </a:cubicBezTo>
                    <a:cubicBezTo>
                      <a:pt x="21787" y="5965"/>
                      <a:pt x="21703" y="6189"/>
                      <a:pt x="21563" y="6357"/>
                    </a:cubicBezTo>
                    <a:cubicBezTo>
                      <a:pt x="21283" y="6805"/>
                      <a:pt x="20947" y="7169"/>
                      <a:pt x="20555" y="7505"/>
                    </a:cubicBezTo>
                    <a:cubicBezTo>
                      <a:pt x="20191" y="7841"/>
                      <a:pt x="19771" y="8121"/>
                      <a:pt x="19351" y="8373"/>
                    </a:cubicBezTo>
                    <a:lnTo>
                      <a:pt x="19267" y="8429"/>
                    </a:lnTo>
                    <a:cubicBezTo>
                      <a:pt x="19267" y="8429"/>
                      <a:pt x="19267" y="8429"/>
                      <a:pt x="19295" y="8429"/>
                    </a:cubicBezTo>
                    <a:cubicBezTo>
                      <a:pt x="19323" y="8401"/>
                      <a:pt x="19351" y="8401"/>
                      <a:pt x="19379" y="8373"/>
                    </a:cubicBezTo>
                    <a:cubicBezTo>
                      <a:pt x="19799" y="8149"/>
                      <a:pt x="20247" y="7925"/>
                      <a:pt x="20723" y="7757"/>
                    </a:cubicBezTo>
                    <a:cubicBezTo>
                      <a:pt x="20947" y="7673"/>
                      <a:pt x="21199" y="7589"/>
                      <a:pt x="21423" y="7533"/>
                    </a:cubicBezTo>
                    <a:cubicBezTo>
                      <a:pt x="21675" y="7477"/>
                      <a:pt x="21927" y="7449"/>
                      <a:pt x="22207" y="7421"/>
                    </a:cubicBezTo>
                    <a:cubicBezTo>
                      <a:pt x="22627" y="7393"/>
                      <a:pt x="23103" y="7477"/>
                      <a:pt x="23467" y="7673"/>
                    </a:cubicBezTo>
                    <a:cubicBezTo>
                      <a:pt x="23551" y="7729"/>
                      <a:pt x="23663" y="7785"/>
                      <a:pt x="23747" y="7841"/>
                    </a:cubicBezTo>
                    <a:cubicBezTo>
                      <a:pt x="23831" y="7897"/>
                      <a:pt x="23887" y="7981"/>
                      <a:pt x="23943" y="8037"/>
                    </a:cubicBezTo>
                    <a:cubicBezTo>
                      <a:pt x="24083" y="8177"/>
                      <a:pt x="24195" y="8345"/>
                      <a:pt x="24251" y="8513"/>
                    </a:cubicBezTo>
                    <a:lnTo>
                      <a:pt x="24251" y="8513"/>
                    </a:lnTo>
                    <a:lnTo>
                      <a:pt x="24251" y="8513"/>
                    </a:lnTo>
                    <a:lnTo>
                      <a:pt x="24251" y="8513"/>
                    </a:lnTo>
                    <a:lnTo>
                      <a:pt x="24251" y="8513"/>
                    </a:lnTo>
                    <a:cubicBezTo>
                      <a:pt x="24307" y="8681"/>
                      <a:pt x="24307" y="8877"/>
                      <a:pt x="24307" y="9073"/>
                    </a:cubicBezTo>
                    <a:cubicBezTo>
                      <a:pt x="24279" y="9269"/>
                      <a:pt x="24223" y="9465"/>
                      <a:pt x="24139" y="9662"/>
                    </a:cubicBezTo>
                    <a:cubicBezTo>
                      <a:pt x="23943" y="10054"/>
                      <a:pt x="23635" y="10390"/>
                      <a:pt x="23271" y="10642"/>
                    </a:cubicBezTo>
                    <a:cubicBezTo>
                      <a:pt x="22823" y="10922"/>
                      <a:pt x="22375" y="11118"/>
                      <a:pt x="21871" y="11258"/>
                    </a:cubicBezTo>
                    <a:cubicBezTo>
                      <a:pt x="21395" y="11398"/>
                      <a:pt x="20919" y="11510"/>
                      <a:pt x="20443" y="11566"/>
                    </a:cubicBezTo>
                    <a:cubicBezTo>
                      <a:pt x="20387" y="11566"/>
                      <a:pt x="20331" y="11566"/>
                      <a:pt x="20303" y="11566"/>
                    </a:cubicBezTo>
                    <a:lnTo>
                      <a:pt x="20303" y="11594"/>
                    </a:lnTo>
                    <a:cubicBezTo>
                      <a:pt x="20331" y="11594"/>
                      <a:pt x="20387" y="11566"/>
                      <a:pt x="20443" y="11566"/>
                    </a:cubicBezTo>
                    <a:cubicBezTo>
                      <a:pt x="21395" y="11482"/>
                      <a:pt x="22431" y="11482"/>
                      <a:pt x="23411" y="11846"/>
                    </a:cubicBezTo>
                    <a:cubicBezTo>
                      <a:pt x="23523" y="11902"/>
                      <a:pt x="23607" y="11930"/>
                      <a:pt x="23719" y="11986"/>
                    </a:cubicBezTo>
                    <a:cubicBezTo>
                      <a:pt x="23803" y="12042"/>
                      <a:pt x="23887" y="12098"/>
                      <a:pt x="23999" y="12154"/>
                    </a:cubicBezTo>
                    <a:cubicBezTo>
                      <a:pt x="24167" y="12294"/>
                      <a:pt x="24335" y="12434"/>
                      <a:pt x="24447" y="12602"/>
                    </a:cubicBezTo>
                    <a:cubicBezTo>
                      <a:pt x="24587" y="12770"/>
                      <a:pt x="24699" y="12966"/>
                      <a:pt x="24755" y="13134"/>
                    </a:cubicBezTo>
                    <a:cubicBezTo>
                      <a:pt x="24811" y="13330"/>
                      <a:pt x="24840" y="13498"/>
                      <a:pt x="24840" y="13666"/>
                    </a:cubicBezTo>
                    <a:lnTo>
                      <a:pt x="24840" y="13666"/>
                    </a:lnTo>
                    <a:lnTo>
                      <a:pt x="24840" y="13694"/>
                    </a:lnTo>
                    <a:lnTo>
                      <a:pt x="24840" y="13694"/>
                    </a:lnTo>
                    <a:lnTo>
                      <a:pt x="24840" y="13694"/>
                    </a:lnTo>
                    <a:cubicBezTo>
                      <a:pt x="24811" y="13862"/>
                      <a:pt x="24755" y="14030"/>
                      <a:pt x="24643" y="14198"/>
                    </a:cubicBezTo>
                    <a:cubicBezTo>
                      <a:pt x="24615" y="14282"/>
                      <a:pt x="24531" y="14366"/>
                      <a:pt x="24475" y="14450"/>
                    </a:cubicBezTo>
                    <a:cubicBezTo>
                      <a:pt x="24419" y="14534"/>
                      <a:pt x="24335" y="14590"/>
                      <a:pt x="24251" y="14674"/>
                    </a:cubicBezTo>
                    <a:cubicBezTo>
                      <a:pt x="24111" y="14814"/>
                      <a:pt x="23915" y="14926"/>
                      <a:pt x="23719" y="15010"/>
                    </a:cubicBezTo>
                    <a:cubicBezTo>
                      <a:pt x="23523" y="15122"/>
                      <a:pt x="23299" y="15178"/>
                      <a:pt x="23075" y="15206"/>
                    </a:cubicBezTo>
                    <a:cubicBezTo>
                      <a:pt x="22571" y="15290"/>
                      <a:pt x="22067" y="15290"/>
                      <a:pt x="21563" y="15234"/>
                    </a:cubicBezTo>
                    <a:cubicBezTo>
                      <a:pt x="21059" y="15150"/>
                      <a:pt x="20583" y="15038"/>
                      <a:pt x="20107" y="14926"/>
                    </a:cubicBezTo>
                    <a:lnTo>
                      <a:pt x="19939" y="14870"/>
                    </a:lnTo>
                    <a:lnTo>
                      <a:pt x="19939" y="14870"/>
                    </a:lnTo>
                    <a:lnTo>
                      <a:pt x="20107" y="14926"/>
                    </a:lnTo>
                    <a:cubicBezTo>
                      <a:pt x="20555" y="15066"/>
                      <a:pt x="21031" y="15262"/>
                      <a:pt x="21479" y="15486"/>
                    </a:cubicBezTo>
                    <a:cubicBezTo>
                      <a:pt x="21703" y="15626"/>
                      <a:pt x="21899" y="15738"/>
                      <a:pt x="22123" y="15878"/>
                    </a:cubicBezTo>
                    <a:cubicBezTo>
                      <a:pt x="22319" y="16046"/>
                      <a:pt x="22515" y="16186"/>
                      <a:pt x="22711" y="16382"/>
                    </a:cubicBezTo>
                    <a:cubicBezTo>
                      <a:pt x="22879" y="16522"/>
                      <a:pt x="23019" y="16718"/>
                      <a:pt x="23131" y="16886"/>
                    </a:cubicBezTo>
                    <a:cubicBezTo>
                      <a:pt x="23243" y="17082"/>
                      <a:pt x="23327" y="17278"/>
                      <a:pt x="23355" y="17503"/>
                    </a:cubicBezTo>
                    <a:cubicBezTo>
                      <a:pt x="23467" y="17895"/>
                      <a:pt x="23439" y="18315"/>
                      <a:pt x="23271" y="18623"/>
                    </a:cubicBezTo>
                    <a:lnTo>
                      <a:pt x="23271" y="18623"/>
                    </a:lnTo>
                    <a:lnTo>
                      <a:pt x="23271" y="18623"/>
                    </a:lnTo>
                    <a:lnTo>
                      <a:pt x="23271" y="18651"/>
                    </a:lnTo>
                    <a:lnTo>
                      <a:pt x="23271" y="18651"/>
                    </a:lnTo>
                    <a:cubicBezTo>
                      <a:pt x="23215" y="18707"/>
                      <a:pt x="23187" y="18791"/>
                      <a:pt x="23103" y="18847"/>
                    </a:cubicBezTo>
                    <a:cubicBezTo>
                      <a:pt x="23047" y="18931"/>
                      <a:pt x="22963" y="18987"/>
                      <a:pt x="22907" y="19043"/>
                    </a:cubicBezTo>
                    <a:cubicBezTo>
                      <a:pt x="22823" y="19099"/>
                      <a:pt x="22739" y="19155"/>
                      <a:pt x="22655" y="19183"/>
                    </a:cubicBezTo>
                    <a:cubicBezTo>
                      <a:pt x="22543" y="19239"/>
                      <a:pt x="22459" y="19267"/>
                      <a:pt x="22347" y="19295"/>
                    </a:cubicBezTo>
                    <a:cubicBezTo>
                      <a:pt x="22151" y="19351"/>
                      <a:pt x="21927" y="19407"/>
                      <a:pt x="21703" y="19407"/>
                    </a:cubicBezTo>
                    <a:cubicBezTo>
                      <a:pt x="21479" y="19407"/>
                      <a:pt x="21255" y="19379"/>
                      <a:pt x="21059" y="19323"/>
                    </a:cubicBezTo>
                    <a:cubicBezTo>
                      <a:pt x="20919" y="19295"/>
                      <a:pt x="20807" y="19239"/>
                      <a:pt x="20695" y="19211"/>
                    </a:cubicBezTo>
                    <a:cubicBezTo>
                      <a:pt x="20555" y="19155"/>
                      <a:pt x="20443" y="19127"/>
                      <a:pt x="20331" y="19071"/>
                    </a:cubicBezTo>
                    <a:cubicBezTo>
                      <a:pt x="20107" y="18959"/>
                      <a:pt x="19883" y="18847"/>
                      <a:pt x="19659" y="18707"/>
                    </a:cubicBezTo>
                    <a:cubicBezTo>
                      <a:pt x="19239" y="18455"/>
                      <a:pt x="18847" y="18147"/>
                      <a:pt x="18455" y="17839"/>
                    </a:cubicBezTo>
                    <a:cubicBezTo>
                      <a:pt x="18399" y="17783"/>
                      <a:pt x="18343" y="17727"/>
                      <a:pt x="18287" y="17699"/>
                    </a:cubicBezTo>
                    <a:lnTo>
                      <a:pt x="18287" y="17699"/>
                    </a:lnTo>
                    <a:cubicBezTo>
                      <a:pt x="18343" y="17755"/>
                      <a:pt x="18399" y="17783"/>
                      <a:pt x="18455" y="17839"/>
                    </a:cubicBezTo>
                    <a:cubicBezTo>
                      <a:pt x="18819" y="18175"/>
                      <a:pt x="19155" y="18539"/>
                      <a:pt x="19463" y="18931"/>
                    </a:cubicBezTo>
                    <a:cubicBezTo>
                      <a:pt x="19771" y="19323"/>
                      <a:pt x="20051" y="19743"/>
                      <a:pt x="20247" y="20247"/>
                    </a:cubicBezTo>
                    <a:cubicBezTo>
                      <a:pt x="20331" y="20443"/>
                      <a:pt x="20387" y="20667"/>
                      <a:pt x="20387" y="20891"/>
                    </a:cubicBezTo>
                    <a:cubicBezTo>
                      <a:pt x="20415" y="21003"/>
                      <a:pt x="20415" y="21115"/>
                      <a:pt x="20415" y="21199"/>
                    </a:cubicBezTo>
                    <a:cubicBezTo>
                      <a:pt x="20415" y="21311"/>
                      <a:pt x="20387" y="21423"/>
                      <a:pt x="20387" y="21535"/>
                    </a:cubicBezTo>
                    <a:cubicBezTo>
                      <a:pt x="20359" y="21647"/>
                      <a:pt x="20331" y="21731"/>
                      <a:pt x="20303" y="21843"/>
                    </a:cubicBezTo>
                    <a:cubicBezTo>
                      <a:pt x="20275" y="21927"/>
                      <a:pt x="20219" y="22011"/>
                      <a:pt x="20191" y="22095"/>
                    </a:cubicBezTo>
                    <a:cubicBezTo>
                      <a:pt x="20079" y="22263"/>
                      <a:pt x="19967" y="22403"/>
                      <a:pt x="19827" y="22515"/>
                    </a:cubicBezTo>
                    <a:lnTo>
                      <a:pt x="19827" y="22515"/>
                    </a:lnTo>
                    <a:lnTo>
                      <a:pt x="19827" y="22515"/>
                    </a:lnTo>
                    <a:lnTo>
                      <a:pt x="19827" y="22515"/>
                    </a:lnTo>
                    <a:lnTo>
                      <a:pt x="19827" y="22515"/>
                    </a:lnTo>
                    <a:cubicBezTo>
                      <a:pt x="19687" y="22627"/>
                      <a:pt x="19519" y="22683"/>
                      <a:pt x="19323" y="22739"/>
                    </a:cubicBezTo>
                    <a:cubicBezTo>
                      <a:pt x="19239" y="22767"/>
                      <a:pt x="19127" y="22767"/>
                      <a:pt x="19043" y="22767"/>
                    </a:cubicBezTo>
                    <a:cubicBezTo>
                      <a:pt x="18931" y="22767"/>
                      <a:pt x="18819" y="22767"/>
                      <a:pt x="18735" y="22767"/>
                    </a:cubicBezTo>
                    <a:cubicBezTo>
                      <a:pt x="18623" y="22739"/>
                      <a:pt x="18511" y="22711"/>
                      <a:pt x="18399" y="22683"/>
                    </a:cubicBezTo>
                    <a:cubicBezTo>
                      <a:pt x="18315" y="22655"/>
                      <a:pt x="18203" y="22627"/>
                      <a:pt x="18091" y="22599"/>
                    </a:cubicBezTo>
                    <a:cubicBezTo>
                      <a:pt x="17895" y="22487"/>
                      <a:pt x="17699" y="22375"/>
                      <a:pt x="17531" y="22235"/>
                    </a:cubicBezTo>
                    <a:cubicBezTo>
                      <a:pt x="17138" y="21927"/>
                      <a:pt x="16774" y="21535"/>
                      <a:pt x="16494" y="21115"/>
                    </a:cubicBezTo>
                    <a:cubicBezTo>
                      <a:pt x="16214" y="20723"/>
                      <a:pt x="15962" y="20275"/>
                      <a:pt x="15766" y="19827"/>
                    </a:cubicBezTo>
                    <a:cubicBezTo>
                      <a:pt x="15710" y="19743"/>
                      <a:pt x="15682" y="19659"/>
                      <a:pt x="15654" y="19603"/>
                    </a:cubicBezTo>
                    <a:lnTo>
                      <a:pt x="15626" y="19603"/>
                    </a:lnTo>
                    <a:cubicBezTo>
                      <a:pt x="15682" y="19687"/>
                      <a:pt x="15710" y="19743"/>
                      <a:pt x="15738" y="19827"/>
                    </a:cubicBezTo>
                    <a:cubicBezTo>
                      <a:pt x="15934" y="20275"/>
                      <a:pt x="16102" y="20751"/>
                      <a:pt x="16242" y="21227"/>
                    </a:cubicBezTo>
                    <a:cubicBezTo>
                      <a:pt x="16298" y="21479"/>
                      <a:pt x="16354" y="21731"/>
                      <a:pt x="16382" y="21983"/>
                    </a:cubicBezTo>
                    <a:cubicBezTo>
                      <a:pt x="16382" y="22095"/>
                      <a:pt x="16410" y="22235"/>
                      <a:pt x="16410" y="22347"/>
                    </a:cubicBezTo>
                    <a:cubicBezTo>
                      <a:pt x="16410" y="22487"/>
                      <a:pt x="16410" y="22627"/>
                      <a:pt x="16410" y="22739"/>
                    </a:cubicBezTo>
                    <a:cubicBezTo>
                      <a:pt x="16410" y="22963"/>
                      <a:pt x="16354" y="23187"/>
                      <a:pt x="16298" y="23411"/>
                    </a:cubicBezTo>
                    <a:cubicBezTo>
                      <a:pt x="16214" y="23607"/>
                      <a:pt x="16130" y="23803"/>
                      <a:pt x="16018" y="23971"/>
                    </a:cubicBezTo>
                    <a:cubicBezTo>
                      <a:pt x="15962" y="24083"/>
                      <a:pt x="15878" y="24167"/>
                      <a:pt x="15822" y="24223"/>
                    </a:cubicBezTo>
                    <a:cubicBezTo>
                      <a:pt x="15738" y="24307"/>
                      <a:pt x="15682" y="24363"/>
                      <a:pt x="15598" y="24419"/>
                    </a:cubicBezTo>
                    <a:cubicBezTo>
                      <a:pt x="15514" y="24475"/>
                      <a:pt x="15430" y="24531"/>
                      <a:pt x="15346" y="24587"/>
                    </a:cubicBezTo>
                    <a:cubicBezTo>
                      <a:pt x="15262" y="24615"/>
                      <a:pt x="15178" y="24643"/>
                      <a:pt x="15094" y="2467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rotWithShape="0" algn="bl" dir="1068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1" name="Google Shape;951;p41"/>
              <p:cNvSpPr/>
              <p:nvPr/>
            </p:nvSpPr>
            <p:spPr>
              <a:xfrm>
                <a:off x="9297450" y="4709000"/>
                <a:ext cx="176450" cy="156200"/>
              </a:xfrm>
              <a:custGeom>
                <a:rect b="b" l="l" r="r" t="t"/>
                <a:pathLst>
                  <a:path extrusionOk="0" h="6248" w="7058">
                    <a:moveTo>
                      <a:pt x="3525" y="1"/>
                    </a:moveTo>
                    <a:cubicBezTo>
                      <a:pt x="3162" y="1"/>
                      <a:pt x="2794" y="66"/>
                      <a:pt x="2437" y="204"/>
                    </a:cubicBezTo>
                    <a:cubicBezTo>
                      <a:pt x="813" y="820"/>
                      <a:pt x="0" y="2612"/>
                      <a:pt x="616" y="4236"/>
                    </a:cubicBezTo>
                    <a:cubicBezTo>
                      <a:pt x="1075" y="5480"/>
                      <a:pt x="2281" y="6248"/>
                      <a:pt x="3547" y="6248"/>
                    </a:cubicBezTo>
                    <a:cubicBezTo>
                      <a:pt x="3905" y="6248"/>
                      <a:pt x="4269" y="6186"/>
                      <a:pt x="4621" y="6056"/>
                    </a:cubicBezTo>
                    <a:cubicBezTo>
                      <a:pt x="6245" y="5440"/>
                      <a:pt x="7057" y="3648"/>
                      <a:pt x="6441" y="2024"/>
                    </a:cubicBezTo>
                    <a:cubicBezTo>
                      <a:pt x="5985" y="784"/>
                      <a:pt x="4785" y="1"/>
                      <a:pt x="35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1068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42"/>
          <p:cNvSpPr txBox="1"/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Family </a:t>
            </a:r>
            <a:r>
              <a:rPr lang="en">
                <a:solidFill>
                  <a:schemeClr val="dk2"/>
                </a:solidFill>
              </a:rPr>
              <a:t>Tree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957" name="Google Shape;957;p42"/>
          <p:cNvGrpSpPr/>
          <p:nvPr/>
        </p:nvGrpSpPr>
        <p:grpSpPr>
          <a:xfrm>
            <a:off x="7953150" y="540000"/>
            <a:ext cx="217350" cy="221150"/>
            <a:chOff x="6604500" y="3483625"/>
            <a:chExt cx="217350" cy="221150"/>
          </a:xfrm>
        </p:grpSpPr>
        <p:sp>
          <p:nvSpPr>
            <p:cNvPr id="958" name="Google Shape;958;p42"/>
            <p:cNvSpPr/>
            <p:nvPr/>
          </p:nvSpPr>
          <p:spPr>
            <a:xfrm>
              <a:off x="6692650" y="3483625"/>
              <a:ext cx="69175" cy="110200"/>
            </a:xfrm>
            <a:custGeom>
              <a:rect b="b" l="l" r="r" t="t"/>
              <a:pathLst>
                <a:path extrusionOk="0" h="4408" w="2767">
                  <a:moveTo>
                    <a:pt x="2493" y="2128"/>
                  </a:moveTo>
                  <a:cubicBezTo>
                    <a:pt x="2249" y="3314"/>
                    <a:pt x="790" y="4408"/>
                    <a:pt x="790" y="4408"/>
                  </a:cubicBezTo>
                  <a:cubicBezTo>
                    <a:pt x="790" y="4408"/>
                    <a:pt x="0" y="2766"/>
                    <a:pt x="274" y="1611"/>
                  </a:cubicBezTo>
                  <a:cubicBezTo>
                    <a:pt x="517" y="426"/>
                    <a:pt x="1125" y="0"/>
                    <a:pt x="1793" y="152"/>
                  </a:cubicBezTo>
                  <a:cubicBezTo>
                    <a:pt x="2401" y="304"/>
                    <a:pt x="2766" y="943"/>
                    <a:pt x="2493" y="21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2"/>
            <p:cNvSpPr/>
            <p:nvPr/>
          </p:nvSpPr>
          <p:spPr>
            <a:xfrm>
              <a:off x="6621200" y="3508700"/>
              <a:ext cx="91225" cy="85900"/>
            </a:xfrm>
            <a:custGeom>
              <a:rect b="b" l="l" r="r" t="t"/>
              <a:pathLst>
                <a:path extrusionOk="0" h="3436" w="3649">
                  <a:moveTo>
                    <a:pt x="2524" y="821"/>
                  </a:moveTo>
                  <a:cubicBezTo>
                    <a:pt x="3375" y="1672"/>
                    <a:pt x="3648" y="3435"/>
                    <a:pt x="3648" y="3435"/>
                  </a:cubicBezTo>
                  <a:cubicBezTo>
                    <a:pt x="3648" y="3435"/>
                    <a:pt x="1825" y="3344"/>
                    <a:pt x="943" y="2493"/>
                  </a:cubicBezTo>
                  <a:cubicBezTo>
                    <a:pt x="92" y="1672"/>
                    <a:pt x="1" y="943"/>
                    <a:pt x="457" y="487"/>
                  </a:cubicBezTo>
                  <a:cubicBezTo>
                    <a:pt x="882" y="31"/>
                    <a:pt x="1642" y="1"/>
                    <a:pt x="2524" y="8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2"/>
            <p:cNvSpPr/>
            <p:nvPr/>
          </p:nvSpPr>
          <p:spPr>
            <a:xfrm>
              <a:off x="6604500" y="3577850"/>
              <a:ext cx="108675" cy="71450"/>
            </a:xfrm>
            <a:custGeom>
              <a:rect b="b" l="l" r="r" t="t"/>
              <a:pathLst>
                <a:path extrusionOk="0" h="2858" w="4347">
                  <a:moveTo>
                    <a:pt x="1520" y="335"/>
                  </a:moveTo>
                  <a:cubicBezTo>
                    <a:pt x="2645" y="1"/>
                    <a:pt x="4347" y="639"/>
                    <a:pt x="4347" y="639"/>
                  </a:cubicBezTo>
                  <a:cubicBezTo>
                    <a:pt x="4347" y="639"/>
                    <a:pt x="3374" y="2159"/>
                    <a:pt x="2189" y="2493"/>
                  </a:cubicBezTo>
                  <a:cubicBezTo>
                    <a:pt x="1064" y="2858"/>
                    <a:pt x="365" y="2554"/>
                    <a:pt x="183" y="1946"/>
                  </a:cubicBezTo>
                  <a:cubicBezTo>
                    <a:pt x="0" y="1368"/>
                    <a:pt x="335" y="730"/>
                    <a:pt x="1520" y="3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2"/>
            <p:cNvSpPr/>
            <p:nvPr/>
          </p:nvSpPr>
          <p:spPr>
            <a:xfrm>
              <a:off x="6663775" y="3594575"/>
              <a:ext cx="69925" cy="110200"/>
            </a:xfrm>
            <a:custGeom>
              <a:rect b="b" l="l" r="r" t="t"/>
              <a:pathLst>
                <a:path extrusionOk="0" h="4408" w="2797">
                  <a:moveTo>
                    <a:pt x="274" y="2280"/>
                  </a:moveTo>
                  <a:cubicBezTo>
                    <a:pt x="547" y="1094"/>
                    <a:pt x="1976" y="0"/>
                    <a:pt x="1976" y="0"/>
                  </a:cubicBezTo>
                  <a:cubicBezTo>
                    <a:pt x="1976" y="0"/>
                    <a:pt x="2796" y="1642"/>
                    <a:pt x="2523" y="2827"/>
                  </a:cubicBezTo>
                  <a:cubicBezTo>
                    <a:pt x="2249" y="4012"/>
                    <a:pt x="1641" y="4408"/>
                    <a:pt x="1003" y="4256"/>
                  </a:cubicBezTo>
                  <a:cubicBezTo>
                    <a:pt x="395" y="4104"/>
                    <a:pt x="0" y="3465"/>
                    <a:pt x="274" y="22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6713150" y="3594575"/>
              <a:ext cx="91225" cy="85875"/>
            </a:xfrm>
            <a:custGeom>
              <a:rect b="b" l="l" r="r" t="t"/>
              <a:pathLst>
                <a:path extrusionOk="0" h="3435" w="3649">
                  <a:moveTo>
                    <a:pt x="1156" y="2645"/>
                  </a:moveTo>
                  <a:cubicBezTo>
                    <a:pt x="274" y="1794"/>
                    <a:pt x="1" y="0"/>
                    <a:pt x="1" y="0"/>
                  </a:cubicBezTo>
                  <a:cubicBezTo>
                    <a:pt x="1" y="0"/>
                    <a:pt x="1825" y="122"/>
                    <a:pt x="2706" y="973"/>
                  </a:cubicBezTo>
                  <a:cubicBezTo>
                    <a:pt x="3587" y="1794"/>
                    <a:pt x="3648" y="2523"/>
                    <a:pt x="3192" y="2979"/>
                  </a:cubicBezTo>
                  <a:cubicBezTo>
                    <a:pt x="2736" y="3435"/>
                    <a:pt x="2037" y="3435"/>
                    <a:pt x="1156" y="26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2"/>
            <p:cNvSpPr/>
            <p:nvPr/>
          </p:nvSpPr>
          <p:spPr>
            <a:xfrm>
              <a:off x="6712400" y="3539850"/>
              <a:ext cx="109450" cy="71450"/>
            </a:xfrm>
            <a:custGeom>
              <a:rect b="b" l="l" r="r" t="t"/>
              <a:pathLst>
                <a:path extrusionOk="0" h="2858" w="4378">
                  <a:moveTo>
                    <a:pt x="2858" y="2493"/>
                  </a:moveTo>
                  <a:cubicBezTo>
                    <a:pt x="1703" y="2858"/>
                    <a:pt x="0" y="2189"/>
                    <a:pt x="0" y="2189"/>
                  </a:cubicBezTo>
                  <a:cubicBezTo>
                    <a:pt x="0" y="2189"/>
                    <a:pt x="1003" y="669"/>
                    <a:pt x="2158" y="335"/>
                  </a:cubicBezTo>
                  <a:cubicBezTo>
                    <a:pt x="3314" y="1"/>
                    <a:pt x="3982" y="305"/>
                    <a:pt x="4195" y="913"/>
                  </a:cubicBezTo>
                  <a:cubicBezTo>
                    <a:pt x="4377" y="1521"/>
                    <a:pt x="3982" y="2159"/>
                    <a:pt x="2858" y="24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2"/>
            <p:cNvSpPr/>
            <p:nvPr/>
          </p:nvSpPr>
          <p:spPr>
            <a:xfrm>
              <a:off x="6684275" y="3563400"/>
              <a:ext cx="58550" cy="59300"/>
            </a:xfrm>
            <a:custGeom>
              <a:rect b="b" l="l" r="r" t="t"/>
              <a:pathLst>
                <a:path extrusionOk="0" h="2372" w="2342">
                  <a:moveTo>
                    <a:pt x="2220" y="1399"/>
                  </a:moveTo>
                  <a:cubicBezTo>
                    <a:pt x="2068" y="2007"/>
                    <a:pt x="1521" y="2372"/>
                    <a:pt x="943" y="2250"/>
                  </a:cubicBezTo>
                  <a:cubicBezTo>
                    <a:pt x="335" y="2098"/>
                    <a:pt x="1" y="1521"/>
                    <a:pt x="92" y="943"/>
                  </a:cubicBezTo>
                  <a:cubicBezTo>
                    <a:pt x="244" y="335"/>
                    <a:pt x="821" y="1"/>
                    <a:pt x="1399" y="123"/>
                  </a:cubicBezTo>
                  <a:cubicBezTo>
                    <a:pt x="2007" y="275"/>
                    <a:pt x="2341" y="852"/>
                    <a:pt x="2220" y="13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5" name="Google Shape;965;p42"/>
          <p:cNvSpPr txBox="1"/>
          <p:nvPr/>
        </p:nvSpPr>
        <p:spPr>
          <a:xfrm>
            <a:off x="1121150" y="1313400"/>
            <a:ext cx="2445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 Light"/>
                <a:ea typeface="Poppins Light"/>
                <a:cs typeface="Poppins Light"/>
                <a:sym typeface="Poppins Light"/>
              </a:rPr>
              <a:t>My example: 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966" name="Google Shape;96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7150" y="540000"/>
            <a:ext cx="5048625" cy="390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1" name="Google Shape;971;p43"/>
          <p:cNvGrpSpPr/>
          <p:nvPr/>
        </p:nvGrpSpPr>
        <p:grpSpPr>
          <a:xfrm flipH="1">
            <a:off x="-177725" y="2906700"/>
            <a:ext cx="2705875" cy="2423025"/>
            <a:chOff x="4642400" y="2726575"/>
            <a:chExt cx="2705875" cy="2423025"/>
          </a:xfrm>
        </p:grpSpPr>
        <p:sp>
          <p:nvSpPr>
            <p:cNvPr id="972" name="Google Shape;972;p43"/>
            <p:cNvSpPr/>
            <p:nvPr/>
          </p:nvSpPr>
          <p:spPr>
            <a:xfrm>
              <a:off x="4865725" y="4560800"/>
              <a:ext cx="871650" cy="583900"/>
            </a:xfrm>
            <a:custGeom>
              <a:rect b="b" l="l" r="r" t="t"/>
              <a:pathLst>
                <a:path extrusionOk="0" h="23356" w="34866">
                  <a:moveTo>
                    <a:pt x="23720" y="3361"/>
                  </a:moveTo>
                  <a:cubicBezTo>
                    <a:pt x="16243" y="1"/>
                    <a:pt x="7478" y="1541"/>
                    <a:pt x="1" y="3949"/>
                  </a:cubicBezTo>
                  <a:cubicBezTo>
                    <a:pt x="1" y="3949"/>
                    <a:pt x="5573" y="6666"/>
                    <a:pt x="13442" y="16439"/>
                  </a:cubicBezTo>
                  <a:cubicBezTo>
                    <a:pt x="19967" y="23356"/>
                    <a:pt x="30805" y="21592"/>
                    <a:pt x="33157" y="19071"/>
                  </a:cubicBezTo>
                  <a:cubicBezTo>
                    <a:pt x="34137" y="18035"/>
                    <a:pt x="34865" y="8374"/>
                    <a:pt x="23720" y="3361"/>
                  </a:cubicBezTo>
                  <a:close/>
                </a:path>
              </a:pathLst>
            </a:custGeom>
            <a:solidFill>
              <a:srgbClr val="489F8E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3"/>
            <p:cNvSpPr/>
            <p:nvPr/>
          </p:nvSpPr>
          <p:spPr>
            <a:xfrm>
              <a:off x="5779350" y="4145650"/>
              <a:ext cx="666525" cy="946550"/>
            </a:xfrm>
            <a:custGeom>
              <a:rect b="b" l="l" r="r" t="t"/>
              <a:pathLst>
                <a:path extrusionOk="0" h="37862" w="26661">
                  <a:moveTo>
                    <a:pt x="5097" y="26408"/>
                  </a:moveTo>
                  <a:cubicBezTo>
                    <a:pt x="0" y="18763"/>
                    <a:pt x="56" y="8766"/>
                    <a:pt x="1345" y="1"/>
                  </a:cubicBezTo>
                  <a:cubicBezTo>
                    <a:pt x="1345" y="1"/>
                    <a:pt x="5405" y="5713"/>
                    <a:pt x="17699" y="12602"/>
                  </a:cubicBezTo>
                  <a:cubicBezTo>
                    <a:pt x="26604" y="18539"/>
                    <a:pt x="26660" y="30917"/>
                    <a:pt x="24308" y="33997"/>
                  </a:cubicBezTo>
                  <a:cubicBezTo>
                    <a:pt x="23328" y="35285"/>
                    <a:pt x="12742" y="37862"/>
                    <a:pt x="5097" y="26408"/>
                  </a:cubicBezTo>
                  <a:close/>
                </a:path>
              </a:pathLst>
            </a:custGeom>
            <a:solidFill>
              <a:srgbClr val="489F8E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3"/>
            <p:cNvSpPr/>
            <p:nvPr/>
          </p:nvSpPr>
          <p:spPr>
            <a:xfrm>
              <a:off x="6378625" y="3558975"/>
              <a:ext cx="863950" cy="784825"/>
            </a:xfrm>
            <a:custGeom>
              <a:rect b="b" l="l" r="r" t="t"/>
              <a:pathLst>
                <a:path extrusionOk="0" h="31393" w="34558">
                  <a:moveTo>
                    <a:pt x="12798" y="23384"/>
                  </a:moveTo>
                  <a:cubicBezTo>
                    <a:pt x="5321" y="18007"/>
                    <a:pt x="1877" y="8626"/>
                    <a:pt x="1" y="1"/>
                  </a:cubicBezTo>
                  <a:cubicBezTo>
                    <a:pt x="1" y="1"/>
                    <a:pt x="5797" y="3893"/>
                    <a:pt x="19743" y="6021"/>
                  </a:cubicBezTo>
                  <a:cubicBezTo>
                    <a:pt x="30133" y="8458"/>
                    <a:pt x="34557" y="20023"/>
                    <a:pt x="33437" y="23720"/>
                  </a:cubicBezTo>
                  <a:cubicBezTo>
                    <a:pt x="32961" y="25260"/>
                    <a:pt x="24000" y="31393"/>
                    <a:pt x="12798" y="23384"/>
                  </a:cubicBezTo>
                  <a:close/>
                </a:path>
              </a:pathLst>
            </a:custGeom>
            <a:solidFill>
              <a:srgbClr val="489F8E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3"/>
            <p:cNvSpPr/>
            <p:nvPr/>
          </p:nvSpPr>
          <p:spPr>
            <a:xfrm>
              <a:off x="6390525" y="3574375"/>
              <a:ext cx="863950" cy="784825"/>
            </a:xfrm>
            <a:custGeom>
              <a:rect b="b" l="l" r="r" t="t"/>
              <a:pathLst>
                <a:path extrusionOk="0" h="31393" w="34558">
                  <a:moveTo>
                    <a:pt x="12826" y="23384"/>
                  </a:moveTo>
                  <a:cubicBezTo>
                    <a:pt x="5321" y="18007"/>
                    <a:pt x="1877" y="8626"/>
                    <a:pt x="1" y="1"/>
                  </a:cubicBezTo>
                  <a:cubicBezTo>
                    <a:pt x="1" y="1"/>
                    <a:pt x="5798" y="3893"/>
                    <a:pt x="19743" y="6021"/>
                  </a:cubicBezTo>
                  <a:cubicBezTo>
                    <a:pt x="30133" y="8458"/>
                    <a:pt x="34557" y="19995"/>
                    <a:pt x="33437" y="23720"/>
                  </a:cubicBezTo>
                  <a:cubicBezTo>
                    <a:pt x="32961" y="25260"/>
                    <a:pt x="24000" y="31393"/>
                    <a:pt x="12826" y="233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3"/>
            <p:cNvSpPr/>
            <p:nvPr/>
          </p:nvSpPr>
          <p:spPr>
            <a:xfrm>
              <a:off x="6394025" y="3576475"/>
              <a:ext cx="860450" cy="590900"/>
            </a:xfrm>
            <a:custGeom>
              <a:rect b="b" l="l" r="r" t="t"/>
              <a:pathLst>
                <a:path extrusionOk="0" h="23636" w="34418">
                  <a:moveTo>
                    <a:pt x="1" y="1"/>
                  </a:moveTo>
                  <a:lnTo>
                    <a:pt x="1" y="1"/>
                  </a:lnTo>
                  <a:cubicBezTo>
                    <a:pt x="12266" y="19771"/>
                    <a:pt x="18455" y="8626"/>
                    <a:pt x="33297" y="23636"/>
                  </a:cubicBezTo>
                  <a:cubicBezTo>
                    <a:pt x="34417" y="19911"/>
                    <a:pt x="29993" y="8374"/>
                    <a:pt x="19603" y="5937"/>
                  </a:cubicBezTo>
                  <a:cubicBezTo>
                    <a:pt x="6974" y="4005"/>
                    <a:pt x="1037" y="61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3"/>
            <p:cNvSpPr/>
            <p:nvPr/>
          </p:nvSpPr>
          <p:spPr>
            <a:xfrm>
              <a:off x="6688775" y="2726575"/>
              <a:ext cx="592300" cy="910150"/>
            </a:xfrm>
            <a:custGeom>
              <a:rect b="b" l="l" r="r" t="t"/>
              <a:pathLst>
                <a:path extrusionOk="0" h="36406" w="23692">
                  <a:moveTo>
                    <a:pt x="2801" y="24363"/>
                  </a:moveTo>
                  <a:cubicBezTo>
                    <a:pt x="0" y="16354"/>
                    <a:pt x="2353" y="7505"/>
                    <a:pt x="5517" y="0"/>
                  </a:cubicBezTo>
                  <a:cubicBezTo>
                    <a:pt x="5517" y="0"/>
                    <a:pt x="7813" y="6021"/>
                    <a:pt x="17167" y="14954"/>
                  </a:cubicBezTo>
                  <a:cubicBezTo>
                    <a:pt x="23691" y="22291"/>
                    <a:pt x="20891" y="33297"/>
                    <a:pt x="18119" y="35481"/>
                  </a:cubicBezTo>
                  <a:cubicBezTo>
                    <a:pt x="16943" y="36405"/>
                    <a:pt x="6945" y="36293"/>
                    <a:pt x="2801" y="24363"/>
                  </a:cubicBezTo>
                  <a:close/>
                </a:path>
              </a:pathLst>
            </a:custGeom>
            <a:solidFill>
              <a:srgbClr val="489F8E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3"/>
            <p:cNvSpPr/>
            <p:nvPr/>
          </p:nvSpPr>
          <p:spPr>
            <a:xfrm>
              <a:off x="6690875" y="2743375"/>
              <a:ext cx="592300" cy="910150"/>
            </a:xfrm>
            <a:custGeom>
              <a:rect b="b" l="l" r="r" t="t"/>
              <a:pathLst>
                <a:path extrusionOk="0" h="36406" w="23692">
                  <a:moveTo>
                    <a:pt x="2801" y="24336"/>
                  </a:moveTo>
                  <a:cubicBezTo>
                    <a:pt x="0" y="16355"/>
                    <a:pt x="2353" y="7477"/>
                    <a:pt x="5517" y="0"/>
                  </a:cubicBezTo>
                  <a:cubicBezTo>
                    <a:pt x="5517" y="0"/>
                    <a:pt x="7813" y="5993"/>
                    <a:pt x="17167" y="14954"/>
                  </a:cubicBezTo>
                  <a:cubicBezTo>
                    <a:pt x="23691" y="22291"/>
                    <a:pt x="20919" y="33297"/>
                    <a:pt x="18119" y="35481"/>
                  </a:cubicBezTo>
                  <a:cubicBezTo>
                    <a:pt x="16943" y="36405"/>
                    <a:pt x="6945" y="36265"/>
                    <a:pt x="2801" y="243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3"/>
            <p:cNvSpPr/>
            <p:nvPr/>
          </p:nvSpPr>
          <p:spPr>
            <a:xfrm>
              <a:off x="6799375" y="2747575"/>
              <a:ext cx="483800" cy="882825"/>
            </a:xfrm>
            <a:custGeom>
              <a:rect b="b" l="l" r="r" t="t"/>
              <a:pathLst>
                <a:path extrusionOk="0" h="35313" w="19352">
                  <a:moveTo>
                    <a:pt x="1233" y="0"/>
                  </a:moveTo>
                  <a:lnTo>
                    <a:pt x="1233" y="0"/>
                  </a:lnTo>
                  <a:cubicBezTo>
                    <a:pt x="1" y="21311"/>
                    <a:pt x="10530" y="16187"/>
                    <a:pt x="13779" y="35313"/>
                  </a:cubicBezTo>
                  <a:cubicBezTo>
                    <a:pt x="16579" y="33129"/>
                    <a:pt x="19351" y="22123"/>
                    <a:pt x="12827" y="14786"/>
                  </a:cubicBezTo>
                  <a:cubicBezTo>
                    <a:pt x="4369" y="6665"/>
                    <a:pt x="1681" y="1009"/>
                    <a:pt x="1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3"/>
            <p:cNvSpPr/>
            <p:nvPr/>
          </p:nvSpPr>
          <p:spPr>
            <a:xfrm>
              <a:off x="5448900" y="4475400"/>
              <a:ext cx="673525" cy="674200"/>
            </a:xfrm>
            <a:custGeom>
              <a:rect b="b" l="l" r="r" t="t"/>
              <a:pathLst>
                <a:path extrusionOk="0" h="26968" w="26941">
                  <a:moveTo>
                    <a:pt x="25148" y="17279"/>
                  </a:moveTo>
                  <a:cubicBezTo>
                    <a:pt x="24812" y="16943"/>
                    <a:pt x="24448" y="16662"/>
                    <a:pt x="24084" y="16410"/>
                  </a:cubicBezTo>
                  <a:cubicBezTo>
                    <a:pt x="23720" y="16158"/>
                    <a:pt x="23328" y="15934"/>
                    <a:pt x="22936" y="15738"/>
                  </a:cubicBezTo>
                  <a:cubicBezTo>
                    <a:pt x="22180" y="15346"/>
                    <a:pt x="21368" y="15066"/>
                    <a:pt x="20527" y="14814"/>
                  </a:cubicBezTo>
                  <a:cubicBezTo>
                    <a:pt x="21396" y="14870"/>
                    <a:pt x="22236" y="14898"/>
                    <a:pt x="23076" y="14814"/>
                  </a:cubicBezTo>
                  <a:cubicBezTo>
                    <a:pt x="23524" y="14786"/>
                    <a:pt x="23972" y="14730"/>
                    <a:pt x="24420" y="14646"/>
                  </a:cubicBezTo>
                  <a:cubicBezTo>
                    <a:pt x="24840" y="14534"/>
                    <a:pt x="25288" y="14422"/>
                    <a:pt x="25708" y="14226"/>
                  </a:cubicBezTo>
                  <a:cubicBezTo>
                    <a:pt x="26156" y="14030"/>
                    <a:pt x="26520" y="13638"/>
                    <a:pt x="26688" y="13106"/>
                  </a:cubicBezTo>
                  <a:cubicBezTo>
                    <a:pt x="26940" y="12182"/>
                    <a:pt x="26408" y="11202"/>
                    <a:pt x="25484" y="10922"/>
                  </a:cubicBezTo>
                  <a:cubicBezTo>
                    <a:pt x="25036" y="10810"/>
                    <a:pt x="24588" y="10754"/>
                    <a:pt x="24140" y="10698"/>
                  </a:cubicBezTo>
                  <a:cubicBezTo>
                    <a:pt x="23692" y="10670"/>
                    <a:pt x="23244" y="10670"/>
                    <a:pt x="22796" y="10698"/>
                  </a:cubicBezTo>
                  <a:cubicBezTo>
                    <a:pt x="21928" y="10754"/>
                    <a:pt x="21088" y="10894"/>
                    <a:pt x="20247" y="11090"/>
                  </a:cubicBezTo>
                  <a:cubicBezTo>
                    <a:pt x="21032" y="10754"/>
                    <a:pt x="21760" y="10334"/>
                    <a:pt x="22460" y="9858"/>
                  </a:cubicBezTo>
                  <a:cubicBezTo>
                    <a:pt x="22824" y="9606"/>
                    <a:pt x="23188" y="9326"/>
                    <a:pt x="23524" y="9017"/>
                  </a:cubicBezTo>
                  <a:cubicBezTo>
                    <a:pt x="23860" y="8709"/>
                    <a:pt x="24168" y="8401"/>
                    <a:pt x="24448" y="8009"/>
                  </a:cubicBezTo>
                  <a:cubicBezTo>
                    <a:pt x="24728" y="7617"/>
                    <a:pt x="24840" y="7085"/>
                    <a:pt x="24728" y="6581"/>
                  </a:cubicBezTo>
                  <a:cubicBezTo>
                    <a:pt x="24504" y="5629"/>
                    <a:pt x="23552" y="5041"/>
                    <a:pt x="22600" y="5265"/>
                  </a:cubicBezTo>
                  <a:cubicBezTo>
                    <a:pt x="22124" y="5377"/>
                    <a:pt x="21704" y="5573"/>
                    <a:pt x="21312" y="5769"/>
                  </a:cubicBezTo>
                  <a:cubicBezTo>
                    <a:pt x="20920" y="5965"/>
                    <a:pt x="20527" y="6189"/>
                    <a:pt x="20135" y="6413"/>
                  </a:cubicBezTo>
                  <a:cubicBezTo>
                    <a:pt x="19435" y="6889"/>
                    <a:pt x="18763" y="7449"/>
                    <a:pt x="18147" y="8037"/>
                  </a:cubicBezTo>
                  <a:cubicBezTo>
                    <a:pt x="18651" y="7337"/>
                    <a:pt x="19071" y="6609"/>
                    <a:pt x="19435" y="5825"/>
                  </a:cubicBezTo>
                  <a:cubicBezTo>
                    <a:pt x="19631" y="5433"/>
                    <a:pt x="19799" y="5013"/>
                    <a:pt x="19939" y="4593"/>
                  </a:cubicBezTo>
                  <a:cubicBezTo>
                    <a:pt x="20079" y="4173"/>
                    <a:pt x="20191" y="3725"/>
                    <a:pt x="20247" y="3249"/>
                  </a:cubicBezTo>
                  <a:cubicBezTo>
                    <a:pt x="20275" y="2773"/>
                    <a:pt x="20135" y="2241"/>
                    <a:pt x="19743" y="1877"/>
                  </a:cubicBezTo>
                  <a:cubicBezTo>
                    <a:pt x="19071" y="1176"/>
                    <a:pt x="17979" y="1148"/>
                    <a:pt x="17251" y="1821"/>
                  </a:cubicBezTo>
                  <a:cubicBezTo>
                    <a:pt x="16915" y="2129"/>
                    <a:pt x="16635" y="2493"/>
                    <a:pt x="16383" y="2885"/>
                  </a:cubicBezTo>
                  <a:cubicBezTo>
                    <a:pt x="16159" y="3249"/>
                    <a:pt x="15935" y="3641"/>
                    <a:pt x="15711" y="4033"/>
                  </a:cubicBezTo>
                  <a:cubicBezTo>
                    <a:pt x="15347" y="4789"/>
                    <a:pt x="15039" y="5601"/>
                    <a:pt x="14787" y="6413"/>
                  </a:cubicBezTo>
                  <a:cubicBezTo>
                    <a:pt x="14871" y="5573"/>
                    <a:pt x="14899" y="4733"/>
                    <a:pt x="14815" y="3893"/>
                  </a:cubicBezTo>
                  <a:cubicBezTo>
                    <a:pt x="14787" y="3445"/>
                    <a:pt x="14731" y="2997"/>
                    <a:pt x="14619" y="2549"/>
                  </a:cubicBezTo>
                  <a:cubicBezTo>
                    <a:pt x="14535" y="2101"/>
                    <a:pt x="14423" y="1681"/>
                    <a:pt x="14227" y="1232"/>
                  </a:cubicBezTo>
                  <a:cubicBezTo>
                    <a:pt x="14003" y="812"/>
                    <a:pt x="13611" y="448"/>
                    <a:pt x="13106" y="280"/>
                  </a:cubicBezTo>
                  <a:cubicBezTo>
                    <a:pt x="12182" y="0"/>
                    <a:pt x="11202" y="560"/>
                    <a:pt x="10922" y="1485"/>
                  </a:cubicBezTo>
                  <a:cubicBezTo>
                    <a:pt x="10782" y="1933"/>
                    <a:pt x="10726" y="2381"/>
                    <a:pt x="10698" y="2829"/>
                  </a:cubicBezTo>
                  <a:cubicBezTo>
                    <a:pt x="10670" y="3277"/>
                    <a:pt x="10670" y="3725"/>
                    <a:pt x="10698" y="4173"/>
                  </a:cubicBezTo>
                  <a:cubicBezTo>
                    <a:pt x="10754" y="5013"/>
                    <a:pt x="10894" y="5881"/>
                    <a:pt x="11090" y="6721"/>
                  </a:cubicBezTo>
                  <a:cubicBezTo>
                    <a:pt x="10726" y="5937"/>
                    <a:pt x="10334" y="5181"/>
                    <a:pt x="9830" y="4481"/>
                  </a:cubicBezTo>
                  <a:cubicBezTo>
                    <a:pt x="9578" y="4117"/>
                    <a:pt x="9326" y="3781"/>
                    <a:pt x="9018" y="3445"/>
                  </a:cubicBezTo>
                  <a:cubicBezTo>
                    <a:pt x="8710" y="3109"/>
                    <a:pt x="8402" y="2801"/>
                    <a:pt x="8010" y="2521"/>
                  </a:cubicBezTo>
                  <a:cubicBezTo>
                    <a:pt x="7590" y="2241"/>
                    <a:pt x="7086" y="2101"/>
                    <a:pt x="6554" y="2241"/>
                  </a:cubicBezTo>
                  <a:cubicBezTo>
                    <a:pt x="5629" y="2465"/>
                    <a:pt x="5041" y="3417"/>
                    <a:pt x="5265" y="4369"/>
                  </a:cubicBezTo>
                  <a:cubicBezTo>
                    <a:pt x="5377" y="4817"/>
                    <a:pt x="5545" y="5237"/>
                    <a:pt x="5741" y="5657"/>
                  </a:cubicBezTo>
                  <a:cubicBezTo>
                    <a:pt x="5966" y="6049"/>
                    <a:pt x="6162" y="6441"/>
                    <a:pt x="6414" y="6805"/>
                  </a:cubicBezTo>
                  <a:cubicBezTo>
                    <a:pt x="6890" y="7533"/>
                    <a:pt x="7422" y="8177"/>
                    <a:pt x="8010" y="8821"/>
                  </a:cubicBezTo>
                  <a:cubicBezTo>
                    <a:pt x="7310" y="8317"/>
                    <a:pt x="6610" y="7869"/>
                    <a:pt x="5826" y="7505"/>
                  </a:cubicBezTo>
                  <a:cubicBezTo>
                    <a:pt x="5433" y="7337"/>
                    <a:pt x="5013" y="7169"/>
                    <a:pt x="4593" y="7029"/>
                  </a:cubicBezTo>
                  <a:cubicBezTo>
                    <a:pt x="4173" y="6889"/>
                    <a:pt x="3725" y="6777"/>
                    <a:pt x="3249" y="6721"/>
                  </a:cubicBezTo>
                  <a:cubicBezTo>
                    <a:pt x="2745" y="6665"/>
                    <a:pt x="2241" y="6833"/>
                    <a:pt x="1877" y="7197"/>
                  </a:cubicBezTo>
                  <a:cubicBezTo>
                    <a:pt x="1149" y="7869"/>
                    <a:pt x="1121" y="8989"/>
                    <a:pt x="1793" y="9690"/>
                  </a:cubicBezTo>
                  <a:cubicBezTo>
                    <a:pt x="2129" y="10026"/>
                    <a:pt x="2493" y="10306"/>
                    <a:pt x="2857" y="10558"/>
                  </a:cubicBezTo>
                  <a:cubicBezTo>
                    <a:pt x="3249" y="10810"/>
                    <a:pt x="3613" y="11034"/>
                    <a:pt x="4033" y="11230"/>
                  </a:cubicBezTo>
                  <a:cubicBezTo>
                    <a:pt x="4789" y="11622"/>
                    <a:pt x="5601" y="11930"/>
                    <a:pt x="6414" y="12154"/>
                  </a:cubicBezTo>
                  <a:cubicBezTo>
                    <a:pt x="5545" y="12098"/>
                    <a:pt x="4705" y="12070"/>
                    <a:pt x="3865" y="12154"/>
                  </a:cubicBezTo>
                  <a:cubicBezTo>
                    <a:pt x="3417" y="12182"/>
                    <a:pt x="2997" y="12238"/>
                    <a:pt x="2549" y="12322"/>
                  </a:cubicBezTo>
                  <a:cubicBezTo>
                    <a:pt x="2101" y="12434"/>
                    <a:pt x="1681" y="12546"/>
                    <a:pt x="1233" y="12742"/>
                  </a:cubicBezTo>
                  <a:cubicBezTo>
                    <a:pt x="785" y="12938"/>
                    <a:pt x="421" y="13330"/>
                    <a:pt x="281" y="13862"/>
                  </a:cubicBezTo>
                  <a:cubicBezTo>
                    <a:pt x="1" y="14786"/>
                    <a:pt x="533" y="15766"/>
                    <a:pt x="1485" y="16046"/>
                  </a:cubicBezTo>
                  <a:cubicBezTo>
                    <a:pt x="1933" y="16158"/>
                    <a:pt x="2381" y="16214"/>
                    <a:pt x="2829" y="16270"/>
                  </a:cubicBezTo>
                  <a:cubicBezTo>
                    <a:pt x="3277" y="16298"/>
                    <a:pt x="3725" y="16298"/>
                    <a:pt x="4173" y="16270"/>
                  </a:cubicBezTo>
                  <a:cubicBezTo>
                    <a:pt x="5013" y="16214"/>
                    <a:pt x="5854" y="16074"/>
                    <a:pt x="6694" y="15878"/>
                  </a:cubicBezTo>
                  <a:cubicBezTo>
                    <a:pt x="5938" y="16214"/>
                    <a:pt x="5181" y="16634"/>
                    <a:pt x="4481" y="17111"/>
                  </a:cubicBezTo>
                  <a:cubicBezTo>
                    <a:pt x="4117" y="17363"/>
                    <a:pt x="3781" y="17643"/>
                    <a:pt x="3445" y="17951"/>
                  </a:cubicBezTo>
                  <a:cubicBezTo>
                    <a:pt x="3109" y="18259"/>
                    <a:pt x="2773" y="18567"/>
                    <a:pt x="2521" y="18959"/>
                  </a:cubicBezTo>
                  <a:cubicBezTo>
                    <a:pt x="2213" y="19351"/>
                    <a:pt x="2101" y="19883"/>
                    <a:pt x="2241" y="20387"/>
                  </a:cubicBezTo>
                  <a:cubicBezTo>
                    <a:pt x="2465" y="21339"/>
                    <a:pt x="3417" y="21927"/>
                    <a:pt x="4369" y="21703"/>
                  </a:cubicBezTo>
                  <a:cubicBezTo>
                    <a:pt x="4817" y="21591"/>
                    <a:pt x="5237" y="21395"/>
                    <a:pt x="5629" y="21199"/>
                  </a:cubicBezTo>
                  <a:cubicBezTo>
                    <a:pt x="6050" y="21003"/>
                    <a:pt x="6442" y="20779"/>
                    <a:pt x="6806" y="20555"/>
                  </a:cubicBezTo>
                  <a:cubicBezTo>
                    <a:pt x="7506" y="20079"/>
                    <a:pt x="8178" y="19547"/>
                    <a:pt x="8794" y="18931"/>
                  </a:cubicBezTo>
                  <a:cubicBezTo>
                    <a:pt x="8318" y="19631"/>
                    <a:pt x="7870" y="20359"/>
                    <a:pt x="7506" y="21143"/>
                  </a:cubicBezTo>
                  <a:cubicBezTo>
                    <a:pt x="7310" y="21535"/>
                    <a:pt x="7142" y="21955"/>
                    <a:pt x="7030" y="22375"/>
                  </a:cubicBezTo>
                  <a:cubicBezTo>
                    <a:pt x="6890" y="22795"/>
                    <a:pt x="6750" y="23243"/>
                    <a:pt x="6722" y="23719"/>
                  </a:cubicBezTo>
                  <a:cubicBezTo>
                    <a:pt x="6666" y="24195"/>
                    <a:pt x="6834" y="24728"/>
                    <a:pt x="7198" y="25092"/>
                  </a:cubicBezTo>
                  <a:cubicBezTo>
                    <a:pt x="7870" y="25792"/>
                    <a:pt x="8990" y="25820"/>
                    <a:pt x="9690" y="25148"/>
                  </a:cubicBezTo>
                  <a:cubicBezTo>
                    <a:pt x="10026" y="24840"/>
                    <a:pt x="10306" y="24475"/>
                    <a:pt x="10558" y="24083"/>
                  </a:cubicBezTo>
                  <a:cubicBezTo>
                    <a:pt x="10810" y="23719"/>
                    <a:pt x="11034" y="23327"/>
                    <a:pt x="11230" y="22935"/>
                  </a:cubicBezTo>
                  <a:cubicBezTo>
                    <a:pt x="11622" y="22179"/>
                    <a:pt x="11902" y="21367"/>
                    <a:pt x="12154" y="20555"/>
                  </a:cubicBezTo>
                  <a:cubicBezTo>
                    <a:pt x="12070" y="21395"/>
                    <a:pt x="12070" y="22263"/>
                    <a:pt x="12126" y="23103"/>
                  </a:cubicBezTo>
                  <a:cubicBezTo>
                    <a:pt x="12182" y="23523"/>
                    <a:pt x="12238" y="23971"/>
                    <a:pt x="12322" y="24419"/>
                  </a:cubicBezTo>
                  <a:cubicBezTo>
                    <a:pt x="12406" y="24868"/>
                    <a:pt x="12546" y="25288"/>
                    <a:pt x="12742" y="25736"/>
                  </a:cubicBezTo>
                  <a:cubicBezTo>
                    <a:pt x="12938" y="26184"/>
                    <a:pt x="13330" y="26548"/>
                    <a:pt x="13835" y="26688"/>
                  </a:cubicBezTo>
                  <a:cubicBezTo>
                    <a:pt x="14787" y="26968"/>
                    <a:pt x="15767" y="26436"/>
                    <a:pt x="16019" y="25484"/>
                  </a:cubicBezTo>
                  <a:cubicBezTo>
                    <a:pt x="16159" y="25036"/>
                    <a:pt x="16215" y="24587"/>
                    <a:pt x="16243" y="24139"/>
                  </a:cubicBezTo>
                  <a:cubicBezTo>
                    <a:pt x="16271" y="23691"/>
                    <a:pt x="16271" y="23243"/>
                    <a:pt x="16243" y="22795"/>
                  </a:cubicBezTo>
                  <a:cubicBezTo>
                    <a:pt x="16187" y="21955"/>
                    <a:pt x="16047" y="21087"/>
                    <a:pt x="15851" y="20247"/>
                  </a:cubicBezTo>
                  <a:cubicBezTo>
                    <a:pt x="16215" y="21031"/>
                    <a:pt x="16635" y="21787"/>
                    <a:pt x="17111" y="22487"/>
                  </a:cubicBezTo>
                  <a:cubicBezTo>
                    <a:pt x="17363" y="22851"/>
                    <a:pt x="17643" y="23187"/>
                    <a:pt x="17951" y="23523"/>
                  </a:cubicBezTo>
                  <a:cubicBezTo>
                    <a:pt x="18231" y="23859"/>
                    <a:pt x="18567" y="24195"/>
                    <a:pt x="18959" y="24447"/>
                  </a:cubicBezTo>
                  <a:cubicBezTo>
                    <a:pt x="19351" y="24728"/>
                    <a:pt x="19883" y="24868"/>
                    <a:pt x="20387" y="24728"/>
                  </a:cubicBezTo>
                  <a:cubicBezTo>
                    <a:pt x="21340" y="24503"/>
                    <a:pt x="21928" y="23551"/>
                    <a:pt x="21676" y="22599"/>
                  </a:cubicBezTo>
                  <a:cubicBezTo>
                    <a:pt x="21564" y="22151"/>
                    <a:pt x="21396" y="21731"/>
                    <a:pt x="21200" y="21311"/>
                  </a:cubicBezTo>
                  <a:cubicBezTo>
                    <a:pt x="21004" y="20919"/>
                    <a:pt x="20779" y="20527"/>
                    <a:pt x="20527" y="20163"/>
                  </a:cubicBezTo>
                  <a:cubicBezTo>
                    <a:pt x="20079" y="19463"/>
                    <a:pt x="19519" y="18791"/>
                    <a:pt x="18931" y="18175"/>
                  </a:cubicBezTo>
                  <a:cubicBezTo>
                    <a:pt x="19631" y="18651"/>
                    <a:pt x="20359" y="19099"/>
                    <a:pt x="21116" y="19463"/>
                  </a:cubicBezTo>
                  <a:cubicBezTo>
                    <a:pt x="21536" y="19631"/>
                    <a:pt x="21928" y="19799"/>
                    <a:pt x="22376" y="19939"/>
                  </a:cubicBezTo>
                  <a:cubicBezTo>
                    <a:pt x="22796" y="20079"/>
                    <a:pt x="23244" y="20191"/>
                    <a:pt x="23720" y="20247"/>
                  </a:cubicBezTo>
                  <a:cubicBezTo>
                    <a:pt x="24196" y="20303"/>
                    <a:pt x="24700" y="20135"/>
                    <a:pt x="25092" y="19771"/>
                  </a:cubicBezTo>
                  <a:cubicBezTo>
                    <a:pt x="25792" y="19099"/>
                    <a:pt x="25820" y="17979"/>
                    <a:pt x="25148" y="17279"/>
                  </a:cubicBezTo>
                  <a:close/>
                </a:path>
              </a:pathLst>
            </a:custGeom>
            <a:solidFill>
              <a:srgbClr val="DC6C82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3"/>
            <p:cNvSpPr/>
            <p:nvPr/>
          </p:nvSpPr>
          <p:spPr>
            <a:xfrm>
              <a:off x="6599850" y="3293175"/>
              <a:ext cx="673525" cy="663250"/>
            </a:xfrm>
            <a:custGeom>
              <a:rect b="b" l="l" r="r" t="t"/>
              <a:pathLst>
                <a:path extrusionOk="0" h="26530" w="26941">
                  <a:moveTo>
                    <a:pt x="12604" y="1"/>
                  </a:moveTo>
                  <a:cubicBezTo>
                    <a:pt x="11851" y="1"/>
                    <a:pt x="11152" y="494"/>
                    <a:pt x="10922" y="1251"/>
                  </a:cubicBezTo>
                  <a:cubicBezTo>
                    <a:pt x="10810" y="1699"/>
                    <a:pt x="10754" y="2176"/>
                    <a:pt x="10698" y="2624"/>
                  </a:cubicBezTo>
                  <a:cubicBezTo>
                    <a:pt x="10670" y="3072"/>
                    <a:pt x="10670" y="3520"/>
                    <a:pt x="10698" y="3940"/>
                  </a:cubicBezTo>
                  <a:cubicBezTo>
                    <a:pt x="10754" y="4808"/>
                    <a:pt x="10894" y="5648"/>
                    <a:pt x="11090" y="6488"/>
                  </a:cubicBezTo>
                  <a:cubicBezTo>
                    <a:pt x="10754" y="5704"/>
                    <a:pt x="10334" y="4976"/>
                    <a:pt x="9858" y="4276"/>
                  </a:cubicBezTo>
                  <a:cubicBezTo>
                    <a:pt x="9606" y="3912"/>
                    <a:pt x="9326" y="3548"/>
                    <a:pt x="9018" y="3212"/>
                  </a:cubicBezTo>
                  <a:cubicBezTo>
                    <a:pt x="8710" y="2876"/>
                    <a:pt x="8402" y="2568"/>
                    <a:pt x="8010" y="2288"/>
                  </a:cubicBezTo>
                  <a:cubicBezTo>
                    <a:pt x="7719" y="2080"/>
                    <a:pt x="7351" y="1965"/>
                    <a:pt x="6975" y="1965"/>
                  </a:cubicBezTo>
                  <a:cubicBezTo>
                    <a:pt x="6844" y="1965"/>
                    <a:pt x="6712" y="1979"/>
                    <a:pt x="6582" y="2008"/>
                  </a:cubicBezTo>
                  <a:cubicBezTo>
                    <a:pt x="5630" y="2260"/>
                    <a:pt x="5042" y="3212"/>
                    <a:pt x="5266" y="4136"/>
                  </a:cubicBezTo>
                  <a:cubicBezTo>
                    <a:pt x="5378" y="4612"/>
                    <a:pt x="5574" y="5032"/>
                    <a:pt x="5770" y="5424"/>
                  </a:cubicBezTo>
                  <a:cubicBezTo>
                    <a:pt x="5966" y="5816"/>
                    <a:pt x="6190" y="6208"/>
                    <a:pt x="6414" y="6600"/>
                  </a:cubicBezTo>
                  <a:cubicBezTo>
                    <a:pt x="6890" y="7300"/>
                    <a:pt x="7450" y="7972"/>
                    <a:pt x="8038" y="8588"/>
                  </a:cubicBezTo>
                  <a:cubicBezTo>
                    <a:pt x="7338" y="8084"/>
                    <a:pt x="6610" y="7664"/>
                    <a:pt x="5826" y="7300"/>
                  </a:cubicBezTo>
                  <a:cubicBezTo>
                    <a:pt x="5434" y="7104"/>
                    <a:pt x="5014" y="6936"/>
                    <a:pt x="4593" y="6796"/>
                  </a:cubicBezTo>
                  <a:cubicBezTo>
                    <a:pt x="4173" y="6656"/>
                    <a:pt x="3725" y="6544"/>
                    <a:pt x="3249" y="6488"/>
                  </a:cubicBezTo>
                  <a:cubicBezTo>
                    <a:pt x="3210" y="6486"/>
                    <a:pt x="3171" y="6485"/>
                    <a:pt x="3132" y="6485"/>
                  </a:cubicBezTo>
                  <a:cubicBezTo>
                    <a:pt x="2687" y="6485"/>
                    <a:pt x="2211" y="6632"/>
                    <a:pt x="1877" y="6992"/>
                  </a:cubicBezTo>
                  <a:cubicBezTo>
                    <a:pt x="1177" y="7664"/>
                    <a:pt x="1149" y="8756"/>
                    <a:pt x="1821" y="9484"/>
                  </a:cubicBezTo>
                  <a:cubicBezTo>
                    <a:pt x="2129" y="9821"/>
                    <a:pt x="2493" y="10101"/>
                    <a:pt x="2885" y="10353"/>
                  </a:cubicBezTo>
                  <a:cubicBezTo>
                    <a:pt x="3249" y="10577"/>
                    <a:pt x="3641" y="10801"/>
                    <a:pt x="4033" y="11025"/>
                  </a:cubicBezTo>
                  <a:cubicBezTo>
                    <a:pt x="4789" y="11389"/>
                    <a:pt x="5602" y="11697"/>
                    <a:pt x="6414" y="11949"/>
                  </a:cubicBezTo>
                  <a:cubicBezTo>
                    <a:pt x="5925" y="11900"/>
                    <a:pt x="5437" y="11870"/>
                    <a:pt x="4949" y="11870"/>
                  </a:cubicBezTo>
                  <a:cubicBezTo>
                    <a:pt x="4597" y="11870"/>
                    <a:pt x="4245" y="11886"/>
                    <a:pt x="3893" y="11921"/>
                  </a:cubicBezTo>
                  <a:cubicBezTo>
                    <a:pt x="3445" y="11949"/>
                    <a:pt x="2997" y="12033"/>
                    <a:pt x="2549" y="12117"/>
                  </a:cubicBezTo>
                  <a:cubicBezTo>
                    <a:pt x="2101" y="12201"/>
                    <a:pt x="1681" y="12313"/>
                    <a:pt x="1233" y="12509"/>
                  </a:cubicBezTo>
                  <a:cubicBezTo>
                    <a:pt x="813" y="12733"/>
                    <a:pt x="449" y="13125"/>
                    <a:pt x="281" y="13629"/>
                  </a:cubicBezTo>
                  <a:cubicBezTo>
                    <a:pt x="1" y="14553"/>
                    <a:pt x="561" y="15533"/>
                    <a:pt x="1485" y="15813"/>
                  </a:cubicBezTo>
                  <a:cubicBezTo>
                    <a:pt x="1933" y="15953"/>
                    <a:pt x="2381" y="16009"/>
                    <a:pt x="2829" y="16037"/>
                  </a:cubicBezTo>
                  <a:cubicBezTo>
                    <a:pt x="3053" y="16051"/>
                    <a:pt x="3277" y="16058"/>
                    <a:pt x="3501" y="16058"/>
                  </a:cubicBezTo>
                  <a:cubicBezTo>
                    <a:pt x="3725" y="16058"/>
                    <a:pt x="3949" y="16051"/>
                    <a:pt x="4173" y="16037"/>
                  </a:cubicBezTo>
                  <a:cubicBezTo>
                    <a:pt x="5014" y="15981"/>
                    <a:pt x="5882" y="15841"/>
                    <a:pt x="6722" y="15645"/>
                  </a:cubicBezTo>
                  <a:lnTo>
                    <a:pt x="6722" y="15645"/>
                  </a:lnTo>
                  <a:cubicBezTo>
                    <a:pt x="5938" y="16009"/>
                    <a:pt x="5182" y="16401"/>
                    <a:pt x="4481" y="16905"/>
                  </a:cubicBezTo>
                  <a:cubicBezTo>
                    <a:pt x="4117" y="17157"/>
                    <a:pt x="3781" y="17437"/>
                    <a:pt x="3445" y="17718"/>
                  </a:cubicBezTo>
                  <a:cubicBezTo>
                    <a:pt x="3109" y="18026"/>
                    <a:pt x="2801" y="18362"/>
                    <a:pt x="2521" y="18726"/>
                  </a:cubicBezTo>
                  <a:cubicBezTo>
                    <a:pt x="2241" y="19146"/>
                    <a:pt x="2101" y="19650"/>
                    <a:pt x="2241" y="20182"/>
                  </a:cubicBezTo>
                  <a:cubicBezTo>
                    <a:pt x="2433" y="20973"/>
                    <a:pt x="3158" y="21518"/>
                    <a:pt x="3960" y="21518"/>
                  </a:cubicBezTo>
                  <a:cubicBezTo>
                    <a:pt x="4095" y="21518"/>
                    <a:pt x="4232" y="21502"/>
                    <a:pt x="4369" y="21470"/>
                  </a:cubicBezTo>
                  <a:cubicBezTo>
                    <a:pt x="4817" y="21358"/>
                    <a:pt x="5238" y="21190"/>
                    <a:pt x="5658" y="20994"/>
                  </a:cubicBezTo>
                  <a:cubicBezTo>
                    <a:pt x="6050" y="20798"/>
                    <a:pt x="6442" y="20574"/>
                    <a:pt x="6806" y="20322"/>
                  </a:cubicBezTo>
                  <a:cubicBezTo>
                    <a:pt x="7534" y="19846"/>
                    <a:pt x="8178" y="19314"/>
                    <a:pt x="8822" y="18726"/>
                  </a:cubicBezTo>
                  <a:lnTo>
                    <a:pt x="8822" y="18726"/>
                  </a:lnTo>
                  <a:cubicBezTo>
                    <a:pt x="8318" y="19426"/>
                    <a:pt x="7870" y="20154"/>
                    <a:pt x="7506" y="20910"/>
                  </a:cubicBezTo>
                  <a:cubicBezTo>
                    <a:pt x="7338" y="21302"/>
                    <a:pt x="7170" y="21722"/>
                    <a:pt x="7030" y="22142"/>
                  </a:cubicBezTo>
                  <a:cubicBezTo>
                    <a:pt x="6890" y="22590"/>
                    <a:pt x="6778" y="23010"/>
                    <a:pt x="6722" y="23486"/>
                  </a:cubicBezTo>
                  <a:cubicBezTo>
                    <a:pt x="6666" y="23990"/>
                    <a:pt x="6834" y="24494"/>
                    <a:pt x="7198" y="24886"/>
                  </a:cubicBezTo>
                  <a:cubicBezTo>
                    <a:pt x="7544" y="25247"/>
                    <a:pt x="8009" y="25430"/>
                    <a:pt x="8475" y="25430"/>
                  </a:cubicBezTo>
                  <a:cubicBezTo>
                    <a:pt x="8913" y="25430"/>
                    <a:pt x="9351" y="25268"/>
                    <a:pt x="9690" y="24942"/>
                  </a:cubicBezTo>
                  <a:cubicBezTo>
                    <a:pt x="10026" y="24606"/>
                    <a:pt x="10306" y="24242"/>
                    <a:pt x="10558" y="23878"/>
                  </a:cubicBezTo>
                  <a:cubicBezTo>
                    <a:pt x="10810" y="23486"/>
                    <a:pt x="11034" y="23122"/>
                    <a:pt x="11230" y="22702"/>
                  </a:cubicBezTo>
                  <a:cubicBezTo>
                    <a:pt x="11622" y="21946"/>
                    <a:pt x="11930" y="21162"/>
                    <a:pt x="12154" y="20322"/>
                  </a:cubicBezTo>
                  <a:lnTo>
                    <a:pt x="12154" y="20322"/>
                  </a:lnTo>
                  <a:cubicBezTo>
                    <a:pt x="12098" y="21190"/>
                    <a:pt x="12070" y="22030"/>
                    <a:pt x="12154" y="22870"/>
                  </a:cubicBezTo>
                  <a:cubicBezTo>
                    <a:pt x="12182" y="23318"/>
                    <a:pt x="12238" y="23738"/>
                    <a:pt x="12322" y="24186"/>
                  </a:cubicBezTo>
                  <a:cubicBezTo>
                    <a:pt x="12435" y="24634"/>
                    <a:pt x="12547" y="25082"/>
                    <a:pt x="12743" y="25503"/>
                  </a:cubicBezTo>
                  <a:cubicBezTo>
                    <a:pt x="12939" y="25951"/>
                    <a:pt x="13331" y="26315"/>
                    <a:pt x="13835" y="26455"/>
                  </a:cubicBezTo>
                  <a:cubicBezTo>
                    <a:pt x="14007" y="26505"/>
                    <a:pt x="14180" y="26529"/>
                    <a:pt x="14350" y="26529"/>
                  </a:cubicBezTo>
                  <a:cubicBezTo>
                    <a:pt x="15118" y="26529"/>
                    <a:pt x="15818" y="26035"/>
                    <a:pt x="16047" y="25279"/>
                  </a:cubicBezTo>
                  <a:cubicBezTo>
                    <a:pt x="16159" y="24802"/>
                    <a:pt x="16215" y="24354"/>
                    <a:pt x="16243" y="23906"/>
                  </a:cubicBezTo>
                  <a:cubicBezTo>
                    <a:pt x="16271" y="23458"/>
                    <a:pt x="16299" y="23010"/>
                    <a:pt x="16243" y="22562"/>
                  </a:cubicBezTo>
                  <a:cubicBezTo>
                    <a:pt x="16215" y="21722"/>
                    <a:pt x="16075" y="20882"/>
                    <a:pt x="15851" y="20042"/>
                  </a:cubicBezTo>
                  <a:lnTo>
                    <a:pt x="15851" y="20042"/>
                  </a:lnTo>
                  <a:cubicBezTo>
                    <a:pt x="16215" y="20798"/>
                    <a:pt x="16635" y="21554"/>
                    <a:pt x="17111" y="22254"/>
                  </a:cubicBezTo>
                  <a:cubicBezTo>
                    <a:pt x="17363" y="22618"/>
                    <a:pt x="17643" y="22982"/>
                    <a:pt x="17951" y="23290"/>
                  </a:cubicBezTo>
                  <a:cubicBezTo>
                    <a:pt x="18259" y="23626"/>
                    <a:pt x="18567" y="23962"/>
                    <a:pt x="18959" y="24242"/>
                  </a:cubicBezTo>
                  <a:cubicBezTo>
                    <a:pt x="19237" y="24441"/>
                    <a:pt x="19585" y="24555"/>
                    <a:pt x="19943" y="24555"/>
                  </a:cubicBezTo>
                  <a:cubicBezTo>
                    <a:pt x="20091" y="24555"/>
                    <a:pt x="20240" y="24535"/>
                    <a:pt x="20388" y="24494"/>
                  </a:cubicBezTo>
                  <a:cubicBezTo>
                    <a:pt x="21340" y="24270"/>
                    <a:pt x="21928" y="23318"/>
                    <a:pt x="21704" y="22366"/>
                  </a:cubicBezTo>
                  <a:cubicBezTo>
                    <a:pt x="21592" y="21918"/>
                    <a:pt x="21396" y="21498"/>
                    <a:pt x="21200" y="21106"/>
                  </a:cubicBezTo>
                  <a:cubicBezTo>
                    <a:pt x="21004" y="20686"/>
                    <a:pt x="20780" y="20294"/>
                    <a:pt x="20556" y="19930"/>
                  </a:cubicBezTo>
                  <a:cubicBezTo>
                    <a:pt x="20080" y="19230"/>
                    <a:pt x="19519" y="18558"/>
                    <a:pt x="18931" y="17942"/>
                  </a:cubicBezTo>
                  <a:lnTo>
                    <a:pt x="18931" y="17942"/>
                  </a:lnTo>
                  <a:cubicBezTo>
                    <a:pt x="19631" y="18418"/>
                    <a:pt x="20360" y="18866"/>
                    <a:pt x="21144" y="19230"/>
                  </a:cubicBezTo>
                  <a:cubicBezTo>
                    <a:pt x="21536" y="19426"/>
                    <a:pt x="21956" y="19594"/>
                    <a:pt x="22376" y="19734"/>
                  </a:cubicBezTo>
                  <a:cubicBezTo>
                    <a:pt x="22796" y="19846"/>
                    <a:pt x="23244" y="19986"/>
                    <a:pt x="23720" y="20014"/>
                  </a:cubicBezTo>
                  <a:cubicBezTo>
                    <a:pt x="23780" y="20021"/>
                    <a:pt x="23841" y="20024"/>
                    <a:pt x="23902" y="20024"/>
                  </a:cubicBezTo>
                  <a:cubicBezTo>
                    <a:pt x="24327" y="20024"/>
                    <a:pt x="24774" y="19856"/>
                    <a:pt x="25092" y="19538"/>
                  </a:cubicBezTo>
                  <a:cubicBezTo>
                    <a:pt x="25792" y="18866"/>
                    <a:pt x="25820" y="17746"/>
                    <a:pt x="25148" y="17045"/>
                  </a:cubicBezTo>
                  <a:cubicBezTo>
                    <a:pt x="24812" y="16709"/>
                    <a:pt x="24476" y="16429"/>
                    <a:pt x="24084" y="16177"/>
                  </a:cubicBezTo>
                  <a:cubicBezTo>
                    <a:pt x="23720" y="15925"/>
                    <a:pt x="23328" y="15701"/>
                    <a:pt x="22936" y="15505"/>
                  </a:cubicBezTo>
                  <a:cubicBezTo>
                    <a:pt x="22180" y="15141"/>
                    <a:pt x="21368" y="14833"/>
                    <a:pt x="20556" y="14581"/>
                  </a:cubicBezTo>
                  <a:lnTo>
                    <a:pt x="20556" y="14581"/>
                  </a:lnTo>
                  <a:cubicBezTo>
                    <a:pt x="21018" y="14627"/>
                    <a:pt x="21481" y="14648"/>
                    <a:pt x="21943" y="14648"/>
                  </a:cubicBezTo>
                  <a:cubicBezTo>
                    <a:pt x="22321" y="14648"/>
                    <a:pt x="22698" y="14634"/>
                    <a:pt x="23076" y="14609"/>
                  </a:cubicBezTo>
                  <a:cubicBezTo>
                    <a:pt x="23524" y="14581"/>
                    <a:pt x="23972" y="14497"/>
                    <a:pt x="24420" y="14413"/>
                  </a:cubicBezTo>
                  <a:cubicBezTo>
                    <a:pt x="24840" y="14329"/>
                    <a:pt x="25288" y="14189"/>
                    <a:pt x="25736" y="13993"/>
                  </a:cubicBezTo>
                  <a:cubicBezTo>
                    <a:pt x="26156" y="13797"/>
                    <a:pt x="26520" y="13405"/>
                    <a:pt x="26688" y="12901"/>
                  </a:cubicBezTo>
                  <a:cubicBezTo>
                    <a:pt x="26940" y="11949"/>
                    <a:pt x="26408" y="10969"/>
                    <a:pt x="25484" y="10717"/>
                  </a:cubicBezTo>
                  <a:cubicBezTo>
                    <a:pt x="25036" y="10577"/>
                    <a:pt x="24588" y="10521"/>
                    <a:pt x="24140" y="10493"/>
                  </a:cubicBezTo>
                  <a:cubicBezTo>
                    <a:pt x="23916" y="10479"/>
                    <a:pt x="23692" y="10472"/>
                    <a:pt x="23468" y="10472"/>
                  </a:cubicBezTo>
                  <a:cubicBezTo>
                    <a:pt x="23244" y="10472"/>
                    <a:pt x="23020" y="10479"/>
                    <a:pt x="22796" y="10493"/>
                  </a:cubicBezTo>
                  <a:cubicBezTo>
                    <a:pt x="21956" y="10549"/>
                    <a:pt x="21088" y="10689"/>
                    <a:pt x="20248" y="10885"/>
                  </a:cubicBezTo>
                  <a:cubicBezTo>
                    <a:pt x="21032" y="10521"/>
                    <a:pt x="21788" y="10101"/>
                    <a:pt x="22488" y="9624"/>
                  </a:cubicBezTo>
                  <a:cubicBezTo>
                    <a:pt x="22852" y="9372"/>
                    <a:pt x="23188" y="9092"/>
                    <a:pt x="23524" y="8784"/>
                  </a:cubicBezTo>
                  <a:cubicBezTo>
                    <a:pt x="23860" y="8504"/>
                    <a:pt x="24168" y="8168"/>
                    <a:pt x="24448" y="7776"/>
                  </a:cubicBezTo>
                  <a:cubicBezTo>
                    <a:pt x="24728" y="7384"/>
                    <a:pt x="24840" y="6852"/>
                    <a:pt x="24728" y="6348"/>
                  </a:cubicBezTo>
                  <a:cubicBezTo>
                    <a:pt x="24537" y="5537"/>
                    <a:pt x="23818" y="5011"/>
                    <a:pt x="23021" y="5011"/>
                  </a:cubicBezTo>
                  <a:cubicBezTo>
                    <a:pt x="22882" y="5011"/>
                    <a:pt x="22741" y="5027"/>
                    <a:pt x="22600" y="5060"/>
                  </a:cubicBezTo>
                  <a:cubicBezTo>
                    <a:pt x="22124" y="5172"/>
                    <a:pt x="21732" y="5340"/>
                    <a:pt x="21312" y="5536"/>
                  </a:cubicBezTo>
                  <a:cubicBezTo>
                    <a:pt x="20920" y="5732"/>
                    <a:pt x="20528" y="5956"/>
                    <a:pt x="20164" y="6208"/>
                  </a:cubicBezTo>
                  <a:cubicBezTo>
                    <a:pt x="19435" y="6684"/>
                    <a:pt x="18791" y="7216"/>
                    <a:pt x="18147" y="7804"/>
                  </a:cubicBezTo>
                  <a:cubicBezTo>
                    <a:pt x="18651" y="7104"/>
                    <a:pt x="19099" y="6376"/>
                    <a:pt x="19435" y="5620"/>
                  </a:cubicBezTo>
                  <a:cubicBezTo>
                    <a:pt x="19631" y="5200"/>
                    <a:pt x="19799" y="4808"/>
                    <a:pt x="19940" y="4360"/>
                  </a:cubicBezTo>
                  <a:cubicBezTo>
                    <a:pt x="20080" y="3940"/>
                    <a:pt x="20192" y="3520"/>
                    <a:pt x="20248" y="3044"/>
                  </a:cubicBezTo>
                  <a:cubicBezTo>
                    <a:pt x="20276" y="2540"/>
                    <a:pt x="20136" y="2036"/>
                    <a:pt x="19771" y="1643"/>
                  </a:cubicBezTo>
                  <a:cubicBezTo>
                    <a:pt x="19425" y="1283"/>
                    <a:pt x="18960" y="1100"/>
                    <a:pt x="18494" y="1100"/>
                  </a:cubicBezTo>
                  <a:cubicBezTo>
                    <a:pt x="18057" y="1100"/>
                    <a:pt x="17618" y="1262"/>
                    <a:pt x="17279" y="1587"/>
                  </a:cubicBezTo>
                  <a:cubicBezTo>
                    <a:pt x="16915" y="1923"/>
                    <a:pt x="16663" y="2288"/>
                    <a:pt x="16411" y="2652"/>
                  </a:cubicBezTo>
                  <a:cubicBezTo>
                    <a:pt x="16159" y="3016"/>
                    <a:pt x="15935" y="3408"/>
                    <a:pt x="15739" y="3800"/>
                  </a:cubicBezTo>
                  <a:cubicBezTo>
                    <a:pt x="15347" y="4584"/>
                    <a:pt x="15039" y="5368"/>
                    <a:pt x="14787" y="6208"/>
                  </a:cubicBezTo>
                  <a:cubicBezTo>
                    <a:pt x="14871" y="5340"/>
                    <a:pt x="14899" y="4500"/>
                    <a:pt x="14815" y="3660"/>
                  </a:cubicBezTo>
                  <a:cubicBezTo>
                    <a:pt x="14787" y="3212"/>
                    <a:pt x="14731" y="2764"/>
                    <a:pt x="14647" y="2344"/>
                  </a:cubicBezTo>
                  <a:cubicBezTo>
                    <a:pt x="14535" y="1895"/>
                    <a:pt x="14423" y="1447"/>
                    <a:pt x="14227" y="1027"/>
                  </a:cubicBezTo>
                  <a:cubicBezTo>
                    <a:pt x="14031" y="579"/>
                    <a:pt x="13639" y="215"/>
                    <a:pt x="13107" y="75"/>
                  </a:cubicBezTo>
                  <a:cubicBezTo>
                    <a:pt x="12939" y="25"/>
                    <a:pt x="12770" y="1"/>
                    <a:pt x="12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3"/>
            <p:cNvSpPr/>
            <p:nvPr/>
          </p:nvSpPr>
          <p:spPr>
            <a:xfrm>
              <a:off x="6608950" y="3280350"/>
              <a:ext cx="673525" cy="674200"/>
            </a:xfrm>
            <a:custGeom>
              <a:rect b="b" l="l" r="r" t="t"/>
              <a:pathLst>
                <a:path extrusionOk="0" h="26968" w="26941">
                  <a:moveTo>
                    <a:pt x="1793" y="9689"/>
                  </a:moveTo>
                  <a:cubicBezTo>
                    <a:pt x="2129" y="10025"/>
                    <a:pt x="2493" y="10306"/>
                    <a:pt x="2857" y="10558"/>
                  </a:cubicBezTo>
                  <a:cubicBezTo>
                    <a:pt x="3249" y="10810"/>
                    <a:pt x="3613" y="11034"/>
                    <a:pt x="4005" y="11230"/>
                  </a:cubicBezTo>
                  <a:cubicBezTo>
                    <a:pt x="4790" y="11622"/>
                    <a:pt x="5574" y="11930"/>
                    <a:pt x="6414" y="12154"/>
                  </a:cubicBezTo>
                  <a:cubicBezTo>
                    <a:pt x="5546" y="12098"/>
                    <a:pt x="4706" y="12070"/>
                    <a:pt x="3865" y="12154"/>
                  </a:cubicBezTo>
                  <a:cubicBezTo>
                    <a:pt x="3417" y="12182"/>
                    <a:pt x="2969" y="12238"/>
                    <a:pt x="2549" y="12322"/>
                  </a:cubicBezTo>
                  <a:cubicBezTo>
                    <a:pt x="2101" y="12434"/>
                    <a:pt x="1653" y="12546"/>
                    <a:pt x="1233" y="12742"/>
                  </a:cubicBezTo>
                  <a:cubicBezTo>
                    <a:pt x="785" y="12938"/>
                    <a:pt x="421" y="13330"/>
                    <a:pt x="281" y="13862"/>
                  </a:cubicBezTo>
                  <a:cubicBezTo>
                    <a:pt x="1" y="14786"/>
                    <a:pt x="533" y="15766"/>
                    <a:pt x="1457" y="16046"/>
                  </a:cubicBezTo>
                  <a:cubicBezTo>
                    <a:pt x="1905" y="16158"/>
                    <a:pt x="2381" y="16214"/>
                    <a:pt x="2829" y="16270"/>
                  </a:cubicBezTo>
                  <a:cubicBezTo>
                    <a:pt x="3277" y="16298"/>
                    <a:pt x="3725" y="16298"/>
                    <a:pt x="4173" y="16270"/>
                  </a:cubicBezTo>
                  <a:cubicBezTo>
                    <a:pt x="5014" y="16214"/>
                    <a:pt x="5854" y="16074"/>
                    <a:pt x="6694" y="15878"/>
                  </a:cubicBezTo>
                  <a:cubicBezTo>
                    <a:pt x="5910" y="16214"/>
                    <a:pt x="5182" y="16634"/>
                    <a:pt x="4482" y="17110"/>
                  </a:cubicBezTo>
                  <a:cubicBezTo>
                    <a:pt x="4117" y="17362"/>
                    <a:pt x="3753" y="17642"/>
                    <a:pt x="3417" y="17950"/>
                  </a:cubicBezTo>
                  <a:cubicBezTo>
                    <a:pt x="3081" y="18259"/>
                    <a:pt x="2773" y="18567"/>
                    <a:pt x="2493" y="18959"/>
                  </a:cubicBezTo>
                  <a:cubicBezTo>
                    <a:pt x="2213" y="19351"/>
                    <a:pt x="2101" y="19883"/>
                    <a:pt x="2213" y="20387"/>
                  </a:cubicBezTo>
                  <a:cubicBezTo>
                    <a:pt x="2465" y="21339"/>
                    <a:pt x="3417" y="21927"/>
                    <a:pt x="4341" y="21703"/>
                  </a:cubicBezTo>
                  <a:cubicBezTo>
                    <a:pt x="4818" y="21591"/>
                    <a:pt x="5238" y="21395"/>
                    <a:pt x="5630" y="21199"/>
                  </a:cubicBezTo>
                  <a:cubicBezTo>
                    <a:pt x="6050" y="21003"/>
                    <a:pt x="6414" y="20779"/>
                    <a:pt x="6806" y="20555"/>
                  </a:cubicBezTo>
                  <a:cubicBezTo>
                    <a:pt x="7506" y="20079"/>
                    <a:pt x="8178" y="19519"/>
                    <a:pt x="8794" y="18931"/>
                  </a:cubicBezTo>
                  <a:cubicBezTo>
                    <a:pt x="8290" y="19631"/>
                    <a:pt x="7870" y="20359"/>
                    <a:pt x="7506" y="21143"/>
                  </a:cubicBezTo>
                  <a:cubicBezTo>
                    <a:pt x="7310" y="21535"/>
                    <a:pt x="7142" y="21955"/>
                    <a:pt x="7002" y="22375"/>
                  </a:cubicBezTo>
                  <a:cubicBezTo>
                    <a:pt x="6862" y="22795"/>
                    <a:pt x="6750" y="23243"/>
                    <a:pt x="6722" y="23719"/>
                  </a:cubicBezTo>
                  <a:cubicBezTo>
                    <a:pt x="6666" y="24195"/>
                    <a:pt x="6834" y="24727"/>
                    <a:pt x="7198" y="25091"/>
                  </a:cubicBezTo>
                  <a:cubicBezTo>
                    <a:pt x="7870" y="25792"/>
                    <a:pt x="8990" y="25820"/>
                    <a:pt x="9690" y="25147"/>
                  </a:cubicBezTo>
                  <a:cubicBezTo>
                    <a:pt x="10026" y="24839"/>
                    <a:pt x="10306" y="24475"/>
                    <a:pt x="10558" y="24083"/>
                  </a:cubicBezTo>
                  <a:cubicBezTo>
                    <a:pt x="10810" y="23719"/>
                    <a:pt x="11034" y="23327"/>
                    <a:pt x="11230" y="22935"/>
                  </a:cubicBezTo>
                  <a:cubicBezTo>
                    <a:pt x="11594" y="22179"/>
                    <a:pt x="11902" y="21367"/>
                    <a:pt x="12155" y="20555"/>
                  </a:cubicBezTo>
                  <a:cubicBezTo>
                    <a:pt x="12071" y="21395"/>
                    <a:pt x="12071" y="22235"/>
                    <a:pt x="12127" y="23075"/>
                  </a:cubicBezTo>
                  <a:cubicBezTo>
                    <a:pt x="12155" y="23523"/>
                    <a:pt x="12239" y="23971"/>
                    <a:pt x="12323" y="24419"/>
                  </a:cubicBezTo>
                  <a:cubicBezTo>
                    <a:pt x="12407" y="24867"/>
                    <a:pt x="12547" y="25287"/>
                    <a:pt x="12715" y="25735"/>
                  </a:cubicBezTo>
                  <a:cubicBezTo>
                    <a:pt x="12939" y="26156"/>
                    <a:pt x="13331" y="26520"/>
                    <a:pt x="13835" y="26688"/>
                  </a:cubicBezTo>
                  <a:cubicBezTo>
                    <a:pt x="14759" y="26968"/>
                    <a:pt x="15739" y="26408"/>
                    <a:pt x="16019" y="25483"/>
                  </a:cubicBezTo>
                  <a:cubicBezTo>
                    <a:pt x="16159" y="25035"/>
                    <a:pt x="16215" y="24587"/>
                    <a:pt x="16243" y="24139"/>
                  </a:cubicBezTo>
                  <a:cubicBezTo>
                    <a:pt x="16271" y="23691"/>
                    <a:pt x="16271" y="23243"/>
                    <a:pt x="16243" y="22795"/>
                  </a:cubicBezTo>
                  <a:cubicBezTo>
                    <a:pt x="16187" y="21955"/>
                    <a:pt x="16047" y="21087"/>
                    <a:pt x="15851" y="20247"/>
                  </a:cubicBezTo>
                  <a:cubicBezTo>
                    <a:pt x="16215" y="21031"/>
                    <a:pt x="16607" y="21787"/>
                    <a:pt x="17111" y="22487"/>
                  </a:cubicBezTo>
                  <a:cubicBezTo>
                    <a:pt x="17363" y="22851"/>
                    <a:pt x="17643" y="23187"/>
                    <a:pt x="17923" y="23523"/>
                  </a:cubicBezTo>
                  <a:cubicBezTo>
                    <a:pt x="18231" y="23859"/>
                    <a:pt x="18567" y="24167"/>
                    <a:pt x="18931" y="24447"/>
                  </a:cubicBezTo>
                  <a:cubicBezTo>
                    <a:pt x="19351" y="24727"/>
                    <a:pt x="19856" y="24867"/>
                    <a:pt x="20388" y="24727"/>
                  </a:cubicBezTo>
                  <a:cubicBezTo>
                    <a:pt x="21340" y="24503"/>
                    <a:pt x="21900" y="23551"/>
                    <a:pt x="21676" y="22599"/>
                  </a:cubicBezTo>
                  <a:cubicBezTo>
                    <a:pt x="21564" y="22151"/>
                    <a:pt x="21396" y="21731"/>
                    <a:pt x="21200" y="21311"/>
                  </a:cubicBezTo>
                  <a:cubicBezTo>
                    <a:pt x="21004" y="20919"/>
                    <a:pt x="20780" y="20527"/>
                    <a:pt x="20528" y="20163"/>
                  </a:cubicBezTo>
                  <a:cubicBezTo>
                    <a:pt x="20052" y="19435"/>
                    <a:pt x="19519" y="18791"/>
                    <a:pt x="18931" y="18147"/>
                  </a:cubicBezTo>
                  <a:cubicBezTo>
                    <a:pt x="19632" y="18651"/>
                    <a:pt x="20360" y="19099"/>
                    <a:pt x="21116" y="19463"/>
                  </a:cubicBezTo>
                  <a:cubicBezTo>
                    <a:pt x="21508" y="19631"/>
                    <a:pt x="21928" y="19799"/>
                    <a:pt x="22348" y="19939"/>
                  </a:cubicBezTo>
                  <a:cubicBezTo>
                    <a:pt x="22796" y="20079"/>
                    <a:pt x="23216" y="20191"/>
                    <a:pt x="23692" y="20247"/>
                  </a:cubicBezTo>
                  <a:cubicBezTo>
                    <a:pt x="24196" y="20303"/>
                    <a:pt x="24700" y="20135"/>
                    <a:pt x="25092" y="19771"/>
                  </a:cubicBezTo>
                  <a:cubicBezTo>
                    <a:pt x="25792" y="19099"/>
                    <a:pt x="25820" y="17978"/>
                    <a:pt x="25148" y="17278"/>
                  </a:cubicBezTo>
                  <a:cubicBezTo>
                    <a:pt x="24812" y="16942"/>
                    <a:pt x="24448" y="16662"/>
                    <a:pt x="24084" y="16410"/>
                  </a:cubicBezTo>
                  <a:cubicBezTo>
                    <a:pt x="23692" y="16158"/>
                    <a:pt x="23328" y="15934"/>
                    <a:pt x="22908" y="15738"/>
                  </a:cubicBezTo>
                  <a:cubicBezTo>
                    <a:pt x="22152" y="15346"/>
                    <a:pt x="21368" y="15038"/>
                    <a:pt x="20528" y="14814"/>
                  </a:cubicBezTo>
                  <a:cubicBezTo>
                    <a:pt x="21396" y="14870"/>
                    <a:pt x="22236" y="14898"/>
                    <a:pt x="23076" y="14814"/>
                  </a:cubicBezTo>
                  <a:cubicBezTo>
                    <a:pt x="23524" y="14786"/>
                    <a:pt x="23972" y="14730"/>
                    <a:pt x="24392" y="14646"/>
                  </a:cubicBezTo>
                  <a:cubicBezTo>
                    <a:pt x="24840" y="14534"/>
                    <a:pt x="25288" y="14422"/>
                    <a:pt x="25708" y="14226"/>
                  </a:cubicBezTo>
                  <a:cubicBezTo>
                    <a:pt x="26156" y="14030"/>
                    <a:pt x="26520" y="13638"/>
                    <a:pt x="26660" y="13106"/>
                  </a:cubicBezTo>
                  <a:cubicBezTo>
                    <a:pt x="26940" y="12182"/>
                    <a:pt x="26408" y="11202"/>
                    <a:pt x="25484" y="10922"/>
                  </a:cubicBezTo>
                  <a:cubicBezTo>
                    <a:pt x="25008" y="10810"/>
                    <a:pt x="24560" y="10754"/>
                    <a:pt x="24112" y="10698"/>
                  </a:cubicBezTo>
                  <a:cubicBezTo>
                    <a:pt x="23664" y="10670"/>
                    <a:pt x="23216" y="10670"/>
                    <a:pt x="22768" y="10698"/>
                  </a:cubicBezTo>
                  <a:cubicBezTo>
                    <a:pt x="21928" y="10754"/>
                    <a:pt x="21088" y="10894"/>
                    <a:pt x="20248" y="11090"/>
                  </a:cubicBezTo>
                  <a:cubicBezTo>
                    <a:pt x="21032" y="10754"/>
                    <a:pt x="21760" y="10334"/>
                    <a:pt x="22460" y="9857"/>
                  </a:cubicBezTo>
                  <a:cubicBezTo>
                    <a:pt x="22824" y="9605"/>
                    <a:pt x="23188" y="9325"/>
                    <a:pt x="23524" y="9017"/>
                  </a:cubicBezTo>
                  <a:cubicBezTo>
                    <a:pt x="23832" y="8709"/>
                    <a:pt x="24168" y="8401"/>
                    <a:pt x="24448" y="8009"/>
                  </a:cubicBezTo>
                  <a:cubicBezTo>
                    <a:pt x="24728" y="7617"/>
                    <a:pt x="24840" y="7085"/>
                    <a:pt x="24700" y="6581"/>
                  </a:cubicBezTo>
                  <a:cubicBezTo>
                    <a:pt x="24476" y="5629"/>
                    <a:pt x="23524" y="5041"/>
                    <a:pt x="22572" y="5265"/>
                  </a:cubicBezTo>
                  <a:cubicBezTo>
                    <a:pt x="22124" y="5377"/>
                    <a:pt x="21704" y="5573"/>
                    <a:pt x="21312" y="5769"/>
                  </a:cubicBezTo>
                  <a:cubicBezTo>
                    <a:pt x="20892" y="5965"/>
                    <a:pt x="20500" y="6189"/>
                    <a:pt x="20136" y="6413"/>
                  </a:cubicBezTo>
                  <a:cubicBezTo>
                    <a:pt x="19435" y="6889"/>
                    <a:pt x="18763" y="7449"/>
                    <a:pt x="18147" y="8037"/>
                  </a:cubicBezTo>
                  <a:cubicBezTo>
                    <a:pt x="18623" y="7337"/>
                    <a:pt x="19071" y="6609"/>
                    <a:pt x="19435" y="5825"/>
                  </a:cubicBezTo>
                  <a:cubicBezTo>
                    <a:pt x="19632" y="5433"/>
                    <a:pt x="19800" y="5013"/>
                    <a:pt x="19940" y="4593"/>
                  </a:cubicBezTo>
                  <a:cubicBezTo>
                    <a:pt x="20052" y="4173"/>
                    <a:pt x="20192" y="3725"/>
                    <a:pt x="20220" y="3249"/>
                  </a:cubicBezTo>
                  <a:cubicBezTo>
                    <a:pt x="20276" y="2773"/>
                    <a:pt x="20108" y="2240"/>
                    <a:pt x="19744" y="1876"/>
                  </a:cubicBezTo>
                  <a:cubicBezTo>
                    <a:pt x="19071" y="1176"/>
                    <a:pt x="17951" y="1148"/>
                    <a:pt x="17251" y="1820"/>
                  </a:cubicBezTo>
                  <a:cubicBezTo>
                    <a:pt x="16915" y="2128"/>
                    <a:pt x="16635" y="2493"/>
                    <a:pt x="16383" y="2885"/>
                  </a:cubicBezTo>
                  <a:cubicBezTo>
                    <a:pt x="16131" y="3249"/>
                    <a:pt x="15907" y="3641"/>
                    <a:pt x="15711" y="4033"/>
                  </a:cubicBezTo>
                  <a:cubicBezTo>
                    <a:pt x="15347" y="4789"/>
                    <a:pt x="15039" y="5601"/>
                    <a:pt x="14787" y="6413"/>
                  </a:cubicBezTo>
                  <a:cubicBezTo>
                    <a:pt x="14871" y="5573"/>
                    <a:pt x="14871" y="4733"/>
                    <a:pt x="14815" y="3893"/>
                  </a:cubicBezTo>
                  <a:cubicBezTo>
                    <a:pt x="14787" y="3445"/>
                    <a:pt x="14703" y="2997"/>
                    <a:pt x="14619" y="2549"/>
                  </a:cubicBezTo>
                  <a:cubicBezTo>
                    <a:pt x="14535" y="2100"/>
                    <a:pt x="14395" y="1680"/>
                    <a:pt x="14199" y="1232"/>
                  </a:cubicBezTo>
                  <a:cubicBezTo>
                    <a:pt x="14003" y="812"/>
                    <a:pt x="13611" y="448"/>
                    <a:pt x="13107" y="280"/>
                  </a:cubicBezTo>
                  <a:cubicBezTo>
                    <a:pt x="12183" y="0"/>
                    <a:pt x="11202" y="560"/>
                    <a:pt x="10922" y="1484"/>
                  </a:cubicBezTo>
                  <a:cubicBezTo>
                    <a:pt x="10782" y="1932"/>
                    <a:pt x="10726" y="2380"/>
                    <a:pt x="10698" y="2829"/>
                  </a:cubicBezTo>
                  <a:cubicBezTo>
                    <a:pt x="10670" y="3277"/>
                    <a:pt x="10670" y="3725"/>
                    <a:pt x="10698" y="4173"/>
                  </a:cubicBezTo>
                  <a:cubicBezTo>
                    <a:pt x="10754" y="5013"/>
                    <a:pt x="10894" y="5881"/>
                    <a:pt x="11090" y="6721"/>
                  </a:cubicBezTo>
                  <a:cubicBezTo>
                    <a:pt x="10726" y="5937"/>
                    <a:pt x="10306" y="5181"/>
                    <a:pt x="9830" y="4481"/>
                  </a:cubicBezTo>
                  <a:cubicBezTo>
                    <a:pt x="9578" y="4117"/>
                    <a:pt x="9298" y="3781"/>
                    <a:pt x="9018" y="3445"/>
                  </a:cubicBezTo>
                  <a:cubicBezTo>
                    <a:pt x="8710" y="3109"/>
                    <a:pt x="8374" y="2801"/>
                    <a:pt x="8010" y="2521"/>
                  </a:cubicBezTo>
                  <a:cubicBezTo>
                    <a:pt x="7590" y="2240"/>
                    <a:pt x="7086" y="2100"/>
                    <a:pt x="6554" y="2240"/>
                  </a:cubicBezTo>
                  <a:cubicBezTo>
                    <a:pt x="5602" y="2465"/>
                    <a:pt x="5042" y="3417"/>
                    <a:pt x="5266" y="4369"/>
                  </a:cubicBezTo>
                  <a:cubicBezTo>
                    <a:pt x="5378" y="4817"/>
                    <a:pt x="5546" y="5237"/>
                    <a:pt x="5742" y="5657"/>
                  </a:cubicBezTo>
                  <a:cubicBezTo>
                    <a:pt x="5938" y="6049"/>
                    <a:pt x="6162" y="6441"/>
                    <a:pt x="6414" y="6805"/>
                  </a:cubicBezTo>
                  <a:cubicBezTo>
                    <a:pt x="6890" y="7533"/>
                    <a:pt x="7422" y="8177"/>
                    <a:pt x="8010" y="8821"/>
                  </a:cubicBezTo>
                  <a:cubicBezTo>
                    <a:pt x="7310" y="8317"/>
                    <a:pt x="6582" y="7869"/>
                    <a:pt x="5826" y="7505"/>
                  </a:cubicBezTo>
                  <a:cubicBezTo>
                    <a:pt x="5434" y="7337"/>
                    <a:pt x="5014" y="7169"/>
                    <a:pt x="4594" y="7029"/>
                  </a:cubicBezTo>
                  <a:cubicBezTo>
                    <a:pt x="4145" y="6889"/>
                    <a:pt x="3725" y="6777"/>
                    <a:pt x="3249" y="6721"/>
                  </a:cubicBezTo>
                  <a:cubicBezTo>
                    <a:pt x="2745" y="6665"/>
                    <a:pt x="2241" y="6833"/>
                    <a:pt x="1849" y="7197"/>
                  </a:cubicBezTo>
                  <a:cubicBezTo>
                    <a:pt x="1149" y="7869"/>
                    <a:pt x="1121" y="8989"/>
                    <a:pt x="1793" y="96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3"/>
            <p:cNvSpPr/>
            <p:nvPr/>
          </p:nvSpPr>
          <p:spPr>
            <a:xfrm>
              <a:off x="6877800" y="3549175"/>
              <a:ext cx="137250" cy="137250"/>
            </a:xfrm>
            <a:custGeom>
              <a:rect b="b" l="l" r="r" t="t"/>
              <a:pathLst>
                <a:path extrusionOk="0" h="5490" w="5490">
                  <a:moveTo>
                    <a:pt x="588" y="1709"/>
                  </a:moveTo>
                  <a:cubicBezTo>
                    <a:pt x="1176" y="505"/>
                    <a:pt x="2605" y="1"/>
                    <a:pt x="3809" y="589"/>
                  </a:cubicBezTo>
                  <a:cubicBezTo>
                    <a:pt x="4985" y="1177"/>
                    <a:pt x="5489" y="2605"/>
                    <a:pt x="4901" y="3809"/>
                  </a:cubicBezTo>
                  <a:cubicBezTo>
                    <a:pt x="4341" y="4985"/>
                    <a:pt x="2885" y="5489"/>
                    <a:pt x="1709" y="4901"/>
                  </a:cubicBezTo>
                  <a:cubicBezTo>
                    <a:pt x="504" y="4341"/>
                    <a:pt x="0" y="2885"/>
                    <a:pt x="588" y="17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3"/>
            <p:cNvSpPr/>
            <p:nvPr/>
          </p:nvSpPr>
          <p:spPr>
            <a:xfrm>
              <a:off x="6212700" y="4011675"/>
              <a:ext cx="1135575" cy="1135825"/>
            </a:xfrm>
            <a:custGeom>
              <a:rect b="b" l="l" r="r" t="t"/>
              <a:pathLst>
                <a:path extrusionOk="0" h="45433" w="45423">
                  <a:moveTo>
                    <a:pt x="19424" y="0"/>
                  </a:moveTo>
                  <a:cubicBezTo>
                    <a:pt x="19341" y="0"/>
                    <a:pt x="19260" y="4"/>
                    <a:pt x="19183" y="11"/>
                  </a:cubicBezTo>
                  <a:cubicBezTo>
                    <a:pt x="18483" y="123"/>
                    <a:pt x="17839" y="571"/>
                    <a:pt x="17335" y="1215"/>
                  </a:cubicBezTo>
                  <a:cubicBezTo>
                    <a:pt x="17223" y="1355"/>
                    <a:pt x="17111" y="1523"/>
                    <a:pt x="16999" y="1719"/>
                  </a:cubicBezTo>
                  <a:cubicBezTo>
                    <a:pt x="16915" y="1887"/>
                    <a:pt x="16803" y="2055"/>
                    <a:pt x="16747" y="2279"/>
                  </a:cubicBezTo>
                  <a:cubicBezTo>
                    <a:pt x="16579" y="2643"/>
                    <a:pt x="16495" y="3063"/>
                    <a:pt x="16439" y="3483"/>
                  </a:cubicBezTo>
                  <a:cubicBezTo>
                    <a:pt x="16327" y="4772"/>
                    <a:pt x="16495" y="6004"/>
                    <a:pt x="16747" y="7124"/>
                  </a:cubicBezTo>
                  <a:cubicBezTo>
                    <a:pt x="16243" y="6116"/>
                    <a:pt x="15543" y="5052"/>
                    <a:pt x="14591" y="4155"/>
                  </a:cubicBezTo>
                  <a:cubicBezTo>
                    <a:pt x="14283" y="3875"/>
                    <a:pt x="13947" y="3651"/>
                    <a:pt x="13583" y="3455"/>
                  </a:cubicBezTo>
                  <a:cubicBezTo>
                    <a:pt x="13387" y="3371"/>
                    <a:pt x="13219" y="3287"/>
                    <a:pt x="13023" y="3203"/>
                  </a:cubicBezTo>
                  <a:cubicBezTo>
                    <a:pt x="12826" y="3147"/>
                    <a:pt x="12630" y="3091"/>
                    <a:pt x="12434" y="3063"/>
                  </a:cubicBezTo>
                  <a:cubicBezTo>
                    <a:pt x="12196" y="3012"/>
                    <a:pt x="11957" y="2987"/>
                    <a:pt x="11724" y="2987"/>
                  </a:cubicBezTo>
                  <a:cubicBezTo>
                    <a:pt x="11193" y="2987"/>
                    <a:pt x="10696" y="3118"/>
                    <a:pt x="10306" y="3371"/>
                  </a:cubicBezTo>
                  <a:cubicBezTo>
                    <a:pt x="9998" y="3567"/>
                    <a:pt x="9746" y="3819"/>
                    <a:pt x="9550" y="4127"/>
                  </a:cubicBezTo>
                  <a:cubicBezTo>
                    <a:pt x="9354" y="4436"/>
                    <a:pt x="9186" y="4800"/>
                    <a:pt x="9102" y="5192"/>
                  </a:cubicBezTo>
                  <a:cubicBezTo>
                    <a:pt x="8990" y="5556"/>
                    <a:pt x="8962" y="5976"/>
                    <a:pt x="8962" y="6396"/>
                  </a:cubicBezTo>
                  <a:cubicBezTo>
                    <a:pt x="8990" y="6816"/>
                    <a:pt x="9074" y="7236"/>
                    <a:pt x="9186" y="7628"/>
                  </a:cubicBezTo>
                  <a:cubicBezTo>
                    <a:pt x="9606" y="8860"/>
                    <a:pt x="10278" y="9952"/>
                    <a:pt x="10978" y="10848"/>
                  </a:cubicBezTo>
                  <a:cubicBezTo>
                    <a:pt x="10726" y="10652"/>
                    <a:pt x="10502" y="10484"/>
                    <a:pt x="10278" y="10316"/>
                  </a:cubicBezTo>
                  <a:cubicBezTo>
                    <a:pt x="9858" y="10036"/>
                    <a:pt x="9466" y="9812"/>
                    <a:pt x="9074" y="9588"/>
                  </a:cubicBezTo>
                  <a:cubicBezTo>
                    <a:pt x="8654" y="9364"/>
                    <a:pt x="8206" y="9168"/>
                    <a:pt x="7786" y="9028"/>
                  </a:cubicBezTo>
                  <a:cubicBezTo>
                    <a:pt x="7366" y="8888"/>
                    <a:pt x="6946" y="8804"/>
                    <a:pt x="6554" y="8804"/>
                  </a:cubicBezTo>
                  <a:cubicBezTo>
                    <a:pt x="6456" y="8797"/>
                    <a:pt x="6356" y="8794"/>
                    <a:pt x="6255" y="8794"/>
                  </a:cubicBezTo>
                  <a:cubicBezTo>
                    <a:pt x="5953" y="8794"/>
                    <a:pt x="5644" y="8825"/>
                    <a:pt x="5349" y="8888"/>
                  </a:cubicBezTo>
                  <a:cubicBezTo>
                    <a:pt x="4957" y="9000"/>
                    <a:pt x="4593" y="9140"/>
                    <a:pt x="4285" y="9336"/>
                  </a:cubicBezTo>
                  <a:cubicBezTo>
                    <a:pt x="4033" y="9476"/>
                    <a:pt x="3809" y="9672"/>
                    <a:pt x="3613" y="9924"/>
                  </a:cubicBezTo>
                  <a:lnTo>
                    <a:pt x="3501" y="10064"/>
                  </a:lnTo>
                  <a:cubicBezTo>
                    <a:pt x="3333" y="10316"/>
                    <a:pt x="3221" y="10652"/>
                    <a:pt x="3137" y="11044"/>
                  </a:cubicBezTo>
                  <a:cubicBezTo>
                    <a:pt x="3081" y="11408"/>
                    <a:pt x="3109" y="11800"/>
                    <a:pt x="3165" y="12193"/>
                  </a:cubicBezTo>
                  <a:cubicBezTo>
                    <a:pt x="3305" y="12977"/>
                    <a:pt x="3697" y="13761"/>
                    <a:pt x="4257" y="14377"/>
                  </a:cubicBezTo>
                  <a:cubicBezTo>
                    <a:pt x="4845" y="15049"/>
                    <a:pt x="5574" y="15609"/>
                    <a:pt x="6442" y="16169"/>
                  </a:cubicBezTo>
                  <a:cubicBezTo>
                    <a:pt x="6666" y="16309"/>
                    <a:pt x="6918" y="16449"/>
                    <a:pt x="7198" y="16589"/>
                  </a:cubicBezTo>
                  <a:cubicBezTo>
                    <a:pt x="6890" y="16505"/>
                    <a:pt x="6610" y="16449"/>
                    <a:pt x="6330" y="16393"/>
                  </a:cubicBezTo>
                  <a:cubicBezTo>
                    <a:pt x="5624" y="16256"/>
                    <a:pt x="4959" y="16187"/>
                    <a:pt x="4326" y="16187"/>
                  </a:cubicBezTo>
                  <a:cubicBezTo>
                    <a:pt x="4055" y="16187"/>
                    <a:pt x="3790" y="16200"/>
                    <a:pt x="3529" y="16225"/>
                  </a:cubicBezTo>
                  <a:cubicBezTo>
                    <a:pt x="3109" y="16253"/>
                    <a:pt x="2717" y="16337"/>
                    <a:pt x="2325" y="16505"/>
                  </a:cubicBezTo>
                  <a:cubicBezTo>
                    <a:pt x="1961" y="16645"/>
                    <a:pt x="1597" y="16841"/>
                    <a:pt x="1261" y="17093"/>
                  </a:cubicBezTo>
                  <a:cubicBezTo>
                    <a:pt x="953" y="17317"/>
                    <a:pt x="673" y="17597"/>
                    <a:pt x="449" y="17905"/>
                  </a:cubicBezTo>
                  <a:cubicBezTo>
                    <a:pt x="365" y="18073"/>
                    <a:pt x="253" y="18213"/>
                    <a:pt x="197" y="18381"/>
                  </a:cubicBezTo>
                  <a:cubicBezTo>
                    <a:pt x="141" y="18549"/>
                    <a:pt x="85" y="18717"/>
                    <a:pt x="57" y="18885"/>
                  </a:cubicBezTo>
                  <a:cubicBezTo>
                    <a:pt x="1" y="19249"/>
                    <a:pt x="29" y="19585"/>
                    <a:pt x="113" y="19950"/>
                  </a:cubicBezTo>
                  <a:cubicBezTo>
                    <a:pt x="225" y="20342"/>
                    <a:pt x="393" y="20678"/>
                    <a:pt x="617" y="20986"/>
                  </a:cubicBezTo>
                  <a:cubicBezTo>
                    <a:pt x="841" y="21322"/>
                    <a:pt x="1093" y="21630"/>
                    <a:pt x="1429" y="21882"/>
                  </a:cubicBezTo>
                  <a:cubicBezTo>
                    <a:pt x="1737" y="22162"/>
                    <a:pt x="2101" y="22386"/>
                    <a:pt x="2493" y="22554"/>
                  </a:cubicBezTo>
                  <a:cubicBezTo>
                    <a:pt x="3277" y="22918"/>
                    <a:pt x="4173" y="23142"/>
                    <a:pt x="5181" y="23282"/>
                  </a:cubicBezTo>
                  <a:cubicBezTo>
                    <a:pt x="5462" y="23338"/>
                    <a:pt x="5770" y="23366"/>
                    <a:pt x="6078" y="23366"/>
                  </a:cubicBezTo>
                  <a:cubicBezTo>
                    <a:pt x="5770" y="23422"/>
                    <a:pt x="5490" y="23478"/>
                    <a:pt x="5209" y="23534"/>
                  </a:cubicBezTo>
                  <a:cubicBezTo>
                    <a:pt x="4201" y="23786"/>
                    <a:pt x="3361" y="24094"/>
                    <a:pt x="2577" y="24542"/>
                  </a:cubicBezTo>
                  <a:cubicBezTo>
                    <a:pt x="2213" y="24738"/>
                    <a:pt x="1877" y="24990"/>
                    <a:pt x="1569" y="25270"/>
                  </a:cubicBezTo>
                  <a:cubicBezTo>
                    <a:pt x="1261" y="25578"/>
                    <a:pt x="1009" y="25914"/>
                    <a:pt x="841" y="26250"/>
                  </a:cubicBezTo>
                  <a:cubicBezTo>
                    <a:pt x="645" y="26614"/>
                    <a:pt x="505" y="26978"/>
                    <a:pt x="449" y="27342"/>
                  </a:cubicBezTo>
                  <a:cubicBezTo>
                    <a:pt x="393" y="27707"/>
                    <a:pt x="393" y="28071"/>
                    <a:pt x="477" y="28379"/>
                  </a:cubicBezTo>
                  <a:cubicBezTo>
                    <a:pt x="561" y="28715"/>
                    <a:pt x="729" y="29023"/>
                    <a:pt x="981" y="29331"/>
                  </a:cubicBezTo>
                  <a:cubicBezTo>
                    <a:pt x="1177" y="29611"/>
                    <a:pt x="1485" y="29863"/>
                    <a:pt x="1849" y="30087"/>
                  </a:cubicBezTo>
                  <a:cubicBezTo>
                    <a:pt x="2017" y="30199"/>
                    <a:pt x="2185" y="30283"/>
                    <a:pt x="2381" y="30367"/>
                  </a:cubicBezTo>
                  <a:cubicBezTo>
                    <a:pt x="2577" y="30451"/>
                    <a:pt x="2773" y="30507"/>
                    <a:pt x="2969" y="30563"/>
                  </a:cubicBezTo>
                  <a:cubicBezTo>
                    <a:pt x="3361" y="30675"/>
                    <a:pt x="3781" y="30731"/>
                    <a:pt x="4173" y="30731"/>
                  </a:cubicBezTo>
                  <a:cubicBezTo>
                    <a:pt x="5265" y="30731"/>
                    <a:pt x="6274" y="30507"/>
                    <a:pt x="7198" y="30227"/>
                  </a:cubicBezTo>
                  <a:lnTo>
                    <a:pt x="7198" y="30227"/>
                  </a:lnTo>
                  <a:cubicBezTo>
                    <a:pt x="7170" y="30255"/>
                    <a:pt x="7114" y="30311"/>
                    <a:pt x="7058" y="30339"/>
                  </a:cubicBezTo>
                  <a:cubicBezTo>
                    <a:pt x="6246" y="30955"/>
                    <a:pt x="5602" y="31599"/>
                    <a:pt x="5069" y="32299"/>
                  </a:cubicBezTo>
                  <a:cubicBezTo>
                    <a:pt x="4565" y="32971"/>
                    <a:pt x="4257" y="33783"/>
                    <a:pt x="4173" y="34567"/>
                  </a:cubicBezTo>
                  <a:cubicBezTo>
                    <a:pt x="4145" y="34987"/>
                    <a:pt x="4173" y="35380"/>
                    <a:pt x="4257" y="35716"/>
                  </a:cubicBezTo>
                  <a:cubicBezTo>
                    <a:pt x="4369" y="36108"/>
                    <a:pt x="4509" y="36444"/>
                    <a:pt x="4705" y="36668"/>
                  </a:cubicBezTo>
                  <a:cubicBezTo>
                    <a:pt x="4957" y="36948"/>
                    <a:pt x="5237" y="37172"/>
                    <a:pt x="5574" y="37340"/>
                  </a:cubicBezTo>
                  <a:cubicBezTo>
                    <a:pt x="5882" y="37508"/>
                    <a:pt x="6274" y="37620"/>
                    <a:pt x="6666" y="37676"/>
                  </a:cubicBezTo>
                  <a:cubicBezTo>
                    <a:pt x="6851" y="37701"/>
                    <a:pt x="7037" y="37714"/>
                    <a:pt x="7224" y="37714"/>
                  </a:cubicBezTo>
                  <a:cubicBezTo>
                    <a:pt x="7857" y="37714"/>
                    <a:pt x="8490" y="37571"/>
                    <a:pt x="9074" y="37312"/>
                  </a:cubicBezTo>
                  <a:cubicBezTo>
                    <a:pt x="9886" y="36948"/>
                    <a:pt x="10670" y="36444"/>
                    <a:pt x="11426" y="35800"/>
                  </a:cubicBezTo>
                  <a:cubicBezTo>
                    <a:pt x="11790" y="35492"/>
                    <a:pt x="12154" y="35155"/>
                    <a:pt x="12518" y="34763"/>
                  </a:cubicBezTo>
                  <a:lnTo>
                    <a:pt x="12518" y="34763"/>
                  </a:lnTo>
                  <a:cubicBezTo>
                    <a:pt x="11762" y="35884"/>
                    <a:pt x="10978" y="37228"/>
                    <a:pt x="10614" y="38796"/>
                  </a:cubicBezTo>
                  <a:cubicBezTo>
                    <a:pt x="10586" y="38992"/>
                    <a:pt x="10530" y="39188"/>
                    <a:pt x="10530" y="39412"/>
                  </a:cubicBezTo>
                  <a:cubicBezTo>
                    <a:pt x="10502" y="39608"/>
                    <a:pt x="10502" y="39804"/>
                    <a:pt x="10502" y="40028"/>
                  </a:cubicBezTo>
                  <a:cubicBezTo>
                    <a:pt x="10530" y="40448"/>
                    <a:pt x="10614" y="40868"/>
                    <a:pt x="10726" y="41232"/>
                  </a:cubicBezTo>
                  <a:cubicBezTo>
                    <a:pt x="10866" y="41596"/>
                    <a:pt x="11062" y="41932"/>
                    <a:pt x="11286" y="42240"/>
                  </a:cubicBezTo>
                  <a:cubicBezTo>
                    <a:pt x="11482" y="42492"/>
                    <a:pt x="11706" y="42688"/>
                    <a:pt x="11958" y="42856"/>
                  </a:cubicBezTo>
                  <a:lnTo>
                    <a:pt x="12070" y="42912"/>
                  </a:lnTo>
                  <a:cubicBezTo>
                    <a:pt x="12378" y="43080"/>
                    <a:pt x="12714" y="43165"/>
                    <a:pt x="13107" y="43193"/>
                  </a:cubicBezTo>
                  <a:cubicBezTo>
                    <a:pt x="13443" y="43193"/>
                    <a:pt x="13835" y="43136"/>
                    <a:pt x="14255" y="43024"/>
                  </a:cubicBezTo>
                  <a:cubicBezTo>
                    <a:pt x="14619" y="42940"/>
                    <a:pt x="14983" y="42744"/>
                    <a:pt x="15347" y="42520"/>
                  </a:cubicBezTo>
                  <a:cubicBezTo>
                    <a:pt x="15711" y="42296"/>
                    <a:pt x="16019" y="42044"/>
                    <a:pt x="16299" y="41736"/>
                  </a:cubicBezTo>
                  <a:cubicBezTo>
                    <a:pt x="16887" y="41064"/>
                    <a:pt x="17391" y="40308"/>
                    <a:pt x="17839" y="39384"/>
                  </a:cubicBezTo>
                  <a:cubicBezTo>
                    <a:pt x="17951" y="39132"/>
                    <a:pt x="18091" y="38852"/>
                    <a:pt x="18203" y="38572"/>
                  </a:cubicBezTo>
                  <a:lnTo>
                    <a:pt x="18203" y="38572"/>
                  </a:lnTo>
                  <a:cubicBezTo>
                    <a:pt x="18147" y="38880"/>
                    <a:pt x="18119" y="39160"/>
                    <a:pt x="18091" y="39440"/>
                  </a:cubicBezTo>
                  <a:cubicBezTo>
                    <a:pt x="18007" y="40476"/>
                    <a:pt x="18035" y="41400"/>
                    <a:pt x="18203" y="42268"/>
                  </a:cubicBezTo>
                  <a:cubicBezTo>
                    <a:pt x="18287" y="42660"/>
                    <a:pt x="18427" y="43052"/>
                    <a:pt x="18623" y="43445"/>
                  </a:cubicBezTo>
                  <a:cubicBezTo>
                    <a:pt x="18791" y="43809"/>
                    <a:pt x="19043" y="44145"/>
                    <a:pt x="19295" y="44425"/>
                  </a:cubicBezTo>
                  <a:cubicBezTo>
                    <a:pt x="19883" y="45041"/>
                    <a:pt x="20584" y="45405"/>
                    <a:pt x="21228" y="45433"/>
                  </a:cubicBezTo>
                  <a:lnTo>
                    <a:pt x="21340" y="45433"/>
                  </a:lnTo>
                  <a:cubicBezTo>
                    <a:pt x="21480" y="45433"/>
                    <a:pt x="21620" y="45433"/>
                    <a:pt x="21760" y="45405"/>
                  </a:cubicBezTo>
                  <a:cubicBezTo>
                    <a:pt x="21928" y="45377"/>
                    <a:pt x="22096" y="45321"/>
                    <a:pt x="22292" y="45265"/>
                  </a:cubicBezTo>
                  <a:cubicBezTo>
                    <a:pt x="22460" y="45181"/>
                    <a:pt x="22628" y="45097"/>
                    <a:pt x="22796" y="45013"/>
                  </a:cubicBezTo>
                  <a:cubicBezTo>
                    <a:pt x="22936" y="44929"/>
                    <a:pt x="23104" y="44817"/>
                    <a:pt x="23272" y="44677"/>
                  </a:cubicBezTo>
                  <a:cubicBezTo>
                    <a:pt x="23580" y="44397"/>
                    <a:pt x="23860" y="44089"/>
                    <a:pt x="24084" y="43753"/>
                  </a:cubicBezTo>
                  <a:cubicBezTo>
                    <a:pt x="24308" y="43417"/>
                    <a:pt x="24504" y="43024"/>
                    <a:pt x="24616" y="42632"/>
                  </a:cubicBezTo>
                  <a:cubicBezTo>
                    <a:pt x="24756" y="42184"/>
                    <a:pt x="24868" y="41736"/>
                    <a:pt x="24952" y="41232"/>
                  </a:cubicBezTo>
                  <a:cubicBezTo>
                    <a:pt x="25008" y="40812"/>
                    <a:pt x="25064" y="40336"/>
                    <a:pt x="25064" y="39860"/>
                  </a:cubicBezTo>
                  <a:cubicBezTo>
                    <a:pt x="25064" y="39580"/>
                    <a:pt x="25064" y="39272"/>
                    <a:pt x="25064" y="38992"/>
                  </a:cubicBezTo>
                  <a:cubicBezTo>
                    <a:pt x="25372" y="40084"/>
                    <a:pt x="25848" y="41260"/>
                    <a:pt x="26576" y="42324"/>
                  </a:cubicBezTo>
                  <a:cubicBezTo>
                    <a:pt x="26828" y="42660"/>
                    <a:pt x="27108" y="42968"/>
                    <a:pt x="27444" y="43249"/>
                  </a:cubicBezTo>
                  <a:cubicBezTo>
                    <a:pt x="27752" y="43501"/>
                    <a:pt x="28117" y="43725"/>
                    <a:pt x="28481" y="43865"/>
                  </a:cubicBezTo>
                  <a:cubicBezTo>
                    <a:pt x="28873" y="44033"/>
                    <a:pt x="29237" y="44117"/>
                    <a:pt x="29601" y="44145"/>
                  </a:cubicBezTo>
                  <a:cubicBezTo>
                    <a:pt x="29663" y="44149"/>
                    <a:pt x="29725" y="44152"/>
                    <a:pt x="29786" y="44152"/>
                  </a:cubicBezTo>
                  <a:cubicBezTo>
                    <a:pt x="30079" y="44152"/>
                    <a:pt x="30354" y="44097"/>
                    <a:pt x="30609" y="44005"/>
                  </a:cubicBezTo>
                  <a:lnTo>
                    <a:pt x="30637" y="44005"/>
                  </a:lnTo>
                  <a:cubicBezTo>
                    <a:pt x="30945" y="43865"/>
                    <a:pt x="31253" y="43669"/>
                    <a:pt x="31505" y="43417"/>
                  </a:cubicBezTo>
                  <a:cubicBezTo>
                    <a:pt x="31757" y="43165"/>
                    <a:pt x="31981" y="42828"/>
                    <a:pt x="32177" y="42464"/>
                  </a:cubicBezTo>
                  <a:cubicBezTo>
                    <a:pt x="32345" y="42128"/>
                    <a:pt x="32457" y="41708"/>
                    <a:pt x="32541" y="41316"/>
                  </a:cubicBezTo>
                  <a:cubicBezTo>
                    <a:pt x="32597" y="40896"/>
                    <a:pt x="32625" y="40476"/>
                    <a:pt x="32569" y="40056"/>
                  </a:cubicBezTo>
                  <a:cubicBezTo>
                    <a:pt x="32485" y="39188"/>
                    <a:pt x="32261" y="38376"/>
                    <a:pt x="31981" y="37620"/>
                  </a:cubicBezTo>
                  <a:cubicBezTo>
                    <a:pt x="31841" y="37256"/>
                    <a:pt x="31673" y="36892"/>
                    <a:pt x="31505" y="36528"/>
                  </a:cubicBezTo>
                  <a:lnTo>
                    <a:pt x="31505" y="36528"/>
                  </a:lnTo>
                  <a:cubicBezTo>
                    <a:pt x="31701" y="36780"/>
                    <a:pt x="31897" y="37004"/>
                    <a:pt x="32093" y="37200"/>
                  </a:cubicBezTo>
                  <a:cubicBezTo>
                    <a:pt x="32429" y="37564"/>
                    <a:pt x="32765" y="37872"/>
                    <a:pt x="33101" y="38180"/>
                  </a:cubicBezTo>
                  <a:cubicBezTo>
                    <a:pt x="33465" y="38488"/>
                    <a:pt x="33857" y="38768"/>
                    <a:pt x="34249" y="38992"/>
                  </a:cubicBezTo>
                  <a:cubicBezTo>
                    <a:pt x="34613" y="39216"/>
                    <a:pt x="34977" y="39356"/>
                    <a:pt x="35398" y="39468"/>
                  </a:cubicBezTo>
                  <a:cubicBezTo>
                    <a:pt x="35762" y="39580"/>
                    <a:pt x="36182" y="39636"/>
                    <a:pt x="36602" y="39636"/>
                  </a:cubicBezTo>
                  <a:cubicBezTo>
                    <a:pt x="36826" y="39636"/>
                    <a:pt x="37022" y="39608"/>
                    <a:pt x="37190" y="39580"/>
                  </a:cubicBezTo>
                  <a:cubicBezTo>
                    <a:pt x="37386" y="39552"/>
                    <a:pt x="37554" y="39496"/>
                    <a:pt x="37750" y="39440"/>
                  </a:cubicBezTo>
                  <a:cubicBezTo>
                    <a:pt x="37918" y="39356"/>
                    <a:pt x="38086" y="39300"/>
                    <a:pt x="38226" y="39188"/>
                  </a:cubicBezTo>
                  <a:cubicBezTo>
                    <a:pt x="38338" y="39132"/>
                    <a:pt x="38450" y="39048"/>
                    <a:pt x="38534" y="38964"/>
                  </a:cubicBezTo>
                  <a:lnTo>
                    <a:pt x="38534" y="38992"/>
                  </a:lnTo>
                  <a:lnTo>
                    <a:pt x="38646" y="38880"/>
                  </a:lnTo>
                  <a:cubicBezTo>
                    <a:pt x="39122" y="38404"/>
                    <a:pt x="39402" y="37676"/>
                    <a:pt x="39430" y="36836"/>
                  </a:cubicBezTo>
                  <a:cubicBezTo>
                    <a:pt x="39430" y="36444"/>
                    <a:pt x="39402" y="36052"/>
                    <a:pt x="39290" y="35632"/>
                  </a:cubicBezTo>
                  <a:cubicBezTo>
                    <a:pt x="39262" y="35492"/>
                    <a:pt x="39206" y="35323"/>
                    <a:pt x="39150" y="35183"/>
                  </a:cubicBezTo>
                  <a:cubicBezTo>
                    <a:pt x="39066" y="34931"/>
                    <a:pt x="38954" y="34707"/>
                    <a:pt x="38814" y="34483"/>
                  </a:cubicBezTo>
                  <a:cubicBezTo>
                    <a:pt x="38366" y="33727"/>
                    <a:pt x="37806" y="32999"/>
                    <a:pt x="37050" y="32299"/>
                  </a:cubicBezTo>
                  <a:cubicBezTo>
                    <a:pt x="36854" y="32103"/>
                    <a:pt x="36630" y="31907"/>
                    <a:pt x="36406" y="31711"/>
                  </a:cubicBezTo>
                  <a:lnTo>
                    <a:pt x="36406" y="31711"/>
                  </a:lnTo>
                  <a:cubicBezTo>
                    <a:pt x="36658" y="31851"/>
                    <a:pt x="36938" y="31963"/>
                    <a:pt x="37190" y="32075"/>
                  </a:cubicBezTo>
                  <a:cubicBezTo>
                    <a:pt x="38142" y="32467"/>
                    <a:pt x="39038" y="32719"/>
                    <a:pt x="39906" y="32831"/>
                  </a:cubicBezTo>
                  <a:cubicBezTo>
                    <a:pt x="40082" y="32856"/>
                    <a:pt x="40264" y="32870"/>
                    <a:pt x="40449" y="32870"/>
                  </a:cubicBezTo>
                  <a:cubicBezTo>
                    <a:pt x="40676" y="32870"/>
                    <a:pt x="40907" y="32849"/>
                    <a:pt x="41138" y="32803"/>
                  </a:cubicBezTo>
                  <a:cubicBezTo>
                    <a:pt x="41558" y="32747"/>
                    <a:pt x="41978" y="32635"/>
                    <a:pt x="42314" y="32467"/>
                  </a:cubicBezTo>
                  <a:cubicBezTo>
                    <a:pt x="42706" y="32271"/>
                    <a:pt x="43015" y="32075"/>
                    <a:pt x="43267" y="31823"/>
                  </a:cubicBezTo>
                  <a:cubicBezTo>
                    <a:pt x="43547" y="31543"/>
                    <a:pt x="43743" y="31263"/>
                    <a:pt x="43855" y="30955"/>
                  </a:cubicBezTo>
                  <a:lnTo>
                    <a:pt x="43911" y="30843"/>
                  </a:lnTo>
                  <a:cubicBezTo>
                    <a:pt x="43995" y="30563"/>
                    <a:pt x="44051" y="30227"/>
                    <a:pt x="44023" y="29891"/>
                  </a:cubicBezTo>
                  <a:cubicBezTo>
                    <a:pt x="43995" y="29555"/>
                    <a:pt x="43911" y="29219"/>
                    <a:pt x="43799" y="28855"/>
                  </a:cubicBezTo>
                  <a:cubicBezTo>
                    <a:pt x="43771" y="28827"/>
                    <a:pt x="43771" y="28799"/>
                    <a:pt x="43743" y="28799"/>
                  </a:cubicBezTo>
                  <a:cubicBezTo>
                    <a:pt x="43603" y="28435"/>
                    <a:pt x="43407" y="28071"/>
                    <a:pt x="43127" y="27735"/>
                  </a:cubicBezTo>
                  <a:cubicBezTo>
                    <a:pt x="43015" y="27566"/>
                    <a:pt x="42874" y="27426"/>
                    <a:pt x="42734" y="27286"/>
                  </a:cubicBezTo>
                  <a:cubicBezTo>
                    <a:pt x="42566" y="27118"/>
                    <a:pt x="42398" y="27006"/>
                    <a:pt x="42230" y="26866"/>
                  </a:cubicBezTo>
                  <a:cubicBezTo>
                    <a:pt x="41194" y="26110"/>
                    <a:pt x="40018" y="25634"/>
                    <a:pt x="38926" y="25326"/>
                  </a:cubicBezTo>
                  <a:lnTo>
                    <a:pt x="39794" y="25326"/>
                  </a:lnTo>
                  <a:cubicBezTo>
                    <a:pt x="40802" y="25326"/>
                    <a:pt x="41726" y="25186"/>
                    <a:pt x="42566" y="24906"/>
                  </a:cubicBezTo>
                  <a:cubicBezTo>
                    <a:pt x="43351" y="24682"/>
                    <a:pt x="44079" y="24206"/>
                    <a:pt x="44611" y="23590"/>
                  </a:cubicBezTo>
                  <a:cubicBezTo>
                    <a:pt x="44863" y="23282"/>
                    <a:pt x="45087" y="22974"/>
                    <a:pt x="45227" y="22610"/>
                  </a:cubicBezTo>
                  <a:cubicBezTo>
                    <a:pt x="45367" y="22302"/>
                    <a:pt x="45423" y="21938"/>
                    <a:pt x="45423" y="21574"/>
                  </a:cubicBezTo>
                  <a:cubicBezTo>
                    <a:pt x="45423" y="21350"/>
                    <a:pt x="45367" y="21126"/>
                    <a:pt x="45255" y="20874"/>
                  </a:cubicBezTo>
                  <a:cubicBezTo>
                    <a:pt x="45227" y="20762"/>
                    <a:pt x="45171" y="20650"/>
                    <a:pt x="45115" y="20538"/>
                  </a:cubicBezTo>
                  <a:cubicBezTo>
                    <a:pt x="44975" y="20230"/>
                    <a:pt x="44723" y="19922"/>
                    <a:pt x="44443" y="19641"/>
                  </a:cubicBezTo>
                  <a:cubicBezTo>
                    <a:pt x="43883" y="19081"/>
                    <a:pt x="43099" y="18689"/>
                    <a:pt x="42258" y="18493"/>
                  </a:cubicBezTo>
                  <a:cubicBezTo>
                    <a:pt x="41678" y="18377"/>
                    <a:pt x="41058" y="18315"/>
                    <a:pt x="40389" y="18315"/>
                  </a:cubicBezTo>
                  <a:cubicBezTo>
                    <a:pt x="40089" y="18315"/>
                    <a:pt x="39779" y="18327"/>
                    <a:pt x="39458" y="18353"/>
                  </a:cubicBezTo>
                  <a:cubicBezTo>
                    <a:pt x="39178" y="18353"/>
                    <a:pt x="38898" y="18409"/>
                    <a:pt x="38590" y="18437"/>
                  </a:cubicBezTo>
                  <a:cubicBezTo>
                    <a:pt x="39654" y="18017"/>
                    <a:pt x="40774" y="17429"/>
                    <a:pt x="41782" y="16589"/>
                  </a:cubicBezTo>
                  <a:cubicBezTo>
                    <a:pt x="42090" y="16309"/>
                    <a:pt x="42342" y="16001"/>
                    <a:pt x="42594" y="15637"/>
                  </a:cubicBezTo>
                  <a:cubicBezTo>
                    <a:pt x="42706" y="15469"/>
                    <a:pt x="42790" y="15301"/>
                    <a:pt x="42874" y="15105"/>
                  </a:cubicBezTo>
                  <a:cubicBezTo>
                    <a:pt x="42959" y="14937"/>
                    <a:pt x="43043" y="14741"/>
                    <a:pt x="43099" y="14545"/>
                  </a:cubicBezTo>
                  <a:cubicBezTo>
                    <a:pt x="43239" y="14125"/>
                    <a:pt x="43295" y="13761"/>
                    <a:pt x="43267" y="13425"/>
                  </a:cubicBezTo>
                  <a:cubicBezTo>
                    <a:pt x="43267" y="13117"/>
                    <a:pt x="43211" y="12837"/>
                    <a:pt x="43099" y="12585"/>
                  </a:cubicBezTo>
                  <a:cubicBezTo>
                    <a:pt x="43071" y="12529"/>
                    <a:pt x="43071" y="12445"/>
                    <a:pt x="43043" y="12389"/>
                  </a:cubicBezTo>
                  <a:cubicBezTo>
                    <a:pt x="42874" y="12081"/>
                    <a:pt x="42622" y="11800"/>
                    <a:pt x="42342" y="11576"/>
                  </a:cubicBezTo>
                  <a:cubicBezTo>
                    <a:pt x="42062" y="11352"/>
                    <a:pt x="41726" y="11156"/>
                    <a:pt x="41334" y="11016"/>
                  </a:cubicBezTo>
                  <a:cubicBezTo>
                    <a:pt x="40998" y="10876"/>
                    <a:pt x="40578" y="10792"/>
                    <a:pt x="40158" y="10764"/>
                  </a:cubicBezTo>
                  <a:cubicBezTo>
                    <a:pt x="40046" y="10757"/>
                    <a:pt x="39936" y="10754"/>
                    <a:pt x="39827" y="10754"/>
                  </a:cubicBezTo>
                  <a:cubicBezTo>
                    <a:pt x="39502" y="10754"/>
                    <a:pt x="39192" y="10785"/>
                    <a:pt x="38898" y="10848"/>
                  </a:cubicBezTo>
                  <a:cubicBezTo>
                    <a:pt x="38030" y="11044"/>
                    <a:pt x="37190" y="11380"/>
                    <a:pt x="36266" y="11856"/>
                  </a:cubicBezTo>
                  <a:cubicBezTo>
                    <a:pt x="36014" y="11968"/>
                    <a:pt x="35762" y="12137"/>
                    <a:pt x="35510" y="12305"/>
                  </a:cubicBezTo>
                  <a:cubicBezTo>
                    <a:pt x="35734" y="12081"/>
                    <a:pt x="35930" y="11856"/>
                    <a:pt x="36126" y="11632"/>
                  </a:cubicBezTo>
                  <a:cubicBezTo>
                    <a:pt x="36798" y="10876"/>
                    <a:pt x="37302" y="10092"/>
                    <a:pt x="37666" y="9308"/>
                  </a:cubicBezTo>
                  <a:cubicBezTo>
                    <a:pt x="37834" y="8916"/>
                    <a:pt x="37946" y="8524"/>
                    <a:pt x="38030" y="8104"/>
                  </a:cubicBezTo>
                  <a:cubicBezTo>
                    <a:pt x="38086" y="7712"/>
                    <a:pt x="38086" y="7292"/>
                    <a:pt x="38058" y="6900"/>
                  </a:cubicBezTo>
                  <a:cubicBezTo>
                    <a:pt x="38002" y="6620"/>
                    <a:pt x="37946" y="6340"/>
                    <a:pt x="37834" y="6060"/>
                  </a:cubicBezTo>
                  <a:cubicBezTo>
                    <a:pt x="37806" y="5976"/>
                    <a:pt x="37778" y="5892"/>
                    <a:pt x="37722" y="5780"/>
                  </a:cubicBezTo>
                  <a:cubicBezTo>
                    <a:pt x="37582" y="5472"/>
                    <a:pt x="37358" y="5164"/>
                    <a:pt x="37078" y="4968"/>
                  </a:cubicBezTo>
                  <a:cubicBezTo>
                    <a:pt x="36938" y="4828"/>
                    <a:pt x="36798" y="4744"/>
                    <a:pt x="36630" y="4660"/>
                  </a:cubicBezTo>
                  <a:cubicBezTo>
                    <a:pt x="36490" y="4604"/>
                    <a:pt x="36322" y="4520"/>
                    <a:pt x="36126" y="4492"/>
                  </a:cubicBezTo>
                  <a:cubicBezTo>
                    <a:pt x="35847" y="4406"/>
                    <a:pt x="35553" y="4369"/>
                    <a:pt x="35255" y="4369"/>
                  </a:cubicBezTo>
                  <a:cubicBezTo>
                    <a:pt x="35163" y="4369"/>
                    <a:pt x="35070" y="4373"/>
                    <a:pt x="34977" y="4380"/>
                  </a:cubicBezTo>
                  <a:cubicBezTo>
                    <a:pt x="34557" y="4408"/>
                    <a:pt x="34165" y="4520"/>
                    <a:pt x="33801" y="4660"/>
                  </a:cubicBezTo>
                  <a:cubicBezTo>
                    <a:pt x="33409" y="4800"/>
                    <a:pt x="33045" y="4996"/>
                    <a:pt x="32709" y="5248"/>
                  </a:cubicBezTo>
                  <a:cubicBezTo>
                    <a:pt x="32009" y="5752"/>
                    <a:pt x="31337" y="6396"/>
                    <a:pt x="30721" y="7208"/>
                  </a:cubicBezTo>
                  <a:cubicBezTo>
                    <a:pt x="30525" y="7432"/>
                    <a:pt x="30357" y="7684"/>
                    <a:pt x="30189" y="7936"/>
                  </a:cubicBezTo>
                  <a:cubicBezTo>
                    <a:pt x="30301" y="7656"/>
                    <a:pt x="30413" y="7376"/>
                    <a:pt x="30469" y="7096"/>
                  </a:cubicBezTo>
                  <a:cubicBezTo>
                    <a:pt x="30777" y="6116"/>
                    <a:pt x="30917" y="5220"/>
                    <a:pt x="30945" y="4324"/>
                  </a:cubicBezTo>
                  <a:cubicBezTo>
                    <a:pt x="30945" y="3763"/>
                    <a:pt x="30861" y="3175"/>
                    <a:pt x="30665" y="2643"/>
                  </a:cubicBezTo>
                  <a:cubicBezTo>
                    <a:pt x="30553" y="2419"/>
                    <a:pt x="30441" y="2195"/>
                    <a:pt x="30329" y="1971"/>
                  </a:cubicBezTo>
                  <a:cubicBezTo>
                    <a:pt x="30105" y="1607"/>
                    <a:pt x="29853" y="1327"/>
                    <a:pt x="29573" y="1103"/>
                  </a:cubicBezTo>
                  <a:cubicBezTo>
                    <a:pt x="29321" y="879"/>
                    <a:pt x="29041" y="711"/>
                    <a:pt x="28789" y="627"/>
                  </a:cubicBezTo>
                  <a:lnTo>
                    <a:pt x="28509" y="543"/>
                  </a:lnTo>
                  <a:cubicBezTo>
                    <a:pt x="28355" y="515"/>
                    <a:pt x="28201" y="501"/>
                    <a:pt x="28047" y="501"/>
                  </a:cubicBezTo>
                  <a:cubicBezTo>
                    <a:pt x="27893" y="501"/>
                    <a:pt x="27738" y="515"/>
                    <a:pt x="27584" y="543"/>
                  </a:cubicBezTo>
                  <a:cubicBezTo>
                    <a:pt x="27220" y="599"/>
                    <a:pt x="26856" y="739"/>
                    <a:pt x="26520" y="907"/>
                  </a:cubicBezTo>
                  <a:cubicBezTo>
                    <a:pt x="26156" y="1103"/>
                    <a:pt x="25820" y="1355"/>
                    <a:pt x="25540" y="1635"/>
                  </a:cubicBezTo>
                  <a:cubicBezTo>
                    <a:pt x="25232" y="1915"/>
                    <a:pt x="24980" y="2251"/>
                    <a:pt x="24756" y="2615"/>
                  </a:cubicBezTo>
                  <a:cubicBezTo>
                    <a:pt x="24532" y="3035"/>
                    <a:pt x="24336" y="3455"/>
                    <a:pt x="24168" y="3903"/>
                  </a:cubicBezTo>
                  <a:cubicBezTo>
                    <a:pt x="24000" y="4324"/>
                    <a:pt x="23860" y="4772"/>
                    <a:pt x="23748" y="5248"/>
                  </a:cubicBezTo>
                  <a:cubicBezTo>
                    <a:pt x="23692" y="5528"/>
                    <a:pt x="23608" y="5808"/>
                    <a:pt x="23580" y="6088"/>
                  </a:cubicBezTo>
                  <a:cubicBezTo>
                    <a:pt x="23496" y="5052"/>
                    <a:pt x="23328" y="3931"/>
                    <a:pt x="22936" y="2839"/>
                  </a:cubicBezTo>
                  <a:cubicBezTo>
                    <a:pt x="22880" y="2727"/>
                    <a:pt x="22824" y="2615"/>
                    <a:pt x="22796" y="2503"/>
                  </a:cubicBezTo>
                  <a:cubicBezTo>
                    <a:pt x="22628" y="2111"/>
                    <a:pt x="22404" y="1775"/>
                    <a:pt x="22152" y="1439"/>
                  </a:cubicBezTo>
                  <a:cubicBezTo>
                    <a:pt x="21872" y="1103"/>
                    <a:pt x="21564" y="823"/>
                    <a:pt x="21256" y="599"/>
                  </a:cubicBezTo>
                  <a:cubicBezTo>
                    <a:pt x="20920" y="375"/>
                    <a:pt x="20584" y="207"/>
                    <a:pt x="20219" y="95"/>
                  </a:cubicBezTo>
                  <a:cubicBezTo>
                    <a:pt x="19946" y="32"/>
                    <a:pt x="19673" y="0"/>
                    <a:pt x="19424" y="0"/>
                  </a:cubicBezTo>
                  <a:close/>
                </a:path>
              </a:pathLst>
            </a:custGeom>
            <a:solidFill>
              <a:srgbClr val="EBAD7A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3"/>
            <p:cNvSpPr/>
            <p:nvPr/>
          </p:nvSpPr>
          <p:spPr>
            <a:xfrm>
              <a:off x="6467550" y="4264675"/>
              <a:ext cx="621000" cy="618900"/>
            </a:xfrm>
            <a:custGeom>
              <a:rect b="b" l="l" r="r" t="t"/>
              <a:pathLst>
                <a:path extrusionOk="0" h="24756" w="24840">
                  <a:moveTo>
                    <a:pt x="15094" y="24671"/>
                  </a:moveTo>
                  <a:lnTo>
                    <a:pt x="15094" y="24671"/>
                  </a:lnTo>
                  <a:lnTo>
                    <a:pt x="15094" y="24671"/>
                  </a:lnTo>
                  <a:lnTo>
                    <a:pt x="15094" y="24671"/>
                  </a:lnTo>
                  <a:lnTo>
                    <a:pt x="15094" y="24671"/>
                  </a:lnTo>
                  <a:cubicBezTo>
                    <a:pt x="14758" y="24755"/>
                    <a:pt x="14338" y="24643"/>
                    <a:pt x="13974" y="24447"/>
                  </a:cubicBezTo>
                  <a:cubicBezTo>
                    <a:pt x="13806" y="24335"/>
                    <a:pt x="13638" y="24195"/>
                    <a:pt x="13470" y="24027"/>
                  </a:cubicBezTo>
                  <a:cubicBezTo>
                    <a:pt x="13330" y="23859"/>
                    <a:pt x="13218" y="23691"/>
                    <a:pt x="13106" y="23467"/>
                  </a:cubicBezTo>
                  <a:cubicBezTo>
                    <a:pt x="12994" y="23243"/>
                    <a:pt x="12882" y="23019"/>
                    <a:pt x="12798" y="22767"/>
                  </a:cubicBezTo>
                  <a:cubicBezTo>
                    <a:pt x="12742" y="22515"/>
                    <a:pt x="12658" y="22291"/>
                    <a:pt x="12630" y="22039"/>
                  </a:cubicBezTo>
                  <a:cubicBezTo>
                    <a:pt x="12518" y="21535"/>
                    <a:pt x="12490" y="21059"/>
                    <a:pt x="12462" y="20555"/>
                  </a:cubicBezTo>
                  <a:lnTo>
                    <a:pt x="12462" y="20275"/>
                  </a:lnTo>
                  <a:lnTo>
                    <a:pt x="12462" y="20275"/>
                  </a:lnTo>
                  <a:lnTo>
                    <a:pt x="12462" y="20555"/>
                  </a:lnTo>
                  <a:cubicBezTo>
                    <a:pt x="12462" y="21059"/>
                    <a:pt x="12434" y="21535"/>
                    <a:pt x="12322" y="22039"/>
                  </a:cubicBezTo>
                  <a:cubicBezTo>
                    <a:pt x="12238" y="22543"/>
                    <a:pt x="12098" y="23019"/>
                    <a:pt x="11874" y="23495"/>
                  </a:cubicBezTo>
                  <a:cubicBezTo>
                    <a:pt x="11790" y="23691"/>
                    <a:pt x="11650" y="23859"/>
                    <a:pt x="11510" y="24027"/>
                  </a:cubicBezTo>
                  <a:cubicBezTo>
                    <a:pt x="11370" y="24195"/>
                    <a:pt x="11202" y="24335"/>
                    <a:pt x="11006" y="24447"/>
                  </a:cubicBezTo>
                  <a:cubicBezTo>
                    <a:pt x="10922" y="24503"/>
                    <a:pt x="10838" y="24559"/>
                    <a:pt x="10754" y="24615"/>
                  </a:cubicBezTo>
                  <a:cubicBezTo>
                    <a:pt x="10642" y="24643"/>
                    <a:pt x="10558" y="24671"/>
                    <a:pt x="10474" y="24699"/>
                  </a:cubicBezTo>
                  <a:cubicBezTo>
                    <a:pt x="10278" y="24727"/>
                    <a:pt x="10081" y="24755"/>
                    <a:pt x="9913" y="24727"/>
                  </a:cubicBezTo>
                  <a:lnTo>
                    <a:pt x="9913" y="24727"/>
                  </a:lnTo>
                  <a:lnTo>
                    <a:pt x="9913" y="24727"/>
                  </a:lnTo>
                  <a:lnTo>
                    <a:pt x="9913" y="24727"/>
                  </a:lnTo>
                  <a:lnTo>
                    <a:pt x="9913" y="24727"/>
                  </a:lnTo>
                  <a:cubicBezTo>
                    <a:pt x="9745" y="24671"/>
                    <a:pt x="9577" y="24587"/>
                    <a:pt x="9409" y="24475"/>
                  </a:cubicBezTo>
                  <a:cubicBezTo>
                    <a:pt x="9269" y="24363"/>
                    <a:pt x="9129" y="24223"/>
                    <a:pt x="8989" y="24055"/>
                  </a:cubicBezTo>
                  <a:cubicBezTo>
                    <a:pt x="8877" y="23887"/>
                    <a:pt x="8765" y="23691"/>
                    <a:pt x="8709" y="23467"/>
                  </a:cubicBezTo>
                  <a:cubicBezTo>
                    <a:pt x="8681" y="23355"/>
                    <a:pt x="8653" y="23271"/>
                    <a:pt x="8625" y="23159"/>
                  </a:cubicBezTo>
                  <a:cubicBezTo>
                    <a:pt x="8597" y="23047"/>
                    <a:pt x="8597" y="22935"/>
                    <a:pt x="8569" y="22823"/>
                  </a:cubicBezTo>
                  <a:cubicBezTo>
                    <a:pt x="8541" y="21787"/>
                    <a:pt x="8821" y="20807"/>
                    <a:pt x="9185" y="19883"/>
                  </a:cubicBezTo>
                  <a:cubicBezTo>
                    <a:pt x="9213" y="19799"/>
                    <a:pt x="9269" y="19715"/>
                    <a:pt x="9297" y="19603"/>
                  </a:cubicBezTo>
                  <a:lnTo>
                    <a:pt x="9297" y="19603"/>
                  </a:lnTo>
                  <a:cubicBezTo>
                    <a:pt x="9269" y="19687"/>
                    <a:pt x="9213" y="19799"/>
                    <a:pt x="9185" y="19883"/>
                  </a:cubicBezTo>
                  <a:cubicBezTo>
                    <a:pt x="8961" y="20331"/>
                    <a:pt x="8737" y="20779"/>
                    <a:pt x="8457" y="21199"/>
                  </a:cubicBezTo>
                  <a:cubicBezTo>
                    <a:pt x="8177" y="21619"/>
                    <a:pt x="7841" y="22011"/>
                    <a:pt x="7449" y="22319"/>
                  </a:cubicBezTo>
                  <a:cubicBezTo>
                    <a:pt x="7113" y="22627"/>
                    <a:pt x="6693" y="22795"/>
                    <a:pt x="6273" y="22879"/>
                  </a:cubicBezTo>
                  <a:cubicBezTo>
                    <a:pt x="6049" y="22907"/>
                    <a:pt x="5853" y="22879"/>
                    <a:pt x="5657" y="22851"/>
                  </a:cubicBezTo>
                  <a:cubicBezTo>
                    <a:pt x="5461" y="22823"/>
                    <a:pt x="5293" y="22739"/>
                    <a:pt x="5153" y="22655"/>
                  </a:cubicBezTo>
                  <a:lnTo>
                    <a:pt x="5153" y="22655"/>
                  </a:lnTo>
                  <a:lnTo>
                    <a:pt x="5153" y="22655"/>
                  </a:lnTo>
                  <a:lnTo>
                    <a:pt x="5153" y="22655"/>
                  </a:lnTo>
                  <a:lnTo>
                    <a:pt x="5153" y="22655"/>
                  </a:lnTo>
                  <a:cubicBezTo>
                    <a:pt x="5013" y="22543"/>
                    <a:pt x="4901" y="22403"/>
                    <a:pt x="4789" y="22235"/>
                  </a:cubicBezTo>
                  <a:cubicBezTo>
                    <a:pt x="4733" y="22151"/>
                    <a:pt x="4705" y="22067"/>
                    <a:pt x="4677" y="21955"/>
                  </a:cubicBezTo>
                  <a:cubicBezTo>
                    <a:pt x="4621" y="21871"/>
                    <a:pt x="4593" y="21759"/>
                    <a:pt x="4593" y="21675"/>
                  </a:cubicBezTo>
                  <a:cubicBezTo>
                    <a:pt x="4509" y="21255"/>
                    <a:pt x="4537" y="20779"/>
                    <a:pt x="4705" y="20359"/>
                  </a:cubicBezTo>
                  <a:cubicBezTo>
                    <a:pt x="4789" y="20135"/>
                    <a:pt x="4901" y="19883"/>
                    <a:pt x="5041" y="19687"/>
                  </a:cubicBezTo>
                  <a:cubicBezTo>
                    <a:pt x="5153" y="19463"/>
                    <a:pt x="5293" y="19239"/>
                    <a:pt x="5461" y="19043"/>
                  </a:cubicBezTo>
                  <a:cubicBezTo>
                    <a:pt x="5769" y="18651"/>
                    <a:pt x="6105" y="18287"/>
                    <a:pt x="6441" y="17951"/>
                  </a:cubicBezTo>
                  <a:cubicBezTo>
                    <a:pt x="6525" y="17867"/>
                    <a:pt x="6609" y="17811"/>
                    <a:pt x="6665" y="17755"/>
                  </a:cubicBezTo>
                  <a:lnTo>
                    <a:pt x="6665" y="17727"/>
                  </a:lnTo>
                  <a:cubicBezTo>
                    <a:pt x="6581" y="17811"/>
                    <a:pt x="6525" y="17867"/>
                    <a:pt x="6441" y="17951"/>
                  </a:cubicBezTo>
                  <a:cubicBezTo>
                    <a:pt x="6077" y="18259"/>
                    <a:pt x="5685" y="18567"/>
                    <a:pt x="5265" y="18847"/>
                  </a:cubicBezTo>
                  <a:cubicBezTo>
                    <a:pt x="4845" y="19099"/>
                    <a:pt x="4369" y="19323"/>
                    <a:pt x="3865" y="19463"/>
                  </a:cubicBezTo>
                  <a:cubicBezTo>
                    <a:pt x="3669" y="19519"/>
                    <a:pt x="3445" y="19547"/>
                    <a:pt x="3221" y="19575"/>
                  </a:cubicBezTo>
                  <a:cubicBezTo>
                    <a:pt x="3109" y="19575"/>
                    <a:pt x="2997" y="19547"/>
                    <a:pt x="2885" y="19547"/>
                  </a:cubicBezTo>
                  <a:cubicBezTo>
                    <a:pt x="2801" y="19519"/>
                    <a:pt x="2689" y="19519"/>
                    <a:pt x="2576" y="19491"/>
                  </a:cubicBezTo>
                  <a:cubicBezTo>
                    <a:pt x="2492" y="19463"/>
                    <a:pt x="2380" y="19407"/>
                    <a:pt x="2296" y="19379"/>
                  </a:cubicBezTo>
                  <a:cubicBezTo>
                    <a:pt x="2240" y="19351"/>
                    <a:pt x="2212" y="19323"/>
                    <a:pt x="2156" y="19295"/>
                  </a:cubicBezTo>
                  <a:cubicBezTo>
                    <a:pt x="2100" y="19295"/>
                    <a:pt x="2072" y="19267"/>
                    <a:pt x="2044" y="19239"/>
                  </a:cubicBezTo>
                  <a:cubicBezTo>
                    <a:pt x="1876" y="19127"/>
                    <a:pt x="1736" y="18987"/>
                    <a:pt x="1652" y="18847"/>
                  </a:cubicBezTo>
                  <a:lnTo>
                    <a:pt x="1652" y="18847"/>
                  </a:lnTo>
                  <a:lnTo>
                    <a:pt x="1652" y="18819"/>
                  </a:lnTo>
                  <a:lnTo>
                    <a:pt x="1652" y="18819"/>
                  </a:lnTo>
                  <a:lnTo>
                    <a:pt x="1652" y="18819"/>
                  </a:lnTo>
                  <a:cubicBezTo>
                    <a:pt x="1568" y="18679"/>
                    <a:pt x="1512" y="18483"/>
                    <a:pt x="1484" y="18315"/>
                  </a:cubicBezTo>
                  <a:cubicBezTo>
                    <a:pt x="1484" y="18119"/>
                    <a:pt x="1484" y="17895"/>
                    <a:pt x="1540" y="17699"/>
                  </a:cubicBezTo>
                  <a:cubicBezTo>
                    <a:pt x="1568" y="17503"/>
                    <a:pt x="1652" y="17278"/>
                    <a:pt x="1764" y="17082"/>
                  </a:cubicBezTo>
                  <a:cubicBezTo>
                    <a:pt x="1876" y="16886"/>
                    <a:pt x="2016" y="16718"/>
                    <a:pt x="2156" y="16550"/>
                  </a:cubicBezTo>
                  <a:cubicBezTo>
                    <a:pt x="2548" y="16186"/>
                    <a:pt x="2969" y="15906"/>
                    <a:pt x="3389" y="15654"/>
                  </a:cubicBezTo>
                  <a:cubicBezTo>
                    <a:pt x="3837" y="15430"/>
                    <a:pt x="4285" y="15234"/>
                    <a:pt x="4761" y="15066"/>
                  </a:cubicBezTo>
                  <a:cubicBezTo>
                    <a:pt x="4845" y="15038"/>
                    <a:pt x="4929" y="15010"/>
                    <a:pt x="5013" y="14954"/>
                  </a:cubicBezTo>
                  <a:lnTo>
                    <a:pt x="5013" y="14954"/>
                  </a:lnTo>
                  <a:cubicBezTo>
                    <a:pt x="4929" y="14982"/>
                    <a:pt x="4845" y="15010"/>
                    <a:pt x="4761" y="15038"/>
                  </a:cubicBezTo>
                  <a:cubicBezTo>
                    <a:pt x="4285" y="15206"/>
                    <a:pt x="3809" y="15318"/>
                    <a:pt x="3305" y="15374"/>
                  </a:cubicBezTo>
                  <a:cubicBezTo>
                    <a:pt x="2801" y="15458"/>
                    <a:pt x="2296" y="15486"/>
                    <a:pt x="1792" y="15402"/>
                  </a:cubicBezTo>
                  <a:cubicBezTo>
                    <a:pt x="1568" y="15374"/>
                    <a:pt x="1344" y="15318"/>
                    <a:pt x="1148" y="15206"/>
                  </a:cubicBezTo>
                  <a:cubicBezTo>
                    <a:pt x="952" y="15122"/>
                    <a:pt x="756" y="15010"/>
                    <a:pt x="588" y="14870"/>
                  </a:cubicBezTo>
                  <a:cubicBezTo>
                    <a:pt x="560" y="14842"/>
                    <a:pt x="504" y="14814"/>
                    <a:pt x="476" y="14758"/>
                  </a:cubicBezTo>
                  <a:cubicBezTo>
                    <a:pt x="448" y="14730"/>
                    <a:pt x="392" y="14702"/>
                    <a:pt x="364" y="14646"/>
                  </a:cubicBezTo>
                  <a:cubicBezTo>
                    <a:pt x="308" y="14590"/>
                    <a:pt x="252" y="14506"/>
                    <a:pt x="196" y="14422"/>
                  </a:cubicBezTo>
                  <a:cubicBezTo>
                    <a:pt x="84" y="14254"/>
                    <a:pt x="28" y="14086"/>
                    <a:pt x="0" y="13890"/>
                  </a:cubicBezTo>
                  <a:lnTo>
                    <a:pt x="0" y="13890"/>
                  </a:lnTo>
                  <a:lnTo>
                    <a:pt x="0" y="13890"/>
                  </a:lnTo>
                  <a:lnTo>
                    <a:pt x="0" y="13890"/>
                  </a:lnTo>
                  <a:lnTo>
                    <a:pt x="0" y="13890"/>
                  </a:lnTo>
                  <a:cubicBezTo>
                    <a:pt x="0" y="13806"/>
                    <a:pt x="0" y="13722"/>
                    <a:pt x="0" y="13610"/>
                  </a:cubicBezTo>
                  <a:cubicBezTo>
                    <a:pt x="28" y="13526"/>
                    <a:pt x="56" y="13442"/>
                    <a:pt x="84" y="13358"/>
                  </a:cubicBezTo>
                  <a:cubicBezTo>
                    <a:pt x="140" y="13162"/>
                    <a:pt x="224" y="12966"/>
                    <a:pt x="364" y="12798"/>
                  </a:cubicBezTo>
                  <a:cubicBezTo>
                    <a:pt x="504" y="12630"/>
                    <a:pt x="644" y="12490"/>
                    <a:pt x="812" y="12350"/>
                  </a:cubicBezTo>
                  <a:cubicBezTo>
                    <a:pt x="1008" y="12210"/>
                    <a:pt x="1204" y="12126"/>
                    <a:pt x="1400" y="12042"/>
                  </a:cubicBezTo>
                  <a:cubicBezTo>
                    <a:pt x="1512" y="11986"/>
                    <a:pt x="1652" y="11958"/>
                    <a:pt x="1764" y="11902"/>
                  </a:cubicBezTo>
                  <a:cubicBezTo>
                    <a:pt x="1876" y="11874"/>
                    <a:pt x="2016" y="11846"/>
                    <a:pt x="2128" y="11818"/>
                  </a:cubicBezTo>
                  <a:cubicBezTo>
                    <a:pt x="2380" y="11762"/>
                    <a:pt x="2632" y="11734"/>
                    <a:pt x="2885" y="11706"/>
                  </a:cubicBezTo>
                  <a:cubicBezTo>
                    <a:pt x="3389" y="11678"/>
                    <a:pt x="3893" y="11678"/>
                    <a:pt x="4369" y="11706"/>
                  </a:cubicBezTo>
                  <a:lnTo>
                    <a:pt x="4621" y="11734"/>
                  </a:lnTo>
                  <a:lnTo>
                    <a:pt x="4621" y="11734"/>
                  </a:lnTo>
                  <a:cubicBezTo>
                    <a:pt x="4537" y="11706"/>
                    <a:pt x="4453" y="11706"/>
                    <a:pt x="4369" y="11706"/>
                  </a:cubicBezTo>
                  <a:cubicBezTo>
                    <a:pt x="3893" y="11650"/>
                    <a:pt x="3389" y="11566"/>
                    <a:pt x="2913" y="11426"/>
                  </a:cubicBezTo>
                  <a:cubicBezTo>
                    <a:pt x="2436" y="11286"/>
                    <a:pt x="1960" y="11090"/>
                    <a:pt x="1512" y="10810"/>
                  </a:cubicBezTo>
                  <a:cubicBezTo>
                    <a:pt x="1316" y="10698"/>
                    <a:pt x="1148" y="10558"/>
                    <a:pt x="1008" y="10390"/>
                  </a:cubicBezTo>
                  <a:cubicBezTo>
                    <a:pt x="924" y="10306"/>
                    <a:pt x="868" y="10222"/>
                    <a:pt x="812" y="10138"/>
                  </a:cubicBezTo>
                  <a:cubicBezTo>
                    <a:pt x="756" y="10054"/>
                    <a:pt x="700" y="9942"/>
                    <a:pt x="644" y="9858"/>
                  </a:cubicBezTo>
                  <a:cubicBezTo>
                    <a:pt x="588" y="9774"/>
                    <a:pt x="560" y="9661"/>
                    <a:pt x="532" y="9577"/>
                  </a:cubicBezTo>
                  <a:cubicBezTo>
                    <a:pt x="504" y="9465"/>
                    <a:pt x="476" y="9381"/>
                    <a:pt x="476" y="9269"/>
                  </a:cubicBezTo>
                  <a:cubicBezTo>
                    <a:pt x="448" y="9101"/>
                    <a:pt x="448" y="8905"/>
                    <a:pt x="504" y="8737"/>
                  </a:cubicBezTo>
                  <a:lnTo>
                    <a:pt x="504" y="8737"/>
                  </a:lnTo>
                  <a:lnTo>
                    <a:pt x="504" y="8737"/>
                  </a:lnTo>
                  <a:lnTo>
                    <a:pt x="504" y="8737"/>
                  </a:lnTo>
                  <a:lnTo>
                    <a:pt x="504" y="8737"/>
                  </a:lnTo>
                  <a:cubicBezTo>
                    <a:pt x="532" y="8653"/>
                    <a:pt x="560" y="8569"/>
                    <a:pt x="616" y="8485"/>
                  </a:cubicBezTo>
                  <a:cubicBezTo>
                    <a:pt x="672" y="8401"/>
                    <a:pt x="728" y="8317"/>
                    <a:pt x="784" y="8261"/>
                  </a:cubicBezTo>
                  <a:cubicBezTo>
                    <a:pt x="924" y="8121"/>
                    <a:pt x="1064" y="7981"/>
                    <a:pt x="1260" y="7897"/>
                  </a:cubicBezTo>
                  <a:cubicBezTo>
                    <a:pt x="1456" y="7785"/>
                    <a:pt x="1652" y="7701"/>
                    <a:pt x="1876" y="7645"/>
                  </a:cubicBezTo>
                  <a:cubicBezTo>
                    <a:pt x="2072" y="7617"/>
                    <a:pt x="2296" y="7589"/>
                    <a:pt x="2520" y="7589"/>
                  </a:cubicBezTo>
                  <a:cubicBezTo>
                    <a:pt x="2773" y="7617"/>
                    <a:pt x="3053" y="7645"/>
                    <a:pt x="3277" y="7701"/>
                  </a:cubicBezTo>
                  <a:cubicBezTo>
                    <a:pt x="3529" y="7757"/>
                    <a:pt x="3781" y="7813"/>
                    <a:pt x="4005" y="7897"/>
                  </a:cubicBezTo>
                  <a:cubicBezTo>
                    <a:pt x="4481" y="8065"/>
                    <a:pt x="4929" y="8289"/>
                    <a:pt x="5377" y="8513"/>
                  </a:cubicBezTo>
                  <a:cubicBezTo>
                    <a:pt x="5433" y="8541"/>
                    <a:pt x="5489" y="8569"/>
                    <a:pt x="5545" y="8597"/>
                  </a:cubicBezTo>
                  <a:cubicBezTo>
                    <a:pt x="5545" y="8597"/>
                    <a:pt x="5545" y="8597"/>
                    <a:pt x="5545" y="8597"/>
                  </a:cubicBezTo>
                  <a:cubicBezTo>
                    <a:pt x="5489" y="8569"/>
                    <a:pt x="5433" y="8541"/>
                    <a:pt x="5377" y="8485"/>
                  </a:cubicBezTo>
                  <a:cubicBezTo>
                    <a:pt x="4957" y="8233"/>
                    <a:pt x="4537" y="7981"/>
                    <a:pt x="4145" y="7645"/>
                  </a:cubicBezTo>
                  <a:cubicBezTo>
                    <a:pt x="3781" y="7337"/>
                    <a:pt x="3417" y="6973"/>
                    <a:pt x="3137" y="6525"/>
                  </a:cubicBezTo>
                  <a:cubicBezTo>
                    <a:pt x="3053" y="6441"/>
                    <a:pt x="2997" y="6329"/>
                    <a:pt x="2969" y="6245"/>
                  </a:cubicBezTo>
                  <a:cubicBezTo>
                    <a:pt x="2913" y="6133"/>
                    <a:pt x="2885" y="6049"/>
                    <a:pt x="2829" y="5937"/>
                  </a:cubicBezTo>
                  <a:cubicBezTo>
                    <a:pt x="2773" y="5713"/>
                    <a:pt x="2717" y="5517"/>
                    <a:pt x="2717" y="5293"/>
                  </a:cubicBezTo>
                  <a:cubicBezTo>
                    <a:pt x="2717" y="5097"/>
                    <a:pt x="2745" y="4873"/>
                    <a:pt x="2801" y="4705"/>
                  </a:cubicBezTo>
                  <a:cubicBezTo>
                    <a:pt x="2857" y="4509"/>
                    <a:pt x="2941" y="4341"/>
                    <a:pt x="3053" y="4229"/>
                  </a:cubicBezTo>
                  <a:lnTo>
                    <a:pt x="3053" y="4229"/>
                  </a:lnTo>
                  <a:lnTo>
                    <a:pt x="3053" y="4201"/>
                  </a:lnTo>
                  <a:lnTo>
                    <a:pt x="3053" y="4201"/>
                  </a:lnTo>
                  <a:lnTo>
                    <a:pt x="3053" y="4201"/>
                  </a:lnTo>
                  <a:cubicBezTo>
                    <a:pt x="3305" y="3949"/>
                    <a:pt x="3669" y="3781"/>
                    <a:pt x="4089" y="3753"/>
                  </a:cubicBezTo>
                  <a:cubicBezTo>
                    <a:pt x="4201" y="3753"/>
                    <a:pt x="4313" y="3753"/>
                    <a:pt x="4425" y="3753"/>
                  </a:cubicBezTo>
                  <a:cubicBezTo>
                    <a:pt x="4509" y="3753"/>
                    <a:pt x="4621" y="3753"/>
                    <a:pt x="4733" y="3781"/>
                  </a:cubicBezTo>
                  <a:cubicBezTo>
                    <a:pt x="4957" y="3837"/>
                    <a:pt x="5153" y="3893"/>
                    <a:pt x="5349" y="4005"/>
                  </a:cubicBezTo>
                  <a:cubicBezTo>
                    <a:pt x="5825" y="4257"/>
                    <a:pt x="6245" y="4565"/>
                    <a:pt x="6609" y="4901"/>
                  </a:cubicBezTo>
                  <a:cubicBezTo>
                    <a:pt x="6973" y="5237"/>
                    <a:pt x="7281" y="5601"/>
                    <a:pt x="7589" y="5993"/>
                  </a:cubicBezTo>
                  <a:cubicBezTo>
                    <a:pt x="7617" y="6049"/>
                    <a:pt x="7645" y="6077"/>
                    <a:pt x="7673" y="6105"/>
                  </a:cubicBezTo>
                  <a:lnTo>
                    <a:pt x="7673" y="6105"/>
                  </a:lnTo>
                  <a:cubicBezTo>
                    <a:pt x="7645" y="6077"/>
                    <a:pt x="7617" y="6021"/>
                    <a:pt x="7589" y="5993"/>
                  </a:cubicBezTo>
                  <a:cubicBezTo>
                    <a:pt x="7309" y="5601"/>
                    <a:pt x="7057" y="5181"/>
                    <a:pt x="6833" y="4733"/>
                  </a:cubicBezTo>
                  <a:cubicBezTo>
                    <a:pt x="6609" y="4285"/>
                    <a:pt x="6441" y="3809"/>
                    <a:pt x="6329" y="3277"/>
                  </a:cubicBezTo>
                  <a:cubicBezTo>
                    <a:pt x="6301" y="3053"/>
                    <a:pt x="6301" y="2829"/>
                    <a:pt x="6329" y="2633"/>
                  </a:cubicBezTo>
                  <a:cubicBezTo>
                    <a:pt x="6329" y="2521"/>
                    <a:pt x="6357" y="2409"/>
                    <a:pt x="6357" y="2297"/>
                  </a:cubicBezTo>
                  <a:cubicBezTo>
                    <a:pt x="6385" y="2185"/>
                    <a:pt x="6441" y="2101"/>
                    <a:pt x="6469" y="1989"/>
                  </a:cubicBezTo>
                  <a:cubicBezTo>
                    <a:pt x="6609" y="1596"/>
                    <a:pt x="6889" y="1288"/>
                    <a:pt x="7197" y="1148"/>
                  </a:cubicBezTo>
                  <a:lnTo>
                    <a:pt x="7197" y="1148"/>
                  </a:lnTo>
                  <a:lnTo>
                    <a:pt x="7225" y="1148"/>
                  </a:lnTo>
                  <a:lnTo>
                    <a:pt x="7225" y="1148"/>
                  </a:lnTo>
                  <a:lnTo>
                    <a:pt x="7225" y="1148"/>
                  </a:lnTo>
                  <a:cubicBezTo>
                    <a:pt x="7393" y="1064"/>
                    <a:pt x="7561" y="1036"/>
                    <a:pt x="7757" y="1036"/>
                  </a:cubicBezTo>
                  <a:cubicBezTo>
                    <a:pt x="7953" y="1036"/>
                    <a:pt x="8149" y="1064"/>
                    <a:pt x="8345" y="1120"/>
                  </a:cubicBezTo>
                  <a:cubicBezTo>
                    <a:pt x="8569" y="1204"/>
                    <a:pt x="8765" y="1316"/>
                    <a:pt x="8933" y="1428"/>
                  </a:cubicBezTo>
                  <a:cubicBezTo>
                    <a:pt x="9017" y="1484"/>
                    <a:pt x="9101" y="1568"/>
                    <a:pt x="9185" y="1624"/>
                  </a:cubicBezTo>
                  <a:cubicBezTo>
                    <a:pt x="9269" y="1708"/>
                    <a:pt x="9353" y="1792"/>
                    <a:pt x="9409" y="1876"/>
                  </a:cubicBezTo>
                  <a:cubicBezTo>
                    <a:pt x="9745" y="2297"/>
                    <a:pt x="9997" y="2745"/>
                    <a:pt x="10194" y="3193"/>
                  </a:cubicBezTo>
                  <a:cubicBezTo>
                    <a:pt x="10390" y="3669"/>
                    <a:pt x="10530" y="4145"/>
                    <a:pt x="10642" y="4593"/>
                  </a:cubicBezTo>
                  <a:cubicBezTo>
                    <a:pt x="10642" y="4649"/>
                    <a:pt x="10670" y="4677"/>
                    <a:pt x="10670" y="4705"/>
                  </a:cubicBezTo>
                  <a:lnTo>
                    <a:pt x="10670" y="4705"/>
                  </a:lnTo>
                  <a:cubicBezTo>
                    <a:pt x="10670" y="4677"/>
                    <a:pt x="10670" y="4649"/>
                    <a:pt x="10642" y="4593"/>
                  </a:cubicBezTo>
                  <a:cubicBezTo>
                    <a:pt x="10558" y="4117"/>
                    <a:pt x="10502" y="3641"/>
                    <a:pt x="10474" y="3137"/>
                  </a:cubicBezTo>
                  <a:cubicBezTo>
                    <a:pt x="10474" y="2885"/>
                    <a:pt x="10474" y="2633"/>
                    <a:pt x="10502" y="2381"/>
                  </a:cubicBezTo>
                  <a:cubicBezTo>
                    <a:pt x="10502" y="2129"/>
                    <a:pt x="10558" y="1876"/>
                    <a:pt x="10614" y="1624"/>
                  </a:cubicBezTo>
                  <a:cubicBezTo>
                    <a:pt x="10670" y="1400"/>
                    <a:pt x="10754" y="1204"/>
                    <a:pt x="10866" y="1008"/>
                  </a:cubicBezTo>
                  <a:cubicBezTo>
                    <a:pt x="10978" y="812"/>
                    <a:pt x="11118" y="644"/>
                    <a:pt x="11258" y="504"/>
                  </a:cubicBezTo>
                  <a:cubicBezTo>
                    <a:pt x="11398" y="336"/>
                    <a:pt x="11594" y="224"/>
                    <a:pt x="11762" y="140"/>
                  </a:cubicBezTo>
                  <a:cubicBezTo>
                    <a:pt x="11846" y="112"/>
                    <a:pt x="11930" y="84"/>
                    <a:pt x="12014" y="56"/>
                  </a:cubicBezTo>
                  <a:cubicBezTo>
                    <a:pt x="12098" y="28"/>
                    <a:pt x="12210" y="28"/>
                    <a:pt x="12294" y="28"/>
                  </a:cubicBezTo>
                  <a:lnTo>
                    <a:pt x="12294" y="28"/>
                  </a:lnTo>
                  <a:lnTo>
                    <a:pt x="12294" y="28"/>
                  </a:lnTo>
                  <a:lnTo>
                    <a:pt x="12294" y="28"/>
                  </a:lnTo>
                  <a:lnTo>
                    <a:pt x="12294" y="28"/>
                  </a:lnTo>
                  <a:cubicBezTo>
                    <a:pt x="12462" y="0"/>
                    <a:pt x="12658" y="56"/>
                    <a:pt x="12826" y="140"/>
                  </a:cubicBezTo>
                  <a:cubicBezTo>
                    <a:pt x="12910" y="168"/>
                    <a:pt x="12994" y="224"/>
                    <a:pt x="13078" y="280"/>
                  </a:cubicBezTo>
                  <a:cubicBezTo>
                    <a:pt x="13162" y="336"/>
                    <a:pt x="13246" y="392"/>
                    <a:pt x="13330" y="476"/>
                  </a:cubicBezTo>
                  <a:cubicBezTo>
                    <a:pt x="13414" y="560"/>
                    <a:pt x="13470" y="616"/>
                    <a:pt x="13554" y="700"/>
                  </a:cubicBezTo>
                  <a:cubicBezTo>
                    <a:pt x="13610" y="784"/>
                    <a:pt x="13666" y="896"/>
                    <a:pt x="13722" y="980"/>
                  </a:cubicBezTo>
                  <a:cubicBezTo>
                    <a:pt x="13834" y="1176"/>
                    <a:pt x="13918" y="1372"/>
                    <a:pt x="13974" y="1596"/>
                  </a:cubicBezTo>
                  <a:cubicBezTo>
                    <a:pt x="14114" y="2101"/>
                    <a:pt x="14170" y="2605"/>
                    <a:pt x="14142" y="3109"/>
                  </a:cubicBezTo>
                  <a:cubicBezTo>
                    <a:pt x="14142" y="3613"/>
                    <a:pt x="14086" y="4089"/>
                    <a:pt x="14002" y="4565"/>
                  </a:cubicBezTo>
                  <a:cubicBezTo>
                    <a:pt x="14002" y="4593"/>
                    <a:pt x="13974" y="4621"/>
                    <a:pt x="13974" y="4649"/>
                  </a:cubicBezTo>
                  <a:lnTo>
                    <a:pt x="14002" y="4649"/>
                  </a:lnTo>
                  <a:cubicBezTo>
                    <a:pt x="14002" y="4621"/>
                    <a:pt x="14002" y="4593"/>
                    <a:pt x="14002" y="4565"/>
                  </a:cubicBezTo>
                  <a:cubicBezTo>
                    <a:pt x="14114" y="4117"/>
                    <a:pt x="14254" y="3613"/>
                    <a:pt x="14450" y="3165"/>
                  </a:cubicBezTo>
                  <a:cubicBezTo>
                    <a:pt x="14534" y="2941"/>
                    <a:pt x="14646" y="2689"/>
                    <a:pt x="14758" y="2465"/>
                  </a:cubicBezTo>
                  <a:cubicBezTo>
                    <a:pt x="14814" y="2353"/>
                    <a:pt x="14898" y="2269"/>
                    <a:pt x="14954" y="2157"/>
                  </a:cubicBezTo>
                  <a:cubicBezTo>
                    <a:pt x="15038" y="2045"/>
                    <a:pt x="15094" y="1932"/>
                    <a:pt x="15178" y="1820"/>
                  </a:cubicBezTo>
                  <a:cubicBezTo>
                    <a:pt x="15318" y="1652"/>
                    <a:pt x="15486" y="1512"/>
                    <a:pt x="15654" y="1372"/>
                  </a:cubicBezTo>
                  <a:cubicBezTo>
                    <a:pt x="15850" y="1232"/>
                    <a:pt x="16018" y="1148"/>
                    <a:pt x="16214" y="1064"/>
                  </a:cubicBezTo>
                  <a:cubicBezTo>
                    <a:pt x="16438" y="980"/>
                    <a:pt x="16634" y="952"/>
                    <a:pt x="16830" y="952"/>
                  </a:cubicBezTo>
                  <a:cubicBezTo>
                    <a:pt x="16914" y="952"/>
                    <a:pt x="17026" y="952"/>
                    <a:pt x="17110" y="952"/>
                  </a:cubicBezTo>
                  <a:cubicBezTo>
                    <a:pt x="17194" y="980"/>
                    <a:pt x="17278" y="1008"/>
                    <a:pt x="17362" y="1036"/>
                  </a:cubicBezTo>
                  <a:lnTo>
                    <a:pt x="17362" y="1036"/>
                  </a:lnTo>
                  <a:lnTo>
                    <a:pt x="17362" y="1036"/>
                  </a:lnTo>
                  <a:lnTo>
                    <a:pt x="17362" y="1036"/>
                  </a:lnTo>
                  <a:lnTo>
                    <a:pt x="17362" y="1036"/>
                  </a:lnTo>
                  <a:cubicBezTo>
                    <a:pt x="17530" y="1120"/>
                    <a:pt x="17671" y="1204"/>
                    <a:pt x="17811" y="1372"/>
                  </a:cubicBezTo>
                  <a:cubicBezTo>
                    <a:pt x="17867" y="1428"/>
                    <a:pt x="17923" y="1512"/>
                    <a:pt x="17979" y="1596"/>
                  </a:cubicBezTo>
                  <a:cubicBezTo>
                    <a:pt x="18007" y="1652"/>
                    <a:pt x="18035" y="1680"/>
                    <a:pt x="18063" y="1736"/>
                  </a:cubicBezTo>
                  <a:cubicBezTo>
                    <a:pt x="18091" y="1792"/>
                    <a:pt x="18119" y="1820"/>
                    <a:pt x="18119" y="1876"/>
                  </a:cubicBezTo>
                  <a:cubicBezTo>
                    <a:pt x="18203" y="2073"/>
                    <a:pt x="18259" y="2297"/>
                    <a:pt x="18287" y="2493"/>
                  </a:cubicBezTo>
                  <a:cubicBezTo>
                    <a:pt x="18315" y="2717"/>
                    <a:pt x="18315" y="2941"/>
                    <a:pt x="18287" y="3165"/>
                  </a:cubicBezTo>
                  <a:cubicBezTo>
                    <a:pt x="18203" y="3669"/>
                    <a:pt x="18035" y="4173"/>
                    <a:pt x="17811" y="4621"/>
                  </a:cubicBezTo>
                  <a:cubicBezTo>
                    <a:pt x="17614" y="5069"/>
                    <a:pt x="17362" y="5489"/>
                    <a:pt x="17082" y="5909"/>
                  </a:cubicBezTo>
                  <a:cubicBezTo>
                    <a:pt x="17054" y="5937"/>
                    <a:pt x="17054" y="5965"/>
                    <a:pt x="17026" y="5965"/>
                  </a:cubicBezTo>
                  <a:lnTo>
                    <a:pt x="17026" y="5993"/>
                  </a:lnTo>
                  <a:cubicBezTo>
                    <a:pt x="17054" y="5965"/>
                    <a:pt x="17082" y="5937"/>
                    <a:pt x="17082" y="5909"/>
                  </a:cubicBezTo>
                  <a:cubicBezTo>
                    <a:pt x="17390" y="5517"/>
                    <a:pt x="17699" y="5153"/>
                    <a:pt x="18063" y="4789"/>
                  </a:cubicBezTo>
                  <a:cubicBezTo>
                    <a:pt x="18427" y="4453"/>
                    <a:pt x="18819" y="4145"/>
                    <a:pt x="19295" y="3893"/>
                  </a:cubicBezTo>
                  <a:cubicBezTo>
                    <a:pt x="19491" y="3781"/>
                    <a:pt x="19687" y="3697"/>
                    <a:pt x="19911" y="3669"/>
                  </a:cubicBezTo>
                  <a:cubicBezTo>
                    <a:pt x="20107" y="3613"/>
                    <a:pt x="20331" y="3585"/>
                    <a:pt x="20555" y="3613"/>
                  </a:cubicBezTo>
                  <a:cubicBezTo>
                    <a:pt x="20751" y="3641"/>
                    <a:pt x="20975" y="3669"/>
                    <a:pt x="21143" y="3753"/>
                  </a:cubicBezTo>
                  <a:cubicBezTo>
                    <a:pt x="21311" y="3837"/>
                    <a:pt x="21479" y="3921"/>
                    <a:pt x="21591" y="4061"/>
                  </a:cubicBezTo>
                  <a:lnTo>
                    <a:pt x="21591" y="4061"/>
                  </a:lnTo>
                  <a:lnTo>
                    <a:pt x="21591" y="4061"/>
                  </a:lnTo>
                  <a:lnTo>
                    <a:pt x="21591" y="4061"/>
                  </a:lnTo>
                  <a:lnTo>
                    <a:pt x="21591" y="4061"/>
                  </a:lnTo>
                  <a:cubicBezTo>
                    <a:pt x="21731" y="4201"/>
                    <a:pt x="21815" y="4369"/>
                    <a:pt x="21871" y="4537"/>
                  </a:cubicBezTo>
                  <a:cubicBezTo>
                    <a:pt x="21871" y="4593"/>
                    <a:pt x="21899" y="4621"/>
                    <a:pt x="21899" y="4677"/>
                  </a:cubicBezTo>
                  <a:cubicBezTo>
                    <a:pt x="21927" y="4733"/>
                    <a:pt x="21927" y="4789"/>
                    <a:pt x="21927" y="4817"/>
                  </a:cubicBezTo>
                  <a:cubicBezTo>
                    <a:pt x="21955" y="4929"/>
                    <a:pt x="21955" y="5041"/>
                    <a:pt x="21955" y="5125"/>
                  </a:cubicBezTo>
                  <a:cubicBezTo>
                    <a:pt x="21955" y="5237"/>
                    <a:pt x="21927" y="5349"/>
                    <a:pt x="21927" y="5461"/>
                  </a:cubicBezTo>
                  <a:cubicBezTo>
                    <a:pt x="21899" y="5573"/>
                    <a:pt x="21871" y="5657"/>
                    <a:pt x="21843" y="5769"/>
                  </a:cubicBezTo>
                  <a:cubicBezTo>
                    <a:pt x="21787" y="5993"/>
                    <a:pt x="21675" y="6189"/>
                    <a:pt x="21563" y="6357"/>
                  </a:cubicBezTo>
                  <a:cubicBezTo>
                    <a:pt x="21283" y="6805"/>
                    <a:pt x="20919" y="7169"/>
                    <a:pt x="20555" y="7505"/>
                  </a:cubicBezTo>
                  <a:cubicBezTo>
                    <a:pt x="20163" y="7841"/>
                    <a:pt x="19771" y="8121"/>
                    <a:pt x="19351" y="8373"/>
                  </a:cubicBezTo>
                  <a:lnTo>
                    <a:pt x="19267" y="8429"/>
                  </a:lnTo>
                  <a:cubicBezTo>
                    <a:pt x="19267" y="8429"/>
                    <a:pt x="19267" y="8429"/>
                    <a:pt x="19267" y="8429"/>
                  </a:cubicBezTo>
                  <a:cubicBezTo>
                    <a:pt x="19295" y="8429"/>
                    <a:pt x="19323" y="8401"/>
                    <a:pt x="19351" y="8373"/>
                  </a:cubicBezTo>
                  <a:cubicBezTo>
                    <a:pt x="19771" y="8149"/>
                    <a:pt x="20219" y="7925"/>
                    <a:pt x="20695" y="7757"/>
                  </a:cubicBezTo>
                  <a:cubicBezTo>
                    <a:pt x="20947" y="7673"/>
                    <a:pt x="21171" y="7589"/>
                    <a:pt x="21423" y="7533"/>
                  </a:cubicBezTo>
                  <a:cubicBezTo>
                    <a:pt x="21675" y="7477"/>
                    <a:pt x="21927" y="7449"/>
                    <a:pt x="22179" y="7421"/>
                  </a:cubicBezTo>
                  <a:cubicBezTo>
                    <a:pt x="22627" y="7393"/>
                    <a:pt x="23103" y="7477"/>
                    <a:pt x="23467" y="7673"/>
                  </a:cubicBezTo>
                  <a:cubicBezTo>
                    <a:pt x="23551" y="7729"/>
                    <a:pt x="23635" y="7785"/>
                    <a:pt x="23719" y="7841"/>
                  </a:cubicBezTo>
                  <a:cubicBezTo>
                    <a:pt x="23803" y="7897"/>
                    <a:pt x="23887" y="7981"/>
                    <a:pt x="23943" y="8037"/>
                  </a:cubicBezTo>
                  <a:cubicBezTo>
                    <a:pt x="24083" y="8205"/>
                    <a:pt x="24195" y="8345"/>
                    <a:pt x="24251" y="8513"/>
                  </a:cubicBezTo>
                  <a:lnTo>
                    <a:pt x="24251" y="8513"/>
                  </a:lnTo>
                  <a:lnTo>
                    <a:pt x="24251" y="8513"/>
                  </a:lnTo>
                  <a:lnTo>
                    <a:pt x="24251" y="8541"/>
                  </a:lnTo>
                  <a:lnTo>
                    <a:pt x="24251" y="8541"/>
                  </a:lnTo>
                  <a:cubicBezTo>
                    <a:pt x="24279" y="8681"/>
                    <a:pt x="24307" y="8877"/>
                    <a:pt x="24279" y="9073"/>
                  </a:cubicBezTo>
                  <a:cubicBezTo>
                    <a:pt x="24251" y="9269"/>
                    <a:pt x="24195" y="9465"/>
                    <a:pt x="24111" y="9661"/>
                  </a:cubicBezTo>
                  <a:cubicBezTo>
                    <a:pt x="23943" y="10054"/>
                    <a:pt x="23635" y="10390"/>
                    <a:pt x="23271" y="10642"/>
                  </a:cubicBezTo>
                  <a:cubicBezTo>
                    <a:pt x="22823" y="10922"/>
                    <a:pt x="22347" y="11118"/>
                    <a:pt x="21871" y="11258"/>
                  </a:cubicBezTo>
                  <a:cubicBezTo>
                    <a:pt x="21395" y="11398"/>
                    <a:pt x="20891" y="11510"/>
                    <a:pt x="20415" y="11566"/>
                  </a:cubicBezTo>
                  <a:cubicBezTo>
                    <a:pt x="20387" y="11566"/>
                    <a:pt x="20331" y="11566"/>
                    <a:pt x="20303" y="11594"/>
                  </a:cubicBezTo>
                  <a:lnTo>
                    <a:pt x="20303" y="11594"/>
                  </a:lnTo>
                  <a:cubicBezTo>
                    <a:pt x="20331" y="11594"/>
                    <a:pt x="20387" y="11594"/>
                    <a:pt x="20415" y="11566"/>
                  </a:cubicBezTo>
                  <a:cubicBezTo>
                    <a:pt x="21395" y="11510"/>
                    <a:pt x="22403" y="11510"/>
                    <a:pt x="23383" y="11846"/>
                  </a:cubicBezTo>
                  <a:cubicBezTo>
                    <a:pt x="23495" y="11902"/>
                    <a:pt x="23607" y="11930"/>
                    <a:pt x="23691" y="11986"/>
                  </a:cubicBezTo>
                  <a:cubicBezTo>
                    <a:pt x="23803" y="12042"/>
                    <a:pt x="23887" y="12098"/>
                    <a:pt x="23971" y="12154"/>
                  </a:cubicBezTo>
                  <a:cubicBezTo>
                    <a:pt x="24167" y="12294"/>
                    <a:pt x="24307" y="12434"/>
                    <a:pt x="24447" y="12602"/>
                  </a:cubicBezTo>
                  <a:cubicBezTo>
                    <a:pt x="24587" y="12770"/>
                    <a:pt x="24671" y="12966"/>
                    <a:pt x="24755" y="13134"/>
                  </a:cubicBezTo>
                  <a:cubicBezTo>
                    <a:pt x="24811" y="13330"/>
                    <a:pt x="24839" y="13498"/>
                    <a:pt x="24811" y="13694"/>
                  </a:cubicBezTo>
                  <a:lnTo>
                    <a:pt x="24811" y="13694"/>
                  </a:lnTo>
                  <a:lnTo>
                    <a:pt x="24811" y="13694"/>
                  </a:lnTo>
                  <a:lnTo>
                    <a:pt x="24811" y="13694"/>
                  </a:lnTo>
                  <a:lnTo>
                    <a:pt x="24811" y="13694"/>
                  </a:lnTo>
                  <a:cubicBezTo>
                    <a:pt x="24811" y="13862"/>
                    <a:pt x="24727" y="14030"/>
                    <a:pt x="24643" y="14198"/>
                  </a:cubicBezTo>
                  <a:cubicBezTo>
                    <a:pt x="24587" y="14282"/>
                    <a:pt x="24531" y="14366"/>
                    <a:pt x="24475" y="14450"/>
                  </a:cubicBezTo>
                  <a:cubicBezTo>
                    <a:pt x="24391" y="14534"/>
                    <a:pt x="24335" y="14590"/>
                    <a:pt x="24251" y="14674"/>
                  </a:cubicBezTo>
                  <a:cubicBezTo>
                    <a:pt x="24083" y="14814"/>
                    <a:pt x="23915" y="14926"/>
                    <a:pt x="23719" y="15010"/>
                  </a:cubicBezTo>
                  <a:cubicBezTo>
                    <a:pt x="23495" y="15122"/>
                    <a:pt x="23299" y="15178"/>
                    <a:pt x="23075" y="15206"/>
                  </a:cubicBezTo>
                  <a:cubicBezTo>
                    <a:pt x="22543" y="15290"/>
                    <a:pt x="22039" y="15290"/>
                    <a:pt x="21563" y="15234"/>
                  </a:cubicBezTo>
                  <a:cubicBezTo>
                    <a:pt x="21059" y="15150"/>
                    <a:pt x="20555" y="15038"/>
                    <a:pt x="20107" y="14926"/>
                  </a:cubicBezTo>
                  <a:lnTo>
                    <a:pt x="19939" y="14870"/>
                  </a:lnTo>
                  <a:lnTo>
                    <a:pt x="19939" y="14870"/>
                  </a:lnTo>
                  <a:lnTo>
                    <a:pt x="20107" y="14926"/>
                  </a:lnTo>
                  <a:cubicBezTo>
                    <a:pt x="20555" y="15094"/>
                    <a:pt x="21031" y="15262"/>
                    <a:pt x="21451" y="15514"/>
                  </a:cubicBezTo>
                  <a:cubicBezTo>
                    <a:pt x="21675" y="15626"/>
                    <a:pt x="21899" y="15738"/>
                    <a:pt x="22123" y="15906"/>
                  </a:cubicBezTo>
                  <a:cubicBezTo>
                    <a:pt x="22319" y="16046"/>
                    <a:pt x="22515" y="16214"/>
                    <a:pt x="22711" y="16382"/>
                  </a:cubicBezTo>
                  <a:cubicBezTo>
                    <a:pt x="22851" y="16522"/>
                    <a:pt x="22991" y="16718"/>
                    <a:pt x="23103" y="16914"/>
                  </a:cubicBezTo>
                  <a:cubicBezTo>
                    <a:pt x="23215" y="17082"/>
                    <a:pt x="23299" y="17306"/>
                    <a:pt x="23355" y="17503"/>
                  </a:cubicBezTo>
                  <a:cubicBezTo>
                    <a:pt x="23467" y="17923"/>
                    <a:pt x="23439" y="18315"/>
                    <a:pt x="23271" y="18623"/>
                  </a:cubicBezTo>
                  <a:lnTo>
                    <a:pt x="23271" y="18623"/>
                  </a:lnTo>
                  <a:lnTo>
                    <a:pt x="23271" y="18623"/>
                  </a:lnTo>
                  <a:lnTo>
                    <a:pt x="23271" y="18651"/>
                  </a:lnTo>
                  <a:lnTo>
                    <a:pt x="23271" y="18651"/>
                  </a:lnTo>
                  <a:cubicBezTo>
                    <a:pt x="23215" y="18707"/>
                    <a:pt x="23159" y="18791"/>
                    <a:pt x="23103" y="18847"/>
                  </a:cubicBezTo>
                  <a:cubicBezTo>
                    <a:pt x="23047" y="18931"/>
                    <a:pt x="22963" y="18987"/>
                    <a:pt x="22879" y="19043"/>
                  </a:cubicBezTo>
                  <a:cubicBezTo>
                    <a:pt x="22823" y="19099"/>
                    <a:pt x="22739" y="19155"/>
                    <a:pt x="22627" y="19183"/>
                  </a:cubicBezTo>
                  <a:cubicBezTo>
                    <a:pt x="22543" y="19239"/>
                    <a:pt x="22459" y="19267"/>
                    <a:pt x="22347" y="19295"/>
                  </a:cubicBezTo>
                  <a:cubicBezTo>
                    <a:pt x="22151" y="19379"/>
                    <a:pt x="21927" y="19407"/>
                    <a:pt x="21703" y="19407"/>
                  </a:cubicBezTo>
                  <a:cubicBezTo>
                    <a:pt x="21479" y="19407"/>
                    <a:pt x="21255" y="19379"/>
                    <a:pt x="21031" y="19323"/>
                  </a:cubicBezTo>
                  <a:cubicBezTo>
                    <a:pt x="20919" y="19295"/>
                    <a:pt x="20807" y="19267"/>
                    <a:pt x="20667" y="19211"/>
                  </a:cubicBezTo>
                  <a:cubicBezTo>
                    <a:pt x="20555" y="19155"/>
                    <a:pt x="20443" y="19127"/>
                    <a:pt x="20331" y="19071"/>
                  </a:cubicBezTo>
                  <a:cubicBezTo>
                    <a:pt x="20079" y="18959"/>
                    <a:pt x="19855" y="18847"/>
                    <a:pt x="19659" y="18707"/>
                  </a:cubicBezTo>
                  <a:cubicBezTo>
                    <a:pt x="19211" y="18455"/>
                    <a:pt x="18819" y="18147"/>
                    <a:pt x="18455" y="17839"/>
                  </a:cubicBezTo>
                  <a:cubicBezTo>
                    <a:pt x="18399" y="17783"/>
                    <a:pt x="18343" y="17727"/>
                    <a:pt x="18287" y="17699"/>
                  </a:cubicBezTo>
                  <a:lnTo>
                    <a:pt x="18287" y="17699"/>
                  </a:lnTo>
                  <a:cubicBezTo>
                    <a:pt x="18343" y="17755"/>
                    <a:pt x="18399" y="17783"/>
                    <a:pt x="18455" y="17839"/>
                  </a:cubicBezTo>
                  <a:cubicBezTo>
                    <a:pt x="18791" y="18175"/>
                    <a:pt x="19155" y="18539"/>
                    <a:pt x="19463" y="18931"/>
                  </a:cubicBezTo>
                  <a:cubicBezTo>
                    <a:pt x="19771" y="19323"/>
                    <a:pt x="20023" y="19771"/>
                    <a:pt x="20219" y="20247"/>
                  </a:cubicBezTo>
                  <a:cubicBezTo>
                    <a:pt x="20303" y="20443"/>
                    <a:pt x="20359" y="20667"/>
                    <a:pt x="20387" y="20891"/>
                  </a:cubicBezTo>
                  <a:cubicBezTo>
                    <a:pt x="20387" y="21003"/>
                    <a:pt x="20415" y="21115"/>
                    <a:pt x="20415" y="21227"/>
                  </a:cubicBezTo>
                  <a:cubicBezTo>
                    <a:pt x="20415" y="21311"/>
                    <a:pt x="20387" y="21423"/>
                    <a:pt x="20359" y="21535"/>
                  </a:cubicBezTo>
                  <a:cubicBezTo>
                    <a:pt x="20359" y="21647"/>
                    <a:pt x="20331" y="21731"/>
                    <a:pt x="20303" y="21843"/>
                  </a:cubicBezTo>
                  <a:cubicBezTo>
                    <a:pt x="20247" y="21927"/>
                    <a:pt x="20219" y="22011"/>
                    <a:pt x="20163" y="22095"/>
                  </a:cubicBezTo>
                  <a:cubicBezTo>
                    <a:pt x="20079" y="22263"/>
                    <a:pt x="19967" y="22431"/>
                    <a:pt x="19827" y="22515"/>
                  </a:cubicBezTo>
                  <a:lnTo>
                    <a:pt x="19827" y="22515"/>
                  </a:lnTo>
                  <a:lnTo>
                    <a:pt x="19827" y="22515"/>
                  </a:lnTo>
                  <a:lnTo>
                    <a:pt x="19827" y="22515"/>
                  </a:lnTo>
                  <a:lnTo>
                    <a:pt x="19827" y="22515"/>
                  </a:lnTo>
                  <a:cubicBezTo>
                    <a:pt x="19687" y="22627"/>
                    <a:pt x="19519" y="22711"/>
                    <a:pt x="19323" y="22739"/>
                  </a:cubicBezTo>
                  <a:cubicBezTo>
                    <a:pt x="19239" y="22767"/>
                    <a:pt x="19127" y="22767"/>
                    <a:pt x="19015" y="22767"/>
                  </a:cubicBezTo>
                  <a:cubicBezTo>
                    <a:pt x="18931" y="22767"/>
                    <a:pt x="18819" y="22767"/>
                    <a:pt x="18707" y="22767"/>
                  </a:cubicBezTo>
                  <a:cubicBezTo>
                    <a:pt x="18623" y="22739"/>
                    <a:pt x="18511" y="22739"/>
                    <a:pt x="18399" y="22711"/>
                  </a:cubicBezTo>
                  <a:cubicBezTo>
                    <a:pt x="18287" y="22683"/>
                    <a:pt x="18203" y="22627"/>
                    <a:pt x="18091" y="22599"/>
                  </a:cubicBezTo>
                  <a:cubicBezTo>
                    <a:pt x="17895" y="22515"/>
                    <a:pt x="17699" y="22375"/>
                    <a:pt x="17530" y="22263"/>
                  </a:cubicBezTo>
                  <a:cubicBezTo>
                    <a:pt x="17110" y="21927"/>
                    <a:pt x="16774" y="21535"/>
                    <a:pt x="16494" y="21115"/>
                  </a:cubicBezTo>
                  <a:cubicBezTo>
                    <a:pt x="16214" y="20723"/>
                    <a:pt x="15962" y="20275"/>
                    <a:pt x="15738" y="19855"/>
                  </a:cubicBezTo>
                  <a:cubicBezTo>
                    <a:pt x="15710" y="19771"/>
                    <a:pt x="15682" y="19687"/>
                    <a:pt x="15626" y="19603"/>
                  </a:cubicBezTo>
                  <a:lnTo>
                    <a:pt x="15626" y="19603"/>
                  </a:lnTo>
                  <a:cubicBezTo>
                    <a:pt x="15682" y="19687"/>
                    <a:pt x="15710" y="19771"/>
                    <a:pt x="15738" y="19855"/>
                  </a:cubicBezTo>
                  <a:cubicBezTo>
                    <a:pt x="15934" y="20303"/>
                    <a:pt x="16102" y="20751"/>
                    <a:pt x="16214" y="21255"/>
                  </a:cubicBezTo>
                  <a:cubicBezTo>
                    <a:pt x="16298" y="21479"/>
                    <a:pt x="16326" y="21731"/>
                    <a:pt x="16354" y="21983"/>
                  </a:cubicBezTo>
                  <a:cubicBezTo>
                    <a:pt x="16382" y="22123"/>
                    <a:pt x="16382" y="22235"/>
                    <a:pt x="16410" y="22375"/>
                  </a:cubicBezTo>
                  <a:cubicBezTo>
                    <a:pt x="16410" y="22487"/>
                    <a:pt x="16410" y="22627"/>
                    <a:pt x="16410" y="22739"/>
                  </a:cubicBezTo>
                  <a:cubicBezTo>
                    <a:pt x="16382" y="22963"/>
                    <a:pt x="16354" y="23187"/>
                    <a:pt x="16270" y="23411"/>
                  </a:cubicBezTo>
                  <a:cubicBezTo>
                    <a:pt x="16214" y="23607"/>
                    <a:pt x="16130" y="23803"/>
                    <a:pt x="15990" y="23999"/>
                  </a:cubicBezTo>
                  <a:cubicBezTo>
                    <a:pt x="15934" y="24083"/>
                    <a:pt x="15878" y="24167"/>
                    <a:pt x="15794" y="24223"/>
                  </a:cubicBezTo>
                  <a:cubicBezTo>
                    <a:pt x="15738" y="24307"/>
                    <a:pt x="15654" y="24363"/>
                    <a:pt x="15598" y="24419"/>
                  </a:cubicBezTo>
                  <a:cubicBezTo>
                    <a:pt x="15514" y="24503"/>
                    <a:pt x="15430" y="24531"/>
                    <a:pt x="15346" y="24587"/>
                  </a:cubicBezTo>
                  <a:cubicBezTo>
                    <a:pt x="15262" y="24615"/>
                    <a:pt x="15178" y="24643"/>
                    <a:pt x="15094" y="24671"/>
                  </a:cubicBezTo>
                  <a:close/>
                </a:path>
              </a:pathLst>
            </a:custGeom>
            <a:solidFill>
              <a:srgbClr val="F0D8A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3"/>
            <p:cNvSpPr/>
            <p:nvPr/>
          </p:nvSpPr>
          <p:spPr>
            <a:xfrm>
              <a:off x="5474800" y="3180225"/>
              <a:ext cx="518800" cy="910850"/>
            </a:xfrm>
            <a:custGeom>
              <a:rect b="b" l="l" r="r" t="t"/>
              <a:pathLst>
                <a:path extrusionOk="0" h="36434" w="20752">
                  <a:moveTo>
                    <a:pt x="1905" y="19603"/>
                  </a:moveTo>
                  <a:cubicBezTo>
                    <a:pt x="3165" y="11482"/>
                    <a:pt x="9270" y="4957"/>
                    <a:pt x="15403" y="1"/>
                  </a:cubicBezTo>
                  <a:cubicBezTo>
                    <a:pt x="15403" y="1"/>
                    <a:pt x="14619" y="6189"/>
                    <a:pt x="18511" y="18175"/>
                  </a:cubicBezTo>
                  <a:cubicBezTo>
                    <a:pt x="20752" y="27444"/>
                    <a:pt x="13303" y="35593"/>
                    <a:pt x="9914" y="36181"/>
                  </a:cubicBezTo>
                  <a:cubicBezTo>
                    <a:pt x="8486" y="36433"/>
                    <a:pt x="1" y="31729"/>
                    <a:pt x="1905" y="19603"/>
                  </a:cubicBezTo>
                  <a:close/>
                </a:path>
              </a:pathLst>
            </a:custGeom>
            <a:solidFill>
              <a:srgbClr val="489F8E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3"/>
            <p:cNvSpPr/>
            <p:nvPr/>
          </p:nvSpPr>
          <p:spPr>
            <a:xfrm>
              <a:off x="4642400" y="3619875"/>
              <a:ext cx="908750" cy="723925"/>
            </a:xfrm>
            <a:custGeom>
              <a:rect b="b" l="l" r="r" t="t"/>
              <a:pathLst>
                <a:path extrusionOk="0" h="28957" w="36350">
                  <a:moveTo>
                    <a:pt x="15038" y="22040"/>
                  </a:moveTo>
                  <a:cubicBezTo>
                    <a:pt x="7057" y="17419"/>
                    <a:pt x="2717" y="8430"/>
                    <a:pt x="0" y="1"/>
                  </a:cubicBezTo>
                  <a:cubicBezTo>
                    <a:pt x="0" y="1"/>
                    <a:pt x="6161" y="3333"/>
                    <a:pt x="20247" y="4089"/>
                  </a:cubicBezTo>
                  <a:cubicBezTo>
                    <a:pt x="30833" y="5518"/>
                    <a:pt x="36349" y="16579"/>
                    <a:pt x="35593" y="20388"/>
                  </a:cubicBezTo>
                  <a:cubicBezTo>
                    <a:pt x="35285" y="21984"/>
                    <a:pt x="26940" y="28957"/>
                    <a:pt x="15038" y="220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3"/>
            <p:cNvSpPr/>
            <p:nvPr/>
          </p:nvSpPr>
          <p:spPr>
            <a:xfrm>
              <a:off x="5027450" y="3173225"/>
              <a:ext cx="655300" cy="981550"/>
            </a:xfrm>
            <a:custGeom>
              <a:rect b="b" l="l" r="r" t="t"/>
              <a:pathLst>
                <a:path extrusionOk="0" h="39262" w="26212">
                  <a:moveTo>
                    <a:pt x="3697" y="26660"/>
                  </a:moveTo>
                  <a:cubicBezTo>
                    <a:pt x="0" y="18203"/>
                    <a:pt x="1849" y="8374"/>
                    <a:pt x="4649" y="1"/>
                  </a:cubicBezTo>
                  <a:cubicBezTo>
                    <a:pt x="4649" y="1"/>
                    <a:pt x="7646" y="6329"/>
                    <a:pt x="18539" y="15291"/>
                  </a:cubicBezTo>
                  <a:cubicBezTo>
                    <a:pt x="26212" y="22712"/>
                    <a:pt x="24084" y="34893"/>
                    <a:pt x="21255" y="37497"/>
                  </a:cubicBezTo>
                  <a:cubicBezTo>
                    <a:pt x="20051" y="38590"/>
                    <a:pt x="9186" y="39262"/>
                    <a:pt x="3697" y="266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9" name="Google Shape;989;p43"/>
          <p:cNvGrpSpPr/>
          <p:nvPr/>
        </p:nvGrpSpPr>
        <p:grpSpPr>
          <a:xfrm>
            <a:off x="805143" y="1721194"/>
            <a:ext cx="1390966" cy="3129141"/>
            <a:chOff x="1105348" y="1839874"/>
            <a:chExt cx="1439030" cy="3237265"/>
          </a:xfrm>
        </p:grpSpPr>
        <p:grpSp>
          <p:nvGrpSpPr>
            <p:cNvPr id="990" name="Google Shape;990;p43"/>
            <p:cNvGrpSpPr/>
            <p:nvPr/>
          </p:nvGrpSpPr>
          <p:grpSpPr>
            <a:xfrm>
              <a:off x="1105348" y="1839874"/>
              <a:ext cx="1439030" cy="3237265"/>
              <a:chOff x="4600950" y="3077775"/>
              <a:chExt cx="1125825" cy="2532675"/>
            </a:xfrm>
          </p:grpSpPr>
          <p:sp>
            <p:nvSpPr>
              <p:cNvPr id="991" name="Google Shape;991;p43"/>
              <p:cNvSpPr/>
              <p:nvPr/>
            </p:nvSpPr>
            <p:spPr>
              <a:xfrm>
                <a:off x="4651000" y="4213450"/>
                <a:ext cx="1075775" cy="1397000"/>
              </a:xfrm>
              <a:custGeom>
                <a:rect b="b" l="l" r="r" t="t"/>
                <a:pathLst>
                  <a:path extrusionOk="0" h="55880" w="43031">
                    <a:moveTo>
                      <a:pt x="19905" y="1"/>
                    </a:moveTo>
                    <a:cubicBezTo>
                      <a:pt x="15803" y="1"/>
                      <a:pt x="12676" y="1469"/>
                      <a:pt x="12676" y="1469"/>
                    </a:cubicBezTo>
                    <a:cubicBezTo>
                      <a:pt x="0" y="8373"/>
                      <a:pt x="4203" y="50937"/>
                      <a:pt x="4203" y="50937"/>
                    </a:cubicBezTo>
                    <a:cubicBezTo>
                      <a:pt x="4203" y="50937"/>
                      <a:pt x="19808" y="55879"/>
                      <a:pt x="30056" y="55879"/>
                    </a:cubicBezTo>
                    <a:cubicBezTo>
                      <a:pt x="35102" y="55879"/>
                      <a:pt x="38850" y="54681"/>
                      <a:pt x="38795" y="51104"/>
                    </a:cubicBezTo>
                    <a:cubicBezTo>
                      <a:pt x="38628" y="40263"/>
                      <a:pt x="43031" y="29589"/>
                      <a:pt x="41997" y="24885"/>
                    </a:cubicBezTo>
                    <a:cubicBezTo>
                      <a:pt x="40963" y="20149"/>
                      <a:pt x="34858" y="10708"/>
                      <a:pt x="34858" y="10708"/>
                    </a:cubicBezTo>
                    <a:cubicBezTo>
                      <a:pt x="30831" y="2007"/>
                      <a:pt x="24701" y="1"/>
                      <a:pt x="199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2" name="Google Shape;992;p43"/>
              <p:cNvSpPr/>
              <p:nvPr/>
            </p:nvSpPr>
            <p:spPr>
              <a:xfrm>
                <a:off x="4937025" y="3153075"/>
                <a:ext cx="652150" cy="1264400"/>
              </a:xfrm>
              <a:custGeom>
                <a:rect b="b" l="l" r="r" t="t"/>
                <a:pathLst>
                  <a:path extrusionOk="0" h="50576" w="26086">
                    <a:moveTo>
                      <a:pt x="10630" y="0"/>
                    </a:moveTo>
                    <a:cubicBezTo>
                      <a:pt x="6256" y="0"/>
                      <a:pt x="1769" y="1153"/>
                      <a:pt x="1769" y="1153"/>
                    </a:cubicBezTo>
                    <a:cubicBezTo>
                      <a:pt x="1769" y="1153"/>
                      <a:pt x="2436" y="24937"/>
                      <a:pt x="2202" y="33009"/>
                    </a:cubicBezTo>
                    <a:cubicBezTo>
                      <a:pt x="2102" y="35778"/>
                      <a:pt x="1" y="45285"/>
                      <a:pt x="1" y="45285"/>
                    </a:cubicBezTo>
                    <a:cubicBezTo>
                      <a:pt x="1" y="45285"/>
                      <a:pt x="5071" y="45318"/>
                      <a:pt x="9274" y="46452"/>
                    </a:cubicBezTo>
                    <a:cubicBezTo>
                      <a:pt x="14142" y="47725"/>
                      <a:pt x="18069" y="50576"/>
                      <a:pt x="19493" y="50576"/>
                    </a:cubicBezTo>
                    <a:cubicBezTo>
                      <a:pt x="19561" y="50576"/>
                      <a:pt x="19624" y="50569"/>
                      <a:pt x="19681" y="50555"/>
                    </a:cubicBezTo>
                    <a:cubicBezTo>
                      <a:pt x="20749" y="50288"/>
                      <a:pt x="16179" y="45184"/>
                      <a:pt x="15779" y="44484"/>
                    </a:cubicBezTo>
                    <a:cubicBezTo>
                      <a:pt x="12877" y="38780"/>
                      <a:pt x="15745" y="31842"/>
                      <a:pt x="15745" y="31842"/>
                    </a:cubicBezTo>
                    <a:cubicBezTo>
                      <a:pt x="15745" y="31842"/>
                      <a:pt x="21449" y="31842"/>
                      <a:pt x="22950" y="30808"/>
                    </a:cubicBezTo>
                    <a:cubicBezTo>
                      <a:pt x="24385" y="29840"/>
                      <a:pt x="25052" y="26671"/>
                      <a:pt x="24918" y="26304"/>
                    </a:cubicBezTo>
                    <a:lnTo>
                      <a:pt x="24918" y="26271"/>
                    </a:lnTo>
                    <a:cubicBezTo>
                      <a:pt x="24918" y="26271"/>
                      <a:pt x="25019" y="26311"/>
                      <a:pt x="25158" y="26311"/>
                    </a:cubicBezTo>
                    <a:cubicBezTo>
                      <a:pt x="25442" y="26311"/>
                      <a:pt x="25885" y="26145"/>
                      <a:pt x="25953" y="25137"/>
                    </a:cubicBezTo>
                    <a:cubicBezTo>
                      <a:pt x="26086" y="23636"/>
                      <a:pt x="24852" y="23169"/>
                      <a:pt x="24852" y="23169"/>
                    </a:cubicBezTo>
                    <a:cubicBezTo>
                      <a:pt x="24852" y="23169"/>
                      <a:pt x="25385" y="22268"/>
                      <a:pt x="25519" y="21601"/>
                    </a:cubicBezTo>
                    <a:cubicBezTo>
                      <a:pt x="25552" y="21201"/>
                      <a:pt x="25352" y="20967"/>
                      <a:pt x="25052" y="20667"/>
                    </a:cubicBezTo>
                    <a:cubicBezTo>
                      <a:pt x="24785" y="20367"/>
                      <a:pt x="24451" y="20133"/>
                      <a:pt x="24351" y="19766"/>
                    </a:cubicBezTo>
                    <a:cubicBezTo>
                      <a:pt x="24185" y="19333"/>
                      <a:pt x="25786" y="18766"/>
                      <a:pt x="25752" y="17531"/>
                    </a:cubicBezTo>
                    <a:cubicBezTo>
                      <a:pt x="25786" y="16431"/>
                      <a:pt x="25552" y="16297"/>
                      <a:pt x="23384" y="15030"/>
                    </a:cubicBezTo>
                    <a:cubicBezTo>
                      <a:pt x="21216" y="13795"/>
                      <a:pt x="22550" y="10426"/>
                      <a:pt x="22417" y="8825"/>
                    </a:cubicBezTo>
                    <a:cubicBezTo>
                      <a:pt x="22350" y="7191"/>
                      <a:pt x="21082" y="3455"/>
                      <a:pt x="16279" y="1020"/>
                    </a:cubicBezTo>
                    <a:cubicBezTo>
                      <a:pt x="14747" y="259"/>
                      <a:pt x="12701" y="0"/>
                      <a:pt x="10630" y="0"/>
                    </a:cubicBezTo>
                    <a:close/>
                  </a:path>
                </a:pathLst>
              </a:custGeom>
              <a:solidFill>
                <a:srgbClr val="8E3A32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3" name="Google Shape;993;p43"/>
              <p:cNvSpPr/>
              <p:nvPr/>
            </p:nvSpPr>
            <p:spPr>
              <a:xfrm>
                <a:off x="5454900" y="3669725"/>
                <a:ext cx="133450" cy="141125"/>
              </a:xfrm>
              <a:custGeom>
                <a:rect b="b" l="l" r="r" t="t"/>
                <a:pathLst>
                  <a:path extrusionOk="0" h="5645" w="5338">
                    <a:moveTo>
                      <a:pt x="4304" y="1"/>
                    </a:moveTo>
                    <a:cubicBezTo>
                      <a:pt x="3970" y="368"/>
                      <a:pt x="1969" y="2603"/>
                      <a:pt x="0" y="2670"/>
                    </a:cubicBezTo>
                    <a:cubicBezTo>
                      <a:pt x="0" y="2670"/>
                      <a:pt x="2169" y="5505"/>
                      <a:pt x="4170" y="5638"/>
                    </a:cubicBezTo>
                    <a:lnTo>
                      <a:pt x="4170" y="5605"/>
                    </a:lnTo>
                    <a:cubicBezTo>
                      <a:pt x="4170" y="5605"/>
                      <a:pt x="4267" y="5645"/>
                      <a:pt x="4402" y="5645"/>
                    </a:cubicBezTo>
                    <a:cubicBezTo>
                      <a:pt x="4679" y="5645"/>
                      <a:pt x="5115" y="5479"/>
                      <a:pt x="5204" y="4471"/>
                    </a:cubicBezTo>
                    <a:cubicBezTo>
                      <a:pt x="5338" y="2970"/>
                      <a:pt x="4070" y="2503"/>
                      <a:pt x="4070" y="2503"/>
                    </a:cubicBezTo>
                    <a:cubicBezTo>
                      <a:pt x="4070" y="2503"/>
                      <a:pt x="4637" y="1602"/>
                      <a:pt x="4737" y="935"/>
                    </a:cubicBezTo>
                    <a:cubicBezTo>
                      <a:pt x="4804" y="535"/>
                      <a:pt x="4570" y="301"/>
                      <a:pt x="4304" y="1"/>
                    </a:cubicBezTo>
                    <a:close/>
                  </a:path>
                </a:pathLst>
              </a:custGeom>
              <a:solidFill>
                <a:srgbClr val="692B25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" name="Google Shape;994;p43"/>
              <p:cNvSpPr/>
              <p:nvPr/>
            </p:nvSpPr>
            <p:spPr>
              <a:xfrm>
                <a:off x="5306450" y="3353575"/>
                <a:ext cx="134300" cy="88525"/>
              </a:xfrm>
              <a:custGeom>
                <a:rect b="b" l="l" r="r" t="t"/>
                <a:pathLst>
                  <a:path extrusionOk="0" h="3541" w="5372">
                    <a:moveTo>
                      <a:pt x="4146" y="0"/>
                    </a:moveTo>
                    <a:cubicBezTo>
                      <a:pt x="2993" y="0"/>
                      <a:pt x="859" y="707"/>
                      <a:pt x="1" y="3540"/>
                    </a:cubicBezTo>
                    <a:cubicBezTo>
                      <a:pt x="1" y="3540"/>
                      <a:pt x="1818" y="1250"/>
                      <a:pt x="4076" y="1250"/>
                    </a:cubicBezTo>
                    <a:cubicBezTo>
                      <a:pt x="4432" y="1250"/>
                      <a:pt x="4799" y="1307"/>
                      <a:pt x="5171" y="1439"/>
                    </a:cubicBezTo>
                    <a:cubicBezTo>
                      <a:pt x="5171" y="1439"/>
                      <a:pt x="5371" y="538"/>
                      <a:pt x="4838" y="138"/>
                    </a:cubicBezTo>
                    <a:cubicBezTo>
                      <a:pt x="4720" y="57"/>
                      <a:pt x="4472" y="0"/>
                      <a:pt x="4146" y="0"/>
                    </a:cubicBezTo>
                    <a:close/>
                  </a:path>
                </a:pathLst>
              </a:custGeom>
              <a:solidFill>
                <a:srgbClr val="52211D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5" name="Google Shape;995;p43"/>
              <p:cNvSpPr/>
              <p:nvPr/>
            </p:nvSpPr>
            <p:spPr>
              <a:xfrm>
                <a:off x="5030425" y="3093725"/>
                <a:ext cx="465200" cy="301675"/>
              </a:xfrm>
              <a:custGeom>
                <a:rect b="b" l="l" r="r" t="t"/>
                <a:pathLst>
                  <a:path extrusionOk="0" h="12067" w="18608">
                    <a:moveTo>
                      <a:pt x="4965" y="1"/>
                    </a:moveTo>
                    <a:cubicBezTo>
                      <a:pt x="3463" y="1"/>
                      <a:pt x="1812" y="161"/>
                      <a:pt x="1" y="525"/>
                    </a:cubicBezTo>
                    <a:lnTo>
                      <a:pt x="4437" y="12066"/>
                    </a:lnTo>
                    <a:cubicBezTo>
                      <a:pt x="4437" y="12066"/>
                      <a:pt x="6372" y="10999"/>
                      <a:pt x="11842" y="9431"/>
                    </a:cubicBezTo>
                    <a:cubicBezTo>
                      <a:pt x="13824" y="8875"/>
                      <a:pt x="15280" y="8753"/>
                      <a:pt x="16319" y="8753"/>
                    </a:cubicBezTo>
                    <a:cubicBezTo>
                      <a:pt x="17139" y="8753"/>
                      <a:pt x="17699" y="8829"/>
                      <a:pt x="18052" y="8829"/>
                    </a:cubicBezTo>
                    <a:cubicBezTo>
                      <a:pt x="18487" y="8829"/>
                      <a:pt x="18608" y="8714"/>
                      <a:pt x="18514" y="8197"/>
                    </a:cubicBezTo>
                    <a:cubicBezTo>
                      <a:pt x="18311" y="6980"/>
                      <a:pt x="14887" y="1"/>
                      <a:pt x="49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6" name="Google Shape;996;p43"/>
              <p:cNvSpPr/>
              <p:nvPr/>
            </p:nvSpPr>
            <p:spPr>
              <a:xfrm>
                <a:off x="4600950" y="3077775"/>
                <a:ext cx="947375" cy="1452200"/>
              </a:xfrm>
              <a:custGeom>
                <a:rect b="b" l="l" r="r" t="t"/>
                <a:pathLst>
                  <a:path extrusionOk="0" h="58088" w="37895">
                    <a:moveTo>
                      <a:pt x="20645" y="0"/>
                    </a:moveTo>
                    <a:cubicBezTo>
                      <a:pt x="16784" y="0"/>
                      <a:pt x="12427" y="1320"/>
                      <a:pt x="8874" y="5866"/>
                    </a:cubicBezTo>
                    <a:cubicBezTo>
                      <a:pt x="1" y="17241"/>
                      <a:pt x="10308" y="30050"/>
                      <a:pt x="12276" y="34687"/>
                    </a:cubicBezTo>
                    <a:cubicBezTo>
                      <a:pt x="12376" y="34887"/>
                      <a:pt x="12476" y="35154"/>
                      <a:pt x="12510" y="35321"/>
                    </a:cubicBezTo>
                    <a:cubicBezTo>
                      <a:pt x="12543" y="35521"/>
                      <a:pt x="12610" y="35688"/>
                      <a:pt x="12610" y="35854"/>
                    </a:cubicBezTo>
                    <a:cubicBezTo>
                      <a:pt x="12610" y="39023"/>
                      <a:pt x="8140" y="53400"/>
                      <a:pt x="8140" y="53400"/>
                    </a:cubicBezTo>
                    <a:cubicBezTo>
                      <a:pt x="14450" y="57137"/>
                      <a:pt x="21744" y="58088"/>
                      <a:pt x="27530" y="58088"/>
                    </a:cubicBezTo>
                    <a:cubicBezTo>
                      <a:pt x="33519" y="58088"/>
                      <a:pt x="37894" y="57069"/>
                      <a:pt x="37894" y="57069"/>
                    </a:cubicBezTo>
                    <a:cubicBezTo>
                      <a:pt x="37894" y="57069"/>
                      <a:pt x="34125" y="51866"/>
                      <a:pt x="31523" y="44627"/>
                    </a:cubicBezTo>
                    <a:cubicBezTo>
                      <a:pt x="31457" y="44294"/>
                      <a:pt x="31323" y="43993"/>
                      <a:pt x="31223" y="43693"/>
                    </a:cubicBezTo>
                    <a:cubicBezTo>
                      <a:pt x="30856" y="42526"/>
                      <a:pt x="30523" y="41292"/>
                      <a:pt x="30222" y="40024"/>
                    </a:cubicBezTo>
                    <a:cubicBezTo>
                      <a:pt x="30189" y="39724"/>
                      <a:pt x="30122" y="39490"/>
                      <a:pt x="30056" y="39223"/>
                    </a:cubicBezTo>
                    <a:cubicBezTo>
                      <a:pt x="29822" y="37956"/>
                      <a:pt x="29622" y="36622"/>
                      <a:pt x="29488" y="35221"/>
                    </a:cubicBezTo>
                    <a:cubicBezTo>
                      <a:pt x="29488" y="35054"/>
                      <a:pt x="23718" y="32785"/>
                      <a:pt x="22183" y="25881"/>
                    </a:cubicBezTo>
                    <a:cubicBezTo>
                      <a:pt x="18381" y="8935"/>
                      <a:pt x="30389" y="2530"/>
                      <a:pt x="30389" y="2530"/>
                    </a:cubicBezTo>
                    <a:cubicBezTo>
                      <a:pt x="30389" y="2530"/>
                      <a:pt x="25992" y="0"/>
                      <a:pt x="206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7" name="Google Shape;997;p43"/>
              <p:cNvSpPr/>
              <p:nvPr/>
            </p:nvSpPr>
            <p:spPr>
              <a:xfrm>
                <a:off x="4897000" y="4102550"/>
                <a:ext cx="673850" cy="403900"/>
              </a:xfrm>
              <a:custGeom>
                <a:rect b="b" l="l" r="r" t="t"/>
                <a:pathLst>
                  <a:path extrusionOk="0" h="16156" w="26954">
                    <a:moveTo>
                      <a:pt x="1" y="0"/>
                    </a:moveTo>
                    <a:cubicBezTo>
                      <a:pt x="2246" y="7718"/>
                      <a:pt x="22877" y="16155"/>
                      <a:pt x="25747" y="16155"/>
                    </a:cubicBezTo>
                    <a:cubicBezTo>
                      <a:pt x="25904" y="16155"/>
                      <a:pt x="26008" y="16130"/>
                      <a:pt x="26052" y="16078"/>
                    </a:cubicBezTo>
                    <a:cubicBezTo>
                      <a:pt x="26953" y="15111"/>
                      <a:pt x="20682" y="3703"/>
                      <a:pt x="20682" y="3703"/>
                    </a:cubicBezTo>
                    <a:cubicBezTo>
                      <a:pt x="16179" y="3336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8" name="Google Shape;998;p43"/>
              <p:cNvSpPr/>
              <p:nvPr/>
            </p:nvSpPr>
            <p:spPr>
              <a:xfrm>
                <a:off x="5001250" y="4115050"/>
                <a:ext cx="388625" cy="78425"/>
              </a:xfrm>
              <a:custGeom>
                <a:rect b="b" l="l" r="r" t="t"/>
                <a:pathLst>
                  <a:path extrusionOk="0" h="3137" w="15545">
                    <a:moveTo>
                      <a:pt x="0" y="1"/>
                    </a:moveTo>
                    <a:cubicBezTo>
                      <a:pt x="601" y="167"/>
                      <a:pt x="9640" y="3070"/>
                      <a:pt x="15545" y="3136"/>
                    </a:cubicBezTo>
                    <a:cubicBezTo>
                      <a:pt x="15478" y="2836"/>
                      <a:pt x="15344" y="2536"/>
                      <a:pt x="15278" y="2236"/>
                    </a:cubicBezTo>
                    <a:cubicBezTo>
                      <a:pt x="13410" y="2236"/>
                      <a:pt x="7639" y="2035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9" name="Google Shape;999;p43"/>
              <p:cNvSpPr/>
              <p:nvPr/>
            </p:nvSpPr>
            <p:spPr>
              <a:xfrm>
                <a:off x="4907850" y="3947425"/>
                <a:ext cx="450350" cy="131800"/>
              </a:xfrm>
              <a:custGeom>
                <a:rect b="b" l="l" r="r" t="t"/>
                <a:pathLst>
                  <a:path extrusionOk="0" h="5272" w="18014">
                    <a:moveTo>
                      <a:pt x="0" y="1"/>
                    </a:moveTo>
                    <a:lnTo>
                      <a:pt x="0" y="1"/>
                    </a:lnTo>
                    <a:cubicBezTo>
                      <a:pt x="100" y="201"/>
                      <a:pt x="200" y="435"/>
                      <a:pt x="234" y="601"/>
                    </a:cubicBezTo>
                    <a:cubicBezTo>
                      <a:pt x="2769" y="2036"/>
                      <a:pt x="7906" y="4004"/>
                      <a:pt x="18013" y="5271"/>
                    </a:cubicBezTo>
                    <a:cubicBezTo>
                      <a:pt x="17913" y="5004"/>
                      <a:pt x="17880" y="4738"/>
                      <a:pt x="17780" y="4537"/>
                    </a:cubicBezTo>
                    <a:cubicBezTo>
                      <a:pt x="13610" y="4171"/>
                      <a:pt x="5771" y="3070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00" name="Google Shape;1000;p43"/>
            <p:cNvSpPr/>
            <p:nvPr/>
          </p:nvSpPr>
          <p:spPr>
            <a:xfrm>
              <a:off x="2053037" y="2347051"/>
              <a:ext cx="167029" cy="40447"/>
            </a:xfrm>
            <a:custGeom>
              <a:rect b="b" l="l" r="r" t="t"/>
              <a:pathLst>
                <a:path extrusionOk="0" h="3205" w="13011">
                  <a:moveTo>
                    <a:pt x="1" y="0"/>
                  </a:moveTo>
                  <a:lnTo>
                    <a:pt x="1" y="0"/>
                  </a:lnTo>
                  <a:cubicBezTo>
                    <a:pt x="1085" y="1484"/>
                    <a:pt x="2759" y="2568"/>
                    <a:pt x="4661" y="3005"/>
                  </a:cubicBezTo>
                  <a:cubicBezTo>
                    <a:pt x="5276" y="3136"/>
                    <a:pt x="5914" y="3205"/>
                    <a:pt x="6558" y="3205"/>
                  </a:cubicBezTo>
                  <a:cubicBezTo>
                    <a:pt x="7506" y="3205"/>
                    <a:pt x="8468" y="3056"/>
                    <a:pt x="9397" y="2739"/>
                  </a:cubicBezTo>
                  <a:cubicBezTo>
                    <a:pt x="9909" y="3001"/>
                    <a:pt x="10447" y="3092"/>
                    <a:pt x="10946" y="3092"/>
                  </a:cubicBezTo>
                  <a:cubicBezTo>
                    <a:pt x="12077" y="3092"/>
                    <a:pt x="13011" y="2625"/>
                    <a:pt x="13011" y="2625"/>
                  </a:cubicBezTo>
                  <a:cubicBezTo>
                    <a:pt x="11736" y="2340"/>
                    <a:pt x="9302" y="266"/>
                    <a:pt x="9302" y="266"/>
                  </a:cubicBezTo>
                  <a:cubicBezTo>
                    <a:pt x="8141" y="1236"/>
                    <a:pt x="6487" y="1845"/>
                    <a:pt x="4813" y="1845"/>
                  </a:cubicBezTo>
                  <a:cubicBezTo>
                    <a:pt x="3120" y="1845"/>
                    <a:pt x="1370" y="121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1" name="Google Shape;1001;p43"/>
          <p:cNvSpPr txBox="1"/>
          <p:nvPr>
            <p:ph idx="6" type="title"/>
          </p:nvPr>
        </p:nvSpPr>
        <p:spPr>
          <a:xfrm>
            <a:off x="2435328" y="1538950"/>
            <a:ext cx="28227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Finishing novel</a:t>
            </a:r>
            <a:endParaRPr/>
          </a:p>
        </p:txBody>
      </p:sp>
      <p:sp>
        <p:nvSpPr>
          <p:cNvPr id="1002" name="Google Shape;1002;p43"/>
          <p:cNvSpPr txBox="1"/>
          <p:nvPr>
            <p:ph idx="7" type="title"/>
          </p:nvPr>
        </p:nvSpPr>
        <p:spPr>
          <a:xfrm>
            <a:off x="3209028" y="1121350"/>
            <a:ext cx="1275300" cy="41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3</a:t>
            </a:r>
            <a:endParaRPr/>
          </a:p>
        </p:txBody>
      </p:sp>
      <p:sp>
        <p:nvSpPr>
          <p:cNvPr id="1003" name="Google Shape;1003;p43"/>
          <p:cNvSpPr txBox="1"/>
          <p:nvPr>
            <p:ph idx="8" type="subTitle"/>
          </p:nvPr>
        </p:nvSpPr>
        <p:spPr>
          <a:xfrm>
            <a:off x="2408488" y="2151825"/>
            <a:ext cx="2822700" cy="269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We will finish the novel as a class.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Students will be given</a:t>
            </a: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i="1" lang="en" sz="1200">
                <a:latin typeface="Poppins"/>
                <a:ea typeface="Poppins"/>
                <a:cs typeface="Poppins"/>
                <a:sym typeface="Poppins"/>
              </a:rPr>
              <a:t>3 options</a:t>
            </a:r>
            <a:r>
              <a:rPr lang="en" sz="1200"/>
              <a:t> for the final project: 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Create a TikTok that talks about one of the mother/daughter relationships. </a:t>
            </a: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Or </a:t>
            </a:r>
            <a:r>
              <a:rPr lang="en" sz="1200"/>
              <a:t>write an essay comparing the book and film. </a:t>
            </a: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Or </a:t>
            </a:r>
            <a:r>
              <a:rPr lang="en" sz="1200"/>
              <a:t>write a personal essay about a  daughter/mother you relate to. 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</p:txBody>
      </p:sp>
      <p:sp>
        <p:nvSpPr>
          <p:cNvPr id="1004" name="Google Shape;1004;p43"/>
          <p:cNvSpPr txBox="1"/>
          <p:nvPr>
            <p:ph idx="9" type="title"/>
          </p:nvPr>
        </p:nvSpPr>
        <p:spPr>
          <a:xfrm>
            <a:off x="5365031" y="1538950"/>
            <a:ext cx="28227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 groups </a:t>
            </a:r>
            <a:endParaRPr/>
          </a:p>
        </p:txBody>
      </p:sp>
      <p:sp>
        <p:nvSpPr>
          <p:cNvPr id="1005" name="Google Shape;1005;p43"/>
          <p:cNvSpPr txBox="1"/>
          <p:nvPr>
            <p:ph idx="13" type="title"/>
          </p:nvPr>
        </p:nvSpPr>
        <p:spPr>
          <a:xfrm>
            <a:off x="6295856" y="1121350"/>
            <a:ext cx="1275300" cy="41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4</a:t>
            </a:r>
            <a:endParaRPr/>
          </a:p>
        </p:txBody>
      </p:sp>
      <p:sp>
        <p:nvSpPr>
          <p:cNvPr id="1006" name="Google Shape;1006;p43"/>
          <p:cNvSpPr txBox="1"/>
          <p:nvPr>
            <p:ph idx="14" type="subTitle"/>
          </p:nvPr>
        </p:nvSpPr>
        <p:spPr>
          <a:xfrm>
            <a:off x="5443600" y="2098275"/>
            <a:ext cx="2822700" cy="269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I will show students 5 YA novels. They will be asked to list which 3 novels </a:t>
            </a:r>
            <a:r>
              <a:rPr lang="en" sz="1200"/>
              <a:t>interest</a:t>
            </a:r>
            <a:r>
              <a:rPr lang="en" sz="1200"/>
              <a:t> them the most, this is how groups will be made. There will be 4 groups in total.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They will read as a group and after reading some chapters, we will come back as a class and discuss.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For discussion, students will share what their book is about (character, setting, plot)</a:t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007" name="Google Shape;1007;p43"/>
          <p:cNvSpPr txBox="1"/>
          <p:nvPr>
            <p:ph idx="15" type="title"/>
          </p:nvPr>
        </p:nvSpPr>
        <p:spPr>
          <a:xfrm>
            <a:off x="2543375" y="466550"/>
            <a:ext cx="588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Activities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1008" name="Google Shape;1008;p43"/>
          <p:cNvGrpSpPr/>
          <p:nvPr/>
        </p:nvGrpSpPr>
        <p:grpSpPr>
          <a:xfrm>
            <a:off x="91103" y="1907042"/>
            <a:ext cx="1353203" cy="2943301"/>
            <a:chOff x="616492" y="1566323"/>
            <a:chExt cx="1304795" cy="2838011"/>
          </a:xfrm>
        </p:grpSpPr>
        <p:grpSp>
          <p:nvGrpSpPr>
            <p:cNvPr id="1009" name="Google Shape;1009;p43"/>
            <p:cNvGrpSpPr/>
            <p:nvPr/>
          </p:nvGrpSpPr>
          <p:grpSpPr>
            <a:xfrm>
              <a:off x="616492" y="1566323"/>
              <a:ext cx="1304795" cy="2838011"/>
              <a:chOff x="1837325" y="4048350"/>
              <a:chExt cx="1004075" cy="2183925"/>
            </a:xfrm>
          </p:grpSpPr>
          <p:sp>
            <p:nvSpPr>
              <p:cNvPr id="1010" name="Google Shape;1010;p43"/>
              <p:cNvSpPr/>
              <p:nvPr/>
            </p:nvSpPr>
            <p:spPr>
              <a:xfrm>
                <a:off x="1869000" y="5075375"/>
                <a:ext cx="972400" cy="1156900"/>
              </a:xfrm>
              <a:custGeom>
                <a:rect b="b" l="l" r="r" t="t"/>
                <a:pathLst>
                  <a:path extrusionOk="0" h="46276" w="38896">
                    <a:moveTo>
                      <a:pt x="17973" y="1"/>
                    </a:moveTo>
                    <a:cubicBezTo>
                      <a:pt x="14283" y="1"/>
                      <a:pt x="11476" y="1316"/>
                      <a:pt x="11476" y="1316"/>
                    </a:cubicBezTo>
                    <a:cubicBezTo>
                      <a:pt x="1" y="7521"/>
                      <a:pt x="3870" y="45981"/>
                      <a:pt x="3870" y="45981"/>
                    </a:cubicBezTo>
                    <a:cubicBezTo>
                      <a:pt x="3870" y="45981"/>
                      <a:pt x="7628" y="46276"/>
                      <a:pt x="12576" y="46276"/>
                    </a:cubicBezTo>
                    <a:cubicBezTo>
                      <a:pt x="22147" y="46276"/>
                      <a:pt x="36170" y="45174"/>
                      <a:pt x="36060" y="38710"/>
                    </a:cubicBezTo>
                    <a:cubicBezTo>
                      <a:pt x="35893" y="28936"/>
                      <a:pt x="38895" y="26701"/>
                      <a:pt x="37928" y="22465"/>
                    </a:cubicBezTo>
                    <a:cubicBezTo>
                      <a:pt x="36960" y="18195"/>
                      <a:pt x="31490" y="9655"/>
                      <a:pt x="31490" y="9655"/>
                    </a:cubicBezTo>
                    <a:cubicBezTo>
                      <a:pt x="27836" y="1808"/>
                      <a:pt x="22298" y="1"/>
                      <a:pt x="179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rotWithShape="0" algn="bl" dir="5400000" dist="28575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1" name="Google Shape;1011;p43"/>
              <p:cNvSpPr/>
              <p:nvPr/>
            </p:nvSpPr>
            <p:spPr>
              <a:xfrm>
                <a:off x="2107500" y="4048350"/>
                <a:ext cx="517900" cy="389450"/>
              </a:xfrm>
              <a:custGeom>
                <a:rect b="b" l="l" r="r" t="t"/>
                <a:pathLst>
                  <a:path extrusionOk="0" h="15578" w="20716">
                    <a:moveTo>
                      <a:pt x="7806" y="0"/>
                    </a:moveTo>
                    <a:cubicBezTo>
                      <a:pt x="3503" y="0"/>
                      <a:pt x="1" y="3503"/>
                      <a:pt x="1" y="7806"/>
                    </a:cubicBezTo>
                    <a:cubicBezTo>
                      <a:pt x="1" y="12075"/>
                      <a:pt x="3503" y="15578"/>
                      <a:pt x="7806" y="15578"/>
                    </a:cubicBezTo>
                    <a:cubicBezTo>
                      <a:pt x="12110" y="15578"/>
                      <a:pt x="20215" y="10975"/>
                      <a:pt x="20449" y="6672"/>
                    </a:cubicBezTo>
                    <a:cubicBezTo>
                      <a:pt x="20716" y="1234"/>
                      <a:pt x="12110" y="0"/>
                      <a:pt x="78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28575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2" name="Google Shape;1012;p43"/>
              <p:cNvSpPr/>
              <p:nvPr/>
            </p:nvSpPr>
            <p:spPr>
              <a:xfrm>
                <a:off x="2128350" y="4121625"/>
                <a:ext cx="587125" cy="1141500"/>
              </a:xfrm>
              <a:custGeom>
                <a:rect b="b" l="l" r="r" t="t"/>
                <a:pathLst>
                  <a:path extrusionOk="0" h="45660" w="23485">
                    <a:moveTo>
                      <a:pt x="9567" y="0"/>
                    </a:moveTo>
                    <a:cubicBezTo>
                      <a:pt x="5636" y="0"/>
                      <a:pt x="1635" y="1039"/>
                      <a:pt x="1635" y="1039"/>
                    </a:cubicBezTo>
                    <a:cubicBezTo>
                      <a:pt x="1635" y="1039"/>
                      <a:pt x="2269" y="22454"/>
                      <a:pt x="2002" y="29759"/>
                    </a:cubicBezTo>
                    <a:cubicBezTo>
                      <a:pt x="1936" y="32261"/>
                      <a:pt x="1" y="40834"/>
                      <a:pt x="1" y="40834"/>
                    </a:cubicBezTo>
                    <a:cubicBezTo>
                      <a:pt x="1" y="40834"/>
                      <a:pt x="4604" y="40900"/>
                      <a:pt x="8373" y="41901"/>
                    </a:cubicBezTo>
                    <a:cubicBezTo>
                      <a:pt x="12777" y="43073"/>
                      <a:pt x="16308" y="45660"/>
                      <a:pt x="17595" y="45660"/>
                    </a:cubicBezTo>
                    <a:cubicBezTo>
                      <a:pt x="17663" y="45660"/>
                      <a:pt x="17725" y="45652"/>
                      <a:pt x="17780" y="45637"/>
                    </a:cubicBezTo>
                    <a:cubicBezTo>
                      <a:pt x="18781" y="45404"/>
                      <a:pt x="14611" y="40800"/>
                      <a:pt x="14278" y="40133"/>
                    </a:cubicBezTo>
                    <a:cubicBezTo>
                      <a:pt x="11642" y="34930"/>
                      <a:pt x="14211" y="28725"/>
                      <a:pt x="14211" y="28725"/>
                    </a:cubicBezTo>
                    <a:cubicBezTo>
                      <a:pt x="14211" y="28725"/>
                      <a:pt x="19381" y="28658"/>
                      <a:pt x="20716" y="27758"/>
                    </a:cubicBezTo>
                    <a:cubicBezTo>
                      <a:pt x="21983" y="26890"/>
                      <a:pt x="22617" y="23988"/>
                      <a:pt x="22484" y="23655"/>
                    </a:cubicBezTo>
                    <a:lnTo>
                      <a:pt x="22484" y="23621"/>
                    </a:lnTo>
                    <a:cubicBezTo>
                      <a:pt x="22484" y="23621"/>
                      <a:pt x="22564" y="23650"/>
                      <a:pt x="22677" y="23650"/>
                    </a:cubicBezTo>
                    <a:cubicBezTo>
                      <a:pt x="22927" y="23650"/>
                      <a:pt x="23338" y="23508"/>
                      <a:pt x="23384" y="22587"/>
                    </a:cubicBezTo>
                    <a:cubicBezTo>
                      <a:pt x="23484" y="21253"/>
                      <a:pt x="22350" y="20819"/>
                      <a:pt x="22350" y="20819"/>
                    </a:cubicBezTo>
                    <a:cubicBezTo>
                      <a:pt x="22350" y="20819"/>
                      <a:pt x="22884" y="19986"/>
                      <a:pt x="22984" y="19385"/>
                    </a:cubicBezTo>
                    <a:cubicBezTo>
                      <a:pt x="23017" y="19052"/>
                      <a:pt x="22817" y="18785"/>
                      <a:pt x="22550" y="18551"/>
                    </a:cubicBezTo>
                    <a:cubicBezTo>
                      <a:pt x="22350" y="18284"/>
                      <a:pt x="22050" y="18051"/>
                      <a:pt x="21950" y="17717"/>
                    </a:cubicBezTo>
                    <a:cubicBezTo>
                      <a:pt x="21816" y="17284"/>
                      <a:pt x="23284" y="16783"/>
                      <a:pt x="23284" y="15883"/>
                    </a:cubicBezTo>
                    <a:cubicBezTo>
                      <a:pt x="23317" y="14882"/>
                      <a:pt x="23117" y="14748"/>
                      <a:pt x="21149" y="13614"/>
                    </a:cubicBezTo>
                    <a:cubicBezTo>
                      <a:pt x="19181" y="12480"/>
                      <a:pt x="20382" y="9445"/>
                      <a:pt x="20282" y="7977"/>
                    </a:cubicBezTo>
                    <a:cubicBezTo>
                      <a:pt x="20182" y="6543"/>
                      <a:pt x="19048" y="3107"/>
                      <a:pt x="14711" y="939"/>
                    </a:cubicBezTo>
                    <a:cubicBezTo>
                      <a:pt x="13309" y="237"/>
                      <a:pt x="11446" y="0"/>
                      <a:pt x="9567" y="0"/>
                    </a:cubicBezTo>
                    <a:close/>
                  </a:path>
                </a:pathLst>
              </a:custGeom>
              <a:solidFill>
                <a:srgbClr val="E2887F"/>
              </a:solidFill>
              <a:ln>
                <a:noFill/>
              </a:ln>
              <a:effectLst>
                <a:outerShdw blurRad="57150" rotWithShape="0" algn="bl" dir="5400000" dist="28575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" name="Google Shape;1013;p43"/>
              <p:cNvSpPr/>
              <p:nvPr/>
            </p:nvSpPr>
            <p:spPr>
              <a:xfrm>
                <a:off x="2595350" y="4585400"/>
                <a:ext cx="120125" cy="126775"/>
              </a:xfrm>
              <a:custGeom>
                <a:rect b="b" l="l" r="r" t="t"/>
                <a:pathLst>
                  <a:path extrusionOk="0" h="5071" w="4805">
                    <a:moveTo>
                      <a:pt x="3870" y="0"/>
                    </a:moveTo>
                    <a:cubicBezTo>
                      <a:pt x="3603" y="367"/>
                      <a:pt x="1802" y="2335"/>
                      <a:pt x="1" y="2402"/>
                    </a:cubicBezTo>
                    <a:cubicBezTo>
                      <a:pt x="1" y="2402"/>
                      <a:pt x="2002" y="5004"/>
                      <a:pt x="3804" y="5070"/>
                    </a:cubicBezTo>
                    <a:lnTo>
                      <a:pt x="3804" y="5037"/>
                    </a:lnTo>
                    <a:cubicBezTo>
                      <a:pt x="3804" y="5037"/>
                      <a:pt x="3884" y="5066"/>
                      <a:pt x="3997" y="5066"/>
                    </a:cubicBezTo>
                    <a:cubicBezTo>
                      <a:pt x="4247" y="5066"/>
                      <a:pt x="4658" y="4923"/>
                      <a:pt x="4704" y="4003"/>
                    </a:cubicBezTo>
                    <a:cubicBezTo>
                      <a:pt x="4804" y="2669"/>
                      <a:pt x="3670" y="2268"/>
                      <a:pt x="3670" y="2268"/>
                    </a:cubicBezTo>
                    <a:cubicBezTo>
                      <a:pt x="3670" y="2268"/>
                      <a:pt x="4204" y="1435"/>
                      <a:pt x="4304" y="834"/>
                    </a:cubicBezTo>
                    <a:cubicBezTo>
                      <a:pt x="4337" y="501"/>
                      <a:pt x="4137" y="234"/>
                      <a:pt x="387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>
                <a:outerShdw blurRad="57150" rotWithShape="0" algn="bl" dir="5400000" dist="28575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4" name="Google Shape;1014;p43"/>
              <p:cNvSpPr/>
              <p:nvPr/>
            </p:nvSpPr>
            <p:spPr>
              <a:xfrm>
                <a:off x="1837325" y="4062450"/>
                <a:ext cx="673000" cy="717275"/>
              </a:xfrm>
              <a:custGeom>
                <a:rect b="b" l="l" r="r" t="t"/>
                <a:pathLst>
                  <a:path extrusionOk="0" h="28691" w="26920">
                    <a:moveTo>
                      <a:pt x="17057" y="1"/>
                    </a:moveTo>
                    <a:cubicBezTo>
                      <a:pt x="12473" y="1"/>
                      <a:pt x="7005" y="2366"/>
                      <a:pt x="4136" y="9977"/>
                    </a:cubicBezTo>
                    <a:cubicBezTo>
                      <a:pt x="0" y="20985"/>
                      <a:pt x="13677" y="28690"/>
                      <a:pt x="13677" y="28690"/>
                    </a:cubicBezTo>
                    <a:cubicBezTo>
                      <a:pt x="13977" y="22086"/>
                      <a:pt x="17746" y="15414"/>
                      <a:pt x="22316" y="11278"/>
                    </a:cubicBezTo>
                    <a:cubicBezTo>
                      <a:pt x="26919" y="7142"/>
                      <a:pt x="22316" y="1137"/>
                      <a:pt x="22316" y="1137"/>
                    </a:cubicBezTo>
                    <a:cubicBezTo>
                      <a:pt x="20936" y="463"/>
                      <a:pt x="19083" y="1"/>
                      <a:pt x="170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28575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" name="Google Shape;1015;p43"/>
              <p:cNvSpPr/>
              <p:nvPr/>
            </p:nvSpPr>
            <p:spPr>
              <a:xfrm>
                <a:off x="2064150" y="4471200"/>
                <a:ext cx="208725" cy="203925"/>
              </a:xfrm>
              <a:custGeom>
                <a:rect b="b" l="l" r="r" t="t"/>
                <a:pathLst>
                  <a:path extrusionOk="0" h="8157" w="8349">
                    <a:moveTo>
                      <a:pt x="3915" y="1"/>
                    </a:moveTo>
                    <a:cubicBezTo>
                      <a:pt x="3701" y="1"/>
                      <a:pt x="3475" y="21"/>
                      <a:pt x="3236" y="65"/>
                    </a:cubicBezTo>
                    <a:cubicBezTo>
                      <a:pt x="0" y="632"/>
                      <a:pt x="367" y="6803"/>
                      <a:pt x="4403" y="7971"/>
                    </a:cubicBezTo>
                    <a:cubicBezTo>
                      <a:pt x="4819" y="8099"/>
                      <a:pt x="5184" y="8157"/>
                      <a:pt x="5505" y="8157"/>
                    </a:cubicBezTo>
                    <a:cubicBezTo>
                      <a:pt x="8349" y="8157"/>
                      <a:pt x="7669" y="3597"/>
                      <a:pt x="7339" y="3267"/>
                    </a:cubicBezTo>
                    <a:cubicBezTo>
                      <a:pt x="7339" y="3267"/>
                      <a:pt x="6623" y="1"/>
                      <a:pt x="3915" y="1"/>
                    </a:cubicBezTo>
                    <a:close/>
                  </a:path>
                </a:pathLst>
              </a:custGeom>
              <a:solidFill>
                <a:srgbClr val="E2887F"/>
              </a:solidFill>
              <a:ln>
                <a:noFill/>
              </a:ln>
              <a:effectLst>
                <a:outerShdw blurRad="57150" rotWithShape="0" algn="bl" dir="5400000" dist="28575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" name="Google Shape;1016;p43"/>
              <p:cNvSpPr/>
              <p:nvPr/>
            </p:nvSpPr>
            <p:spPr>
              <a:xfrm>
                <a:off x="2461100" y="4299400"/>
                <a:ext cx="121775" cy="80025"/>
              </a:xfrm>
              <a:custGeom>
                <a:rect b="b" l="l" r="r" t="t"/>
                <a:pathLst>
                  <a:path extrusionOk="0" h="3201" w="4871">
                    <a:moveTo>
                      <a:pt x="3715" y="0"/>
                    </a:moveTo>
                    <a:cubicBezTo>
                      <a:pt x="2662" y="0"/>
                      <a:pt x="746" y="629"/>
                      <a:pt x="0" y="3201"/>
                    </a:cubicBezTo>
                    <a:cubicBezTo>
                      <a:pt x="0" y="3201"/>
                      <a:pt x="1646" y="1131"/>
                      <a:pt x="3687" y="1131"/>
                    </a:cubicBezTo>
                    <a:cubicBezTo>
                      <a:pt x="4007" y="1131"/>
                      <a:pt x="4336" y="1182"/>
                      <a:pt x="4670" y="1300"/>
                    </a:cubicBezTo>
                    <a:cubicBezTo>
                      <a:pt x="4670" y="1300"/>
                      <a:pt x="4870" y="499"/>
                      <a:pt x="4370" y="132"/>
                    </a:cubicBezTo>
                    <a:cubicBezTo>
                      <a:pt x="4263" y="56"/>
                      <a:pt x="4027" y="0"/>
                      <a:pt x="37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28575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7" name="Google Shape;1017;p43"/>
              <p:cNvSpPr/>
              <p:nvPr/>
            </p:nvSpPr>
            <p:spPr>
              <a:xfrm>
                <a:off x="2033300" y="4862250"/>
                <a:ext cx="561475" cy="489125"/>
              </a:xfrm>
              <a:custGeom>
                <a:rect b="b" l="l" r="r" t="t"/>
                <a:pathLst>
                  <a:path extrusionOk="0" h="19565" w="22459">
                    <a:moveTo>
                      <a:pt x="7405" y="1"/>
                    </a:moveTo>
                    <a:cubicBezTo>
                      <a:pt x="0" y="17713"/>
                      <a:pt x="3436" y="15979"/>
                      <a:pt x="6805" y="18047"/>
                    </a:cubicBezTo>
                    <a:cubicBezTo>
                      <a:pt x="8184" y="18912"/>
                      <a:pt x="10934" y="19564"/>
                      <a:pt x="13544" y="19564"/>
                    </a:cubicBezTo>
                    <a:cubicBezTo>
                      <a:pt x="17370" y="19564"/>
                      <a:pt x="20894" y="18162"/>
                      <a:pt x="19347" y="13977"/>
                    </a:cubicBezTo>
                    <a:cubicBezTo>
                      <a:pt x="16850" y="7133"/>
                      <a:pt x="22458" y="2592"/>
                      <a:pt x="19181" y="2592"/>
                    </a:cubicBezTo>
                    <a:cubicBezTo>
                      <a:pt x="19088" y="2592"/>
                      <a:pt x="18988" y="2595"/>
                      <a:pt x="18880" y="2603"/>
                    </a:cubicBezTo>
                    <a:cubicBezTo>
                      <a:pt x="18727" y="2612"/>
                      <a:pt x="18568" y="2616"/>
                      <a:pt x="18404" y="2616"/>
                    </a:cubicBezTo>
                    <a:cubicBezTo>
                      <a:pt x="14421" y="2616"/>
                      <a:pt x="7405" y="1"/>
                      <a:pt x="74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rotWithShape="0" algn="bl" dir="5400000" dist="28575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8" name="Google Shape;1018;p43"/>
              <p:cNvSpPr/>
              <p:nvPr/>
            </p:nvSpPr>
            <p:spPr>
              <a:xfrm>
                <a:off x="1931550" y="4483650"/>
                <a:ext cx="857300" cy="1039925"/>
              </a:xfrm>
              <a:custGeom>
                <a:rect b="b" l="l" r="r" t="t"/>
                <a:pathLst>
                  <a:path extrusionOk="0" h="41597" w="34292">
                    <a:moveTo>
                      <a:pt x="1" y="1"/>
                    </a:moveTo>
                    <a:cubicBezTo>
                      <a:pt x="1" y="1"/>
                      <a:pt x="2169" y="14745"/>
                      <a:pt x="9207" y="20482"/>
                    </a:cubicBezTo>
                    <a:cubicBezTo>
                      <a:pt x="9207" y="20482"/>
                      <a:pt x="10375" y="24451"/>
                      <a:pt x="13977" y="25485"/>
                    </a:cubicBezTo>
                    <a:cubicBezTo>
                      <a:pt x="17546" y="26520"/>
                      <a:pt x="18414" y="27287"/>
                      <a:pt x="18414" y="27287"/>
                    </a:cubicBezTo>
                    <a:cubicBezTo>
                      <a:pt x="18414" y="27287"/>
                      <a:pt x="18681" y="29588"/>
                      <a:pt x="21883" y="30756"/>
                    </a:cubicBezTo>
                    <a:cubicBezTo>
                      <a:pt x="25085" y="31923"/>
                      <a:pt x="26753" y="33424"/>
                      <a:pt x="26753" y="33424"/>
                    </a:cubicBezTo>
                    <a:cubicBezTo>
                      <a:pt x="26753" y="33424"/>
                      <a:pt x="24952" y="34692"/>
                      <a:pt x="29288" y="37261"/>
                    </a:cubicBezTo>
                    <a:cubicBezTo>
                      <a:pt x="33625" y="39796"/>
                      <a:pt x="34292" y="41597"/>
                      <a:pt x="34292" y="41597"/>
                    </a:cubicBezTo>
                    <a:cubicBezTo>
                      <a:pt x="34292" y="41597"/>
                      <a:pt x="33124" y="35826"/>
                      <a:pt x="30089" y="32857"/>
                    </a:cubicBezTo>
                    <a:cubicBezTo>
                      <a:pt x="30089" y="32857"/>
                      <a:pt x="26886" y="27487"/>
                      <a:pt x="25219" y="27253"/>
                    </a:cubicBezTo>
                    <a:cubicBezTo>
                      <a:pt x="25219" y="27253"/>
                      <a:pt x="22874" y="22996"/>
                      <a:pt x="19283" y="22996"/>
                    </a:cubicBezTo>
                    <a:cubicBezTo>
                      <a:pt x="19139" y="22996"/>
                      <a:pt x="18994" y="23003"/>
                      <a:pt x="18847" y="23017"/>
                    </a:cubicBezTo>
                    <a:cubicBezTo>
                      <a:pt x="18847" y="23017"/>
                      <a:pt x="17546" y="18447"/>
                      <a:pt x="13844" y="17280"/>
                    </a:cubicBezTo>
                    <a:cubicBezTo>
                      <a:pt x="13844" y="17280"/>
                      <a:pt x="12176" y="10241"/>
                      <a:pt x="8707" y="8673"/>
                    </a:cubicBezTo>
                    <a:cubicBezTo>
                      <a:pt x="5238" y="7139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28575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9" name="Google Shape;1019;p43"/>
              <p:cNvSpPr/>
              <p:nvPr/>
            </p:nvSpPr>
            <p:spPr>
              <a:xfrm>
                <a:off x="2178400" y="4649600"/>
                <a:ext cx="106750" cy="106775"/>
              </a:xfrm>
              <a:custGeom>
                <a:rect b="b" l="l" r="r" t="t"/>
                <a:pathLst>
                  <a:path extrusionOk="0" h="4271" w="4270">
                    <a:moveTo>
                      <a:pt x="701" y="1"/>
                    </a:moveTo>
                    <a:cubicBezTo>
                      <a:pt x="334" y="1"/>
                      <a:pt x="0" y="334"/>
                      <a:pt x="0" y="701"/>
                    </a:cubicBezTo>
                    <a:lnTo>
                      <a:pt x="0" y="3537"/>
                    </a:lnTo>
                    <a:cubicBezTo>
                      <a:pt x="0" y="3937"/>
                      <a:pt x="334" y="4270"/>
                      <a:pt x="701" y="4270"/>
                    </a:cubicBezTo>
                    <a:lnTo>
                      <a:pt x="3536" y="4270"/>
                    </a:lnTo>
                    <a:cubicBezTo>
                      <a:pt x="3936" y="4270"/>
                      <a:pt x="4270" y="3937"/>
                      <a:pt x="4270" y="3537"/>
                    </a:cubicBezTo>
                    <a:lnTo>
                      <a:pt x="4270" y="701"/>
                    </a:lnTo>
                    <a:cubicBezTo>
                      <a:pt x="4270" y="334"/>
                      <a:pt x="3936" y="1"/>
                      <a:pt x="35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28575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20" name="Google Shape;1020;p43"/>
            <p:cNvSpPr/>
            <p:nvPr/>
          </p:nvSpPr>
          <p:spPr>
            <a:xfrm>
              <a:off x="1481725" y="2049675"/>
              <a:ext cx="161044" cy="38997"/>
            </a:xfrm>
            <a:custGeom>
              <a:rect b="b" l="l" r="r" t="t"/>
              <a:pathLst>
                <a:path extrusionOk="0" h="3205" w="13011">
                  <a:moveTo>
                    <a:pt x="1" y="0"/>
                  </a:moveTo>
                  <a:lnTo>
                    <a:pt x="1" y="0"/>
                  </a:lnTo>
                  <a:cubicBezTo>
                    <a:pt x="1085" y="1484"/>
                    <a:pt x="2759" y="2568"/>
                    <a:pt x="4661" y="3005"/>
                  </a:cubicBezTo>
                  <a:cubicBezTo>
                    <a:pt x="5276" y="3136"/>
                    <a:pt x="5914" y="3205"/>
                    <a:pt x="6558" y="3205"/>
                  </a:cubicBezTo>
                  <a:cubicBezTo>
                    <a:pt x="7506" y="3205"/>
                    <a:pt x="8468" y="3056"/>
                    <a:pt x="9397" y="2739"/>
                  </a:cubicBezTo>
                  <a:cubicBezTo>
                    <a:pt x="9909" y="3001"/>
                    <a:pt x="10447" y="3092"/>
                    <a:pt x="10946" y="3092"/>
                  </a:cubicBezTo>
                  <a:cubicBezTo>
                    <a:pt x="12077" y="3092"/>
                    <a:pt x="13011" y="2625"/>
                    <a:pt x="13011" y="2625"/>
                  </a:cubicBezTo>
                  <a:cubicBezTo>
                    <a:pt x="11736" y="2340"/>
                    <a:pt x="9302" y="266"/>
                    <a:pt x="9302" y="266"/>
                  </a:cubicBezTo>
                  <a:cubicBezTo>
                    <a:pt x="8141" y="1236"/>
                    <a:pt x="6487" y="1845"/>
                    <a:pt x="4813" y="1845"/>
                  </a:cubicBezTo>
                  <a:cubicBezTo>
                    <a:pt x="3120" y="1845"/>
                    <a:pt x="1370" y="121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1" name="Google Shape;1021;p43"/>
          <p:cNvGrpSpPr/>
          <p:nvPr/>
        </p:nvGrpSpPr>
        <p:grpSpPr>
          <a:xfrm flipH="1">
            <a:off x="-171098" y="4184963"/>
            <a:ext cx="2476250" cy="1141875"/>
            <a:chOff x="4881825" y="4016125"/>
            <a:chExt cx="2476250" cy="1141875"/>
          </a:xfrm>
        </p:grpSpPr>
        <p:sp>
          <p:nvSpPr>
            <p:cNvPr id="1022" name="Google Shape;1022;p43"/>
            <p:cNvSpPr/>
            <p:nvPr/>
          </p:nvSpPr>
          <p:spPr>
            <a:xfrm>
              <a:off x="4881825" y="4562900"/>
              <a:ext cx="871650" cy="583900"/>
            </a:xfrm>
            <a:custGeom>
              <a:rect b="b" l="l" r="r" t="t"/>
              <a:pathLst>
                <a:path extrusionOk="0" h="23356" w="34866">
                  <a:moveTo>
                    <a:pt x="23720" y="3361"/>
                  </a:moveTo>
                  <a:cubicBezTo>
                    <a:pt x="16243" y="1"/>
                    <a:pt x="7506" y="1541"/>
                    <a:pt x="1" y="3949"/>
                  </a:cubicBezTo>
                  <a:cubicBezTo>
                    <a:pt x="1" y="3949"/>
                    <a:pt x="5601" y="6666"/>
                    <a:pt x="13442" y="16439"/>
                  </a:cubicBezTo>
                  <a:cubicBezTo>
                    <a:pt x="19967" y="23356"/>
                    <a:pt x="30805" y="21592"/>
                    <a:pt x="33157" y="19099"/>
                  </a:cubicBezTo>
                  <a:cubicBezTo>
                    <a:pt x="34165" y="18035"/>
                    <a:pt x="34865" y="8374"/>
                    <a:pt x="23720" y="3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3"/>
            <p:cNvSpPr/>
            <p:nvPr/>
          </p:nvSpPr>
          <p:spPr>
            <a:xfrm>
              <a:off x="4884625" y="4598450"/>
              <a:ext cx="868850" cy="441950"/>
            </a:xfrm>
            <a:custGeom>
              <a:rect b="b" l="l" r="r" t="t"/>
              <a:pathLst>
                <a:path extrusionOk="0" h="17678" w="34754">
                  <a:moveTo>
                    <a:pt x="13844" y="1"/>
                  </a:moveTo>
                  <a:cubicBezTo>
                    <a:pt x="9134" y="1"/>
                    <a:pt x="4353" y="1092"/>
                    <a:pt x="1" y="2499"/>
                  </a:cubicBezTo>
                  <a:cubicBezTo>
                    <a:pt x="22236" y="2835"/>
                    <a:pt x="21340" y="15185"/>
                    <a:pt x="33045" y="17677"/>
                  </a:cubicBezTo>
                  <a:cubicBezTo>
                    <a:pt x="34053" y="16613"/>
                    <a:pt x="34753" y="6952"/>
                    <a:pt x="23608" y="1939"/>
                  </a:cubicBezTo>
                  <a:cubicBezTo>
                    <a:pt x="20511" y="554"/>
                    <a:pt x="17196" y="1"/>
                    <a:pt x="13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3"/>
            <p:cNvSpPr/>
            <p:nvPr/>
          </p:nvSpPr>
          <p:spPr>
            <a:xfrm>
              <a:off x="5783550" y="4160350"/>
              <a:ext cx="666525" cy="945850"/>
            </a:xfrm>
            <a:custGeom>
              <a:rect b="b" l="l" r="r" t="t"/>
              <a:pathLst>
                <a:path extrusionOk="0" h="37834" w="26661">
                  <a:moveTo>
                    <a:pt x="5125" y="26408"/>
                  </a:moveTo>
                  <a:cubicBezTo>
                    <a:pt x="1" y="18735"/>
                    <a:pt x="57" y="8738"/>
                    <a:pt x="1345" y="1"/>
                  </a:cubicBezTo>
                  <a:cubicBezTo>
                    <a:pt x="1345" y="1"/>
                    <a:pt x="5405" y="5685"/>
                    <a:pt x="17727" y="12574"/>
                  </a:cubicBezTo>
                  <a:cubicBezTo>
                    <a:pt x="26604" y="18539"/>
                    <a:pt x="26660" y="30889"/>
                    <a:pt x="24308" y="33969"/>
                  </a:cubicBezTo>
                  <a:cubicBezTo>
                    <a:pt x="23328" y="35257"/>
                    <a:pt x="12770" y="37834"/>
                    <a:pt x="5125" y="26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3"/>
            <p:cNvSpPr/>
            <p:nvPr/>
          </p:nvSpPr>
          <p:spPr>
            <a:xfrm>
              <a:off x="5784250" y="4163150"/>
              <a:ext cx="607700" cy="876150"/>
            </a:xfrm>
            <a:custGeom>
              <a:rect b="b" l="l" r="r" t="t"/>
              <a:pathLst>
                <a:path extrusionOk="0" h="35046" w="24308">
                  <a:moveTo>
                    <a:pt x="1317" y="1"/>
                  </a:moveTo>
                  <a:lnTo>
                    <a:pt x="1317" y="1"/>
                  </a:lnTo>
                  <a:cubicBezTo>
                    <a:pt x="29" y="8710"/>
                    <a:pt x="1" y="18651"/>
                    <a:pt x="5097" y="26296"/>
                  </a:cubicBezTo>
                  <a:cubicBezTo>
                    <a:pt x="9788" y="33306"/>
                    <a:pt x="15574" y="35045"/>
                    <a:pt x="19573" y="35045"/>
                  </a:cubicBezTo>
                  <a:cubicBezTo>
                    <a:pt x="22092" y="35045"/>
                    <a:pt x="23901" y="34355"/>
                    <a:pt x="24280" y="33857"/>
                  </a:cubicBezTo>
                  <a:cubicBezTo>
                    <a:pt x="24308" y="33857"/>
                    <a:pt x="24308" y="33829"/>
                    <a:pt x="24308" y="33829"/>
                  </a:cubicBezTo>
                  <a:cubicBezTo>
                    <a:pt x="19351" y="21311"/>
                    <a:pt x="5825" y="24588"/>
                    <a:pt x="13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3"/>
            <p:cNvSpPr/>
            <p:nvPr/>
          </p:nvSpPr>
          <p:spPr>
            <a:xfrm>
              <a:off x="5446100" y="4484500"/>
              <a:ext cx="673525" cy="673500"/>
            </a:xfrm>
            <a:custGeom>
              <a:rect b="b" l="l" r="r" t="t"/>
              <a:pathLst>
                <a:path extrusionOk="0" h="26940" w="26941">
                  <a:moveTo>
                    <a:pt x="25148" y="17251"/>
                  </a:moveTo>
                  <a:cubicBezTo>
                    <a:pt x="24812" y="16915"/>
                    <a:pt x="24448" y="16635"/>
                    <a:pt x="24084" y="16382"/>
                  </a:cubicBezTo>
                  <a:cubicBezTo>
                    <a:pt x="23720" y="16158"/>
                    <a:pt x="23328" y="15906"/>
                    <a:pt x="22936" y="15710"/>
                  </a:cubicBezTo>
                  <a:cubicBezTo>
                    <a:pt x="22152" y="15346"/>
                    <a:pt x="21368" y="15038"/>
                    <a:pt x="20527" y="14786"/>
                  </a:cubicBezTo>
                  <a:cubicBezTo>
                    <a:pt x="21396" y="14870"/>
                    <a:pt x="22236" y="14870"/>
                    <a:pt x="23076" y="14814"/>
                  </a:cubicBezTo>
                  <a:cubicBezTo>
                    <a:pt x="23524" y="14786"/>
                    <a:pt x="23972" y="14702"/>
                    <a:pt x="24392" y="14618"/>
                  </a:cubicBezTo>
                  <a:cubicBezTo>
                    <a:pt x="24840" y="14534"/>
                    <a:pt x="25288" y="14394"/>
                    <a:pt x="25708" y="14198"/>
                  </a:cubicBezTo>
                  <a:cubicBezTo>
                    <a:pt x="26156" y="14002"/>
                    <a:pt x="26520" y="13610"/>
                    <a:pt x="26660" y="13106"/>
                  </a:cubicBezTo>
                  <a:cubicBezTo>
                    <a:pt x="26940" y="12182"/>
                    <a:pt x="26408" y="11202"/>
                    <a:pt x="25484" y="10922"/>
                  </a:cubicBezTo>
                  <a:cubicBezTo>
                    <a:pt x="25036" y="10782"/>
                    <a:pt x="24560" y="10726"/>
                    <a:pt x="24112" y="10698"/>
                  </a:cubicBezTo>
                  <a:cubicBezTo>
                    <a:pt x="23664" y="10670"/>
                    <a:pt x="23216" y="10670"/>
                    <a:pt x="22796" y="10698"/>
                  </a:cubicBezTo>
                  <a:cubicBezTo>
                    <a:pt x="21928" y="10754"/>
                    <a:pt x="21088" y="10894"/>
                    <a:pt x="20247" y="11090"/>
                  </a:cubicBezTo>
                  <a:cubicBezTo>
                    <a:pt x="21032" y="10726"/>
                    <a:pt x="21760" y="10306"/>
                    <a:pt x="22460" y="9830"/>
                  </a:cubicBezTo>
                  <a:cubicBezTo>
                    <a:pt x="22824" y="9578"/>
                    <a:pt x="23188" y="9298"/>
                    <a:pt x="23524" y="9018"/>
                  </a:cubicBezTo>
                  <a:cubicBezTo>
                    <a:pt x="23860" y="8710"/>
                    <a:pt x="24168" y="8373"/>
                    <a:pt x="24448" y="8009"/>
                  </a:cubicBezTo>
                  <a:cubicBezTo>
                    <a:pt x="24728" y="7589"/>
                    <a:pt x="24840" y="7085"/>
                    <a:pt x="24728" y="6553"/>
                  </a:cubicBezTo>
                  <a:cubicBezTo>
                    <a:pt x="24476" y="5601"/>
                    <a:pt x="23524" y="5041"/>
                    <a:pt x="22600" y="5265"/>
                  </a:cubicBezTo>
                  <a:cubicBezTo>
                    <a:pt x="22124" y="5377"/>
                    <a:pt x="21704" y="5545"/>
                    <a:pt x="21312" y="5741"/>
                  </a:cubicBezTo>
                  <a:cubicBezTo>
                    <a:pt x="20919" y="5937"/>
                    <a:pt x="20527" y="6161"/>
                    <a:pt x="20135" y="6413"/>
                  </a:cubicBezTo>
                  <a:cubicBezTo>
                    <a:pt x="19435" y="6889"/>
                    <a:pt x="18763" y="7421"/>
                    <a:pt x="18147" y="8009"/>
                  </a:cubicBezTo>
                  <a:cubicBezTo>
                    <a:pt x="18651" y="7309"/>
                    <a:pt x="19071" y="6581"/>
                    <a:pt x="19435" y="5825"/>
                  </a:cubicBezTo>
                  <a:cubicBezTo>
                    <a:pt x="19631" y="5433"/>
                    <a:pt x="19799" y="5013"/>
                    <a:pt x="19939" y="4593"/>
                  </a:cubicBezTo>
                  <a:cubicBezTo>
                    <a:pt x="20079" y="4145"/>
                    <a:pt x="20191" y="3725"/>
                    <a:pt x="20219" y="3249"/>
                  </a:cubicBezTo>
                  <a:cubicBezTo>
                    <a:pt x="20275" y="2745"/>
                    <a:pt x="20107" y="2241"/>
                    <a:pt x="19743" y="1849"/>
                  </a:cubicBezTo>
                  <a:cubicBezTo>
                    <a:pt x="19071" y="1149"/>
                    <a:pt x="17951" y="1121"/>
                    <a:pt x="17251" y="1793"/>
                  </a:cubicBezTo>
                  <a:cubicBezTo>
                    <a:pt x="16915" y="2129"/>
                    <a:pt x="16635" y="2493"/>
                    <a:pt x="16383" y="2857"/>
                  </a:cubicBezTo>
                  <a:cubicBezTo>
                    <a:pt x="16131" y="3249"/>
                    <a:pt x="15907" y="3613"/>
                    <a:pt x="15711" y="4033"/>
                  </a:cubicBezTo>
                  <a:cubicBezTo>
                    <a:pt x="15347" y="4789"/>
                    <a:pt x="15039" y="5573"/>
                    <a:pt x="14787" y="6413"/>
                  </a:cubicBezTo>
                  <a:cubicBezTo>
                    <a:pt x="14871" y="5545"/>
                    <a:pt x="14899" y="4705"/>
                    <a:pt x="14815" y="3865"/>
                  </a:cubicBezTo>
                  <a:cubicBezTo>
                    <a:pt x="14787" y="3417"/>
                    <a:pt x="14703" y="2969"/>
                    <a:pt x="14619" y="2549"/>
                  </a:cubicBezTo>
                  <a:cubicBezTo>
                    <a:pt x="14535" y="2101"/>
                    <a:pt x="14423" y="1653"/>
                    <a:pt x="14227" y="1233"/>
                  </a:cubicBezTo>
                  <a:cubicBezTo>
                    <a:pt x="14003" y="784"/>
                    <a:pt x="13611" y="420"/>
                    <a:pt x="13106" y="280"/>
                  </a:cubicBezTo>
                  <a:cubicBezTo>
                    <a:pt x="12182" y="0"/>
                    <a:pt x="11202" y="532"/>
                    <a:pt x="10922" y="1457"/>
                  </a:cubicBezTo>
                  <a:cubicBezTo>
                    <a:pt x="10782" y="1933"/>
                    <a:pt x="10726" y="2381"/>
                    <a:pt x="10698" y="2829"/>
                  </a:cubicBezTo>
                  <a:cubicBezTo>
                    <a:pt x="10670" y="3277"/>
                    <a:pt x="10670" y="3725"/>
                    <a:pt x="10698" y="4173"/>
                  </a:cubicBezTo>
                  <a:cubicBezTo>
                    <a:pt x="10754" y="5013"/>
                    <a:pt x="10894" y="5853"/>
                    <a:pt x="11090" y="6693"/>
                  </a:cubicBezTo>
                  <a:cubicBezTo>
                    <a:pt x="10726" y="5909"/>
                    <a:pt x="10334" y="5181"/>
                    <a:pt x="9830" y="4481"/>
                  </a:cubicBezTo>
                  <a:cubicBezTo>
                    <a:pt x="9578" y="4117"/>
                    <a:pt x="9298" y="3753"/>
                    <a:pt x="9018" y="3417"/>
                  </a:cubicBezTo>
                  <a:cubicBezTo>
                    <a:pt x="8710" y="3109"/>
                    <a:pt x="8374" y="2773"/>
                    <a:pt x="8010" y="2493"/>
                  </a:cubicBezTo>
                  <a:cubicBezTo>
                    <a:pt x="7590" y="2213"/>
                    <a:pt x="7086" y="2101"/>
                    <a:pt x="6554" y="2213"/>
                  </a:cubicBezTo>
                  <a:cubicBezTo>
                    <a:pt x="5629" y="2465"/>
                    <a:pt x="5041" y="3417"/>
                    <a:pt x="5265" y="4341"/>
                  </a:cubicBezTo>
                  <a:cubicBezTo>
                    <a:pt x="5377" y="4817"/>
                    <a:pt x="5545" y="5237"/>
                    <a:pt x="5741" y="5629"/>
                  </a:cubicBezTo>
                  <a:cubicBezTo>
                    <a:pt x="5938" y="6049"/>
                    <a:pt x="6162" y="6413"/>
                    <a:pt x="6414" y="6805"/>
                  </a:cubicBezTo>
                  <a:cubicBezTo>
                    <a:pt x="6890" y="7505"/>
                    <a:pt x="7422" y="8177"/>
                    <a:pt x="8010" y="8794"/>
                  </a:cubicBezTo>
                  <a:cubicBezTo>
                    <a:pt x="7310" y="8289"/>
                    <a:pt x="6582" y="7869"/>
                    <a:pt x="5825" y="7505"/>
                  </a:cubicBezTo>
                  <a:cubicBezTo>
                    <a:pt x="5433" y="7309"/>
                    <a:pt x="5013" y="7141"/>
                    <a:pt x="4593" y="7001"/>
                  </a:cubicBezTo>
                  <a:cubicBezTo>
                    <a:pt x="4145" y="6861"/>
                    <a:pt x="3725" y="6749"/>
                    <a:pt x="3249" y="6721"/>
                  </a:cubicBezTo>
                  <a:cubicBezTo>
                    <a:pt x="2745" y="6665"/>
                    <a:pt x="2241" y="6833"/>
                    <a:pt x="1849" y="7197"/>
                  </a:cubicBezTo>
                  <a:cubicBezTo>
                    <a:pt x="1149" y="7869"/>
                    <a:pt x="1121" y="8990"/>
                    <a:pt x="1793" y="9690"/>
                  </a:cubicBezTo>
                  <a:cubicBezTo>
                    <a:pt x="2129" y="10026"/>
                    <a:pt x="2493" y="10306"/>
                    <a:pt x="2857" y="10558"/>
                  </a:cubicBezTo>
                  <a:cubicBezTo>
                    <a:pt x="3249" y="10810"/>
                    <a:pt x="3613" y="11034"/>
                    <a:pt x="4033" y="11230"/>
                  </a:cubicBezTo>
                  <a:cubicBezTo>
                    <a:pt x="4789" y="11594"/>
                    <a:pt x="5573" y="11902"/>
                    <a:pt x="6414" y="12154"/>
                  </a:cubicBezTo>
                  <a:cubicBezTo>
                    <a:pt x="5545" y="12070"/>
                    <a:pt x="4705" y="12070"/>
                    <a:pt x="3865" y="12126"/>
                  </a:cubicBezTo>
                  <a:cubicBezTo>
                    <a:pt x="3417" y="12154"/>
                    <a:pt x="2997" y="12238"/>
                    <a:pt x="2549" y="12322"/>
                  </a:cubicBezTo>
                  <a:cubicBezTo>
                    <a:pt x="2101" y="12406"/>
                    <a:pt x="1653" y="12546"/>
                    <a:pt x="1233" y="12742"/>
                  </a:cubicBezTo>
                  <a:cubicBezTo>
                    <a:pt x="785" y="12938"/>
                    <a:pt x="421" y="13330"/>
                    <a:pt x="281" y="13834"/>
                  </a:cubicBezTo>
                  <a:cubicBezTo>
                    <a:pt x="1" y="14786"/>
                    <a:pt x="533" y="15766"/>
                    <a:pt x="1457" y="16018"/>
                  </a:cubicBezTo>
                  <a:cubicBezTo>
                    <a:pt x="1933" y="16158"/>
                    <a:pt x="2381" y="16214"/>
                    <a:pt x="2829" y="16242"/>
                  </a:cubicBezTo>
                  <a:cubicBezTo>
                    <a:pt x="3277" y="16270"/>
                    <a:pt x="3725" y="16270"/>
                    <a:pt x="4173" y="16242"/>
                  </a:cubicBezTo>
                  <a:cubicBezTo>
                    <a:pt x="5013" y="16186"/>
                    <a:pt x="5853" y="16046"/>
                    <a:pt x="6694" y="15850"/>
                  </a:cubicBezTo>
                  <a:cubicBezTo>
                    <a:pt x="5938" y="16214"/>
                    <a:pt x="5181" y="16635"/>
                    <a:pt x="4481" y="17111"/>
                  </a:cubicBezTo>
                  <a:cubicBezTo>
                    <a:pt x="4117" y="17363"/>
                    <a:pt x="3753" y="17643"/>
                    <a:pt x="3445" y="17923"/>
                  </a:cubicBezTo>
                  <a:cubicBezTo>
                    <a:pt x="3109" y="18231"/>
                    <a:pt x="2773" y="18567"/>
                    <a:pt x="2493" y="18931"/>
                  </a:cubicBezTo>
                  <a:cubicBezTo>
                    <a:pt x="2213" y="19351"/>
                    <a:pt x="2101" y="19855"/>
                    <a:pt x="2241" y="20387"/>
                  </a:cubicBezTo>
                  <a:cubicBezTo>
                    <a:pt x="2465" y="21339"/>
                    <a:pt x="3417" y="21899"/>
                    <a:pt x="4369" y="21675"/>
                  </a:cubicBezTo>
                  <a:cubicBezTo>
                    <a:pt x="4817" y="21563"/>
                    <a:pt x="5237" y="21395"/>
                    <a:pt x="5629" y="21199"/>
                  </a:cubicBezTo>
                  <a:cubicBezTo>
                    <a:pt x="6050" y="21003"/>
                    <a:pt x="6442" y="20779"/>
                    <a:pt x="6806" y="20527"/>
                  </a:cubicBezTo>
                  <a:cubicBezTo>
                    <a:pt x="7506" y="20051"/>
                    <a:pt x="8178" y="19519"/>
                    <a:pt x="8794" y="18931"/>
                  </a:cubicBezTo>
                  <a:cubicBezTo>
                    <a:pt x="8318" y="19631"/>
                    <a:pt x="7870" y="20359"/>
                    <a:pt x="7506" y="21115"/>
                  </a:cubicBezTo>
                  <a:cubicBezTo>
                    <a:pt x="7310" y="21535"/>
                    <a:pt x="7142" y="21927"/>
                    <a:pt x="7002" y="22375"/>
                  </a:cubicBezTo>
                  <a:cubicBezTo>
                    <a:pt x="6890" y="22795"/>
                    <a:pt x="6750" y="23215"/>
                    <a:pt x="6722" y="23691"/>
                  </a:cubicBezTo>
                  <a:cubicBezTo>
                    <a:pt x="6666" y="24195"/>
                    <a:pt x="6834" y="24700"/>
                    <a:pt x="7198" y="25092"/>
                  </a:cubicBezTo>
                  <a:cubicBezTo>
                    <a:pt x="7870" y="25792"/>
                    <a:pt x="8990" y="25820"/>
                    <a:pt x="9690" y="25148"/>
                  </a:cubicBezTo>
                  <a:cubicBezTo>
                    <a:pt x="10026" y="24812"/>
                    <a:pt x="10306" y="24448"/>
                    <a:pt x="10558" y="24083"/>
                  </a:cubicBezTo>
                  <a:cubicBezTo>
                    <a:pt x="10810" y="23719"/>
                    <a:pt x="11034" y="23327"/>
                    <a:pt x="11230" y="22935"/>
                  </a:cubicBezTo>
                  <a:cubicBezTo>
                    <a:pt x="11594" y="22151"/>
                    <a:pt x="11902" y="21367"/>
                    <a:pt x="12154" y="20527"/>
                  </a:cubicBezTo>
                  <a:cubicBezTo>
                    <a:pt x="12070" y="21395"/>
                    <a:pt x="12070" y="22235"/>
                    <a:pt x="12126" y="23075"/>
                  </a:cubicBezTo>
                  <a:cubicBezTo>
                    <a:pt x="12154" y="23523"/>
                    <a:pt x="12238" y="23971"/>
                    <a:pt x="12322" y="24392"/>
                  </a:cubicBezTo>
                  <a:cubicBezTo>
                    <a:pt x="12406" y="24840"/>
                    <a:pt x="12546" y="25288"/>
                    <a:pt x="12742" y="25708"/>
                  </a:cubicBezTo>
                  <a:cubicBezTo>
                    <a:pt x="12938" y="26156"/>
                    <a:pt x="13330" y="26520"/>
                    <a:pt x="13835" y="26660"/>
                  </a:cubicBezTo>
                  <a:cubicBezTo>
                    <a:pt x="14759" y="26940"/>
                    <a:pt x="15767" y="26408"/>
                    <a:pt x="16019" y="25484"/>
                  </a:cubicBezTo>
                  <a:cubicBezTo>
                    <a:pt x="16159" y="25036"/>
                    <a:pt x="16215" y="24560"/>
                    <a:pt x="16243" y="24111"/>
                  </a:cubicBezTo>
                  <a:cubicBezTo>
                    <a:pt x="16271" y="23663"/>
                    <a:pt x="16271" y="23215"/>
                    <a:pt x="16243" y="22795"/>
                  </a:cubicBezTo>
                  <a:cubicBezTo>
                    <a:pt x="16187" y="21927"/>
                    <a:pt x="16047" y="21087"/>
                    <a:pt x="15851" y="20247"/>
                  </a:cubicBezTo>
                  <a:cubicBezTo>
                    <a:pt x="16215" y="21031"/>
                    <a:pt x="16635" y="21759"/>
                    <a:pt x="17111" y="22459"/>
                  </a:cubicBezTo>
                  <a:cubicBezTo>
                    <a:pt x="17363" y="22823"/>
                    <a:pt x="17643" y="23187"/>
                    <a:pt x="17951" y="23523"/>
                  </a:cubicBezTo>
                  <a:cubicBezTo>
                    <a:pt x="18231" y="23859"/>
                    <a:pt x="18567" y="24167"/>
                    <a:pt x="18959" y="24448"/>
                  </a:cubicBezTo>
                  <a:cubicBezTo>
                    <a:pt x="19351" y="24728"/>
                    <a:pt x="19883" y="24840"/>
                    <a:pt x="20387" y="24728"/>
                  </a:cubicBezTo>
                  <a:cubicBezTo>
                    <a:pt x="21340" y="24476"/>
                    <a:pt x="21900" y="23523"/>
                    <a:pt x="21676" y="22599"/>
                  </a:cubicBezTo>
                  <a:cubicBezTo>
                    <a:pt x="21564" y="22123"/>
                    <a:pt x="21396" y="21703"/>
                    <a:pt x="21200" y="21311"/>
                  </a:cubicBezTo>
                  <a:cubicBezTo>
                    <a:pt x="21004" y="20919"/>
                    <a:pt x="20779" y="20527"/>
                    <a:pt x="20527" y="20135"/>
                  </a:cubicBezTo>
                  <a:cubicBezTo>
                    <a:pt x="20079" y="19435"/>
                    <a:pt x="19519" y="18763"/>
                    <a:pt x="18931" y="18147"/>
                  </a:cubicBezTo>
                  <a:cubicBezTo>
                    <a:pt x="19631" y="18651"/>
                    <a:pt x="20359" y="19071"/>
                    <a:pt x="21116" y="19435"/>
                  </a:cubicBezTo>
                  <a:cubicBezTo>
                    <a:pt x="21536" y="19631"/>
                    <a:pt x="21928" y="19799"/>
                    <a:pt x="22376" y="19939"/>
                  </a:cubicBezTo>
                  <a:cubicBezTo>
                    <a:pt x="22796" y="20079"/>
                    <a:pt x="23216" y="20191"/>
                    <a:pt x="23692" y="20247"/>
                  </a:cubicBezTo>
                  <a:cubicBezTo>
                    <a:pt x="24196" y="20275"/>
                    <a:pt x="24700" y="20135"/>
                    <a:pt x="25092" y="19743"/>
                  </a:cubicBezTo>
                  <a:cubicBezTo>
                    <a:pt x="25792" y="19071"/>
                    <a:pt x="25820" y="17979"/>
                    <a:pt x="25148" y="172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3"/>
            <p:cNvSpPr/>
            <p:nvPr/>
          </p:nvSpPr>
          <p:spPr>
            <a:xfrm>
              <a:off x="5713550" y="4760800"/>
              <a:ext cx="137225" cy="120200"/>
            </a:xfrm>
            <a:custGeom>
              <a:rect b="b" l="l" r="r" t="t"/>
              <a:pathLst>
                <a:path extrusionOk="0" h="4808" w="5489">
                  <a:moveTo>
                    <a:pt x="2750" y="0"/>
                  </a:moveTo>
                  <a:cubicBezTo>
                    <a:pt x="1866" y="0"/>
                    <a:pt x="1010" y="490"/>
                    <a:pt x="588" y="1354"/>
                  </a:cubicBezTo>
                  <a:cubicBezTo>
                    <a:pt x="0" y="2558"/>
                    <a:pt x="504" y="3986"/>
                    <a:pt x="1708" y="4574"/>
                  </a:cubicBezTo>
                  <a:cubicBezTo>
                    <a:pt x="2040" y="4732"/>
                    <a:pt x="2392" y="4808"/>
                    <a:pt x="2739" y="4808"/>
                  </a:cubicBezTo>
                  <a:cubicBezTo>
                    <a:pt x="3623" y="4808"/>
                    <a:pt x="4479" y="4319"/>
                    <a:pt x="4901" y="3454"/>
                  </a:cubicBezTo>
                  <a:cubicBezTo>
                    <a:pt x="5489" y="2250"/>
                    <a:pt x="4985" y="822"/>
                    <a:pt x="3781" y="234"/>
                  </a:cubicBezTo>
                  <a:cubicBezTo>
                    <a:pt x="3449" y="76"/>
                    <a:pt x="3097" y="0"/>
                    <a:pt x="27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3"/>
            <p:cNvSpPr/>
            <p:nvPr/>
          </p:nvSpPr>
          <p:spPr>
            <a:xfrm>
              <a:off x="6221800" y="4016125"/>
              <a:ext cx="1136275" cy="1136275"/>
            </a:xfrm>
            <a:custGeom>
              <a:rect b="b" l="l" r="r" t="t"/>
              <a:pathLst>
                <a:path extrusionOk="0" h="45451" w="45451">
                  <a:moveTo>
                    <a:pt x="19528" y="1"/>
                  </a:moveTo>
                  <a:cubicBezTo>
                    <a:pt x="19411" y="1"/>
                    <a:pt x="19295" y="10"/>
                    <a:pt x="19183" y="29"/>
                  </a:cubicBezTo>
                  <a:cubicBezTo>
                    <a:pt x="18511" y="113"/>
                    <a:pt x="17839" y="561"/>
                    <a:pt x="17363" y="1205"/>
                  </a:cubicBezTo>
                  <a:cubicBezTo>
                    <a:pt x="17223" y="1373"/>
                    <a:pt x="17111" y="1541"/>
                    <a:pt x="17027" y="1709"/>
                  </a:cubicBezTo>
                  <a:cubicBezTo>
                    <a:pt x="16915" y="1877"/>
                    <a:pt x="16831" y="2073"/>
                    <a:pt x="16747" y="2269"/>
                  </a:cubicBezTo>
                  <a:cubicBezTo>
                    <a:pt x="16607" y="2661"/>
                    <a:pt x="16495" y="3053"/>
                    <a:pt x="16467" y="3473"/>
                  </a:cubicBezTo>
                  <a:cubicBezTo>
                    <a:pt x="16327" y="4762"/>
                    <a:pt x="16495" y="5994"/>
                    <a:pt x="16775" y="7114"/>
                  </a:cubicBezTo>
                  <a:cubicBezTo>
                    <a:pt x="16243" y="6106"/>
                    <a:pt x="15571" y="5042"/>
                    <a:pt x="14619" y="4174"/>
                  </a:cubicBezTo>
                  <a:cubicBezTo>
                    <a:pt x="14311" y="3893"/>
                    <a:pt x="13975" y="3641"/>
                    <a:pt x="13611" y="3445"/>
                  </a:cubicBezTo>
                  <a:cubicBezTo>
                    <a:pt x="13415" y="3361"/>
                    <a:pt x="13219" y="3277"/>
                    <a:pt x="13023" y="3193"/>
                  </a:cubicBezTo>
                  <a:cubicBezTo>
                    <a:pt x="12855" y="3137"/>
                    <a:pt x="12659" y="3081"/>
                    <a:pt x="12462" y="3053"/>
                  </a:cubicBezTo>
                  <a:cubicBezTo>
                    <a:pt x="12215" y="3002"/>
                    <a:pt x="11970" y="2977"/>
                    <a:pt x="11734" y="2977"/>
                  </a:cubicBezTo>
                  <a:cubicBezTo>
                    <a:pt x="11193" y="2977"/>
                    <a:pt x="10696" y="3108"/>
                    <a:pt x="10306" y="3361"/>
                  </a:cubicBezTo>
                  <a:cubicBezTo>
                    <a:pt x="10026" y="3557"/>
                    <a:pt x="9774" y="3809"/>
                    <a:pt x="9550" y="4118"/>
                  </a:cubicBezTo>
                  <a:cubicBezTo>
                    <a:pt x="9354" y="4454"/>
                    <a:pt x="9214" y="4790"/>
                    <a:pt x="9102" y="5182"/>
                  </a:cubicBezTo>
                  <a:cubicBezTo>
                    <a:pt x="9018" y="5546"/>
                    <a:pt x="8962" y="5966"/>
                    <a:pt x="8990" y="6414"/>
                  </a:cubicBezTo>
                  <a:cubicBezTo>
                    <a:pt x="9018" y="6806"/>
                    <a:pt x="9074" y="7226"/>
                    <a:pt x="9214" y="7618"/>
                  </a:cubicBezTo>
                  <a:cubicBezTo>
                    <a:pt x="9634" y="8878"/>
                    <a:pt x="10278" y="9942"/>
                    <a:pt x="10978" y="10838"/>
                  </a:cubicBezTo>
                  <a:cubicBezTo>
                    <a:pt x="10754" y="10670"/>
                    <a:pt x="10530" y="10474"/>
                    <a:pt x="10278" y="10306"/>
                  </a:cubicBezTo>
                  <a:cubicBezTo>
                    <a:pt x="9886" y="10026"/>
                    <a:pt x="9494" y="9802"/>
                    <a:pt x="9102" y="9578"/>
                  </a:cubicBezTo>
                  <a:cubicBezTo>
                    <a:pt x="8682" y="9354"/>
                    <a:pt x="8234" y="9186"/>
                    <a:pt x="7786" y="9018"/>
                  </a:cubicBezTo>
                  <a:cubicBezTo>
                    <a:pt x="7394" y="8878"/>
                    <a:pt x="6974" y="8822"/>
                    <a:pt x="6582" y="8794"/>
                  </a:cubicBezTo>
                  <a:cubicBezTo>
                    <a:pt x="6477" y="8787"/>
                    <a:pt x="6373" y="8784"/>
                    <a:pt x="6271" y="8784"/>
                  </a:cubicBezTo>
                  <a:cubicBezTo>
                    <a:pt x="5966" y="8784"/>
                    <a:pt x="5672" y="8815"/>
                    <a:pt x="5378" y="8878"/>
                  </a:cubicBezTo>
                  <a:cubicBezTo>
                    <a:pt x="4985" y="8990"/>
                    <a:pt x="4621" y="9130"/>
                    <a:pt x="4313" y="9326"/>
                  </a:cubicBezTo>
                  <a:cubicBezTo>
                    <a:pt x="4033" y="9466"/>
                    <a:pt x="3809" y="9690"/>
                    <a:pt x="3641" y="9914"/>
                  </a:cubicBezTo>
                  <a:lnTo>
                    <a:pt x="3613" y="9914"/>
                  </a:lnTo>
                  <a:lnTo>
                    <a:pt x="3529" y="10054"/>
                  </a:lnTo>
                  <a:cubicBezTo>
                    <a:pt x="3361" y="10334"/>
                    <a:pt x="3221" y="10642"/>
                    <a:pt x="3165" y="11034"/>
                  </a:cubicBezTo>
                  <a:cubicBezTo>
                    <a:pt x="3109" y="11398"/>
                    <a:pt x="3109" y="11790"/>
                    <a:pt x="3193" y="12183"/>
                  </a:cubicBezTo>
                  <a:cubicBezTo>
                    <a:pt x="3333" y="12967"/>
                    <a:pt x="3725" y="13751"/>
                    <a:pt x="4285" y="14367"/>
                  </a:cubicBezTo>
                  <a:cubicBezTo>
                    <a:pt x="4873" y="15039"/>
                    <a:pt x="5574" y="15599"/>
                    <a:pt x="6442" y="16159"/>
                  </a:cubicBezTo>
                  <a:cubicBezTo>
                    <a:pt x="6694" y="16299"/>
                    <a:pt x="6946" y="16439"/>
                    <a:pt x="7226" y="16579"/>
                  </a:cubicBezTo>
                  <a:cubicBezTo>
                    <a:pt x="6918" y="16523"/>
                    <a:pt x="6638" y="16439"/>
                    <a:pt x="6358" y="16383"/>
                  </a:cubicBezTo>
                  <a:cubicBezTo>
                    <a:pt x="5652" y="16246"/>
                    <a:pt x="4987" y="16177"/>
                    <a:pt x="4354" y="16177"/>
                  </a:cubicBezTo>
                  <a:cubicBezTo>
                    <a:pt x="4083" y="16177"/>
                    <a:pt x="3818" y="16190"/>
                    <a:pt x="3557" y="16215"/>
                  </a:cubicBezTo>
                  <a:cubicBezTo>
                    <a:pt x="3137" y="16243"/>
                    <a:pt x="2717" y="16355"/>
                    <a:pt x="2325" y="16495"/>
                  </a:cubicBezTo>
                  <a:cubicBezTo>
                    <a:pt x="1961" y="16635"/>
                    <a:pt x="1597" y="16831"/>
                    <a:pt x="1261" y="17083"/>
                  </a:cubicBezTo>
                  <a:cubicBezTo>
                    <a:pt x="953" y="17307"/>
                    <a:pt x="701" y="17587"/>
                    <a:pt x="477" y="17895"/>
                  </a:cubicBezTo>
                  <a:cubicBezTo>
                    <a:pt x="365" y="18063"/>
                    <a:pt x="281" y="18203"/>
                    <a:pt x="225" y="18371"/>
                  </a:cubicBezTo>
                  <a:cubicBezTo>
                    <a:pt x="141" y="18539"/>
                    <a:pt x="85" y="18707"/>
                    <a:pt x="57" y="18875"/>
                  </a:cubicBezTo>
                  <a:cubicBezTo>
                    <a:pt x="1" y="19239"/>
                    <a:pt x="29" y="19603"/>
                    <a:pt x="141" y="19940"/>
                  </a:cubicBezTo>
                  <a:cubicBezTo>
                    <a:pt x="253" y="20332"/>
                    <a:pt x="421" y="20668"/>
                    <a:pt x="617" y="20976"/>
                  </a:cubicBezTo>
                  <a:cubicBezTo>
                    <a:pt x="841" y="21312"/>
                    <a:pt x="1121" y="21620"/>
                    <a:pt x="1429" y="21872"/>
                  </a:cubicBezTo>
                  <a:cubicBezTo>
                    <a:pt x="1765" y="22152"/>
                    <a:pt x="2129" y="22376"/>
                    <a:pt x="2493" y="22544"/>
                  </a:cubicBezTo>
                  <a:cubicBezTo>
                    <a:pt x="3305" y="22908"/>
                    <a:pt x="4201" y="23132"/>
                    <a:pt x="5210" y="23272"/>
                  </a:cubicBezTo>
                  <a:cubicBezTo>
                    <a:pt x="5490" y="23328"/>
                    <a:pt x="5798" y="23356"/>
                    <a:pt x="6078" y="23384"/>
                  </a:cubicBezTo>
                  <a:cubicBezTo>
                    <a:pt x="5798" y="23412"/>
                    <a:pt x="5490" y="23468"/>
                    <a:pt x="5210" y="23552"/>
                  </a:cubicBezTo>
                  <a:cubicBezTo>
                    <a:pt x="4229" y="23776"/>
                    <a:pt x="3361" y="24084"/>
                    <a:pt x="2577" y="24532"/>
                  </a:cubicBezTo>
                  <a:cubicBezTo>
                    <a:pt x="2241" y="24728"/>
                    <a:pt x="1905" y="24980"/>
                    <a:pt x="1597" y="25288"/>
                  </a:cubicBezTo>
                  <a:cubicBezTo>
                    <a:pt x="1289" y="25596"/>
                    <a:pt x="1037" y="25932"/>
                    <a:pt x="869" y="26240"/>
                  </a:cubicBezTo>
                  <a:cubicBezTo>
                    <a:pt x="673" y="26604"/>
                    <a:pt x="533" y="26968"/>
                    <a:pt x="477" y="27332"/>
                  </a:cubicBezTo>
                  <a:cubicBezTo>
                    <a:pt x="393" y="27697"/>
                    <a:pt x="421" y="28061"/>
                    <a:pt x="505" y="28369"/>
                  </a:cubicBezTo>
                  <a:cubicBezTo>
                    <a:pt x="589" y="28705"/>
                    <a:pt x="757" y="29041"/>
                    <a:pt x="981" y="29321"/>
                  </a:cubicBezTo>
                  <a:cubicBezTo>
                    <a:pt x="1205" y="29601"/>
                    <a:pt x="1485" y="29853"/>
                    <a:pt x="1849" y="30077"/>
                  </a:cubicBezTo>
                  <a:cubicBezTo>
                    <a:pt x="2045" y="30189"/>
                    <a:pt x="2213" y="30273"/>
                    <a:pt x="2381" y="30357"/>
                  </a:cubicBezTo>
                  <a:cubicBezTo>
                    <a:pt x="2577" y="30441"/>
                    <a:pt x="2773" y="30497"/>
                    <a:pt x="2969" y="30553"/>
                  </a:cubicBezTo>
                  <a:cubicBezTo>
                    <a:pt x="3389" y="30665"/>
                    <a:pt x="3781" y="30721"/>
                    <a:pt x="4201" y="30721"/>
                  </a:cubicBezTo>
                  <a:cubicBezTo>
                    <a:pt x="5266" y="30721"/>
                    <a:pt x="6302" y="30525"/>
                    <a:pt x="7226" y="30217"/>
                  </a:cubicBezTo>
                  <a:lnTo>
                    <a:pt x="7226" y="30217"/>
                  </a:lnTo>
                  <a:cubicBezTo>
                    <a:pt x="7170" y="30273"/>
                    <a:pt x="7142" y="30301"/>
                    <a:pt x="7086" y="30329"/>
                  </a:cubicBezTo>
                  <a:cubicBezTo>
                    <a:pt x="6274" y="30945"/>
                    <a:pt x="5602" y="31589"/>
                    <a:pt x="5070" y="32289"/>
                  </a:cubicBezTo>
                  <a:cubicBezTo>
                    <a:pt x="4593" y="32961"/>
                    <a:pt x="4257" y="33801"/>
                    <a:pt x="4201" y="34557"/>
                  </a:cubicBezTo>
                  <a:cubicBezTo>
                    <a:pt x="4173" y="34977"/>
                    <a:pt x="4201" y="35370"/>
                    <a:pt x="4285" y="35706"/>
                  </a:cubicBezTo>
                  <a:cubicBezTo>
                    <a:pt x="4397" y="36098"/>
                    <a:pt x="4537" y="36434"/>
                    <a:pt x="4733" y="36658"/>
                  </a:cubicBezTo>
                  <a:cubicBezTo>
                    <a:pt x="4985" y="36966"/>
                    <a:pt x="5238" y="37190"/>
                    <a:pt x="5574" y="37330"/>
                  </a:cubicBezTo>
                  <a:cubicBezTo>
                    <a:pt x="5910" y="37498"/>
                    <a:pt x="6274" y="37610"/>
                    <a:pt x="6666" y="37666"/>
                  </a:cubicBezTo>
                  <a:cubicBezTo>
                    <a:pt x="6851" y="37691"/>
                    <a:pt x="7039" y="37704"/>
                    <a:pt x="7228" y="37704"/>
                  </a:cubicBezTo>
                  <a:cubicBezTo>
                    <a:pt x="7868" y="37704"/>
                    <a:pt x="8518" y="37561"/>
                    <a:pt x="9102" y="37302"/>
                  </a:cubicBezTo>
                  <a:cubicBezTo>
                    <a:pt x="9914" y="36938"/>
                    <a:pt x="10670" y="36462"/>
                    <a:pt x="11454" y="35790"/>
                  </a:cubicBezTo>
                  <a:cubicBezTo>
                    <a:pt x="11818" y="35482"/>
                    <a:pt x="12182" y="35145"/>
                    <a:pt x="12547" y="34781"/>
                  </a:cubicBezTo>
                  <a:lnTo>
                    <a:pt x="12547" y="34781"/>
                  </a:lnTo>
                  <a:cubicBezTo>
                    <a:pt x="11762" y="35874"/>
                    <a:pt x="11006" y="37218"/>
                    <a:pt x="10642" y="38786"/>
                  </a:cubicBezTo>
                  <a:cubicBezTo>
                    <a:pt x="10586" y="38982"/>
                    <a:pt x="10558" y="39178"/>
                    <a:pt x="10530" y="39402"/>
                  </a:cubicBezTo>
                  <a:cubicBezTo>
                    <a:pt x="10530" y="39598"/>
                    <a:pt x="10530" y="39822"/>
                    <a:pt x="10530" y="40018"/>
                  </a:cubicBezTo>
                  <a:cubicBezTo>
                    <a:pt x="10558" y="40438"/>
                    <a:pt x="10642" y="40858"/>
                    <a:pt x="10754" y="41222"/>
                  </a:cubicBezTo>
                  <a:cubicBezTo>
                    <a:pt x="10894" y="41586"/>
                    <a:pt x="11062" y="41922"/>
                    <a:pt x="11286" y="42230"/>
                  </a:cubicBezTo>
                  <a:cubicBezTo>
                    <a:pt x="11510" y="42482"/>
                    <a:pt x="11734" y="42706"/>
                    <a:pt x="11986" y="42846"/>
                  </a:cubicBezTo>
                  <a:lnTo>
                    <a:pt x="12098" y="42902"/>
                  </a:lnTo>
                  <a:cubicBezTo>
                    <a:pt x="12406" y="43071"/>
                    <a:pt x="12743" y="43155"/>
                    <a:pt x="13135" y="43183"/>
                  </a:cubicBezTo>
                  <a:cubicBezTo>
                    <a:pt x="13192" y="43187"/>
                    <a:pt x="13252" y="43190"/>
                    <a:pt x="13312" y="43190"/>
                  </a:cubicBezTo>
                  <a:cubicBezTo>
                    <a:pt x="13605" y="43190"/>
                    <a:pt x="13930" y="43135"/>
                    <a:pt x="14255" y="43043"/>
                  </a:cubicBezTo>
                  <a:cubicBezTo>
                    <a:pt x="14619" y="42930"/>
                    <a:pt x="15011" y="42762"/>
                    <a:pt x="15375" y="42538"/>
                  </a:cubicBezTo>
                  <a:cubicBezTo>
                    <a:pt x="15739" y="42286"/>
                    <a:pt x="16047" y="42034"/>
                    <a:pt x="16327" y="41726"/>
                  </a:cubicBezTo>
                  <a:cubicBezTo>
                    <a:pt x="16915" y="41054"/>
                    <a:pt x="17419" y="40298"/>
                    <a:pt x="17867" y="39374"/>
                  </a:cubicBezTo>
                  <a:cubicBezTo>
                    <a:pt x="17979" y="39122"/>
                    <a:pt x="18091" y="38842"/>
                    <a:pt x="18203" y="38562"/>
                  </a:cubicBezTo>
                  <a:lnTo>
                    <a:pt x="18203" y="38562"/>
                  </a:lnTo>
                  <a:cubicBezTo>
                    <a:pt x="18175" y="38870"/>
                    <a:pt x="18119" y="39150"/>
                    <a:pt x="18119" y="39458"/>
                  </a:cubicBezTo>
                  <a:cubicBezTo>
                    <a:pt x="18007" y="40466"/>
                    <a:pt x="18063" y="41390"/>
                    <a:pt x="18231" y="42258"/>
                  </a:cubicBezTo>
                  <a:cubicBezTo>
                    <a:pt x="18315" y="42650"/>
                    <a:pt x="18455" y="43071"/>
                    <a:pt x="18623" y="43435"/>
                  </a:cubicBezTo>
                  <a:cubicBezTo>
                    <a:pt x="18819" y="43799"/>
                    <a:pt x="19043" y="44135"/>
                    <a:pt x="19323" y="44415"/>
                  </a:cubicBezTo>
                  <a:cubicBezTo>
                    <a:pt x="19883" y="45031"/>
                    <a:pt x="20584" y="45395"/>
                    <a:pt x="21228" y="45423"/>
                  </a:cubicBezTo>
                  <a:lnTo>
                    <a:pt x="21284" y="45423"/>
                  </a:lnTo>
                  <a:lnTo>
                    <a:pt x="21368" y="45451"/>
                  </a:lnTo>
                  <a:cubicBezTo>
                    <a:pt x="21508" y="45451"/>
                    <a:pt x="21648" y="45423"/>
                    <a:pt x="21788" y="45395"/>
                  </a:cubicBezTo>
                  <a:cubicBezTo>
                    <a:pt x="21956" y="45367"/>
                    <a:pt x="22124" y="45311"/>
                    <a:pt x="22292" y="45255"/>
                  </a:cubicBezTo>
                  <a:cubicBezTo>
                    <a:pt x="22460" y="45199"/>
                    <a:pt x="22628" y="45115"/>
                    <a:pt x="22796" y="45003"/>
                  </a:cubicBezTo>
                  <a:cubicBezTo>
                    <a:pt x="22964" y="44919"/>
                    <a:pt x="23104" y="44807"/>
                    <a:pt x="23272" y="44667"/>
                  </a:cubicBezTo>
                  <a:cubicBezTo>
                    <a:pt x="23608" y="44387"/>
                    <a:pt x="23888" y="44079"/>
                    <a:pt x="24084" y="43743"/>
                  </a:cubicBezTo>
                  <a:cubicBezTo>
                    <a:pt x="24336" y="43407"/>
                    <a:pt x="24504" y="43015"/>
                    <a:pt x="24644" y="42622"/>
                  </a:cubicBezTo>
                  <a:cubicBezTo>
                    <a:pt x="24784" y="42202"/>
                    <a:pt x="24896" y="41726"/>
                    <a:pt x="24952" y="41250"/>
                  </a:cubicBezTo>
                  <a:cubicBezTo>
                    <a:pt x="25036" y="40802"/>
                    <a:pt x="25064" y="40326"/>
                    <a:pt x="25092" y="39850"/>
                  </a:cubicBezTo>
                  <a:cubicBezTo>
                    <a:pt x="25092" y="39570"/>
                    <a:pt x="25092" y="39290"/>
                    <a:pt x="25092" y="38982"/>
                  </a:cubicBezTo>
                  <a:cubicBezTo>
                    <a:pt x="25400" y="40074"/>
                    <a:pt x="25848" y="41250"/>
                    <a:pt x="26604" y="42342"/>
                  </a:cubicBezTo>
                  <a:cubicBezTo>
                    <a:pt x="26828" y="42678"/>
                    <a:pt x="27136" y="42987"/>
                    <a:pt x="27444" y="43239"/>
                  </a:cubicBezTo>
                  <a:cubicBezTo>
                    <a:pt x="27781" y="43491"/>
                    <a:pt x="28145" y="43715"/>
                    <a:pt x="28481" y="43855"/>
                  </a:cubicBezTo>
                  <a:cubicBezTo>
                    <a:pt x="28873" y="44023"/>
                    <a:pt x="29265" y="44135"/>
                    <a:pt x="29601" y="44135"/>
                  </a:cubicBezTo>
                  <a:cubicBezTo>
                    <a:pt x="29693" y="44141"/>
                    <a:pt x="29783" y="44145"/>
                    <a:pt x="29869" y="44145"/>
                  </a:cubicBezTo>
                  <a:cubicBezTo>
                    <a:pt x="30150" y="44145"/>
                    <a:pt x="30402" y="44108"/>
                    <a:pt x="30637" y="44023"/>
                  </a:cubicBezTo>
                  <a:lnTo>
                    <a:pt x="30637" y="43995"/>
                  </a:lnTo>
                  <a:cubicBezTo>
                    <a:pt x="30973" y="43855"/>
                    <a:pt x="31253" y="43659"/>
                    <a:pt x="31533" y="43407"/>
                  </a:cubicBezTo>
                  <a:cubicBezTo>
                    <a:pt x="31785" y="43155"/>
                    <a:pt x="32009" y="42846"/>
                    <a:pt x="32177" y="42454"/>
                  </a:cubicBezTo>
                  <a:cubicBezTo>
                    <a:pt x="32345" y="42118"/>
                    <a:pt x="32485" y="41698"/>
                    <a:pt x="32541" y="41306"/>
                  </a:cubicBezTo>
                  <a:cubicBezTo>
                    <a:pt x="32625" y="40886"/>
                    <a:pt x="32625" y="40466"/>
                    <a:pt x="32597" y="40046"/>
                  </a:cubicBezTo>
                  <a:cubicBezTo>
                    <a:pt x="32485" y="39206"/>
                    <a:pt x="32289" y="38366"/>
                    <a:pt x="31981" y="37638"/>
                  </a:cubicBezTo>
                  <a:cubicBezTo>
                    <a:pt x="31841" y="37246"/>
                    <a:pt x="31673" y="36882"/>
                    <a:pt x="31505" y="36518"/>
                  </a:cubicBezTo>
                  <a:lnTo>
                    <a:pt x="31505" y="36518"/>
                  </a:lnTo>
                  <a:cubicBezTo>
                    <a:pt x="31701" y="36770"/>
                    <a:pt x="31897" y="36994"/>
                    <a:pt x="32093" y="37190"/>
                  </a:cubicBezTo>
                  <a:cubicBezTo>
                    <a:pt x="32429" y="37554"/>
                    <a:pt x="32765" y="37862"/>
                    <a:pt x="33101" y="38170"/>
                  </a:cubicBezTo>
                  <a:cubicBezTo>
                    <a:pt x="33493" y="38478"/>
                    <a:pt x="33885" y="38758"/>
                    <a:pt x="34277" y="38982"/>
                  </a:cubicBezTo>
                  <a:cubicBezTo>
                    <a:pt x="34613" y="39206"/>
                    <a:pt x="35005" y="39374"/>
                    <a:pt x="35398" y="39486"/>
                  </a:cubicBezTo>
                  <a:cubicBezTo>
                    <a:pt x="35790" y="39570"/>
                    <a:pt x="36182" y="39626"/>
                    <a:pt x="36630" y="39626"/>
                  </a:cubicBezTo>
                  <a:cubicBezTo>
                    <a:pt x="36854" y="39626"/>
                    <a:pt x="37022" y="39598"/>
                    <a:pt x="37218" y="39570"/>
                  </a:cubicBezTo>
                  <a:cubicBezTo>
                    <a:pt x="37386" y="39542"/>
                    <a:pt x="37582" y="39486"/>
                    <a:pt x="37750" y="39430"/>
                  </a:cubicBezTo>
                  <a:cubicBezTo>
                    <a:pt x="37918" y="39346"/>
                    <a:pt x="38086" y="39290"/>
                    <a:pt x="38254" y="39206"/>
                  </a:cubicBezTo>
                  <a:cubicBezTo>
                    <a:pt x="38338" y="39122"/>
                    <a:pt x="38450" y="39066"/>
                    <a:pt x="38562" y="38954"/>
                  </a:cubicBezTo>
                  <a:lnTo>
                    <a:pt x="38562" y="38982"/>
                  </a:lnTo>
                  <a:lnTo>
                    <a:pt x="38646" y="38870"/>
                  </a:lnTo>
                  <a:cubicBezTo>
                    <a:pt x="39122" y="38422"/>
                    <a:pt x="39402" y="37666"/>
                    <a:pt x="39430" y="36854"/>
                  </a:cubicBezTo>
                  <a:cubicBezTo>
                    <a:pt x="39458" y="36434"/>
                    <a:pt x="39402" y="36042"/>
                    <a:pt x="39318" y="35622"/>
                  </a:cubicBezTo>
                  <a:cubicBezTo>
                    <a:pt x="39262" y="35482"/>
                    <a:pt x="39206" y="35314"/>
                    <a:pt x="39150" y="35173"/>
                  </a:cubicBezTo>
                  <a:cubicBezTo>
                    <a:pt x="39066" y="34921"/>
                    <a:pt x="38954" y="34697"/>
                    <a:pt x="38842" y="34473"/>
                  </a:cubicBezTo>
                  <a:cubicBezTo>
                    <a:pt x="38394" y="33717"/>
                    <a:pt x="37806" y="32989"/>
                    <a:pt x="37078" y="32289"/>
                  </a:cubicBezTo>
                  <a:cubicBezTo>
                    <a:pt x="36854" y="32093"/>
                    <a:pt x="36658" y="31897"/>
                    <a:pt x="36406" y="31701"/>
                  </a:cubicBezTo>
                  <a:lnTo>
                    <a:pt x="36406" y="31701"/>
                  </a:lnTo>
                  <a:cubicBezTo>
                    <a:pt x="36686" y="31841"/>
                    <a:pt x="36966" y="31981"/>
                    <a:pt x="37218" y="32065"/>
                  </a:cubicBezTo>
                  <a:cubicBezTo>
                    <a:pt x="38142" y="32485"/>
                    <a:pt x="39038" y="32709"/>
                    <a:pt x="39934" y="32821"/>
                  </a:cubicBezTo>
                  <a:cubicBezTo>
                    <a:pt x="40110" y="32846"/>
                    <a:pt x="40292" y="32860"/>
                    <a:pt x="40477" y="32860"/>
                  </a:cubicBezTo>
                  <a:cubicBezTo>
                    <a:pt x="40704" y="32860"/>
                    <a:pt x="40935" y="32839"/>
                    <a:pt x="41166" y="32793"/>
                  </a:cubicBezTo>
                  <a:cubicBezTo>
                    <a:pt x="41586" y="32737"/>
                    <a:pt x="41978" y="32625"/>
                    <a:pt x="42314" y="32457"/>
                  </a:cubicBezTo>
                  <a:cubicBezTo>
                    <a:pt x="42707" y="32261"/>
                    <a:pt x="43043" y="32065"/>
                    <a:pt x="43267" y="31813"/>
                  </a:cubicBezTo>
                  <a:cubicBezTo>
                    <a:pt x="43547" y="31533"/>
                    <a:pt x="43771" y="31253"/>
                    <a:pt x="43883" y="30945"/>
                  </a:cubicBezTo>
                  <a:lnTo>
                    <a:pt x="43939" y="30833"/>
                  </a:lnTo>
                  <a:lnTo>
                    <a:pt x="43911" y="30833"/>
                  </a:lnTo>
                  <a:cubicBezTo>
                    <a:pt x="44023" y="30553"/>
                    <a:pt x="44051" y="30245"/>
                    <a:pt x="44023" y="29909"/>
                  </a:cubicBezTo>
                  <a:cubicBezTo>
                    <a:pt x="44023" y="29545"/>
                    <a:pt x="43939" y="29209"/>
                    <a:pt x="43799" y="28845"/>
                  </a:cubicBezTo>
                  <a:cubicBezTo>
                    <a:pt x="43799" y="28845"/>
                    <a:pt x="43771" y="28817"/>
                    <a:pt x="43771" y="28789"/>
                  </a:cubicBezTo>
                  <a:cubicBezTo>
                    <a:pt x="43631" y="28425"/>
                    <a:pt x="43407" y="28061"/>
                    <a:pt x="43155" y="27725"/>
                  </a:cubicBezTo>
                  <a:cubicBezTo>
                    <a:pt x="43015" y="27557"/>
                    <a:pt x="42875" y="27416"/>
                    <a:pt x="42735" y="27276"/>
                  </a:cubicBezTo>
                  <a:cubicBezTo>
                    <a:pt x="42595" y="27136"/>
                    <a:pt x="42426" y="26996"/>
                    <a:pt x="42258" y="26856"/>
                  </a:cubicBezTo>
                  <a:cubicBezTo>
                    <a:pt x="41194" y="26100"/>
                    <a:pt x="40018" y="25624"/>
                    <a:pt x="38926" y="25316"/>
                  </a:cubicBezTo>
                  <a:lnTo>
                    <a:pt x="39794" y="25316"/>
                  </a:lnTo>
                  <a:cubicBezTo>
                    <a:pt x="40830" y="25316"/>
                    <a:pt x="41726" y="25176"/>
                    <a:pt x="42567" y="24924"/>
                  </a:cubicBezTo>
                  <a:cubicBezTo>
                    <a:pt x="43351" y="24672"/>
                    <a:pt x="44079" y="24196"/>
                    <a:pt x="44639" y="23580"/>
                  </a:cubicBezTo>
                  <a:cubicBezTo>
                    <a:pt x="44891" y="23300"/>
                    <a:pt x="45087" y="22964"/>
                    <a:pt x="45227" y="22628"/>
                  </a:cubicBezTo>
                  <a:cubicBezTo>
                    <a:pt x="45367" y="22292"/>
                    <a:pt x="45451" y="21928"/>
                    <a:pt x="45423" y="21592"/>
                  </a:cubicBezTo>
                  <a:cubicBezTo>
                    <a:pt x="45423" y="21340"/>
                    <a:pt x="45367" y="21116"/>
                    <a:pt x="45283" y="20864"/>
                  </a:cubicBezTo>
                  <a:cubicBezTo>
                    <a:pt x="45255" y="20752"/>
                    <a:pt x="45199" y="20640"/>
                    <a:pt x="45143" y="20556"/>
                  </a:cubicBezTo>
                  <a:cubicBezTo>
                    <a:pt x="44975" y="20220"/>
                    <a:pt x="44751" y="19912"/>
                    <a:pt x="44443" y="19631"/>
                  </a:cubicBezTo>
                  <a:cubicBezTo>
                    <a:pt x="43883" y="19071"/>
                    <a:pt x="43099" y="18679"/>
                    <a:pt x="42286" y="18483"/>
                  </a:cubicBezTo>
                  <a:cubicBezTo>
                    <a:pt x="41687" y="18367"/>
                    <a:pt x="41074" y="18305"/>
                    <a:pt x="40411" y="18305"/>
                  </a:cubicBezTo>
                  <a:cubicBezTo>
                    <a:pt x="40114" y="18305"/>
                    <a:pt x="39807" y="18317"/>
                    <a:pt x="39486" y="18343"/>
                  </a:cubicBezTo>
                  <a:cubicBezTo>
                    <a:pt x="39206" y="18371"/>
                    <a:pt x="38898" y="18399"/>
                    <a:pt x="38618" y="18427"/>
                  </a:cubicBezTo>
                  <a:cubicBezTo>
                    <a:pt x="39682" y="18007"/>
                    <a:pt x="40802" y="17419"/>
                    <a:pt x="41782" y="16579"/>
                  </a:cubicBezTo>
                  <a:cubicBezTo>
                    <a:pt x="42090" y="16299"/>
                    <a:pt x="42370" y="15991"/>
                    <a:pt x="42595" y="15627"/>
                  </a:cubicBezTo>
                  <a:cubicBezTo>
                    <a:pt x="42707" y="15459"/>
                    <a:pt x="42819" y="15291"/>
                    <a:pt x="42903" y="15095"/>
                  </a:cubicBezTo>
                  <a:cubicBezTo>
                    <a:pt x="42987" y="14927"/>
                    <a:pt x="43071" y="14731"/>
                    <a:pt x="43127" y="14535"/>
                  </a:cubicBezTo>
                  <a:cubicBezTo>
                    <a:pt x="43239" y="14143"/>
                    <a:pt x="43295" y="13751"/>
                    <a:pt x="43295" y="13415"/>
                  </a:cubicBezTo>
                  <a:cubicBezTo>
                    <a:pt x="43267" y="13107"/>
                    <a:pt x="43211" y="12827"/>
                    <a:pt x="43127" y="12575"/>
                  </a:cubicBezTo>
                  <a:cubicBezTo>
                    <a:pt x="43099" y="12519"/>
                    <a:pt x="43071" y="12463"/>
                    <a:pt x="43043" y="12407"/>
                  </a:cubicBezTo>
                  <a:cubicBezTo>
                    <a:pt x="42875" y="12071"/>
                    <a:pt x="42651" y="11790"/>
                    <a:pt x="42370" y="11566"/>
                  </a:cubicBezTo>
                  <a:cubicBezTo>
                    <a:pt x="42090" y="11342"/>
                    <a:pt x="41754" y="11146"/>
                    <a:pt x="41362" y="11006"/>
                  </a:cubicBezTo>
                  <a:cubicBezTo>
                    <a:pt x="40998" y="10866"/>
                    <a:pt x="40606" y="10782"/>
                    <a:pt x="40158" y="10754"/>
                  </a:cubicBezTo>
                  <a:cubicBezTo>
                    <a:pt x="40053" y="10747"/>
                    <a:pt x="39948" y="10744"/>
                    <a:pt x="39844" y="10744"/>
                  </a:cubicBezTo>
                  <a:cubicBezTo>
                    <a:pt x="39530" y="10744"/>
                    <a:pt x="39220" y="10775"/>
                    <a:pt x="38926" y="10838"/>
                  </a:cubicBezTo>
                  <a:cubicBezTo>
                    <a:pt x="38058" y="11034"/>
                    <a:pt x="37190" y="11370"/>
                    <a:pt x="36294" y="11846"/>
                  </a:cubicBezTo>
                  <a:cubicBezTo>
                    <a:pt x="36042" y="11987"/>
                    <a:pt x="35790" y="12127"/>
                    <a:pt x="35538" y="12295"/>
                  </a:cubicBezTo>
                  <a:cubicBezTo>
                    <a:pt x="35734" y="12071"/>
                    <a:pt x="35958" y="11846"/>
                    <a:pt x="36126" y="11650"/>
                  </a:cubicBezTo>
                  <a:cubicBezTo>
                    <a:pt x="36798" y="10866"/>
                    <a:pt x="37302" y="10082"/>
                    <a:pt x="37666" y="9298"/>
                  </a:cubicBezTo>
                  <a:cubicBezTo>
                    <a:pt x="37862" y="8934"/>
                    <a:pt x="37974" y="8514"/>
                    <a:pt x="38030" y="8094"/>
                  </a:cubicBezTo>
                  <a:cubicBezTo>
                    <a:pt x="38114" y="7702"/>
                    <a:pt x="38114" y="7282"/>
                    <a:pt x="38058" y="6890"/>
                  </a:cubicBezTo>
                  <a:cubicBezTo>
                    <a:pt x="38030" y="6610"/>
                    <a:pt x="37974" y="6330"/>
                    <a:pt x="37862" y="6078"/>
                  </a:cubicBezTo>
                  <a:cubicBezTo>
                    <a:pt x="37834" y="5966"/>
                    <a:pt x="37778" y="5882"/>
                    <a:pt x="37750" y="5798"/>
                  </a:cubicBezTo>
                  <a:cubicBezTo>
                    <a:pt x="37582" y="5462"/>
                    <a:pt x="37358" y="5154"/>
                    <a:pt x="37106" y="4958"/>
                  </a:cubicBezTo>
                  <a:cubicBezTo>
                    <a:pt x="36966" y="4818"/>
                    <a:pt x="36826" y="4734"/>
                    <a:pt x="36658" y="4650"/>
                  </a:cubicBezTo>
                  <a:cubicBezTo>
                    <a:pt x="36490" y="4594"/>
                    <a:pt x="36322" y="4510"/>
                    <a:pt x="36154" y="4482"/>
                  </a:cubicBezTo>
                  <a:cubicBezTo>
                    <a:pt x="35876" y="4396"/>
                    <a:pt x="35581" y="4359"/>
                    <a:pt x="35283" y="4359"/>
                  </a:cubicBezTo>
                  <a:cubicBezTo>
                    <a:pt x="35191" y="4359"/>
                    <a:pt x="35098" y="4363"/>
                    <a:pt x="35005" y="4370"/>
                  </a:cubicBezTo>
                  <a:cubicBezTo>
                    <a:pt x="34585" y="4426"/>
                    <a:pt x="34193" y="4510"/>
                    <a:pt x="33801" y="4650"/>
                  </a:cubicBezTo>
                  <a:cubicBezTo>
                    <a:pt x="33409" y="4790"/>
                    <a:pt x="33045" y="4986"/>
                    <a:pt x="32709" y="5238"/>
                  </a:cubicBezTo>
                  <a:cubicBezTo>
                    <a:pt x="32009" y="5742"/>
                    <a:pt x="31365" y="6386"/>
                    <a:pt x="30721" y="7198"/>
                  </a:cubicBezTo>
                  <a:cubicBezTo>
                    <a:pt x="30553" y="7422"/>
                    <a:pt x="30385" y="7674"/>
                    <a:pt x="30217" y="7926"/>
                  </a:cubicBezTo>
                  <a:cubicBezTo>
                    <a:pt x="30329" y="7646"/>
                    <a:pt x="30413" y="7366"/>
                    <a:pt x="30497" y="7086"/>
                  </a:cubicBezTo>
                  <a:cubicBezTo>
                    <a:pt x="30805" y="6106"/>
                    <a:pt x="30945" y="5210"/>
                    <a:pt x="30973" y="4314"/>
                  </a:cubicBezTo>
                  <a:cubicBezTo>
                    <a:pt x="30973" y="3753"/>
                    <a:pt x="30861" y="3165"/>
                    <a:pt x="30665" y="2633"/>
                  </a:cubicBezTo>
                  <a:cubicBezTo>
                    <a:pt x="30581" y="2409"/>
                    <a:pt x="30469" y="2185"/>
                    <a:pt x="30329" y="1961"/>
                  </a:cubicBezTo>
                  <a:cubicBezTo>
                    <a:pt x="30133" y="1597"/>
                    <a:pt x="29881" y="1317"/>
                    <a:pt x="29601" y="1093"/>
                  </a:cubicBezTo>
                  <a:cubicBezTo>
                    <a:pt x="29321" y="869"/>
                    <a:pt x="29069" y="701"/>
                    <a:pt x="28789" y="617"/>
                  </a:cubicBezTo>
                  <a:lnTo>
                    <a:pt x="28537" y="533"/>
                  </a:lnTo>
                  <a:cubicBezTo>
                    <a:pt x="28383" y="505"/>
                    <a:pt x="28229" y="491"/>
                    <a:pt x="28075" y="491"/>
                  </a:cubicBezTo>
                  <a:cubicBezTo>
                    <a:pt x="27921" y="491"/>
                    <a:pt x="27767" y="505"/>
                    <a:pt x="27613" y="533"/>
                  </a:cubicBezTo>
                  <a:cubicBezTo>
                    <a:pt x="27248" y="589"/>
                    <a:pt x="26884" y="729"/>
                    <a:pt x="26520" y="925"/>
                  </a:cubicBezTo>
                  <a:cubicBezTo>
                    <a:pt x="26184" y="1093"/>
                    <a:pt x="25848" y="1345"/>
                    <a:pt x="25540" y="1625"/>
                  </a:cubicBezTo>
                  <a:cubicBezTo>
                    <a:pt x="25260" y="1905"/>
                    <a:pt x="25008" y="2241"/>
                    <a:pt x="24784" y="2605"/>
                  </a:cubicBezTo>
                  <a:cubicBezTo>
                    <a:pt x="24560" y="3025"/>
                    <a:pt x="24364" y="3445"/>
                    <a:pt x="24168" y="3893"/>
                  </a:cubicBezTo>
                  <a:cubicBezTo>
                    <a:pt x="24028" y="4314"/>
                    <a:pt x="23888" y="4762"/>
                    <a:pt x="23776" y="5238"/>
                  </a:cubicBezTo>
                  <a:cubicBezTo>
                    <a:pt x="23692" y="5518"/>
                    <a:pt x="23636" y="5798"/>
                    <a:pt x="23580" y="6106"/>
                  </a:cubicBezTo>
                  <a:cubicBezTo>
                    <a:pt x="23524" y="5042"/>
                    <a:pt x="23356" y="3921"/>
                    <a:pt x="22936" y="2857"/>
                  </a:cubicBezTo>
                  <a:cubicBezTo>
                    <a:pt x="22908" y="2717"/>
                    <a:pt x="22852" y="2605"/>
                    <a:pt x="22796" y="2493"/>
                  </a:cubicBezTo>
                  <a:cubicBezTo>
                    <a:pt x="22628" y="2129"/>
                    <a:pt x="22432" y="1765"/>
                    <a:pt x="22152" y="1429"/>
                  </a:cubicBezTo>
                  <a:cubicBezTo>
                    <a:pt x="21900" y="1093"/>
                    <a:pt x="21592" y="813"/>
                    <a:pt x="21284" y="617"/>
                  </a:cubicBezTo>
                  <a:cubicBezTo>
                    <a:pt x="20948" y="365"/>
                    <a:pt x="20584" y="197"/>
                    <a:pt x="20248" y="113"/>
                  </a:cubicBezTo>
                  <a:cubicBezTo>
                    <a:pt x="20005" y="38"/>
                    <a:pt x="19762" y="1"/>
                    <a:pt x="19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3"/>
            <p:cNvSpPr/>
            <p:nvPr/>
          </p:nvSpPr>
          <p:spPr>
            <a:xfrm>
              <a:off x="6307225" y="4098050"/>
              <a:ext cx="960550" cy="959150"/>
            </a:xfrm>
            <a:custGeom>
              <a:rect b="b" l="l" r="r" t="t"/>
              <a:pathLst>
                <a:path extrusionOk="0" h="38366" w="38422">
                  <a:moveTo>
                    <a:pt x="25204" y="32737"/>
                  </a:moveTo>
                  <a:cubicBezTo>
                    <a:pt x="25176" y="32541"/>
                    <a:pt x="25120" y="32373"/>
                    <a:pt x="25064" y="32177"/>
                  </a:cubicBezTo>
                  <a:cubicBezTo>
                    <a:pt x="25540" y="32961"/>
                    <a:pt x="26156" y="33745"/>
                    <a:pt x="26968" y="34417"/>
                  </a:cubicBezTo>
                  <a:cubicBezTo>
                    <a:pt x="27248" y="34641"/>
                    <a:pt x="27556" y="34809"/>
                    <a:pt x="27892" y="34949"/>
                  </a:cubicBezTo>
                  <a:cubicBezTo>
                    <a:pt x="28200" y="35089"/>
                    <a:pt x="28564" y="35201"/>
                    <a:pt x="28872" y="35229"/>
                  </a:cubicBezTo>
                  <a:cubicBezTo>
                    <a:pt x="29236" y="35285"/>
                    <a:pt x="29572" y="35257"/>
                    <a:pt x="29852" y="35201"/>
                  </a:cubicBezTo>
                  <a:cubicBezTo>
                    <a:pt x="30160" y="35145"/>
                    <a:pt x="30440" y="35005"/>
                    <a:pt x="30664" y="34865"/>
                  </a:cubicBezTo>
                  <a:cubicBezTo>
                    <a:pt x="30916" y="34669"/>
                    <a:pt x="31112" y="34445"/>
                    <a:pt x="31252" y="34165"/>
                  </a:cubicBezTo>
                  <a:cubicBezTo>
                    <a:pt x="31392" y="33913"/>
                    <a:pt x="31504" y="33605"/>
                    <a:pt x="31560" y="33241"/>
                  </a:cubicBezTo>
                  <a:cubicBezTo>
                    <a:pt x="31617" y="32933"/>
                    <a:pt x="31645" y="32569"/>
                    <a:pt x="31617" y="32205"/>
                  </a:cubicBezTo>
                  <a:cubicBezTo>
                    <a:pt x="31560" y="31868"/>
                    <a:pt x="31476" y="31560"/>
                    <a:pt x="31392" y="31252"/>
                  </a:cubicBezTo>
                  <a:cubicBezTo>
                    <a:pt x="31364" y="31224"/>
                    <a:pt x="31364" y="31196"/>
                    <a:pt x="31364" y="31196"/>
                  </a:cubicBezTo>
                  <a:cubicBezTo>
                    <a:pt x="30944" y="30216"/>
                    <a:pt x="30384" y="29404"/>
                    <a:pt x="29768" y="28704"/>
                  </a:cubicBezTo>
                  <a:cubicBezTo>
                    <a:pt x="29936" y="28816"/>
                    <a:pt x="30104" y="28900"/>
                    <a:pt x="30244" y="29012"/>
                  </a:cubicBezTo>
                  <a:cubicBezTo>
                    <a:pt x="31000" y="29460"/>
                    <a:pt x="31729" y="29768"/>
                    <a:pt x="32429" y="29964"/>
                  </a:cubicBezTo>
                  <a:cubicBezTo>
                    <a:pt x="33129" y="30132"/>
                    <a:pt x="33857" y="30132"/>
                    <a:pt x="34501" y="29936"/>
                  </a:cubicBezTo>
                  <a:cubicBezTo>
                    <a:pt x="34837" y="29824"/>
                    <a:pt x="35117" y="29684"/>
                    <a:pt x="35369" y="29488"/>
                  </a:cubicBezTo>
                  <a:cubicBezTo>
                    <a:pt x="35593" y="29348"/>
                    <a:pt x="35761" y="29180"/>
                    <a:pt x="35901" y="28984"/>
                  </a:cubicBezTo>
                  <a:lnTo>
                    <a:pt x="35901" y="28984"/>
                  </a:lnTo>
                  <a:lnTo>
                    <a:pt x="35985" y="28844"/>
                  </a:lnTo>
                  <a:cubicBezTo>
                    <a:pt x="36265" y="28340"/>
                    <a:pt x="36349" y="27668"/>
                    <a:pt x="36153" y="26996"/>
                  </a:cubicBezTo>
                  <a:cubicBezTo>
                    <a:pt x="36125" y="26856"/>
                    <a:pt x="36097" y="26716"/>
                    <a:pt x="36041" y="26604"/>
                  </a:cubicBezTo>
                  <a:cubicBezTo>
                    <a:pt x="35957" y="26408"/>
                    <a:pt x="35873" y="26212"/>
                    <a:pt x="35761" y="26044"/>
                  </a:cubicBezTo>
                  <a:cubicBezTo>
                    <a:pt x="35593" y="25736"/>
                    <a:pt x="35369" y="25456"/>
                    <a:pt x="35117" y="25204"/>
                  </a:cubicBezTo>
                  <a:cubicBezTo>
                    <a:pt x="34585" y="24672"/>
                    <a:pt x="33941" y="24224"/>
                    <a:pt x="33185" y="23831"/>
                  </a:cubicBezTo>
                  <a:cubicBezTo>
                    <a:pt x="33017" y="23747"/>
                    <a:pt x="32849" y="23663"/>
                    <a:pt x="32681" y="23579"/>
                  </a:cubicBezTo>
                  <a:cubicBezTo>
                    <a:pt x="32877" y="23607"/>
                    <a:pt x="33045" y="23635"/>
                    <a:pt x="33241" y="23663"/>
                  </a:cubicBezTo>
                  <a:lnTo>
                    <a:pt x="33241" y="23663"/>
                  </a:lnTo>
                  <a:cubicBezTo>
                    <a:pt x="34081" y="23775"/>
                    <a:pt x="34865" y="23747"/>
                    <a:pt x="35593" y="23635"/>
                  </a:cubicBezTo>
                  <a:cubicBezTo>
                    <a:pt x="35957" y="23579"/>
                    <a:pt x="36293" y="23495"/>
                    <a:pt x="36601" y="23327"/>
                  </a:cubicBezTo>
                  <a:cubicBezTo>
                    <a:pt x="36937" y="23187"/>
                    <a:pt x="37245" y="22991"/>
                    <a:pt x="37497" y="22795"/>
                  </a:cubicBezTo>
                  <a:cubicBezTo>
                    <a:pt x="38001" y="22319"/>
                    <a:pt x="38337" y="21759"/>
                    <a:pt x="38393" y="21199"/>
                  </a:cubicBezTo>
                  <a:cubicBezTo>
                    <a:pt x="38421" y="20891"/>
                    <a:pt x="38393" y="20583"/>
                    <a:pt x="38281" y="20275"/>
                  </a:cubicBezTo>
                  <a:lnTo>
                    <a:pt x="38281" y="20247"/>
                  </a:lnTo>
                  <a:cubicBezTo>
                    <a:pt x="38169" y="19967"/>
                    <a:pt x="38001" y="19687"/>
                    <a:pt x="37805" y="19435"/>
                  </a:cubicBezTo>
                  <a:cubicBezTo>
                    <a:pt x="37609" y="19183"/>
                    <a:pt x="37357" y="18931"/>
                    <a:pt x="37049" y="18735"/>
                  </a:cubicBezTo>
                  <a:cubicBezTo>
                    <a:pt x="36769" y="18511"/>
                    <a:pt x="36461" y="18343"/>
                    <a:pt x="36125" y="18231"/>
                  </a:cubicBezTo>
                  <a:cubicBezTo>
                    <a:pt x="35145" y="17867"/>
                    <a:pt x="34165" y="17755"/>
                    <a:pt x="33241" y="17727"/>
                  </a:cubicBezTo>
                  <a:cubicBezTo>
                    <a:pt x="33437" y="17699"/>
                    <a:pt x="33605" y="17643"/>
                    <a:pt x="33773" y="17587"/>
                  </a:cubicBezTo>
                  <a:cubicBezTo>
                    <a:pt x="34613" y="17335"/>
                    <a:pt x="35313" y="16999"/>
                    <a:pt x="35957" y="16607"/>
                  </a:cubicBezTo>
                  <a:cubicBezTo>
                    <a:pt x="36517" y="16214"/>
                    <a:pt x="37021" y="15682"/>
                    <a:pt x="37301" y="15038"/>
                  </a:cubicBezTo>
                  <a:cubicBezTo>
                    <a:pt x="37469" y="14730"/>
                    <a:pt x="37553" y="14422"/>
                    <a:pt x="37581" y="14114"/>
                  </a:cubicBezTo>
                  <a:cubicBezTo>
                    <a:pt x="37609" y="13806"/>
                    <a:pt x="37581" y="13498"/>
                    <a:pt x="37497" y="13218"/>
                  </a:cubicBezTo>
                  <a:cubicBezTo>
                    <a:pt x="37497" y="13190"/>
                    <a:pt x="37497" y="13162"/>
                    <a:pt x="37469" y="13134"/>
                  </a:cubicBezTo>
                  <a:cubicBezTo>
                    <a:pt x="37385" y="12882"/>
                    <a:pt x="37245" y="12658"/>
                    <a:pt x="37021" y="12434"/>
                  </a:cubicBezTo>
                  <a:cubicBezTo>
                    <a:pt x="36825" y="12210"/>
                    <a:pt x="36545" y="12014"/>
                    <a:pt x="36237" y="11846"/>
                  </a:cubicBezTo>
                  <a:cubicBezTo>
                    <a:pt x="35649" y="11538"/>
                    <a:pt x="34921" y="11370"/>
                    <a:pt x="34221" y="11426"/>
                  </a:cubicBezTo>
                  <a:cubicBezTo>
                    <a:pt x="33185" y="11510"/>
                    <a:pt x="32205" y="11790"/>
                    <a:pt x="31364" y="12154"/>
                  </a:cubicBezTo>
                  <a:cubicBezTo>
                    <a:pt x="32093" y="11594"/>
                    <a:pt x="32821" y="10894"/>
                    <a:pt x="33381" y="10026"/>
                  </a:cubicBezTo>
                  <a:cubicBezTo>
                    <a:pt x="33577" y="9718"/>
                    <a:pt x="33717" y="9410"/>
                    <a:pt x="33829" y="9074"/>
                  </a:cubicBezTo>
                  <a:cubicBezTo>
                    <a:pt x="33885" y="8906"/>
                    <a:pt x="33941" y="8738"/>
                    <a:pt x="33969" y="8569"/>
                  </a:cubicBezTo>
                  <a:cubicBezTo>
                    <a:pt x="33997" y="8401"/>
                    <a:pt x="33997" y="8233"/>
                    <a:pt x="33997" y="8037"/>
                  </a:cubicBezTo>
                  <a:cubicBezTo>
                    <a:pt x="34025" y="7673"/>
                    <a:pt x="33941" y="7281"/>
                    <a:pt x="33829" y="6973"/>
                  </a:cubicBezTo>
                  <a:cubicBezTo>
                    <a:pt x="33745" y="6721"/>
                    <a:pt x="33605" y="6497"/>
                    <a:pt x="33437" y="6301"/>
                  </a:cubicBezTo>
                  <a:cubicBezTo>
                    <a:pt x="33241" y="6077"/>
                    <a:pt x="32989" y="5909"/>
                    <a:pt x="32681" y="5797"/>
                  </a:cubicBezTo>
                  <a:cubicBezTo>
                    <a:pt x="32401" y="5657"/>
                    <a:pt x="32093" y="5601"/>
                    <a:pt x="31729" y="5573"/>
                  </a:cubicBezTo>
                  <a:cubicBezTo>
                    <a:pt x="31420" y="5545"/>
                    <a:pt x="31056" y="5573"/>
                    <a:pt x="30692" y="5629"/>
                  </a:cubicBezTo>
                  <a:cubicBezTo>
                    <a:pt x="30356" y="5713"/>
                    <a:pt x="30020" y="5853"/>
                    <a:pt x="29712" y="5993"/>
                  </a:cubicBezTo>
                  <a:cubicBezTo>
                    <a:pt x="29040" y="6357"/>
                    <a:pt x="28424" y="6805"/>
                    <a:pt x="27808" y="7421"/>
                  </a:cubicBezTo>
                  <a:cubicBezTo>
                    <a:pt x="27668" y="7533"/>
                    <a:pt x="27556" y="7673"/>
                    <a:pt x="27416" y="7813"/>
                  </a:cubicBezTo>
                  <a:cubicBezTo>
                    <a:pt x="27500" y="7645"/>
                    <a:pt x="27584" y="7477"/>
                    <a:pt x="27668" y="7309"/>
                  </a:cubicBezTo>
                  <a:cubicBezTo>
                    <a:pt x="28032" y="6525"/>
                    <a:pt x="28256" y="5769"/>
                    <a:pt x="28368" y="5041"/>
                  </a:cubicBezTo>
                  <a:cubicBezTo>
                    <a:pt x="28424" y="4705"/>
                    <a:pt x="28452" y="4341"/>
                    <a:pt x="28396" y="3977"/>
                  </a:cubicBezTo>
                  <a:cubicBezTo>
                    <a:pt x="28368" y="3697"/>
                    <a:pt x="28284" y="3389"/>
                    <a:pt x="28200" y="3109"/>
                  </a:cubicBezTo>
                  <a:cubicBezTo>
                    <a:pt x="28172" y="3081"/>
                    <a:pt x="28144" y="3025"/>
                    <a:pt x="28144" y="2997"/>
                  </a:cubicBezTo>
                  <a:cubicBezTo>
                    <a:pt x="28004" y="2689"/>
                    <a:pt x="27836" y="2409"/>
                    <a:pt x="27612" y="2157"/>
                  </a:cubicBezTo>
                  <a:cubicBezTo>
                    <a:pt x="27416" y="1933"/>
                    <a:pt x="27164" y="1737"/>
                    <a:pt x="26884" y="1625"/>
                  </a:cubicBezTo>
                  <a:cubicBezTo>
                    <a:pt x="26744" y="1569"/>
                    <a:pt x="26604" y="1513"/>
                    <a:pt x="26464" y="1485"/>
                  </a:cubicBezTo>
                  <a:cubicBezTo>
                    <a:pt x="26296" y="1457"/>
                    <a:pt x="26156" y="1457"/>
                    <a:pt x="25988" y="1457"/>
                  </a:cubicBezTo>
                  <a:cubicBezTo>
                    <a:pt x="25680" y="1457"/>
                    <a:pt x="25344" y="1513"/>
                    <a:pt x="25036" y="1653"/>
                  </a:cubicBezTo>
                  <a:cubicBezTo>
                    <a:pt x="24700" y="1765"/>
                    <a:pt x="24392" y="1933"/>
                    <a:pt x="24140" y="2129"/>
                  </a:cubicBezTo>
                  <a:cubicBezTo>
                    <a:pt x="23859" y="2353"/>
                    <a:pt x="23579" y="2605"/>
                    <a:pt x="23383" y="2857"/>
                  </a:cubicBezTo>
                  <a:cubicBezTo>
                    <a:pt x="22907" y="3445"/>
                    <a:pt x="22543" y="4117"/>
                    <a:pt x="22207" y="4929"/>
                  </a:cubicBezTo>
                  <a:cubicBezTo>
                    <a:pt x="22151" y="5125"/>
                    <a:pt x="22067" y="5293"/>
                    <a:pt x="22011" y="5461"/>
                  </a:cubicBezTo>
                  <a:cubicBezTo>
                    <a:pt x="22067" y="4565"/>
                    <a:pt x="22039" y="3557"/>
                    <a:pt x="21787" y="2549"/>
                  </a:cubicBezTo>
                  <a:cubicBezTo>
                    <a:pt x="21731" y="2437"/>
                    <a:pt x="21703" y="2297"/>
                    <a:pt x="21675" y="2185"/>
                  </a:cubicBezTo>
                  <a:cubicBezTo>
                    <a:pt x="21451" y="1653"/>
                    <a:pt x="21115" y="1149"/>
                    <a:pt x="20723" y="756"/>
                  </a:cubicBezTo>
                  <a:cubicBezTo>
                    <a:pt x="20471" y="532"/>
                    <a:pt x="20191" y="336"/>
                    <a:pt x="19911" y="224"/>
                  </a:cubicBezTo>
                  <a:cubicBezTo>
                    <a:pt x="19659" y="112"/>
                    <a:pt x="19407" y="28"/>
                    <a:pt x="19183" y="28"/>
                  </a:cubicBezTo>
                  <a:lnTo>
                    <a:pt x="19183" y="0"/>
                  </a:lnTo>
                  <a:lnTo>
                    <a:pt x="19043" y="28"/>
                  </a:lnTo>
                  <a:cubicBezTo>
                    <a:pt x="18707" y="28"/>
                    <a:pt x="18427" y="112"/>
                    <a:pt x="18147" y="224"/>
                  </a:cubicBezTo>
                  <a:cubicBezTo>
                    <a:pt x="17867" y="364"/>
                    <a:pt x="17587" y="560"/>
                    <a:pt x="17363" y="784"/>
                  </a:cubicBezTo>
                  <a:cubicBezTo>
                    <a:pt x="16859" y="1261"/>
                    <a:pt x="16494" y="1905"/>
                    <a:pt x="16326" y="2577"/>
                  </a:cubicBezTo>
                  <a:cubicBezTo>
                    <a:pt x="16130" y="3305"/>
                    <a:pt x="16074" y="4089"/>
                    <a:pt x="16102" y="4957"/>
                  </a:cubicBezTo>
                  <a:cubicBezTo>
                    <a:pt x="16102" y="5125"/>
                    <a:pt x="16102" y="5321"/>
                    <a:pt x="16130" y="5517"/>
                  </a:cubicBezTo>
                  <a:cubicBezTo>
                    <a:pt x="16130" y="5489"/>
                    <a:pt x="16102" y="5461"/>
                    <a:pt x="16102" y="5433"/>
                  </a:cubicBezTo>
                  <a:cubicBezTo>
                    <a:pt x="15794" y="4593"/>
                    <a:pt x="15346" y="3725"/>
                    <a:pt x="14730" y="2941"/>
                  </a:cubicBezTo>
                  <a:cubicBezTo>
                    <a:pt x="14506" y="2661"/>
                    <a:pt x="14226" y="2437"/>
                    <a:pt x="13946" y="2213"/>
                  </a:cubicBezTo>
                  <a:cubicBezTo>
                    <a:pt x="13638" y="2017"/>
                    <a:pt x="13330" y="1849"/>
                    <a:pt x="13022" y="1737"/>
                  </a:cubicBezTo>
                  <a:cubicBezTo>
                    <a:pt x="12714" y="1653"/>
                    <a:pt x="12378" y="1597"/>
                    <a:pt x="12070" y="1569"/>
                  </a:cubicBezTo>
                  <a:cubicBezTo>
                    <a:pt x="11734" y="1569"/>
                    <a:pt x="11426" y="1653"/>
                    <a:pt x="11174" y="1765"/>
                  </a:cubicBezTo>
                  <a:cubicBezTo>
                    <a:pt x="10642" y="1989"/>
                    <a:pt x="10222" y="2521"/>
                    <a:pt x="9942" y="3165"/>
                  </a:cubicBezTo>
                  <a:cubicBezTo>
                    <a:pt x="9886" y="3305"/>
                    <a:pt x="9830" y="3473"/>
                    <a:pt x="9802" y="3641"/>
                  </a:cubicBezTo>
                  <a:cubicBezTo>
                    <a:pt x="9746" y="3809"/>
                    <a:pt x="9718" y="3977"/>
                    <a:pt x="9718" y="4145"/>
                  </a:cubicBezTo>
                  <a:cubicBezTo>
                    <a:pt x="9690" y="4509"/>
                    <a:pt x="9690" y="4873"/>
                    <a:pt x="9746" y="5209"/>
                  </a:cubicBezTo>
                  <a:cubicBezTo>
                    <a:pt x="9942" y="6217"/>
                    <a:pt x="10334" y="7141"/>
                    <a:pt x="10782" y="7953"/>
                  </a:cubicBezTo>
                  <a:cubicBezTo>
                    <a:pt x="10138" y="7309"/>
                    <a:pt x="9354" y="6637"/>
                    <a:pt x="8457" y="6161"/>
                  </a:cubicBezTo>
                  <a:cubicBezTo>
                    <a:pt x="8121" y="6021"/>
                    <a:pt x="7785" y="5909"/>
                    <a:pt x="7449" y="5825"/>
                  </a:cubicBezTo>
                  <a:cubicBezTo>
                    <a:pt x="7281" y="5797"/>
                    <a:pt x="7113" y="5769"/>
                    <a:pt x="6945" y="5769"/>
                  </a:cubicBezTo>
                  <a:cubicBezTo>
                    <a:pt x="6749" y="5741"/>
                    <a:pt x="6581" y="5741"/>
                    <a:pt x="6413" y="5769"/>
                  </a:cubicBezTo>
                  <a:cubicBezTo>
                    <a:pt x="5741" y="5825"/>
                    <a:pt x="5125" y="6105"/>
                    <a:pt x="4733" y="6525"/>
                  </a:cubicBezTo>
                  <a:cubicBezTo>
                    <a:pt x="4537" y="6749"/>
                    <a:pt x="4397" y="7001"/>
                    <a:pt x="4285" y="7309"/>
                  </a:cubicBezTo>
                  <a:cubicBezTo>
                    <a:pt x="4201" y="7617"/>
                    <a:pt x="4173" y="7953"/>
                    <a:pt x="4173" y="8289"/>
                  </a:cubicBezTo>
                  <a:cubicBezTo>
                    <a:pt x="4201" y="8626"/>
                    <a:pt x="4257" y="8962"/>
                    <a:pt x="4369" y="9298"/>
                  </a:cubicBezTo>
                  <a:cubicBezTo>
                    <a:pt x="4481" y="9634"/>
                    <a:pt x="4621" y="9970"/>
                    <a:pt x="4817" y="10250"/>
                  </a:cubicBezTo>
                  <a:cubicBezTo>
                    <a:pt x="5405" y="11118"/>
                    <a:pt x="6133" y="11790"/>
                    <a:pt x="6889" y="12350"/>
                  </a:cubicBezTo>
                  <a:cubicBezTo>
                    <a:pt x="6693" y="12294"/>
                    <a:pt x="6525" y="12210"/>
                    <a:pt x="6357" y="12154"/>
                  </a:cubicBezTo>
                  <a:cubicBezTo>
                    <a:pt x="5545" y="11874"/>
                    <a:pt x="4761" y="11734"/>
                    <a:pt x="4033" y="11678"/>
                  </a:cubicBezTo>
                  <a:cubicBezTo>
                    <a:pt x="3333" y="11650"/>
                    <a:pt x="2605" y="11818"/>
                    <a:pt x="1989" y="12154"/>
                  </a:cubicBezTo>
                  <a:cubicBezTo>
                    <a:pt x="1709" y="12294"/>
                    <a:pt x="1456" y="12518"/>
                    <a:pt x="1232" y="12742"/>
                  </a:cubicBezTo>
                  <a:cubicBezTo>
                    <a:pt x="1036" y="12966"/>
                    <a:pt x="868" y="13218"/>
                    <a:pt x="784" y="13498"/>
                  </a:cubicBezTo>
                  <a:cubicBezTo>
                    <a:pt x="672" y="13778"/>
                    <a:pt x="672" y="14086"/>
                    <a:pt x="700" y="14422"/>
                  </a:cubicBezTo>
                  <a:cubicBezTo>
                    <a:pt x="728" y="14730"/>
                    <a:pt x="840" y="15038"/>
                    <a:pt x="980" y="15346"/>
                  </a:cubicBezTo>
                  <a:cubicBezTo>
                    <a:pt x="1288" y="15962"/>
                    <a:pt x="1793" y="16495"/>
                    <a:pt x="2381" y="16887"/>
                  </a:cubicBezTo>
                  <a:cubicBezTo>
                    <a:pt x="3277" y="17419"/>
                    <a:pt x="4229" y="17755"/>
                    <a:pt x="5125" y="17951"/>
                  </a:cubicBezTo>
                  <a:cubicBezTo>
                    <a:pt x="4929" y="17979"/>
                    <a:pt x="4733" y="17979"/>
                    <a:pt x="4537" y="18007"/>
                  </a:cubicBezTo>
                  <a:cubicBezTo>
                    <a:pt x="3669" y="18063"/>
                    <a:pt x="2913" y="18231"/>
                    <a:pt x="2241" y="18511"/>
                  </a:cubicBezTo>
                  <a:cubicBezTo>
                    <a:pt x="1905" y="18623"/>
                    <a:pt x="1597" y="18791"/>
                    <a:pt x="1316" y="19015"/>
                  </a:cubicBezTo>
                  <a:cubicBezTo>
                    <a:pt x="1036" y="19211"/>
                    <a:pt x="784" y="19463"/>
                    <a:pt x="560" y="19743"/>
                  </a:cubicBezTo>
                  <a:cubicBezTo>
                    <a:pt x="364" y="19995"/>
                    <a:pt x="224" y="20275"/>
                    <a:pt x="112" y="20583"/>
                  </a:cubicBezTo>
                  <a:cubicBezTo>
                    <a:pt x="56" y="20751"/>
                    <a:pt x="28" y="20891"/>
                    <a:pt x="0" y="21031"/>
                  </a:cubicBezTo>
                  <a:cubicBezTo>
                    <a:pt x="0" y="21199"/>
                    <a:pt x="0" y="21339"/>
                    <a:pt x="0" y="21479"/>
                  </a:cubicBezTo>
                  <a:cubicBezTo>
                    <a:pt x="28" y="21787"/>
                    <a:pt x="140" y="22095"/>
                    <a:pt x="308" y="22347"/>
                  </a:cubicBezTo>
                  <a:cubicBezTo>
                    <a:pt x="476" y="22627"/>
                    <a:pt x="700" y="22879"/>
                    <a:pt x="952" y="23103"/>
                  </a:cubicBezTo>
                  <a:cubicBezTo>
                    <a:pt x="1204" y="23299"/>
                    <a:pt x="1512" y="23495"/>
                    <a:pt x="1821" y="23635"/>
                  </a:cubicBezTo>
                  <a:cubicBezTo>
                    <a:pt x="2157" y="23775"/>
                    <a:pt x="2493" y="23887"/>
                    <a:pt x="2857" y="23915"/>
                  </a:cubicBezTo>
                  <a:cubicBezTo>
                    <a:pt x="3585" y="24027"/>
                    <a:pt x="4369" y="24027"/>
                    <a:pt x="5209" y="23887"/>
                  </a:cubicBezTo>
                  <a:cubicBezTo>
                    <a:pt x="5405" y="23887"/>
                    <a:pt x="5601" y="23831"/>
                    <a:pt x="5769" y="23803"/>
                  </a:cubicBezTo>
                  <a:cubicBezTo>
                    <a:pt x="5601" y="23887"/>
                    <a:pt x="5433" y="23971"/>
                    <a:pt x="5265" y="24055"/>
                  </a:cubicBezTo>
                  <a:cubicBezTo>
                    <a:pt x="4509" y="24476"/>
                    <a:pt x="3893" y="24952"/>
                    <a:pt x="3361" y="25484"/>
                  </a:cubicBezTo>
                  <a:cubicBezTo>
                    <a:pt x="3109" y="25736"/>
                    <a:pt x="2913" y="26016"/>
                    <a:pt x="2717" y="26324"/>
                  </a:cubicBezTo>
                  <a:cubicBezTo>
                    <a:pt x="2549" y="26660"/>
                    <a:pt x="2409" y="26996"/>
                    <a:pt x="2353" y="27304"/>
                  </a:cubicBezTo>
                  <a:cubicBezTo>
                    <a:pt x="2269" y="27640"/>
                    <a:pt x="2269" y="27976"/>
                    <a:pt x="2297" y="28256"/>
                  </a:cubicBezTo>
                  <a:cubicBezTo>
                    <a:pt x="2325" y="28592"/>
                    <a:pt x="2409" y="28872"/>
                    <a:pt x="2549" y="29124"/>
                  </a:cubicBezTo>
                  <a:cubicBezTo>
                    <a:pt x="2857" y="29628"/>
                    <a:pt x="3417" y="29992"/>
                    <a:pt x="4061" y="30188"/>
                  </a:cubicBezTo>
                  <a:cubicBezTo>
                    <a:pt x="4229" y="30244"/>
                    <a:pt x="4397" y="30272"/>
                    <a:pt x="4565" y="30300"/>
                  </a:cubicBezTo>
                  <a:cubicBezTo>
                    <a:pt x="4733" y="30328"/>
                    <a:pt x="4901" y="30328"/>
                    <a:pt x="5097" y="30328"/>
                  </a:cubicBezTo>
                  <a:cubicBezTo>
                    <a:pt x="5433" y="30328"/>
                    <a:pt x="5797" y="30272"/>
                    <a:pt x="6133" y="30160"/>
                  </a:cubicBezTo>
                  <a:cubicBezTo>
                    <a:pt x="7113" y="29880"/>
                    <a:pt x="8009" y="29404"/>
                    <a:pt x="8765" y="28872"/>
                  </a:cubicBezTo>
                  <a:cubicBezTo>
                    <a:pt x="8177" y="29572"/>
                    <a:pt x="7589" y="30412"/>
                    <a:pt x="7225" y="31364"/>
                  </a:cubicBezTo>
                  <a:cubicBezTo>
                    <a:pt x="6973" y="32037"/>
                    <a:pt x="6917" y="32793"/>
                    <a:pt x="7029" y="33437"/>
                  </a:cubicBezTo>
                  <a:cubicBezTo>
                    <a:pt x="7113" y="33773"/>
                    <a:pt x="7225" y="34109"/>
                    <a:pt x="7365" y="34361"/>
                  </a:cubicBezTo>
                  <a:cubicBezTo>
                    <a:pt x="7561" y="34669"/>
                    <a:pt x="7757" y="34893"/>
                    <a:pt x="7953" y="35033"/>
                  </a:cubicBezTo>
                  <a:cubicBezTo>
                    <a:pt x="8233" y="35201"/>
                    <a:pt x="8513" y="35341"/>
                    <a:pt x="8821" y="35397"/>
                  </a:cubicBezTo>
                  <a:cubicBezTo>
                    <a:pt x="9130" y="35453"/>
                    <a:pt x="9466" y="35453"/>
                    <a:pt x="9802" y="35397"/>
                  </a:cubicBezTo>
                  <a:cubicBezTo>
                    <a:pt x="10474" y="35313"/>
                    <a:pt x="11146" y="35005"/>
                    <a:pt x="11678" y="34557"/>
                  </a:cubicBezTo>
                  <a:cubicBezTo>
                    <a:pt x="12266" y="34053"/>
                    <a:pt x="12770" y="33493"/>
                    <a:pt x="13246" y="32765"/>
                  </a:cubicBezTo>
                  <a:cubicBezTo>
                    <a:pt x="13358" y="32625"/>
                    <a:pt x="13442" y="32457"/>
                    <a:pt x="13554" y="32289"/>
                  </a:cubicBezTo>
                  <a:cubicBezTo>
                    <a:pt x="13302" y="33185"/>
                    <a:pt x="13134" y="34165"/>
                    <a:pt x="13190" y="35201"/>
                  </a:cubicBezTo>
                  <a:cubicBezTo>
                    <a:pt x="13190" y="35565"/>
                    <a:pt x="13274" y="35901"/>
                    <a:pt x="13386" y="36237"/>
                  </a:cubicBezTo>
                  <a:cubicBezTo>
                    <a:pt x="13498" y="36573"/>
                    <a:pt x="13666" y="36909"/>
                    <a:pt x="13834" y="37161"/>
                  </a:cubicBezTo>
                  <a:cubicBezTo>
                    <a:pt x="14030" y="37441"/>
                    <a:pt x="14254" y="37665"/>
                    <a:pt x="14506" y="37861"/>
                  </a:cubicBezTo>
                  <a:cubicBezTo>
                    <a:pt x="14786" y="38057"/>
                    <a:pt x="15066" y="38169"/>
                    <a:pt x="15318" y="38253"/>
                  </a:cubicBezTo>
                  <a:cubicBezTo>
                    <a:pt x="15906" y="38365"/>
                    <a:pt x="16551" y="38197"/>
                    <a:pt x="17139" y="37833"/>
                  </a:cubicBezTo>
                  <a:cubicBezTo>
                    <a:pt x="17419" y="37665"/>
                    <a:pt x="17699" y="37441"/>
                    <a:pt x="17923" y="37161"/>
                  </a:cubicBezTo>
                  <a:cubicBezTo>
                    <a:pt x="18175" y="36909"/>
                    <a:pt x="18371" y="36601"/>
                    <a:pt x="18511" y="36293"/>
                  </a:cubicBezTo>
                  <a:cubicBezTo>
                    <a:pt x="18847" y="35621"/>
                    <a:pt x="19071" y="34865"/>
                    <a:pt x="19239" y="34025"/>
                  </a:cubicBezTo>
                  <a:cubicBezTo>
                    <a:pt x="19267" y="33857"/>
                    <a:pt x="19295" y="33661"/>
                    <a:pt x="19323" y="33465"/>
                  </a:cubicBezTo>
                  <a:cubicBezTo>
                    <a:pt x="19351" y="33661"/>
                    <a:pt x="19379" y="33857"/>
                    <a:pt x="19407" y="34025"/>
                  </a:cubicBezTo>
                  <a:cubicBezTo>
                    <a:pt x="19575" y="34865"/>
                    <a:pt x="19799" y="35621"/>
                    <a:pt x="20163" y="36293"/>
                  </a:cubicBezTo>
                  <a:cubicBezTo>
                    <a:pt x="20303" y="36601"/>
                    <a:pt x="20527" y="36881"/>
                    <a:pt x="20751" y="37161"/>
                  </a:cubicBezTo>
                  <a:cubicBezTo>
                    <a:pt x="21003" y="37413"/>
                    <a:pt x="21255" y="37637"/>
                    <a:pt x="21563" y="37805"/>
                  </a:cubicBezTo>
                  <a:cubicBezTo>
                    <a:pt x="22151" y="38169"/>
                    <a:pt x="22823" y="38309"/>
                    <a:pt x="23355" y="38169"/>
                  </a:cubicBezTo>
                  <a:lnTo>
                    <a:pt x="23355" y="38029"/>
                  </a:lnTo>
                  <a:lnTo>
                    <a:pt x="23383" y="38169"/>
                  </a:lnTo>
                  <a:cubicBezTo>
                    <a:pt x="23663" y="38113"/>
                    <a:pt x="23915" y="38001"/>
                    <a:pt x="24196" y="37777"/>
                  </a:cubicBezTo>
                  <a:cubicBezTo>
                    <a:pt x="24448" y="37581"/>
                    <a:pt x="24672" y="37357"/>
                    <a:pt x="24868" y="37077"/>
                  </a:cubicBezTo>
                  <a:cubicBezTo>
                    <a:pt x="25232" y="36517"/>
                    <a:pt x="25456" y="35817"/>
                    <a:pt x="25484" y="35089"/>
                  </a:cubicBezTo>
                  <a:cubicBezTo>
                    <a:pt x="25512" y="34361"/>
                    <a:pt x="25428" y="33577"/>
                    <a:pt x="25204" y="327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3"/>
            <p:cNvSpPr/>
            <p:nvPr/>
          </p:nvSpPr>
          <p:spPr>
            <a:xfrm>
              <a:off x="6476650" y="4268875"/>
              <a:ext cx="621000" cy="618900"/>
            </a:xfrm>
            <a:custGeom>
              <a:rect b="b" l="l" r="r" t="t"/>
              <a:pathLst>
                <a:path extrusionOk="0" h="24756" w="24840">
                  <a:moveTo>
                    <a:pt x="15122" y="24671"/>
                  </a:moveTo>
                  <a:lnTo>
                    <a:pt x="15122" y="24671"/>
                  </a:lnTo>
                  <a:lnTo>
                    <a:pt x="15122" y="24671"/>
                  </a:lnTo>
                  <a:lnTo>
                    <a:pt x="15094" y="24671"/>
                  </a:lnTo>
                  <a:lnTo>
                    <a:pt x="15094" y="24671"/>
                  </a:lnTo>
                  <a:cubicBezTo>
                    <a:pt x="14758" y="24755"/>
                    <a:pt x="14366" y="24643"/>
                    <a:pt x="14002" y="24419"/>
                  </a:cubicBezTo>
                  <a:cubicBezTo>
                    <a:pt x="13806" y="24335"/>
                    <a:pt x="13638" y="24195"/>
                    <a:pt x="13498" y="24027"/>
                  </a:cubicBezTo>
                  <a:cubicBezTo>
                    <a:pt x="13330" y="23859"/>
                    <a:pt x="13218" y="23663"/>
                    <a:pt x="13106" y="23467"/>
                  </a:cubicBezTo>
                  <a:cubicBezTo>
                    <a:pt x="12994" y="23243"/>
                    <a:pt x="12910" y="23019"/>
                    <a:pt x="12826" y="22767"/>
                  </a:cubicBezTo>
                  <a:cubicBezTo>
                    <a:pt x="12742" y="22515"/>
                    <a:pt x="12686" y="22291"/>
                    <a:pt x="12630" y="22039"/>
                  </a:cubicBezTo>
                  <a:cubicBezTo>
                    <a:pt x="12546" y="21535"/>
                    <a:pt x="12490" y="21031"/>
                    <a:pt x="12490" y="20555"/>
                  </a:cubicBezTo>
                  <a:lnTo>
                    <a:pt x="12490" y="20247"/>
                  </a:lnTo>
                  <a:lnTo>
                    <a:pt x="12462" y="20247"/>
                  </a:lnTo>
                  <a:lnTo>
                    <a:pt x="12462" y="20555"/>
                  </a:lnTo>
                  <a:cubicBezTo>
                    <a:pt x="12462" y="21031"/>
                    <a:pt x="12434" y="21535"/>
                    <a:pt x="12350" y="22039"/>
                  </a:cubicBezTo>
                  <a:cubicBezTo>
                    <a:pt x="12266" y="22543"/>
                    <a:pt x="12126" y="23019"/>
                    <a:pt x="11902" y="23495"/>
                  </a:cubicBezTo>
                  <a:cubicBezTo>
                    <a:pt x="11790" y="23691"/>
                    <a:pt x="11678" y="23859"/>
                    <a:pt x="11510" y="24027"/>
                  </a:cubicBezTo>
                  <a:cubicBezTo>
                    <a:pt x="11370" y="24195"/>
                    <a:pt x="11202" y="24335"/>
                    <a:pt x="11034" y="24447"/>
                  </a:cubicBezTo>
                  <a:cubicBezTo>
                    <a:pt x="10950" y="24503"/>
                    <a:pt x="10838" y="24559"/>
                    <a:pt x="10754" y="24615"/>
                  </a:cubicBezTo>
                  <a:cubicBezTo>
                    <a:pt x="10670" y="24643"/>
                    <a:pt x="10558" y="24671"/>
                    <a:pt x="10474" y="24699"/>
                  </a:cubicBezTo>
                  <a:cubicBezTo>
                    <a:pt x="10278" y="24727"/>
                    <a:pt x="10110" y="24755"/>
                    <a:pt x="9942" y="24727"/>
                  </a:cubicBezTo>
                  <a:lnTo>
                    <a:pt x="9942" y="24727"/>
                  </a:lnTo>
                  <a:lnTo>
                    <a:pt x="9914" y="24727"/>
                  </a:lnTo>
                  <a:lnTo>
                    <a:pt x="9914" y="24727"/>
                  </a:lnTo>
                  <a:lnTo>
                    <a:pt x="9914" y="24727"/>
                  </a:lnTo>
                  <a:cubicBezTo>
                    <a:pt x="9745" y="24671"/>
                    <a:pt x="9577" y="24587"/>
                    <a:pt x="9437" y="24475"/>
                  </a:cubicBezTo>
                  <a:cubicBezTo>
                    <a:pt x="9269" y="24363"/>
                    <a:pt x="9129" y="24223"/>
                    <a:pt x="9017" y="24055"/>
                  </a:cubicBezTo>
                  <a:cubicBezTo>
                    <a:pt x="8877" y="23887"/>
                    <a:pt x="8793" y="23691"/>
                    <a:pt x="8709" y="23467"/>
                  </a:cubicBezTo>
                  <a:cubicBezTo>
                    <a:pt x="8681" y="23355"/>
                    <a:pt x="8653" y="23271"/>
                    <a:pt x="8625" y="23159"/>
                  </a:cubicBezTo>
                  <a:cubicBezTo>
                    <a:pt x="8597" y="23047"/>
                    <a:pt x="8597" y="22935"/>
                    <a:pt x="8597" y="22823"/>
                  </a:cubicBezTo>
                  <a:cubicBezTo>
                    <a:pt x="8541" y="21787"/>
                    <a:pt x="8849" y="20807"/>
                    <a:pt x="9185" y="19883"/>
                  </a:cubicBezTo>
                  <a:cubicBezTo>
                    <a:pt x="9241" y="19799"/>
                    <a:pt x="9269" y="19715"/>
                    <a:pt x="9325" y="19603"/>
                  </a:cubicBezTo>
                  <a:lnTo>
                    <a:pt x="9325" y="19603"/>
                  </a:lnTo>
                  <a:cubicBezTo>
                    <a:pt x="9269" y="19687"/>
                    <a:pt x="9241" y="19799"/>
                    <a:pt x="9185" y="19883"/>
                  </a:cubicBezTo>
                  <a:cubicBezTo>
                    <a:pt x="8989" y="20331"/>
                    <a:pt x="8737" y="20779"/>
                    <a:pt x="8457" y="21199"/>
                  </a:cubicBezTo>
                  <a:cubicBezTo>
                    <a:pt x="8177" y="21619"/>
                    <a:pt x="7869" y="22011"/>
                    <a:pt x="7477" y="22319"/>
                  </a:cubicBezTo>
                  <a:cubicBezTo>
                    <a:pt x="7113" y="22627"/>
                    <a:pt x="6693" y="22795"/>
                    <a:pt x="6273" y="22851"/>
                  </a:cubicBezTo>
                  <a:cubicBezTo>
                    <a:pt x="6077" y="22879"/>
                    <a:pt x="5853" y="22879"/>
                    <a:pt x="5685" y="22851"/>
                  </a:cubicBezTo>
                  <a:cubicBezTo>
                    <a:pt x="5489" y="22823"/>
                    <a:pt x="5321" y="22739"/>
                    <a:pt x="5181" y="22655"/>
                  </a:cubicBezTo>
                  <a:lnTo>
                    <a:pt x="5181" y="22655"/>
                  </a:lnTo>
                  <a:lnTo>
                    <a:pt x="5153" y="22655"/>
                  </a:lnTo>
                  <a:lnTo>
                    <a:pt x="5153" y="22655"/>
                  </a:lnTo>
                  <a:lnTo>
                    <a:pt x="5153" y="22655"/>
                  </a:lnTo>
                  <a:cubicBezTo>
                    <a:pt x="5013" y="22543"/>
                    <a:pt x="4901" y="22403"/>
                    <a:pt x="4789" y="22235"/>
                  </a:cubicBezTo>
                  <a:cubicBezTo>
                    <a:pt x="4761" y="22151"/>
                    <a:pt x="4705" y="22067"/>
                    <a:pt x="4677" y="21955"/>
                  </a:cubicBezTo>
                  <a:cubicBezTo>
                    <a:pt x="4649" y="21871"/>
                    <a:pt x="4621" y="21759"/>
                    <a:pt x="4593" y="21675"/>
                  </a:cubicBezTo>
                  <a:cubicBezTo>
                    <a:pt x="4509" y="21255"/>
                    <a:pt x="4565" y="20779"/>
                    <a:pt x="4705" y="20359"/>
                  </a:cubicBezTo>
                  <a:cubicBezTo>
                    <a:pt x="4817" y="20135"/>
                    <a:pt x="4929" y="19883"/>
                    <a:pt x="5041" y="19687"/>
                  </a:cubicBezTo>
                  <a:cubicBezTo>
                    <a:pt x="5181" y="19463"/>
                    <a:pt x="5321" y="19239"/>
                    <a:pt x="5461" y="19043"/>
                  </a:cubicBezTo>
                  <a:cubicBezTo>
                    <a:pt x="5769" y="18651"/>
                    <a:pt x="6105" y="18287"/>
                    <a:pt x="6469" y="17951"/>
                  </a:cubicBezTo>
                  <a:cubicBezTo>
                    <a:pt x="6525" y="17867"/>
                    <a:pt x="6609" y="17811"/>
                    <a:pt x="6693" y="17755"/>
                  </a:cubicBezTo>
                  <a:cubicBezTo>
                    <a:pt x="6693" y="17755"/>
                    <a:pt x="6693" y="17727"/>
                    <a:pt x="6693" y="17727"/>
                  </a:cubicBezTo>
                  <a:cubicBezTo>
                    <a:pt x="6609" y="17811"/>
                    <a:pt x="6525" y="17867"/>
                    <a:pt x="6441" y="17951"/>
                  </a:cubicBezTo>
                  <a:cubicBezTo>
                    <a:pt x="6077" y="18259"/>
                    <a:pt x="5685" y="18567"/>
                    <a:pt x="5265" y="18847"/>
                  </a:cubicBezTo>
                  <a:cubicBezTo>
                    <a:pt x="4845" y="19099"/>
                    <a:pt x="4397" y="19323"/>
                    <a:pt x="3893" y="19463"/>
                  </a:cubicBezTo>
                  <a:cubicBezTo>
                    <a:pt x="3669" y="19519"/>
                    <a:pt x="3445" y="19547"/>
                    <a:pt x="3221" y="19575"/>
                  </a:cubicBezTo>
                  <a:cubicBezTo>
                    <a:pt x="3137" y="19575"/>
                    <a:pt x="3025" y="19547"/>
                    <a:pt x="2913" y="19547"/>
                  </a:cubicBezTo>
                  <a:cubicBezTo>
                    <a:pt x="2801" y="19519"/>
                    <a:pt x="2689" y="19519"/>
                    <a:pt x="2605" y="19491"/>
                  </a:cubicBezTo>
                  <a:cubicBezTo>
                    <a:pt x="2493" y="19463"/>
                    <a:pt x="2381" y="19407"/>
                    <a:pt x="2296" y="19379"/>
                  </a:cubicBezTo>
                  <a:cubicBezTo>
                    <a:pt x="2268" y="19351"/>
                    <a:pt x="2212" y="19323"/>
                    <a:pt x="2156" y="19295"/>
                  </a:cubicBezTo>
                  <a:cubicBezTo>
                    <a:pt x="2128" y="19295"/>
                    <a:pt x="2072" y="19267"/>
                    <a:pt x="2044" y="19239"/>
                  </a:cubicBezTo>
                  <a:cubicBezTo>
                    <a:pt x="1876" y="19127"/>
                    <a:pt x="1764" y="18987"/>
                    <a:pt x="1680" y="18847"/>
                  </a:cubicBezTo>
                  <a:lnTo>
                    <a:pt x="1680" y="18847"/>
                  </a:lnTo>
                  <a:lnTo>
                    <a:pt x="1680" y="18819"/>
                  </a:lnTo>
                  <a:lnTo>
                    <a:pt x="1680" y="18819"/>
                  </a:lnTo>
                  <a:lnTo>
                    <a:pt x="1680" y="18819"/>
                  </a:lnTo>
                  <a:cubicBezTo>
                    <a:pt x="1568" y="18679"/>
                    <a:pt x="1540" y="18483"/>
                    <a:pt x="1512" y="18315"/>
                  </a:cubicBezTo>
                  <a:cubicBezTo>
                    <a:pt x="1484" y="18119"/>
                    <a:pt x="1512" y="17895"/>
                    <a:pt x="1540" y="17699"/>
                  </a:cubicBezTo>
                  <a:cubicBezTo>
                    <a:pt x="1596" y="17503"/>
                    <a:pt x="1680" y="17278"/>
                    <a:pt x="1792" y="17082"/>
                  </a:cubicBezTo>
                  <a:cubicBezTo>
                    <a:pt x="1904" y="16886"/>
                    <a:pt x="2016" y="16718"/>
                    <a:pt x="2184" y="16550"/>
                  </a:cubicBezTo>
                  <a:cubicBezTo>
                    <a:pt x="2549" y="16186"/>
                    <a:pt x="2969" y="15906"/>
                    <a:pt x="3417" y="15654"/>
                  </a:cubicBezTo>
                  <a:cubicBezTo>
                    <a:pt x="3837" y="15430"/>
                    <a:pt x="4313" y="15234"/>
                    <a:pt x="4761" y="15066"/>
                  </a:cubicBezTo>
                  <a:cubicBezTo>
                    <a:pt x="4845" y="15038"/>
                    <a:pt x="4929" y="14982"/>
                    <a:pt x="5041" y="14954"/>
                  </a:cubicBezTo>
                  <a:lnTo>
                    <a:pt x="5041" y="14954"/>
                  </a:lnTo>
                  <a:cubicBezTo>
                    <a:pt x="4929" y="14982"/>
                    <a:pt x="4845" y="15010"/>
                    <a:pt x="4761" y="15038"/>
                  </a:cubicBezTo>
                  <a:cubicBezTo>
                    <a:pt x="4285" y="15206"/>
                    <a:pt x="3809" y="15318"/>
                    <a:pt x="3305" y="15374"/>
                  </a:cubicBezTo>
                  <a:cubicBezTo>
                    <a:pt x="2829" y="15458"/>
                    <a:pt x="2296" y="15458"/>
                    <a:pt x="1792" y="15402"/>
                  </a:cubicBezTo>
                  <a:cubicBezTo>
                    <a:pt x="1568" y="15374"/>
                    <a:pt x="1372" y="15318"/>
                    <a:pt x="1148" y="15206"/>
                  </a:cubicBezTo>
                  <a:cubicBezTo>
                    <a:pt x="952" y="15122"/>
                    <a:pt x="784" y="15010"/>
                    <a:pt x="616" y="14870"/>
                  </a:cubicBezTo>
                  <a:cubicBezTo>
                    <a:pt x="560" y="14842"/>
                    <a:pt x="532" y="14814"/>
                    <a:pt x="476" y="14758"/>
                  </a:cubicBezTo>
                  <a:cubicBezTo>
                    <a:pt x="448" y="14730"/>
                    <a:pt x="420" y="14702"/>
                    <a:pt x="392" y="14646"/>
                  </a:cubicBezTo>
                  <a:cubicBezTo>
                    <a:pt x="308" y="14590"/>
                    <a:pt x="252" y="14506"/>
                    <a:pt x="196" y="14422"/>
                  </a:cubicBezTo>
                  <a:cubicBezTo>
                    <a:pt x="112" y="14254"/>
                    <a:pt x="56" y="14086"/>
                    <a:pt x="28" y="13890"/>
                  </a:cubicBezTo>
                  <a:lnTo>
                    <a:pt x="28" y="13890"/>
                  </a:lnTo>
                  <a:lnTo>
                    <a:pt x="28" y="13890"/>
                  </a:lnTo>
                  <a:lnTo>
                    <a:pt x="28" y="13890"/>
                  </a:lnTo>
                  <a:lnTo>
                    <a:pt x="28" y="13890"/>
                  </a:lnTo>
                  <a:cubicBezTo>
                    <a:pt x="0" y="13806"/>
                    <a:pt x="0" y="13722"/>
                    <a:pt x="28" y="13610"/>
                  </a:cubicBezTo>
                  <a:cubicBezTo>
                    <a:pt x="28" y="13526"/>
                    <a:pt x="56" y="13442"/>
                    <a:pt x="84" y="13330"/>
                  </a:cubicBezTo>
                  <a:cubicBezTo>
                    <a:pt x="140" y="13162"/>
                    <a:pt x="252" y="12966"/>
                    <a:pt x="364" y="12798"/>
                  </a:cubicBezTo>
                  <a:cubicBezTo>
                    <a:pt x="504" y="12630"/>
                    <a:pt x="644" y="12490"/>
                    <a:pt x="840" y="12350"/>
                  </a:cubicBezTo>
                  <a:cubicBezTo>
                    <a:pt x="1008" y="12210"/>
                    <a:pt x="1204" y="12126"/>
                    <a:pt x="1428" y="12042"/>
                  </a:cubicBezTo>
                  <a:cubicBezTo>
                    <a:pt x="1540" y="11986"/>
                    <a:pt x="1652" y="11958"/>
                    <a:pt x="1792" y="11902"/>
                  </a:cubicBezTo>
                  <a:cubicBezTo>
                    <a:pt x="1904" y="11874"/>
                    <a:pt x="2016" y="11846"/>
                    <a:pt x="2156" y="11818"/>
                  </a:cubicBezTo>
                  <a:cubicBezTo>
                    <a:pt x="2409" y="11762"/>
                    <a:pt x="2661" y="11734"/>
                    <a:pt x="2913" y="11706"/>
                  </a:cubicBezTo>
                  <a:cubicBezTo>
                    <a:pt x="3389" y="11678"/>
                    <a:pt x="3893" y="11678"/>
                    <a:pt x="4369" y="11706"/>
                  </a:cubicBezTo>
                  <a:lnTo>
                    <a:pt x="4621" y="11734"/>
                  </a:lnTo>
                  <a:lnTo>
                    <a:pt x="4621" y="11734"/>
                  </a:lnTo>
                  <a:cubicBezTo>
                    <a:pt x="4537" y="11706"/>
                    <a:pt x="4453" y="11706"/>
                    <a:pt x="4369" y="11706"/>
                  </a:cubicBezTo>
                  <a:cubicBezTo>
                    <a:pt x="3893" y="11650"/>
                    <a:pt x="3417" y="11566"/>
                    <a:pt x="2913" y="11426"/>
                  </a:cubicBezTo>
                  <a:cubicBezTo>
                    <a:pt x="2437" y="11286"/>
                    <a:pt x="1960" y="11090"/>
                    <a:pt x="1540" y="10810"/>
                  </a:cubicBezTo>
                  <a:cubicBezTo>
                    <a:pt x="1344" y="10698"/>
                    <a:pt x="1176" y="10558"/>
                    <a:pt x="1008" y="10390"/>
                  </a:cubicBezTo>
                  <a:cubicBezTo>
                    <a:pt x="952" y="10306"/>
                    <a:pt x="868" y="10222"/>
                    <a:pt x="812" y="10138"/>
                  </a:cubicBezTo>
                  <a:cubicBezTo>
                    <a:pt x="756" y="10054"/>
                    <a:pt x="700" y="9942"/>
                    <a:pt x="644" y="9858"/>
                  </a:cubicBezTo>
                  <a:cubicBezTo>
                    <a:pt x="616" y="9774"/>
                    <a:pt x="560" y="9662"/>
                    <a:pt x="532" y="9578"/>
                  </a:cubicBezTo>
                  <a:cubicBezTo>
                    <a:pt x="504" y="9465"/>
                    <a:pt x="476" y="9381"/>
                    <a:pt x="476" y="9269"/>
                  </a:cubicBezTo>
                  <a:cubicBezTo>
                    <a:pt x="448" y="9073"/>
                    <a:pt x="448" y="8905"/>
                    <a:pt x="504" y="8737"/>
                  </a:cubicBezTo>
                  <a:lnTo>
                    <a:pt x="504" y="8737"/>
                  </a:lnTo>
                  <a:lnTo>
                    <a:pt x="504" y="8737"/>
                  </a:lnTo>
                  <a:lnTo>
                    <a:pt x="504" y="8737"/>
                  </a:lnTo>
                  <a:lnTo>
                    <a:pt x="504" y="8737"/>
                  </a:lnTo>
                  <a:cubicBezTo>
                    <a:pt x="532" y="8625"/>
                    <a:pt x="588" y="8569"/>
                    <a:pt x="616" y="8485"/>
                  </a:cubicBezTo>
                  <a:cubicBezTo>
                    <a:pt x="672" y="8401"/>
                    <a:pt x="728" y="8317"/>
                    <a:pt x="784" y="8261"/>
                  </a:cubicBezTo>
                  <a:cubicBezTo>
                    <a:pt x="924" y="8121"/>
                    <a:pt x="1092" y="7981"/>
                    <a:pt x="1260" y="7897"/>
                  </a:cubicBezTo>
                  <a:cubicBezTo>
                    <a:pt x="1456" y="7785"/>
                    <a:pt x="1652" y="7701"/>
                    <a:pt x="1876" y="7645"/>
                  </a:cubicBezTo>
                  <a:cubicBezTo>
                    <a:pt x="2072" y="7617"/>
                    <a:pt x="2325" y="7589"/>
                    <a:pt x="2521" y="7589"/>
                  </a:cubicBezTo>
                  <a:cubicBezTo>
                    <a:pt x="2801" y="7617"/>
                    <a:pt x="3053" y="7645"/>
                    <a:pt x="3305" y="7701"/>
                  </a:cubicBezTo>
                  <a:cubicBezTo>
                    <a:pt x="3557" y="7757"/>
                    <a:pt x="3781" y="7813"/>
                    <a:pt x="4033" y="7897"/>
                  </a:cubicBezTo>
                  <a:cubicBezTo>
                    <a:pt x="4509" y="8065"/>
                    <a:pt x="4957" y="8261"/>
                    <a:pt x="5377" y="8513"/>
                  </a:cubicBezTo>
                  <a:cubicBezTo>
                    <a:pt x="5433" y="8541"/>
                    <a:pt x="5489" y="8569"/>
                    <a:pt x="5545" y="8597"/>
                  </a:cubicBezTo>
                  <a:cubicBezTo>
                    <a:pt x="5545" y="8597"/>
                    <a:pt x="5545" y="8597"/>
                    <a:pt x="5545" y="8597"/>
                  </a:cubicBezTo>
                  <a:cubicBezTo>
                    <a:pt x="5489" y="8569"/>
                    <a:pt x="5433" y="8541"/>
                    <a:pt x="5377" y="8485"/>
                  </a:cubicBezTo>
                  <a:cubicBezTo>
                    <a:pt x="4957" y="8233"/>
                    <a:pt x="4537" y="7981"/>
                    <a:pt x="4173" y="7645"/>
                  </a:cubicBezTo>
                  <a:cubicBezTo>
                    <a:pt x="3781" y="7337"/>
                    <a:pt x="3417" y="6973"/>
                    <a:pt x="3137" y="6525"/>
                  </a:cubicBezTo>
                  <a:cubicBezTo>
                    <a:pt x="3081" y="6441"/>
                    <a:pt x="3025" y="6329"/>
                    <a:pt x="2969" y="6245"/>
                  </a:cubicBezTo>
                  <a:cubicBezTo>
                    <a:pt x="2913" y="6133"/>
                    <a:pt x="2885" y="6049"/>
                    <a:pt x="2857" y="5937"/>
                  </a:cubicBezTo>
                  <a:cubicBezTo>
                    <a:pt x="2773" y="5713"/>
                    <a:pt x="2745" y="5517"/>
                    <a:pt x="2717" y="5293"/>
                  </a:cubicBezTo>
                  <a:cubicBezTo>
                    <a:pt x="2717" y="5097"/>
                    <a:pt x="2745" y="4873"/>
                    <a:pt x="2801" y="4705"/>
                  </a:cubicBezTo>
                  <a:cubicBezTo>
                    <a:pt x="2857" y="4509"/>
                    <a:pt x="2941" y="4341"/>
                    <a:pt x="3053" y="4201"/>
                  </a:cubicBezTo>
                  <a:lnTo>
                    <a:pt x="3053" y="4201"/>
                  </a:lnTo>
                  <a:lnTo>
                    <a:pt x="3053" y="4201"/>
                  </a:lnTo>
                  <a:lnTo>
                    <a:pt x="3081" y="4201"/>
                  </a:lnTo>
                  <a:lnTo>
                    <a:pt x="3081" y="4201"/>
                  </a:lnTo>
                  <a:cubicBezTo>
                    <a:pt x="3305" y="3949"/>
                    <a:pt x="3669" y="3781"/>
                    <a:pt x="4117" y="3753"/>
                  </a:cubicBezTo>
                  <a:cubicBezTo>
                    <a:pt x="4201" y="3725"/>
                    <a:pt x="4313" y="3725"/>
                    <a:pt x="4425" y="3753"/>
                  </a:cubicBezTo>
                  <a:cubicBezTo>
                    <a:pt x="4537" y="3753"/>
                    <a:pt x="4649" y="3753"/>
                    <a:pt x="4761" y="3781"/>
                  </a:cubicBezTo>
                  <a:cubicBezTo>
                    <a:pt x="4957" y="3837"/>
                    <a:pt x="5181" y="3893"/>
                    <a:pt x="5377" y="4005"/>
                  </a:cubicBezTo>
                  <a:cubicBezTo>
                    <a:pt x="5825" y="4229"/>
                    <a:pt x="6245" y="4537"/>
                    <a:pt x="6609" y="4901"/>
                  </a:cubicBezTo>
                  <a:cubicBezTo>
                    <a:pt x="6973" y="5237"/>
                    <a:pt x="7309" y="5601"/>
                    <a:pt x="7589" y="5993"/>
                  </a:cubicBezTo>
                  <a:cubicBezTo>
                    <a:pt x="7617" y="6021"/>
                    <a:pt x="7645" y="6077"/>
                    <a:pt x="7673" y="6105"/>
                  </a:cubicBezTo>
                  <a:lnTo>
                    <a:pt x="7701" y="6105"/>
                  </a:lnTo>
                  <a:cubicBezTo>
                    <a:pt x="7673" y="6077"/>
                    <a:pt x="7645" y="6021"/>
                    <a:pt x="7617" y="5993"/>
                  </a:cubicBezTo>
                  <a:cubicBezTo>
                    <a:pt x="7337" y="5601"/>
                    <a:pt x="7057" y="5181"/>
                    <a:pt x="6833" y="4733"/>
                  </a:cubicBezTo>
                  <a:cubicBezTo>
                    <a:pt x="6609" y="4285"/>
                    <a:pt x="6441" y="3781"/>
                    <a:pt x="6357" y="3277"/>
                  </a:cubicBezTo>
                  <a:cubicBezTo>
                    <a:pt x="6301" y="3053"/>
                    <a:pt x="6301" y="2829"/>
                    <a:pt x="6329" y="2605"/>
                  </a:cubicBezTo>
                  <a:cubicBezTo>
                    <a:pt x="6329" y="2521"/>
                    <a:pt x="6357" y="2409"/>
                    <a:pt x="6385" y="2297"/>
                  </a:cubicBezTo>
                  <a:cubicBezTo>
                    <a:pt x="6413" y="2185"/>
                    <a:pt x="6441" y="2073"/>
                    <a:pt x="6469" y="1989"/>
                  </a:cubicBezTo>
                  <a:cubicBezTo>
                    <a:pt x="6637" y="1596"/>
                    <a:pt x="6917" y="1288"/>
                    <a:pt x="7225" y="1120"/>
                  </a:cubicBezTo>
                  <a:lnTo>
                    <a:pt x="7225" y="1120"/>
                  </a:lnTo>
                  <a:lnTo>
                    <a:pt x="7225" y="1120"/>
                  </a:lnTo>
                  <a:lnTo>
                    <a:pt x="7225" y="1120"/>
                  </a:lnTo>
                  <a:lnTo>
                    <a:pt x="7225" y="1120"/>
                  </a:lnTo>
                  <a:cubicBezTo>
                    <a:pt x="7393" y="1064"/>
                    <a:pt x="7589" y="1036"/>
                    <a:pt x="7757" y="1008"/>
                  </a:cubicBezTo>
                  <a:cubicBezTo>
                    <a:pt x="7953" y="1008"/>
                    <a:pt x="8177" y="1064"/>
                    <a:pt x="8373" y="1120"/>
                  </a:cubicBezTo>
                  <a:cubicBezTo>
                    <a:pt x="8569" y="1204"/>
                    <a:pt x="8765" y="1288"/>
                    <a:pt x="8933" y="1428"/>
                  </a:cubicBezTo>
                  <a:cubicBezTo>
                    <a:pt x="9045" y="1484"/>
                    <a:pt x="9129" y="1568"/>
                    <a:pt x="9213" y="1624"/>
                  </a:cubicBezTo>
                  <a:cubicBezTo>
                    <a:pt x="9269" y="1708"/>
                    <a:pt x="9353" y="1793"/>
                    <a:pt x="9437" y="1877"/>
                  </a:cubicBezTo>
                  <a:cubicBezTo>
                    <a:pt x="9745" y="2269"/>
                    <a:pt x="9998" y="2717"/>
                    <a:pt x="10194" y="3193"/>
                  </a:cubicBezTo>
                  <a:cubicBezTo>
                    <a:pt x="10390" y="3641"/>
                    <a:pt x="10530" y="4117"/>
                    <a:pt x="10642" y="4593"/>
                  </a:cubicBezTo>
                  <a:cubicBezTo>
                    <a:pt x="10670" y="4621"/>
                    <a:pt x="10670" y="4677"/>
                    <a:pt x="10670" y="4705"/>
                  </a:cubicBezTo>
                  <a:lnTo>
                    <a:pt x="10698" y="4705"/>
                  </a:lnTo>
                  <a:cubicBezTo>
                    <a:pt x="10670" y="4677"/>
                    <a:pt x="10670" y="4649"/>
                    <a:pt x="10670" y="4593"/>
                  </a:cubicBezTo>
                  <a:cubicBezTo>
                    <a:pt x="10586" y="4117"/>
                    <a:pt x="10502" y="3641"/>
                    <a:pt x="10474" y="3137"/>
                  </a:cubicBezTo>
                  <a:cubicBezTo>
                    <a:pt x="10474" y="2885"/>
                    <a:pt x="10474" y="2633"/>
                    <a:pt x="10502" y="2381"/>
                  </a:cubicBezTo>
                  <a:cubicBezTo>
                    <a:pt x="10530" y="2129"/>
                    <a:pt x="10558" y="1877"/>
                    <a:pt x="10614" y="1624"/>
                  </a:cubicBezTo>
                  <a:cubicBezTo>
                    <a:pt x="10670" y="1400"/>
                    <a:pt x="10754" y="1176"/>
                    <a:pt x="10866" y="1008"/>
                  </a:cubicBezTo>
                  <a:cubicBezTo>
                    <a:pt x="10978" y="812"/>
                    <a:pt x="11118" y="616"/>
                    <a:pt x="11258" y="476"/>
                  </a:cubicBezTo>
                  <a:cubicBezTo>
                    <a:pt x="11426" y="336"/>
                    <a:pt x="11594" y="224"/>
                    <a:pt x="11762" y="140"/>
                  </a:cubicBezTo>
                  <a:cubicBezTo>
                    <a:pt x="11846" y="84"/>
                    <a:pt x="11930" y="56"/>
                    <a:pt x="12042" y="56"/>
                  </a:cubicBezTo>
                  <a:cubicBezTo>
                    <a:pt x="12126" y="28"/>
                    <a:pt x="12210" y="0"/>
                    <a:pt x="12294" y="0"/>
                  </a:cubicBezTo>
                  <a:lnTo>
                    <a:pt x="12294" y="0"/>
                  </a:lnTo>
                  <a:lnTo>
                    <a:pt x="12294" y="0"/>
                  </a:lnTo>
                  <a:lnTo>
                    <a:pt x="12322" y="0"/>
                  </a:lnTo>
                  <a:lnTo>
                    <a:pt x="12322" y="0"/>
                  </a:lnTo>
                  <a:cubicBezTo>
                    <a:pt x="12490" y="0"/>
                    <a:pt x="12658" y="56"/>
                    <a:pt x="12826" y="140"/>
                  </a:cubicBezTo>
                  <a:cubicBezTo>
                    <a:pt x="12938" y="168"/>
                    <a:pt x="13022" y="224"/>
                    <a:pt x="13106" y="280"/>
                  </a:cubicBezTo>
                  <a:cubicBezTo>
                    <a:pt x="13190" y="336"/>
                    <a:pt x="13274" y="392"/>
                    <a:pt x="13330" y="476"/>
                  </a:cubicBezTo>
                  <a:cubicBezTo>
                    <a:pt x="13414" y="532"/>
                    <a:pt x="13498" y="616"/>
                    <a:pt x="13554" y="700"/>
                  </a:cubicBezTo>
                  <a:cubicBezTo>
                    <a:pt x="13610" y="784"/>
                    <a:pt x="13694" y="868"/>
                    <a:pt x="13750" y="980"/>
                  </a:cubicBezTo>
                  <a:cubicBezTo>
                    <a:pt x="13862" y="1176"/>
                    <a:pt x="13946" y="1372"/>
                    <a:pt x="14002" y="1596"/>
                  </a:cubicBezTo>
                  <a:cubicBezTo>
                    <a:pt x="14142" y="2101"/>
                    <a:pt x="14170" y="2605"/>
                    <a:pt x="14170" y="3109"/>
                  </a:cubicBezTo>
                  <a:cubicBezTo>
                    <a:pt x="14142" y="3585"/>
                    <a:pt x="14086" y="4089"/>
                    <a:pt x="14002" y="4565"/>
                  </a:cubicBezTo>
                  <a:cubicBezTo>
                    <a:pt x="14002" y="4593"/>
                    <a:pt x="14002" y="4621"/>
                    <a:pt x="14002" y="4649"/>
                  </a:cubicBezTo>
                  <a:lnTo>
                    <a:pt x="14002" y="4649"/>
                  </a:lnTo>
                  <a:cubicBezTo>
                    <a:pt x="14002" y="4621"/>
                    <a:pt x="14002" y="4593"/>
                    <a:pt x="14030" y="4565"/>
                  </a:cubicBezTo>
                  <a:cubicBezTo>
                    <a:pt x="14114" y="4089"/>
                    <a:pt x="14254" y="3613"/>
                    <a:pt x="14450" y="3165"/>
                  </a:cubicBezTo>
                  <a:cubicBezTo>
                    <a:pt x="14534" y="2913"/>
                    <a:pt x="14646" y="2689"/>
                    <a:pt x="14758" y="2465"/>
                  </a:cubicBezTo>
                  <a:cubicBezTo>
                    <a:pt x="14842" y="2353"/>
                    <a:pt x="14898" y="2241"/>
                    <a:pt x="14982" y="2129"/>
                  </a:cubicBezTo>
                  <a:cubicBezTo>
                    <a:pt x="15038" y="2045"/>
                    <a:pt x="15122" y="1933"/>
                    <a:pt x="15206" y="1821"/>
                  </a:cubicBezTo>
                  <a:cubicBezTo>
                    <a:pt x="15318" y="1652"/>
                    <a:pt x="15486" y="1484"/>
                    <a:pt x="15682" y="1372"/>
                  </a:cubicBezTo>
                  <a:cubicBezTo>
                    <a:pt x="15850" y="1232"/>
                    <a:pt x="16046" y="1120"/>
                    <a:pt x="16242" y="1064"/>
                  </a:cubicBezTo>
                  <a:cubicBezTo>
                    <a:pt x="16438" y="980"/>
                    <a:pt x="16634" y="952"/>
                    <a:pt x="16830" y="952"/>
                  </a:cubicBezTo>
                  <a:cubicBezTo>
                    <a:pt x="16942" y="952"/>
                    <a:pt x="17026" y="952"/>
                    <a:pt x="17110" y="952"/>
                  </a:cubicBezTo>
                  <a:cubicBezTo>
                    <a:pt x="17194" y="980"/>
                    <a:pt x="17278" y="1008"/>
                    <a:pt x="17363" y="1036"/>
                  </a:cubicBezTo>
                  <a:lnTo>
                    <a:pt x="17363" y="1036"/>
                  </a:lnTo>
                  <a:lnTo>
                    <a:pt x="17363" y="1036"/>
                  </a:lnTo>
                  <a:lnTo>
                    <a:pt x="17391" y="1036"/>
                  </a:lnTo>
                  <a:lnTo>
                    <a:pt x="17391" y="1036"/>
                  </a:lnTo>
                  <a:cubicBezTo>
                    <a:pt x="17531" y="1092"/>
                    <a:pt x="17699" y="1204"/>
                    <a:pt x="17811" y="1372"/>
                  </a:cubicBezTo>
                  <a:cubicBezTo>
                    <a:pt x="17895" y="1428"/>
                    <a:pt x="17951" y="1512"/>
                    <a:pt x="18007" y="1596"/>
                  </a:cubicBezTo>
                  <a:cubicBezTo>
                    <a:pt x="18035" y="1652"/>
                    <a:pt x="18063" y="1680"/>
                    <a:pt x="18063" y="1736"/>
                  </a:cubicBezTo>
                  <a:cubicBezTo>
                    <a:pt x="18091" y="1764"/>
                    <a:pt x="18119" y="1821"/>
                    <a:pt x="18147" y="1877"/>
                  </a:cubicBezTo>
                  <a:cubicBezTo>
                    <a:pt x="18231" y="2073"/>
                    <a:pt x="18287" y="2297"/>
                    <a:pt x="18315" y="2493"/>
                  </a:cubicBezTo>
                  <a:cubicBezTo>
                    <a:pt x="18343" y="2717"/>
                    <a:pt x="18315" y="2941"/>
                    <a:pt x="18287" y="3165"/>
                  </a:cubicBezTo>
                  <a:cubicBezTo>
                    <a:pt x="18203" y="3669"/>
                    <a:pt x="18035" y="4173"/>
                    <a:pt x="17839" y="4621"/>
                  </a:cubicBezTo>
                  <a:cubicBezTo>
                    <a:pt x="17615" y="5069"/>
                    <a:pt x="17363" y="5489"/>
                    <a:pt x="17082" y="5909"/>
                  </a:cubicBezTo>
                  <a:cubicBezTo>
                    <a:pt x="17082" y="5937"/>
                    <a:pt x="17054" y="5937"/>
                    <a:pt x="17054" y="5965"/>
                  </a:cubicBezTo>
                  <a:lnTo>
                    <a:pt x="17054" y="5965"/>
                  </a:lnTo>
                  <a:cubicBezTo>
                    <a:pt x="17054" y="5965"/>
                    <a:pt x="17082" y="5937"/>
                    <a:pt x="17110" y="5909"/>
                  </a:cubicBezTo>
                  <a:cubicBezTo>
                    <a:pt x="17391" y="5517"/>
                    <a:pt x="17699" y="5125"/>
                    <a:pt x="18063" y="4789"/>
                  </a:cubicBezTo>
                  <a:cubicBezTo>
                    <a:pt x="18427" y="4453"/>
                    <a:pt x="18819" y="4117"/>
                    <a:pt x="19295" y="3893"/>
                  </a:cubicBezTo>
                  <a:cubicBezTo>
                    <a:pt x="19491" y="3781"/>
                    <a:pt x="19687" y="3697"/>
                    <a:pt x="19911" y="3669"/>
                  </a:cubicBezTo>
                  <a:cubicBezTo>
                    <a:pt x="20135" y="3613"/>
                    <a:pt x="20359" y="3585"/>
                    <a:pt x="20555" y="3613"/>
                  </a:cubicBezTo>
                  <a:cubicBezTo>
                    <a:pt x="20779" y="3641"/>
                    <a:pt x="20975" y="3669"/>
                    <a:pt x="21143" y="3753"/>
                  </a:cubicBezTo>
                  <a:cubicBezTo>
                    <a:pt x="21339" y="3837"/>
                    <a:pt x="21479" y="3921"/>
                    <a:pt x="21619" y="4061"/>
                  </a:cubicBezTo>
                  <a:lnTo>
                    <a:pt x="21619" y="4061"/>
                  </a:lnTo>
                  <a:lnTo>
                    <a:pt x="21619" y="4061"/>
                  </a:lnTo>
                  <a:lnTo>
                    <a:pt x="21619" y="4061"/>
                  </a:lnTo>
                  <a:lnTo>
                    <a:pt x="21619" y="4061"/>
                  </a:lnTo>
                  <a:cubicBezTo>
                    <a:pt x="21731" y="4201"/>
                    <a:pt x="21815" y="4341"/>
                    <a:pt x="21871" y="4537"/>
                  </a:cubicBezTo>
                  <a:cubicBezTo>
                    <a:pt x="21899" y="4593"/>
                    <a:pt x="21899" y="4621"/>
                    <a:pt x="21927" y="4677"/>
                  </a:cubicBezTo>
                  <a:cubicBezTo>
                    <a:pt x="21927" y="4733"/>
                    <a:pt x="21927" y="4761"/>
                    <a:pt x="21927" y="4817"/>
                  </a:cubicBezTo>
                  <a:cubicBezTo>
                    <a:pt x="21955" y="4929"/>
                    <a:pt x="21955" y="5013"/>
                    <a:pt x="21955" y="5125"/>
                  </a:cubicBezTo>
                  <a:cubicBezTo>
                    <a:pt x="21955" y="5237"/>
                    <a:pt x="21955" y="5349"/>
                    <a:pt x="21927" y="5461"/>
                  </a:cubicBezTo>
                  <a:cubicBezTo>
                    <a:pt x="21899" y="5545"/>
                    <a:pt x="21871" y="5657"/>
                    <a:pt x="21843" y="5769"/>
                  </a:cubicBezTo>
                  <a:cubicBezTo>
                    <a:pt x="21787" y="5965"/>
                    <a:pt x="21703" y="6189"/>
                    <a:pt x="21563" y="6357"/>
                  </a:cubicBezTo>
                  <a:cubicBezTo>
                    <a:pt x="21283" y="6805"/>
                    <a:pt x="20947" y="7169"/>
                    <a:pt x="20555" y="7505"/>
                  </a:cubicBezTo>
                  <a:cubicBezTo>
                    <a:pt x="20191" y="7841"/>
                    <a:pt x="19771" y="8121"/>
                    <a:pt x="19351" y="8373"/>
                  </a:cubicBezTo>
                  <a:lnTo>
                    <a:pt x="19267" y="8429"/>
                  </a:lnTo>
                  <a:cubicBezTo>
                    <a:pt x="19267" y="8429"/>
                    <a:pt x="19267" y="8429"/>
                    <a:pt x="19295" y="8429"/>
                  </a:cubicBezTo>
                  <a:cubicBezTo>
                    <a:pt x="19323" y="8401"/>
                    <a:pt x="19351" y="8401"/>
                    <a:pt x="19379" y="8373"/>
                  </a:cubicBezTo>
                  <a:cubicBezTo>
                    <a:pt x="19799" y="8149"/>
                    <a:pt x="20247" y="7925"/>
                    <a:pt x="20723" y="7757"/>
                  </a:cubicBezTo>
                  <a:cubicBezTo>
                    <a:pt x="20947" y="7673"/>
                    <a:pt x="21199" y="7589"/>
                    <a:pt x="21423" y="7533"/>
                  </a:cubicBezTo>
                  <a:cubicBezTo>
                    <a:pt x="21675" y="7477"/>
                    <a:pt x="21927" y="7449"/>
                    <a:pt x="22207" y="7421"/>
                  </a:cubicBezTo>
                  <a:cubicBezTo>
                    <a:pt x="22627" y="7393"/>
                    <a:pt x="23103" y="7477"/>
                    <a:pt x="23467" y="7673"/>
                  </a:cubicBezTo>
                  <a:cubicBezTo>
                    <a:pt x="23551" y="7729"/>
                    <a:pt x="23663" y="7785"/>
                    <a:pt x="23747" y="7841"/>
                  </a:cubicBezTo>
                  <a:cubicBezTo>
                    <a:pt x="23831" y="7897"/>
                    <a:pt x="23887" y="7981"/>
                    <a:pt x="23943" y="8037"/>
                  </a:cubicBezTo>
                  <a:cubicBezTo>
                    <a:pt x="24083" y="8177"/>
                    <a:pt x="24195" y="8345"/>
                    <a:pt x="24251" y="8513"/>
                  </a:cubicBezTo>
                  <a:lnTo>
                    <a:pt x="24251" y="8513"/>
                  </a:lnTo>
                  <a:lnTo>
                    <a:pt x="24251" y="8513"/>
                  </a:lnTo>
                  <a:lnTo>
                    <a:pt x="24251" y="8513"/>
                  </a:lnTo>
                  <a:lnTo>
                    <a:pt x="24251" y="8513"/>
                  </a:lnTo>
                  <a:cubicBezTo>
                    <a:pt x="24307" y="8681"/>
                    <a:pt x="24307" y="8877"/>
                    <a:pt x="24307" y="9073"/>
                  </a:cubicBezTo>
                  <a:cubicBezTo>
                    <a:pt x="24279" y="9269"/>
                    <a:pt x="24223" y="9465"/>
                    <a:pt x="24139" y="9662"/>
                  </a:cubicBezTo>
                  <a:cubicBezTo>
                    <a:pt x="23943" y="10054"/>
                    <a:pt x="23635" y="10390"/>
                    <a:pt x="23271" y="10642"/>
                  </a:cubicBezTo>
                  <a:cubicBezTo>
                    <a:pt x="22823" y="10922"/>
                    <a:pt x="22375" y="11118"/>
                    <a:pt x="21871" y="11258"/>
                  </a:cubicBezTo>
                  <a:cubicBezTo>
                    <a:pt x="21395" y="11398"/>
                    <a:pt x="20919" y="11510"/>
                    <a:pt x="20443" y="11566"/>
                  </a:cubicBezTo>
                  <a:cubicBezTo>
                    <a:pt x="20387" y="11566"/>
                    <a:pt x="20331" y="11566"/>
                    <a:pt x="20303" y="11566"/>
                  </a:cubicBezTo>
                  <a:lnTo>
                    <a:pt x="20303" y="11594"/>
                  </a:lnTo>
                  <a:cubicBezTo>
                    <a:pt x="20331" y="11594"/>
                    <a:pt x="20387" y="11566"/>
                    <a:pt x="20443" y="11566"/>
                  </a:cubicBezTo>
                  <a:cubicBezTo>
                    <a:pt x="21395" y="11482"/>
                    <a:pt x="22431" y="11482"/>
                    <a:pt x="23411" y="11846"/>
                  </a:cubicBezTo>
                  <a:cubicBezTo>
                    <a:pt x="23523" y="11902"/>
                    <a:pt x="23607" y="11930"/>
                    <a:pt x="23719" y="11986"/>
                  </a:cubicBezTo>
                  <a:cubicBezTo>
                    <a:pt x="23803" y="12042"/>
                    <a:pt x="23887" y="12098"/>
                    <a:pt x="23999" y="12154"/>
                  </a:cubicBezTo>
                  <a:cubicBezTo>
                    <a:pt x="24167" y="12294"/>
                    <a:pt x="24335" y="12434"/>
                    <a:pt x="24447" y="12602"/>
                  </a:cubicBezTo>
                  <a:cubicBezTo>
                    <a:pt x="24587" y="12770"/>
                    <a:pt x="24699" y="12966"/>
                    <a:pt x="24755" y="13134"/>
                  </a:cubicBezTo>
                  <a:cubicBezTo>
                    <a:pt x="24811" y="13330"/>
                    <a:pt x="24840" y="13498"/>
                    <a:pt x="24840" y="13666"/>
                  </a:cubicBezTo>
                  <a:lnTo>
                    <a:pt x="24840" y="13666"/>
                  </a:lnTo>
                  <a:lnTo>
                    <a:pt x="24840" y="13694"/>
                  </a:lnTo>
                  <a:lnTo>
                    <a:pt x="24840" y="13694"/>
                  </a:lnTo>
                  <a:lnTo>
                    <a:pt x="24840" y="13694"/>
                  </a:lnTo>
                  <a:cubicBezTo>
                    <a:pt x="24811" y="13862"/>
                    <a:pt x="24755" y="14030"/>
                    <a:pt x="24643" y="14198"/>
                  </a:cubicBezTo>
                  <a:cubicBezTo>
                    <a:pt x="24615" y="14282"/>
                    <a:pt x="24531" y="14366"/>
                    <a:pt x="24475" y="14450"/>
                  </a:cubicBezTo>
                  <a:cubicBezTo>
                    <a:pt x="24419" y="14534"/>
                    <a:pt x="24335" y="14590"/>
                    <a:pt x="24251" y="14674"/>
                  </a:cubicBezTo>
                  <a:cubicBezTo>
                    <a:pt x="24111" y="14814"/>
                    <a:pt x="23915" y="14926"/>
                    <a:pt x="23719" y="15010"/>
                  </a:cubicBezTo>
                  <a:cubicBezTo>
                    <a:pt x="23523" y="15122"/>
                    <a:pt x="23299" y="15178"/>
                    <a:pt x="23075" y="15206"/>
                  </a:cubicBezTo>
                  <a:cubicBezTo>
                    <a:pt x="22571" y="15290"/>
                    <a:pt x="22067" y="15290"/>
                    <a:pt x="21563" y="15234"/>
                  </a:cubicBezTo>
                  <a:cubicBezTo>
                    <a:pt x="21059" y="15150"/>
                    <a:pt x="20583" y="15038"/>
                    <a:pt x="20107" y="14926"/>
                  </a:cubicBezTo>
                  <a:lnTo>
                    <a:pt x="19939" y="14870"/>
                  </a:lnTo>
                  <a:lnTo>
                    <a:pt x="19939" y="14870"/>
                  </a:lnTo>
                  <a:lnTo>
                    <a:pt x="20107" y="14926"/>
                  </a:lnTo>
                  <a:cubicBezTo>
                    <a:pt x="20555" y="15066"/>
                    <a:pt x="21031" y="15262"/>
                    <a:pt x="21479" y="15486"/>
                  </a:cubicBezTo>
                  <a:cubicBezTo>
                    <a:pt x="21703" y="15626"/>
                    <a:pt x="21899" y="15738"/>
                    <a:pt x="22123" y="15878"/>
                  </a:cubicBezTo>
                  <a:cubicBezTo>
                    <a:pt x="22319" y="16046"/>
                    <a:pt x="22515" y="16186"/>
                    <a:pt x="22711" y="16382"/>
                  </a:cubicBezTo>
                  <a:cubicBezTo>
                    <a:pt x="22879" y="16522"/>
                    <a:pt x="23019" y="16718"/>
                    <a:pt x="23131" y="16886"/>
                  </a:cubicBezTo>
                  <a:cubicBezTo>
                    <a:pt x="23243" y="17082"/>
                    <a:pt x="23327" y="17278"/>
                    <a:pt x="23355" y="17503"/>
                  </a:cubicBezTo>
                  <a:cubicBezTo>
                    <a:pt x="23467" y="17895"/>
                    <a:pt x="23439" y="18315"/>
                    <a:pt x="23271" y="18623"/>
                  </a:cubicBezTo>
                  <a:lnTo>
                    <a:pt x="23271" y="18623"/>
                  </a:lnTo>
                  <a:lnTo>
                    <a:pt x="23271" y="18623"/>
                  </a:lnTo>
                  <a:lnTo>
                    <a:pt x="23271" y="18651"/>
                  </a:lnTo>
                  <a:lnTo>
                    <a:pt x="23271" y="18651"/>
                  </a:lnTo>
                  <a:cubicBezTo>
                    <a:pt x="23215" y="18707"/>
                    <a:pt x="23187" y="18791"/>
                    <a:pt x="23103" y="18847"/>
                  </a:cubicBezTo>
                  <a:cubicBezTo>
                    <a:pt x="23047" y="18931"/>
                    <a:pt x="22963" y="18987"/>
                    <a:pt x="22907" y="19043"/>
                  </a:cubicBezTo>
                  <a:cubicBezTo>
                    <a:pt x="22823" y="19099"/>
                    <a:pt x="22739" y="19155"/>
                    <a:pt x="22655" y="19183"/>
                  </a:cubicBezTo>
                  <a:cubicBezTo>
                    <a:pt x="22543" y="19239"/>
                    <a:pt x="22459" y="19267"/>
                    <a:pt x="22347" y="19295"/>
                  </a:cubicBezTo>
                  <a:cubicBezTo>
                    <a:pt x="22151" y="19351"/>
                    <a:pt x="21927" y="19407"/>
                    <a:pt x="21703" y="19407"/>
                  </a:cubicBezTo>
                  <a:cubicBezTo>
                    <a:pt x="21479" y="19407"/>
                    <a:pt x="21255" y="19379"/>
                    <a:pt x="21059" y="19323"/>
                  </a:cubicBezTo>
                  <a:cubicBezTo>
                    <a:pt x="20919" y="19295"/>
                    <a:pt x="20807" y="19239"/>
                    <a:pt x="20695" y="19211"/>
                  </a:cubicBezTo>
                  <a:cubicBezTo>
                    <a:pt x="20555" y="19155"/>
                    <a:pt x="20443" y="19127"/>
                    <a:pt x="20331" y="19071"/>
                  </a:cubicBezTo>
                  <a:cubicBezTo>
                    <a:pt x="20107" y="18959"/>
                    <a:pt x="19883" y="18847"/>
                    <a:pt x="19659" y="18707"/>
                  </a:cubicBezTo>
                  <a:cubicBezTo>
                    <a:pt x="19239" y="18455"/>
                    <a:pt x="18847" y="18147"/>
                    <a:pt x="18455" y="17839"/>
                  </a:cubicBezTo>
                  <a:cubicBezTo>
                    <a:pt x="18399" y="17783"/>
                    <a:pt x="18343" y="17727"/>
                    <a:pt x="18287" y="17699"/>
                  </a:cubicBezTo>
                  <a:lnTo>
                    <a:pt x="18287" y="17699"/>
                  </a:lnTo>
                  <a:cubicBezTo>
                    <a:pt x="18343" y="17755"/>
                    <a:pt x="18399" y="17783"/>
                    <a:pt x="18455" y="17839"/>
                  </a:cubicBezTo>
                  <a:cubicBezTo>
                    <a:pt x="18819" y="18175"/>
                    <a:pt x="19155" y="18539"/>
                    <a:pt x="19463" y="18931"/>
                  </a:cubicBezTo>
                  <a:cubicBezTo>
                    <a:pt x="19771" y="19323"/>
                    <a:pt x="20051" y="19743"/>
                    <a:pt x="20247" y="20247"/>
                  </a:cubicBezTo>
                  <a:cubicBezTo>
                    <a:pt x="20331" y="20443"/>
                    <a:pt x="20387" y="20667"/>
                    <a:pt x="20387" y="20891"/>
                  </a:cubicBezTo>
                  <a:cubicBezTo>
                    <a:pt x="20415" y="21003"/>
                    <a:pt x="20415" y="21115"/>
                    <a:pt x="20415" y="21199"/>
                  </a:cubicBezTo>
                  <a:cubicBezTo>
                    <a:pt x="20415" y="21311"/>
                    <a:pt x="20387" y="21423"/>
                    <a:pt x="20387" y="21535"/>
                  </a:cubicBezTo>
                  <a:cubicBezTo>
                    <a:pt x="20359" y="21647"/>
                    <a:pt x="20331" y="21731"/>
                    <a:pt x="20303" y="21843"/>
                  </a:cubicBezTo>
                  <a:cubicBezTo>
                    <a:pt x="20275" y="21927"/>
                    <a:pt x="20219" y="22011"/>
                    <a:pt x="20191" y="22095"/>
                  </a:cubicBezTo>
                  <a:cubicBezTo>
                    <a:pt x="20079" y="22263"/>
                    <a:pt x="19967" y="22403"/>
                    <a:pt x="19827" y="22515"/>
                  </a:cubicBezTo>
                  <a:lnTo>
                    <a:pt x="19827" y="22515"/>
                  </a:lnTo>
                  <a:lnTo>
                    <a:pt x="19827" y="22515"/>
                  </a:lnTo>
                  <a:lnTo>
                    <a:pt x="19827" y="22515"/>
                  </a:lnTo>
                  <a:lnTo>
                    <a:pt x="19827" y="22515"/>
                  </a:lnTo>
                  <a:cubicBezTo>
                    <a:pt x="19687" y="22627"/>
                    <a:pt x="19519" y="22683"/>
                    <a:pt x="19323" y="22739"/>
                  </a:cubicBezTo>
                  <a:cubicBezTo>
                    <a:pt x="19239" y="22767"/>
                    <a:pt x="19127" y="22767"/>
                    <a:pt x="19043" y="22767"/>
                  </a:cubicBezTo>
                  <a:cubicBezTo>
                    <a:pt x="18931" y="22767"/>
                    <a:pt x="18819" y="22767"/>
                    <a:pt x="18735" y="22767"/>
                  </a:cubicBezTo>
                  <a:cubicBezTo>
                    <a:pt x="18623" y="22739"/>
                    <a:pt x="18511" y="22711"/>
                    <a:pt x="18399" y="22683"/>
                  </a:cubicBezTo>
                  <a:cubicBezTo>
                    <a:pt x="18315" y="22655"/>
                    <a:pt x="18203" y="22627"/>
                    <a:pt x="18091" y="22599"/>
                  </a:cubicBezTo>
                  <a:cubicBezTo>
                    <a:pt x="17895" y="22487"/>
                    <a:pt x="17699" y="22375"/>
                    <a:pt x="17531" y="22235"/>
                  </a:cubicBezTo>
                  <a:cubicBezTo>
                    <a:pt x="17138" y="21927"/>
                    <a:pt x="16774" y="21535"/>
                    <a:pt x="16494" y="21115"/>
                  </a:cubicBezTo>
                  <a:cubicBezTo>
                    <a:pt x="16214" y="20723"/>
                    <a:pt x="15962" y="20275"/>
                    <a:pt x="15766" y="19827"/>
                  </a:cubicBezTo>
                  <a:cubicBezTo>
                    <a:pt x="15710" y="19743"/>
                    <a:pt x="15682" y="19659"/>
                    <a:pt x="15654" y="19603"/>
                  </a:cubicBezTo>
                  <a:lnTo>
                    <a:pt x="15626" y="19603"/>
                  </a:lnTo>
                  <a:cubicBezTo>
                    <a:pt x="15682" y="19687"/>
                    <a:pt x="15710" y="19743"/>
                    <a:pt x="15738" y="19827"/>
                  </a:cubicBezTo>
                  <a:cubicBezTo>
                    <a:pt x="15934" y="20275"/>
                    <a:pt x="16102" y="20751"/>
                    <a:pt x="16242" y="21227"/>
                  </a:cubicBezTo>
                  <a:cubicBezTo>
                    <a:pt x="16298" y="21479"/>
                    <a:pt x="16354" y="21731"/>
                    <a:pt x="16382" y="21983"/>
                  </a:cubicBezTo>
                  <a:cubicBezTo>
                    <a:pt x="16382" y="22095"/>
                    <a:pt x="16410" y="22235"/>
                    <a:pt x="16410" y="22347"/>
                  </a:cubicBezTo>
                  <a:cubicBezTo>
                    <a:pt x="16410" y="22487"/>
                    <a:pt x="16410" y="22627"/>
                    <a:pt x="16410" y="22739"/>
                  </a:cubicBezTo>
                  <a:cubicBezTo>
                    <a:pt x="16410" y="22963"/>
                    <a:pt x="16354" y="23187"/>
                    <a:pt x="16298" y="23411"/>
                  </a:cubicBezTo>
                  <a:cubicBezTo>
                    <a:pt x="16214" y="23607"/>
                    <a:pt x="16130" y="23803"/>
                    <a:pt x="16018" y="23971"/>
                  </a:cubicBezTo>
                  <a:cubicBezTo>
                    <a:pt x="15962" y="24083"/>
                    <a:pt x="15878" y="24167"/>
                    <a:pt x="15822" y="24223"/>
                  </a:cubicBezTo>
                  <a:cubicBezTo>
                    <a:pt x="15738" y="24307"/>
                    <a:pt x="15682" y="24363"/>
                    <a:pt x="15598" y="24419"/>
                  </a:cubicBezTo>
                  <a:cubicBezTo>
                    <a:pt x="15514" y="24475"/>
                    <a:pt x="15430" y="24531"/>
                    <a:pt x="15346" y="24587"/>
                  </a:cubicBezTo>
                  <a:cubicBezTo>
                    <a:pt x="15262" y="24615"/>
                    <a:pt x="15178" y="24643"/>
                    <a:pt x="15094" y="246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3"/>
            <p:cNvSpPr/>
            <p:nvPr/>
          </p:nvSpPr>
          <p:spPr>
            <a:xfrm>
              <a:off x="6700675" y="4508125"/>
              <a:ext cx="176450" cy="156200"/>
            </a:xfrm>
            <a:custGeom>
              <a:rect b="b" l="l" r="r" t="t"/>
              <a:pathLst>
                <a:path extrusionOk="0" h="6248" w="7058">
                  <a:moveTo>
                    <a:pt x="3525" y="1"/>
                  </a:moveTo>
                  <a:cubicBezTo>
                    <a:pt x="3162" y="1"/>
                    <a:pt x="2794" y="66"/>
                    <a:pt x="2437" y="204"/>
                  </a:cubicBezTo>
                  <a:cubicBezTo>
                    <a:pt x="813" y="820"/>
                    <a:pt x="0" y="2612"/>
                    <a:pt x="616" y="4236"/>
                  </a:cubicBezTo>
                  <a:cubicBezTo>
                    <a:pt x="1075" y="5480"/>
                    <a:pt x="2281" y="6248"/>
                    <a:pt x="3547" y="6248"/>
                  </a:cubicBezTo>
                  <a:cubicBezTo>
                    <a:pt x="3905" y="6248"/>
                    <a:pt x="4269" y="6186"/>
                    <a:pt x="4621" y="6056"/>
                  </a:cubicBezTo>
                  <a:cubicBezTo>
                    <a:pt x="6245" y="5440"/>
                    <a:pt x="7057" y="3648"/>
                    <a:pt x="6441" y="2024"/>
                  </a:cubicBezTo>
                  <a:cubicBezTo>
                    <a:pt x="5985" y="784"/>
                    <a:pt x="4785" y="1"/>
                    <a:pt x="35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2" name="Google Shape;1032;p43"/>
          <p:cNvGrpSpPr/>
          <p:nvPr/>
        </p:nvGrpSpPr>
        <p:grpSpPr>
          <a:xfrm>
            <a:off x="7994838" y="462250"/>
            <a:ext cx="858325" cy="733700"/>
            <a:chOff x="4975650" y="2481550"/>
            <a:chExt cx="858325" cy="733700"/>
          </a:xfrm>
        </p:grpSpPr>
        <p:sp>
          <p:nvSpPr>
            <p:cNvPr id="1033" name="Google Shape;1033;p43"/>
            <p:cNvSpPr/>
            <p:nvPr/>
          </p:nvSpPr>
          <p:spPr>
            <a:xfrm>
              <a:off x="5269675" y="2620325"/>
              <a:ext cx="564300" cy="594925"/>
            </a:xfrm>
            <a:custGeom>
              <a:rect b="b" l="l" r="r" t="t"/>
              <a:pathLst>
                <a:path extrusionOk="0" h="23797" w="22572">
                  <a:moveTo>
                    <a:pt x="6969" y="1"/>
                  </a:moveTo>
                  <a:cubicBezTo>
                    <a:pt x="6859" y="1"/>
                    <a:pt x="6748" y="17"/>
                    <a:pt x="6638" y="50"/>
                  </a:cubicBezTo>
                  <a:cubicBezTo>
                    <a:pt x="5994" y="246"/>
                    <a:pt x="5770" y="862"/>
                    <a:pt x="5686" y="1450"/>
                  </a:cubicBezTo>
                  <a:cubicBezTo>
                    <a:pt x="5433" y="2962"/>
                    <a:pt x="5826" y="4502"/>
                    <a:pt x="6386" y="5931"/>
                  </a:cubicBezTo>
                  <a:cubicBezTo>
                    <a:pt x="6750" y="6883"/>
                    <a:pt x="7198" y="7863"/>
                    <a:pt x="7758" y="8759"/>
                  </a:cubicBezTo>
                  <a:cubicBezTo>
                    <a:pt x="7170" y="8283"/>
                    <a:pt x="6554" y="7835"/>
                    <a:pt x="5938" y="7387"/>
                  </a:cubicBezTo>
                  <a:cubicBezTo>
                    <a:pt x="5137" y="6807"/>
                    <a:pt x="2074" y="4837"/>
                    <a:pt x="2045" y="4837"/>
                  </a:cubicBezTo>
                  <a:lnTo>
                    <a:pt x="2045" y="4837"/>
                  </a:lnTo>
                  <a:cubicBezTo>
                    <a:pt x="2044" y="4837"/>
                    <a:pt x="2044" y="4838"/>
                    <a:pt x="2045" y="4838"/>
                  </a:cubicBezTo>
                  <a:cubicBezTo>
                    <a:pt x="1457" y="4474"/>
                    <a:pt x="869" y="4138"/>
                    <a:pt x="281" y="3802"/>
                  </a:cubicBezTo>
                  <a:cubicBezTo>
                    <a:pt x="169" y="3942"/>
                    <a:pt x="85" y="4082"/>
                    <a:pt x="1" y="4194"/>
                  </a:cubicBezTo>
                  <a:cubicBezTo>
                    <a:pt x="1541" y="5146"/>
                    <a:pt x="5490" y="7947"/>
                    <a:pt x="5490" y="7947"/>
                  </a:cubicBezTo>
                  <a:cubicBezTo>
                    <a:pt x="6470" y="8703"/>
                    <a:pt x="7422" y="9459"/>
                    <a:pt x="8346" y="10243"/>
                  </a:cubicBezTo>
                  <a:cubicBezTo>
                    <a:pt x="9018" y="10831"/>
                    <a:pt x="9690" y="11419"/>
                    <a:pt x="10334" y="12035"/>
                  </a:cubicBezTo>
                  <a:cubicBezTo>
                    <a:pt x="9914" y="11951"/>
                    <a:pt x="9494" y="11867"/>
                    <a:pt x="9102" y="11811"/>
                  </a:cubicBezTo>
                  <a:cubicBezTo>
                    <a:pt x="8439" y="11726"/>
                    <a:pt x="7759" y="11689"/>
                    <a:pt x="7088" y="11689"/>
                  </a:cubicBezTo>
                  <a:cubicBezTo>
                    <a:pt x="6881" y="11689"/>
                    <a:pt x="6675" y="11693"/>
                    <a:pt x="6470" y="11699"/>
                  </a:cubicBezTo>
                  <a:cubicBezTo>
                    <a:pt x="4901" y="11727"/>
                    <a:pt x="3305" y="11951"/>
                    <a:pt x="1989" y="12791"/>
                  </a:cubicBezTo>
                  <a:cubicBezTo>
                    <a:pt x="1681" y="12987"/>
                    <a:pt x="1373" y="13183"/>
                    <a:pt x="1233" y="13520"/>
                  </a:cubicBezTo>
                  <a:cubicBezTo>
                    <a:pt x="1121" y="13772"/>
                    <a:pt x="1093" y="14080"/>
                    <a:pt x="1177" y="14360"/>
                  </a:cubicBezTo>
                  <a:cubicBezTo>
                    <a:pt x="1373" y="14976"/>
                    <a:pt x="1989" y="15200"/>
                    <a:pt x="2577" y="15312"/>
                  </a:cubicBezTo>
                  <a:cubicBezTo>
                    <a:pt x="2951" y="15379"/>
                    <a:pt x="3323" y="15409"/>
                    <a:pt x="3693" y="15409"/>
                  </a:cubicBezTo>
                  <a:cubicBezTo>
                    <a:pt x="4875" y="15409"/>
                    <a:pt x="6033" y="15101"/>
                    <a:pt x="7142" y="14696"/>
                  </a:cubicBezTo>
                  <a:cubicBezTo>
                    <a:pt x="8514" y="14220"/>
                    <a:pt x="9914" y="13604"/>
                    <a:pt x="11062" y="12707"/>
                  </a:cubicBezTo>
                  <a:cubicBezTo>
                    <a:pt x="11482" y="13127"/>
                    <a:pt x="11902" y="13548"/>
                    <a:pt x="12322" y="13996"/>
                  </a:cubicBezTo>
                  <a:cubicBezTo>
                    <a:pt x="12742" y="14416"/>
                    <a:pt x="13163" y="14864"/>
                    <a:pt x="13583" y="15312"/>
                  </a:cubicBezTo>
                  <a:cubicBezTo>
                    <a:pt x="14255" y="16040"/>
                    <a:pt x="14899" y="16768"/>
                    <a:pt x="15543" y="17524"/>
                  </a:cubicBezTo>
                  <a:cubicBezTo>
                    <a:pt x="15123" y="17412"/>
                    <a:pt x="14703" y="17328"/>
                    <a:pt x="14311" y="17244"/>
                  </a:cubicBezTo>
                  <a:cubicBezTo>
                    <a:pt x="13443" y="17076"/>
                    <a:pt x="12546" y="16992"/>
                    <a:pt x="11678" y="16964"/>
                  </a:cubicBezTo>
                  <a:cubicBezTo>
                    <a:pt x="11466" y="16956"/>
                    <a:pt x="11251" y="16952"/>
                    <a:pt x="11036" y="16952"/>
                  </a:cubicBezTo>
                  <a:cubicBezTo>
                    <a:pt x="9694" y="16952"/>
                    <a:pt x="8324" y="17128"/>
                    <a:pt x="7142" y="17804"/>
                  </a:cubicBezTo>
                  <a:cubicBezTo>
                    <a:pt x="6834" y="17972"/>
                    <a:pt x="6498" y="18168"/>
                    <a:pt x="6330" y="18476"/>
                  </a:cubicBezTo>
                  <a:cubicBezTo>
                    <a:pt x="6218" y="18728"/>
                    <a:pt x="6162" y="19036"/>
                    <a:pt x="6246" y="19316"/>
                  </a:cubicBezTo>
                  <a:cubicBezTo>
                    <a:pt x="6386" y="19960"/>
                    <a:pt x="7002" y="20212"/>
                    <a:pt x="7590" y="20352"/>
                  </a:cubicBezTo>
                  <a:cubicBezTo>
                    <a:pt x="8088" y="20470"/>
                    <a:pt x="8589" y="20521"/>
                    <a:pt x="9090" y="20521"/>
                  </a:cubicBezTo>
                  <a:cubicBezTo>
                    <a:pt x="10136" y="20521"/>
                    <a:pt x="11178" y="20300"/>
                    <a:pt x="12182" y="20016"/>
                  </a:cubicBezTo>
                  <a:cubicBezTo>
                    <a:pt x="13555" y="19624"/>
                    <a:pt x="14955" y="19092"/>
                    <a:pt x="16159" y="18280"/>
                  </a:cubicBezTo>
                  <a:cubicBezTo>
                    <a:pt x="16859" y="19148"/>
                    <a:pt x="17531" y="20016"/>
                    <a:pt x="18175" y="20912"/>
                  </a:cubicBezTo>
                  <a:cubicBezTo>
                    <a:pt x="18539" y="21417"/>
                    <a:pt x="18875" y="21893"/>
                    <a:pt x="19211" y="22397"/>
                  </a:cubicBezTo>
                  <a:lnTo>
                    <a:pt x="19715" y="23153"/>
                  </a:lnTo>
                  <a:lnTo>
                    <a:pt x="19967" y="23517"/>
                  </a:lnTo>
                  <a:lnTo>
                    <a:pt x="20079" y="23713"/>
                  </a:lnTo>
                  <a:cubicBezTo>
                    <a:pt x="20107" y="23741"/>
                    <a:pt x="20107" y="23797"/>
                    <a:pt x="20163" y="23797"/>
                  </a:cubicBezTo>
                  <a:lnTo>
                    <a:pt x="20359" y="23797"/>
                  </a:lnTo>
                  <a:lnTo>
                    <a:pt x="20443" y="23769"/>
                  </a:lnTo>
                  <a:lnTo>
                    <a:pt x="20836" y="23517"/>
                  </a:lnTo>
                  <a:lnTo>
                    <a:pt x="20920" y="23433"/>
                  </a:lnTo>
                  <a:lnTo>
                    <a:pt x="20948" y="23405"/>
                  </a:lnTo>
                  <a:lnTo>
                    <a:pt x="20976" y="23377"/>
                  </a:lnTo>
                  <a:cubicBezTo>
                    <a:pt x="21004" y="23349"/>
                    <a:pt x="21004" y="23321"/>
                    <a:pt x="21004" y="23293"/>
                  </a:cubicBezTo>
                  <a:cubicBezTo>
                    <a:pt x="21032" y="23237"/>
                    <a:pt x="20976" y="23209"/>
                    <a:pt x="20976" y="23181"/>
                  </a:cubicBezTo>
                  <a:lnTo>
                    <a:pt x="20836" y="22985"/>
                  </a:lnTo>
                  <a:lnTo>
                    <a:pt x="20584" y="22593"/>
                  </a:lnTo>
                  <a:lnTo>
                    <a:pt x="20079" y="21837"/>
                  </a:lnTo>
                  <a:cubicBezTo>
                    <a:pt x="19743" y="21333"/>
                    <a:pt x="19379" y="20828"/>
                    <a:pt x="19015" y="20324"/>
                  </a:cubicBezTo>
                  <a:cubicBezTo>
                    <a:pt x="18931" y="20212"/>
                    <a:pt x="18847" y="20128"/>
                    <a:pt x="18791" y="20016"/>
                  </a:cubicBezTo>
                  <a:cubicBezTo>
                    <a:pt x="18819" y="19960"/>
                    <a:pt x="18875" y="19932"/>
                    <a:pt x="18875" y="19904"/>
                  </a:cubicBezTo>
                  <a:cubicBezTo>
                    <a:pt x="19043" y="19764"/>
                    <a:pt x="19183" y="19596"/>
                    <a:pt x="19323" y="19456"/>
                  </a:cubicBezTo>
                  <a:lnTo>
                    <a:pt x="19323" y="19428"/>
                  </a:lnTo>
                  <a:cubicBezTo>
                    <a:pt x="19603" y="19120"/>
                    <a:pt x="19855" y="18784"/>
                    <a:pt x="20107" y="18420"/>
                  </a:cubicBezTo>
                  <a:cubicBezTo>
                    <a:pt x="20584" y="17720"/>
                    <a:pt x="21032" y="16964"/>
                    <a:pt x="21396" y="16180"/>
                  </a:cubicBezTo>
                  <a:cubicBezTo>
                    <a:pt x="22040" y="14808"/>
                    <a:pt x="22572" y="13295"/>
                    <a:pt x="22404" y="11755"/>
                  </a:cubicBezTo>
                  <a:cubicBezTo>
                    <a:pt x="22376" y="11419"/>
                    <a:pt x="22292" y="11055"/>
                    <a:pt x="22068" y="10775"/>
                  </a:cubicBezTo>
                  <a:cubicBezTo>
                    <a:pt x="21872" y="10551"/>
                    <a:pt x="21620" y="10383"/>
                    <a:pt x="21340" y="10327"/>
                  </a:cubicBezTo>
                  <a:cubicBezTo>
                    <a:pt x="21269" y="10315"/>
                    <a:pt x="21200" y="10310"/>
                    <a:pt x="21134" y="10310"/>
                  </a:cubicBezTo>
                  <a:cubicBezTo>
                    <a:pt x="20569" y="10310"/>
                    <a:pt x="20153" y="10713"/>
                    <a:pt x="19827" y="11139"/>
                  </a:cubicBezTo>
                  <a:cubicBezTo>
                    <a:pt x="18875" y="12371"/>
                    <a:pt x="18511" y="13884"/>
                    <a:pt x="18343" y="15396"/>
                  </a:cubicBezTo>
                  <a:cubicBezTo>
                    <a:pt x="18175" y="16712"/>
                    <a:pt x="18119" y="18112"/>
                    <a:pt x="18343" y="19428"/>
                  </a:cubicBezTo>
                  <a:cubicBezTo>
                    <a:pt x="17839" y="18756"/>
                    <a:pt x="17307" y="18084"/>
                    <a:pt x="16747" y="17412"/>
                  </a:cubicBezTo>
                  <a:cubicBezTo>
                    <a:pt x="15991" y="16516"/>
                    <a:pt x="15235" y="15648"/>
                    <a:pt x="14423" y="14780"/>
                  </a:cubicBezTo>
                  <a:cubicBezTo>
                    <a:pt x="14535" y="14612"/>
                    <a:pt x="14619" y="14416"/>
                    <a:pt x="14703" y="14220"/>
                  </a:cubicBezTo>
                  <a:cubicBezTo>
                    <a:pt x="14899" y="13856"/>
                    <a:pt x="15067" y="13464"/>
                    <a:pt x="15207" y="13043"/>
                  </a:cubicBezTo>
                  <a:cubicBezTo>
                    <a:pt x="15487" y="12231"/>
                    <a:pt x="15711" y="11419"/>
                    <a:pt x="15851" y="10551"/>
                  </a:cubicBezTo>
                  <a:cubicBezTo>
                    <a:pt x="16131" y="9067"/>
                    <a:pt x="16243" y="7471"/>
                    <a:pt x="15683" y="6015"/>
                  </a:cubicBezTo>
                  <a:cubicBezTo>
                    <a:pt x="15543" y="5707"/>
                    <a:pt x="15403" y="5370"/>
                    <a:pt x="15095" y="5146"/>
                  </a:cubicBezTo>
                  <a:cubicBezTo>
                    <a:pt x="14899" y="5000"/>
                    <a:pt x="14640" y="4917"/>
                    <a:pt x="14391" y="4917"/>
                  </a:cubicBezTo>
                  <a:cubicBezTo>
                    <a:pt x="14354" y="4917"/>
                    <a:pt x="14318" y="4919"/>
                    <a:pt x="14283" y="4922"/>
                  </a:cubicBezTo>
                  <a:cubicBezTo>
                    <a:pt x="13611" y="4978"/>
                    <a:pt x="13275" y="5510"/>
                    <a:pt x="13051" y="6071"/>
                  </a:cubicBezTo>
                  <a:cubicBezTo>
                    <a:pt x="12462" y="7499"/>
                    <a:pt x="12490" y="9067"/>
                    <a:pt x="12714" y="10579"/>
                  </a:cubicBezTo>
                  <a:cubicBezTo>
                    <a:pt x="12854" y="11671"/>
                    <a:pt x="13107" y="12791"/>
                    <a:pt x="13527" y="13856"/>
                  </a:cubicBezTo>
                  <a:cubicBezTo>
                    <a:pt x="12910" y="13239"/>
                    <a:pt x="12294" y="12651"/>
                    <a:pt x="11678" y="12063"/>
                  </a:cubicBezTo>
                  <a:cubicBezTo>
                    <a:pt x="10810" y="11251"/>
                    <a:pt x="9914" y="10467"/>
                    <a:pt x="8990" y="9711"/>
                  </a:cubicBezTo>
                  <a:cubicBezTo>
                    <a:pt x="8990" y="9683"/>
                    <a:pt x="8990" y="9683"/>
                    <a:pt x="8990" y="9683"/>
                  </a:cubicBezTo>
                  <a:cubicBezTo>
                    <a:pt x="9074" y="9459"/>
                    <a:pt x="9102" y="9263"/>
                    <a:pt x="9158" y="9067"/>
                  </a:cubicBezTo>
                  <a:cubicBezTo>
                    <a:pt x="9242" y="8647"/>
                    <a:pt x="9326" y="8227"/>
                    <a:pt x="9354" y="7807"/>
                  </a:cubicBezTo>
                  <a:cubicBezTo>
                    <a:pt x="9466" y="6939"/>
                    <a:pt x="9494" y="6071"/>
                    <a:pt x="9438" y="5230"/>
                  </a:cubicBezTo>
                  <a:cubicBezTo>
                    <a:pt x="9382" y="3690"/>
                    <a:pt x="9130" y="2122"/>
                    <a:pt x="8234" y="834"/>
                  </a:cubicBezTo>
                  <a:cubicBezTo>
                    <a:pt x="8038" y="526"/>
                    <a:pt x="7814" y="246"/>
                    <a:pt x="7478" y="106"/>
                  </a:cubicBezTo>
                  <a:cubicBezTo>
                    <a:pt x="7308" y="38"/>
                    <a:pt x="7139" y="1"/>
                    <a:pt x="6969" y="1"/>
                  </a:cubicBezTo>
                  <a:close/>
                </a:path>
              </a:pathLst>
            </a:custGeom>
            <a:solidFill>
              <a:srgbClr val="3A8274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3"/>
            <p:cNvSpPr/>
            <p:nvPr/>
          </p:nvSpPr>
          <p:spPr>
            <a:xfrm>
              <a:off x="5072950" y="2481550"/>
              <a:ext cx="337750" cy="334150"/>
            </a:xfrm>
            <a:custGeom>
              <a:rect b="b" l="l" r="r" t="t"/>
              <a:pathLst>
                <a:path extrusionOk="0" h="13366" w="1351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533" y="6441"/>
                    <a:pt x="4229" y="10865"/>
                  </a:cubicBezTo>
                  <a:cubicBezTo>
                    <a:pt x="5013" y="11818"/>
                    <a:pt x="5826" y="12462"/>
                    <a:pt x="6582" y="12854"/>
                  </a:cubicBezTo>
                  <a:cubicBezTo>
                    <a:pt x="7237" y="13207"/>
                    <a:pt x="7917" y="13366"/>
                    <a:pt x="8575" y="13366"/>
                  </a:cubicBezTo>
                  <a:cubicBezTo>
                    <a:pt x="11208" y="13366"/>
                    <a:pt x="13510" y="10826"/>
                    <a:pt x="12658" y="7981"/>
                  </a:cubicBezTo>
                  <a:cubicBezTo>
                    <a:pt x="12406" y="7113"/>
                    <a:pt x="11902" y="6161"/>
                    <a:pt x="11062" y="5153"/>
                  </a:cubicBezTo>
                  <a:cubicBezTo>
                    <a:pt x="7366" y="72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3"/>
            <p:cNvSpPr/>
            <p:nvPr/>
          </p:nvSpPr>
          <p:spPr>
            <a:xfrm>
              <a:off x="4975650" y="2602800"/>
              <a:ext cx="424975" cy="251275"/>
            </a:xfrm>
            <a:custGeom>
              <a:rect b="b" l="l" r="r" t="t"/>
              <a:pathLst>
                <a:path extrusionOk="0" h="10051" w="16999">
                  <a:moveTo>
                    <a:pt x="5093" y="0"/>
                  </a:moveTo>
                  <a:cubicBezTo>
                    <a:pt x="2195" y="0"/>
                    <a:pt x="0" y="527"/>
                    <a:pt x="0" y="527"/>
                  </a:cubicBezTo>
                  <a:cubicBezTo>
                    <a:pt x="0" y="527"/>
                    <a:pt x="3025" y="7276"/>
                    <a:pt x="8373" y="9404"/>
                  </a:cubicBezTo>
                  <a:cubicBezTo>
                    <a:pt x="9520" y="9873"/>
                    <a:pt x="10520" y="10051"/>
                    <a:pt x="11376" y="10051"/>
                  </a:cubicBezTo>
                  <a:cubicBezTo>
                    <a:pt x="11440" y="10051"/>
                    <a:pt x="11503" y="10050"/>
                    <a:pt x="11566" y="10048"/>
                  </a:cubicBezTo>
                  <a:cubicBezTo>
                    <a:pt x="15290" y="9936"/>
                    <a:pt x="16998" y="5287"/>
                    <a:pt x="14282" y="2739"/>
                  </a:cubicBezTo>
                  <a:cubicBezTo>
                    <a:pt x="13666" y="2151"/>
                    <a:pt x="12798" y="1591"/>
                    <a:pt x="11650" y="1115"/>
                  </a:cubicBezTo>
                  <a:cubicBezTo>
                    <a:pt x="9458" y="254"/>
                    <a:pt x="7106" y="0"/>
                    <a:pt x="5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3"/>
            <p:cNvSpPr/>
            <p:nvPr/>
          </p:nvSpPr>
          <p:spPr>
            <a:xfrm>
              <a:off x="5014150" y="2540700"/>
              <a:ext cx="393100" cy="293100"/>
            </a:xfrm>
            <a:custGeom>
              <a:rect b="b" l="l" r="r" t="t"/>
              <a:pathLst>
                <a:path extrusionOk="0" h="11724" w="15724">
                  <a:moveTo>
                    <a:pt x="694" y="0"/>
                  </a:moveTo>
                  <a:cubicBezTo>
                    <a:pt x="253" y="0"/>
                    <a:pt x="0" y="14"/>
                    <a:pt x="0" y="14"/>
                  </a:cubicBezTo>
                  <a:lnTo>
                    <a:pt x="0" y="42"/>
                  </a:lnTo>
                  <a:cubicBezTo>
                    <a:pt x="0" y="42"/>
                    <a:pt x="1849" y="6847"/>
                    <a:pt x="6497" y="10208"/>
                  </a:cubicBezTo>
                  <a:cubicBezTo>
                    <a:pt x="7561" y="10964"/>
                    <a:pt x="8514" y="11412"/>
                    <a:pt x="9410" y="11608"/>
                  </a:cubicBezTo>
                  <a:cubicBezTo>
                    <a:pt x="9752" y="11686"/>
                    <a:pt x="10086" y="11723"/>
                    <a:pt x="10410" y="11723"/>
                  </a:cubicBezTo>
                  <a:cubicBezTo>
                    <a:pt x="13564" y="11723"/>
                    <a:pt x="15724" y="8227"/>
                    <a:pt x="13946" y="5307"/>
                  </a:cubicBezTo>
                  <a:cubicBezTo>
                    <a:pt x="13470" y="4551"/>
                    <a:pt x="12770" y="3739"/>
                    <a:pt x="11734" y="2983"/>
                  </a:cubicBezTo>
                  <a:cubicBezTo>
                    <a:pt x="7942" y="258"/>
                    <a:pt x="2585" y="0"/>
                    <a:pt x="6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7" name="Google Shape;1037;p43"/>
          <p:cNvGrpSpPr/>
          <p:nvPr/>
        </p:nvGrpSpPr>
        <p:grpSpPr>
          <a:xfrm>
            <a:off x="8111675" y="4035289"/>
            <a:ext cx="1409392" cy="1400020"/>
            <a:chOff x="8111675" y="4035289"/>
            <a:chExt cx="1409392" cy="1400020"/>
          </a:xfrm>
        </p:grpSpPr>
        <p:grpSp>
          <p:nvGrpSpPr>
            <p:cNvPr id="1038" name="Google Shape;1038;p43"/>
            <p:cNvGrpSpPr/>
            <p:nvPr/>
          </p:nvGrpSpPr>
          <p:grpSpPr>
            <a:xfrm>
              <a:off x="8111675" y="4035289"/>
              <a:ext cx="1409392" cy="1400020"/>
              <a:chOff x="8036725" y="4101014"/>
              <a:chExt cx="1409392" cy="1400020"/>
            </a:xfrm>
          </p:grpSpPr>
          <p:sp>
            <p:nvSpPr>
              <p:cNvPr id="1039" name="Google Shape;1039;p43"/>
              <p:cNvSpPr/>
              <p:nvPr/>
            </p:nvSpPr>
            <p:spPr>
              <a:xfrm flipH="1" rot="-4686751">
                <a:off x="8276151" y="4697578"/>
                <a:ext cx="519524" cy="910893"/>
              </a:xfrm>
              <a:custGeom>
                <a:rect b="b" l="l" r="r" t="t"/>
                <a:pathLst>
                  <a:path extrusionOk="0" h="36434" w="20780">
                    <a:moveTo>
                      <a:pt x="1905" y="19603"/>
                    </a:moveTo>
                    <a:cubicBezTo>
                      <a:pt x="3193" y="11482"/>
                      <a:pt x="9270" y="4957"/>
                      <a:pt x="15431" y="1"/>
                    </a:cubicBezTo>
                    <a:cubicBezTo>
                      <a:pt x="15431" y="1"/>
                      <a:pt x="14647" y="6190"/>
                      <a:pt x="18539" y="18175"/>
                    </a:cubicBezTo>
                    <a:cubicBezTo>
                      <a:pt x="20780" y="27444"/>
                      <a:pt x="13331" y="35593"/>
                      <a:pt x="9942" y="36181"/>
                    </a:cubicBezTo>
                    <a:cubicBezTo>
                      <a:pt x="8514" y="36433"/>
                      <a:pt x="1" y="31729"/>
                      <a:pt x="1905" y="196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0" name="Google Shape;1040;p43"/>
              <p:cNvSpPr/>
              <p:nvPr/>
            </p:nvSpPr>
            <p:spPr>
              <a:xfrm flipH="1" rot="-4686751">
                <a:off x="8356267" y="4634965"/>
                <a:ext cx="382468" cy="903442"/>
              </a:xfrm>
              <a:custGeom>
                <a:rect b="b" l="l" r="r" t="t"/>
                <a:pathLst>
                  <a:path extrusionOk="0" h="36136" w="15298">
                    <a:moveTo>
                      <a:pt x="15298" y="1"/>
                    </a:moveTo>
                    <a:lnTo>
                      <a:pt x="15298" y="1"/>
                    </a:lnTo>
                    <a:cubicBezTo>
                      <a:pt x="9165" y="4957"/>
                      <a:pt x="3144" y="11454"/>
                      <a:pt x="1856" y="19547"/>
                    </a:cubicBezTo>
                    <a:cubicBezTo>
                      <a:pt x="0" y="31392"/>
                      <a:pt x="8039" y="36135"/>
                      <a:pt x="9771" y="36135"/>
                    </a:cubicBezTo>
                    <a:cubicBezTo>
                      <a:pt x="9816" y="36135"/>
                      <a:pt x="9857" y="36132"/>
                      <a:pt x="9893" y="36125"/>
                    </a:cubicBezTo>
                    <a:lnTo>
                      <a:pt x="9921" y="36125"/>
                    </a:lnTo>
                    <a:cubicBezTo>
                      <a:pt x="14234" y="24924"/>
                      <a:pt x="3368" y="18875"/>
                      <a:pt x="15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1" name="Google Shape;1041;p43"/>
              <p:cNvSpPr/>
              <p:nvPr/>
            </p:nvSpPr>
            <p:spPr>
              <a:xfrm flipH="1" rot="-4686751">
                <a:off x="8544259" y="4258538"/>
                <a:ext cx="908793" cy="723234"/>
              </a:xfrm>
              <a:custGeom>
                <a:rect b="b" l="l" r="r" t="t"/>
                <a:pathLst>
                  <a:path extrusionOk="0" h="28928" w="36350">
                    <a:moveTo>
                      <a:pt x="15039" y="22039"/>
                    </a:moveTo>
                    <a:cubicBezTo>
                      <a:pt x="7057" y="17418"/>
                      <a:pt x="2717" y="8429"/>
                      <a:pt x="1" y="0"/>
                    </a:cubicBezTo>
                    <a:cubicBezTo>
                      <a:pt x="1" y="0"/>
                      <a:pt x="6161" y="3332"/>
                      <a:pt x="20247" y="4089"/>
                    </a:cubicBezTo>
                    <a:cubicBezTo>
                      <a:pt x="30833" y="5517"/>
                      <a:pt x="36349" y="16578"/>
                      <a:pt x="35593" y="20359"/>
                    </a:cubicBezTo>
                    <a:cubicBezTo>
                      <a:pt x="35285" y="21955"/>
                      <a:pt x="26940" y="28928"/>
                      <a:pt x="15039" y="220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2" name="Google Shape;1042;p43"/>
              <p:cNvSpPr/>
              <p:nvPr/>
            </p:nvSpPr>
            <p:spPr>
              <a:xfrm flipH="1" rot="-4686751">
                <a:off x="8442476" y="4346633"/>
                <a:ext cx="904592" cy="507599"/>
              </a:xfrm>
              <a:custGeom>
                <a:rect b="b" l="l" r="r" t="t"/>
                <a:pathLst>
                  <a:path extrusionOk="0" h="20303" w="36182">
                    <a:moveTo>
                      <a:pt x="1" y="0"/>
                    </a:moveTo>
                    <a:lnTo>
                      <a:pt x="1" y="0"/>
                    </a:lnTo>
                    <a:cubicBezTo>
                      <a:pt x="14114" y="18482"/>
                      <a:pt x="19183" y="6805"/>
                      <a:pt x="35425" y="20303"/>
                    </a:cubicBezTo>
                    <a:lnTo>
                      <a:pt x="35425" y="20275"/>
                    </a:lnTo>
                    <a:cubicBezTo>
                      <a:pt x="36181" y="16494"/>
                      <a:pt x="30665" y="5433"/>
                      <a:pt x="20079" y="4005"/>
                    </a:cubicBezTo>
                    <a:cubicBezTo>
                      <a:pt x="7338" y="3304"/>
                      <a:pt x="1093" y="532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3" name="Google Shape;1043;p43"/>
              <p:cNvSpPr/>
              <p:nvPr/>
            </p:nvSpPr>
            <p:spPr>
              <a:xfrm flipH="1" rot="-4686751">
                <a:off x="8314878" y="4306925"/>
                <a:ext cx="655331" cy="981596"/>
              </a:xfrm>
              <a:custGeom>
                <a:rect b="b" l="l" r="r" t="t"/>
                <a:pathLst>
                  <a:path extrusionOk="0" h="39262" w="26212">
                    <a:moveTo>
                      <a:pt x="3669" y="26660"/>
                    </a:moveTo>
                    <a:cubicBezTo>
                      <a:pt x="1" y="18203"/>
                      <a:pt x="1821" y="8402"/>
                      <a:pt x="4621" y="1"/>
                    </a:cubicBezTo>
                    <a:cubicBezTo>
                      <a:pt x="4621" y="1"/>
                      <a:pt x="7618" y="6330"/>
                      <a:pt x="18511" y="15291"/>
                    </a:cubicBezTo>
                    <a:cubicBezTo>
                      <a:pt x="26212" y="22712"/>
                      <a:pt x="24056" y="34893"/>
                      <a:pt x="21227" y="37498"/>
                    </a:cubicBezTo>
                    <a:cubicBezTo>
                      <a:pt x="20023" y="38590"/>
                      <a:pt x="9158" y="39262"/>
                      <a:pt x="3669" y="266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4" name="Google Shape;1044;p43"/>
              <p:cNvSpPr/>
              <p:nvPr/>
            </p:nvSpPr>
            <p:spPr>
              <a:xfrm flipH="1" rot="-4686751">
                <a:off x="8342333" y="4384857"/>
                <a:ext cx="537000" cy="933294"/>
              </a:xfrm>
              <a:custGeom>
                <a:rect b="b" l="l" r="r" t="t"/>
                <a:pathLst>
                  <a:path extrusionOk="0" h="37330" w="21479">
                    <a:moveTo>
                      <a:pt x="0" y="1"/>
                    </a:moveTo>
                    <a:cubicBezTo>
                      <a:pt x="392" y="23244"/>
                      <a:pt x="11398" y="16859"/>
                      <a:pt x="16494" y="37330"/>
                    </a:cubicBezTo>
                    <a:cubicBezTo>
                      <a:pt x="19351" y="34725"/>
                      <a:pt x="21479" y="22544"/>
                      <a:pt x="13778" y="15123"/>
                    </a:cubicBezTo>
                    <a:cubicBezTo>
                      <a:pt x="3921" y="7002"/>
                      <a:pt x="532" y="1065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5" name="Google Shape;1045;p43"/>
              <p:cNvSpPr/>
              <p:nvPr/>
            </p:nvSpPr>
            <p:spPr>
              <a:xfrm flipH="1" rot="-4686751">
                <a:off x="8565918" y="4559076"/>
                <a:ext cx="674257" cy="673557"/>
              </a:xfrm>
              <a:custGeom>
                <a:rect b="b" l="l" r="r" t="t"/>
                <a:pathLst>
                  <a:path extrusionOk="0" h="26941" w="26969">
                    <a:moveTo>
                      <a:pt x="1877" y="19771"/>
                    </a:moveTo>
                    <a:cubicBezTo>
                      <a:pt x="2241" y="20136"/>
                      <a:pt x="2773" y="20276"/>
                      <a:pt x="3249" y="20248"/>
                    </a:cubicBezTo>
                    <a:cubicBezTo>
                      <a:pt x="3725" y="20192"/>
                      <a:pt x="4173" y="20080"/>
                      <a:pt x="4593" y="19940"/>
                    </a:cubicBezTo>
                    <a:cubicBezTo>
                      <a:pt x="5013" y="19799"/>
                      <a:pt x="5433" y="19631"/>
                      <a:pt x="5825" y="19435"/>
                    </a:cubicBezTo>
                    <a:cubicBezTo>
                      <a:pt x="6610" y="19071"/>
                      <a:pt x="7338" y="18651"/>
                      <a:pt x="8038" y="18147"/>
                    </a:cubicBezTo>
                    <a:cubicBezTo>
                      <a:pt x="7422" y="18763"/>
                      <a:pt x="6890" y="19435"/>
                      <a:pt x="6414" y="20136"/>
                    </a:cubicBezTo>
                    <a:cubicBezTo>
                      <a:pt x="6161" y="20528"/>
                      <a:pt x="5937" y="20920"/>
                      <a:pt x="5769" y="21312"/>
                    </a:cubicBezTo>
                    <a:cubicBezTo>
                      <a:pt x="5573" y="21704"/>
                      <a:pt x="5377" y="22124"/>
                      <a:pt x="5265" y="22600"/>
                    </a:cubicBezTo>
                    <a:cubicBezTo>
                      <a:pt x="5041" y="23524"/>
                      <a:pt x="5629" y="24504"/>
                      <a:pt x="6582" y="24728"/>
                    </a:cubicBezTo>
                    <a:cubicBezTo>
                      <a:pt x="7086" y="24840"/>
                      <a:pt x="7618" y="24728"/>
                      <a:pt x="8010" y="24448"/>
                    </a:cubicBezTo>
                    <a:cubicBezTo>
                      <a:pt x="8402" y="24168"/>
                      <a:pt x="8710" y="23860"/>
                      <a:pt x="9018" y="23524"/>
                    </a:cubicBezTo>
                    <a:cubicBezTo>
                      <a:pt x="9326" y="23188"/>
                      <a:pt x="9606" y="22824"/>
                      <a:pt x="9858" y="22460"/>
                    </a:cubicBezTo>
                    <a:cubicBezTo>
                      <a:pt x="10334" y="21760"/>
                      <a:pt x="10726" y="21032"/>
                      <a:pt x="11090" y="20248"/>
                    </a:cubicBezTo>
                    <a:cubicBezTo>
                      <a:pt x="10894" y="21088"/>
                      <a:pt x="10754" y="21928"/>
                      <a:pt x="10698" y="22796"/>
                    </a:cubicBezTo>
                    <a:cubicBezTo>
                      <a:pt x="10670" y="23216"/>
                      <a:pt x="10670" y="23664"/>
                      <a:pt x="10698" y="24112"/>
                    </a:cubicBezTo>
                    <a:cubicBezTo>
                      <a:pt x="10726" y="24560"/>
                      <a:pt x="10782" y="25036"/>
                      <a:pt x="10922" y="25484"/>
                    </a:cubicBezTo>
                    <a:cubicBezTo>
                      <a:pt x="11202" y="26408"/>
                      <a:pt x="12182" y="26940"/>
                      <a:pt x="13106" y="26688"/>
                    </a:cubicBezTo>
                    <a:cubicBezTo>
                      <a:pt x="13610" y="26520"/>
                      <a:pt x="14003" y="26156"/>
                      <a:pt x="14227" y="25708"/>
                    </a:cubicBezTo>
                    <a:cubicBezTo>
                      <a:pt x="14423" y="25288"/>
                      <a:pt x="14535" y="24840"/>
                      <a:pt x="14619" y="24392"/>
                    </a:cubicBezTo>
                    <a:cubicBezTo>
                      <a:pt x="14731" y="23972"/>
                      <a:pt x="14787" y="23524"/>
                      <a:pt x="14815" y="23076"/>
                    </a:cubicBezTo>
                    <a:cubicBezTo>
                      <a:pt x="14899" y="22236"/>
                      <a:pt x="14871" y="21396"/>
                      <a:pt x="14787" y="20528"/>
                    </a:cubicBezTo>
                    <a:cubicBezTo>
                      <a:pt x="15039" y="21368"/>
                      <a:pt x="15347" y="22152"/>
                      <a:pt x="15739" y="22936"/>
                    </a:cubicBezTo>
                    <a:cubicBezTo>
                      <a:pt x="15935" y="23328"/>
                      <a:pt x="16159" y="23720"/>
                      <a:pt x="16411" y="24084"/>
                    </a:cubicBezTo>
                    <a:cubicBezTo>
                      <a:pt x="16663" y="24448"/>
                      <a:pt x="16915" y="24812"/>
                      <a:pt x="17279" y="25148"/>
                    </a:cubicBezTo>
                    <a:cubicBezTo>
                      <a:pt x="17979" y="25820"/>
                      <a:pt x="19099" y="25792"/>
                      <a:pt x="19771" y="25092"/>
                    </a:cubicBezTo>
                    <a:cubicBezTo>
                      <a:pt x="20135" y="24700"/>
                      <a:pt x="20275" y="24196"/>
                      <a:pt x="20247" y="23692"/>
                    </a:cubicBezTo>
                    <a:cubicBezTo>
                      <a:pt x="20191" y="23244"/>
                      <a:pt x="20079" y="22796"/>
                      <a:pt x="19939" y="22376"/>
                    </a:cubicBezTo>
                    <a:cubicBezTo>
                      <a:pt x="19799" y="21928"/>
                      <a:pt x="19631" y="21508"/>
                      <a:pt x="19435" y="21116"/>
                    </a:cubicBezTo>
                    <a:cubicBezTo>
                      <a:pt x="19099" y="20360"/>
                      <a:pt x="18651" y="19631"/>
                      <a:pt x="18147" y="18931"/>
                    </a:cubicBezTo>
                    <a:cubicBezTo>
                      <a:pt x="18791" y="19519"/>
                      <a:pt x="19435" y="20080"/>
                      <a:pt x="20163" y="20528"/>
                    </a:cubicBezTo>
                    <a:cubicBezTo>
                      <a:pt x="20527" y="20780"/>
                      <a:pt x="20919" y="21004"/>
                      <a:pt x="21312" y="21200"/>
                    </a:cubicBezTo>
                    <a:cubicBezTo>
                      <a:pt x="21732" y="21396"/>
                      <a:pt x="22124" y="21564"/>
                      <a:pt x="22600" y="21676"/>
                    </a:cubicBezTo>
                    <a:cubicBezTo>
                      <a:pt x="23552" y="21928"/>
                      <a:pt x="24504" y="21340"/>
                      <a:pt x="24728" y="20388"/>
                    </a:cubicBezTo>
                    <a:cubicBezTo>
                      <a:pt x="24840" y="19884"/>
                      <a:pt x="24728" y="19351"/>
                      <a:pt x="24448" y="18959"/>
                    </a:cubicBezTo>
                    <a:cubicBezTo>
                      <a:pt x="24168" y="18567"/>
                      <a:pt x="23860" y="18231"/>
                      <a:pt x="23524" y="17951"/>
                    </a:cubicBezTo>
                    <a:cubicBezTo>
                      <a:pt x="23188" y="17643"/>
                      <a:pt x="22824" y="17363"/>
                      <a:pt x="22460" y="17111"/>
                    </a:cubicBezTo>
                    <a:cubicBezTo>
                      <a:pt x="21788" y="16635"/>
                      <a:pt x="21031" y="16215"/>
                      <a:pt x="20247" y="15851"/>
                    </a:cubicBezTo>
                    <a:cubicBezTo>
                      <a:pt x="21087" y="16047"/>
                      <a:pt x="21928" y="16187"/>
                      <a:pt x="22796" y="16243"/>
                    </a:cubicBezTo>
                    <a:cubicBezTo>
                      <a:pt x="23244" y="16271"/>
                      <a:pt x="23664" y="16271"/>
                      <a:pt x="24140" y="16243"/>
                    </a:cubicBezTo>
                    <a:cubicBezTo>
                      <a:pt x="24588" y="16215"/>
                      <a:pt x="25036" y="16159"/>
                      <a:pt x="25484" y="16019"/>
                    </a:cubicBezTo>
                    <a:cubicBezTo>
                      <a:pt x="26408" y="15767"/>
                      <a:pt x="26968" y="14787"/>
                      <a:pt x="26688" y="13835"/>
                    </a:cubicBezTo>
                    <a:cubicBezTo>
                      <a:pt x="26520" y="13331"/>
                      <a:pt x="26156" y="12939"/>
                      <a:pt x="25708" y="12743"/>
                    </a:cubicBezTo>
                    <a:cubicBezTo>
                      <a:pt x="25288" y="12547"/>
                      <a:pt x="24840" y="12407"/>
                      <a:pt x="24420" y="12323"/>
                    </a:cubicBezTo>
                    <a:cubicBezTo>
                      <a:pt x="23972" y="12239"/>
                      <a:pt x="23524" y="12155"/>
                      <a:pt x="23076" y="12127"/>
                    </a:cubicBezTo>
                    <a:cubicBezTo>
                      <a:pt x="22236" y="12070"/>
                      <a:pt x="21396" y="12070"/>
                      <a:pt x="20555" y="12155"/>
                    </a:cubicBezTo>
                    <a:cubicBezTo>
                      <a:pt x="21368" y="11902"/>
                      <a:pt x="22180" y="11622"/>
                      <a:pt x="22936" y="11230"/>
                    </a:cubicBezTo>
                    <a:cubicBezTo>
                      <a:pt x="23328" y="11034"/>
                      <a:pt x="23720" y="10810"/>
                      <a:pt x="24084" y="10558"/>
                    </a:cubicBezTo>
                    <a:cubicBezTo>
                      <a:pt x="24448" y="10306"/>
                      <a:pt x="24812" y="10026"/>
                      <a:pt x="25148" y="9690"/>
                    </a:cubicBezTo>
                    <a:cubicBezTo>
                      <a:pt x="25820" y="8990"/>
                      <a:pt x="25792" y="7870"/>
                      <a:pt x="25092" y="7198"/>
                    </a:cubicBezTo>
                    <a:cubicBezTo>
                      <a:pt x="24700" y="6834"/>
                      <a:pt x="24196" y="6666"/>
                      <a:pt x="23720" y="6722"/>
                    </a:cubicBezTo>
                    <a:cubicBezTo>
                      <a:pt x="23244" y="6750"/>
                      <a:pt x="22796" y="6890"/>
                      <a:pt x="22376" y="7002"/>
                    </a:cubicBezTo>
                    <a:cubicBezTo>
                      <a:pt x="21928" y="7142"/>
                      <a:pt x="21536" y="7310"/>
                      <a:pt x="21115" y="7506"/>
                    </a:cubicBezTo>
                    <a:cubicBezTo>
                      <a:pt x="20359" y="7870"/>
                      <a:pt x="19631" y="8318"/>
                      <a:pt x="18931" y="8794"/>
                    </a:cubicBezTo>
                    <a:cubicBezTo>
                      <a:pt x="19519" y="8178"/>
                      <a:pt x="20079" y="7506"/>
                      <a:pt x="20527" y="6806"/>
                    </a:cubicBezTo>
                    <a:cubicBezTo>
                      <a:pt x="20779" y="6442"/>
                      <a:pt x="21003" y="6050"/>
                      <a:pt x="21199" y="5630"/>
                    </a:cubicBezTo>
                    <a:cubicBezTo>
                      <a:pt x="21396" y="5238"/>
                      <a:pt x="21592" y="4818"/>
                      <a:pt x="21704" y="4370"/>
                    </a:cubicBezTo>
                    <a:cubicBezTo>
                      <a:pt x="21928" y="3417"/>
                      <a:pt x="21340" y="2465"/>
                      <a:pt x="20387" y="2241"/>
                    </a:cubicBezTo>
                    <a:cubicBezTo>
                      <a:pt x="19883" y="2101"/>
                      <a:pt x="19351" y="2213"/>
                      <a:pt x="18959" y="2493"/>
                    </a:cubicBezTo>
                    <a:cubicBezTo>
                      <a:pt x="18567" y="2773"/>
                      <a:pt x="18231" y="3109"/>
                      <a:pt x="17951" y="3445"/>
                    </a:cubicBezTo>
                    <a:cubicBezTo>
                      <a:pt x="17643" y="3753"/>
                      <a:pt x="17363" y="4117"/>
                      <a:pt x="17111" y="4482"/>
                    </a:cubicBezTo>
                    <a:cubicBezTo>
                      <a:pt x="16635" y="5182"/>
                      <a:pt x="16215" y="5910"/>
                      <a:pt x="15851" y="6694"/>
                    </a:cubicBezTo>
                    <a:cubicBezTo>
                      <a:pt x="16075" y="5854"/>
                      <a:pt x="16215" y="5014"/>
                      <a:pt x="16243" y="4173"/>
                    </a:cubicBezTo>
                    <a:cubicBezTo>
                      <a:pt x="16271" y="3725"/>
                      <a:pt x="16271" y="3277"/>
                      <a:pt x="16243" y="2829"/>
                    </a:cubicBezTo>
                    <a:cubicBezTo>
                      <a:pt x="16215" y="2381"/>
                      <a:pt x="16159" y="1933"/>
                      <a:pt x="16019" y="1457"/>
                    </a:cubicBezTo>
                    <a:cubicBezTo>
                      <a:pt x="15767" y="533"/>
                      <a:pt x="14787" y="1"/>
                      <a:pt x="13835" y="281"/>
                    </a:cubicBezTo>
                    <a:cubicBezTo>
                      <a:pt x="13330" y="421"/>
                      <a:pt x="12938" y="785"/>
                      <a:pt x="12742" y="1233"/>
                    </a:cubicBezTo>
                    <a:cubicBezTo>
                      <a:pt x="12546" y="1653"/>
                      <a:pt x="12434" y="2101"/>
                      <a:pt x="12322" y="2549"/>
                    </a:cubicBezTo>
                    <a:cubicBezTo>
                      <a:pt x="12238" y="2997"/>
                      <a:pt x="12182" y="3417"/>
                      <a:pt x="12126" y="3865"/>
                    </a:cubicBezTo>
                    <a:cubicBezTo>
                      <a:pt x="12070" y="4706"/>
                      <a:pt x="12098" y="5574"/>
                      <a:pt x="12154" y="6414"/>
                    </a:cubicBezTo>
                    <a:cubicBezTo>
                      <a:pt x="11930" y="5574"/>
                      <a:pt x="11622" y="4790"/>
                      <a:pt x="11230" y="4033"/>
                    </a:cubicBezTo>
                    <a:cubicBezTo>
                      <a:pt x="11034" y="3613"/>
                      <a:pt x="10810" y="3249"/>
                      <a:pt x="10558" y="2857"/>
                    </a:cubicBezTo>
                    <a:cubicBezTo>
                      <a:pt x="10306" y="2493"/>
                      <a:pt x="10026" y="2129"/>
                      <a:pt x="9690" y="1793"/>
                    </a:cubicBezTo>
                    <a:cubicBezTo>
                      <a:pt x="8990" y="1121"/>
                      <a:pt x="7870" y="1149"/>
                      <a:pt x="7198" y="1849"/>
                    </a:cubicBezTo>
                    <a:cubicBezTo>
                      <a:pt x="6834" y="2241"/>
                      <a:pt x="6666" y="2745"/>
                      <a:pt x="6722" y="3249"/>
                    </a:cubicBezTo>
                    <a:cubicBezTo>
                      <a:pt x="6778" y="3725"/>
                      <a:pt x="6890" y="4145"/>
                      <a:pt x="7030" y="4594"/>
                    </a:cubicBezTo>
                    <a:cubicBezTo>
                      <a:pt x="7170" y="5014"/>
                      <a:pt x="7338" y="5434"/>
                      <a:pt x="7506" y="5826"/>
                    </a:cubicBezTo>
                    <a:cubicBezTo>
                      <a:pt x="7870" y="6582"/>
                      <a:pt x="8318" y="7310"/>
                      <a:pt x="8794" y="8010"/>
                    </a:cubicBezTo>
                    <a:cubicBezTo>
                      <a:pt x="8178" y="7422"/>
                      <a:pt x="7534" y="6890"/>
                      <a:pt x="6806" y="6414"/>
                    </a:cubicBezTo>
                    <a:cubicBezTo>
                      <a:pt x="6442" y="6162"/>
                      <a:pt x="6049" y="5938"/>
                      <a:pt x="5657" y="5742"/>
                    </a:cubicBezTo>
                    <a:cubicBezTo>
                      <a:pt x="5237" y="5546"/>
                      <a:pt x="4817" y="5378"/>
                      <a:pt x="4369" y="5266"/>
                    </a:cubicBezTo>
                    <a:cubicBezTo>
                      <a:pt x="3417" y="5042"/>
                      <a:pt x="2465" y="5602"/>
                      <a:pt x="2241" y="6554"/>
                    </a:cubicBezTo>
                    <a:cubicBezTo>
                      <a:pt x="2101" y="7086"/>
                      <a:pt x="2241" y="7590"/>
                      <a:pt x="2521" y="8010"/>
                    </a:cubicBezTo>
                    <a:cubicBezTo>
                      <a:pt x="2801" y="8402"/>
                      <a:pt x="3109" y="8710"/>
                      <a:pt x="3445" y="9018"/>
                    </a:cubicBezTo>
                    <a:cubicBezTo>
                      <a:pt x="3781" y="9298"/>
                      <a:pt x="4117" y="9578"/>
                      <a:pt x="4481" y="9830"/>
                    </a:cubicBezTo>
                    <a:cubicBezTo>
                      <a:pt x="5181" y="10334"/>
                      <a:pt x="5937" y="10726"/>
                      <a:pt x="6722" y="11090"/>
                    </a:cubicBezTo>
                    <a:cubicBezTo>
                      <a:pt x="5881" y="10894"/>
                      <a:pt x="5013" y="10754"/>
                      <a:pt x="4173" y="10698"/>
                    </a:cubicBezTo>
                    <a:cubicBezTo>
                      <a:pt x="3725" y="10670"/>
                      <a:pt x="3277" y="10670"/>
                      <a:pt x="2829" y="10698"/>
                    </a:cubicBezTo>
                    <a:cubicBezTo>
                      <a:pt x="2381" y="10726"/>
                      <a:pt x="1933" y="10782"/>
                      <a:pt x="1485" y="10922"/>
                    </a:cubicBezTo>
                    <a:cubicBezTo>
                      <a:pt x="533" y="11202"/>
                      <a:pt x="1" y="12183"/>
                      <a:pt x="281" y="13107"/>
                    </a:cubicBezTo>
                    <a:cubicBezTo>
                      <a:pt x="421" y="13611"/>
                      <a:pt x="785" y="14003"/>
                      <a:pt x="1233" y="14227"/>
                    </a:cubicBezTo>
                    <a:cubicBezTo>
                      <a:pt x="1681" y="14423"/>
                      <a:pt x="2101" y="14535"/>
                      <a:pt x="2549" y="14619"/>
                    </a:cubicBezTo>
                    <a:cubicBezTo>
                      <a:pt x="2997" y="14731"/>
                      <a:pt x="3445" y="14787"/>
                      <a:pt x="3865" y="14815"/>
                    </a:cubicBezTo>
                    <a:cubicBezTo>
                      <a:pt x="4705" y="14899"/>
                      <a:pt x="5573" y="14871"/>
                      <a:pt x="6414" y="14787"/>
                    </a:cubicBezTo>
                    <a:cubicBezTo>
                      <a:pt x="5601" y="15039"/>
                      <a:pt x="4789" y="15347"/>
                      <a:pt x="4033" y="15711"/>
                    </a:cubicBezTo>
                    <a:cubicBezTo>
                      <a:pt x="3641" y="15935"/>
                      <a:pt x="3249" y="16159"/>
                      <a:pt x="2885" y="16383"/>
                    </a:cubicBezTo>
                    <a:cubicBezTo>
                      <a:pt x="2493" y="16663"/>
                      <a:pt x="2129" y="16915"/>
                      <a:pt x="1821" y="17279"/>
                    </a:cubicBezTo>
                    <a:cubicBezTo>
                      <a:pt x="1149" y="17979"/>
                      <a:pt x="1177" y="19071"/>
                      <a:pt x="1877" y="19771"/>
                    </a:cubicBezTo>
                    <a:close/>
                  </a:path>
                </a:pathLst>
              </a:custGeom>
              <a:solidFill>
                <a:srgbClr val="F5F0E6"/>
              </a:solidFill>
              <a:ln>
                <a:noFill/>
              </a:ln>
              <a:effectLst>
                <a:outerShdw blurRad="57150" rotWithShape="0" algn="bl" dir="5400000" dist="3810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46" name="Google Shape;1046;p43"/>
            <p:cNvSpPr/>
            <p:nvPr/>
          </p:nvSpPr>
          <p:spPr>
            <a:xfrm flipH="1">
              <a:off x="8916272" y="4771225"/>
              <a:ext cx="137250" cy="137250"/>
            </a:xfrm>
            <a:custGeom>
              <a:rect b="b" l="l" r="r" t="t"/>
              <a:pathLst>
                <a:path extrusionOk="0" h="5490" w="5490">
                  <a:moveTo>
                    <a:pt x="588" y="1709"/>
                  </a:moveTo>
                  <a:cubicBezTo>
                    <a:pt x="1176" y="505"/>
                    <a:pt x="2605" y="1"/>
                    <a:pt x="3809" y="589"/>
                  </a:cubicBezTo>
                  <a:cubicBezTo>
                    <a:pt x="4985" y="1177"/>
                    <a:pt x="5489" y="2605"/>
                    <a:pt x="4901" y="3809"/>
                  </a:cubicBezTo>
                  <a:cubicBezTo>
                    <a:pt x="4341" y="4985"/>
                    <a:pt x="2885" y="5489"/>
                    <a:pt x="1709" y="4901"/>
                  </a:cubicBezTo>
                  <a:cubicBezTo>
                    <a:pt x="504" y="4341"/>
                    <a:pt x="0" y="2885"/>
                    <a:pt x="588" y="17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7" name="Google Shape;1047;p43"/>
          <p:cNvGrpSpPr/>
          <p:nvPr/>
        </p:nvGrpSpPr>
        <p:grpSpPr>
          <a:xfrm flipH="1">
            <a:off x="91100" y="542750"/>
            <a:ext cx="723200" cy="721125"/>
            <a:chOff x="6356250" y="362625"/>
            <a:chExt cx="723200" cy="721125"/>
          </a:xfrm>
        </p:grpSpPr>
        <p:sp>
          <p:nvSpPr>
            <p:cNvPr id="1048" name="Google Shape;1048;p43"/>
            <p:cNvSpPr/>
            <p:nvPr/>
          </p:nvSpPr>
          <p:spPr>
            <a:xfrm>
              <a:off x="6356250" y="362625"/>
              <a:ext cx="723200" cy="721125"/>
            </a:xfrm>
            <a:custGeom>
              <a:rect b="b" l="l" r="r" t="t"/>
              <a:pathLst>
                <a:path extrusionOk="0" h="28845" w="28928">
                  <a:moveTo>
                    <a:pt x="27304" y="14591"/>
                  </a:moveTo>
                  <a:cubicBezTo>
                    <a:pt x="27780" y="14367"/>
                    <a:pt x="28228" y="14031"/>
                    <a:pt x="28508" y="13611"/>
                  </a:cubicBezTo>
                  <a:cubicBezTo>
                    <a:pt x="28676" y="13415"/>
                    <a:pt x="28760" y="13191"/>
                    <a:pt x="28844" y="12967"/>
                  </a:cubicBezTo>
                  <a:cubicBezTo>
                    <a:pt x="28928" y="12714"/>
                    <a:pt x="28928" y="12490"/>
                    <a:pt x="28900" y="12294"/>
                  </a:cubicBezTo>
                  <a:lnTo>
                    <a:pt x="28788" y="12294"/>
                  </a:lnTo>
                  <a:lnTo>
                    <a:pt x="28900" y="12266"/>
                  </a:lnTo>
                  <a:cubicBezTo>
                    <a:pt x="28844" y="11874"/>
                    <a:pt x="28564" y="11426"/>
                    <a:pt x="28144" y="11118"/>
                  </a:cubicBezTo>
                  <a:cubicBezTo>
                    <a:pt x="27948" y="10950"/>
                    <a:pt x="27724" y="10810"/>
                    <a:pt x="27472" y="10726"/>
                  </a:cubicBezTo>
                  <a:cubicBezTo>
                    <a:pt x="27248" y="10614"/>
                    <a:pt x="26968" y="10558"/>
                    <a:pt x="26716" y="10530"/>
                  </a:cubicBezTo>
                  <a:cubicBezTo>
                    <a:pt x="26156" y="10446"/>
                    <a:pt x="25567" y="10474"/>
                    <a:pt x="24923" y="10586"/>
                  </a:cubicBezTo>
                  <a:cubicBezTo>
                    <a:pt x="24783" y="10614"/>
                    <a:pt x="24643" y="10642"/>
                    <a:pt x="24503" y="10670"/>
                  </a:cubicBezTo>
                  <a:cubicBezTo>
                    <a:pt x="24643" y="10614"/>
                    <a:pt x="24755" y="10530"/>
                    <a:pt x="24895" y="10474"/>
                  </a:cubicBezTo>
                  <a:cubicBezTo>
                    <a:pt x="25455" y="10138"/>
                    <a:pt x="25904" y="9774"/>
                    <a:pt x="26296" y="9354"/>
                  </a:cubicBezTo>
                  <a:cubicBezTo>
                    <a:pt x="26464" y="9186"/>
                    <a:pt x="26632" y="8962"/>
                    <a:pt x="26744" y="8710"/>
                  </a:cubicBezTo>
                  <a:cubicBezTo>
                    <a:pt x="26884" y="8486"/>
                    <a:pt x="26968" y="8234"/>
                    <a:pt x="27024" y="7982"/>
                  </a:cubicBezTo>
                  <a:cubicBezTo>
                    <a:pt x="27108" y="7478"/>
                    <a:pt x="27052" y="6974"/>
                    <a:pt x="26828" y="6610"/>
                  </a:cubicBezTo>
                  <a:cubicBezTo>
                    <a:pt x="26716" y="6414"/>
                    <a:pt x="26548" y="6274"/>
                    <a:pt x="26352" y="6134"/>
                  </a:cubicBezTo>
                  <a:cubicBezTo>
                    <a:pt x="26156" y="5994"/>
                    <a:pt x="25932" y="5910"/>
                    <a:pt x="25679" y="5854"/>
                  </a:cubicBezTo>
                  <a:cubicBezTo>
                    <a:pt x="25427" y="5770"/>
                    <a:pt x="25175" y="5742"/>
                    <a:pt x="24895" y="5770"/>
                  </a:cubicBezTo>
                  <a:cubicBezTo>
                    <a:pt x="24643" y="5770"/>
                    <a:pt x="24363" y="5826"/>
                    <a:pt x="24111" y="5882"/>
                  </a:cubicBezTo>
                  <a:cubicBezTo>
                    <a:pt x="23383" y="6134"/>
                    <a:pt x="22711" y="6526"/>
                    <a:pt x="22151" y="6918"/>
                  </a:cubicBezTo>
                  <a:cubicBezTo>
                    <a:pt x="22263" y="6806"/>
                    <a:pt x="22347" y="6694"/>
                    <a:pt x="22403" y="6582"/>
                  </a:cubicBezTo>
                  <a:cubicBezTo>
                    <a:pt x="22795" y="6050"/>
                    <a:pt x="23075" y="5546"/>
                    <a:pt x="23243" y="5013"/>
                  </a:cubicBezTo>
                  <a:cubicBezTo>
                    <a:pt x="23439" y="4509"/>
                    <a:pt x="23467" y="3977"/>
                    <a:pt x="23355" y="3445"/>
                  </a:cubicBezTo>
                  <a:cubicBezTo>
                    <a:pt x="23299" y="3193"/>
                    <a:pt x="23215" y="2969"/>
                    <a:pt x="23075" y="2773"/>
                  </a:cubicBezTo>
                  <a:cubicBezTo>
                    <a:pt x="22963" y="2577"/>
                    <a:pt x="22823" y="2409"/>
                    <a:pt x="22599" y="2269"/>
                  </a:cubicBezTo>
                  <a:cubicBezTo>
                    <a:pt x="22459" y="2157"/>
                    <a:pt x="22235" y="2073"/>
                    <a:pt x="21983" y="2017"/>
                  </a:cubicBezTo>
                  <a:cubicBezTo>
                    <a:pt x="21759" y="1989"/>
                    <a:pt x="21507" y="1989"/>
                    <a:pt x="21255" y="2045"/>
                  </a:cubicBezTo>
                  <a:cubicBezTo>
                    <a:pt x="20751" y="2101"/>
                    <a:pt x="20247" y="2353"/>
                    <a:pt x="19855" y="2717"/>
                  </a:cubicBezTo>
                  <a:cubicBezTo>
                    <a:pt x="19267" y="3249"/>
                    <a:pt x="18819" y="3865"/>
                    <a:pt x="18483" y="4453"/>
                  </a:cubicBezTo>
                  <a:cubicBezTo>
                    <a:pt x="18651" y="3781"/>
                    <a:pt x="18763" y="3053"/>
                    <a:pt x="18707" y="2269"/>
                  </a:cubicBezTo>
                  <a:cubicBezTo>
                    <a:pt x="18679" y="1989"/>
                    <a:pt x="18623" y="1737"/>
                    <a:pt x="18539" y="1485"/>
                  </a:cubicBezTo>
                  <a:cubicBezTo>
                    <a:pt x="18483" y="1373"/>
                    <a:pt x="18427" y="1233"/>
                    <a:pt x="18371" y="1121"/>
                  </a:cubicBezTo>
                  <a:cubicBezTo>
                    <a:pt x="18315" y="1009"/>
                    <a:pt x="18230" y="925"/>
                    <a:pt x="18174" y="813"/>
                  </a:cubicBezTo>
                  <a:cubicBezTo>
                    <a:pt x="17866" y="393"/>
                    <a:pt x="17446" y="113"/>
                    <a:pt x="16998" y="29"/>
                  </a:cubicBezTo>
                  <a:cubicBezTo>
                    <a:pt x="16802" y="1"/>
                    <a:pt x="16578" y="1"/>
                    <a:pt x="16326" y="57"/>
                  </a:cubicBezTo>
                  <a:cubicBezTo>
                    <a:pt x="16130" y="113"/>
                    <a:pt x="15878" y="225"/>
                    <a:pt x="15682" y="365"/>
                  </a:cubicBezTo>
                  <a:cubicBezTo>
                    <a:pt x="15458" y="505"/>
                    <a:pt x="15262" y="673"/>
                    <a:pt x="15094" y="897"/>
                  </a:cubicBezTo>
                  <a:cubicBezTo>
                    <a:pt x="14926" y="1093"/>
                    <a:pt x="14758" y="1317"/>
                    <a:pt x="14674" y="1569"/>
                  </a:cubicBezTo>
                  <a:cubicBezTo>
                    <a:pt x="14422" y="2073"/>
                    <a:pt x="14282" y="2633"/>
                    <a:pt x="14170" y="3277"/>
                  </a:cubicBezTo>
                  <a:cubicBezTo>
                    <a:pt x="14142" y="3417"/>
                    <a:pt x="14142" y="3557"/>
                    <a:pt x="14114" y="3697"/>
                  </a:cubicBezTo>
                  <a:cubicBezTo>
                    <a:pt x="14114" y="3557"/>
                    <a:pt x="14086" y="3417"/>
                    <a:pt x="14058" y="3277"/>
                  </a:cubicBezTo>
                  <a:cubicBezTo>
                    <a:pt x="13890" y="2633"/>
                    <a:pt x="13694" y="2101"/>
                    <a:pt x="13442" y="1597"/>
                  </a:cubicBezTo>
                  <a:cubicBezTo>
                    <a:pt x="13302" y="1373"/>
                    <a:pt x="13134" y="1149"/>
                    <a:pt x="12966" y="953"/>
                  </a:cubicBezTo>
                  <a:cubicBezTo>
                    <a:pt x="12770" y="785"/>
                    <a:pt x="12574" y="617"/>
                    <a:pt x="12350" y="505"/>
                  </a:cubicBezTo>
                  <a:cubicBezTo>
                    <a:pt x="12126" y="365"/>
                    <a:pt x="11902" y="281"/>
                    <a:pt x="11650" y="225"/>
                  </a:cubicBezTo>
                  <a:cubicBezTo>
                    <a:pt x="11426" y="197"/>
                    <a:pt x="11202" y="197"/>
                    <a:pt x="10978" y="253"/>
                  </a:cubicBezTo>
                  <a:cubicBezTo>
                    <a:pt x="10866" y="281"/>
                    <a:pt x="10753" y="309"/>
                    <a:pt x="10641" y="365"/>
                  </a:cubicBezTo>
                  <a:cubicBezTo>
                    <a:pt x="10557" y="421"/>
                    <a:pt x="10445" y="477"/>
                    <a:pt x="10361" y="561"/>
                  </a:cubicBezTo>
                  <a:cubicBezTo>
                    <a:pt x="10165" y="729"/>
                    <a:pt x="9997" y="897"/>
                    <a:pt x="9885" y="1121"/>
                  </a:cubicBezTo>
                  <a:cubicBezTo>
                    <a:pt x="9745" y="1345"/>
                    <a:pt x="9633" y="1569"/>
                    <a:pt x="9577" y="1821"/>
                  </a:cubicBezTo>
                  <a:cubicBezTo>
                    <a:pt x="9493" y="2073"/>
                    <a:pt x="9465" y="2353"/>
                    <a:pt x="9465" y="2605"/>
                  </a:cubicBezTo>
                  <a:cubicBezTo>
                    <a:pt x="9437" y="3165"/>
                    <a:pt x="9521" y="3753"/>
                    <a:pt x="9717" y="4369"/>
                  </a:cubicBezTo>
                  <a:cubicBezTo>
                    <a:pt x="9745" y="4509"/>
                    <a:pt x="9801" y="4649"/>
                    <a:pt x="9829" y="4789"/>
                  </a:cubicBezTo>
                  <a:cubicBezTo>
                    <a:pt x="9437" y="4201"/>
                    <a:pt x="8961" y="3613"/>
                    <a:pt x="8345" y="3137"/>
                  </a:cubicBezTo>
                  <a:cubicBezTo>
                    <a:pt x="7925" y="2829"/>
                    <a:pt x="7393" y="2605"/>
                    <a:pt x="6917" y="2577"/>
                  </a:cubicBezTo>
                  <a:cubicBezTo>
                    <a:pt x="6637" y="2549"/>
                    <a:pt x="6385" y="2549"/>
                    <a:pt x="6161" y="2605"/>
                  </a:cubicBezTo>
                  <a:cubicBezTo>
                    <a:pt x="5909" y="2689"/>
                    <a:pt x="5713" y="2773"/>
                    <a:pt x="5545" y="2913"/>
                  </a:cubicBezTo>
                  <a:cubicBezTo>
                    <a:pt x="5377" y="3053"/>
                    <a:pt x="5237" y="3221"/>
                    <a:pt x="5125" y="3445"/>
                  </a:cubicBezTo>
                  <a:cubicBezTo>
                    <a:pt x="5013" y="3641"/>
                    <a:pt x="4957" y="3893"/>
                    <a:pt x="4901" y="4145"/>
                  </a:cubicBezTo>
                  <a:cubicBezTo>
                    <a:pt x="4845" y="4649"/>
                    <a:pt x="4901" y="5210"/>
                    <a:pt x="5125" y="5686"/>
                  </a:cubicBezTo>
                  <a:cubicBezTo>
                    <a:pt x="5349" y="6190"/>
                    <a:pt x="5657" y="6694"/>
                    <a:pt x="6077" y="7198"/>
                  </a:cubicBezTo>
                  <a:cubicBezTo>
                    <a:pt x="6161" y="7310"/>
                    <a:pt x="6245" y="7394"/>
                    <a:pt x="6357" y="7506"/>
                  </a:cubicBezTo>
                  <a:cubicBezTo>
                    <a:pt x="5769" y="7142"/>
                    <a:pt x="5097" y="6806"/>
                    <a:pt x="4341" y="6610"/>
                  </a:cubicBezTo>
                  <a:cubicBezTo>
                    <a:pt x="4061" y="6554"/>
                    <a:pt x="3809" y="6526"/>
                    <a:pt x="3529" y="6554"/>
                  </a:cubicBezTo>
                  <a:cubicBezTo>
                    <a:pt x="3277" y="6554"/>
                    <a:pt x="2996" y="6610"/>
                    <a:pt x="2772" y="6694"/>
                  </a:cubicBezTo>
                  <a:cubicBezTo>
                    <a:pt x="2520" y="6778"/>
                    <a:pt x="2324" y="6890"/>
                    <a:pt x="2128" y="7030"/>
                  </a:cubicBezTo>
                  <a:cubicBezTo>
                    <a:pt x="1932" y="7170"/>
                    <a:pt x="1792" y="7366"/>
                    <a:pt x="1680" y="7562"/>
                  </a:cubicBezTo>
                  <a:cubicBezTo>
                    <a:pt x="1484" y="7926"/>
                    <a:pt x="1456" y="8430"/>
                    <a:pt x="1596" y="8934"/>
                  </a:cubicBezTo>
                  <a:cubicBezTo>
                    <a:pt x="1624" y="9046"/>
                    <a:pt x="1652" y="9186"/>
                    <a:pt x="1708" y="9298"/>
                  </a:cubicBezTo>
                  <a:cubicBezTo>
                    <a:pt x="1764" y="9410"/>
                    <a:pt x="1820" y="9522"/>
                    <a:pt x="1904" y="9634"/>
                  </a:cubicBezTo>
                  <a:cubicBezTo>
                    <a:pt x="2044" y="9858"/>
                    <a:pt x="2212" y="10082"/>
                    <a:pt x="2408" y="10250"/>
                  </a:cubicBezTo>
                  <a:cubicBezTo>
                    <a:pt x="2996" y="10782"/>
                    <a:pt x="3641" y="11146"/>
                    <a:pt x="4285" y="11426"/>
                  </a:cubicBezTo>
                  <a:cubicBezTo>
                    <a:pt x="3613" y="11314"/>
                    <a:pt x="2856" y="11286"/>
                    <a:pt x="2072" y="11426"/>
                  </a:cubicBezTo>
                  <a:cubicBezTo>
                    <a:pt x="1820" y="11482"/>
                    <a:pt x="1568" y="11566"/>
                    <a:pt x="1316" y="11678"/>
                  </a:cubicBezTo>
                  <a:cubicBezTo>
                    <a:pt x="1204" y="11734"/>
                    <a:pt x="1092" y="11818"/>
                    <a:pt x="980" y="11874"/>
                  </a:cubicBezTo>
                  <a:cubicBezTo>
                    <a:pt x="868" y="11958"/>
                    <a:pt x="784" y="12042"/>
                    <a:pt x="672" y="12126"/>
                  </a:cubicBezTo>
                  <a:cubicBezTo>
                    <a:pt x="308" y="12462"/>
                    <a:pt x="56" y="12911"/>
                    <a:pt x="28" y="13359"/>
                  </a:cubicBezTo>
                  <a:cubicBezTo>
                    <a:pt x="0" y="13555"/>
                    <a:pt x="56" y="13779"/>
                    <a:pt x="140" y="14031"/>
                  </a:cubicBezTo>
                  <a:cubicBezTo>
                    <a:pt x="224" y="14227"/>
                    <a:pt x="336" y="14451"/>
                    <a:pt x="504" y="14647"/>
                  </a:cubicBezTo>
                  <a:cubicBezTo>
                    <a:pt x="644" y="14843"/>
                    <a:pt x="868" y="15011"/>
                    <a:pt x="1092" y="15179"/>
                  </a:cubicBezTo>
                  <a:cubicBezTo>
                    <a:pt x="1288" y="15319"/>
                    <a:pt x="1540" y="15431"/>
                    <a:pt x="1792" y="15515"/>
                  </a:cubicBezTo>
                  <a:cubicBezTo>
                    <a:pt x="2492" y="15767"/>
                    <a:pt x="3220" y="15851"/>
                    <a:pt x="3893" y="15851"/>
                  </a:cubicBezTo>
                  <a:lnTo>
                    <a:pt x="3977" y="15851"/>
                  </a:lnTo>
                  <a:cubicBezTo>
                    <a:pt x="3837" y="15879"/>
                    <a:pt x="3697" y="15907"/>
                    <a:pt x="3585" y="15963"/>
                  </a:cubicBezTo>
                  <a:cubicBezTo>
                    <a:pt x="2968" y="16159"/>
                    <a:pt x="2436" y="16439"/>
                    <a:pt x="1960" y="16747"/>
                  </a:cubicBezTo>
                  <a:cubicBezTo>
                    <a:pt x="1540" y="17055"/>
                    <a:pt x="1176" y="17475"/>
                    <a:pt x="980" y="17951"/>
                  </a:cubicBezTo>
                  <a:cubicBezTo>
                    <a:pt x="868" y="18175"/>
                    <a:pt x="812" y="18427"/>
                    <a:pt x="784" y="18651"/>
                  </a:cubicBezTo>
                  <a:cubicBezTo>
                    <a:pt x="756" y="18903"/>
                    <a:pt x="784" y="19127"/>
                    <a:pt x="868" y="19351"/>
                  </a:cubicBezTo>
                  <a:lnTo>
                    <a:pt x="924" y="19463"/>
                  </a:lnTo>
                  <a:lnTo>
                    <a:pt x="924" y="19463"/>
                  </a:lnTo>
                  <a:cubicBezTo>
                    <a:pt x="980" y="19603"/>
                    <a:pt x="1092" y="19743"/>
                    <a:pt x="1232" y="19911"/>
                  </a:cubicBezTo>
                  <a:cubicBezTo>
                    <a:pt x="1400" y="20079"/>
                    <a:pt x="1596" y="20219"/>
                    <a:pt x="1848" y="20331"/>
                  </a:cubicBezTo>
                  <a:cubicBezTo>
                    <a:pt x="2212" y="20499"/>
                    <a:pt x="2660" y="20612"/>
                    <a:pt x="3108" y="20612"/>
                  </a:cubicBezTo>
                  <a:cubicBezTo>
                    <a:pt x="3192" y="20612"/>
                    <a:pt x="3277" y="20612"/>
                    <a:pt x="3361" y="20583"/>
                  </a:cubicBezTo>
                  <a:cubicBezTo>
                    <a:pt x="4145" y="20527"/>
                    <a:pt x="4873" y="20275"/>
                    <a:pt x="5489" y="19995"/>
                  </a:cubicBezTo>
                  <a:cubicBezTo>
                    <a:pt x="5377" y="20079"/>
                    <a:pt x="5265" y="20163"/>
                    <a:pt x="5181" y="20275"/>
                  </a:cubicBezTo>
                  <a:cubicBezTo>
                    <a:pt x="4677" y="20724"/>
                    <a:pt x="4313" y="21172"/>
                    <a:pt x="4033" y="21648"/>
                  </a:cubicBezTo>
                  <a:cubicBezTo>
                    <a:pt x="3893" y="21872"/>
                    <a:pt x="3781" y="22096"/>
                    <a:pt x="3697" y="22376"/>
                  </a:cubicBezTo>
                  <a:cubicBezTo>
                    <a:pt x="3641" y="22600"/>
                    <a:pt x="3613" y="22852"/>
                    <a:pt x="3613" y="23132"/>
                  </a:cubicBezTo>
                  <a:cubicBezTo>
                    <a:pt x="3613" y="23384"/>
                    <a:pt x="3641" y="23636"/>
                    <a:pt x="3725" y="23860"/>
                  </a:cubicBezTo>
                  <a:cubicBezTo>
                    <a:pt x="3753" y="23972"/>
                    <a:pt x="3809" y="24084"/>
                    <a:pt x="3865" y="24168"/>
                  </a:cubicBezTo>
                  <a:cubicBezTo>
                    <a:pt x="3921" y="24280"/>
                    <a:pt x="4005" y="24364"/>
                    <a:pt x="4089" y="24448"/>
                  </a:cubicBezTo>
                  <a:cubicBezTo>
                    <a:pt x="4229" y="24616"/>
                    <a:pt x="4425" y="24728"/>
                    <a:pt x="4649" y="24812"/>
                  </a:cubicBezTo>
                  <a:cubicBezTo>
                    <a:pt x="4873" y="24896"/>
                    <a:pt x="5125" y="24952"/>
                    <a:pt x="5377" y="24952"/>
                  </a:cubicBezTo>
                  <a:lnTo>
                    <a:pt x="5461" y="24952"/>
                  </a:lnTo>
                  <a:cubicBezTo>
                    <a:pt x="5685" y="24952"/>
                    <a:pt x="5909" y="24924"/>
                    <a:pt x="6133" y="24868"/>
                  </a:cubicBezTo>
                  <a:cubicBezTo>
                    <a:pt x="6385" y="24812"/>
                    <a:pt x="6637" y="24700"/>
                    <a:pt x="6861" y="24588"/>
                  </a:cubicBezTo>
                  <a:cubicBezTo>
                    <a:pt x="7365" y="24308"/>
                    <a:pt x="7813" y="23944"/>
                    <a:pt x="8289" y="23468"/>
                  </a:cubicBezTo>
                  <a:cubicBezTo>
                    <a:pt x="8373" y="23384"/>
                    <a:pt x="8485" y="23272"/>
                    <a:pt x="8569" y="23160"/>
                  </a:cubicBezTo>
                  <a:cubicBezTo>
                    <a:pt x="8513" y="23300"/>
                    <a:pt x="8457" y="23440"/>
                    <a:pt x="8401" y="23552"/>
                  </a:cubicBezTo>
                  <a:cubicBezTo>
                    <a:pt x="8121" y="24140"/>
                    <a:pt x="7981" y="24700"/>
                    <a:pt x="7897" y="25260"/>
                  </a:cubicBezTo>
                  <a:cubicBezTo>
                    <a:pt x="7869" y="25540"/>
                    <a:pt x="7869" y="25792"/>
                    <a:pt x="7897" y="26072"/>
                  </a:cubicBezTo>
                  <a:cubicBezTo>
                    <a:pt x="7953" y="26352"/>
                    <a:pt x="8037" y="26604"/>
                    <a:pt x="8121" y="26800"/>
                  </a:cubicBezTo>
                  <a:cubicBezTo>
                    <a:pt x="8233" y="27052"/>
                    <a:pt x="8373" y="27276"/>
                    <a:pt x="8541" y="27416"/>
                  </a:cubicBezTo>
                  <a:cubicBezTo>
                    <a:pt x="8709" y="27612"/>
                    <a:pt x="8877" y="27724"/>
                    <a:pt x="9101" y="27808"/>
                  </a:cubicBezTo>
                  <a:cubicBezTo>
                    <a:pt x="9269" y="27892"/>
                    <a:pt x="9465" y="27920"/>
                    <a:pt x="9661" y="27920"/>
                  </a:cubicBezTo>
                  <a:cubicBezTo>
                    <a:pt x="9941" y="27920"/>
                    <a:pt x="10193" y="27864"/>
                    <a:pt x="10473" y="27752"/>
                  </a:cubicBezTo>
                  <a:cubicBezTo>
                    <a:pt x="10613" y="27696"/>
                    <a:pt x="10725" y="27640"/>
                    <a:pt x="10838" y="27584"/>
                  </a:cubicBezTo>
                  <a:cubicBezTo>
                    <a:pt x="10950" y="27528"/>
                    <a:pt x="11062" y="27444"/>
                    <a:pt x="11146" y="27360"/>
                  </a:cubicBezTo>
                  <a:cubicBezTo>
                    <a:pt x="11370" y="27192"/>
                    <a:pt x="11538" y="26996"/>
                    <a:pt x="11706" y="26800"/>
                  </a:cubicBezTo>
                  <a:cubicBezTo>
                    <a:pt x="12154" y="26156"/>
                    <a:pt x="12462" y="25456"/>
                    <a:pt x="12686" y="24812"/>
                  </a:cubicBezTo>
                  <a:cubicBezTo>
                    <a:pt x="12658" y="25512"/>
                    <a:pt x="12686" y="26268"/>
                    <a:pt x="12910" y="26996"/>
                  </a:cubicBezTo>
                  <a:cubicBezTo>
                    <a:pt x="13078" y="27528"/>
                    <a:pt x="13358" y="28004"/>
                    <a:pt x="13750" y="28312"/>
                  </a:cubicBezTo>
                  <a:cubicBezTo>
                    <a:pt x="13946" y="28509"/>
                    <a:pt x="14142" y="28621"/>
                    <a:pt x="14366" y="28705"/>
                  </a:cubicBezTo>
                  <a:cubicBezTo>
                    <a:pt x="14590" y="28817"/>
                    <a:pt x="14786" y="28845"/>
                    <a:pt x="14982" y="28845"/>
                  </a:cubicBezTo>
                  <a:lnTo>
                    <a:pt x="15038" y="28845"/>
                  </a:lnTo>
                  <a:cubicBezTo>
                    <a:pt x="15262" y="28845"/>
                    <a:pt x="15486" y="28789"/>
                    <a:pt x="15710" y="28677"/>
                  </a:cubicBezTo>
                  <a:cubicBezTo>
                    <a:pt x="15906" y="28565"/>
                    <a:pt x="16102" y="28425"/>
                    <a:pt x="16298" y="28228"/>
                  </a:cubicBezTo>
                  <a:cubicBezTo>
                    <a:pt x="16662" y="27864"/>
                    <a:pt x="16914" y="27360"/>
                    <a:pt x="17026" y="26856"/>
                  </a:cubicBezTo>
                  <a:cubicBezTo>
                    <a:pt x="17138" y="26296"/>
                    <a:pt x="17194" y="25708"/>
                    <a:pt x="17138" y="25064"/>
                  </a:cubicBezTo>
                  <a:cubicBezTo>
                    <a:pt x="17138" y="24924"/>
                    <a:pt x="17110" y="24784"/>
                    <a:pt x="17110" y="24644"/>
                  </a:cubicBezTo>
                  <a:cubicBezTo>
                    <a:pt x="17362" y="25288"/>
                    <a:pt x="17726" y="25960"/>
                    <a:pt x="18230" y="26548"/>
                  </a:cubicBezTo>
                  <a:cubicBezTo>
                    <a:pt x="18399" y="26772"/>
                    <a:pt x="18595" y="26940"/>
                    <a:pt x="18819" y="27080"/>
                  </a:cubicBezTo>
                  <a:cubicBezTo>
                    <a:pt x="19043" y="27220"/>
                    <a:pt x="19295" y="27360"/>
                    <a:pt x="19519" y="27416"/>
                  </a:cubicBezTo>
                  <a:cubicBezTo>
                    <a:pt x="19743" y="27500"/>
                    <a:pt x="19995" y="27528"/>
                    <a:pt x="20219" y="27528"/>
                  </a:cubicBezTo>
                  <a:lnTo>
                    <a:pt x="20247" y="27528"/>
                  </a:lnTo>
                  <a:cubicBezTo>
                    <a:pt x="20471" y="27528"/>
                    <a:pt x="20695" y="27472"/>
                    <a:pt x="20919" y="27360"/>
                  </a:cubicBezTo>
                  <a:cubicBezTo>
                    <a:pt x="21283" y="27192"/>
                    <a:pt x="21619" y="26800"/>
                    <a:pt x="21787" y="26296"/>
                  </a:cubicBezTo>
                  <a:cubicBezTo>
                    <a:pt x="21871" y="26072"/>
                    <a:pt x="21927" y="25820"/>
                    <a:pt x="21955" y="25540"/>
                  </a:cubicBezTo>
                  <a:cubicBezTo>
                    <a:pt x="21955" y="25260"/>
                    <a:pt x="21955" y="25008"/>
                    <a:pt x="21899" y="24756"/>
                  </a:cubicBezTo>
                  <a:cubicBezTo>
                    <a:pt x="21787" y="24196"/>
                    <a:pt x="21591" y="23636"/>
                    <a:pt x="21283" y="23076"/>
                  </a:cubicBezTo>
                  <a:lnTo>
                    <a:pt x="21283" y="23076"/>
                  </a:lnTo>
                  <a:cubicBezTo>
                    <a:pt x="21227" y="22936"/>
                    <a:pt x="21143" y="22824"/>
                    <a:pt x="21059" y="22712"/>
                  </a:cubicBezTo>
                  <a:cubicBezTo>
                    <a:pt x="21171" y="22796"/>
                    <a:pt x="21283" y="22908"/>
                    <a:pt x="21367" y="22992"/>
                  </a:cubicBezTo>
                  <a:cubicBezTo>
                    <a:pt x="21871" y="23412"/>
                    <a:pt x="22347" y="23748"/>
                    <a:pt x="22851" y="24000"/>
                  </a:cubicBezTo>
                  <a:cubicBezTo>
                    <a:pt x="23103" y="24112"/>
                    <a:pt x="23355" y="24196"/>
                    <a:pt x="23607" y="24224"/>
                  </a:cubicBezTo>
                  <a:cubicBezTo>
                    <a:pt x="23775" y="24252"/>
                    <a:pt x="23943" y="24280"/>
                    <a:pt x="24083" y="24280"/>
                  </a:cubicBezTo>
                  <a:cubicBezTo>
                    <a:pt x="24195" y="24280"/>
                    <a:pt x="24279" y="24252"/>
                    <a:pt x="24391" y="24252"/>
                  </a:cubicBezTo>
                  <a:cubicBezTo>
                    <a:pt x="24923" y="24196"/>
                    <a:pt x="25371" y="23972"/>
                    <a:pt x="25651" y="23636"/>
                  </a:cubicBezTo>
                  <a:lnTo>
                    <a:pt x="25735" y="23524"/>
                  </a:lnTo>
                  <a:lnTo>
                    <a:pt x="25735" y="23524"/>
                  </a:lnTo>
                  <a:cubicBezTo>
                    <a:pt x="25820" y="23384"/>
                    <a:pt x="25904" y="23216"/>
                    <a:pt x="25960" y="23020"/>
                  </a:cubicBezTo>
                  <a:cubicBezTo>
                    <a:pt x="26016" y="22796"/>
                    <a:pt x="26044" y="22544"/>
                    <a:pt x="26016" y="22292"/>
                  </a:cubicBezTo>
                  <a:cubicBezTo>
                    <a:pt x="25988" y="21788"/>
                    <a:pt x="25820" y="21284"/>
                    <a:pt x="25511" y="20836"/>
                  </a:cubicBezTo>
                  <a:cubicBezTo>
                    <a:pt x="25175" y="20387"/>
                    <a:pt x="24783" y="19967"/>
                    <a:pt x="24251" y="19547"/>
                  </a:cubicBezTo>
                  <a:cubicBezTo>
                    <a:pt x="24139" y="19463"/>
                    <a:pt x="24027" y="19379"/>
                    <a:pt x="23915" y="19295"/>
                  </a:cubicBezTo>
                  <a:cubicBezTo>
                    <a:pt x="24559" y="19547"/>
                    <a:pt x="25287" y="19715"/>
                    <a:pt x="26072" y="19743"/>
                  </a:cubicBezTo>
                  <a:lnTo>
                    <a:pt x="26128" y="19743"/>
                  </a:lnTo>
                  <a:cubicBezTo>
                    <a:pt x="26380" y="19743"/>
                    <a:pt x="26632" y="19715"/>
                    <a:pt x="26856" y="19659"/>
                  </a:cubicBezTo>
                  <a:cubicBezTo>
                    <a:pt x="27136" y="19575"/>
                    <a:pt x="27388" y="19491"/>
                    <a:pt x="27584" y="19351"/>
                  </a:cubicBezTo>
                  <a:cubicBezTo>
                    <a:pt x="27808" y="19211"/>
                    <a:pt x="28004" y="19071"/>
                    <a:pt x="28144" y="18903"/>
                  </a:cubicBezTo>
                  <a:cubicBezTo>
                    <a:pt x="28312" y="18707"/>
                    <a:pt x="28424" y="18511"/>
                    <a:pt x="28480" y="18287"/>
                  </a:cubicBezTo>
                  <a:cubicBezTo>
                    <a:pt x="28536" y="18091"/>
                    <a:pt x="28536" y="17867"/>
                    <a:pt x="28508" y="17615"/>
                  </a:cubicBezTo>
                  <a:cubicBezTo>
                    <a:pt x="28480" y="17419"/>
                    <a:pt x="28396" y="17167"/>
                    <a:pt x="28284" y="16943"/>
                  </a:cubicBezTo>
                  <a:cubicBezTo>
                    <a:pt x="28172" y="16719"/>
                    <a:pt x="28004" y="16495"/>
                    <a:pt x="27836" y="16299"/>
                  </a:cubicBezTo>
                  <a:cubicBezTo>
                    <a:pt x="27640" y="16103"/>
                    <a:pt x="27444" y="15935"/>
                    <a:pt x="27192" y="15823"/>
                  </a:cubicBezTo>
                  <a:cubicBezTo>
                    <a:pt x="26520" y="15431"/>
                    <a:pt x="25791" y="15207"/>
                    <a:pt x="25119" y="15067"/>
                  </a:cubicBezTo>
                  <a:cubicBezTo>
                    <a:pt x="25259" y="15039"/>
                    <a:pt x="25427" y="15039"/>
                    <a:pt x="25539" y="15011"/>
                  </a:cubicBezTo>
                  <a:cubicBezTo>
                    <a:pt x="26212" y="14927"/>
                    <a:pt x="26772" y="14787"/>
                    <a:pt x="27276" y="145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43"/>
            <p:cNvSpPr/>
            <p:nvPr/>
          </p:nvSpPr>
          <p:spPr>
            <a:xfrm>
              <a:off x="6485050" y="489350"/>
              <a:ext cx="467000" cy="465575"/>
            </a:xfrm>
            <a:custGeom>
              <a:rect b="b" l="l" r="r" t="t"/>
              <a:pathLst>
                <a:path extrusionOk="0" h="18623" w="18680">
                  <a:moveTo>
                    <a:pt x="18651" y="7926"/>
                  </a:moveTo>
                  <a:lnTo>
                    <a:pt x="18651" y="7926"/>
                  </a:lnTo>
                  <a:lnTo>
                    <a:pt x="18651" y="7926"/>
                  </a:lnTo>
                  <a:lnTo>
                    <a:pt x="18651" y="7926"/>
                  </a:lnTo>
                  <a:lnTo>
                    <a:pt x="18651" y="7926"/>
                  </a:lnTo>
                  <a:cubicBezTo>
                    <a:pt x="18623" y="7673"/>
                    <a:pt x="18455" y="7421"/>
                    <a:pt x="18203" y="7225"/>
                  </a:cubicBezTo>
                  <a:cubicBezTo>
                    <a:pt x="18091" y="7113"/>
                    <a:pt x="17923" y="7029"/>
                    <a:pt x="17783" y="6973"/>
                  </a:cubicBezTo>
                  <a:cubicBezTo>
                    <a:pt x="17615" y="6917"/>
                    <a:pt x="17475" y="6861"/>
                    <a:pt x="17307" y="6833"/>
                  </a:cubicBezTo>
                  <a:cubicBezTo>
                    <a:pt x="17111" y="6833"/>
                    <a:pt x="16915" y="6833"/>
                    <a:pt x="16719" y="6833"/>
                  </a:cubicBezTo>
                  <a:cubicBezTo>
                    <a:pt x="16523" y="6833"/>
                    <a:pt x="16355" y="6861"/>
                    <a:pt x="16159" y="6889"/>
                  </a:cubicBezTo>
                  <a:cubicBezTo>
                    <a:pt x="15795" y="6945"/>
                    <a:pt x="15431" y="7057"/>
                    <a:pt x="15067" y="7169"/>
                  </a:cubicBezTo>
                  <a:cubicBezTo>
                    <a:pt x="15011" y="7197"/>
                    <a:pt x="14927" y="7225"/>
                    <a:pt x="14871" y="7253"/>
                  </a:cubicBezTo>
                  <a:lnTo>
                    <a:pt x="14871" y="7253"/>
                  </a:lnTo>
                  <a:cubicBezTo>
                    <a:pt x="14927" y="7225"/>
                    <a:pt x="15011" y="7197"/>
                    <a:pt x="15067" y="7169"/>
                  </a:cubicBezTo>
                  <a:cubicBezTo>
                    <a:pt x="15431" y="7029"/>
                    <a:pt x="15767" y="6889"/>
                    <a:pt x="16075" y="6693"/>
                  </a:cubicBezTo>
                  <a:cubicBezTo>
                    <a:pt x="16411" y="6497"/>
                    <a:pt x="16719" y="6273"/>
                    <a:pt x="16999" y="5993"/>
                  </a:cubicBezTo>
                  <a:cubicBezTo>
                    <a:pt x="17111" y="5853"/>
                    <a:pt x="17195" y="5713"/>
                    <a:pt x="17279" y="5573"/>
                  </a:cubicBezTo>
                  <a:cubicBezTo>
                    <a:pt x="17363" y="5433"/>
                    <a:pt x="17419" y="5265"/>
                    <a:pt x="17447" y="5125"/>
                  </a:cubicBezTo>
                  <a:cubicBezTo>
                    <a:pt x="17447" y="5041"/>
                    <a:pt x="17475" y="4957"/>
                    <a:pt x="17475" y="4873"/>
                  </a:cubicBezTo>
                  <a:cubicBezTo>
                    <a:pt x="17475" y="4817"/>
                    <a:pt x="17475" y="4733"/>
                    <a:pt x="17475" y="4649"/>
                  </a:cubicBezTo>
                  <a:cubicBezTo>
                    <a:pt x="17447" y="4509"/>
                    <a:pt x="17391" y="4397"/>
                    <a:pt x="17335" y="4285"/>
                  </a:cubicBezTo>
                  <a:lnTo>
                    <a:pt x="17335" y="4285"/>
                  </a:lnTo>
                  <a:lnTo>
                    <a:pt x="17335" y="4257"/>
                  </a:lnTo>
                  <a:lnTo>
                    <a:pt x="17335" y="4257"/>
                  </a:lnTo>
                  <a:lnTo>
                    <a:pt x="17335" y="4257"/>
                  </a:lnTo>
                  <a:cubicBezTo>
                    <a:pt x="17251" y="4145"/>
                    <a:pt x="17167" y="4061"/>
                    <a:pt x="17055" y="3977"/>
                  </a:cubicBezTo>
                  <a:cubicBezTo>
                    <a:pt x="16915" y="3893"/>
                    <a:pt x="16775" y="3837"/>
                    <a:pt x="16635" y="3809"/>
                  </a:cubicBezTo>
                  <a:cubicBezTo>
                    <a:pt x="16467" y="3753"/>
                    <a:pt x="16299" y="3753"/>
                    <a:pt x="16131" y="3753"/>
                  </a:cubicBezTo>
                  <a:cubicBezTo>
                    <a:pt x="16047" y="3753"/>
                    <a:pt x="15963" y="3753"/>
                    <a:pt x="15879" y="3781"/>
                  </a:cubicBezTo>
                  <a:cubicBezTo>
                    <a:pt x="15795" y="3781"/>
                    <a:pt x="15739" y="3809"/>
                    <a:pt x="15655" y="3837"/>
                  </a:cubicBezTo>
                  <a:cubicBezTo>
                    <a:pt x="14899" y="4061"/>
                    <a:pt x="14283" y="4537"/>
                    <a:pt x="13751" y="5041"/>
                  </a:cubicBezTo>
                  <a:cubicBezTo>
                    <a:pt x="13695" y="5097"/>
                    <a:pt x="13639" y="5153"/>
                    <a:pt x="13583" y="5209"/>
                  </a:cubicBezTo>
                  <a:lnTo>
                    <a:pt x="13583" y="5209"/>
                  </a:lnTo>
                  <a:cubicBezTo>
                    <a:pt x="13639" y="5153"/>
                    <a:pt x="13695" y="5097"/>
                    <a:pt x="13751" y="5041"/>
                  </a:cubicBezTo>
                  <a:cubicBezTo>
                    <a:pt x="14003" y="4761"/>
                    <a:pt x="14255" y="4481"/>
                    <a:pt x="14451" y="4173"/>
                  </a:cubicBezTo>
                  <a:cubicBezTo>
                    <a:pt x="14675" y="3865"/>
                    <a:pt x="14871" y="3557"/>
                    <a:pt x="15011" y="3165"/>
                  </a:cubicBezTo>
                  <a:cubicBezTo>
                    <a:pt x="15123" y="2857"/>
                    <a:pt x="15123" y="2521"/>
                    <a:pt x="15067" y="2185"/>
                  </a:cubicBezTo>
                  <a:cubicBezTo>
                    <a:pt x="15039" y="2045"/>
                    <a:pt x="14983" y="1905"/>
                    <a:pt x="14899" y="1765"/>
                  </a:cubicBezTo>
                  <a:cubicBezTo>
                    <a:pt x="14815" y="1653"/>
                    <a:pt x="14731" y="1541"/>
                    <a:pt x="14619" y="1485"/>
                  </a:cubicBezTo>
                  <a:lnTo>
                    <a:pt x="14619" y="1485"/>
                  </a:lnTo>
                  <a:lnTo>
                    <a:pt x="14619" y="1485"/>
                  </a:lnTo>
                  <a:lnTo>
                    <a:pt x="14619" y="1485"/>
                  </a:lnTo>
                  <a:lnTo>
                    <a:pt x="14619" y="1485"/>
                  </a:lnTo>
                  <a:cubicBezTo>
                    <a:pt x="14507" y="1401"/>
                    <a:pt x="14367" y="1345"/>
                    <a:pt x="14227" y="1317"/>
                  </a:cubicBezTo>
                  <a:cubicBezTo>
                    <a:pt x="14143" y="1317"/>
                    <a:pt x="14087" y="1317"/>
                    <a:pt x="14003" y="1317"/>
                  </a:cubicBezTo>
                  <a:cubicBezTo>
                    <a:pt x="13919" y="1317"/>
                    <a:pt x="13835" y="1317"/>
                    <a:pt x="13779" y="1317"/>
                  </a:cubicBezTo>
                  <a:cubicBezTo>
                    <a:pt x="13443" y="1373"/>
                    <a:pt x="13134" y="1541"/>
                    <a:pt x="12882" y="1765"/>
                  </a:cubicBezTo>
                  <a:cubicBezTo>
                    <a:pt x="12742" y="1877"/>
                    <a:pt x="12602" y="2017"/>
                    <a:pt x="12490" y="2185"/>
                  </a:cubicBezTo>
                  <a:cubicBezTo>
                    <a:pt x="12378" y="2325"/>
                    <a:pt x="12266" y="2493"/>
                    <a:pt x="12154" y="2633"/>
                  </a:cubicBezTo>
                  <a:cubicBezTo>
                    <a:pt x="11958" y="2969"/>
                    <a:pt x="11790" y="3305"/>
                    <a:pt x="11650" y="3641"/>
                  </a:cubicBezTo>
                  <a:cubicBezTo>
                    <a:pt x="11622" y="3697"/>
                    <a:pt x="11594" y="3781"/>
                    <a:pt x="11566" y="3837"/>
                  </a:cubicBezTo>
                  <a:lnTo>
                    <a:pt x="11538" y="3837"/>
                  </a:lnTo>
                  <a:cubicBezTo>
                    <a:pt x="11566" y="3781"/>
                    <a:pt x="11622" y="3697"/>
                    <a:pt x="11622" y="3641"/>
                  </a:cubicBezTo>
                  <a:cubicBezTo>
                    <a:pt x="11762" y="3277"/>
                    <a:pt x="11874" y="2941"/>
                    <a:pt x="11958" y="2549"/>
                  </a:cubicBezTo>
                  <a:cubicBezTo>
                    <a:pt x="12014" y="2185"/>
                    <a:pt x="12070" y="1821"/>
                    <a:pt x="12042" y="1429"/>
                  </a:cubicBezTo>
                  <a:cubicBezTo>
                    <a:pt x="12014" y="1261"/>
                    <a:pt x="11986" y="1093"/>
                    <a:pt x="11930" y="925"/>
                  </a:cubicBezTo>
                  <a:cubicBezTo>
                    <a:pt x="11902" y="869"/>
                    <a:pt x="11846" y="785"/>
                    <a:pt x="11818" y="701"/>
                  </a:cubicBezTo>
                  <a:cubicBezTo>
                    <a:pt x="11790" y="645"/>
                    <a:pt x="11734" y="561"/>
                    <a:pt x="11678" y="505"/>
                  </a:cubicBezTo>
                  <a:cubicBezTo>
                    <a:pt x="11650" y="449"/>
                    <a:pt x="11594" y="393"/>
                    <a:pt x="11538" y="337"/>
                  </a:cubicBezTo>
                  <a:cubicBezTo>
                    <a:pt x="11510" y="309"/>
                    <a:pt x="11482" y="281"/>
                    <a:pt x="11454" y="253"/>
                  </a:cubicBezTo>
                  <a:cubicBezTo>
                    <a:pt x="11426" y="225"/>
                    <a:pt x="11398" y="225"/>
                    <a:pt x="11370" y="197"/>
                  </a:cubicBezTo>
                  <a:cubicBezTo>
                    <a:pt x="11258" y="113"/>
                    <a:pt x="11118" y="57"/>
                    <a:pt x="11006" y="29"/>
                  </a:cubicBezTo>
                  <a:lnTo>
                    <a:pt x="11006" y="29"/>
                  </a:lnTo>
                  <a:lnTo>
                    <a:pt x="10978" y="29"/>
                  </a:lnTo>
                  <a:lnTo>
                    <a:pt x="10978" y="29"/>
                  </a:lnTo>
                  <a:lnTo>
                    <a:pt x="10978" y="29"/>
                  </a:lnTo>
                  <a:cubicBezTo>
                    <a:pt x="10866" y="0"/>
                    <a:pt x="10726" y="29"/>
                    <a:pt x="10586" y="57"/>
                  </a:cubicBezTo>
                  <a:cubicBezTo>
                    <a:pt x="10446" y="85"/>
                    <a:pt x="10306" y="141"/>
                    <a:pt x="10166" y="253"/>
                  </a:cubicBezTo>
                  <a:cubicBezTo>
                    <a:pt x="10026" y="337"/>
                    <a:pt x="9914" y="449"/>
                    <a:pt x="9802" y="561"/>
                  </a:cubicBezTo>
                  <a:cubicBezTo>
                    <a:pt x="9690" y="701"/>
                    <a:pt x="9606" y="841"/>
                    <a:pt x="9522" y="981"/>
                  </a:cubicBezTo>
                  <a:cubicBezTo>
                    <a:pt x="9382" y="1345"/>
                    <a:pt x="9270" y="1709"/>
                    <a:pt x="9214" y="2101"/>
                  </a:cubicBezTo>
                  <a:cubicBezTo>
                    <a:pt x="9158" y="2465"/>
                    <a:pt x="9158" y="2829"/>
                    <a:pt x="9158" y="3193"/>
                  </a:cubicBezTo>
                  <a:cubicBezTo>
                    <a:pt x="9158" y="3277"/>
                    <a:pt x="9158" y="3333"/>
                    <a:pt x="9158" y="3417"/>
                  </a:cubicBezTo>
                  <a:lnTo>
                    <a:pt x="9158" y="3417"/>
                  </a:lnTo>
                  <a:cubicBezTo>
                    <a:pt x="9158" y="3333"/>
                    <a:pt x="9158" y="3277"/>
                    <a:pt x="9158" y="3193"/>
                  </a:cubicBezTo>
                  <a:cubicBezTo>
                    <a:pt x="9130" y="2829"/>
                    <a:pt x="9074" y="2465"/>
                    <a:pt x="8990" y="2101"/>
                  </a:cubicBezTo>
                  <a:cubicBezTo>
                    <a:pt x="8906" y="1737"/>
                    <a:pt x="8794" y="1373"/>
                    <a:pt x="8598" y="1009"/>
                  </a:cubicBezTo>
                  <a:cubicBezTo>
                    <a:pt x="8514" y="869"/>
                    <a:pt x="8430" y="729"/>
                    <a:pt x="8318" y="617"/>
                  </a:cubicBezTo>
                  <a:cubicBezTo>
                    <a:pt x="8206" y="505"/>
                    <a:pt x="8066" y="393"/>
                    <a:pt x="7926" y="309"/>
                  </a:cubicBezTo>
                  <a:cubicBezTo>
                    <a:pt x="7898" y="309"/>
                    <a:pt x="7842" y="281"/>
                    <a:pt x="7814" y="253"/>
                  </a:cubicBezTo>
                  <a:cubicBezTo>
                    <a:pt x="7786" y="253"/>
                    <a:pt x="7758" y="225"/>
                    <a:pt x="7702" y="225"/>
                  </a:cubicBezTo>
                  <a:cubicBezTo>
                    <a:pt x="7646" y="197"/>
                    <a:pt x="7562" y="169"/>
                    <a:pt x="7506" y="169"/>
                  </a:cubicBezTo>
                  <a:cubicBezTo>
                    <a:pt x="7338" y="141"/>
                    <a:pt x="7198" y="141"/>
                    <a:pt x="7086" y="169"/>
                  </a:cubicBezTo>
                  <a:lnTo>
                    <a:pt x="7086" y="169"/>
                  </a:lnTo>
                  <a:lnTo>
                    <a:pt x="7086" y="169"/>
                  </a:lnTo>
                  <a:lnTo>
                    <a:pt x="7086" y="169"/>
                  </a:lnTo>
                  <a:cubicBezTo>
                    <a:pt x="7002" y="197"/>
                    <a:pt x="6946" y="197"/>
                    <a:pt x="6890" y="253"/>
                  </a:cubicBezTo>
                  <a:cubicBezTo>
                    <a:pt x="6834" y="281"/>
                    <a:pt x="6778" y="309"/>
                    <a:pt x="6722" y="365"/>
                  </a:cubicBezTo>
                  <a:cubicBezTo>
                    <a:pt x="6610" y="449"/>
                    <a:pt x="6498" y="561"/>
                    <a:pt x="6414" y="701"/>
                  </a:cubicBezTo>
                  <a:cubicBezTo>
                    <a:pt x="6330" y="841"/>
                    <a:pt x="6274" y="981"/>
                    <a:pt x="6218" y="1149"/>
                  </a:cubicBezTo>
                  <a:cubicBezTo>
                    <a:pt x="6162" y="1317"/>
                    <a:pt x="6134" y="1485"/>
                    <a:pt x="6134" y="1653"/>
                  </a:cubicBezTo>
                  <a:cubicBezTo>
                    <a:pt x="6134" y="1737"/>
                    <a:pt x="6134" y="1821"/>
                    <a:pt x="6162" y="1933"/>
                  </a:cubicBezTo>
                  <a:cubicBezTo>
                    <a:pt x="6162" y="2017"/>
                    <a:pt x="6162" y="2129"/>
                    <a:pt x="6190" y="2213"/>
                  </a:cubicBezTo>
                  <a:cubicBezTo>
                    <a:pt x="6218" y="2409"/>
                    <a:pt x="6274" y="2605"/>
                    <a:pt x="6302" y="2773"/>
                  </a:cubicBezTo>
                  <a:cubicBezTo>
                    <a:pt x="6414" y="3137"/>
                    <a:pt x="6554" y="3473"/>
                    <a:pt x="6722" y="3809"/>
                  </a:cubicBezTo>
                  <a:cubicBezTo>
                    <a:pt x="6722" y="3865"/>
                    <a:pt x="6750" y="3921"/>
                    <a:pt x="6778" y="3977"/>
                  </a:cubicBezTo>
                  <a:lnTo>
                    <a:pt x="6778" y="3977"/>
                  </a:lnTo>
                  <a:cubicBezTo>
                    <a:pt x="6750" y="3921"/>
                    <a:pt x="6722" y="3865"/>
                    <a:pt x="6694" y="3809"/>
                  </a:cubicBezTo>
                  <a:cubicBezTo>
                    <a:pt x="6526" y="3501"/>
                    <a:pt x="6330" y="3165"/>
                    <a:pt x="6106" y="2857"/>
                  </a:cubicBezTo>
                  <a:cubicBezTo>
                    <a:pt x="5882" y="2577"/>
                    <a:pt x="5630" y="2297"/>
                    <a:pt x="5321" y="2045"/>
                  </a:cubicBezTo>
                  <a:cubicBezTo>
                    <a:pt x="5181" y="1933"/>
                    <a:pt x="5041" y="1877"/>
                    <a:pt x="4901" y="1793"/>
                  </a:cubicBezTo>
                  <a:cubicBezTo>
                    <a:pt x="4817" y="1765"/>
                    <a:pt x="4733" y="1737"/>
                    <a:pt x="4649" y="1737"/>
                  </a:cubicBezTo>
                  <a:cubicBezTo>
                    <a:pt x="4565" y="1709"/>
                    <a:pt x="4509" y="1681"/>
                    <a:pt x="4425" y="1681"/>
                  </a:cubicBezTo>
                  <a:cubicBezTo>
                    <a:pt x="4341" y="1681"/>
                    <a:pt x="4257" y="1681"/>
                    <a:pt x="4173" y="1681"/>
                  </a:cubicBezTo>
                  <a:cubicBezTo>
                    <a:pt x="4117" y="1681"/>
                    <a:pt x="4033" y="1709"/>
                    <a:pt x="3949" y="1709"/>
                  </a:cubicBezTo>
                  <a:cubicBezTo>
                    <a:pt x="3809" y="1737"/>
                    <a:pt x="3697" y="1793"/>
                    <a:pt x="3585" y="1877"/>
                  </a:cubicBezTo>
                  <a:lnTo>
                    <a:pt x="3585" y="1877"/>
                  </a:lnTo>
                  <a:lnTo>
                    <a:pt x="3585" y="1877"/>
                  </a:lnTo>
                  <a:lnTo>
                    <a:pt x="3585" y="1877"/>
                  </a:lnTo>
                  <a:lnTo>
                    <a:pt x="3585" y="1877"/>
                  </a:lnTo>
                  <a:cubicBezTo>
                    <a:pt x="3529" y="1933"/>
                    <a:pt x="3473" y="1961"/>
                    <a:pt x="3445" y="2017"/>
                  </a:cubicBezTo>
                  <a:cubicBezTo>
                    <a:pt x="3389" y="2073"/>
                    <a:pt x="3361" y="2129"/>
                    <a:pt x="3333" y="2213"/>
                  </a:cubicBezTo>
                  <a:cubicBezTo>
                    <a:pt x="3249" y="2325"/>
                    <a:pt x="3221" y="2465"/>
                    <a:pt x="3193" y="2633"/>
                  </a:cubicBezTo>
                  <a:cubicBezTo>
                    <a:pt x="3165" y="2801"/>
                    <a:pt x="3165" y="2969"/>
                    <a:pt x="3193" y="3109"/>
                  </a:cubicBezTo>
                  <a:cubicBezTo>
                    <a:pt x="3221" y="3277"/>
                    <a:pt x="3249" y="3445"/>
                    <a:pt x="3333" y="3613"/>
                  </a:cubicBezTo>
                  <a:cubicBezTo>
                    <a:pt x="3417" y="3781"/>
                    <a:pt x="3501" y="3949"/>
                    <a:pt x="3613" y="4117"/>
                  </a:cubicBezTo>
                  <a:cubicBezTo>
                    <a:pt x="3697" y="4285"/>
                    <a:pt x="3809" y="4425"/>
                    <a:pt x="3949" y="4565"/>
                  </a:cubicBezTo>
                  <a:cubicBezTo>
                    <a:pt x="4173" y="4873"/>
                    <a:pt x="4453" y="5125"/>
                    <a:pt x="4733" y="5377"/>
                  </a:cubicBezTo>
                  <a:cubicBezTo>
                    <a:pt x="4761" y="5405"/>
                    <a:pt x="4789" y="5433"/>
                    <a:pt x="4845" y="5461"/>
                  </a:cubicBezTo>
                  <a:lnTo>
                    <a:pt x="4817" y="5461"/>
                  </a:lnTo>
                  <a:cubicBezTo>
                    <a:pt x="4789" y="5433"/>
                    <a:pt x="4761" y="5405"/>
                    <a:pt x="4705" y="5377"/>
                  </a:cubicBezTo>
                  <a:cubicBezTo>
                    <a:pt x="4425" y="5153"/>
                    <a:pt x="4117" y="4929"/>
                    <a:pt x="3781" y="4733"/>
                  </a:cubicBezTo>
                  <a:cubicBezTo>
                    <a:pt x="3473" y="4537"/>
                    <a:pt x="3109" y="4397"/>
                    <a:pt x="2745" y="4313"/>
                  </a:cubicBezTo>
                  <a:cubicBezTo>
                    <a:pt x="2661" y="4285"/>
                    <a:pt x="2577" y="4285"/>
                    <a:pt x="2493" y="4257"/>
                  </a:cubicBezTo>
                  <a:cubicBezTo>
                    <a:pt x="2409" y="4257"/>
                    <a:pt x="2325" y="4257"/>
                    <a:pt x="2241" y="4257"/>
                  </a:cubicBezTo>
                  <a:cubicBezTo>
                    <a:pt x="2073" y="4257"/>
                    <a:pt x="1905" y="4285"/>
                    <a:pt x="1765" y="4341"/>
                  </a:cubicBezTo>
                  <a:cubicBezTo>
                    <a:pt x="1597" y="4397"/>
                    <a:pt x="1457" y="4481"/>
                    <a:pt x="1345" y="4565"/>
                  </a:cubicBezTo>
                  <a:cubicBezTo>
                    <a:pt x="1233" y="4649"/>
                    <a:pt x="1149" y="4761"/>
                    <a:pt x="1093" y="4873"/>
                  </a:cubicBezTo>
                  <a:lnTo>
                    <a:pt x="1093" y="4873"/>
                  </a:lnTo>
                  <a:lnTo>
                    <a:pt x="1093" y="4873"/>
                  </a:lnTo>
                  <a:lnTo>
                    <a:pt x="1093" y="4873"/>
                  </a:lnTo>
                  <a:lnTo>
                    <a:pt x="1093" y="4873"/>
                  </a:lnTo>
                  <a:cubicBezTo>
                    <a:pt x="953" y="5097"/>
                    <a:pt x="953" y="5433"/>
                    <a:pt x="1037" y="5713"/>
                  </a:cubicBezTo>
                  <a:cubicBezTo>
                    <a:pt x="1065" y="5797"/>
                    <a:pt x="1093" y="5881"/>
                    <a:pt x="1121" y="5965"/>
                  </a:cubicBezTo>
                  <a:cubicBezTo>
                    <a:pt x="1149" y="6021"/>
                    <a:pt x="1177" y="6105"/>
                    <a:pt x="1233" y="6161"/>
                  </a:cubicBezTo>
                  <a:cubicBezTo>
                    <a:pt x="1317" y="6301"/>
                    <a:pt x="1429" y="6441"/>
                    <a:pt x="1541" y="6553"/>
                  </a:cubicBezTo>
                  <a:cubicBezTo>
                    <a:pt x="1849" y="6805"/>
                    <a:pt x="2157" y="7029"/>
                    <a:pt x="2493" y="7197"/>
                  </a:cubicBezTo>
                  <a:cubicBezTo>
                    <a:pt x="2829" y="7365"/>
                    <a:pt x="3193" y="7477"/>
                    <a:pt x="3529" y="7589"/>
                  </a:cubicBezTo>
                  <a:cubicBezTo>
                    <a:pt x="3585" y="7589"/>
                    <a:pt x="3613" y="7617"/>
                    <a:pt x="3641" y="7617"/>
                  </a:cubicBezTo>
                  <a:lnTo>
                    <a:pt x="3641" y="7617"/>
                  </a:lnTo>
                  <a:cubicBezTo>
                    <a:pt x="3613" y="7617"/>
                    <a:pt x="3585" y="7617"/>
                    <a:pt x="3529" y="7589"/>
                  </a:cubicBezTo>
                  <a:cubicBezTo>
                    <a:pt x="3193" y="7505"/>
                    <a:pt x="2829" y="7421"/>
                    <a:pt x="2437" y="7393"/>
                  </a:cubicBezTo>
                  <a:cubicBezTo>
                    <a:pt x="2073" y="7365"/>
                    <a:pt x="1681" y="7365"/>
                    <a:pt x="1289" y="7421"/>
                  </a:cubicBezTo>
                  <a:cubicBezTo>
                    <a:pt x="1121" y="7477"/>
                    <a:pt x="981" y="7505"/>
                    <a:pt x="813" y="7589"/>
                  </a:cubicBezTo>
                  <a:cubicBezTo>
                    <a:pt x="757" y="7617"/>
                    <a:pt x="673" y="7673"/>
                    <a:pt x="617" y="7701"/>
                  </a:cubicBezTo>
                  <a:cubicBezTo>
                    <a:pt x="533" y="7758"/>
                    <a:pt x="477" y="7814"/>
                    <a:pt x="421" y="7870"/>
                  </a:cubicBezTo>
                  <a:cubicBezTo>
                    <a:pt x="197" y="8066"/>
                    <a:pt x="29" y="8346"/>
                    <a:pt x="29" y="8626"/>
                  </a:cubicBezTo>
                  <a:lnTo>
                    <a:pt x="29" y="8626"/>
                  </a:lnTo>
                  <a:lnTo>
                    <a:pt x="29" y="8626"/>
                  </a:lnTo>
                  <a:lnTo>
                    <a:pt x="29" y="8626"/>
                  </a:lnTo>
                  <a:cubicBezTo>
                    <a:pt x="1" y="8766"/>
                    <a:pt x="29" y="8906"/>
                    <a:pt x="85" y="9018"/>
                  </a:cubicBezTo>
                  <a:cubicBezTo>
                    <a:pt x="141" y="9158"/>
                    <a:pt x="225" y="9298"/>
                    <a:pt x="309" y="9410"/>
                  </a:cubicBezTo>
                  <a:cubicBezTo>
                    <a:pt x="421" y="9550"/>
                    <a:pt x="533" y="9662"/>
                    <a:pt x="673" y="9746"/>
                  </a:cubicBezTo>
                  <a:cubicBezTo>
                    <a:pt x="757" y="9802"/>
                    <a:pt x="813" y="9830"/>
                    <a:pt x="897" y="9886"/>
                  </a:cubicBezTo>
                  <a:cubicBezTo>
                    <a:pt x="953" y="9914"/>
                    <a:pt x="1037" y="9942"/>
                    <a:pt x="1121" y="9970"/>
                  </a:cubicBezTo>
                  <a:cubicBezTo>
                    <a:pt x="1485" y="10082"/>
                    <a:pt x="1877" y="10138"/>
                    <a:pt x="2241" y="10166"/>
                  </a:cubicBezTo>
                  <a:cubicBezTo>
                    <a:pt x="2633" y="10194"/>
                    <a:pt x="2997" y="10166"/>
                    <a:pt x="3361" y="10110"/>
                  </a:cubicBezTo>
                  <a:cubicBezTo>
                    <a:pt x="3389" y="10110"/>
                    <a:pt x="3417" y="10110"/>
                    <a:pt x="3445" y="10110"/>
                  </a:cubicBezTo>
                  <a:lnTo>
                    <a:pt x="3445" y="10110"/>
                  </a:lnTo>
                  <a:lnTo>
                    <a:pt x="3361" y="10110"/>
                  </a:lnTo>
                  <a:cubicBezTo>
                    <a:pt x="2997" y="10194"/>
                    <a:pt x="2633" y="10278"/>
                    <a:pt x="2269" y="10390"/>
                  </a:cubicBezTo>
                  <a:cubicBezTo>
                    <a:pt x="2101" y="10446"/>
                    <a:pt x="1933" y="10502"/>
                    <a:pt x="1765" y="10586"/>
                  </a:cubicBezTo>
                  <a:cubicBezTo>
                    <a:pt x="1569" y="10670"/>
                    <a:pt x="1401" y="10782"/>
                    <a:pt x="1261" y="10894"/>
                  </a:cubicBezTo>
                  <a:cubicBezTo>
                    <a:pt x="1121" y="10978"/>
                    <a:pt x="981" y="11090"/>
                    <a:pt x="897" y="11230"/>
                  </a:cubicBezTo>
                  <a:cubicBezTo>
                    <a:pt x="785" y="11342"/>
                    <a:pt x="701" y="11482"/>
                    <a:pt x="617" y="11650"/>
                  </a:cubicBezTo>
                  <a:cubicBezTo>
                    <a:pt x="561" y="11790"/>
                    <a:pt x="533" y="11930"/>
                    <a:pt x="505" y="12070"/>
                  </a:cubicBezTo>
                  <a:cubicBezTo>
                    <a:pt x="505" y="12154"/>
                    <a:pt x="505" y="12210"/>
                    <a:pt x="505" y="12294"/>
                  </a:cubicBezTo>
                  <a:cubicBezTo>
                    <a:pt x="533" y="12350"/>
                    <a:pt x="533" y="12434"/>
                    <a:pt x="561" y="12490"/>
                  </a:cubicBezTo>
                  <a:lnTo>
                    <a:pt x="561" y="12490"/>
                  </a:lnTo>
                  <a:lnTo>
                    <a:pt x="561" y="12490"/>
                  </a:lnTo>
                  <a:lnTo>
                    <a:pt x="561" y="12490"/>
                  </a:lnTo>
                  <a:lnTo>
                    <a:pt x="561" y="12490"/>
                  </a:lnTo>
                  <a:cubicBezTo>
                    <a:pt x="617" y="12602"/>
                    <a:pt x="701" y="12742"/>
                    <a:pt x="785" y="12826"/>
                  </a:cubicBezTo>
                  <a:cubicBezTo>
                    <a:pt x="841" y="12882"/>
                    <a:pt x="897" y="12938"/>
                    <a:pt x="953" y="12966"/>
                  </a:cubicBezTo>
                  <a:cubicBezTo>
                    <a:pt x="1037" y="13022"/>
                    <a:pt x="1093" y="13050"/>
                    <a:pt x="1177" y="13106"/>
                  </a:cubicBezTo>
                  <a:cubicBezTo>
                    <a:pt x="1233" y="13134"/>
                    <a:pt x="1317" y="13162"/>
                    <a:pt x="1401" y="13190"/>
                  </a:cubicBezTo>
                  <a:cubicBezTo>
                    <a:pt x="1457" y="13218"/>
                    <a:pt x="1541" y="13218"/>
                    <a:pt x="1625" y="13246"/>
                  </a:cubicBezTo>
                  <a:cubicBezTo>
                    <a:pt x="1793" y="13274"/>
                    <a:pt x="1961" y="13274"/>
                    <a:pt x="2129" y="13274"/>
                  </a:cubicBezTo>
                  <a:cubicBezTo>
                    <a:pt x="2521" y="13218"/>
                    <a:pt x="2885" y="13134"/>
                    <a:pt x="3221" y="12994"/>
                  </a:cubicBezTo>
                  <a:cubicBezTo>
                    <a:pt x="3585" y="12854"/>
                    <a:pt x="3921" y="12658"/>
                    <a:pt x="4229" y="12490"/>
                  </a:cubicBezTo>
                  <a:cubicBezTo>
                    <a:pt x="4257" y="12462"/>
                    <a:pt x="4257" y="12462"/>
                    <a:pt x="4285" y="12434"/>
                  </a:cubicBezTo>
                  <a:cubicBezTo>
                    <a:pt x="4285" y="12434"/>
                    <a:pt x="4285" y="12462"/>
                    <a:pt x="4285" y="12462"/>
                  </a:cubicBezTo>
                  <a:cubicBezTo>
                    <a:pt x="4285" y="12462"/>
                    <a:pt x="4257" y="12462"/>
                    <a:pt x="4229" y="12490"/>
                  </a:cubicBezTo>
                  <a:cubicBezTo>
                    <a:pt x="3921" y="12686"/>
                    <a:pt x="3641" y="12910"/>
                    <a:pt x="3361" y="13162"/>
                  </a:cubicBezTo>
                  <a:cubicBezTo>
                    <a:pt x="3221" y="13302"/>
                    <a:pt x="3081" y="13442"/>
                    <a:pt x="2969" y="13582"/>
                  </a:cubicBezTo>
                  <a:cubicBezTo>
                    <a:pt x="2885" y="13638"/>
                    <a:pt x="2829" y="13722"/>
                    <a:pt x="2773" y="13806"/>
                  </a:cubicBezTo>
                  <a:cubicBezTo>
                    <a:pt x="2717" y="13890"/>
                    <a:pt x="2661" y="13974"/>
                    <a:pt x="2605" y="14058"/>
                  </a:cubicBezTo>
                  <a:cubicBezTo>
                    <a:pt x="2521" y="14198"/>
                    <a:pt x="2465" y="14338"/>
                    <a:pt x="2409" y="14506"/>
                  </a:cubicBezTo>
                  <a:cubicBezTo>
                    <a:pt x="2381" y="14674"/>
                    <a:pt x="2353" y="14814"/>
                    <a:pt x="2353" y="14982"/>
                  </a:cubicBezTo>
                  <a:cubicBezTo>
                    <a:pt x="2353" y="15150"/>
                    <a:pt x="2381" y="15290"/>
                    <a:pt x="2437" y="15430"/>
                  </a:cubicBezTo>
                  <a:cubicBezTo>
                    <a:pt x="2437" y="15514"/>
                    <a:pt x="2465" y="15571"/>
                    <a:pt x="2521" y="15627"/>
                  </a:cubicBezTo>
                  <a:cubicBezTo>
                    <a:pt x="2549" y="15683"/>
                    <a:pt x="2577" y="15739"/>
                    <a:pt x="2633" y="15795"/>
                  </a:cubicBezTo>
                  <a:lnTo>
                    <a:pt x="2633" y="15795"/>
                  </a:lnTo>
                  <a:lnTo>
                    <a:pt x="2633" y="15795"/>
                  </a:lnTo>
                  <a:lnTo>
                    <a:pt x="2633" y="15795"/>
                  </a:lnTo>
                  <a:lnTo>
                    <a:pt x="2633" y="15795"/>
                  </a:lnTo>
                  <a:cubicBezTo>
                    <a:pt x="2717" y="15879"/>
                    <a:pt x="2829" y="15963"/>
                    <a:pt x="2969" y="15991"/>
                  </a:cubicBezTo>
                  <a:cubicBezTo>
                    <a:pt x="3053" y="16019"/>
                    <a:pt x="3109" y="16047"/>
                    <a:pt x="3193" y="16075"/>
                  </a:cubicBezTo>
                  <a:cubicBezTo>
                    <a:pt x="3221" y="16075"/>
                    <a:pt x="3277" y="16075"/>
                    <a:pt x="3305" y="16075"/>
                  </a:cubicBezTo>
                  <a:cubicBezTo>
                    <a:pt x="3361" y="16075"/>
                    <a:pt x="3389" y="16103"/>
                    <a:pt x="3417" y="16103"/>
                  </a:cubicBezTo>
                  <a:cubicBezTo>
                    <a:pt x="3585" y="16103"/>
                    <a:pt x="3753" y="16075"/>
                    <a:pt x="3921" y="16047"/>
                  </a:cubicBezTo>
                  <a:cubicBezTo>
                    <a:pt x="4061" y="15991"/>
                    <a:pt x="4229" y="15935"/>
                    <a:pt x="4369" y="15851"/>
                  </a:cubicBezTo>
                  <a:cubicBezTo>
                    <a:pt x="4705" y="15655"/>
                    <a:pt x="5013" y="15430"/>
                    <a:pt x="5265" y="15150"/>
                  </a:cubicBezTo>
                  <a:cubicBezTo>
                    <a:pt x="5545" y="14870"/>
                    <a:pt x="5770" y="14590"/>
                    <a:pt x="5994" y="14282"/>
                  </a:cubicBezTo>
                  <a:cubicBezTo>
                    <a:pt x="5994" y="14282"/>
                    <a:pt x="6022" y="14254"/>
                    <a:pt x="6022" y="14226"/>
                  </a:cubicBezTo>
                  <a:cubicBezTo>
                    <a:pt x="6022" y="14226"/>
                    <a:pt x="6022" y="14226"/>
                    <a:pt x="6022" y="14226"/>
                  </a:cubicBezTo>
                  <a:cubicBezTo>
                    <a:pt x="6022" y="14254"/>
                    <a:pt x="5994" y="14282"/>
                    <a:pt x="5994" y="14282"/>
                  </a:cubicBezTo>
                  <a:cubicBezTo>
                    <a:pt x="5798" y="14590"/>
                    <a:pt x="5601" y="14926"/>
                    <a:pt x="5461" y="15262"/>
                  </a:cubicBezTo>
                  <a:cubicBezTo>
                    <a:pt x="5321" y="15627"/>
                    <a:pt x="5209" y="15991"/>
                    <a:pt x="5153" y="16383"/>
                  </a:cubicBezTo>
                  <a:cubicBezTo>
                    <a:pt x="5125" y="16551"/>
                    <a:pt x="5125" y="16719"/>
                    <a:pt x="5153" y="16887"/>
                  </a:cubicBezTo>
                  <a:cubicBezTo>
                    <a:pt x="5181" y="17027"/>
                    <a:pt x="5209" y="17195"/>
                    <a:pt x="5293" y="17335"/>
                  </a:cubicBezTo>
                  <a:cubicBezTo>
                    <a:pt x="5349" y="17475"/>
                    <a:pt x="5433" y="17615"/>
                    <a:pt x="5545" y="17727"/>
                  </a:cubicBezTo>
                  <a:cubicBezTo>
                    <a:pt x="5630" y="17839"/>
                    <a:pt x="5742" y="17923"/>
                    <a:pt x="5882" y="17951"/>
                  </a:cubicBezTo>
                  <a:lnTo>
                    <a:pt x="5882" y="17951"/>
                  </a:lnTo>
                  <a:lnTo>
                    <a:pt x="5882" y="17951"/>
                  </a:lnTo>
                  <a:lnTo>
                    <a:pt x="5882" y="17951"/>
                  </a:lnTo>
                  <a:lnTo>
                    <a:pt x="5882" y="17951"/>
                  </a:lnTo>
                  <a:cubicBezTo>
                    <a:pt x="5994" y="18007"/>
                    <a:pt x="6134" y="18035"/>
                    <a:pt x="6302" y="18035"/>
                  </a:cubicBezTo>
                  <a:cubicBezTo>
                    <a:pt x="6330" y="18035"/>
                    <a:pt x="6358" y="18007"/>
                    <a:pt x="6386" y="18007"/>
                  </a:cubicBezTo>
                  <a:cubicBezTo>
                    <a:pt x="6442" y="18007"/>
                    <a:pt x="6470" y="18007"/>
                    <a:pt x="6498" y="17979"/>
                  </a:cubicBezTo>
                  <a:cubicBezTo>
                    <a:pt x="6582" y="17979"/>
                    <a:pt x="6666" y="17951"/>
                    <a:pt x="6722" y="17923"/>
                  </a:cubicBezTo>
                  <a:cubicBezTo>
                    <a:pt x="6806" y="17895"/>
                    <a:pt x="6890" y="17867"/>
                    <a:pt x="6946" y="17811"/>
                  </a:cubicBezTo>
                  <a:cubicBezTo>
                    <a:pt x="7030" y="17783"/>
                    <a:pt x="7086" y="17727"/>
                    <a:pt x="7142" y="17671"/>
                  </a:cubicBezTo>
                  <a:cubicBezTo>
                    <a:pt x="7282" y="17587"/>
                    <a:pt x="7394" y="17447"/>
                    <a:pt x="7506" y="17307"/>
                  </a:cubicBezTo>
                  <a:cubicBezTo>
                    <a:pt x="7730" y="16999"/>
                    <a:pt x="7898" y="16663"/>
                    <a:pt x="8038" y="16299"/>
                  </a:cubicBezTo>
                  <a:cubicBezTo>
                    <a:pt x="8150" y="15963"/>
                    <a:pt x="8262" y="15599"/>
                    <a:pt x="8318" y="15234"/>
                  </a:cubicBezTo>
                  <a:cubicBezTo>
                    <a:pt x="8346" y="15206"/>
                    <a:pt x="8346" y="15178"/>
                    <a:pt x="8346" y="15150"/>
                  </a:cubicBezTo>
                  <a:lnTo>
                    <a:pt x="8346" y="15150"/>
                  </a:lnTo>
                  <a:cubicBezTo>
                    <a:pt x="8346" y="15178"/>
                    <a:pt x="8346" y="15206"/>
                    <a:pt x="8346" y="15234"/>
                  </a:cubicBezTo>
                  <a:cubicBezTo>
                    <a:pt x="8290" y="15599"/>
                    <a:pt x="8234" y="15963"/>
                    <a:pt x="8262" y="16327"/>
                  </a:cubicBezTo>
                  <a:cubicBezTo>
                    <a:pt x="8262" y="16523"/>
                    <a:pt x="8262" y="16719"/>
                    <a:pt x="8290" y="16915"/>
                  </a:cubicBezTo>
                  <a:cubicBezTo>
                    <a:pt x="8318" y="17083"/>
                    <a:pt x="8346" y="17279"/>
                    <a:pt x="8402" y="17475"/>
                  </a:cubicBezTo>
                  <a:cubicBezTo>
                    <a:pt x="8514" y="17783"/>
                    <a:pt x="8682" y="18091"/>
                    <a:pt x="8934" y="18287"/>
                  </a:cubicBezTo>
                  <a:cubicBezTo>
                    <a:pt x="8990" y="18343"/>
                    <a:pt x="9046" y="18399"/>
                    <a:pt x="9102" y="18427"/>
                  </a:cubicBezTo>
                  <a:cubicBezTo>
                    <a:pt x="9186" y="18483"/>
                    <a:pt x="9242" y="18511"/>
                    <a:pt x="9326" y="18539"/>
                  </a:cubicBezTo>
                  <a:cubicBezTo>
                    <a:pt x="9438" y="18595"/>
                    <a:pt x="9578" y="18623"/>
                    <a:pt x="9718" y="18623"/>
                  </a:cubicBezTo>
                  <a:lnTo>
                    <a:pt x="9718" y="18623"/>
                  </a:lnTo>
                  <a:lnTo>
                    <a:pt x="9718" y="18623"/>
                  </a:lnTo>
                  <a:lnTo>
                    <a:pt x="9718" y="18623"/>
                  </a:lnTo>
                  <a:cubicBezTo>
                    <a:pt x="9858" y="18623"/>
                    <a:pt x="9998" y="18567"/>
                    <a:pt x="10110" y="18511"/>
                  </a:cubicBezTo>
                  <a:cubicBezTo>
                    <a:pt x="10250" y="18455"/>
                    <a:pt x="10362" y="18343"/>
                    <a:pt x="10474" y="18231"/>
                  </a:cubicBezTo>
                  <a:cubicBezTo>
                    <a:pt x="10698" y="18007"/>
                    <a:pt x="10866" y="17699"/>
                    <a:pt x="10950" y="17391"/>
                  </a:cubicBezTo>
                  <a:cubicBezTo>
                    <a:pt x="11034" y="16999"/>
                    <a:pt x="11034" y="16607"/>
                    <a:pt x="11006" y="16243"/>
                  </a:cubicBezTo>
                  <a:cubicBezTo>
                    <a:pt x="11006" y="15851"/>
                    <a:pt x="10922" y="15486"/>
                    <a:pt x="10838" y="15150"/>
                  </a:cubicBezTo>
                  <a:cubicBezTo>
                    <a:pt x="10838" y="15094"/>
                    <a:pt x="10838" y="15066"/>
                    <a:pt x="10838" y="15038"/>
                  </a:cubicBezTo>
                  <a:lnTo>
                    <a:pt x="10838" y="15038"/>
                  </a:lnTo>
                  <a:cubicBezTo>
                    <a:pt x="10838" y="15066"/>
                    <a:pt x="10838" y="15094"/>
                    <a:pt x="10866" y="15150"/>
                  </a:cubicBezTo>
                  <a:cubicBezTo>
                    <a:pt x="11062" y="15851"/>
                    <a:pt x="11342" y="16551"/>
                    <a:pt x="11846" y="17167"/>
                  </a:cubicBezTo>
                  <a:cubicBezTo>
                    <a:pt x="11902" y="17223"/>
                    <a:pt x="11958" y="17279"/>
                    <a:pt x="12014" y="17335"/>
                  </a:cubicBezTo>
                  <a:cubicBezTo>
                    <a:pt x="12070" y="17391"/>
                    <a:pt x="12154" y="17447"/>
                    <a:pt x="12210" y="17475"/>
                  </a:cubicBezTo>
                  <a:cubicBezTo>
                    <a:pt x="12350" y="17587"/>
                    <a:pt x="12490" y="17643"/>
                    <a:pt x="12658" y="17699"/>
                  </a:cubicBezTo>
                  <a:cubicBezTo>
                    <a:pt x="12798" y="17755"/>
                    <a:pt x="12966" y="17755"/>
                    <a:pt x="13106" y="17755"/>
                  </a:cubicBezTo>
                  <a:cubicBezTo>
                    <a:pt x="13247" y="17755"/>
                    <a:pt x="13387" y="17727"/>
                    <a:pt x="13499" y="17671"/>
                  </a:cubicBezTo>
                  <a:lnTo>
                    <a:pt x="13499" y="17671"/>
                  </a:lnTo>
                  <a:lnTo>
                    <a:pt x="13499" y="17671"/>
                  </a:lnTo>
                  <a:lnTo>
                    <a:pt x="13499" y="17671"/>
                  </a:lnTo>
                  <a:lnTo>
                    <a:pt x="13499" y="17671"/>
                  </a:lnTo>
                  <a:cubicBezTo>
                    <a:pt x="13611" y="17615"/>
                    <a:pt x="13723" y="17531"/>
                    <a:pt x="13835" y="17419"/>
                  </a:cubicBezTo>
                  <a:cubicBezTo>
                    <a:pt x="13863" y="17363"/>
                    <a:pt x="13919" y="17307"/>
                    <a:pt x="13947" y="17223"/>
                  </a:cubicBezTo>
                  <a:cubicBezTo>
                    <a:pt x="13975" y="17167"/>
                    <a:pt x="14031" y="17083"/>
                    <a:pt x="14059" y="17027"/>
                  </a:cubicBezTo>
                  <a:cubicBezTo>
                    <a:pt x="14115" y="16859"/>
                    <a:pt x="14143" y="16691"/>
                    <a:pt x="14143" y="16551"/>
                  </a:cubicBezTo>
                  <a:cubicBezTo>
                    <a:pt x="14171" y="16383"/>
                    <a:pt x="14143" y="16215"/>
                    <a:pt x="14115" y="16047"/>
                  </a:cubicBezTo>
                  <a:cubicBezTo>
                    <a:pt x="14031" y="15655"/>
                    <a:pt x="13891" y="15290"/>
                    <a:pt x="13723" y="14954"/>
                  </a:cubicBezTo>
                  <a:cubicBezTo>
                    <a:pt x="13555" y="14646"/>
                    <a:pt x="13331" y="14310"/>
                    <a:pt x="13106" y="14030"/>
                  </a:cubicBezTo>
                  <a:cubicBezTo>
                    <a:pt x="13078" y="13974"/>
                    <a:pt x="13050" y="13946"/>
                    <a:pt x="13050" y="13918"/>
                  </a:cubicBezTo>
                  <a:cubicBezTo>
                    <a:pt x="13050" y="13918"/>
                    <a:pt x="13050" y="13918"/>
                    <a:pt x="13050" y="13918"/>
                  </a:cubicBezTo>
                  <a:cubicBezTo>
                    <a:pt x="13078" y="13946"/>
                    <a:pt x="13106" y="13974"/>
                    <a:pt x="13134" y="14030"/>
                  </a:cubicBezTo>
                  <a:cubicBezTo>
                    <a:pt x="13359" y="14310"/>
                    <a:pt x="13611" y="14590"/>
                    <a:pt x="13891" y="14842"/>
                  </a:cubicBezTo>
                  <a:cubicBezTo>
                    <a:pt x="14031" y="14954"/>
                    <a:pt x="14171" y="15066"/>
                    <a:pt x="14339" y="15178"/>
                  </a:cubicBezTo>
                  <a:cubicBezTo>
                    <a:pt x="14507" y="15290"/>
                    <a:pt x="14675" y="15374"/>
                    <a:pt x="14843" y="15458"/>
                  </a:cubicBezTo>
                  <a:cubicBezTo>
                    <a:pt x="14983" y="15543"/>
                    <a:pt x="15151" y="15599"/>
                    <a:pt x="15319" y="15627"/>
                  </a:cubicBezTo>
                  <a:cubicBezTo>
                    <a:pt x="15487" y="15655"/>
                    <a:pt x="15655" y="15655"/>
                    <a:pt x="15795" y="15627"/>
                  </a:cubicBezTo>
                  <a:cubicBezTo>
                    <a:pt x="16131" y="15599"/>
                    <a:pt x="16411" y="15458"/>
                    <a:pt x="16579" y="15262"/>
                  </a:cubicBezTo>
                  <a:lnTo>
                    <a:pt x="16579" y="15262"/>
                  </a:lnTo>
                  <a:lnTo>
                    <a:pt x="16579" y="15262"/>
                  </a:lnTo>
                  <a:lnTo>
                    <a:pt x="16579" y="15262"/>
                  </a:lnTo>
                  <a:lnTo>
                    <a:pt x="16579" y="15262"/>
                  </a:lnTo>
                  <a:cubicBezTo>
                    <a:pt x="16607" y="15206"/>
                    <a:pt x="16663" y="15150"/>
                    <a:pt x="16691" y="15094"/>
                  </a:cubicBezTo>
                  <a:cubicBezTo>
                    <a:pt x="16719" y="15038"/>
                    <a:pt x="16747" y="14954"/>
                    <a:pt x="16747" y="14898"/>
                  </a:cubicBezTo>
                  <a:cubicBezTo>
                    <a:pt x="16775" y="14814"/>
                    <a:pt x="16775" y="14758"/>
                    <a:pt x="16803" y="14674"/>
                  </a:cubicBezTo>
                  <a:cubicBezTo>
                    <a:pt x="16803" y="14590"/>
                    <a:pt x="16803" y="14534"/>
                    <a:pt x="16803" y="14450"/>
                  </a:cubicBezTo>
                  <a:cubicBezTo>
                    <a:pt x="16775" y="14282"/>
                    <a:pt x="16747" y="14114"/>
                    <a:pt x="16691" y="13974"/>
                  </a:cubicBezTo>
                  <a:cubicBezTo>
                    <a:pt x="16635" y="13806"/>
                    <a:pt x="16551" y="13666"/>
                    <a:pt x="16467" y="13526"/>
                  </a:cubicBezTo>
                  <a:cubicBezTo>
                    <a:pt x="16411" y="13442"/>
                    <a:pt x="16355" y="13358"/>
                    <a:pt x="16299" y="13302"/>
                  </a:cubicBezTo>
                  <a:cubicBezTo>
                    <a:pt x="16215" y="13218"/>
                    <a:pt x="16159" y="13162"/>
                    <a:pt x="16103" y="13078"/>
                  </a:cubicBezTo>
                  <a:cubicBezTo>
                    <a:pt x="15963" y="12938"/>
                    <a:pt x="15823" y="12826"/>
                    <a:pt x="15683" y="12714"/>
                  </a:cubicBezTo>
                  <a:cubicBezTo>
                    <a:pt x="15375" y="12462"/>
                    <a:pt x="15067" y="12266"/>
                    <a:pt x="14731" y="12098"/>
                  </a:cubicBezTo>
                  <a:cubicBezTo>
                    <a:pt x="14703" y="12070"/>
                    <a:pt x="14647" y="12042"/>
                    <a:pt x="14591" y="12014"/>
                  </a:cubicBezTo>
                  <a:lnTo>
                    <a:pt x="14591" y="12014"/>
                  </a:lnTo>
                  <a:cubicBezTo>
                    <a:pt x="14647" y="12042"/>
                    <a:pt x="14675" y="12070"/>
                    <a:pt x="14731" y="12098"/>
                  </a:cubicBezTo>
                  <a:cubicBezTo>
                    <a:pt x="15067" y="12238"/>
                    <a:pt x="15403" y="12406"/>
                    <a:pt x="15767" y="12518"/>
                  </a:cubicBezTo>
                  <a:cubicBezTo>
                    <a:pt x="16131" y="12630"/>
                    <a:pt x="16495" y="12686"/>
                    <a:pt x="16887" y="12714"/>
                  </a:cubicBezTo>
                  <a:cubicBezTo>
                    <a:pt x="17055" y="12714"/>
                    <a:pt x="17223" y="12686"/>
                    <a:pt x="17391" y="12658"/>
                  </a:cubicBezTo>
                  <a:cubicBezTo>
                    <a:pt x="17475" y="12630"/>
                    <a:pt x="17559" y="12602"/>
                    <a:pt x="17615" y="12574"/>
                  </a:cubicBezTo>
                  <a:cubicBezTo>
                    <a:pt x="17699" y="12546"/>
                    <a:pt x="17783" y="12490"/>
                    <a:pt x="17839" y="12462"/>
                  </a:cubicBezTo>
                  <a:cubicBezTo>
                    <a:pt x="17895" y="12406"/>
                    <a:pt x="17979" y="12378"/>
                    <a:pt x="18035" y="12322"/>
                  </a:cubicBezTo>
                  <a:cubicBezTo>
                    <a:pt x="18091" y="12266"/>
                    <a:pt x="18147" y="12238"/>
                    <a:pt x="18203" y="12182"/>
                  </a:cubicBezTo>
                  <a:cubicBezTo>
                    <a:pt x="18287" y="12070"/>
                    <a:pt x="18343" y="11930"/>
                    <a:pt x="18399" y="11818"/>
                  </a:cubicBezTo>
                  <a:lnTo>
                    <a:pt x="18399" y="11818"/>
                  </a:lnTo>
                  <a:lnTo>
                    <a:pt x="18399" y="11818"/>
                  </a:lnTo>
                  <a:lnTo>
                    <a:pt x="18399" y="11818"/>
                  </a:lnTo>
                  <a:lnTo>
                    <a:pt x="18399" y="11818"/>
                  </a:lnTo>
                  <a:cubicBezTo>
                    <a:pt x="18427" y="11678"/>
                    <a:pt x="18427" y="11538"/>
                    <a:pt x="18399" y="11398"/>
                  </a:cubicBezTo>
                  <a:cubicBezTo>
                    <a:pt x="18399" y="11342"/>
                    <a:pt x="18371" y="11258"/>
                    <a:pt x="18343" y="11202"/>
                  </a:cubicBezTo>
                  <a:cubicBezTo>
                    <a:pt x="18343" y="11118"/>
                    <a:pt x="18287" y="11034"/>
                    <a:pt x="18259" y="10978"/>
                  </a:cubicBezTo>
                  <a:cubicBezTo>
                    <a:pt x="18231" y="10894"/>
                    <a:pt x="18175" y="10838"/>
                    <a:pt x="18147" y="10782"/>
                  </a:cubicBezTo>
                  <a:cubicBezTo>
                    <a:pt x="18091" y="10698"/>
                    <a:pt x="18035" y="10642"/>
                    <a:pt x="17979" y="10586"/>
                  </a:cubicBezTo>
                  <a:cubicBezTo>
                    <a:pt x="17867" y="10474"/>
                    <a:pt x="17727" y="10362"/>
                    <a:pt x="17587" y="10278"/>
                  </a:cubicBezTo>
                  <a:cubicBezTo>
                    <a:pt x="17251" y="10082"/>
                    <a:pt x="16887" y="9942"/>
                    <a:pt x="16523" y="9858"/>
                  </a:cubicBezTo>
                  <a:cubicBezTo>
                    <a:pt x="16159" y="9746"/>
                    <a:pt x="15795" y="9690"/>
                    <a:pt x="15431" y="9662"/>
                  </a:cubicBezTo>
                  <a:cubicBezTo>
                    <a:pt x="15375" y="9662"/>
                    <a:pt x="15291" y="9662"/>
                    <a:pt x="15235" y="9662"/>
                  </a:cubicBezTo>
                  <a:lnTo>
                    <a:pt x="15235" y="9634"/>
                  </a:lnTo>
                  <a:cubicBezTo>
                    <a:pt x="15291" y="9662"/>
                    <a:pt x="15347" y="9662"/>
                    <a:pt x="15431" y="9662"/>
                  </a:cubicBezTo>
                  <a:cubicBezTo>
                    <a:pt x="15795" y="9662"/>
                    <a:pt x="16159" y="9662"/>
                    <a:pt x="16551" y="9634"/>
                  </a:cubicBezTo>
                  <a:cubicBezTo>
                    <a:pt x="16719" y="9606"/>
                    <a:pt x="16915" y="9578"/>
                    <a:pt x="17111" y="9522"/>
                  </a:cubicBezTo>
                  <a:cubicBezTo>
                    <a:pt x="17195" y="9522"/>
                    <a:pt x="17279" y="9494"/>
                    <a:pt x="17391" y="9466"/>
                  </a:cubicBezTo>
                  <a:cubicBezTo>
                    <a:pt x="17475" y="9438"/>
                    <a:pt x="17559" y="9382"/>
                    <a:pt x="17643" y="9354"/>
                  </a:cubicBezTo>
                  <a:cubicBezTo>
                    <a:pt x="17811" y="9298"/>
                    <a:pt x="17951" y="9214"/>
                    <a:pt x="18091" y="9102"/>
                  </a:cubicBezTo>
                  <a:cubicBezTo>
                    <a:pt x="18231" y="8990"/>
                    <a:pt x="18315" y="8878"/>
                    <a:pt x="18427" y="8738"/>
                  </a:cubicBezTo>
                  <a:cubicBezTo>
                    <a:pt x="18455" y="8682"/>
                    <a:pt x="18511" y="8626"/>
                    <a:pt x="18539" y="8542"/>
                  </a:cubicBezTo>
                  <a:cubicBezTo>
                    <a:pt x="18567" y="8486"/>
                    <a:pt x="18595" y="8402"/>
                    <a:pt x="18623" y="8346"/>
                  </a:cubicBezTo>
                  <a:cubicBezTo>
                    <a:pt x="18651" y="8262"/>
                    <a:pt x="18651" y="8206"/>
                    <a:pt x="18679" y="8122"/>
                  </a:cubicBezTo>
                  <a:cubicBezTo>
                    <a:pt x="18679" y="8066"/>
                    <a:pt x="18679" y="7982"/>
                    <a:pt x="18651" y="79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3"/>
            <p:cNvSpPr/>
            <p:nvPr/>
          </p:nvSpPr>
          <p:spPr>
            <a:xfrm>
              <a:off x="6664975" y="662275"/>
              <a:ext cx="116950" cy="117625"/>
            </a:xfrm>
            <a:custGeom>
              <a:rect b="b" l="l" r="r" t="t"/>
              <a:pathLst>
                <a:path extrusionOk="0" h="4705" w="4678">
                  <a:moveTo>
                    <a:pt x="2353" y="0"/>
                  </a:moveTo>
                  <a:cubicBezTo>
                    <a:pt x="1037" y="0"/>
                    <a:pt x="1" y="1037"/>
                    <a:pt x="1" y="2353"/>
                  </a:cubicBezTo>
                  <a:cubicBezTo>
                    <a:pt x="1" y="3641"/>
                    <a:pt x="1037" y="4705"/>
                    <a:pt x="2353" y="4705"/>
                  </a:cubicBezTo>
                  <a:cubicBezTo>
                    <a:pt x="3641" y="4705"/>
                    <a:pt x="4677" y="3641"/>
                    <a:pt x="4677" y="2353"/>
                  </a:cubicBezTo>
                  <a:cubicBezTo>
                    <a:pt x="4677" y="1037"/>
                    <a:pt x="3641" y="0"/>
                    <a:pt x="23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44"/>
          <p:cNvSpPr txBox="1"/>
          <p:nvPr>
            <p:ph type="title"/>
          </p:nvPr>
        </p:nvSpPr>
        <p:spPr>
          <a:xfrm>
            <a:off x="3878550" y="540000"/>
            <a:ext cx="5188500" cy="13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4</a:t>
            </a:r>
            <a:r>
              <a:rPr lang="en"/>
              <a:t> </a:t>
            </a:r>
            <a:r>
              <a:rPr lang="en">
                <a:solidFill>
                  <a:schemeClr val="dk2"/>
                </a:solidFill>
              </a:rPr>
              <a:t>Reading</a:t>
            </a:r>
            <a:r>
              <a:rPr lang="en"/>
              <a:t> </a:t>
            </a:r>
            <a:r>
              <a:rPr lang="en">
                <a:solidFill>
                  <a:schemeClr val="dk2"/>
                </a:solidFill>
              </a:rPr>
              <a:t>Groups /companion texts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1056" name="Google Shape;1056;p44"/>
          <p:cNvGrpSpPr/>
          <p:nvPr/>
        </p:nvGrpSpPr>
        <p:grpSpPr>
          <a:xfrm>
            <a:off x="2666430" y="356300"/>
            <a:ext cx="277421" cy="281299"/>
            <a:chOff x="825500" y="1074025"/>
            <a:chExt cx="323750" cy="328275"/>
          </a:xfrm>
        </p:grpSpPr>
        <p:sp>
          <p:nvSpPr>
            <p:cNvPr id="1057" name="Google Shape;1057;p44"/>
            <p:cNvSpPr/>
            <p:nvPr/>
          </p:nvSpPr>
          <p:spPr>
            <a:xfrm>
              <a:off x="956200" y="1074025"/>
              <a:ext cx="103375" cy="164150"/>
            </a:xfrm>
            <a:custGeom>
              <a:rect b="b" l="l" r="r" t="t"/>
              <a:pathLst>
                <a:path extrusionOk="0" h="6566" w="4135">
                  <a:moveTo>
                    <a:pt x="3770" y="3161"/>
                  </a:moveTo>
                  <a:cubicBezTo>
                    <a:pt x="3375" y="4894"/>
                    <a:pt x="1217" y="6566"/>
                    <a:pt x="1217" y="6566"/>
                  </a:cubicBezTo>
                  <a:cubicBezTo>
                    <a:pt x="1217" y="6566"/>
                    <a:pt x="1" y="4134"/>
                    <a:pt x="426" y="2401"/>
                  </a:cubicBezTo>
                  <a:cubicBezTo>
                    <a:pt x="791" y="638"/>
                    <a:pt x="1764" y="0"/>
                    <a:pt x="2676" y="213"/>
                  </a:cubicBezTo>
                  <a:cubicBezTo>
                    <a:pt x="3588" y="395"/>
                    <a:pt x="4135" y="1368"/>
                    <a:pt x="3770" y="31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4"/>
            <p:cNvSpPr/>
            <p:nvPr/>
          </p:nvSpPr>
          <p:spPr>
            <a:xfrm>
              <a:off x="850575" y="1109725"/>
              <a:ext cx="136050" cy="128450"/>
            </a:xfrm>
            <a:custGeom>
              <a:rect b="b" l="l" r="r" t="t"/>
              <a:pathLst>
                <a:path extrusionOk="0" h="5138" w="5442">
                  <a:moveTo>
                    <a:pt x="3740" y="1217"/>
                  </a:moveTo>
                  <a:cubicBezTo>
                    <a:pt x="5077" y="2432"/>
                    <a:pt x="5442" y="5138"/>
                    <a:pt x="5442" y="5138"/>
                  </a:cubicBezTo>
                  <a:cubicBezTo>
                    <a:pt x="5442" y="5138"/>
                    <a:pt x="2737" y="4955"/>
                    <a:pt x="1430" y="3739"/>
                  </a:cubicBezTo>
                  <a:cubicBezTo>
                    <a:pt x="92" y="2524"/>
                    <a:pt x="1" y="1368"/>
                    <a:pt x="670" y="700"/>
                  </a:cubicBezTo>
                  <a:cubicBezTo>
                    <a:pt x="1308" y="1"/>
                    <a:pt x="2402" y="1"/>
                    <a:pt x="3740" y="121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4"/>
            <p:cNvSpPr/>
            <p:nvPr/>
          </p:nvSpPr>
          <p:spPr>
            <a:xfrm>
              <a:off x="825500" y="1212325"/>
              <a:ext cx="161900" cy="109450"/>
            </a:xfrm>
            <a:custGeom>
              <a:rect b="b" l="l" r="r" t="t"/>
              <a:pathLst>
                <a:path extrusionOk="0" h="4378" w="6476">
                  <a:moveTo>
                    <a:pt x="2220" y="547"/>
                  </a:moveTo>
                  <a:cubicBezTo>
                    <a:pt x="3952" y="0"/>
                    <a:pt x="6475" y="1034"/>
                    <a:pt x="6475" y="1034"/>
                  </a:cubicBezTo>
                  <a:cubicBezTo>
                    <a:pt x="6475" y="1034"/>
                    <a:pt x="4955" y="3283"/>
                    <a:pt x="3253" y="3860"/>
                  </a:cubicBezTo>
                  <a:cubicBezTo>
                    <a:pt x="1551" y="4377"/>
                    <a:pt x="518" y="3891"/>
                    <a:pt x="244" y="2979"/>
                  </a:cubicBezTo>
                  <a:cubicBezTo>
                    <a:pt x="1" y="2067"/>
                    <a:pt x="487" y="1064"/>
                    <a:pt x="2220" y="5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4"/>
            <p:cNvSpPr/>
            <p:nvPr/>
          </p:nvSpPr>
          <p:spPr>
            <a:xfrm>
              <a:off x="913650" y="1238150"/>
              <a:ext cx="103375" cy="164150"/>
            </a:xfrm>
            <a:custGeom>
              <a:rect b="b" l="l" r="r" t="t"/>
              <a:pathLst>
                <a:path extrusionOk="0" h="6566" w="4135">
                  <a:moveTo>
                    <a:pt x="366" y="3435"/>
                  </a:moveTo>
                  <a:cubicBezTo>
                    <a:pt x="761" y="1672"/>
                    <a:pt x="2919" y="1"/>
                    <a:pt x="2919" y="1"/>
                  </a:cubicBezTo>
                  <a:cubicBezTo>
                    <a:pt x="2919" y="1"/>
                    <a:pt x="4135" y="2432"/>
                    <a:pt x="3709" y="4195"/>
                  </a:cubicBezTo>
                  <a:cubicBezTo>
                    <a:pt x="3344" y="5928"/>
                    <a:pt x="2372" y="6566"/>
                    <a:pt x="1460" y="6353"/>
                  </a:cubicBezTo>
                  <a:cubicBezTo>
                    <a:pt x="548" y="6171"/>
                    <a:pt x="1" y="5198"/>
                    <a:pt x="366" y="34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4"/>
            <p:cNvSpPr/>
            <p:nvPr/>
          </p:nvSpPr>
          <p:spPr>
            <a:xfrm>
              <a:off x="986600" y="1238150"/>
              <a:ext cx="136050" cy="128450"/>
            </a:xfrm>
            <a:custGeom>
              <a:rect b="b" l="l" r="r" t="t"/>
              <a:pathLst>
                <a:path extrusionOk="0" h="5138" w="5442">
                  <a:moveTo>
                    <a:pt x="1703" y="3922"/>
                  </a:moveTo>
                  <a:cubicBezTo>
                    <a:pt x="396" y="2706"/>
                    <a:pt x="1" y="1"/>
                    <a:pt x="1" y="1"/>
                  </a:cubicBezTo>
                  <a:cubicBezTo>
                    <a:pt x="1" y="1"/>
                    <a:pt x="2706" y="183"/>
                    <a:pt x="4043" y="1399"/>
                  </a:cubicBezTo>
                  <a:cubicBezTo>
                    <a:pt x="5350" y="2615"/>
                    <a:pt x="5442" y="3770"/>
                    <a:pt x="4803" y="4438"/>
                  </a:cubicBezTo>
                  <a:cubicBezTo>
                    <a:pt x="4135" y="5137"/>
                    <a:pt x="3040" y="5137"/>
                    <a:pt x="1703" y="392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4"/>
            <p:cNvSpPr/>
            <p:nvPr/>
          </p:nvSpPr>
          <p:spPr>
            <a:xfrm>
              <a:off x="986600" y="1154575"/>
              <a:ext cx="162650" cy="109425"/>
            </a:xfrm>
            <a:custGeom>
              <a:rect b="b" l="l" r="r" t="t"/>
              <a:pathLst>
                <a:path extrusionOk="0" h="4377" w="6506">
                  <a:moveTo>
                    <a:pt x="4256" y="3830"/>
                  </a:moveTo>
                  <a:cubicBezTo>
                    <a:pt x="2554" y="4377"/>
                    <a:pt x="1" y="3344"/>
                    <a:pt x="1" y="3344"/>
                  </a:cubicBezTo>
                  <a:cubicBezTo>
                    <a:pt x="1" y="3344"/>
                    <a:pt x="1521" y="1094"/>
                    <a:pt x="3223" y="517"/>
                  </a:cubicBezTo>
                  <a:cubicBezTo>
                    <a:pt x="4955" y="0"/>
                    <a:pt x="5958" y="486"/>
                    <a:pt x="6232" y="1398"/>
                  </a:cubicBezTo>
                  <a:cubicBezTo>
                    <a:pt x="6505" y="2310"/>
                    <a:pt x="5958" y="3313"/>
                    <a:pt x="4256" y="38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4"/>
            <p:cNvSpPr/>
            <p:nvPr/>
          </p:nvSpPr>
          <p:spPr>
            <a:xfrm>
              <a:off x="943300" y="1191050"/>
              <a:ext cx="88925" cy="89675"/>
            </a:xfrm>
            <a:custGeom>
              <a:rect b="b" l="l" r="r" t="t"/>
              <a:pathLst>
                <a:path extrusionOk="0" h="3587" w="3557">
                  <a:moveTo>
                    <a:pt x="3374" y="2158"/>
                  </a:moveTo>
                  <a:cubicBezTo>
                    <a:pt x="3192" y="3040"/>
                    <a:pt x="2310" y="3587"/>
                    <a:pt x="1429" y="3374"/>
                  </a:cubicBezTo>
                  <a:cubicBezTo>
                    <a:pt x="547" y="3192"/>
                    <a:pt x="0" y="2310"/>
                    <a:pt x="213" y="1429"/>
                  </a:cubicBezTo>
                  <a:cubicBezTo>
                    <a:pt x="395" y="547"/>
                    <a:pt x="1277" y="0"/>
                    <a:pt x="2158" y="213"/>
                  </a:cubicBezTo>
                  <a:cubicBezTo>
                    <a:pt x="3009" y="456"/>
                    <a:pt x="3557" y="1277"/>
                    <a:pt x="3374" y="21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4" name="Google Shape;1064;p44"/>
          <p:cNvGrpSpPr/>
          <p:nvPr/>
        </p:nvGrpSpPr>
        <p:grpSpPr>
          <a:xfrm>
            <a:off x="2603675" y="637594"/>
            <a:ext cx="186247" cy="189503"/>
            <a:chOff x="2479800" y="2146225"/>
            <a:chExt cx="217350" cy="221150"/>
          </a:xfrm>
        </p:grpSpPr>
        <p:sp>
          <p:nvSpPr>
            <p:cNvPr id="1065" name="Google Shape;1065;p44"/>
            <p:cNvSpPr/>
            <p:nvPr/>
          </p:nvSpPr>
          <p:spPr>
            <a:xfrm>
              <a:off x="2567950" y="2146225"/>
              <a:ext cx="69925" cy="110200"/>
            </a:xfrm>
            <a:custGeom>
              <a:rect b="b" l="l" r="r" t="t"/>
              <a:pathLst>
                <a:path extrusionOk="0" h="4408" w="2797">
                  <a:moveTo>
                    <a:pt x="2523" y="2128"/>
                  </a:moveTo>
                  <a:cubicBezTo>
                    <a:pt x="2250" y="3313"/>
                    <a:pt x="821" y="4408"/>
                    <a:pt x="821" y="4408"/>
                  </a:cubicBezTo>
                  <a:cubicBezTo>
                    <a:pt x="821" y="4408"/>
                    <a:pt x="0" y="2766"/>
                    <a:pt x="274" y="1611"/>
                  </a:cubicBezTo>
                  <a:cubicBezTo>
                    <a:pt x="547" y="426"/>
                    <a:pt x="1155" y="0"/>
                    <a:pt x="1794" y="152"/>
                  </a:cubicBezTo>
                  <a:cubicBezTo>
                    <a:pt x="2401" y="335"/>
                    <a:pt x="2797" y="1003"/>
                    <a:pt x="2523" y="212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4"/>
            <p:cNvSpPr/>
            <p:nvPr/>
          </p:nvSpPr>
          <p:spPr>
            <a:xfrm>
              <a:off x="2498025" y="2172050"/>
              <a:ext cx="91225" cy="85125"/>
            </a:xfrm>
            <a:custGeom>
              <a:rect b="b" l="l" r="r" t="t"/>
              <a:pathLst>
                <a:path extrusionOk="0" h="3405" w="3649">
                  <a:moveTo>
                    <a:pt x="2493" y="791"/>
                  </a:moveTo>
                  <a:cubicBezTo>
                    <a:pt x="3375" y="1612"/>
                    <a:pt x="3648" y="3405"/>
                    <a:pt x="3648" y="3405"/>
                  </a:cubicBezTo>
                  <a:cubicBezTo>
                    <a:pt x="3648" y="3405"/>
                    <a:pt x="1825" y="3314"/>
                    <a:pt x="943" y="2463"/>
                  </a:cubicBezTo>
                  <a:cubicBezTo>
                    <a:pt x="62" y="1642"/>
                    <a:pt x="1" y="913"/>
                    <a:pt x="457" y="457"/>
                  </a:cubicBezTo>
                  <a:cubicBezTo>
                    <a:pt x="882" y="1"/>
                    <a:pt x="1581" y="1"/>
                    <a:pt x="2493" y="7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4"/>
            <p:cNvSpPr/>
            <p:nvPr/>
          </p:nvSpPr>
          <p:spPr>
            <a:xfrm>
              <a:off x="2479800" y="2241200"/>
              <a:ext cx="109450" cy="71450"/>
            </a:xfrm>
            <a:custGeom>
              <a:rect b="b" l="l" r="r" t="t"/>
              <a:pathLst>
                <a:path extrusionOk="0" h="2858" w="4378">
                  <a:moveTo>
                    <a:pt x="1520" y="335"/>
                  </a:moveTo>
                  <a:cubicBezTo>
                    <a:pt x="2675" y="1"/>
                    <a:pt x="4377" y="639"/>
                    <a:pt x="4377" y="639"/>
                  </a:cubicBezTo>
                  <a:cubicBezTo>
                    <a:pt x="4377" y="639"/>
                    <a:pt x="3374" y="2159"/>
                    <a:pt x="2219" y="2524"/>
                  </a:cubicBezTo>
                  <a:cubicBezTo>
                    <a:pt x="1064" y="2858"/>
                    <a:pt x="395" y="2554"/>
                    <a:pt x="183" y="1946"/>
                  </a:cubicBezTo>
                  <a:cubicBezTo>
                    <a:pt x="0" y="1338"/>
                    <a:pt x="395" y="700"/>
                    <a:pt x="1520" y="3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4"/>
            <p:cNvSpPr/>
            <p:nvPr/>
          </p:nvSpPr>
          <p:spPr>
            <a:xfrm>
              <a:off x="2539825" y="2257150"/>
              <a:ext cx="69175" cy="110225"/>
            </a:xfrm>
            <a:custGeom>
              <a:rect b="b" l="l" r="r" t="t"/>
              <a:pathLst>
                <a:path extrusionOk="0" h="4409" w="2767">
                  <a:moveTo>
                    <a:pt x="274" y="2281"/>
                  </a:moveTo>
                  <a:cubicBezTo>
                    <a:pt x="517" y="1126"/>
                    <a:pt x="1976" y="1"/>
                    <a:pt x="1976" y="1"/>
                  </a:cubicBezTo>
                  <a:cubicBezTo>
                    <a:pt x="1976" y="1"/>
                    <a:pt x="2767" y="1642"/>
                    <a:pt x="2493" y="2828"/>
                  </a:cubicBezTo>
                  <a:cubicBezTo>
                    <a:pt x="2250" y="4013"/>
                    <a:pt x="1642" y="4408"/>
                    <a:pt x="973" y="4256"/>
                  </a:cubicBezTo>
                  <a:cubicBezTo>
                    <a:pt x="365" y="4104"/>
                    <a:pt x="1" y="3466"/>
                    <a:pt x="274" y="22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4"/>
            <p:cNvSpPr/>
            <p:nvPr/>
          </p:nvSpPr>
          <p:spPr>
            <a:xfrm>
              <a:off x="2589225" y="2257150"/>
              <a:ext cx="91200" cy="85900"/>
            </a:xfrm>
            <a:custGeom>
              <a:rect b="b" l="l" r="r" t="t"/>
              <a:pathLst>
                <a:path extrusionOk="0" h="3436" w="3648">
                  <a:moveTo>
                    <a:pt x="1125" y="2645"/>
                  </a:moveTo>
                  <a:cubicBezTo>
                    <a:pt x="274" y="1794"/>
                    <a:pt x="0" y="1"/>
                    <a:pt x="0" y="1"/>
                  </a:cubicBezTo>
                  <a:cubicBezTo>
                    <a:pt x="0" y="1"/>
                    <a:pt x="1824" y="123"/>
                    <a:pt x="2706" y="974"/>
                  </a:cubicBezTo>
                  <a:cubicBezTo>
                    <a:pt x="3557" y="1794"/>
                    <a:pt x="3648" y="2524"/>
                    <a:pt x="3192" y="2980"/>
                  </a:cubicBezTo>
                  <a:cubicBezTo>
                    <a:pt x="2766" y="3436"/>
                    <a:pt x="2006" y="3436"/>
                    <a:pt x="1125" y="264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4"/>
            <p:cNvSpPr/>
            <p:nvPr/>
          </p:nvSpPr>
          <p:spPr>
            <a:xfrm>
              <a:off x="2588450" y="2202450"/>
              <a:ext cx="108700" cy="71450"/>
            </a:xfrm>
            <a:custGeom>
              <a:rect b="b" l="l" r="r" t="t"/>
              <a:pathLst>
                <a:path extrusionOk="0" h="2858" w="4348">
                  <a:moveTo>
                    <a:pt x="2828" y="2493"/>
                  </a:moveTo>
                  <a:cubicBezTo>
                    <a:pt x="1703" y="2858"/>
                    <a:pt x="1" y="2189"/>
                    <a:pt x="1" y="2189"/>
                  </a:cubicBezTo>
                  <a:cubicBezTo>
                    <a:pt x="1" y="2189"/>
                    <a:pt x="974" y="669"/>
                    <a:pt x="2159" y="335"/>
                  </a:cubicBezTo>
                  <a:cubicBezTo>
                    <a:pt x="3284" y="1"/>
                    <a:pt x="3983" y="304"/>
                    <a:pt x="4165" y="912"/>
                  </a:cubicBezTo>
                  <a:cubicBezTo>
                    <a:pt x="4347" y="1520"/>
                    <a:pt x="4013" y="2159"/>
                    <a:pt x="2828" y="249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4"/>
            <p:cNvSpPr/>
            <p:nvPr/>
          </p:nvSpPr>
          <p:spPr>
            <a:xfrm>
              <a:off x="2559575" y="2226775"/>
              <a:ext cx="60075" cy="59300"/>
            </a:xfrm>
            <a:custGeom>
              <a:rect b="b" l="l" r="r" t="t"/>
              <a:pathLst>
                <a:path extrusionOk="0" h="2372" w="2403">
                  <a:moveTo>
                    <a:pt x="2250" y="1429"/>
                  </a:moveTo>
                  <a:cubicBezTo>
                    <a:pt x="2098" y="2037"/>
                    <a:pt x="1521" y="2371"/>
                    <a:pt x="943" y="2249"/>
                  </a:cubicBezTo>
                  <a:cubicBezTo>
                    <a:pt x="335" y="2097"/>
                    <a:pt x="1" y="1520"/>
                    <a:pt x="122" y="942"/>
                  </a:cubicBezTo>
                  <a:cubicBezTo>
                    <a:pt x="274" y="365"/>
                    <a:pt x="852" y="0"/>
                    <a:pt x="1399" y="122"/>
                  </a:cubicBezTo>
                  <a:cubicBezTo>
                    <a:pt x="2007" y="243"/>
                    <a:pt x="2402" y="821"/>
                    <a:pt x="2250" y="14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2" name="Google Shape;1072;p44"/>
          <p:cNvGrpSpPr/>
          <p:nvPr/>
        </p:nvGrpSpPr>
        <p:grpSpPr>
          <a:xfrm>
            <a:off x="7879454" y="529496"/>
            <a:ext cx="403086" cy="405699"/>
            <a:chOff x="3316425" y="1194075"/>
            <a:chExt cx="470400" cy="473450"/>
          </a:xfrm>
        </p:grpSpPr>
        <p:sp>
          <p:nvSpPr>
            <p:cNvPr id="1073" name="Google Shape;1073;p44"/>
            <p:cNvSpPr/>
            <p:nvPr/>
          </p:nvSpPr>
          <p:spPr>
            <a:xfrm>
              <a:off x="3508700" y="1194075"/>
              <a:ext cx="148950" cy="237125"/>
            </a:xfrm>
            <a:custGeom>
              <a:rect b="b" l="l" r="r" t="t"/>
              <a:pathLst>
                <a:path extrusionOk="0" h="9485" w="5958">
                  <a:moveTo>
                    <a:pt x="5380" y="4530"/>
                  </a:moveTo>
                  <a:cubicBezTo>
                    <a:pt x="4833" y="7083"/>
                    <a:pt x="1733" y="9484"/>
                    <a:pt x="1733" y="9484"/>
                  </a:cubicBezTo>
                  <a:cubicBezTo>
                    <a:pt x="1733" y="9484"/>
                    <a:pt x="0" y="5989"/>
                    <a:pt x="547" y="3435"/>
                  </a:cubicBezTo>
                  <a:cubicBezTo>
                    <a:pt x="1125" y="882"/>
                    <a:pt x="2462" y="1"/>
                    <a:pt x="3800" y="305"/>
                  </a:cubicBezTo>
                  <a:cubicBezTo>
                    <a:pt x="5137" y="578"/>
                    <a:pt x="5958" y="2007"/>
                    <a:pt x="5380" y="45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4"/>
            <p:cNvSpPr/>
            <p:nvPr/>
          </p:nvSpPr>
          <p:spPr>
            <a:xfrm>
              <a:off x="3356700" y="1245750"/>
              <a:ext cx="195325" cy="185450"/>
            </a:xfrm>
            <a:custGeom>
              <a:rect b="b" l="l" r="r" t="t"/>
              <a:pathLst>
                <a:path extrusionOk="0" h="7418" w="7813">
                  <a:moveTo>
                    <a:pt x="5351" y="1763"/>
                  </a:moveTo>
                  <a:cubicBezTo>
                    <a:pt x="7266" y="3496"/>
                    <a:pt x="7813" y="7417"/>
                    <a:pt x="7813" y="7417"/>
                  </a:cubicBezTo>
                  <a:cubicBezTo>
                    <a:pt x="7813" y="7417"/>
                    <a:pt x="3922" y="7143"/>
                    <a:pt x="2007" y="5411"/>
                  </a:cubicBezTo>
                  <a:cubicBezTo>
                    <a:pt x="123" y="3648"/>
                    <a:pt x="1" y="2007"/>
                    <a:pt x="913" y="1034"/>
                  </a:cubicBezTo>
                  <a:cubicBezTo>
                    <a:pt x="1825" y="0"/>
                    <a:pt x="3466" y="0"/>
                    <a:pt x="5351" y="17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4"/>
            <p:cNvSpPr/>
            <p:nvPr/>
          </p:nvSpPr>
          <p:spPr>
            <a:xfrm>
              <a:off x="3316425" y="1394700"/>
              <a:ext cx="235600" cy="155800"/>
            </a:xfrm>
            <a:custGeom>
              <a:rect b="b" l="l" r="r" t="t"/>
              <a:pathLst>
                <a:path extrusionOk="0" h="6232" w="9424">
                  <a:moveTo>
                    <a:pt x="3314" y="760"/>
                  </a:moveTo>
                  <a:cubicBezTo>
                    <a:pt x="5776" y="0"/>
                    <a:pt x="9424" y="1459"/>
                    <a:pt x="9424" y="1459"/>
                  </a:cubicBezTo>
                  <a:cubicBezTo>
                    <a:pt x="9424" y="1459"/>
                    <a:pt x="7266" y="4711"/>
                    <a:pt x="4804" y="5471"/>
                  </a:cubicBezTo>
                  <a:cubicBezTo>
                    <a:pt x="2341" y="6231"/>
                    <a:pt x="882" y="5562"/>
                    <a:pt x="457" y="4225"/>
                  </a:cubicBezTo>
                  <a:cubicBezTo>
                    <a:pt x="1" y="2948"/>
                    <a:pt x="822" y="1520"/>
                    <a:pt x="3314" y="7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4"/>
            <p:cNvSpPr/>
            <p:nvPr/>
          </p:nvSpPr>
          <p:spPr>
            <a:xfrm>
              <a:off x="3445625" y="1431175"/>
              <a:ext cx="149725" cy="236350"/>
            </a:xfrm>
            <a:custGeom>
              <a:rect b="b" l="l" r="r" t="t"/>
              <a:pathLst>
                <a:path extrusionOk="0" h="9454" w="5989">
                  <a:moveTo>
                    <a:pt x="578" y="4924"/>
                  </a:moveTo>
                  <a:cubicBezTo>
                    <a:pt x="1155" y="2401"/>
                    <a:pt x="4225" y="0"/>
                    <a:pt x="4225" y="0"/>
                  </a:cubicBezTo>
                  <a:cubicBezTo>
                    <a:pt x="4225" y="0"/>
                    <a:pt x="5988" y="3495"/>
                    <a:pt x="5411" y="6049"/>
                  </a:cubicBezTo>
                  <a:cubicBezTo>
                    <a:pt x="4833" y="8572"/>
                    <a:pt x="3496" y="9453"/>
                    <a:pt x="2189" y="9149"/>
                  </a:cubicBezTo>
                  <a:cubicBezTo>
                    <a:pt x="851" y="8876"/>
                    <a:pt x="0" y="7477"/>
                    <a:pt x="578" y="49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4"/>
            <p:cNvSpPr/>
            <p:nvPr/>
          </p:nvSpPr>
          <p:spPr>
            <a:xfrm>
              <a:off x="3551250" y="1430400"/>
              <a:ext cx="196075" cy="186200"/>
            </a:xfrm>
            <a:custGeom>
              <a:rect b="b" l="l" r="r" t="t"/>
              <a:pathLst>
                <a:path extrusionOk="0" h="7448" w="7843">
                  <a:moveTo>
                    <a:pt x="2462" y="5654"/>
                  </a:moveTo>
                  <a:cubicBezTo>
                    <a:pt x="578" y="3891"/>
                    <a:pt x="0" y="1"/>
                    <a:pt x="0" y="1"/>
                  </a:cubicBezTo>
                  <a:cubicBezTo>
                    <a:pt x="0" y="1"/>
                    <a:pt x="3921" y="244"/>
                    <a:pt x="5806" y="2007"/>
                  </a:cubicBezTo>
                  <a:cubicBezTo>
                    <a:pt x="7721" y="3739"/>
                    <a:pt x="7842" y="5381"/>
                    <a:pt x="6930" y="6384"/>
                  </a:cubicBezTo>
                  <a:cubicBezTo>
                    <a:pt x="6019" y="7448"/>
                    <a:pt x="4408" y="7448"/>
                    <a:pt x="2462" y="56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4"/>
            <p:cNvSpPr/>
            <p:nvPr/>
          </p:nvSpPr>
          <p:spPr>
            <a:xfrm>
              <a:off x="3552000" y="1311100"/>
              <a:ext cx="234825" cy="155800"/>
            </a:xfrm>
            <a:custGeom>
              <a:rect b="b" l="l" r="r" t="t"/>
              <a:pathLst>
                <a:path extrusionOk="0" h="6232" w="9393">
                  <a:moveTo>
                    <a:pt x="6141" y="5472"/>
                  </a:moveTo>
                  <a:cubicBezTo>
                    <a:pt x="3648" y="6232"/>
                    <a:pt x="1" y="4803"/>
                    <a:pt x="1" y="4803"/>
                  </a:cubicBezTo>
                  <a:cubicBezTo>
                    <a:pt x="1" y="4803"/>
                    <a:pt x="2189" y="1520"/>
                    <a:pt x="4651" y="760"/>
                  </a:cubicBezTo>
                  <a:cubicBezTo>
                    <a:pt x="7113" y="1"/>
                    <a:pt x="8572" y="700"/>
                    <a:pt x="8967" y="2037"/>
                  </a:cubicBezTo>
                  <a:cubicBezTo>
                    <a:pt x="9393" y="3314"/>
                    <a:pt x="8603" y="4712"/>
                    <a:pt x="6141" y="54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4"/>
            <p:cNvSpPr/>
            <p:nvPr/>
          </p:nvSpPr>
          <p:spPr>
            <a:xfrm>
              <a:off x="3488925" y="1363525"/>
              <a:ext cx="129225" cy="128450"/>
            </a:xfrm>
            <a:custGeom>
              <a:rect b="b" l="l" r="r" t="t"/>
              <a:pathLst>
                <a:path extrusionOk="0" h="5138" w="5169">
                  <a:moveTo>
                    <a:pt x="4864" y="3071"/>
                  </a:moveTo>
                  <a:cubicBezTo>
                    <a:pt x="4560" y="4347"/>
                    <a:pt x="3284" y="5138"/>
                    <a:pt x="2037" y="4864"/>
                  </a:cubicBezTo>
                  <a:cubicBezTo>
                    <a:pt x="791" y="4560"/>
                    <a:pt x="1" y="3314"/>
                    <a:pt x="244" y="2068"/>
                  </a:cubicBezTo>
                  <a:cubicBezTo>
                    <a:pt x="548" y="791"/>
                    <a:pt x="1825" y="1"/>
                    <a:pt x="3071" y="274"/>
                  </a:cubicBezTo>
                  <a:cubicBezTo>
                    <a:pt x="4347" y="548"/>
                    <a:pt x="5168" y="1794"/>
                    <a:pt x="4864" y="30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80" name="Google Shape;108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5275" y="1834775"/>
            <a:ext cx="1476750" cy="221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1" name="Google Shape;108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3950" y="2501050"/>
            <a:ext cx="1476750" cy="2230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2" name="Google Shape;1082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21975" y="1687475"/>
            <a:ext cx="1476750" cy="227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3" name="Google Shape;1083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67375" y="2500412"/>
            <a:ext cx="1476750" cy="2232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4" name="Google Shape;1084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7150" y="1600325"/>
            <a:ext cx="1476750" cy="2217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45"/>
          <p:cNvSpPr txBox="1"/>
          <p:nvPr>
            <p:ph idx="1" type="body"/>
          </p:nvPr>
        </p:nvSpPr>
        <p:spPr>
          <a:xfrm>
            <a:off x="2299350" y="1566500"/>
            <a:ext cx="4545300" cy="23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As future teachers, it is our responsibility to make sure students feel safe and comfortable in our classrooms. Oftentimes, undocumented students feel like their experience is not talked about enough. I highly encourage you guys to include at least one of the books that I shared with you, in your curriculum. I promise, whether you know it or not, there will be at least one student who will be able to </a:t>
            </a:r>
            <a:r>
              <a:rPr lang="en"/>
              <a:t>identify</a:t>
            </a:r>
            <a:r>
              <a:rPr lang="en"/>
              <a:t> with the novel. </a:t>
            </a:r>
            <a:endParaRPr/>
          </a:p>
        </p:txBody>
      </p:sp>
      <p:sp>
        <p:nvSpPr>
          <p:cNvPr id="1090" name="Google Shape;1090;p45"/>
          <p:cNvSpPr txBox="1"/>
          <p:nvPr>
            <p:ph type="title"/>
          </p:nvPr>
        </p:nvSpPr>
        <p:spPr>
          <a:xfrm>
            <a:off x="3878550" y="540000"/>
            <a:ext cx="4545300" cy="13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away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wareness Day Against Violence to Women by Slidesgo">
  <a:themeElements>
    <a:clrScheme name="Simple Light">
      <a:dk1>
        <a:srgbClr val="20124D"/>
      </a:dk1>
      <a:lt1>
        <a:srgbClr val="B4A7D6"/>
      </a:lt1>
      <a:dk2>
        <a:srgbClr val="DA4360"/>
      </a:dk2>
      <a:lt2>
        <a:srgbClr val="7A0068"/>
      </a:lt2>
      <a:accent1>
        <a:srgbClr val="3A8274"/>
      </a:accent1>
      <a:accent2>
        <a:srgbClr val="F0D598"/>
      </a:accent2>
      <a:accent3>
        <a:srgbClr val="EB9752"/>
      </a:accent3>
      <a:accent4>
        <a:srgbClr val="F397B4"/>
      </a:accent4>
      <a:accent5>
        <a:srgbClr val="6A63BA"/>
      </a:accent5>
      <a:accent6>
        <a:srgbClr val="FFFFFF"/>
      </a:accent6>
      <a:hlink>
        <a:srgbClr val="2012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