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Average"/>
      <p:regular r:id="rId17"/>
    </p:embeddedFont>
    <p:embeddedFont>
      <p:font typeface="Oswald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verage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Oswald-bold.fntdata"/><Relationship Id="rId6" Type="http://schemas.openxmlformats.org/officeDocument/2006/relationships/slide" Target="slides/slide1.xml"/><Relationship Id="rId18" Type="http://schemas.openxmlformats.org/officeDocument/2006/relationships/font" Target="fonts/Oswa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Annotated Bibliography</a:t>
            </a:r>
            <a:endParaRPr/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Chris Aronson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Making life choices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Courage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Survival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" y="0"/>
            <a:ext cx="9141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0" y="0"/>
            <a:ext cx="20016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Graphic Novel</a:t>
            </a:r>
            <a:endParaRPr i="1" sz="24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Facing violence</a:t>
            </a:r>
            <a:endParaRPr sz="18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Family relationships</a:t>
            </a:r>
            <a:endParaRPr sz="18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Courage</a:t>
            </a:r>
            <a:endParaRPr sz="18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00" y="0"/>
            <a:ext cx="8205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" name="Shape 67"/>
          <p:cNvSpPr txBox="1"/>
          <p:nvPr/>
        </p:nvSpPr>
        <p:spPr>
          <a:xfrm>
            <a:off x="7058850" y="4142775"/>
            <a:ext cx="20850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Courage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Death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Decision-making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t/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766" y="0"/>
            <a:ext cx="37444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Family Relationships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Courage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Survival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0970" y="0"/>
            <a:ext cx="310206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Facing Violence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Decision-making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Survival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Peer relationships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Identity issues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Discrimination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46"/>
            <a:ext cx="9144001" cy="51376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Graphic Novel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7058850" y="4142775"/>
            <a:ext cx="20850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Facing violence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Decision-making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Survival</a:t>
            </a:r>
            <a:endParaRPr sz="180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Peer relationships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Courage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Survival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202" y="0"/>
            <a:ext cx="335682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Suicide &amp; Death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Real life experiences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Peer relationships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0" y="0"/>
            <a:ext cx="17541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Supernatural</a:t>
            </a:r>
            <a:endParaRPr i="1" sz="24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" name="Shape 118"/>
          <p:cNvSpPr txBox="1"/>
          <p:nvPr/>
        </p:nvSpPr>
        <p:spPr>
          <a:xfrm>
            <a:off x="6649975" y="4142775"/>
            <a:ext cx="24939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Family relationships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Courage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swald"/>
              <a:buChar char="-"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Facing violence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