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Bebas Neue"/>
      <p:regular r:id="rId11"/>
    </p:embeddedFont>
    <p:embeddedFont>
      <p:font typeface="Albert Sans SemiBold"/>
      <p:regular r:id="rId12"/>
      <p:bold r:id="rId13"/>
      <p:italic r:id="rId14"/>
      <p:boldItalic r:id="rId15"/>
    </p:embeddedFont>
    <p:embeddedFont>
      <p:font typeface="Albert Sans"/>
      <p:regular r:id="rId16"/>
      <p:bold r:id="rId17"/>
      <p:italic r:id="rId18"/>
      <p:boldItalic r:id="rId19"/>
    </p:embeddedFont>
    <p:embeddedFont>
      <p:font typeface="PT Sans"/>
      <p:regular r:id="rId20"/>
      <p:bold r:id="rId21"/>
      <p:italic r:id="rId22"/>
      <p:boldItalic r:id="rId23"/>
    </p:embeddedFont>
    <p:embeddedFont>
      <p:font typeface="Alfa Slab One"/>
      <p:regular r:id="rId24"/>
    </p:embeddedFont>
    <p:embeddedFont>
      <p:font typeface="Holtwood One SC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22" Type="http://schemas.openxmlformats.org/officeDocument/2006/relationships/font" Target="fonts/PTSans-italic.fntdata"/><Relationship Id="rId21" Type="http://schemas.openxmlformats.org/officeDocument/2006/relationships/font" Target="fonts/PTSans-bold.fntdata"/><Relationship Id="rId24" Type="http://schemas.openxmlformats.org/officeDocument/2006/relationships/font" Target="fonts/AlfaSlabOne-regular.fntdata"/><Relationship Id="rId23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oltwoodOneS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BebasNeue-regular.fntdata"/><Relationship Id="rId10" Type="http://schemas.openxmlformats.org/officeDocument/2006/relationships/slide" Target="slides/slide6.xml"/><Relationship Id="rId13" Type="http://schemas.openxmlformats.org/officeDocument/2006/relationships/font" Target="fonts/AlbertSansSemiBold-bold.fntdata"/><Relationship Id="rId12" Type="http://schemas.openxmlformats.org/officeDocument/2006/relationships/font" Target="fonts/AlbertSansSemiBold-regular.fntdata"/><Relationship Id="rId15" Type="http://schemas.openxmlformats.org/officeDocument/2006/relationships/font" Target="fonts/AlbertSansSemiBold-boldItalic.fntdata"/><Relationship Id="rId14" Type="http://schemas.openxmlformats.org/officeDocument/2006/relationships/font" Target="fonts/AlbertSansSemiBold-italic.fntdata"/><Relationship Id="rId17" Type="http://schemas.openxmlformats.org/officeDocument/2006/relationships/font" Target="fonts/AlbertSans-bold.fntdata"/><Relationship Id="rId16" Type="http://schemas.openxmlformats.org/officeDocument/2006/relationships/font" Target="fonts/AlbertSans-regular.fntdata"/><Relationship Id="rId19" Type="http://schemas.openxmlformats.org/officeDocument/2006/relationships/font" Target="fonts/AlbertSans-boldItalic.fntdata"/><Relationship Id="rId18" Type="http://schemas.openxmlformats.org/officeDocument/2006/relationships/font" Target="fonts/Albert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46421e46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246421e46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26ebf28c07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26ebf28c07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26ebf28c07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26ebf28c0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6ebf28c07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26ebf28c07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26ebf28c07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26ebf28c07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26ebf28c07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26ebf28c07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980425" y="442915"/>
            <a:ext cx="5291700" cy="2015400"/>
          </a:xfrm>
          <a:prstGeom prst="rect">
            <a:avLst/>
          </a:prstGeom>
          <a:effectLst>
            <a:outerShdw rotWithShape="0" algn="bl" dir="3120000" dist="57150">
              <a:schemeClr val="dk1">
                <a:alpha val="48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950700" y="3041838"/>
            <a:ext cx="2429400" cy="810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type="title"/>
          </p:nvPr>
        </p:nvSpPr>
        <p:spPr>
          <a:xfrm>
            <a:off x="3661850" y="1101300"/>
            <a:ext cx="4547700" cy="9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p11"/>
          <p:cNvSpPr txBox="1"/>
          <p:nvPr>
            <p:ph idx="1" type="subTitle"/>
          </p:nvPr>
        </p:nvSpPr>
        <p:spPr>
          <a:xfrm>
            <a:off x="3661850" y="1909750"/>
            <a:ext cx="45477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2" name="Google Shape;282;p11"/>
          <p:cNvGrpSpPr/>
          <p:nvPr/>
        </p:nvGrpSpPr>
        <p:grpSpPr>
          <a:xfrm>
            <a:off x="8080606" y="2768687"/>
            <a:ext cx="949280" cy="1292882"/>
            <a:chOff x="6" y="3215138"/>
            <a:chExt cx="949280" cy="1292882"/>
          </a:xfrm>
        </p:grpSpPr>
        <p:sp>
          <p:nvSpPr>
            <p:cNvPr id="283" name="Google Shape;283;p11"/>
            <p:cNvSpPr/>
            <p:nvPr/>
          </p:nvSpPr>
          <p:spPr>
            <a:xfrm>
              <a:off x="500953" y="3730112"/>
              <a:ext cx="248980" cy="777908"/>
            </a:xfrm>
            <a:custGeom>
              <a:rect b="b" l="l" r="r" t="t"/>
              <a:pathLst>
                <a:path extrusionOk="0" h="5074" w="1624">
                  <a:moveTo>
                    <a:pt x="1120" y="2460"/>
                  </a:moveTo>
                  <a:cubicBezTo>
                    <a:pt x="1140" y="2470"/>
                    <a:pt x="1170" y="2470"/>
                    <a:pt x="1190" y="2470"/>
                  </a:cubicBezTo>
                  <a:cubicBezTo>
                    <a:pt x="1190" y="2611"/>
                    <a:pt x="1170" y="2742"/>
                    <a:pt x="1140" y="2873"/>
                  </a:cubicBezTo>
                  <a:lnTo>
                    <a:pt x="1140" y="2742"/>
                  </a:lnTo>
                  <a:cubicBezTo>
                    <a:pt x="1140" y="2712"/>
                    <a:pt x="1130" y="2672"/>
                    <a:pt x="1120" y="2641"/>
                  </a:cubicBezTo>
                  <a:cubicBezTo>
                    <a:pt x="1110" y="2611"/>
                    <a:pt x="1110" y="2581"/>
                    <a:pt x="1110" y="2561"/>
                  </a:cubicBezTo>
                  <a:cubicBezTo>
                    <a:pt x="1110" y="2520"/>
                    <a:pt x="1120" y="2490"/>
                    <a:pt x="1120" y="2460"/>
                  </a:cubicBezTo>
                  <a:close/>
                  <a:moveTo>
                    <a:pt x="979" y="0"/>
                  </a:moveTo>
                  <a:cubicBezTo>
                    <a:pt x="958" y="0"/>
                    <a:pt x="918" y="10"/>
                    <a:pt x="888" y="30"/>
                  </a:cubicBezTo>
                  <a:cubicBezTo>
                    <a:pt x="858" y="71"/>
                    <a:pt x="858" y="121"/>
                    <a:pt x="858" y="172"/>
                  </a:cubicBezTo>
                  <a:lnTo>
                    <a:pt x="858" y="514"/>
                  </a:lnTo>
                  <a:cubicBezTo>
                    <a:pt x="858" y="877"/>
                    <a:pt x="827" y="1250"/>
                    <a:pt x="817" y="1613"/>
                  </a:cubicBezTo>
                  <a:cubicBezTo>
                    <a:pt x="797" y="1361"/>
                    <a:pt x="767" y="1109"/>
                    <a:pt x="737" y="857"/>
                  </a:cubicBezTo>
                  <a:cubicBezTo>
                    <a:pt x="727" y="797"/>
                    <a:pt x="727" y="746"/>
                    <a:pt x="696" y="676"/>
                  </a:cubicBezTo>
                  <a:cubicBezTo>
                    <a:pt x="686" y="645"/>
                    <a:pt x="646" y="615"/>
                    <a:pt x="616" y="615"/>
                  </a:cubicBezTo>
                  <a:cubicBezTo>
                    <a:pt x="565" y="615"/>
                    <a:pt x="535" y="666"/>
                    <a:pt x="525" y="716"/>
                  </a:cubicBezTo>
                  <a:cubicBezTo>
                    <a:pt x="515" y="776"/>
                    <a:pt x="515" y="857"/>
                    <a:pt x="525" y="928"/>
                  </a:cubicBezTo>
                  <a:lnTo>
                    <a:pt x="565" y="1351"/>
                  </a:lnTo>
                  <a:cubicBezTo>
                    <a:pt x="575" y="1522"/>
                    <a:pt x="575" y="1704"/>
                    <a:pt x="606" y="1875"/>
                  </a:cubicBezTo>
                  <a:cubicBezTo>
                    <a:pt x="616" y="1956"/>
                    <a:pt x="626" y="2037"/>
                    <a:pt x="616" y="2117"/>
                  </a:cubicBezTo>
                  <a:cubicBezTo>
                    <a:pt x="606" y="2258"/>
                    <a:pt x="636" y="2389"/>
                    <a:pt x="656" y="2531"/>
                  </a:cubicBezTo>
                  <a:cubicBezTo>
                    <a:pt x="666" y="2722"/>
                    <a:pt x="686" y="2914"/>
                    <a:pt x="716" y="3095"/>
                  </a:cubicBezTo>
                  <a:cubicBezTo>
                    <a:pt x="686" y="3075"/>
                    <a:pt x="666" y="3025"/>
                    <a:pt x="636" y="2984"/>
                  </a:cubicBezTo>
                  <a:cubicBezTo>
                    <a:pt x="616" y="2944"/>
                    <a:pt x="606" y="2914"/>
                    <a:pt x="575" y="2863"/>
                  </a:cubicBezTo>
                  <a:cubicBezTo>
                    <a:pt x="475" y="2621"/>
                    <a:pt x="414" y="2379"/>
                    <a:pt x="364" y="2127"/>
                  </a:cubicBezTo>
                  <a:cubicBezTo>
                    <a:pt x="354" y="2067"/>
                    <a:pt x="333" y="2006"/>
                    <a:pt x="323" y="1956"/>
                  </a:cubicBezTo>
                  <a:cubicBezTo>
                    <a:pt x="313" y="1916"/>
                    <a:pt x="303" y="1875"/>
                    <a:pt x="283" y="1825"/>
                  </a:cubicBezTo>
                  <a:cubicBezTo>
                    <a:pt x="273" y="1774"/>
                    <a:pt x="273" y="1674"/>
                    <a:pt x="263" y="1613"/>
                  </a:cubicBezTo>
                  <a:cubicBezTo>
                    <a:pt x="222" y="1432"/>
                    <a:pt x="212" y="1250"/>
                    <a:pt x="182" y="1069"/>
                  </a:cubicBezTo>
                  <a:cubicBezTo>
                    <a:pt x="182" y="1049"/>
                    <a:pt x="172" y="1018"/>
                    <a:pt x="162" y="998"/>
                  </a:cubicBezTo>
                  <a:cubicBezTo>
                    <a:pt x="142" y="968"/>
                    <a:pt x="122" y="948"/>
                    <a:pt x="102" y="948"/>
                  </a:cubicBezTo>
                  <a:cubicBezTo>
                    <a:pt x="61" y="948"/>
                    <a:pt x="21" y="968"/>
                    <a:pt x="11" y="1008"/>
                  </a:cubicBezTo>
                  <a:cubicBezTo>
                    <a:pt x="1" y="1059"/>
                    <a:pt x="1" y="1099"/>
                    <a:pt x="11" y="1149"/>
                  </a:cubicBezTo>
                  <a:cubicBezTo>
                    <a:pt x="31" y="1351"/>
                    <a:pt x="61" y="1563"/>
                    <a:pt x="81" y="1764"/>
                  </a:cubicBezTo>
                  <a:cubicBezTo>
                    <a:pt x="102" y="1885"/>
                    <a:pt x="122" y="2037"/>
                    <a:pt x="152" y="2168"/>
                  </a:cubicBezTo>
                  <a:cubicBezTo>
                    <a:pt x="182" y="2440"/>
                    <a:pt x="263" y="2692"/>
                    <a:pt x="333" y="2974"/>
                  </a:cubicBezTo>
                  <a:cubicBezTo>
                    <a:pt x="354" y="3014"/>
                    <a:pt x="364" y="3065"/>
                    <a:pt x="374" y="3095"/>
                  </a:cubicBezTo>
                  <a:cubicBezTo>
                    <a:pt x="434" y="3236"/>
                    <a:pt x="575" y="3337"/>
                    <a:pt x="716" y="3377"/>
                  </a:cubicBezTo>
                  <a:cubicBezTo>
                    <a:pt x="757" y="3428"/>
                    <a:pt x="757" y="3478"/>
                    <a:pt x="757" y="3539"/>
                  </a:cubicBezTo>
                  <a:cubicBezTo>
                    <a:pt x="727" y="4033"/>
                    <a:pt x="737" y="4537"/>
                    <a:pt x="777" y="5031"/>
                  </a:cubicBezTo>
                  <a:cubicBezTo>
                    <a:pt x="827" y="5058"/>
                    <a:pt x="892" y="5074"/>
                    <a:pt x="954" y="5074"/>
                  </a:cubicBezTo>
                  <a:cubicBezTo>
                    <a:pt x="1005" y="5074"/>
                    <a:pt x="1053" y="5064"/>
                    <a:pt x="1089" y="5041"/>
                  </a:cubicBezTo>
                  <a:cubicBezTo>
                    <a:pt x="1120" y="4748"/>
                    <a:pt x="1079" y="4446"/>
                    <a:pt x="1120" y="4154"/>
                  </a:cubicBezTo>
                  <a:cubicBezTo>
                    <a:pt x="1130" y="4083"/>
                    <a:pt x="1140" y="4002"/>
                    <a:pt x="1140" y="3932"/>
                  </a:cubicBezTo>
                  <a:cubicBezTo>
                    <a:pt x="1140" y="3871"/>
                    <a:pt x="1160" y="3801"/>
                    <a:pt x="1160" y="3740"/>
                  </a:cubicBezTo>
                  <a:cubicBezTo>
                    <a:pt x="1160" y="3569"/>
                    <a:pt x="1170" y="3387"/>
                    <a:pt x="1170" y="3216"/>
                  </a:cubicBezTo>
                  <a:cubicBezTo>
                    <a:pt x="1172" y="3217"/>
                    <a:pt x="1175" y="3218"/>
                    <a:pt x="1177" y="3218"/>
                  </a:cubicBezTo>
                  <a:cubicBezTo>
                    <a:pt x="1199" y="3218"/>
                    <a:pt x="1232" y="3185"/>
                    <a:pt x="1241" y="3176"/>
                  </a:cubicBezTo>
                  <a:cubicBezTo>
                    <a:pt x="1321" y="3065"/>
                    <a:pt x="1331" y="2924"/>
                    <a:pt x="1342" y="2793"/>
                  </a:cubicBezTo>
                  <a:lnTo>
                    <a:pt x="1382" y="2339"/>
                  </a:lnTo>
                  <a:cubicBezTo>
                    <a:pt x="1462" y="2268"/>
                    <a:pt x="1513" y="2178"/>
                    <a:pt x="1543" y="2077"/>
                  </a:cubicBezTo>
                  <a:cubicBezTo>
                    <a:pt x="1583" y="1976"/>
                    <a:pt x="1594" y="1875"/>
                    <a:pt x="1614" y="1774"/>
                  </a:cubicBezTo>
                  <a:cubicBezTo>
                    <a:pt x="1624" y="1714"/>
                    <a:pt x="1624" y="1633"/>
                    <a:pt x="1583" y="1603"/>
                  </a:cubicBezTo>
                  <a:cubicBezTo>
                    <a:pt x="1574" y="1589"/>
                    <a:pt x="1554" y="1582"/>
                    <a:pt x="1533" y="1582"/>
                  </a:cubicBezTo>
                  <a:cubicBezTo>
                    <a:pt x="1509" y="1582"/>
                    <a:pt x="1483" y="1592"/>
                    <a:pt x="1473" y="1613"/>
                  </a:cubicBezTo>
                  <a:cubicBezTo>
                    <a:pt x="1432" y="1653"/>
                    <a:pt x="1422" y="1704"/>
                    <a:pt x="1412" y="1764"/>
                  </a:cubicBezTo>
                  <a:cubicBezTo>
                    <a:pt x="1422" y="1653"/>
                    <a:pt x="1412" y="1522"/>
                    <a:pt x="1412" y="1412"/>
                  </a:cubicBezTo>
                  <a:cubicBezTo>
                    <a:pt x="1412" y="1381"/>
                    <a:pt x="1412" y="1351"/>
                    <a:pt x="1392" y="1321"/>
                  </a:cubicBezTo>
                  <a:cubicBezTo>
                    <a:pt x="1382" y="1301"/>
                    <a:pt x="1362" y="1270"/>
                    <a:pt x="1331" y="1260"/>
                  </a:cubicBezTo>
                  <a:cubicBezTo>
                    <a:pt x="1291" y="1260"/>
                    <a:pt x="1261" y="1280"/>
                    <a:pt x="1241" y="1321"/>
                  </a:cubicBezTo>
                  <a:cubicBezTo>
                    <a:pt x="1231" y="1361"/>
                    <a:pt x="1231" y="1401"/>
                    <a:pt x="1221" y="1432"/>
                  </a:cubicBezTo>
                  <a:cubicBezTo>
                    <a:pt x="1210" y="1704"/>
                    <a:pt x="1190" y="1976"/>
                    <a:pt x="1190" y="2238"/>
                  </a:cubicBezTo>
                  <a:cubicBezTo>
                    <a:pt x="1160" y="2258"/>
                    <a:pt x="1130" y="2279"/>
                    <a:pt x="1089" y="2289"/>
                  </a:cubicBezTo>
                  <a:cubicBezTo>
                    <a:pt x="1069" y="2188"/>
                    <a:pt x="1110" y="2067"/>
                    <a:pt x="1089" y="1966"/>
                  </a:cubicBezTo>
                  <a:cubicBezTo>
                    <a:pt x="1089" y="1916"/>
                    <a:pt x="1079" y="1875"/>
                    <a:pt x="1079" y="1825"/>
                  </a:cubicBezTo>
                  <a:cubicBezTo>
                    <a:pt x="1079" y="1774"/>
                    <a:pt x="1079" y="1734"/>
                    <a:pt x="1069" y="1684"/>
                  </a:cubicBezTo>
                  <a:cubicBezTo>
                    <a:pt x="1069" y="1563"/>
                    <a:pt x="1069" y="1432"/>
                    <a:pt x="1059" y="1311"/>
                  </a:cubicBezTo>
                  <a:cubicBezTo>
                    <a:pt x="1059" y="1079"/>
                    <a:pt x="1029" y="857"/>
                    <a:pt x="1059" y="645"/>
                  </a:cubicBezTo>
                  <a:cubicBezTo>
                    <a:pt x="1079" y="615"/>
                    <a:pt x="1120" y="575"/>
                    <a:pt x="1110" y="545"/>
                  </a:cubicBezTo>
                  <a:cubicBezTo>
                    <a:pt x="1110" y="524"/>
                    <a:pt x="1089" y="514"/>
                    <a:pt x="1089" y="514"/>
                  </a:cubicBezTo>
                  <a:cubicBezTo>
                    <a:pt x="1083" y="514"/>
                    <a:pt x="1076" y="510"/>
                    <a:pt x="1072" y="510"/>
                  </a:cubicBezTo>
                  <a:cubicBezTo>
                    <a:pt x="1071" y="510"/>
                    <a:pt x="1070" y="511"/>
                    <a:pt x="1069" y="512"/>
                  </a:cubicBezTo>
                  <a:lnTo>
                    <a:pt x="1069" y="512"/>
                  </a:lnTo>
                  <a:cubicBezTo>
                    <a:pt x="1079" y="392"/>
                    <a:pt x="1069" y="252"/>
                    <a:pt x="1069" y="121"/>
                  </a:cubicBezTo>
                  <a:cubicBezTo>
                    <a:pt x="1069" y="101"/>
                    <a:pt x="1069" y="71"/>
                    <a:pt x="1059" y="51"/>
                  </a:cubicBezTo>
                  <a:cubicBezTo>
                    <a:pt x="1039" y="20"/>
                    <a:pt x="1019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20964" y="3882351"/>
              <a:ext cx="128323" cy="475269"/>
            </a:xfrm>
            <a:custGeom>
              <a:rect b="b" l="l" r="r" t="t"/>
              <a:pathLst>
                <a:path extrusionOk="0" h="3100" w="837">
                  <a:moveTo>
                    <a:pt x="338" y="1"/>
                  </a:moveTo>
                  <a:cubicBezTo>
                    <a:pt x="237" y="1"/>
                    <a:pt x="168" y="117"/>
                    <a:pt x="131" y="217"/>
                  </a:cubicBezTo>
                  <a:cubicBezTo>
                    <a:pt x="0" y="610"/>
                    <a:pt x="71" y="1023"/>
                    <a:pt x="131" y="1417"/>
                  </a:cubicBezTo>
                  <a:cubicBezTo>
                    <a:pt x="222" y="1941"/>
                    <a:pt x="323" y="2536"/>
                    <a:pt x="403" y="3080"/>
                  </a:cubicBezTo>
                  <a:cubicBezTo>
                    <a:pt x="475" y="3091"/>
                    <a:pt x="553" y="3099"/>
                    <a:pt x="627" y="3099"/>
                  </a:cubicBezTo>
                  <a:cubicBezTo>
                    <a:pt x="688" y="3099"/>
                    <a:pt x="747" y="3094"/>
                    <a:pt x="797" y="3080"/>
                  </a:cubicBezTo>
                  <a:cubicBezTo>
                    <a:pt x="837" y="2334"/>
                    <a:pt x="837" y="1568"/>
                    <a:pt x="756" y="761"/>
                  </a:cubicBezTo>
                  <a:cubicBezTo>
                    <a:pt x="746" y="560"/>
                    <a:pt x="706" y="318"/>
                    <a:pt x="605" y="156"/>
                  </a:cubicBezTo>
                  <a:cubicBezTo>
                    <a:pt x="555" y="76"/>
                    <a:pt x="474" y="25"/>
                    <a:pt x="373" y="5"/>
                  </a:cubicBezTo>
                  <a:cubicBezTo>
                    <a:pt x="361" y="2"/>
                    <a:pt x="350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6" y="3215138"/>
              <a:ext cx="429888" cy="1176827"/>
            </a:xfrm>
            <a:custGeom>
              <a:rect b="b" l="l" r="r" t="t"/>
              <a:pathLst>
                <a:path extrusionOk="0" h="7676" w="2804">
                  <a:moveTo>
                    <a:pt x="1422" y="1"/>
                  </a:moveTo>
                  <a:cubicBezTo>
                    <a:pt x="1350" y="1"/>
                    <a:pt x="1288" y="49"/>
                    <a:pt x="1251" y="123"/>
                  </a:cubicBezTo>
                  <a:cubicBezTo>
                    <a:pt x="1211" y="184"/>
                    <a:pt x="1211" y="274"/>
                    <a:pt x="1211" y="345"/>
                  </a:cubicBezTo>
                  <a:cubicBezTo>
                    <a:pt x="1221" y="1030"/>
                    <a:pt x="1241" y="1736"/>
                    <a:pt x="1301" y="2401"/>
                  </a:cubicBezTo>
                  <a:cubicBezTo>
                    <a:pt x="1271" y="2351"/>
                    <a:pt x="1211" y="2280"/>
                    <a:pt x="1160" y="2250"/>
                  </a:cubicBezTo>
                  <a:cubicBezTo>
                    <a:pt x="1135" y="2225"/>
                    <a:pt x="1103" y="2214"/>
                    <a:pt x="1069" y="2214"/>
                  </a:cubicBezTo>
                  <a:cubicBezTo>
                    <a:pt x="1007" y="2214"/>
                    <a:pt x="941" y="2252"/>
                    <a:pt x="908" y="2311"/>
                  </a:cubicBezTo>
                  <a:cubicBezTo>
                    <a:pt x="858" y="2381"/>
                    <a:pt x="858" y="2492"/>
                    <a:pt x="878" y="2593"/>
                  </a:cubicBezTo>
                  <a:cubicBezTo>
                    <a:pt x="878" y="2684"/>
                    <a:pt x="888" y="2795"/>
                    <a:pt x="908" y="2885"/>
                  </a:cubicBezTo>
                  <a:cubicBezTo>
                    <a:pt x="918" y="2905"/>
                    <a:pt x="918" y="2926"/>
                    <a:pt x="908" y="2936"/>
                  </a:cubicBezTo>
                  <a:cubicBezTo>
                    <a:pt x="898" y="2956"/>
                    <a:pt x="878" y="2956"/>
                    <a:pt x="848" y="2966"/>
                  </a:cubicBezTo>
                  <a:cubicBezTo>
                    <a:pt x="737" y="2986"/>
                    <a:pt x="717" y="3137"/>
                    <a:pt x="737" y="3258"/>
                  </a:cubicBezTo>
                  <a:cubicBezTo>
                    <a:pt x="777" y="3631"/>
                    <a:pt x="807" y="4055"/>
                    <a:pt x="939" y="4408"/>
                  </a:cubicBezTo>
                  <a:cubicBezTo>
                    <a:pt x="697" y="4004"/>
                    <a:pt x="596" y="3551"/>
                    <a:pt x="445" y="3107"/>
                  </a:cubicBezTo>
                  <a:cubicBezTo>
                    <a:pt x="394" y="2956"/>
                    <a:pt x="283" y="2795"/>
                    <a:pt x="122" y="2744"/>
                  </a:cubicBezTo>
                  <a:cubicBezTo>
                    <a:pt x="1" y="2865"/>
                    <a:pt x="21" y="3057"/>
                    <a:pt x="51" y="3218"/>
                  </a:cubicBezTo>
                  <a:cubicBezTo>
                    <a:pt x="142" y="3672"/>
                    <a:pt x="324" y="4115"/>
                    <a:pt x="505" y="4539"/>
                  </a:cubicBezTo>
                  <a:cubicBezTo>
                    <a:pt x="626" y="4791"/>
                    <a:pt x="747" y="5033"/>
                    <a:pt x="918" y="5234"/>
                  </a:cubicBezTo>
                  <a:cubicBezTo>
                    <a:pt x="1100" y="5436"/>
                    <a:pt x="1352" y="5587"/>
                    <a:pt x="1614" y="5597"/>
                  </a:cubicBezTo>
                  <a:cubicBezTo>
                    <a:pt x="1634" y="6273"/>
                    <a:pt x="1705" y="6908"/>
                    <a:pt x="1745" y="7583"/>
                  </a:cubicBezTo>
                  <a:cubicBezTo>
                    <a:pt x="1793" y="7632"/>
                    <a:pt x="1894" y="7675"/>
                    <a:pt x="1978" y="7675"/>
                  </a:cubicBezTo>
                  <a:cubicBezTo>
                    <a:pt x="2017" y="7675"/>
                    <a:pt x="2052" y="7666"/>
                    <a:pt x="2078" y="7644"/>
                  </a:cubicBezTo>
                  <a:cubicBezTo>
                    <a:pt x="2148" y="7593"/>
                    <a:pt x="2148" y="7513"/>
                    <a:pt x="2148" y="7442"/>
                  </a:cubicBezTo>
                  <a:cubicBezTo>
                    <a:pt x="2148" y="6757"/>
                    <a:pt x="2158" y="6091"/>
                    <a:pt x="2179" y="5416"/>
                  </a:cubicBezTo>
                  <a:cubicBezTo>
                    <a:pt x="2299" y="5385"/>
                    <a:pt x="2400" y="5345"/>
                    <a:pt x="2481" y="5275"/>
                  </a:cubicBezTo>
                  <a:cubicBezTo>
                    <a:pt x="2612" y="5164"/>
                    <a:pt x="2662" y="4972"/>
                    <a:pt x="2683" y="4811"/>
                  </a:cubicBezTo>
                  <a:cubicBezTo>
                    <a:pt x="2783" y="4226"/>
                    <a:pt x="2804" y="3652"/>
                    <a:pt x="2733" y="3067"/>
                  </a:cubicBezTo>
                  <a:cubicBezTo>
                    <a:pt x="2733" y="2996"/>
                    <a:pt x="2723" y="2926"/>
                    <a:pt x="2683" y="2875"/>
                  </a:cubicBezTo>
                  <a:cubicBezTo>
                    <a:pt x="2651" y="2843"/>
                    <a:pt x="2611" y="2824"/>
                    <a:pt x="2573" y="2824"/>
                  </a:cubicBezTo>
                  <a:cubicBezTo>
                    <a:pt x="2551" y="2824"/>
                    <a:pt x="2530" y="2830"/>
                    <a:pt x="2511" y="2845"/>
                  </a:cubicBezTo>
                  <a:cubicBezTo>
                    <a:pt x="2471" y="2865"/>
                    <a:pt x="2461" y="2905"/>
                    <a:pt x="2451" y="2946"/>
                  </a:cubicBezTo>
                  <a:cubicBezTo>
                    <a:pt x="2370" y="3208"/>
                    <a:pt x="2380" y="3480"/>
                    <a:pt x="2380" y="3762"/>
                  </a:cubicBezTo>
                  <a:cubicBezTo>
                    <a:pt x="2380" y="4166"/>
                    <a:pt x="2320" y="4609"/>
                    <a:pt x="2259" y="5012"/>
                  </a:cubicBezTo>
                  <a:cubicBezTo>
                    <a:pt x="2259" y="4085"/>
                    <a:pt x="2249" y="3178"/>
                    <a:pt x="2219" y="2260"/>
                  </a:cubicBezTo>
                  <a:cubicBezTo>
                    <a:pt x="2219" y="2190"/>
                    <a:pt x="2209" y="2099"/>
                    <a:pt x="2168" y="2038"/>
                  </a:cubicBezTo>
                  <a:cubicBezTo>
                    <a:pt x="2139" y="1986"/>
                    <a:pt x="2076" y="1956"/>
                    <a:pt x="2021" y="1956"/>
                  </a:cubicBezTo>
                  <a:cubicBezTo>
                    <a:pt x="2001" y="1956"/>
                    <a:pt x="1983" y="1960"/>
                    <a:pt x="1967" y="1968"/>
                  </a:cubicBezTo>
                  <a:cubicBezTo>
                    <a:pt x="1896" y="2008"/>
                    <a:pt x="1896" y="2109"/>
                    <a:pt x="1896" y="2190"/>
                  </a:cubicBezTo>
                  <a:cubicBezTo>
                    <a:pt x="1906" y="2744"/>
                    <a:pt x="1856" y="3319"/>
                    <a:pt x="1866" y="3873"/>
                  </a:cubicBezTo>
                  <a:cubicBezTo>
                    <a:pt x="1765" y="2674"/>
                    <a:pt x="1674" y="1464"/>
                    <a:pt x="1574" y="274"/>
                  </a:cubicBezTo>
                  <a:cubicBezTo>
                    <a:pt x="1574" y="173"/>
                    <a:pt x="1543" y="32"/>
                    <a:pt x="1443" y="2"/>
                  </a:cubicBezTo>
                  <a:cubicBezTo>
                    <a:pt x="1436" y="1"/>
                    <a:pt x="1429" y="1"/>
                    <a:pt x="1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86" name="Google Shape;286;p11"/>
          <p:cNvSpPr/>
          <p:nvPr/>
        </p:nvSpPr>
        <p:spPr>
          <a:xfrm>
            <a:off x="-413058" y="3749628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-416125" y="4162478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/>
          <p:nvPr>
            <p:ph idx="2" type="pic"/>
          </p:nvPr>
        </p:nvSpPr>
        <p:spPr>
          <a:xfrm>
            <a:off x="0" y="10100"/>
            <a:ext cx="9195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12"/>
          <p:cNvSpPr txBox="1"/>
          <p:nvPr>
            <p:ph type="title"/>
          </p:nvPr>
        </p:nvSpPr>
        <p:spPr>
          <a:xfrm>
            <a:off x="713225" y="539500"/>
            <a:ext cx="4065000" cy="832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/>
          <p:nvPr/>
        </p:nvSpPr>
        <p:spPr>
          <a:xfrm>
            <a:off x="7538525" y="3044200"/>
            <a:ext cx="1414086" cy="1244565"/>
          </a:xfrm>
          <a:custGeom>
            <a:rect b="b" l="l" r="r" t="t"/>
            <a:pathLst>
              <a:path extrusionOk="0" h="12077" w="13722">
                <a:moveTo>
                  <a:pt x="6864" y="0"/>
                </a:moveTo>
                <a:cubicBezTo>
                  <a:pt x="4521" y="0"/>
                  <a:pt x="2291" y="1373"/>
                  <a:pt x="1311" y="3664"/>
                </a:cubicBezTo>
                <a:cubicBezTo>
                  <a:pt x="1" y="6728"/>
                  <a:pt x="1412" y="10277"/>
                  <a:pt x="4477" y="11588"/>
                </a:cubicBezTo>
                <a:cubicBezTo>
                  <a:pt x="5253" y="11920"/>
                  <a:pt x="6060" y="12077"/>
                  <a:pt x="6855" y="12077"/>
                </a:cubicBezTo>
                <a:cubicBezTo>
                  <a:pt x="9196" y="12077"/>
                  <a:pt x="11425" y="10710"/>
                  <a:pt x="12411" y="8422"/>
                </a:cubicBezTo>
                <a:cubicBezTo>
                  <a:pt x="13721" y="5357"/>
                  <a:pt x="12300" y="1809"/>
                  <a:pt x="9235" y="488"/>
                </a:cubicBezTo>
                <a:cubicBezTo>
                  <a:pt x="8461" y="157"/>
                  <a:pt x="7656" y="0"/>
                  <a:pt x="6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-413058" y="3617390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-416125" y="3617403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8331177" y="2173685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6" name="Google Shape;296;p13"/>
          <p:cNvSpPr txBox="1"/>
          <p:nvPr>
            <p:ph hasCustomPrompt="1" type="title"/>
          </p:nvPr>
        </p:nvSpPr>
        <p:spPr>
          <a:xfrm>
            <a:off x="1521300" y="539500"/>
            <a:ext cx="4801500" cy="1846800"/>
          </a:xfrm>
          <a:prstGeom prst="rect">
            <a:avLst/>
          </a:prstGeom>
          <a:effectLst>
            <a:outerShdw rotWithShape="0" algn="bl" dir="3000000" dist="47625">
              <a:schemeClr val="dk1">
                <a:alpha val="5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/>
          <p:nvPr>
            <p:ph idx="1" type="subTitle"/>
          </p:nvPr>
        </p:nvSpPr>
        <p:spPr>
          <a:xfrm>
            <a:off x="1521300" y="2386300"/>
            <a:ext cx="4801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 txBox="1"/>
          <p:nvPr>
            <p:ph idx="1" type="subTitle"/>
          </p:nvPr>
        </p:nvSpPr>
        <p:spPr>
          <a:xfrm>
            <a:off x="751688" y="210795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15"/>
          <p:cNvSpPr txBox="1"/>
          <p:nvPr>
            <p:ph hasCustomPrompt="1" type="title"/>
          </p:nvPr>
        </p:nvSpPr>
        <p:spPr>
          <a:xfrm>
            <a:off x="1370138" y="1364574"/>
            <a:ext cx="1068600" cy="5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2" name="Google Shape;302;p15"/>
          <p:cNvSpPr txBox="1"/>
          <p:nvPr>
            <p:ph idx="2" type="subTitle"/>
          </p:nvPr>
        </p:nvSpPr>
        <p:spPr>
          <a:xfrm>
            <a:off x="751688" y="1813600"/>
            <a:ext cx="2305500" cy="4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3" name="Google Shape;303;p15"/>
          <p:cNvSpPr txBox="1"/>
          <p:nvPr>
            <p:ph idx="3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18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304" name="Google Shape;304;p15"/>
          <p:cNvSpPr/>
          <p:nvPr/>
        </p:nvSpPr>
        <p:spPr>
          <a:xfrm>
            <a:off x="-416125" y="4298846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05" name="Google Shape;305;p15"/>
          <p:cNvGrpSpPr/>
          <p:nvPr/>
        </p:nvGrpSpPr>
        <p:grpSpPr>
          <a:xfrm rot="2417499">
            <a:off x="-309959" y="-793696"/>
            <a:ext cx="1701317" cy="1601289"/>
            <a:chOff x="5515350" y="1266150"/>
            <a:chExt cx="805775" cy="758400"/>
          </a:xfrm>
        </p:grpSpPr>
        <p:sp>
          <p:nvSpPr>
            <p:cNvPr id="306" name="Google Shape;306;p15"/>
            <p:cNvSpPr/>
            <p:nvPr/>
          </p:nvSpPr>
          <p:spPr>
            <a:xfrm>
              <a:off x="5648925" y="1292875"/>
              <a:ext cx="672200" cy="731675"/>
            </a:xfrm>
            <a:custGeom>
              <a:rect b="b" l="l" r="r" t="t"/>
              <a:pathLst>
                <a:path extrusionOk="0" h="29267" w="26888">
                  <a:moveTo>
                    <a:pt x="18856" y="25556"/>
                  </a:moveTo>
                  <a:cubicBezTo>
                    <a:pt x="19673" y="25556"/>
                    <a:pt x="20484" y="25631"/>
                    <a:pt x="21282" y="25818"/>
                  </a:cubicBezTo>
                  <a:cubicBezTo>
                    <a:pt x="22371" y="26071"/>
                    <a:pt x="23188" y="26504"/>
                    <a:pt x="23712" y="27089"/>
                  </a:cubicBezTo>
                  <a:cubicBezTo>
                    <a:pt x="23964" y="27381"/>
                    <a:pt x="24065" y="27663"/>
                    <a:pt x="23994" y="27915"/>
                  </a:cubicBezTo>
                  <a:cubicBezTo>
                    <a:pt x="23893" y="28258"/>
                    <a:pt x="23530" y="28561"/>
                    <a:pt x="22986" y="28732"/>
                  </a:cubicBezTo>
                  <a:cubicBezTo>
                    <a:pt x="22573" y="28853"/>
                    <a:pt x="22099" y="28883"/>
                    <a:pt x="21696" y="28883"/>
                  </a:cubicBezTo>
                  <a:cubicBezTo>
                    <a:pt x="21608" y="28884"/>
                    <a:pt x="21521" y="28885"/>
                    <a:pt x="21435" y="28885"/>
                  </a:cubicBezTo>
                  <a:cubicBezTo>
                    <a:pt x="18711" y="28885"/>
                    <a:pt x="16491" y="28270"/>
                    <a:pt x="14830" y="27048"/>
                  </a:cubicBezTo>
                  <a:cubicBezTo>
                    <a:pt x="14568" y="26857"/>
                    <a:pt x="14185" y="26514"/>
                    <a:pt x="14064" y="26121"/>
                  </a:cubicBezTo>
                  <a:cubicBezTo>
                    <a:pt x="15645" y="25841"/>
                    <a:pt x="17260" y="25556"/>
                    <a:pt x="18856" y="25556"/>
                  </a:cubicBezTo>
                  <a:close/>
                  <a:moveTo>
                    <a:pt x="26131" y="0"/>
                  </a:moveTo>
                  <a:lnTo>
                    <a:pt x="25768" y="101"/>
                  </a:lnTo>
                  <a:cubicBezTo>
                    <a:pt x="26484" y="2783"/>
                    <a:pt x="25617" y="5868"/>
                    <a:pt x="23601" y="7783"/>
                  </a:cubicBezTo>
                  <a:cubicBezTo>
                    <a:pt x="23420" y="7964"/>
                    <a:pt x="23238" y="8126"/>
                    <a:pt x="23047" y="8287"/>
                  </a:cubicBezTo>
                  <a:cubicBezTo>
                    <a:pt x="22764" y="8529"/>
                    <a:pt x="22462" y="8781"/>
                    <a:pt x="22200" y="9073"/>
                  </a:cubicBezTo>
                  <a:cubicBezTo>
                    <a:pt x="20829" y="10535"/>
                    <a:pt x="20425" y="12562"/>
                    <a:pt x="21000" y="15082"/>
                  </a:cubicBezTo>
                  <a:lnTo>
                    <a:pt x="21050" y="15314"/>
                  </a:lnTo>
                  <a:cubicBezTo>
                    <a:pt x="21363" y="16644"/>
                    <a:pt x="21675" y="18016"/>
                    <a:pt x="21171" y="19266"/>
                  </a:cubicBezTo>
                  <a:cubicBezTo>
                    <a:pt x="20657" y="20566"/>
                    <a:pt x="19982" y="21524"/>
                    <a:pt x="19075" y="22300"/>
                  </a:cubicBezTo>
                  <a:cubicBezTo>
                    <a:pt x="18097" y="23137"/>
                    <a:pt x="16847" y="23812"/>
                    <a:pt x="15223" y="24397"/>
                  </a:cubicBezTo>
                  <a:cubicBezTo>
                    <a:pt x="14538" y="24639"/>
                    <a:pt x="13822" y="24951"/>
                    <a:pt x="13671" y="25657"/>
                  </a:cubicBezTo>
                  <a:cubicBezTo>
                    <a:pt x="13661" y="25708"/>
                    <a:pt x="13651" y="25758"/>
                    <a:pt x="13651" y="25808"/>
                  </a:cubicBezTo>
                  <a:cubicBezTo>
                    <a:pt x="12080" y="26097"/>
                    <a:pt x="10481" y="26370"/>
                    <a:pt x="8900" y="26370"/>
                  </a:cubicBezTo>
                  <a:cubicBezTo>
                    <a:pt x="8330" y="26370"/>
                    <a:pt x="7762" y="26335"/>
                    <a:pt x="7199" y="26252"/>
                  </a:cubicBezTo>
                  <a:cubicBezTo>
                    <a:pt x="6342" y="26111"/>
                    <a:pt x="5485" y="25869"/>
                    <a:pt x="4658" y="25647"/>
                  </a:cubicBezTo>
                  <a:cubicBezTo>
                    <a:pt x="3973" y="25456"/>
                    <a:pt x="3247" y="25254"/>
                    <a:pt x="2531" y="25113"/>
                  </a:cubicBezTo>
                  <a:cubicBezTo>
                    <a:pt x="1797" y="24968"/>
                    <a:pt x="1030" y="24888"/>
                    <a:pt x="260" y="24888"/>
                  </a:cubicBezTo>
                  <a:cubicBezTo>
                    <a:pt x="174" y="24888"/>
                    <a:pt x="87" y="24889"/>
                    <a:pt x="1" y="24891"/>
                  </a:cubicBezTo>
                  <a:lnTo>
                    <a:pt x="1" y="25264"/>
                  </a:lnTo>
                  <a:cubicBezTo>
                    <a:pt x="52" y="25263"/>
                    <a:pt x="104" y="25263"/>
                    <a:pt x="156" y="25263"/>
                  </a:cubicBezTo>
                  <a:cubicBezTo>
                    <a:pt x="932" y="25263"/>
                    <a:pt x="1714" y="25334"/>
                    <a:pt x="2461" y="25476"/>
                  </a:cubicBezTo>
                  <a:cubicBezTo>
                    <a:pt x="3166" y="25617"/>
                    <a:pt x="3872" y="25818"/>
                    <a:pt x="4547" y="26010"/>
                  </a:cubicBezTo>
                  <a:cubicBezTo>
                    <a:pt x="5394" y="26232"/>
                    <a:pt x="6251" y="26484"/>
                    <a:pt x="7128" y="26615"/>
                  </a:cubicBezTo>
                  <a:cubicBezTo>
                    <a:pt x="7712" y="26701"/>
                    <a:pt x="8299" y="26738"/>
                    <a:pt x="8885" y="26738"/>
                  </a:cubicBezTo>
                  <a:cubicBezTo>
                    <a:pt x="10495" y="26738"/>
                    <a:pt x="12107" y="26462"/>
                    <a:pt x="13681" y="26181"/>
                  </a:cubicBezTo>
                  <a:cubicBezTo>
                    <a:pt x="13802" y="26575"/>
                    <a:pt x="14104" y="26978"/>
                    <a:pt x="14608" y="27341"/>
                  </a:cubicBezTo>
                  <a:cubicBezTo>
                    <a:pt x="16332" y="28621"/>
                    <a:pt x="18641" y="29266"/>
                    <a:pt x="21444" y="29266"/>
                  </a:cubicBezTo>
                  <a:cubicBezTo>
                    <a:pt x="21534" y="29266"/>
                    <a:pt x="21615" y="29266"/>
                    <a:pt x="21726" y="29226"/>
                  </a:cubicBezTo>
                  <a:cubicBezTo>
                    <a:pt x="22149" y="29206"/>
                    <a:pt x="22653" y="29196"/>
                    <a:pt x="23127" y="29045"/>
                  </a:cubicBezTo>
                  <a:cubicBezTo>
                    <a:pt x="23782" y="28843"/>
                    <a:pt x="24246" y="28440"/>
                    <a:pt x="24367" y="27976"/>
                  </a:cubicBezTo>
                  <a:cubicBezTo>
                    <a:pt x="24438" y="27714"/>
                    <a:pt x="24438" y="27290"/>
                    <a:pt x="24004" y="26817"/>
                  </a:cubicBezTo>
                  <a:cubicBezTo>
                    <a:pt x="23430" y="26171"/>
                    <a:pt x="22542" y="25698"/>
                    <a:pt x="21383" y="25425"/>
                  </a:cubicBezTo>
                  <a:cubicBezTo>
                    <a:pt x="20559" y="25232"/>
                    <a:pt x="19726" y="25156"/>
                    <a:pt x="18890" y="25156"/>
                  </a:cubicBezTo>
                  <a:cubicBezTo>
                    <a:pt x="17279" y="25156"/>
                    <a:pt x="15657" y="25439"/>
                    <a:pt x="14064" y="25718"/>
                  </a:cubicBezTo>
                  <a:cubicBezTo>
                    <a:pt x="14165" y="25204"/>
                    <a:pt x="14780" y="24941"/>
                    <a:pt x="15365" y="24740"/>
                  </a:cubicBezTo>
                  <a:cubicBezTo>
                    <a:pt x="17028" y="24145"/>
                    <a:pt x="18318" y="23439"/>
                    <a:pt x="19327" y="22582"/>
                  </a:cubicBezTo>
                  <a:cubicBezTo>
                    <a:pt x="20284" y="21766"/>
                    <a:pt x="20990" y="20758"/>
                    <a:pt x="21534" y="19397"/>
                  </a:cubicBezTo>
                  <a:cubicBezTo>
                    <a:pt x="22089" y="18036"/>
                    <a:pt x="21746" y="16594"/>
                    <a:pt x="21434" y="15213"/>
                  </a:cubicBezTo>
                  <a:lnTo>
                    <a:pt x="21383" y="14991"/>
                  </a:lnTo>
                  <a:cubicBezTo>
                    <a:pt x="20829" y="12562"/>
                    <a:pt x="21182" y="10707"/>
                    <a:pt x="22482" y="9325"/>
                  </a:cubicBezTo>
                  <a:cubicBezTo>
                    <a:pt x="22734" y="9063"/>
                    <a:pt x="23026" y="8811"/>
                    <a:pt x="23299" y="8569"/>
                  </a:cubicBezTo>
                  <a:cubicBezTo>
                    <a:pt x="23490" y="8408"/>
                    <a:pt x="23682" y="8227"/>
                    <a:pt x="23863" y="8055"/>
                  </a:cubicBezTo>
                  <a:cubicBezTo>
                    <a:pt x="25970" y="6049"/>
                    <a:pt x="26888" y="2813"/>
                    <a:pt x="2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5515350" y="1266150"/>
              <a:ext cx="798975" cy="758400"/>
            </a:xfrm>
            <a:custGeom>
              <a:rect b="b" l="l" r="r" t="t"/>
              <a:pathLst>
                <a:path extrusionOk="0" h="30336" w="31959">
                  <a:moveTo>
                    <a:pt x="24525" y="26517"/>
                  </a:moveTo>
                  <a:cubicBezTo>
                    <a:pt x="26074" y="26517"/>
                    <a:pt x="27574" y="26752"/>
                    <a:pt x="28934" y="27432"/>
                  </a:cubicBezTo>
                  <a:cubicBezTo>
                    <a:pt x="29408" y="27674"/>
                    <a:pt x="29912" y="28117"/>
                    <a:pt x="29801" y="28551"/>
                  </a:cubicBezTo>
                  <a:cubicBezTo>
                    <a:pt x="29761" y="28702"/>
                    <a:pt x="29640" y="28874"/>
                    <a:pt x="29438" y="29035"/>
                  </a:cubicBezTo>
                  <a:cubicBezTo>
                    <a:pt x="28790" y="29563"/>
                    <a:pt x="27908" y="29824"/>
                    <a:pt x="26710" y="29824"/>
                  </a:cubicBezTo>
                  <a:cubicBezTo>
                    <a:pt x="26398" y="29824"/>
                    <a:pt x="26064" y="29806"/>
                    <a:pt x="25708" y="29771"/>
                  </a:cubicBezTo>
                  <a:cubicBezTo>
                    <a:pt x="23631" y="29579"/>
                    <a:pt x="21827" y="29035"/>
                    <a:pt x="20365" y="28158"/>
                  </a:cubicBezTo>
                  <a:cubicBezTo>
                    <a:pt x="20103" y="27996"/>
                    <a:pt x="19881" y="27865"/>
                    <a:pt x="19750" y="27674"/>
                  </a:cubicBezTo>
                  <a:cubicBezTo>
                    <a:pt x="19619" y="27513"/>
                    <a:pt x="19548" y="27291"/>
                    <a:pt x="19518" y="27069"/>
                  </a:cubicBezTo>
                  <a:cubicBezTo>
                    <a:pt x="19679" y="27039"/>
                    <a:pt x="19861" y="27008"/>
                    <a:pt x="20022" y="26978"/>
                  </a:cubicBezTo>
                  <a:cubicBezTo>
                    <a:pt x="21515" y="26732"/>
                    <a:pt x="23043" y="26517"/>
                    <a:pt x="24525" y="26517"/>
                  </a:cubicBezTo>
                  <a:close/>
                  <a:moveTo>
                    <a:pt x="28430" y="1"/>
                  </a:moveTo>
                  <a:cubicBezTo>
                    <a:pt x="28289" y="1"/>
                    <a:pt x="28178" y="112"/>
                    <a:pt x="28178" y="253"/>
                  </a:cubicBezTo>
                  <a:cubicBezTo>
                    <a:pt x="28178" y="394"/>
                    <a:pt x="28289" y="505"/>
                    <a:pt x="28430" y="505"/>
                  </a:cubicBezTo>
                  <a:lnTo>
                    <a:pt x="30265" y="505"/>
                  </a:lnTo>
                  <a:cubicBezTo>
                    <a:pt x="30799" y="505"/>
                    <a:pt x="31111" y="1271"/>
                    <a:pt x="31222" y="2007"/>
                  </a:cubicBezTo>
                  <a:cubicBezTo>
                    <a:pt x="31414" y="3237"/>
                    <a:pt x="30960" y="4578"/>
                    <a:pt x="30043" y="5434"/>
                  </a:cubicBezTo>
                  <a:cubicBezTo>
                    <a:pt x="29640" y="5807"/>
                    <a:pt x="29146" y="6100"/>
                    <a:pt x="28631" y="6402"/>
                  </a:cubicBezTo>
                  <a:cubicBezTo>
                    <a:pt x="28188" y="6654"/>
                    <a:pt x="27744" y="6916"/>
                    <a:pt x="27341" y="7239"/>
                  </a:cubicBezTo>
                  <a:cubicBezTo>
                    <a:pt x="25970" y="8368"/>
                    <a:pt x="25153" y="10253"/>
                    <a:pt x="25103" y="12431"/>
                  </a:cubicBezTo>
                  <a:cubicBezTo>
                    <a:pt x="25073" y="13439"/>
                    <a:pt x="25305" y="14427"/>
                    <a:pt x="25526" y="15375"/>
                  </a:cubicBezTo>
                  <a:cubicBezTo>
                    <a:pt x="25748" y="16282"/>
                    <a:pt x="25950" y="17139"/>
                    <a:pt x="25930" y="18006"/>
                  </a:cubicBezTo>
                  <a:cubicBezTo>
                    <a:pt x="25920" y="19478"/>
                    <a:pt x="25264" y="21121"/>
                    <a:pt x="24307" y="22099"/>
                  </a:cubicBezTo>
                  <a:cubicBezTo>
                    <a:pt x="23682" y="22744"/>
                    <a:pt x="22905" y="23167"/>
                    <a:pt x="22089" y="23621"/>
                  </a:cubicBezTo>
                  <a:cubicBezTo>
                    <a:pt x="21514" y="23954"/>
                    <a:pt x="20919" y="24287"/>
                    <a:pt x="20375" y="24700"/>
                  </a:cubicBezTo>
                  <a:cubicBezTo>
                    <a:pt x="19780" y="25154"/>
                    <a:pt x="19407" y="25607"/>
                    <a:pt x="19195" y="26111"/>
                  </a:cubicBezTo>
                  <a:cubicBezTo>
                    <a:pt x="19115" y="26303"/>
                    <a:pt x="19064" y="26484"/>
                    <a:pt x="19044" y="26676"/>
                  </a:cubicBezTo>
                  <a:cubicBezTo>
                    <a:pt x="19004" y="26676"/>
                    <a:pt x="18974" y="26686"/>
                    <a:pt x="18943" y="26686"/>
                  </a:cubicBezTo>
                  <a:cubicBezTo>
                    <a:pt x="17505" y="26939"/>
                    <a:pt x="16026" y="27201"/>
                    <a:pt x="14608" y="27201"/>
                  </a:cubicBezTo>
                  <a:cubicBezTo>
                    <a:pt x="14446" y="27201"/>
                    <a:pt x="14285" y="27197"/>
                    <a:pt x="14125" y="27190"/>
                  </a:cubicBezTo>
                  <a:cubicBezTo>
                    <a:pt x="12794" y="27129"/>
                    <a:pt x="11493" y="26666"/>
                    <a:pt x="10233" y="26202"/>
                  </a:cubicBezTo>
                  <a:cubicBezTo>
                    <a:pt x="9618" y="25970"/>
                    <a:pt x="8983" y="25728"/>
                    <a:pt x="8338" y="25557"/>
                  </a:cubicBezTo>
                  <a:cubicBezTo>
                    <a:pt x="6325" y="24983"/>
                    <a:pt x="4247" y="24868"/>
                    <a:pt x="2195" y="24868"/>
                  </a:cubicBezTo>
                  <a:cubicBezTo>
                    <a:pt x="1544" y="24868"/>
                    <a:pt x="896" y="24879"/>
                    <a:pt x="253" y="24891"/>
                  </a:cubicBezTo>
                  <a:cubicBezTo>
                    <a:pt x="112" y="24891"/>
                    <a:pt x="1" y="25002"/>
                    <a:pt x="1" y="25143"/>
                  </a:cubicBezTo>
                  <a:cubicBezTo>
                    <a:pt x="1" y="25274"/>
                    <a:pt x="112" y="25395"/>
                    <a:pt x="253" y="25395"/>
                  </a:cubicBezTo>
                  <a:cubicBezTo>
                    <a:pt x="919" y="25383"/>
                    <a:pt x="1591" y="25370"/>
                    <a:pt x="2265" y="25370"/>
                  </a:cubicBezTo>
                  <a:cubicBezTo>
                    <a:pt x="4253" y="25370"/>
                    <a:pt x="6259" y="25481"/>
                    <a:pt x="8187" y="26031"/>
                  </a:cubicBezTo>
                  <a:cubicBezTo>
                    <a:pt x="8812" y="26212"/>
                    <a:pt x="9437" y="26434"/>
                    <a:pt x="10042" y="26666"/>
                  </a:cubicBezTo>
                  <a:cubicBezTo>
                    <a:pt x="11332" y="27140"/>
                    <a:pt x="12663" y="27623"/>
                    <a:pt x="14084" y="27684"/>
                  </a:cubicBezTo>
                  <a:cubicBezTo>
                    <a:pt x="14225" y="27689"/>
                    <a:pt x="14367" y="27692"/>
                    <a:pt x="14509" y="27692"/>
                  </a:cubicBezTo>
                  <a:cubicBezTo>
                    <a:pt x="15991" y="27692"/>
                    <a:pt x="17523" y="27418"/>
                    <a:pt x="19004" y="27170"/>
                  </a:cubicBezTo>
                  <a:lnTo>
                    <a:pt x="19014" y="27170"/>
                  </a:lnTo>
                  <a:cubicBezTo>
                    <a:pt x="19054" y="27472"/>
                    <a:pt x="19165" y="27765"/>
                    <a:pt x="19347" y="27986"/>
                  </a:cubicBezTo>
                  <a:cubicBezTo>
                    <a:pt x="19548" y="28248"/>
                    <a:pt x="19820" y="28440"/>
                    <a:pt x="20103" y="28601"/>
                  </a:cubicBezTo>
                  <a:cubicBezTo>
                    <a:pt x="21635" y="29509"/>
                    <a:pt x="23500" y="30083"/>
                    <a:pt x="25658" y="30285"/>
                  </a:cubicBezTo>
                  <a:cubicBezTo>
                    <a:pt x="25970" y="30305"/>
                    <a:pt x="26323" y="30335"/>
                    <a:pt x="26686" y="30335"/>
                  </a:cubicBezTo>
                  <a:cubicBezTo>
                    <a:pt x="27694" y="30335"/>
                    <a:pt x="28843" y="30154"/>
                    <a:pt x="29751" y="29488"/>
                  </a:cubicBezTo>
                  <a:cubicBezTo>
                    <a:pt x="30053" y="29247"/>
                    <a:pt x="30234" y="29005"/>
                    <a:pt x="30295" y="28742"/>
                  </a:cubicBezTo>
                  <a:cubicBezTo>
                    <a:pt x="30486" y="27996"/>
                    <a:pt x="29831" y="27381"/>
                    <a:pt x="29156" y="27039"/>
                  </a:cubicBezTo>
                  <a:cubicBezTo>
                    <a:pt x="27711" y="26319"/>
                    <a:pt x="26133" y="26071"/>
                    <a:pt x="24515" y="26071"/>
                  </a:cubicBezTo>
                  <a:cubicBezTo>
                    <a:pt x="23005" y="26071"/>
                    <a:pt x="21460" y="26287"/>
                    <a:pt x="19951" y="26535"/>
                  </a:cubicBezTo>
                  <a:cubicBezTo>
                    <a:pt x="19820" y="26565"/>
                    <a:pt x="19679" y="26575"/>
                    <a:pt x="19558" y="26605"/>
                  </a:cubicBezTo>
                  <a:cubicBezTo>
                    <a:pt x="19578" y="26514"/>
                    <a:pt x="19609" y="26414"/>
                    <a:pt x="19649" y="26323"/>
                  </a:cubicBezTo>
                  <a:cubicBezTo>
                    <a:pt x="19820" y="25910"/>
                    <a:pt x="20163" y="25506"/>
                    <a:pt x="20677" y="25113"/>
                  </a:cubicBezTo>
                  <a:cubicBezTo>
                    <a:pt x="21181" y="24740"/>
                    <a:pt x="21766" y="24407"/>
                    <a:pt x="22331" y="24095"/>
                  </a:cubicBezTo>
                  <a:cubicBezTo>
                    <a:pt x="23147" y="23641"/>
                    <a:pt x="23994" y="23178"/>
                    <a:pt x="24659" y="22482"/>
                  </a:cubicBezTo>
                  <a:cubicBezTo>
                    <a:pt x="25708" y="21423"/>
                    <a:pt x="26424" y="19629"/>
                    <a:pt x="26434" y="18046"/>
                  </a:cubicBezTo>
                  <a:cubicBezTo>
                    <a:pt x="26454" y="17109"/>
                    <a:pt x="26232" y="16181"/>
                    <a:pt x="26020" y="15284"/>
                  </a:cubicBezTo>
                  <a:cubicBezTo>
                    <a:pt x="25809" y="14367"/>
                    <a:pt x="25577" y="13419"/>
                    <a:pt x="25607" y="12471"/>
                  </a:cubicBezTo>
                  <a:cubicBezTo>
                    <a:pt x="25658" y="10445"/>
                    <a:pt x="26414" y="8691"/>
                    <a:pt x="27674" y="7662"/>
                  </a:cubicBezTo>
                  <a:cubicBezTo>
                    <a:pt x="28047" y="7360"/>
                    <a:pt x="28480" y="7098"/>
                    <a:pt x="28894" y="6856"/>
                  </a:cubicBezTo>
                  <a:cubicBezTo>
                    <a:pt x="29408" y="6543"/>
                    <a:pt x="29942" y="6241"/>
                    <a:pt x="30396" y="5807"/>
                  </a:cubicBezTo>
                  <a:cubicBezTo>
                    <a:pt x="31454" y="4830"/>
                    <a:pt x="31958" y="3338"/>
                    <a:pt x="31726" y="1926"/>
                  </a:cubicBezTo>
                  <a:cubicBezTo>
                    <a:pt x="31525" y="716"/>
                    <a:pt x="30991" y="1"/>
                    <a:pt x="30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5"/>
          <p:cNvSpPr txBox="1"/>
          <p:nvPr>
            <p:ph idx="4" type="subTitle"/>
          </p:nvPr>
        </p:nvSpPr>
        <p:spPr>
          <a:xfrm>
            <a:off x="3419250" y="210795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5"/>
          <p:cNvSpPr txBox="1"/>
          <p:nvPr>
            <p:ph hasCustomPrompt="1" idx="5" type="title"/>
          </p:nvPr>
        </p:nvSpPr>
        <p:spPr>
          <a:xfrm>
            <a:off x="4037700" y="1364574"/>
            <a:ext cx="1068600" cy="5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0" name="Google Shape;310;p15"/>
          <p:cNvSpPr txBox="1"/>
          <p:nvPr>
            <p:ph idx="6" type="subTitle"/>
          </p:nvPr>
        </p:nvSpPr>
        <p:spPr>
          <a:xfrm>
            <a:off x="3419250" y="1813600"/>
            <a:ext cx="2305500" cy="4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15"/>
          <p:cNvSpPr txBox="1"/>
          <p:nvPr>
            <p:ph idx="7" type="subTitle"/>
          </p:nvPr>
        </p:nvSpPr>
        <p:spPr>
          <a:xfrm>
            <a:off x="6086813" y="210795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5"/>
          <p:cNvSpPr txBox="1"/>
          <p:nvPr>
            <p:ph hasCustomPrompt="1" idx="8" type="title"/>
          </p:nvPr>
        </p:nvSpPr>
        <p:spPr>
          <a:xfrm>
            <a:off x="6705263" y="1364574"/>
            <a:ext cx="1068600" cy="5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3" name="Google Shape;313;p15"/>
          <p:cNvSpPr txBox="1"/>
          <p:nvPr>
            <p:ph idx="9" type="subTitle"/>
          </p:nvPr>
        </p:nvSpPr>
        <p:spPr>
          <a:xfrm>
            <a:off x="6086813" y="1813600"/>
            <a:ext cx="2305500" cy="4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15"/>
          <p:cNvSpPr txBox="1"/>
          <p:nvPr>
            <p:ph idx="13" type="subTitle"/>
          </p:nvPr>
        </p:nvSpPr>
        <p:spPr>
          <a:xfrm>
            <a:off x="2085469" y="3666371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5"/>
          <p:cNvSpPr txBox="1"/>
          <p:nvPr>
            <p:ph hasCustomPrompt="1" idx="14" type="title"/>
          </p:nvPr>
        </p:nvSpPr>
        <p:spPr>
          <a:xfrm>
            <a:off x="2703919" y="2926134"/>
            <a:ext cx="1068600" cy="5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5"/>
          <p:cNvSpPr txBox="1"/>
          <p:nvPr>
            <p:ph idx="15" type="subTitle"/>
          </p:nvPr>
        </p:nvSpPr>
        <p:spPr>
          <a:xfrm>
            <a:off x="2085475" y="3371996"/>
            <a:ext cx="2305500" cy="4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7" name="Google Shape;317;p15"/>
          <p:cNvSpPr txBox="1"/>
          <p:nvPr>
            <p:ph idx="16" type="subTitle"/>
          </p:nvPr>
        </p:nvSpPr>
        <p:spPr>
          <a:xfrm>
            <a:off x="4753031" y="3666371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5"/>
          <p:cNvSpPr txBox="1"/>
          <p:nvPr>
            <p:ph hasCustomPrompt="1" idx="17" type="title"/>
          </p:nvPr>
        </p:nvSpPr>
        <p:spPr>
          <a:xfrm>
            <a:off x="5371481" y="2926134"/>
            <a:ext cx="1068600" cy="5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5"/>
          <p:cNvSpPr txBox="1"/>
          <p:nvPr>
            <p:ph idx="18" type="subTitle"/>
          </p:nvPr>
        </p:nvSpPr>
        <p:spPr>
          <a:xfrm>
            <a:off x="4753031" y="3371996"/>
            <a:ext cx="2305500" cy="4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/>
          <p:nvPr/>
        </p:nvSpPr>
        <p:spPr>
          <a:xfrm flipH="1">
            <a:off x="-416125" y="4008828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2" name="Google Shape;322;p16"/>
          <p:cNvSpPr/>
          <p:nvPr/>
        </p:nvSpPr>
        <p:spPr>
          <a:xfrm flipH="1">
            <a:off x="-414591" y="4162478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23" name="Google Shape;323;p16"/>
          <p:cNvSpPr txBox="1"/>
          <p:nvPr>
            <p:ph type="title"/>
          </p:nvPr>
        </p:nvSpPr>
        <p:spPr>
          <a:xfrm>
            <a:off x="3498375" y="1428994"/>
            <a:ext cx="4932300" cy="9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4" name="Google Shape;324;p16"/>
          <p:cNvSpPr txBox="1"/>
          <p:nvPr>
            <p:ph hasCustomPrompt="1" idx="2" type="title"/>
          </p:nvPr>
        </p:nvSpPr>
        <p:spPr>
          <a:xfrm>
            <a:off x="6922875" y="539506"/>
            <a:ext cx="15078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/>
          <p:nvPr>
            <p:ph idx="1" type="subTitle"/>
          </p:nvPr>
        </p:nvSpPr>
        <p:spPr>
          <a:xfrm>
            <a:off x="3018900" y="2810175"/>
            <a:ext cx="2339100" cy="9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294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328" name="Google Shape;328;p17"/>
          <p:cNvSpPr/>
          <p:nvPr/>
        </p:nvSpPr>
        <p:spPr>
          <a:xfrm flipH="1">
            <a:off x="-416125" y="4221496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8513435" y="3347876"/>
            <a:ext cx="303692" cy="948901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149402" y="4144622"/>
            <a:ext cx="156521" cy="579739"/>
          </a:xfrm>
          <a:custGeom>
            <a:rect b="b" l="l" r="r" t="t"/>
            <a:pathLst>
              <a:path extrusionOk="0" h="3100" w="837">
                <a:moveTo>
                  <a:pt x="338" y="1"/>
                </a:moveTo>
                <a:cubicBezTo>
                  <a:pt x="237" y="1"/>
                  <a:pt x="168" y="117"/>
                  <a:pt x="131" y="217"/>
                </a:cubicBezTo>
                <a:cubicBezTo>
                  <a:pt x="0" y="610"/>
                  <a:pt x="71" y="1023"/>
                  <a:pt x="131" y="1417"/>
                </a:cubicBezTo>
                <a:cubicBezTo>
                  <a:pt x="222" y="1941"/>
                  <a:pt x="323" y="2536"/>
                  <a:pt x="403" y="3080"/>
                </a:cubicBezTo>
                <a:cubicBezTo>
                  <a:pt x="475" y="3091"/>
                  <a:pt x="553" y="3099"/>
                  <a:pt x="627" y="3099"/>
                </a:cubicBezTo>
                <a:cubicBezTo>
                  <a:pt x="688" y="3099"/>
                  <a:pt x="747" y="3094"/>
                  <a:pt x="797" y="3080"/>
                </a:cubicBezTo>
                <a:cubicBezTo>
                  <a:pt x="837" y="2334"/>
                  <a:pt x="837" y="1568"/>
                  <a:pt x="756" y="761"/>
                </a:cubicBezTo>
                <a:cubicBezTo>
                  <a:pt x="746" y="560"/>
                  <a:pt x="706" y="318"/>
                  <a:pt x="605" y="156"/>
                </a:cubicBezTo>
                <a:cubicBezTo>
                  <a:pt x="555" y="76"/>
                  <a:pt x="474" y="25"/>
                  <a:pt x="373" y="5"/>
                </a:cubicBezTo>
                <a:cubicBezTo>
                  <a:pt x="361" y="2"/>
                  <a:pt x="350" y="1"/>
                  <a:pt x="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"/>
          <p:cNvSpPr/>
          <p:nvPr/>
        </p:nvSpPr>
        <p:spPr>
          <a:xfrm>
            <a:off x="-24275" y="3983976"/>
            <a:ext cx="9192541" cy="1159531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-24275" y="4332516"/>
            <a:ext cx="9192582" cy="810915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34" name="Google Shape;334;p18"/>
          <p:cNvSpPr txBox="1"/>
          <p:nvPr>
            <p:ph type="title"/>
          </p:nvPr>
        </p:nvSpPr>
        <p:spPr>
          <a:xfrm>
            <a:off x="713225" y="2294450"/>
            <a:ext cx="4974600" cy="531900"/>
          </a:xfrm>
          <a:prstGeom prst="rect">
            <a:avLst/>
          </a:prstGeom>
          <a:effectLst>
            <a:outerShdw rotWithShape="0" algn="bl" dir="300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5" name="Google Shape;335;p18"/>
          <p:cNvSpPr txBox="1"/>
          <p:nvPr>
            <p:ph idx="1" type="subTitle"/>
          </p:nvPr>
        </p:nvSpPr>
        <p:spPr>
          <a:xfrm>
            <a:off x="713225" y="539500"/>
            <a:ext cx="4974600" cy="16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/>
          <p:nvPr>
            <p:ph idx="2" type="pic"/>
          </p:nvPr>
        </p:nvSpPr>
        <p:spPr>
          <a:xfrm flipH="1">
            <a:off x="713225" y="571350"/>
            <a:ext cx="2890800" cy="40008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9"/>
          <p:cNvSpPr txBox="1"/>
          <p:nvPr>
            <p:ph type="title"/>
          </p:nvPr>
        </p:nvSpPr>
        <p:spPr>
          <a:xfrm>
            <a:off x="4211950" y="873400"/>
            <a:ext cx="3864900" cy="19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9" name="Google Shape;339;p19"/>
          <p:cNvSpPr txBox="1"/>
          <p:nvPr>
            <p:ph idx="1" type="subTitle"/>
          </p:nvPr>
        </p:nvSpPr>
        <p:spPr>
          <a:xfrm>
            <a:off x="4211950" y="2858800"/>
            <a:ext cx="3864900" cy="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19"/>
          <p:cNvSpPr/>
          <p:nvPr/>
        </p:nvSpPr>
        <p:spPr>
          <a:xfrm flipH="1">
            <a:off x="-416125" y="4172146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8332002" y="2590347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42" name="Google Shape;342;p19"/>
          <p:cNvGrpSpPr/>
          <p:nvPr/>
        </p:nvGrpSpPr>
        <p:grpSpPr>
          <a:xfrm flipH="1" rot="-3891737">
            <a:off x="-493857" y="-674129"/>
            <a:ext cx="1701288" cy="1601262"/>
            <a:chOff x="5515350" y="1266150"/>
            <a:chExt cx="805775" cy="758400"/>
          </a:xfrm>
        </p:grpSpPr>
        <p:sp>
          <p:nvSpPr>
            <p:cNvPr id="343" name="Google Shape;343;p19"/>
            <p:cNvSpPr/>
            <p:nvPr/>
          </p:nvSpPr>
          <p:spPr>
            <a:xfrm>
              <a:off x="5648925" y="1292875"/>
              <a:ext cx="672200" cy="731675"/>
            </a:xfrm>
            <a:custGeom>
              <a:rect b="b" l="l" r="r" t="t"/>
              <a:pathLst>
                <a:path extrusionOk="0" h="29267" w="26888">
                  <a:moveTo>
                    <a:pt x="18856" y="25556"/>
                  </a:moveTo>
                  <a:cubicBezTo>
                    <a:pt x="19673" y="25556"/>
                    <a:pt x="20484" y="25631"/>
                    <a:pt x="21282" y="25818"/>
                  </a:cubicBezTo>
                  <a:cubicBezTo>
                    <a:pt x="22371" y="26071"/>
                    <a:pt x="23188" y="26504"/>
                    <a:pt x="23712" y="27089"/>
                  </a:cubicBezTo>
                  <a:cubicBezTo>
                    <a:pt x="23964" y="27381"/>
                    <a:pt x="24065" y="27663"/>
                    <a:pt x="23994" y="27915"/>
                  </a:cubicBezTo>
                  <a:cubicBezTo>
                    <a:pt x="23893" y="28258"/>
                    <a:pt x="23530" y="28561"/>
                    <a:pt x="22986" y="28732"/>
                  </a:cubicBezTo>
                  <a:cubicBezTo>
                    <a:pt x="22573" y="28853"/>
                    <a:pt x="22099" y="28883"/>
                    <a:pt x="21696" y="28883"/>
                  </a:cubicBezTo>
                  <a:cubicBezTo>
                    <a:pt x="21608" y="28884"/>
                    <a:pt x="21521" y="28885"/>
                    <a:pt x="21435" y="28885"/>
                  </a:cubicBezTo>
                  <a:cubicBezTo>
                    <a:pt x="18711" y="28885"/>
                    <a:pt x="16491" y="28270"/>
                    <a:pt x="14830" y="27048"/>
                  </a:cubicBezTo>
                  <a:cubicBezTo>
                    <a:pt x="14568" y="26857"/>
                    <a:pt x="14185" y="26514"/>
                    <a:pt x="14064" y="26121"/>
                  </a:cubicBezTo>
                  <a:cubicBezTo>
                    <a:pt x="15645" y="25841"/>
                    <a:pt x="17260" y="25556"/>
                    <a:pt x="18856" y="25556"/>
                  </a:cubicBezTo>
                  <a:close/>
                  <a:moveTo>
                    <a:pt x="26131" y="0"/>
                  </a:moveTo>
                  <a:lnTo>
                    <a:pt x="25768" y="101"/>
                  </a:lnTo>
                  <a:cubicBezTo>
                    <a:pt x="26484" y="2783"/>
                    <a:pt x="25617" y="5868"/>
                    <a:pt x="23601" y="7783"/>
                  </a:cubicBezTo>
                  <a:cubicBezTo>
                    <a:pt x="23420" y="7964"/>
                    <a:pt x="23238" y="8126"/>
                    <a:pt x="23047" y="8287"/>
                  </a:cubicBezTo>
                  <a:cubicBezTo>
                    <a:pt x="22764" y="8529"/>
                    <a:pt x="22462" y="8781"/>
                    <a:pt x="22200" y="9073"/>
                  </a:cubicBezTo>
                  <a:cubicBezTo>
                    <a:pt x="20829" y="10535"/>
                    <a:pt x="20425" y="12562"/>
                    <a:pt x="21000" y="15082"/>
                  </a:cubicBezTo>
                  <a:lnTo>
                    <a:pt x="21050" y="15314"/>
                  </a:lnTo>
                  <a:cubicBezTo>
                    <a:pt x="21363" y="16644"/>
                    <a:pt x="21675" y="18016"/>
                    <a:pt x="21171" y="19266"/>
                  </a:cubicBezTo>
                  <a:cubicBezTo>
                    <a:pt x="20657" y="20566"/>
                    <a:pt x="19982" y="21524"/>
                    <a:pt x="19075" y="22300"/>
                  </a:cubicBezTo>
                  <a:cubicBezTo>
                    <a:pt x="18097" y="23137"/>
                    <a:pt x="16847" y="23812"/>
                    <a:pt x="15223" y="24397"/>
                  </a:cubicBezTo>
                  <a:cubicBezTo>
                    <a:pt x="14538" y="24639"/>
                    <a:pt x="13822" y="24951"/>
                    <a:pt x="13671" y="25657"/>
                  </a:cubicBezTo>
                  <a:cubicBezTo>
                    <a:pt x="13661" y="25708"/>
                    <a:pt x="13651" y="25758"/>
                    <a:pt x="13651" y="25808"/>
                  </a:cubicBezTo>
                  <a:cubicBezTo>
                    <a:pt x="12080" y="26097"/>
                    <a:pt x="10481" y="26370"/>
                    <a:pt x="8900" y="26370"/>
                  </a:cubicBezTo>
                  <a:cubicBezTo>
                    <a:pt x="8330" y="26370"/>
                    <a:pt x="7762" y="26335"/>
                    <a:pt x="7199" y="26252"/>
                  </a:cubicBezTo>
                  <a:cubicBezTo>
                    <a:pt x="6342" y="26111"/>
                    <a:pt x="5485" y="25869"/>
                    <a:pt x="4658" y="25647"/>
                  </a:cubicBezTo>
                  <a:cubicBezTo>
                    <a:pt x="3973" y="25456"/>
                    <a:pt x="3247" y="25254"/>
                    <a:pt x="2531" y="25113"/>
                  </a:cubicBezTo>
                  <a:cubicBezTo>
                    <a:pt x="1797" y="24968"/>
                    <a:pt x="1030" y="24888"/>
                    <a:pt x="260" y="24888"/>
                  </a:cubicBezTo>
                  <a:cubicBezTo>
                    <a:pt x="174" y="24888"/>
                    <a:pt x="87" y="24889"/>
                    <a:pt x="1" y="24891"/>
                  </a:cubicBezTo>
                  <a:lnTo>
                    <a:pt x="1" y="25264"/>
                  </a:lnTo>
                  <a:cubicBezTo>
                    <a:pt x="52" y="25263"/>
                    <a:pt x="104" y="25263"/>
                    <a:pt x="156" y="25263"/>
                  </a:cubicBezTo>
                  <a:cubicBezTo>
                    <a:pt x="932" y="25263"/>
                    <a:pt x="1714" y="25334"/>
                    <a:pt x="2461" y="25476"/>
                  </a:cubicBezTo>
                  <a:cubicBezTo>
                    <a:pt x="3166" y="25617"/>
                    <a:pt x="3872" y="25818"/>
                    <a:pt x="4547" y="26010"/>
                  </a:cubicBezTo>
                  <a:cubicBezTo>
                    <a:pt x="5394" y="26232"/>
                    <a:pt x="6251" y="26484"/>
                    <a:pt x="7128" y="26615"/>
                  </a:cubicBezTo>
                  <a:cubicBezTo>
                    <a:pt x="7712" y="26701"/>
                    <a:pt x="8299" y="26738"/>
                    <a:pt x="8885" y="26738"/>
                  </a:cubicBezTo>
                  <a:cubicBezTo>
                    <a:pt x="10495" y="26738"/>
                    <a:pt x="12107" y="26462"/>
                    <a:pt x="13681" y="26181"/>
                  </a:cubicBezTo>
                  <a:cubicBezTo>
                    <a:pt x="13802" y="26575"/>
                    <a:pt x="14104" y="26978"/>
                    <a:pt x="14608" y="27341"/>
                  </a:cubicBezTo>
                  <a:cubicBezTo>
                    <a:pt x="16332" y="28621"/>
                    <a:pt x="18641" y="29266"/>
                    <a:pt x="21444" y="29266"/>
                  </a:cubicBezTo>
                  <a:cubicBezTo>
                    <a:pt x="21534" y="29266"/>
                    <a:pt x="21615" y="29266"/>
                    <a:pt x="21726" y="29226"/>
                  </a:cubicBezTo>
                  <a:cubicBezTo>
                    <a:pt x="22149" y="29206"/>
                    <a:pt x="22653" y="29196"/>
                    <a:pt x="23127" y="29045"/>
                  </a:cubicBezTo>
                  <a:cubicBezTo>
                    <a:pt x="23782" y="28843"/>
                    <a:pt x="24246" y="28440"/>
                    <a:pt x="24367" y="27976"/>
                  </a:cubicBezTo>
                  <a:cubicBezTo>
                    <a:pt x="24438" y="27714"/>
                    <a:pt x="24438" y="27290"/>
                    <a:pt x="24004" y="26817"/>
                  </a:cubicBezTo>
                  <a:cubicBezTo>
                    <a:pt x="23430" y="26171"/>
                    <a:pt x="22542" y="25698"/>
                    <a:pt x="21383" y="25425"/>
                  </a:cubicBezTo>
                  <a:cubicBezTo>
                    <a:pt x="20559" y="25232"/>
                    <a:pt x="19726" y="25156"/>
                    <a:pt x="18890" y="25156"/>
                  </a:cubicBezTo>
                  <a:cubicBezTo>
                    <a:pt x="17279" y="25156"/>
                    <a:pt x="15657" y="25439"/>
                    <a:pt x="14064" y="25718"/>
                  </a:cubicBezTo>
                  <a:cubicBezTo>
                    <a:pt x="14165" y="25204"/>
                    <a:pt x="14780" y="24941"/>
                    <a:pt x="15365" y="24740"/>
                  </a:cubicBezTo>
                  <a:cubicBezTo>
                    <a:pt x="17028" y="24145"/>
                    <a:pt x="18318" y="23439"/>
                    <a:pt x="19327" y="22582"/>
                  </a:cubicBezTo>
                  <a:cubicBezTo>
                    <a:pt x="20284" y="21766"/>
                    <a:pt x="20990" y="20758"/>
                    <a:pt x="21534" y="19397"/>
                  </a:cubicBezTo>
                  <a:cubicBezTo>
                    <a:pt x="22089" y="18036"/>
                    <a:pt x="21746" y="16594"/>
                    <a:pt x="21434" y="15213"/>
                  </a:cubicBezTo>
                  <a:lnTo>
                    <a:pt x="21383" y="14991"/>
                  </a:lnTo>
                  <a:cubicBezTo>
                    <a:pt x="20829" y="12562"/>
                    <a:pt x="21182" y="10707"/>
                    <a:pt x="22482" y="9325"/>
                  </a:cubicBezTo>
                  <a:cubicBezTo>
                    <a:pt x="22734" y="9063"/>
                    <a:pt x="23026" y="8811"/>
                    <a:pt x="23299" y="8569"/>
                  </a:cubicBezTo>
                  <a:cubicBezTo>
                    <a:pt x="23490" y="8408"/>
                    <a:pt x="23682" y="8227"/>
                    <a:pt x="23863" y="8055"/>
                  </a:cubicBezTo>
                  <a:cubicBezTo>
                    <a:pt x="25970" y="6049"/>
                    <a:pt x="26888" y="2813"/>
                    <a:pt x="2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5515350" y="1266150"/>
              <a:ext cx="798975" cy="758400"/>
            </a:xfrm>
            <a:custGeom>
              <a:rect b="b" l="l" r="r" t="t"/>
              <a:pathLst>
                <a:path extrusionOk="0" h="30336" w="31959">
                  <a:moveTo>
                    <a:pt x="24525" y="26517"/>
                  </a:moveTo>
                  <a:cubicBezTo>
                    <a:pt x="26074" y="26517"/>
                    <a:pt x="27574" y="26752"/>
                    <a:pt x="28934" y="27432"/>
                  </a:cubicBezTo>
                  <a:cubicBezTo>
                    <a:pt x="29408" y="27674"/>
                    <a:pt x="29912" y="28117"/>
                    <a:pt x="29801" y="28551"/>
                  </a:cubicBezTo>
                  <a:cubicBezTo>
                    <a:pt x="29761" y="28702"/>
                    <a:pt x="29640" y="28874"/>
                    <a:pt x="29438" y="29035"/>
                  </a:cubicBezTo>
                  <a:cubicBezTo>
                    <a:pt x="28790" y="29563"/>
                    <a:pt x="27908" y="29824"/>
                    <a:pt x="26710" y="29824"/>
                  </a:cubicBezTo>
                  <a:cubicBezTo>
                    <a:pt x="26398" y="29824"/>
                    <a:pt x="26064" y="29806"/>
                    <a:pt x="25708" y="29771"/>
                  </a:cubicBezTo>
                  <a:cubicBezTo>
                    <a:pt x="23631" y="29579"/>
                    <a:pt x="21827" y="29035"/>
                    <a:pt x="20365" y="28158"/>
                  </a:cubicBezTo>
                  <a:cubicBezTo>
                    <a:pt x="20103" y="27996"/>
                    <a:pt x="19881" y="27865"/>
                    <a:pt x="19750" y="27674"/>
                  </a:cubicBezTo>
                  <a:cubicBezTo>
                    <a:pt x="19619" y="27513"/>
                    <a:pt x="19548" y="27291"/>
                    <a:pt x="19518" y="27069"/>
                  </a:cubicBezTo>
                  <a:cubicBezTo>
                    <a:pt x="19679" y="27039"/>
                    <a:pt x="19861" y="27008"/>
                    <a:pt x="20022" y="26978"/>
                  </a:cubicBezTo>
                  <a:cubicBezTo>
                    <a:pt x="21515" y="26732"/>
                    <a:pt x="23043" y="26517"/>
                    <a:pt x="24525" y="26517"/>
                  </a:cubicBezTo>
                  <a:close/>
                  <a:moveTo>
                    <a:pt x="28430" y="1"/>
                  </a:moveTo>
                  <a:cubicBezTo>
                    <a:pt x="28289" y="1"/>
                    <a:pt x="28178" y="112"/>
                    <a:pt x="28178" y="253"/>
                  </a:cubicBezTo>
                  <a:cubicBezTo>
                    <a:pt x="28178" y="394"/>
                    <a:pt x="28289" y="505"/>
                    <a:pt x="28430" y="505"/>
                  </a:cubicBezTo>
                  <a:lnTo>
                    <a:pt x="30265" y="505"/>
                  </a:lnTo>
                  <a:cubicBezTo>
                    <a:pt x="30799" y="505"/>
                    <a:pt x="31111" y="1271"/>
                    <a:pt x="31222" y="2007"/>
                  </a:cubicBezTo>
                  <a:cubicBezTo>
                    <a:pt x="31414" y="3237"/>
                    <a:pt x="30960" y="4578"/>
                    <a:pt x="30043" y="5434"/>
                  </a:cubicBezTo>
                  <a:cubicBezTo>
                    <a:pt x="29640" y="5807"/>
                    <a:pt x="29146" y="6100"/>
                    <a:pt x="28631" y="6402"/>
                  </a:cubicBezTo>
                  <a:cubicBezTo>
                    <a:pt x="28188" y="6654"/>
                    <a:pt x="27744" y="6916"/>
                    <a:pt x="27341" y="7239"/>
                  </a:cubicBezTo>
                  <a:cubicBezTo>
                    <a:pt x="25970" y="8368"/>
                    <a:pt x="25153" y="10253"/>
                    <a:pt x="25103" y="12431"/>
                  </a:cubicBezTo>
                  <a:cubicBezTo>
                    <a:pt x="25073" y="13439"/>
                    <a:pt x="25305" y="14427"/>
                    <a:pt x="25526" y="15375"/>
                  </a:cubicBezTo>
                  <a:cubicBezTo>
                    <a:pt x="25748" y="16282"/>
                    <a:pt x="25950" y="17139"/>
                    <a:pt x="25930" y="18006"/>
                  </a:cubicBezTo>
                  <a:cubicBezTo>
                    <a:pt x="25920" y="19478"/>
                    <a:pt x="25264" y="21121"/>
                    <a:pt x="24307" y="22099"/>
                  </a:cubicBezTo>
                  <a:cubicBezTo>
                    <a:pt x="23682" y="22744"/>
                    <a:pt x="22905" y="23167"/>
                    <a:pt x="22089" y="23621"/>
                  </a:cubicBezTo>
                  <a:cubicBezTo>
                    <a:pt x="21514" y="23954"/>
                    <a:pt x="20919" y="24287"/>
                    <a:pt x="20375" y="24700"/>
                  </a:cubicBezTo>
                  <a:cubicBezTo>
                    <a:pt x="19780" y="25154"/>
                    <a:pt x="19407" y="25607"/>
                    <a:pt x="19195" y="26111"/>
                  </a:cubicBezTo>
                  <a:cubicBezTo>
                    <a:pt x="19115" y="26303"/>
                    <a:pt x="19064" y="26484"/>
                    <a:pt x="19044" y="26676"/>
                  </a:cubicBezTo>
                  <a:cubicBezTo>
                    <a:pt x="19004" y="26676"/>
                    <a:pt x="18974" y="26686"/>
                    <a:pt x="18943" y="26686"/>
                  </a:cubicBezTo>
                  <a:cubicBezTo>
                    <a:pt x="17505" y="26939"/>
                    <a:pt x="16026" y="27201"/>
                    <a:pt x="14608" y="27201"/>
                  </a:cubicBezTo>
                  <a:cubicBezTo>
                    <a:pt x="14446" y="27201"/>
                    <a:pt x="14285" y="27197"/>
                    <a:pt x="14125" y="27190"/>
                  </a:cubicBezTo>
                  <a:cubicBezTo>
                    <a:pt x="12794" y="27129"/>
                    <a:pt x="11493" y="26666"/>
                    <a:pt x="10233" y="26202"/>
                  </a:cubicBezTo>
                  <a:cubicBezTo>
                    <a:pt x="9618" y="25970"/>
                    <a:pt x="8983" y="25728"/>
                    <a:pt x="8338" y="25557"/>
                  </a:cubicBezTo>
                  <a:cubicBezTo>
                    <a:pt x="6325" y="24983"/>
                    <a:pt x="4247" y="24868"/>
                    <a:pt x="2195" y="24868"/>
                  </a:cubicBezTo>
                  <a:cubicBezTo>
                    <a:pt x="1544" y="24868"/>
                    <a:pt x="896" y="24879"/>
                    <a:pt x="253" y="24891"/>
                  </a:cubicBezTo>
                  <a:cubicBezTo>
                    <a:pt x="112" y="24891"/>
                    <a:pt x="1" y="25002"/>
                    <a:pt x="1" y="25143"/>
                  </a:cubicBezTo>
                  <a:cubicBezTo>
                    <a:pt x="1" y="25274"/>
                    <a:pt x="112" y="25395"/>
                    <a:pt x="253" y="25395"/>
                  </a:cubicBezTo>
                  <a:cubicBezTo>
                    <a:pt x="919" y="25383"/>
                    <a:pt x="1591" y="25370"/>
                    <a:pt x="2265" y="25370"/>
                  </a:cubicBezTo>
                  <a:cubicBezTo>
                    <a:pt x="4253" y="25370"/>
                    <a:pt x="6259" y="25481"/>
                    <a:pt x="8187" y="26031"/>
                  </a:cubicBezTo>
                  <a:cubicBezTo>
                    <a:pt x="8812" y="26212"/>
                    <a:pt x="9437" y="26434"/>
                    <a:pt x="10042" y="26666"/>
                  </a:cubicBezTo>
                  <a:cubicBezTo>
                    <a:pt x="11332" y="27140"/>
                    <a:pt x="12663" y="27623"/>
                    <a:pt x="14084" y="27684"/>
                  </a:cubicBezTo>
                  <a:cubicBezTo>
                    <a:pt x="14225" y="27689"/>
                    <a:pt x="14367" y="27692"/>
                    <a:pt x="14509" y="27692"/>
                  </a:cubicBezTo>
                  <a:cubicBezTo>
                    <a:pt x="15991" y="27692"/>
                    <a:pt x="17523" y="27418"/>
                    <a:pt x="19004" y="27170"/>
                  </a:cubicBezTo>
                  <a:lnTo>
                    <a:pt x="19014" y="27170"/>
                  </a:lnTo>
                  <a:cubicBezTo>
                    <a:pt x="19054" y="27472"/>
                    <a:pt x="19165" y="27765"/>
                    <a:pt x="19347" y="27986"/>
                  </a:cubicBezTo>
                  <a:cubicBezTo>
                    <a:pt x="19548" y="28248"/>
                    <a:pt x="19820" y="28440"/>
                    <a:pt x="20103" y="28601"/>
                  </a:cubicBezTo>
                  <a:cubicBezTo>
                    <a:pt x="21635" y="29509"/>
                    <a:pt x="23500" y="30083"/>
                    <a:pt x="25658" y="30285"/>
                  </a:cubicBezTo>
                  <a:cubicBezTo>
                    <a:pt x="25970" y="30305"/>
                    <a:pt x="26323" y="30335"/>
                    <a:pt x="26686" y="30335"/>
                  </a:cubicBezTo>
                  <a:cubicBezTo>
                    <a:pt x="27694" y="30335"/>
                    <a:pt x="28843" y="30154"/>
                    <a:pt x="29751" y="29488"/>
                  </a:cubicBezTo>
                  <a:cubicBezTo>
                    <a:pt x="30053" y="29247"/>
                    <a:pt x="30234" y="29005"/>
                    <a:pt x="30295" y="28742"/>
                  </a:cubicBezTo>
                  <a:cubicBezTo>
                    <a:pt x="30486" y="27996"/>
                    <a:pt x="29831" y="27381"/>
                    <a:pt x="29156" y="27039"/>
                  </a:cubicBezTo>
                  <a:cubicBezTo>
                    <a:pt x="27711" y="26319"/>
                    <a:pt x="26133" y="26071"/>
                    <a:pt x="24515" y="26071"/>
                  </a:cubicBezTo>
                  <a:cubicBezTo>
                    <a:pt x="23005" y="26071"/>
                    <a:pt x="21460" y="26287"/>
                    <a:pt x="19951" y="26535"/>
                  </a:cubicBezTo>
                  <a:cubicBezTo>
                    <a:pt x="19820" y="26565"/>
                    <a:pt x="19679" y="26575"/>
                    <a:pt x="19558" y="26605"/>
                  </a:cubicBezTo>
                  <a:cubicBezTo>
                    <a:pt x="19578" y="26514"/>
                    <a:pt x="19609" y="26414"/>
                    <a:pt x="19649" y="26323"/>
                  </a:cubicBezTo>
                  <a:cubicBezTo>
                    <a:pt x="19820" y="25910"/>
                    <a:pt x="20163" y="25506"/>
                    <a:pt x="20677" y="25113"/>
                  </a:cubicBezTo>
                  <a:cubicBezTo>
                    <a:pt x="21181" y="24740"/>
                    <a:pt x="21766" y="24407"/>
                    <a:pt x="22331" y="24095"/>
                  </a:cubicBezTo>
                  <a:cubicBezTo>
                    <a:pt x="23147" y="23641"/>
                    <a:pt x="23994" y="23178"/>
                    <a:pt x="24659" y="22482"/>
                  </a:cubicBezTo>
                  <a:cubicBezTo>
                    <a:pt x="25708" y="21423"/>
                    <a:pt x="26424" y="19629"/>
                    <a:pt x="26434" y="18046"/>
                  </a:cubicBezTo>
                  <a:cubicBezTo>
                    <a:pt x="26454" y="17109"/>
                    <a:pt x="26232" y="16181"/>
                    <a:pt x="26020" y="15284"/>
                  </a:cubicBezTo>
                  <a:cubicBezTo>
                    <a:pt x="25809" y="14367"/>
                    <a:pt x="25577" y="13419"/>
                    <a:pt x="25607" y="12471"/>
                  </a:cubicBezTo>
                  <a:cubicBezTo>
                    <a:pt x="25658" y="10445"/>
                    <a:pt x="26414" y="8691"/>
                    <a:pt x="27674" y="7662"/>
                  </a:cubicBezTo>
                  <a:cubicBezTo>
                    <a:pt x="28047" y="7360"/>
                    <a:pt x="28480" y="7098"/>
                    <a:pt x="28894" y="6856"/>
                  </a:cubicBezTo>
                  <a:cubicBezTo>
                    <a:pt x="29408" y="6543"/>
                    <a:pt x="29942" y="6241"/>
                    <a:pt x="30396" y="5807"/>
                  </a:cubicBezTo>
                  <a:cubicBezTo>
                    <a:pt x="31454" y="4830"/>
                    <a:pt x="31958" y="3338"/>
                    <a:pt x="31726" y="1926"/>
                  </a:cubicBezTo>
                  <a:cubicBezTo>
                    <a:pt x="31525" y="716"/>
                    <a:pt x="30991" y="1"/>
                    <a:pt x="30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 txBox="1"/>
          <p:nvPr>
            <p:ph type="title"/>
          </p:nvPr>
        </p:nvSpPr>
        <p:spPr>
          <a:xfrm>
            <a:off x="713225" y="1585675"/>
            <a:ext cx="3687000" cy="11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7" name="Google Shape;347;p20"/>
          <p:cNvSpPr txBox="1"/>
          <p:nvPr>
            <p:ph idx="1" type="subTitle"/>
          </p:nvPr>
        </p:nvSpPr>
        <p:spPr>
          <a:xfrm>
            <a:off x="713225" y="2752625"/>
            <a:ext cx="36870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20"/>
          <p:cNvSpPr/>
          <p:nvPr/>
        </p:nvSpPr>
        <p:spPr>
          <a:xfrm flipH="1">
            <a:off x="-416125" y="4182246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49" name="Google Shape;349;p20"/>
          <p:cNvGrpSpPr/>
          <p:nvPr/>
        </p:nvGrpSpPr>
        <p:grpSpPr>
          <a:xfrm flipH="1" rot="-3891737">
            <a:off x="-427657" y="-817379"/>
            <a:ext cx="1701288" cy="1601262"/>
            <a:chOff x="5515350" y="1266150"/>
            <a:chExt cx="805775" cy="758400"/>
          </a:xfrm>
        </p:grpSpPr>
        <p:sp>
          <p:nvSpPr>
            <p:cNvPr id="350" name="Google Shape;350;p20"/>
            <p:cNvSpPr/>
            <p:nvPr/>
          </p:nvSpPr>
          <p:spPr>
            <a:xfrm>
              <a:off x="5648925" y="1292875"/>
              <a:ext cx="672200" cy="731675"/>
            </a:xfrm>
            <a:custGeom>
              <a:rect b="b" l="l" r="r" t="t"/>
              <a:pathLst>
                <a:path extrusionOk="0" h="29267" w="26888">
                  <a:moveTo>
                    <a:pt x="18856" y="25556"/>
                  </a:moveTo>
                  <a:cubicBezTo>
                    <a:pt x="19673" y="25556"/>
                    <a:pt x="20484" y="25631"/>
                    <a:pt x="21282" y="25818"/>
                  </a:cubicBezTo>
                  <a:cubicBezTo>
                    <a:pt x="22371" y="26071"/>
                    <a:pt x="23188" y="26504"/>
                    <a:pt x="23712" y="27089"/>
                  </a:cubicBezTo>
                  <a:cubicBezTo>
                    <a:pt x="23964" y="27381"/>
                    <a:pt x="24065" y="27663"/>
                    <a:pt x="23994" y="27915"/>
                  </a:cubicBezTo>
                  <a:cubicBezTo>
                    <a:pt x="23893" y="28258"/>
                    <a:pt x="23530" y="28561"/>
                    <a:pt x="22986" y="28732"/>
                  </a:cubicBezTo>
                  <a:cubicBezTo>
                    <a:pt x="22573" y="28853"/>
                    <a:pt x="22099" y="28883"/>
                    <a:pt x="21696" y="28883"/>
                  </a:cubicBezTo>
                  <a:cubicBezTo>
                    <a:pt x="21608" y="28884"/>
                    <a:pt x="21521" y="28885"/>
                    <a:pt x="21435" y="28885"/>
                  </a:cubicBezTo>
                  <a:cubicBezTo>
                    <a:pt x="18711" y="28885"/>
                    <a:pt x="16491" y="28270"/>
                    <a:pt x="14830" y="27048"/>
                  </a:cubicBezTo>
                  <a:cubicBezTo>
                    <a:pt x="14568" y="26857"/>
                    <a:pt x="14185" y="26514"/>
                    <a:pt x="14064" y="26121"/>
                  </a:cubicBezTo>
                  <a:cubicBezTo>
                    <a:pt x="15645" y="25841"/>
                    <a:pt x="17260" y="25556"/>
                    <a:pt x="18856" y="25556"/>
                  </a:cubicBezTo>
                  <a:close/>
                  <a:moveTo>
                    <a:pt x="26131" y="0"/>
                  </a:moveTo>
                  <a:lnTo>
                    <a:pt x="25768" y="101"/>
                  </a:lnTo>
                  <a:cubicBezTo>
                    <a:pt x="26484" y="2783"/>
                    <a:pt x="25617" y="5868"/>
                    <a:pt x="23601" y="7783"/>
                  </a:cubicBezTo>
                  <a:cubicBezTo>
                    <a:pt x="23420" y="7964"/>
                    <a:pt x="23238" y="8126"/>
                    <a:pt x="23047" y="8287"/>
                  </a:cubicBezTo>
                  <a:cubicBezTo>
                    <a:pt x="22764" y="8529"/>
                    <a:pt x="22462" y="8781"/>
                    <a:pt x="22200" y="9073"/>
                  </a:cubicBezTo>
                  <a:cubicBezTo>
                    <a:pt x="20829" y="10535"/>
                    <a:pt x="20425" y="12562"/>
                    <a:pt x="21000" y="15082"/>
                  </a:cubicBezTo>
                  <a:lnTo>
                    <a:pt x="21050" y="15314"/>
                  </a:lnTo>
                  <a:cubicBezTo>
                    <a:pt x="21363" y="16644"/>
                    <a:pt x="21675" y="18016"/>
                    <a:pt x="21171" y="19266"/>
                  </a:cubicBezTo>
                  <a:cubicBezTo>
                    <a:pt x="20657" y="20566"/>
                    <a:pt x="19982" y="21524"/>
                    <a:pt x="19075" y="22300"/>
                  </a:cubicBezTo>
                  <a:cubicBezTo>
                    <a:pt x="18097" y="23137"/>
                    <a:pt x="16847" y="23812"/>
                    <a:pt x="15223" y="24397"/>
                  </a:cubicBezTo>
                  <a:cubicBezTo>
                    <a:pt x="14538" y="24639"/>
                    <a:pt x="13822" y="24951"/>
                    <a:pt x="13671" y="25657"/>
                  </a:cubicBezTo>
                  <a:cubicBezTo>
                    <a:pt x="13661" y="25708"/>
                    <a:pt x="13651" y="25758"/>
                    <a:pt x="13651" y="25808"/>
                  </a:cubicBezTo>
                  <a:cubicBezTo>
                    <a:pt x="12080" y="26097"/>
                    <a:pt x="10481" y="26370"/>
                    <a:pt x="8900" y="26370"/>
                  </a:cubicBezTo>
                  <a:cubicBezTo>
                    <a:pt x="8330" y="26370"/>
                    <a:pt x="7762" y="26335"/>
                    <a:pt x="7199" y="26252"/>
                  </a:cubicBezTo>
                  <a:cubicBezTo>
                    <a:pt x="6342" y="26111"/>
                    <a:pt x="5485" y="25869"/>
                    <a:pt x="4658" y="25647"/>
                  </a:cubicBezTo>
                  <a:cubicBezTo>
                    <a:pt x="3973" y="25456"/>
                    <a:pt x="3247" y="25254"/>
                    <a:pt x="2531" y="25113"/>
                  </a:cubicBezTo>
                  <a:cubicBezTo>
                    <a:pt x="1797" y="24968"/>
                    <a:pt x="1030" y="24888"/>
                    <a:pt x="260" y="24888"/>
                  </a:cubicBezTo>
                  <a:cubicBezTo>
                    <a:pt x="174" y="24888"/>
                    <a:pt x="87" y="24889"/>
                    <a:pt x="1" y="24891"/>
                  </a:cubicBezTo>
                  <a:lnTo>
                    <a:pt x="1" y="25264"/>
                  </a:lnTo>
                  <a:cubicBezTo>
                    <a:pt x="52" y="25263"/>
                    <a:pt x="104" y="25263"/>
                    <a:pt x="156" y="25263"/>
                  </a:cubicBezTo>
                  <a:cubicBezTo>
                    <a:pt x="932" y="25263"/>
                    <a:pt x="1714" y="25334"/>
                    <a:pt x="2461" y="25476"/>
                  </a:cubicBezTo>
                  <a:cubicBezTo>
                    <a:pt x="3166" y="25617"/>
                    <a:pt x="3872" y="25818"/>
                    <a:pt x="4547" y="26010"/>
                  </a:cubicBezTo>
                  <a:cubicBezTo>
                    <a:pt x="5394" y="26232"/>
                    <a:pt x="6251" y="26484"/>
                    <a:pt x="7128" y="26615"/>
                  </a:cubicBezTo>
                  <a:cubicBezTo>
                    <a:pt x="7712" y="26701"/>
                    <a:pt x="8299" y="26738"/>
                    <a:pt x="8885" y="26738"/>
                  </a:cubicBezTo>
                  <a:cubicBezTo>
                    <a:pt x="10495" y="26738"/>
                    <a:pt x="12107" y="26462"/>
                    <a:pt x="13681" y="26181"/>
                  </a:cubicBezTo>
                  <a:cubicBezTo>
                    <a:pt x="13802" y="26575"/>
                    <a:pt x="14104" y="26978"/>
                    <a:pt x="14608" y="27341"/>
                  </a:cubicBezTo>
                  <a:cubicBezTo>
                    <a:pt x="16332" y="28621"/>
                    <a:pt x="18641" y="29266"/>
                    <a:pt x="21444" y="29266"/>
                  </a:cubicBezTo>
                  <a:cubicBezTo>
                    <a:pt x="21534" y="29266"/>
                    <a:pt x="21615" y="29266"/>
                    <a:pt x="21726" y="29226"/>
                  </a:cubicBezTo>
                  <a:cubicBezTo>
                    <a:pt x="22149" y="29206"/>
                    <a:pt x="22653" y="29196"/>
                    <a:pt x="23127" y="29045"/>
                  </a:cubicBezTo>
                  <a:cubicBezTo>
                    <a:pt x="23782" y="28843"/>
                    <a:pt x="24246" y="28440"/>
                    <a:pt x="24367" y="27976"/>
                  </a:cubicBezTo>
                  <a:cubicBezTo>
                    <a:pt x="24438" y="27714"/>
                    <a:pt x="24438" y="27290"/>
                    <a:pt x="24004" y="26817"/>
                  </a:cubicBezTo>
                  <a:cubicBezTo>
                    <a:pt x="23430" y="26171"/>
                    <a:pt x="22542" y="25698"/>
                    <a:pt x="21383" y="25425"/>
                  </a:cubicBezTo>
                  <a:cubicBezTo>
                    <a:pt x="20559" y="25232"/>
                    <a:pt x="19726" y="25156"/>
                    <a:pt x="18890" y="25156"/>
                  </a:cubicBezTo>
                  <a:cubicBezTo>
                    <a:pt x="17279" y="25156"/>
                    <a:pt x="15657" y="25439"/>
                    <a:pt x="14064" y="25718"/>
                  </a:cubicBezTo>
                  <a:cubicBezTo>
                    <a:pt x="14165" y="25204"/>
                    <a:pt x="14780" y="24941"/>
                    <a:pt x="15365" y="24740"/>
                  </a:cubicBezTo>
                  <a:cubicBezTo>
                    <a:pt x="17028" y="24145"/>
                    <a:pt x="18318" y="23439"/>
                    <a:pt x="19327" y="22582"/>
                  </a:cubicBezTo>
                  <a:cubicBezTo>
                    <a:pt x="20284" y="21766"/>
                    <a:pt x="20990" y="20758"/>
                    <a:pt x="21534" y="19397"/>
                  </a:cubicBezTo>
                  <a:cubicBezTo>
                    <a:pt x="22089" y="18036"/>
                    <a:pt x="21746" y="16594"/>
                    <a:pt x="21434" y="15213"/>
                  </a:cubicBezTo>
                  <a:lnTo>
                    <a:pt x="21383" y="14991"/>
                  </a:lnTo>
                  <a:cubicBezTo>
                    <a:pt x="20829" y="12562"/>
                    <a:pt x="21182" y="10707"/>
                    <a:pt x="22482" y="9325"/>
                  </a:cubicBezTo>
                  <a:cubicBezTo>
                    <a:pt x="22734" y="9063"/>
                    <a:pt x="23026" y="8811"/>
                    <a:pt x="23299" y="8569"/>
                  </a:cubicBezTo>
                  <a:cubicBezTo>
                    <a:pt x="23490" y="8408"/>
                    <a:pt x="23682" y="8227"/>
                    <a:pt x="23863" y="8055"/>
                  </a:cubicBezTo>
                  <a:cubicBezTo>
                    <a:pt x="25970" y="6049"/>
                    <a:pt x="26888" y="2813"/>
                    <a:pt x="2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5515350" y="1266150"/>
              <a:ext cx="798975" cy="758400"/>
            </a:xfrm>
            <a:custGeom>
              <a:rect b="b" l="l" r="r" t="t"/>
              <a:pathLst>
                <a:path extrusionOk="0" h="30336" w="31959">
                  <a:moveTo>
                    <a:pt x="24525" y="26517"/>
                  </a:moveTo>
                  <a:cubicBezTo>
                    <a:pt x="26074" y="26517"/>
                    <a:pt x="27574" y="26752"/>
                    <a:pt x="28934" y="27432"/>
                  </a:cubicBezTo>
                  <a:cubicBezTo>
                    <a:pt x="29408" y="27674"/>
                    <a:pt x="29912" y="28117"/>
                    <a:pt x="29801" y="28551"/>
                  </a:cubicBezTo>
                  <a:cubicBezTo>
                    <a:pt x="29761" y="28702"/>
                    <a:pt x="29640" y="28874"/>
                    <a:pt x="29438" y="29035"/>
                  </a:cubicBezTo>
                  <a:cubicBezTo>
                    <a:pt x="28790" y="29563"/>
                    <a:pt x="27908" y="29824"/>
                    <a:pt x="26710" y="29824"/>
                  </a:cubicBezTo>
                  <a:cubicBezTo>
                    <a:pt x="26398" y="29824"/>
                    <a:pt x="26064" y="29806"/>
                    <a:pt x="25708" y="29771"/>
                  </a:cubicBezTo>
                  <a:cubicBezTo>
                    <a:pt x="23631" y="29579"/>
                    <a:pt x="21827" y="29035"/>
                    <a:pt x="20365" y="28158"/>
                  </a:cubicBezTo>
                  <a:cubicBezTo>
                    <a:pt x="20103" y="27996"/>
                    <a:pt x="19881" y="27865"/>
                    <a:pt x="19750" y="27674"/>
                  </a:cubicBezTo>
                  <a:cubicBezTo>
                    <a:pt x="19619" y="27513"/>
                    <a:pt x="19548" y="27291"/>
                    <a:pt x="19518" y="27069"/>
                  </a:cubicBezTo>
                  <a:cubicBezTo>
                    <a:pt x="19679" y="27039"/>
                    <a:pt x="19861" y="27008"/>
                    <a:pt x="20022" y="26978"/>
                  </a:cubicBezTo>
                  <a:cubicBezTo>
                    <a:pt x="21515" y="26732"/>
                    <a:pt x="23043" y="26517"/>
                    <a:pt x="24525" y="26517"/>
                  </a:cubicBezTo>
                  <a:close/>
                  <a:moveTo>
                    <a:pt x="28430" y="1"/>
                  </a:moveTo>
                  <a:cubicBezTo>
                    <a:pt x="28289" y="1"/>
                    <a:pt x="28178" y="112"/>
                    <a:pt x="28178" y="253"/>
                  </a:cubicBezTo>
                  <a:cubicBezTo>
                    <a:pt x="28178" y="394"/>
                    <a:pt x="28289" y="505"/>
                    <a:pt x="28430" y="505"/>
                  </a:cubicBezTo>
                  <a:lnTo>
                    <a:pt x="30265" y="505"/>
                  </a:lnTo>
                  <a:cubicBezTo>
                    <a:pt x="30799" y="505"/>
                    <a:pt x="31111" y="1271"/>
                    <a:pt x="31222" y="2007"/>
                  </a:cubicBezTo>
                  <a:cubicBezTo>
                    <a:pt x="31414" y="3237"/>
                    <a:pt x="30960" y="4578"/>
                    <a:pt x="30043" y="5434"/>
                  </a:cubicBezTo>
                  <a:cubicBezTo>
                    <a:pt x="29640" y="5807"/>
                    <a:pt x="29146" y="6100"/>
                    <a:pt x="28631" y="6402"/>
                  </a:cubicBezTo>
                  <a:cubicBezTo>
                    <a:pt x="28188" y="6654"/>
                    <a:pt x="27744" y="6916"/>
                    <a:pt x="27341" y="7239"/>
                  </a:cubicBezTo>
                  <a:cubicBezTo>
                    <a:pt x="25970" y="8368"/>
                    <a:pt x="25153" y="10253"/>
                    <a:pt x="25103" y="12431"/>
                  </a:cubicBezTo>
                  <a:cubicBezTo>
                    <a:pt x="25073" y="13439"/>
                    <a:pt x="25305" y="14427"/>
                    <a:pt x="25526" y="15375"/>
                  </a:cubicBezTo>
                  <a:cubicBezTo>
                    <a:pt x="25748" y="16282"/>
                    <a:pt x="25950" y="17139"/>
                    <a:pt x="25930" y="18006"/>
                  </a:cubicBezTo>
                  <a:cubicBezTo>
                    <a:pt x="25920" y="19478"/>
                    <a:pt x="25264" y="21121"/>
                    <a:pt x="24307" y="22099"/>
                  </a:cubicBezTo>
                  <a:cubicBezTo>
                    <a:pt x="23682" y="22744"/>
                    <a:pt x="22905" y="23167"/>
                    <a:pt x="22089" y="23621"/>
                  </a:cubicBezTo>
                  <a:cubicBezTo>
                    <a:pt x="21514" y="23954"/>
                    <a:pt x="20919" y="24287"/>
                    <a:pt x="20375" y="24700"/>
                  </a:cubicBezTo>
                  <a:cubicBezTo>
                    <a:pt x="19780" y="25154"/>
                    <a:pt x="19407" y="25607"/>
                    <a:pt x="19195" y="26111"/>
                  </a:cubicBezTo>
                  <a:cubicBezTo>
                    <a:pt x="19115" y="26303"/>
                    <a:pt x="19064" y="26484"/>
                    <a:pt x="19044" y="26676"/>
                  </a:cubicBezTo>
                  <a:cubicBezTo>
                    <a:pt x="19004" y="26676"/>
                    <a:pt x="18974" y="26686"/>
                    <a:pt x="18943" y="26686"/>
                  </a:cubicBezTo>
                  <a:cubicBezTo>
                    <a:pt x="17505" y="26939"/>
                    <a:pt x="16026" y="27201"/>
                    <a:pt x="14608" y="27201"/>
                  </a:cubicBezTo>
                  <a:cubicBezTo>
                    <a:pt x="14446" y="27201"/>
                    <a:pt x="14285" y="27197"/>
                    <a:pt x="14125" y="27190"/>
                  </a:cubicBezTo>
                  <a:cubicBezTo>
                    <a:pt x="12794" y="27129"/>
                    <a:pt x="11493" y="26666"/>
                    <a:pt x="10233" y="26202"/>
                  </a:cubicBezTo>
                  <a:cubicBezTo>
                    <a:pt x="9618" y="25970"/>
                    <a:pt x="8983" y="25728"/>
                    <a:pt x="8338" y="25557"/>
                  </a:cubicBezTo>
                  <a:cubicBezTo>
                    <a:pt x="6325" y="24983"/>
                    <a:pt x="4247" y="24868"/>
                    <a:pt x="2195" y="24868"/>
                  </a:cubicBezTo>
                  <a:cubicBezTo>
                    <a:pt x="1544" y="24868"/>
                    <a:pt x="896" y="24879"/>
                    <a:pt x="253" y="24891"/>
                  </a:cubicBezTo>
                  <a:cubicBezTo>
                    <a:pt x="112" y="24891"/>
                    <a:pt x="1" y="25002"/>
                    <a:pt x="1" y="25143"/>
                  </a:cubicBezTo>
                  <a:cubicBezTo>
                    <a:pt x="1" y="25274"/>
                    <a:pt x="112" y="25395"/>
                    <a:pt x="253" y="25395"/>
                  </a:cubicBezTo>
                  <a:cubicBezTo>
                    <a:pt x="919" y="25383"/>
                    <a:pt x="1591" y="25370"/>
                    <a:pt x="2265" y="25370"/>
                  </a:cubicBezTo>
                  <a:cubicBezTo>
                    <a:pt x="4253" y="25370"/>
                    <a:pt x="6259" y="25481"/>
                    <a:pt x="8187" y="26031"/>
                  </a:cubicBezTo>
                  <a:cubicBezTo>
                    <a:pt x="8812" y="26212"/>
                    <a:pt x="9437" y="26434"/>
                    <a:pt x="10042" y="26666"/>
                  </a:cubicBezTo>
                  <a:cubicBezTo>
                    <a:pt x="11332" y="27140"/>
                    <a:pt x="12663" y="27623"/>
                    <a:pt x="14084" y="27684"/>
                  </a:cubicBezTo>
                  <a:cubicBezTo>
                    <a:pt x="14225" y="27689"/>
                    <a:pt x="14367" y="27692"/>
                    <a:pt x="14509" y="27692"/>
                  </a:cubicBezTo>
                  <a:cubicBezTo>
                    <a:pt x="15991" y="27692"/>
                    <a:pt x="17523" y="27418"/>
                    <a:pt x="19004" y="27170"/>
                  </a:cubicBezTo>
                  <a:lnTo>
                    <a:pt x="19014" y="27170"/>
                  </a:lnTo>
                  <a:cubicBezTo>
                    <a:pt x="19054" y="27472"/>
                    <a:pt x="19165" y="27765"/>
                    <a:pt x="19347" y="27986"/>
                  </a:cubicBezTo>
                  <a:cubicBezTo>
                    <a:pt x="19548" y="28248"/>
                    <a:pt x="19820" y="28440"/>
                    <a:pt x="20103" y="28601"/>
                  </a:cubicBezTo>
                  <a:cubicBezTo>
                    <a:pt x="21635" y="29509"/>
                    <a:pt x="23500" y="30083"/>
                    <a:pt x="25658" y="30285"/>
                  </a:cubicBezTo>
                  <a:cubicBezTo>
                    <a:pt x="25970" y="30305"/>
                    <a:pt x="26323" y="30335"/>
                    <a:pt x="26686" y="30335"/>
                  </a:cubicBezTo>
                  <a:cubicBezTo>
                    <a:pt x="27694" y="30335"/>
                    <a:pt x="28843" y="30154"/>
                    <a:pt x="29751" y="29488"/>
                  </a:cubicBezTo>
                  <a:cubicBezTo>
                    <a:pt x="30053" y="29247"/>
                    <a:pt x="30234" y="29005"/>
                    <a:pt x="30295" y="28742"/>
                  </a:cubicBezTo>
                  <a:cubicBezTo>
                    <a:pt x="30486" y="27996"/>
                    <a:pt x="29831" y="27381"/>
                    <a:pt x="29156" y="27039"/>
                  </a:cubicBezTo>
                  <a:cubicBezTo>
                    <a:pt x="27711" y="26319"/>
                    <a:pt x="26133" y="26071"/>
                    <a:pt x="24515" y="26071"/>
                  </a:cubicBezTo>
                  <a:cubicBezTo>
                    <a:pt x="23005" y="26071"/>
                    <a:pt x="21460" y="26287"/>
                    <a:pt x="19951" y="26535"/>
                  </a:cubicBezTo>
                  <a:cubicBezTo>
                    <a:pt x="19820" y="26565"/>
                    <a:pt x="19679" y="26575"/>
                    <a:pt x="19558" y="26605"/>
                  </a:cubicBezTo>
                  <a:cubicBezTo>
                    <a:pt x="19578" y="26514"/>
                    <a:pt x="19609" y="26414"/>
                    <a:pt x="19649" y="26323"/>
                  </a:cubicBezTo>
                  <a:cubicBezTo>
                    <a:pt x="19820" y="25910"/>
                    <a:pt x="20163" y="25506"/>
                    <a:pt x="20677" y="25113"/>
                  </a:cubicBezTo>
                  <a:cubicBezTo>
                    <a:pt x="21181" y="24740"/>
                    <a:pt x="21766" y="24407"/>
                    <a:pt x="22331" y="24095"/>
                  </a:cubicBezTo>
                  <a:cubicBezTo>
                    <a:pt x="23147" y="23641"/>
                    <a:pt x="23994" y="23178"/>
                    <a:pt x="24659" y="22482"/>
                  </a:cubicBezTo>
                  <a:cubicBezTo>
                    <a:pt x="25708" y="21423"/>
                    <a:pt x="26424" y="19629"/>
                    <a:pt x="26434" y="18046"/>
                  </a:cubicBezTo>
                  <a:cubicBezTo>
                    <a:pt x="26454" y="17109"/>
                    <a:pt x="26232" y="16181"/>
                    <a:pt x="26020" y="15284"/>
                  </a:cubicBezTo>
                  <a:cubicBezTo>
                    <a:pt x="25809" y="14367"/>
                    <a:pt x="25577" y="13419"/>
                    <a:pt x="25607" y="12471"/>
                  </a:cubicBezTo>
                  <a:cubicBezTo>
                    <a:pt x="25658" y="10445"/>
                    <a:pt x="26414" y="8691"/>
                    <a:pt x="27674" y="7662"/>
                  </a:cubicBezTo>
                  <a:cubicBezTo>
                    <a:pt x="28047" y="7360"/>
                    <a:pt x="28480" y="7098"/>
                    <a:pt x="28894" y="6856"/>
                  </a:cubicBezTo>
                  <a:cubicBezTo>
                    <a:pt x="29408" y="6543"/>
                    <a:pt x="29942" y="6241"/>
                    <a:pt x="30396" y="5807"/>
                  </a:cubicBezTo>
                  <a:cubicBezTo>
                    <a:pt x="31454" y="4830"/>
                    <a:pt x="31958" y="3338"/>
                    <a:pt x="31726" y="1926"/>
                  </a:cubicBezTo>
                  <a:cubicBezTo>
                    <a:pt x="31525" y="716"/>
                    <a:pt x="30991" y="1"/>
                    <a:pt x="30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0"/>
          <p:cNvSpPr/>
          <p:nvPr/>
        </p:nvSpPr>
        <p:spPr>
          <a:xfrm>
            <a:off x="27700" y="3062350"/>
            <a:ext cx="620890" cy="1699697"/>
          </a:xfrm>
          <a:custGeom>
            <a:rect b="b" l="l" r="r" t="t"/>
            <a:pathLst>
              <a:path extrusionOk="0" h="7676" w="2804">
                <a:moveTo>
                  <a:pt x="1422" y="1"/>
                </a:moveTo>
                <a:cubicBezTo>
                  <a:pt x="1350" y="1"/>
                  <a:pt x="1288" y="49"/>
                  <a:pt x="1251" y="123"/>
                </a:cubicBezTo>
                <a:cubicBezTo>
                  <a:pt x="1211" y="184"/>
                  <a:pt x="1211" y="274"/>
                  <a:pt x="1211" y="345"/>
                </a:cubicBezTo>
                <a:cubicBezTo>
                  <a:pt x="1221" y="1030"/>
                  <a:pt x="1241" y="1736"/>
                  <a:pt x="1301" y="2401"/>
                </a:cubicBezTo>
                <a:cubicBezTo>
                  <a:pt x="1271" y="2351"/>
                  <a:pt x="1211" y="2280"/>
                  <a:pt x="1160" y="2250"/>
                </a:cubicBezTo>
                <a:cubicBezTo>
                  <a:pt x="1135" y="2225"/>
                  <a:pt x="1103" y="2214"/>
                  <a:pt x="1069" y="2214"/>
                </a:cubicBezTo>
                <a:cubicBezTo>
                  <a:pt x="1007" y="2214"/>
                  <a:pt x="941" y="2252"/>
                  <a:pt x="908" y="2311"/>
                </a:cubicBezTo>
                <a:cubicBezTo>
                  <a:pt x="858" y="2381"/>
                  <a:pt x="858" y="2492"/>
                  <a:pt x="878" y="2593"/>
                </a:cubicBezTo>
                <a:cubicBezTo>
                  <a:pt x="878" y="2684"/>
                  <a:pt x="888" y="2795"/>
                  <a:pt x="908" y="2885"/>
                </a:cubicBezTo>
                <a:cubicBezTo>
                  <a:pt x="918" y="2905"/>
                  <a:pt x="918" y="2926"/>
                  <a:pt x="908" y="2936"/>
                </a:cubicBezTo>
                <a:cubicBezTo>
                  <a:pt x="898" y="2956"/>
                  <a:pt x="878" y="2956"/>
                  <a:pt x="848" y="2966"/>
                </a:cubicBezTo>
                <a:cubicBezTo>
                  <a:pt x="737" y="2986"/>
                  <a:pt x="717" y="3137"/>
                  <a:pt x="737" y="3258"/>
                </a:cubicBezTo>
                <a:cubicBezTo>
                  <a:pt x="777" y="3631"/>
                  <a:pt x="807" y="4055"/>
                  <a:pt x="939" y="4408"/>
                </a:cubicBezTo>
                <a:cubicBezTo>
                  <a:pt x="697" y="4004"/>
                  <a:pt x="596" y="3551"/>
                  <a:pt x="445" y="3107"/>
                </a:cubicBezTo>
                <a:cubicBezTo>
                  <a:pt x="394" y="2956"/>
                  <a:pt x="283" y="2795"/>
                  <a:pt x="122" y="2744"/>
                </a:cubicBezTo>
                <a:cubicBezTo>
                  <a:pt x="1" y="2865"/>
                  <a:pt x="21" y="3057"/>
                  <a:pt x="51" y="3218"/>
                </a:cubicBezTo>
                <a:cubicBezTo>
                  <a:pt x="142" y="3672"/>
                  <a:pt x="324" y="4115"/>
                  <a:pt x="505" y="4539"/>
                </a:cubicBezTo>
                <a:cubicBezTo>
                  <a:pt x="626" y="4791"/>
                  <a:pt x="747" y="5033"/>
                  <a:pt x="918" y="5234"/>
                </a:cubicBezTo>
                <a:cubicBezTo>
                  <a:pt x="1100" y="5436"/>
                  <a:pt x="1352" y="5587"/>
                  <a:pt x="1614" y="5597"/>
                </a:cubicBezTo>
                <a:cubicBezTo>
                  <a:pt x="1634" y="6273"/>
                  <a:pt x="1705" y="6908"/>
                  <a:pt x="1745" y="7583"/>
                </a:cubicBezTo>
                <a:cubicBezTo>
                  <a:pt x="1793" y="7632"/>
                  <a:pt x="1894" y="7675"/>
                  <a:pt x="1978" y="7675"/>
                </a:cubicBezTo>
                <a:cubicBezTo>
                  <a:pt x="2017" y="7675"/>
                  <a:pt x="2052" y="7666"/>
                  <a:pt x="2078" y="7644"/>
                </a:cubicBezTo>
                <a:cubicBezTo>
                  <a:pt x="2148" y="7593"/>
                  <a:pt x="2148" y="7513"/>
                  <a:pt x="2148" y="7442"/>
                </a:cubicBezTo>
                <a:cubicBezTo>
                  <a:pt x="2148" y="6757"/>
                  <a:pt x="2158" y="6091"/>
                  <a:pt x="2179" y="5416"/>
                </a:cubicBezTo>
                <a:cubicBezTo>
                  <a:pt x="2299" y="5385"/>
                  <a:pt x="2400" y="5345"/>
                  <a:pt x="2481" y="5275"/>
                </a:cubicBezTo>
                <a:cubicBezTo>
                  <a:pt x="2612" y="5164"/>
                  <a:pt x="2662" y="4972"/>
                  <a:pt x="2683" y="4811"/>
                </a:cubicBezTo>
                <a:cubicBezTo>
                  <a:pt x="2783" y="4226"/>
                  <a:pt x="2804" y="3652"/>
                  <a:pt x="2733" y="3067"/>
                </a:cubicBezTo>
                <a:cubicBezTo>
                  <a:pt x="2733" y="2996"/>
                  <a:pt x="2723" y="2926"/>
                  <a:pt x="2683" y="2875"/>
                </a:cubicBezTo>
                <a:cubicBezTo>
                  <a:pt x="2651" y="2843"/>
                  <a:pt x="2611" y="2824"/>
                  <a:pt x="2573" y="2824"/>
                </a:cubicBezTo>
                <a:cubicBezTo>
                  <a:pt x="2551" y="2824"/>
                  <a:pt x="2530" y="2830"/>
                  <a:pt x="2511" y="2845"/>
                </a:cubicBezTo>
                <a:cubicBezTo>
                  <a:pt x="2471" y="2865"/>
                  <a:pt x="2461" y="2905"/>
                  <a:pt x="2451" y="2946"/>
                </a:cubicBezTo>
                <a:cubicBezTo>
                  <a:pt x="2370" y="3208"/>
                  <a:pt x="2380" y="3480"/>
                  <a:pt x="2380" y="3762"/>
                </a:cubicBezTo>
                <a:cubicBezTo>
                  <a:pt x="2380" y="4166"/>
                  <a:pt x="2320" y="4609"/>
                  <a:pt x="2259" y="5012"/>
                </a:cubicBezTo>
                <a:cubicBezTo>
                  <a:pt x="2259" y="4085"/>
                  <a:pt x="2249" y="3178"/>
                  <a:pt x="2219" y="2260"/>
                </a:cubicBezTo>
                <a:cubicBezTo>
                  <a:pt x="2219" y="2190"/>
                  <a:pt x="2209" y="2099"/>
                  <a:pt x="2168" y="2038"/>
                </a:cubicBezTo>
                <a:cubicBezTo>
                  <a:pt x="2139" y="1986"/>
                  <a:pt x="2076" y="1956"/>
                  <a:pt x="2021" y="1956"/>
                </a:cubicBezTo>
                <a:cubicBezTo>
                  <a:pt x="2001" y="1956"/>
                  <a:pt x="1983" y="1960"/>
                  <a:pt x="1967" y="1968"/>
                </a:cubicBezTo>
                <a:cubicBezTo>
                  <a:pt x="1896" y="2008"/>
                  <a:pt x="1896" y="2109"/>
                  <a:pt x="1896" y="2190"/>
                </a:cubicBezTo>
                <a:cubicBezTo>
                  <a:pt x="1906" y="2744"/>
                  <a:pt x="1856" y="3319"/>
                  <a:pt x="1866" y="3873"/>
                </a:cubicBezTo>
                <a:cubicBezTo>
                  <a:pt x="1765" y="2674"/>
                  <a:pt x="1674" y="1464"/>
                  <a:pt x="1574" y="274"/>
                </a:cubicBezTo>
                <a:cubicBezTo>
                  <a:pt x="1574" y="173"/>
                  <a:pt x="1543" y="32"/>
                  <a:pt x="1443" y="2"/>
                </a:cubicBezTo>
                <a:cubicBezTo>
                  <a:pt x="1436" y="1"/>
                  <a:pt x="1429" y="1"/>
                  <a:pt x="1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53" name="Google Shape;353;p20"/>
          <p:cNvGrpSpPr/>
          <p:nvPr/>
        </p:nvGrpSpPr>
        <p:grpSpPr>
          <a:xfrm flipH="1" rot="797482">
            <a:off x="7945806" y="2062312"/>
            <a:ext cx="1798983" cy="3777011"/>
            <a:chOff x="1954060" y="103905"/>
            <a:chExt cx="1799008" cy="3777063"/>
          </a:xfrm>
        </p:grpSpPr>
        <p:sp>
          <p:nvSpPr>
            <p:cNvPr id="354" name="Google Shape;354;p20"/>
            <p:cNvSpPr/>
            <p:nvPr/>
          </p:nvSpPr>
          <p:spPr>
            <a:xfrm>
              <a:off x="2396816" y="1313714"/>
              <a:ext cx="240759" cy="522129"/>
            </a:xfrm>
            <a:custGeom>
              <a:rect b="b" l="l" r="r" t="t"/>
              <a:pathLst>
                <a:path extrusionOk="0" h="7894" w="3640">
                  <a:moveTo>
                    <a:pt x="1462" y="0"/>
                  </a:moveTo>
                  <a:cubicBezTo>
                    <a:pt x="1382" y="131"/>
                    <a:pt x="1412" y="363"/>
                    <a:pt x="1452" y="514"/>
                  </a:cubicBezTo>
                  <a:cubicBezTo>
                    <a:pt x="1634" y="1170"/>
                    <a:pt x="2238" y="3872"/>
                    <a:pt x="2359" y="4547"/>
                  </a:cubicBezTo>
                  <a:cubicBezTo>
                    <a:pt x="2430" y="5001"/>
                    <a:pt x="2511" y="5585"/>
                    <a:pt x="2289" y="5989"/>
                  </a:cubicBezTo>
                  <a:cubicBezTo>
                    <a:pt x="2128" y="6311"/>
                    <a:pt x="1865" y="6503"/>
                    <a:pt x="1553" y="6694"/>
                  </a:cubicBezTo>
                  <a:cubicBezTo>
                    <a:pt x="1150" y="6926"/>
                    <a:pt x="555" y="7198"/>
                    <a:pt x="111" y="7350"/>
                  </a:cubicBezTo>
                  <a:cubicBezTo>
                    <a:pt x="71" y="7521"/>
                    <a:pt x="41" y="7713"/>
                    <a:pt x="0" y="7894"/>
                  </a:cubicBezTo>
                  <a:cubicBezTo>
                    <a:pt x="1109" y="7340"/>
                    <a:pt x="2390" y="7047"/>
                    <a:pt x="3640" y="7047"/>
                  </a:cubicBezTo>
                  <a:cubicBezTo>
                    <a:pt x="3378" y="5071"/>
                    <a:pt x="2763" y="3156"/>
                    <a:pt x="1986" y="1301"/>
                  </a:cubicBezTo>
                  <a:cubicBezTo>
                    <a:pt x="1815" y="867"/>
                    <a:pt x="1634" y="434"/>
                    <a:pt x="1462" y="0"/>
                  </a:cubicBezTo>
                  <a:close/>
                </a:path>
              </a:pathLst>
            </a:custGeom>
            <a:solidFill>
              <a:srgbClr val="6013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392782" y="1309679"/>
              <a:ext cx="248828" cy="530198"/>
            </a:xfrm>
            <a:custGeom>
              <a:rect b="b" l="l" r="r" t="t"/>
              <a:pathLst>
                <a:path extrusionOk="0" h="8016" w="3762">
                  <a:moveTo>
                    <a:pt x="1533" y="243"/>
                  </a:moveTo>
                  <a:lnTo>
                    <a:pt x="1997" y="1372"/>
                  </a:lnTo>
                  <a:cubicBezTo>
                    <a:pt x="2854" y="3449"/>
                    <a:pt x="3388" y="5304"/>
                    <a:pt x="3640" y="7048"/>
                  </a:cubicBezTo>
                  <a:cubicBezTo>
                    <a:pt x="2441" y="7058"/>
                    <a:pt x="1201" y="7330"/>
                    <a:pt x="152" y="7834"/>
                  </a:cubicBezTo>
                  <a:lnTo>
                    <a:pt x="223" y="7451"/>
                  </a:lnTo>
                  <a:cubicBezTo>
                    <a:pt x="666" y="7310"/>
                    <a:pt x="1231" y="7048"/>
                    <a:pt x="1634" y="6796"/>
                  </a:cubicBezTo>
                  <a:cubicBezTo>
                    <a:pt x="1987" y="6574"/>
                    <a:pt x="2239" y="6372"/>
                    <a:pt x="2400" y="6060"/>
                  </a:cubicBezTo>
                  <a:cubicBezTo>
                    <a:pt x="2622" y="5646"/>
                    <a:pt x="2552" y="5082"/>
                    <a:pt x="2481" y="4588"/>
                  </a:cubicBezTo>
                  <a:cubicBezTo>
                    <a:pt x="2380" y="3902"/>
                    <a:pt x="1775" y="1221"/>
                    <a:pt x="1574" y="545"/>
                  </a:cubicBezTo>
                  <a:cubicBezTo>
                    <a:pt x="1543" y="454"/>
                    <a:pt x="1523" y="344"/>
                    <a:pt x="1533" y="243"/>
                  </a:cubicBezTo>
                  <a:close/>
                  <a:moveTo>
                    <a:pt x="1533" y="1"/>
                  </a:moveTo>
                  <a:cubicBezTo>
                    <a:pt x="1513" y="1"/>
                    <a:pt x="1483" y="1"/>
                    <a:pt x="1473" y="21"/>
                  </a:cubicBezTo>
                  <a:cubicBezTo>
                    <a:pt x="1372" y="172"/>
                    <a:pt x="1392" y="424"/>
                    <a:pt x="1443" y="596"/>
                  </a:cubicBezTo>
                  <a:cubicBezTo>
                    <a:pt x="1644" y="1261"/>
                    <a:pt x="2249" y="3933"/>
                    <a:pt x="2350" y="4608"/>
                  </a:cubicBezTo>
                  <a:cubicBezTo>
                    <a:pt x="2431" y="5092"/>
                    <a:pt x="2491" y="5636"/>
                    <a:pt x="2289" y="6009"/>
                  </a:cubicBezTo>
                  <a:cubicBezTo>
                    <a:pt x="2138" y="6312"/>
                    <a:pt x="1916" y="6493"/>
                    <a:pt x="1574" y="6695"/>
                  </a:cubicBezTo>
                  <a:cubicBezTo>
                    <a:pt x="1160" y="6947"/>
                    <a:pt x="576" y="7209"/>
                    <a:pt x="152" y="7350"/>
                  </a:cubicBezTo>
                  <a:cubicBezTo>
                    <a:pt x="132" y="7360"/>
                    <a:pt x="112" y="7370"/>
                    <a:pt x="112" y="7401"/>
                  </a:cubicBezTo>
                  <a:lnTo>
                    <a:pt x="1" y="7935"/>
                  </a:lnTo>
                  <a:cubicBezTo>
                    <a:pt x="1" y="7965"/>
                    <a:pt x="1" y="7985"/>
                    <a:pt x="21" y="8005"/>
                  </a:cubicBezTo>
                  <a:cubicBezTo>
                    <a:pt x="31" y="8015"/>
                    <a:pt x="51" y="8015"/>
                    <a:pt x="61" y="8015"/>
                  </a:cubicBezTo>
                  <a:lnTo>
                    <a:pt x="82" y="8015"/>
                  </a:lnTo>
                  <a:cubicBezTo>
                    <a:pt x="1170" y="7471"/>
                    <a:pt x="2451" y="7179"/>
                    <a:pt x="3701" y="7179"/>
                  </a:cubicBezTo>
                  <a:cubicBezTo>
                    <a:pt x="3721" y="7179"/>
                    <a:pt x="3741" y="7169"/>
                    <a:pt x="3751" y="7159"/>
                  </a:cubicBezTo>
                  <a:cubicBezTo>
                    <a:pt x="3761" y="7148"/>
                    <a:pt x="3761" y="7118"/>
                    <a:pt x="3761" y="7108"/>
                  </a:cubicBezTo>
                  <a:cubicBezTo>
                    <a:pt x="3519" y="5334"/>
                    <a:pt x="2985" y="3439"/>
                    <a:pt x="2108" y="1332"/>
                  </a:cubicBezTo>
                  <a:lnTo>
                    <a:pt x="1584" y="41"/>
                  </a:lnTo>
                  <a:cubicBezTo>
                    <a:pt x="1574" y="11"/>
                    <a:pt x="1564" y="1"/>
                    <a:pt x="1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2108105" y="1787822"/>
              <a:ext cx="1359691" cy="2088780"/>
            </a:xfrm>
            <a:custGeom>
              <a:rect b="b" l="l" r="r" t="t"/>
              <a:pathLst>
                <a:path extrusionOk="0" h="31580" w="20557">
                  <a:moveTo>
                    <a:pt x="6069" y="0"/>
                  </a:moveTo>
                  <a:cubicBezTo>
                    <a:pt x="2309" y="1482"/>
                    <a:pt x="827" y="2672"/>
                    <a:pt x="827" y="2672"/>
                  </a:cubicBezTo>
                  <a:lnTo>
                    <a:pt x="373" y="3670"/>
                  </a:lnTo>
                  <a:cubicBezTo>
                    <a:pt x="0" y="4638"/>
                    <a:pt x="101" y="5857"/>
                    <a:pt x="504" y="6815"/>
                  </a:cubicBezTo>
                  <a:cubicBezTo>
                    <a:pt x="978" y="7934"/>
                    <a:pt x="1744" y="8902"/>
                    <a:pt x="2299" y="9971"/>
                  </a:cubicBezTo>
                  <a:cubicBezTo>
                    <a:pt x="2853" y="11039"/>
                    <a:pt x="3277" y="12239"/>
                    <a:pt x="3125" y="13438"/>
                  </a:cubicBezTo>
                  <a:cubicBezTo>
                    <a:pt x="2924" y="15102"/>
                    <a:pt x="2561" y="16715"/>
                    <a:pt x="2541" y="18388"/>
                  </a:cubicBezTo>
                  <a:cubicBezTo>
                    <a:pt x="2500" y="20818"/>
                    <a:pt x="2763" y="23187"/>
                    <a:pt x="3630" y="25476"/>
                  </a:cubicBezTo>
                  <a:cubicBezTo>
                    <a:pt x="4507" y="27754"/>
                    <a:pt x="6049" y="29921"/>
                    <a:pt x="8287" y="30919"/>
                  </a:cubicBezTo>
                  <a:cubicBezTo>
                    <a:pt x="9254" y="31348"/>
                    <a:pt x="10950" y="31580"/>
                    <a:pt x="12826" y="31580"/>
                  </a:cubicBezTo>
                  <a:cubicBezTo>
                    <a:pt x="15272" y="31580"/>
                    <a:pt x="18023" y="31186"/>
                    <a:pt x="19860" y="30325"/>
                  </a:cubicBezTo>
                  <a:cubicBezTo>
                    <a:pt x="19860" y="30325"/>
                    <a:pt x="20556" y="28601"/>
                    <a:pt x="18590" y="21594"/>
                  </a:cubicBezTo>
                  <a:cubicBezTo>
                    <a:pt x="17774" y="18378"/>
                    <a:pt x="16523" y="16160"/>
                    <a:pt x="14709" y="14043"/>
                  </a:cubicBezTo>
                  <a:cubicBezTo>
                    <a:pt x="14054" y="13277"/>
                    <a:pt x="13408" y="12471"/>
                    <a:pt x="13035" y="11533"/>
                  </a:cubicBezTo>
                  <a:cubicBezTo>
                    <a:pt x="12471" y="10122"/>
                    <a:pt x="12572" y="8620"/>
                    <a:pt x="12340" y="7107"/>
                  </a:cubicBezTo>
                  <a:cubicBezTo>
                    <a:pt x="12037" y="5051"/>
                    <a:pt x="11019" y="3055"/>
                    <a:pt x="9356" y="1815"/>
                  </a:cubicBezTo>
                  <a:lnTo>
                    <a:pt x="6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2106783" y="1783523"/>
              <a:ext cx="1364983" cy="2097445"/>
            </a:xfrm>
            <a:custGeom>
              <a:rect b="b" l="l" r="r" t="t"/>
              <a:pathLst>
                <a:path extrusionOk="0" h="31711" w="20637">
                  <a:moveTo>
                    <a:pt x="6069" y="105"/>
                  </a:moveTo>
                  <a:lnTo>
                    <a:pt x="9325" y="1920"/>
                  </a:lnTo>
                  <a:cubicBezTo>
                    <a:pt x="10888" y="3079"/>
                    <a:pt x="11967" y="4995"/>
                    <a:pt x="12289" y="7162"/>
                  </a:cubicBezTo>
                  <a:cubicBezTo>
                    <a:pt x="12360" y="7646"/>
                    <a:pt x="12400" y="8130"/>
                    <a:pt x="12440" y="8614"/>
                  </a:cubicBezTo>
                  <a:cubicBezTo>
                    <a:pt x="12521" y="9663"/>
                    <a:pt x="12602" y="10640"/>
                    <a:pt x="12995" y="11608"/>
                  </a:cubicBezTo>
                  <a:cubicBezTo>
                    <a:pt x="13378" y="12566"/>
                    <a:pt x="14033" y="13393"/>
                    <a:pt x="14678" y="14129"/>
                  </a:cubicBezTo>
                  <a:cubicBezTo>
                    <a:pt x="16634" y="16427"/>
                    <a:pt x="17794" y="18685"/>
                    <a:pt x="18550" y="21659"/>
                  </a:cubicBezTo>
                  <a:cubicBezTo>
                    <a:pt x="20374" y="28131"/>
                    <a:pt x="19901" y="30097"/>
                    <a:pt x="19830" y="30329"/>
                  </a:cubicBezTo>
                  <a:cubicBezTo>
                    <a:pt x="18021" y="31173"/>
                    <a:pt x="15270" y="31569"/>
                    <a:pt x="12821" y="31569"/>
                  </a:cubicBezTo>
                  <a:cubicBezTo>
                    <a:pt x="10972" y="31569"/>
                    <a:pt x="9295" y="31343"/>
                    <a:pt x="8327" y="30914"/>
                  </a:cubicBezTo>
                  <a:cubicBezTo>
                    <a:pt x="5656" y="29734"/>
                    <a:pt x="4295" y="27023"/>
                    <a:pt x="3720" y="25510"/>
                  </a:cubicBezTo>
                  <a:cubicBezTo>
                    <a:pt x="2934" y="23454"/>
                    <a:pt x="2581" y="21216"/>
                    <a:pt x="2621" y="18443"/>
                  </a:cubicBezTo>
                  <a:cubicBezTo>
                    <a:pt x="2631" y="17304"/>
                    <a:pt x="2813" y="16165"/>
                    <a:pt x="2984" y="15066"/>
                  </a:cubicBezTo>
                  <a:cubicBezTo>
                    <a:pt x="3065" y="14562"/>
                    <a:pt x="3145" y="14028"/>
                    <a:pt x="3216" y="13503"/>
                  </a:cubicBezTo>
                  <a:cubicBezTo>
                    <a:pt x="3347" y="12465"/>
                    <a:pt x="3075" y="11326"/>
                    <a:pt x="2379" y="9995"/>
                  </a:cubicBezTo>
                  <a:cubicBezTo>
                    <a:pt x="2137" y="9562"/>
                    <a:pt x="1875" y="9118"/>
                    <a:pt x="1613" y="8705"/>
                  </a:cubicBezTo>
                  <a:cubicBezTo>
                    <a:pt x="1250" y="8110"/>
                    <a:pt x="867" y="7495"/>
                    <a:pt x="595" y="6850"/>
                  </a:cubicBezTo>
                  <a:cubicBezTo>
                    <a:pt x="161" y="5842"/>
                    <a:pt x="111" y="4652"/>
                    <a:pt x="454" y="3745"/>
                  </a:cubicBezTo>
                  <a:lnTo>
                    <a:pt x="897" y="2767"/>
                  </a:lnTo>
                  <a:cubicBezTo>
                    <a:pt x="1049" y="2656"/>
                    <a:pt x="2571" y="1507"/>
                    <a:pt x="6069" y="105"/>
                  </a:cubicBezTo>
                  <a:close/>
                  <a:moveTo>
                    <a:pt x="6089" y="0"/>
                  </a:moveTo>
                  <a:cubicBezTo>
                    <a:pt x="6082" y="0"/>
                    <a:pt x="6076" y="1"/>
                    <a:pt x="6069" y="5"/>
                  </a:cubicBezTo>
                  <a:cubicBezTo>
                    <a:pt x="2359" y="1456"/>
                    <a:pt x="827" y="2666"/>
                    <a:pt x="817" y="2676"/>
                  </a:cubicBezTo>
                  <a:cubicBezTo>
                    <a:pt x="817" y="2686"/>
                    <a:pt x="807" y="2686"/>
                    <a:pt x="807" y="2706"/>
                  </a:cubicBezTo>
                  <a:lnTo>
                    <a:pt x="353" y="3715"/>
                  </a:lnTo>
                  <a:cubicBezTo>
                    <a:pt x="0" y="4652"/>
                    <a:pt x="50" y="5882"/>
                    <a:pt x="494" y="6910"/>
                  </a:cubicBezTo>
                  <a:cubicBezTo>
                    <a:pt x="766" y="7566"/>
                    <a:pt x="1159" y="8181"/>
                    <a:pt x="1522" y="8775"/>
                  </a:cubicBezTo>
                  <a:cubicBezTo>
                    <a:pt x="1774" y="9189"/>
                    <a:pt x="2057" y="9622"/>
                    <a:pt x="2278" y="10066"/>
                  </a:cubicBezTo>
                  <a:cubicBezTo>
                    <a:pt x="2964" y="11356"/>
                    <a:pt x="3226" y="12485"/>
                    <a:pt x="3095" y="13493"/>
                  </a:cubicBezTo>
                  <a:cubicBezTo>
                    <a:pt x="3035" y="14008"/>
                    <a:pt x="2944" y="14532"/>
                    <a:pt x="2873" y="15056"/>
                  </a:cubicBezTo>
                  <a:cubicBezTo>
                    <a:pt x="2692" y="16165"/>
                    <a:pt x="2520" y="17304"/>
                    <a:pt x="2510" y="18453"/>
                  </a:cubicBezTo>
                  <a:cubicBezTo>
                    <a:pt x="2480" y="21236"/>
                    <a:pt x="2823" y="23494"/>
                    <a:pt x="3619" y="25561"/>
                  </a:cubicBezTo>
                  <a:cubicBezTo>
                    <a:pt x="4194" y="27083"/>
                    <a:pt x="5585" y="29835"/>
                    <a:pt x="8287" y="31045"/>
                  </a:cubicBezTo>
                  <a:cubicBezTo>
                    <a:pt x="9265" y="31489"/>
                    <a:pt x="10948" y="31710"/>
                    <a:pt x="12813" y="31710"/>
                  </a:cubicBezTo>
                  <a:cubicBezTo>
                    <a:pt x="15293" y="31710"/>
                    <a:pt x="18086" y="31307"/>
                    <a:pt x="19921" y="30460"/>
                  </a:cubicBezTo>
                  <a:cubicBezTo>
                    <a:pt x="19951" y="30450"/>
                    <a:pt x="19961" y="30440"/>
                    <a:pt x="19961" y="30430"/>
                  </a:cubicBezTo>
                  <a:cubicBezTo>
                    <a:pt x="19981" y="30349"/>
                    <a:pt x="20637" y="28595"/>
                    <a:pt x="18691" y="21659"/>
                  </a:cubicBezTo>
                  <a:cubicBezTo>
                    <a:pt x="17935" y="18655"/>
                    <a:pt x="16755" y="16387"/>
                    <a:pt x="14789" y="14078"/>
                  </a:cubicBezTo>
                  <a:cubicBezTo>
                    <a:pt x="14164" y="13342"/>
                    <a:pt x="13509" y="12536"/>
                    <a:pt x="13126" y="11588"/>
                  </a:cubicBezTo>
                  <a:cubicBezTo>
                    <a:pt x="12753" y="10630"/>
                    <a:pt x="12662" y="9663"/>
                    <a:pt x="12592" y="8624"/>
                  </a:cubicBezTo>
                  <a:cubicBezTo>
                    <a:pt x="12551" y="8150"/>
                    <a:pt x="12511" y="7656"/>
                    <a:pt x="12440" y="7162"/>
                  </a:cubicBezTo>
                  <a:cubicBezTo>
                    <a:pt x="12118" y="4955"/>
                    <a:pt x="11009" y="3019"/>
                    <a:pt x="9426" y="1829"/>
                  </a:cubicBezTo>
                  <a:lnTo>
                    <a:pt x="9416" y="1829"/>
                  </a:lnTo>
                  <a:lnTo>
                    <a:pt x="6119" y="5"/>
                  </a:lnTo>
                  <a:cubicBezTo>
                    <a:pt x="6113" y="5"/>
                    <a:pt x="6102" y="0"/>
                    <a:pt x="6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2374130" y="1779091"/>
              <a:ext cx="1378939" cy="2059611"/>
            </a:xfrm>
            <a:custGeom>
              <a:rect b="b" l="l" r="r" t="t"/>
              <a:pathLst>
                <a:path extrusionOk="0" h="31139" w="20848">
                  <a:moveTo>
                    <a:pt x="3500" y="0"/>
                  </a:moveTo>
                  <a:cubicBezTo>
                    <a:pt x="3020" y="0"/>
                    <a:pt x="2493" y="13"/>
                    <a:pt x="2047" y="132"/>
                  </a:cubicBezTo>
                  <a:cubicBezTo>
                    <a:pt x="1473" y="283"/>
                    <a:pt x="1019" y="626"/>
                    <a:pt x="666" y="1090"/>
                  </a:cubicBezTo>
                  <a:cubicBezTo>
                    <a:pt x="293" y="1614"/>
                    <a:pt x="11" y="2269"/>
                    <a:pt x="11" y="2904"/>
                  </a:cubicBezTo>
                  <a:cubicBezTo>
                    <a:pt x="1" y="4094"/>
                    <a:pt x="343" y="5344"/>
                    <a:pt x="807" y="6433"/>
                  </a:cubicBezTo>
                  <a:cubicBezTo>
                    <a:pt x="1271" y="7542"/>
                    <a:pt x="2047" y="8520"/>
                    <a:pt x="2602" y="9588"/>
                  </a:cubicBezTo>
                  <a:cubicBezTo>
                    <a:pt x="3156" y="10657"/>
                    <a:pt x="3580" y="11857"/>
                    <a:pt x="3428" y="13056"/>
                  </a:cubicBezTo>
                  <a:cubicBezTo>
                    <a:pt x="3217" y="14720"/>
                    <a:pt x="2854" y="16333"/>
                    <a:pt x="2834" y="18006"/>
                  </a:cubicBezTo>
                  <a:cubicBezTo>
                    <a:pt x="2813" y="20436"/>
                    <a:pt x="3065" y="22815"/>
                    <a:pt x="3932" y="25083"/>
                  </a:cubicBezTo>
                  <a:cubicBezTo>
                    <a:pt x="4799" y="27372"/>
                    <a:pt x="6352" y="29539"/>
                    <a:pt x="8580" y="30527"/>
                  </a:cubicBezTo>
                  <a:cubicBezTo>
                    <a:pt x="9504" y="30939"/>
                    <a:pt x="10688" y="31138"/>
                    <a:pt x="11917" y="31138"/>
                  </a:cubicBezTo>
                  <a:cubicBezTo>
                    <a:pt x="13664" y="31138"/>
                    <a:pt x="15502" y="30736"/>
                    <a:pt x="16816" y="29973"/>
                  </a:cubicBezTo>
                  <a:cubicBezTo>
                    <a:pt x="16816" y="29973"/>
                    <a:pt x="16816" y="29973"/>
                    <a:pt x="16817" y="29973"/>
                  </a:cubicBezTo>
                  <a:cubicBezTo>
                    <a:pt x="16862" y="29973"/>
                    <a:pt x="20848" y="28189"/>
                    <a:pt x="18893" y="21222"/>
                  </a:cubicBezTo>
                  <a:cubicBezTo>
                    <a:pt x="18076" y="18006"/>
                    <a:pt x="16816" y="15798"/>
                    <a:pt x="15012" y="13671"/>
                  </a:cubicBezTo>
                  <a:cubicBezTo>
                    <a:pt x="14356" y="12905"/>
                    <a:pt x="13711" y="12099"/>
                    <a:pt x="13338" y="11161"/>
                  </a:cubicBezTo>
                  <a:cubicBezTo>
                    <a:pt x="12764" y="9740"/>
                    <a:pt x="12864" y="8248"/>
                    <a:pt x="12643" y="6735"/>
                  </a:cubicBezTo>
                  <a:cubicBezTo>
                    <a:pt x="12340" y="4699"/>
                    <a:pt x="11302" y="2683"/>
                    <a:pt x="9659" y="1443"/>
                  </a:cubicBezTo>
                  <a:cubicBezTo>
                    <a:pt x="7995" y="213"/>
                    <a:pt x="5939" y="1"/>
                    <a:pt x="3872" y="1"/>
                  </a:cubicBezTo>
                  <a:cubicBezTo>
                    <a:pt x="3753" y="1"/>
                    <a:pt x="3628" y="0"/>
                    <a:pt x="3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369500" y="1774461"/>
              <a:ext cx="1321659" cy="2069136"/>
            </a:xfrm>
            <a:custGeom>
              <a:rect b="b" l="l" r="r" t="t"/>
              <a:pathLst>
                <a:path extrusionOk="0" h="31283" w="19982">
                  <a:moveTo>
                    <a:pt x="3932" y="101"/>
                  </a:moveTo>
                  <a:cubicBezTo>
                    <a:pt x="5807" y="101"/>
                    <a:pt x="7964" y="283"/>
                    <a:pt x="9678" y="1553"/>
                  </a:cubicBezTo>
                  <a:cubicBezTo>
                    <a:pt x="11241" y="2712"/>
                    <a:pt x="12319" y="4628"/>
                    <a:pt x="12632" y="6795"/>
                  </a:cubicBezTo>
                  <a:cubicBezTo>
                    <a:pt x="12713" y="7279"/>
                    <a:pt x="12753" y="7763"/>
                    <a:pt x="12783" y="8247"/>
                  </a:cubicBezTo>
                  <a:cubicBezTo>
                    <a:pt x="12874" y="9295"/>
                    <a:pt x="12945" y="10273"/>
                    <a:pt x="13338" y="11241"/>
                  </a:cubicBezTo>
                  <a:cubicBezTo>
                    <a:pt x="13731" y="12199"/>
                    <a:pt x="14386" y="13026"/>
                    <a:pt x="15031" y="13761"/>
                  </a:cubicBezTo>
                  <a:cubicBezTo>
                    <a:pt x="16977" y="16060"/>
                    <a:pt x="18146" y="18318"/>
                    <a:pt x="18903" y="21292"/>
                  </a:cubicBezTo>
                  <a:cubicBezTo>
                    <a:pt x="19457" y="23268"/>
                    <a:pt x="19860" y="26081"/>
                    <a:pt x="18610" y="28248"/>
                  </a:cubicBezTo>
                  <a:cubicBezTo>
                    <a:pt x="17864" y="29539"/>
                    <a:pt x="16866" y="29982"/>
                    <a:pt x="16856" y="29992"/>
                  </a:cubicBezTo>
                  <a:cubicBezTo>
                    <a:pt x="15554" y="30744"/>
                    <a:pt x="13727" y="31141"/>
                    <a:pt x="11992" y="31141"/>
                  </a:cubicBezTo>
                  <a:cubicBezTo>
                    <a:pt x="10771" y="31141"/>
                    <a:pt x="9596" y="30945"/>
                    <a:pt x="8680" y="30537"/>
                  </a:cubicBezTo>
                  <a:cubicBezTo>
                    <a:pt x="6009" y="29357"/>
                    <a:pt x="4648" y="26645"/>
                    <a:pt x="4063" y="25133"/>
                  </a:cubicBezTo>
                  <a:cubicBezTo>
                    <a:pt x="3287" y="23077"/>
                    <a:pt x="2934" y="20839"/>
                    <a:pt x="2974" y="18066"/>
                  </a:cubicBezTo>
                  <a:cubicBezTo>
                    <a:pt x="2984" y="16927"/>
                    <a:pt x="3156" y="15778"/>
                    <a:pt x="3337" y="14689"/>
                  </a:cubicBezTo>
                  <a:cubicBezTo>
                    <a:pt x="3408" y="14185"/>
                    <a:pt x="3498" y="13651"/>
                    <a:pt x="3559" y="13126"/>
                  </a:cubicBezTo>
                  <a:cubicBezTo>
                    <a:pt x="3700" y="12088"/>
                    <a:pt x="3428" y="10939"/>
                    <a:pt x="2732" y="9618"/>
                  </a:cubicBezTo>
                  <a:cubicBezTo>
                    <a:pt x="2490" y="9174"/>
                    <a:pt x="2228" y="8741"/>
                    <a:pt x="1966" y="8318"/>
                  </a:cubicBezTo>
                  <a:cubicBezTo>
                    <a:pt x="1593" y="7733"/>
                    <a:pt x="1220" y="7108"/>
                    <a:pt x="938" y="6473"/>
                  </a:cubicBezTo>
                  <a:cubicBezTo>
                    <a:pt x="413" y="5213"/>
                    <a:pt x="131" y="3993"/>
                    <a:pt x="151" y="2964"/>
                  </a:cubicBezTo>
                  <a:cubicBezTo>
                    <a:pt x="151" y="2390"/>
                    <a:pt x="373" y="1755"/>
                    <a:pt x="786" y="1190"/>
                  </a:cubicBezTo>
                  <a:cubicBezTo>
                    <a:pt x="1129" y="716"/>
                    <a:pt x="1593" y="394"/>
                    <a:pt x="2127" y="253"/>
                  </a:cubicBezTo>
                  <a:cubicBezTo>
                    <a:pt x="2621" y="132"/>
                    <a:pt x="3196" y="121"/>
                    <a:pt x="3730" y="121"/>
                  </a:cubicBezTo>
                  <a:cubicBezTo>
                    <a:pt x="3760" y="121"/>
                    <a:pt x="3801" y="121"/>
                    <a:pt x="3821" y="101"/>
                  </a:cubicBezTo>
                  <a:close/>
                  <a:moveTo>
                    <a:pt x="3831" y="0"/>
                  </a:moveTo>
                  <a:cubicBezTo>
                    <a:pt x="3256" y="0"/>
                    <a:pt x="2631" y="0"/>
                    <a:pt x="2087" y="142"/>
                  </a:cubicBezTo>
                  <a:cubicBezTo>
                    <a:pt x="1522" y="293"/>
                    <a:pt x="1038" y="636"/>
                    <a:pt x="676" y="1130"/>
                  </a:cubicBezTo>
                  <a:cubicBezTo>
                    <a:pt x="262" y="1704"/>
                    <a:pt x="20" y="2370"/>
                    <a:pt x="10" y="2974"/>
                  </a:cubicBezTo>
                  <a:cubicBezTo>
                    <a:pt x="0" y="4033"/>
                    <a:pt x="272" y="5263"/>
                    <a:pt x="817" y="6533"/>
                  </a:cubicBezTo>
                  <a:cubicBezTo>
                    <a:pt x="1089" y="7188"/>
                    <a:pt x="1482" y="7803"/>
                    <a:pt x="1845" y="8398"/>
                  </a:cubicBezTo>
                  <a:cubicBezTo>
                    <a:pt x="2097" y="8812"/>
                    <a:pt x="2379" y="9245"/>
                    <a:pt x="2601" y="9679"/>
                  </a:cubicBezTo>
                  <a:cubicBezTo>
                    <a:pt x="3287" y="10979"/>
                    <a:pt x="3549" y="12098"/>
                    <a:pt x="3428" y="13106"/>
                  </a:cubicBezTo>
                  <a:cubicBezTo>
                    <a:pt x="3357" y="13640"/>
                    <a:pt x="3277" y="14155"/>
                    <a:pt x="3196" y="14669"/>
                  </a:cubicBezTo>
                  <a:cubicBezTo>
                    <a:pt x="3025" y="15778"/>
                    <a:pt x="2843" y="16927"/>
                    <a:pt x="2833" y="18076"/>
                  </a:cubicBezTo>
                  <a:cubicBezTo>
                    <a:pt x="2803" y="20859"/>
                    <a:pt x="3145" y="23117"/>
                    <a:pt x="3942" y="25184"/>
                  </a:cubicBezTo>
                  <a:cubicBezTo>
                    <a:pt x="4517" y="26706"/>
                    <a:pt x="5908" y="29458"/>
                    <a:pt x="8620" y="30668"/>
                  </a:cubicBezTo>
                  <a:cubicBezTo>
                    <a:pt x="9547" y="31081"/>
                    <a:pt x="10747" y="31283"/>
                    <a:pt x="11977" y="31283"/>
                  </a:cubicBezTo>
                  <a:cubicBezTo>
                    <a:pt x="13741" y="31283"/>
                    <a:pt x="15596" y="30880"/>
                    <a:pt x="16906" y="30144"/>
                  </a:cubicBezTo>
                  <a:cubicBezTo>
                    <a:pt x="16947" y="30134"/>
                    <a:pt x="17945" y="29680"/>
                    <a:pt x="18711" y="28359"/>
                  </a:cubicBezTo>
                  <a:cubicBezTo>
                    <a:pt x="19981" y="26151"/>
                    <a:pt x="19578" y="23288"/>
                    <a:pt x="19013" y="21292"/>
                  </a:cubicBezTo>
                  <a:cubicBezTo>
                    <a:pt x="18257" y="18288"/>
                    <a:pt x="17088" y="16020"/>
                    <a:pt x="15122" y="13711"/>
                  </a:cubicBezTo>
                  <a:cubicBezTo>
                    <a:pt x="14487" y="12975"/>
                    <a:pt x="13832" y="12169"/>
                    <a:pt x="13459" y="11221"/>
                  </a:cubicBezTo>
                  <a:cubicBezTo>
                    <a:pt x="13076" y="10263"/>
                    <a:pt x="12985" y="9295"/>
                    <a:pt x="12914" y="8257"/>
                  </a:cubicBezTo>
                  <a:cubicBezTo>
                    <a:pt x="12874" y="7783"/>
                    <a:pt x="12834" y="7289"/>
                    <a:pt x="12763" y="6795"/>
                  </a:cubicBezTo>
                  <a:cubicBezTo>
                    <a:pt x="12451" y="4587"/>
                    <a:pt x="11342" y="2652"/>
                    <a:pt x="9749" y="1462"/>
                  </a:cubicBezTo>
                  <a:cubicBezTo>
                    <a:pt x="8015" y="182"/>
                    <a:pt x="5827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2674878" y="2145057"/>
              <a:ext cx="440178" cy="526891"/>
            </a:xfrm>
            <a:custGeom>
              <a:rect b="b" l="l" r="r" t="t"/>
              <a:pathLst>
                <a:path extrusionOk="0" h="7966" w="6655">
                  <a:moveTo>
                    <a:pt x="2344" y="0"/>
                  </a:moveTo>
                  <a:cubicBezTo>
                    <a:pt x="2115" y="0"/>
                    <a:pt x="1893" y="40"/>
                    <a:pt x="1684" y="124"/>
                  </a:cubicBezTo>
                  <a:cubicBezTo>
                    <a:pt x="333" y="678"/>
                    <a:pt x="0" y="2805"/>
                    <a:pt x="877" y="4932"/>
                  </a:cubicBezTo>
                  <a:cubicBezTo>
                    <a:pt x="1609" y="6736"/>
                    <a:pt x="3059" y="7966"/>
                    <a:pt x="4306" y="7966"/>
                  </a:cubicBezTo>
                  <a:cubicBezTo>
                    <a:pt x="4536" y="7966"/>
                    <a:pt x="4760" y="7924"/>
                    <a:pt x="4970" y="7836"/>
                  </a:cubicBezTo>
                  <a:cubicBezTo>
                    <a:pt x="6372" y="7251"/>
                    <a:pt x="6654" y="5074"/>
                    <a:pt x="5787" y="2946"/>
                  </a:cubicBezTo>
                  <a:cubicBezTo>
                    <a:pt x="5070" y="1206"/>
                    <a:pt x="3603" y="0"/>
                    <a:pt x="2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2758217" y="2222840"/>
              <a:ext cx="268142" cy="361270"/>
            </a:xfrm>
            <a:custGeom>
              <a:rect b="b" l="l" r="r" t="t"/>
              <a:pathLst>
                <a:path extrusionOk="0" h="5462" w="4054">
                  <a:moveTo>
                    <a:pt x="1370" y="1"/>
                  </a:moveTo>
                  <a:cubicBezTo>
                    <a:pt x="1247" y="1"/>
                    <a:pt x="1123" y="35"/>
                    <a:pt x="999" y="77"/>
                  </a:cubicBezTo>
                  <a:cubicBezTo>
                    <a:pt x="676" y="208"/>
                    <a:pt x="293" y="379"/>
                    <a:pt x="232" y="722"/>
                  </a:cubicBezTo>
                  <a:cubicBezTo>
                    <a:pt x="1" y="1942"/>
                    <a:pt x="283" y="3283"/>
                    <a:pt x="999" y="4291"/>
                  </a:cubicBezTo>
                  <a:cubicBezTo>
                    <a:pt x="1331" y="4744"/>
                    <a:pt x="1866" y="5269"/>
                    <a:pt x="2410" y="5410"/>
                  </a:cubicBezTo>
                  <a:cubicBezTo>
                    <a:pt x="2542" y="5444"/>
                    <a:pt x="2672" y="5462"/>
                    <a:pt x="2798" y="5462"/>
                  </a:cubicBezTo>
                  <a:cubicBezTo>
                    <a:pt x="3189" y="5462"/>
                    <a:pt x="3532" y="5290"/>
                    <a:pt x="3731" y="4916"/>
                  </a:cubicBezTo>
                  <a:cubicBezTo>
                    <a:pt x="3821" y="4755"/>
                    <a:pt x="3932" y="4402"/>
                    <a:pt x="3962" y="4230"/>
                  </a:cubicBezTo>
                  <a:cubicBezTo>
                    <a:pt x="4053" y="3625"/>
                    <a:pt x="3973" y="2920"/>
                    <a:pt x="3731" y="2345"/>
                  </a:cubicBezTo>
                  <a:cubicBezTo>
                    <a:pt x="3489" y="1770"/>
                    <a:pt x="3348" y="1428"/>
                    <a:pt x="2944" y="964"/>
                  </a:cubicBezTo>
                  <a:cubicBezTo>
                    <a:pt x="2954" y="782"/>
                    <a:pt x="2692" y="561"/>
                    <a:pt x="2551" y="440"/>
                  </a:cubicBezTo>
                  <a:cubicBezTo>
                    <a:pt x="2299" y="309"/>
                    <a:pt x="2037" y="178"/>
                    <a:pt x="1755" y="77"/>
                  </a:cubicBezTo>
                  <a:cubicBezTo>
                    <a:pt x="1654" y="36"/>
                    <a:pt x="1553" y="16"/>
                    <a:pt x="1452" y="6"/>
                  </a:cubicBezTo>
                  <a:cubicBezTo>
                    <a:pt x="1425" y="3"/>
                    <a:pt x="1398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2798234" y="2212588"/>
              <a:ext cx="174550" cy="74741"/>
            </a:xfrm>
            <a:custGeom>
              <a:rect b="b" l="l" r="r" t="t"/>
              <a:pathLst>
                <a:path extrusionOk="0" h="1130" w="2639">
                  <a:moveTo>
                    <a:pt x="1012" y="1"/>
                  </a:moveTo>
                  <a:cubicBezTo>
                    <a:pt x="663" y="1"/>
                    <a:pt x="307" y="148"/>
                    <a:pt x="0" y="564"/>
                  </a:cubicBezTo>
                  <a:cubicBezTo>
                    <a:pt x="0" y="564"/>
                    <a:pt x="346" y="238"/>
                    <a:pt x="872" y="238"/>
                  </a:cubicBezTo>
                  <a:cubicBezTo>
                    <a:pt x="1279" y="238"/>
                    <a:pt x="1794" y="434"/>
                    <a:pt x="2339" y="1129"/>
                  </a:cubicBezTo>
                  <a:cubicBezTo>
                    <a:pt x="2339" y="1129"/>
                    <a:pt x="2561" y="1008"/>
                    <a:pt x="2632" y="837"/>
                  </a:cubicBezTo>
                  <a:cubicBezTo>
                    <a:pt x="2639" y="837"/>
                    <a:pt x="1845" y="1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794199" y="2207098"/>
              <a:ext cx="182818" cy="83538"/>
            </a:xfrm>
            <a:custGeom>
              <a:rect b="b" l="l" r="r" t="t"/>
              <a:pathLst>
                <a:path extrusionOk="0" h="1263" w="2764">
                  <a:moveTo>
                    <a:pt x="1098" y="141"/>
                  </a:moveTo>
                  <a:cubicBezTo>
                    <a:pt x="1797" y="141"/>
                    <a:pt x="2477" y="764"/>
                    <a:pt x="2632" y="920"/>
                  </a:cubicBezTo>
                  <a:cubicBezTo>
                    <a:pt x="2582" y="1000"/>
                    <a:pt x="2481" y="1071"/>
                    <a:pt x="2420" y="1111"/>
                  </a:cubicBezTo>
                  <a:cubicBezTo>
                    <a:pt x="1977" y="587"/>
                    <a:pt x="1513" y="295"/>
                    <a:pt x="1039" y="254"/>
                  </a:cubicBezTo>
                  <a:lnTo>
                    <a:pt x="938" y="254"/>
                  </a:lnTo>
                  <a:cubicBezTo>
                    <a:pt x="747" y="254"/>
                    <a:pt x="586" y="295"/>
                    <a:pt x="465" y="345"/>
                  </a:cubicBezTo>
                  <a:cubicBezTo>
                    <a:pt x="636" y="214"/>
                    <a:pt x="817" y="153"/>
                    <a:pt x="1019" y="143"/>
                  </a:cubicBezTo>
                  <a:cubicBezTo>
                    <a:pt x="1045" y="142"/>
                    <a:pt x="1072" y="141"/>
                    <a:pt x="1098" y="141"/>
                  </a:cubicBezTo>
                  <a:close/>
                  <a:moveTo>
                    <a:pt x="1072" y="0"/>
                  </a:moveTo>
                  <a:cubicBezTo>
                    <a:pt x="1048" y="0"/>
                    <a:pt x="1023" y="1"/>
                    <a:pt x="999" y="2"/>
                  </a:cubicBezTo>
                  <a:cubicBezTo>
                    <a:pt x="616" y="33"/>
                    <a:pt x="283" y="234"/>
                    <a:pt x="11" y="597"/>
                  </a:cubicBezTo>
                  <a:cubicBezTo>
                    <a:pt x="1" y="617"/>
                    <a:pt x="1" y="658"/>
                    <a:pt x="31" y="688"/>
                  </a:cubicBezTo>
                  <a:cubicBezTo>
                    <a:pt x="41" y="698"/>
                    <a:pt x="56" y="703"/>
                    <a:pt x="71" y="703"/>
                  </a:cubicBezTo>
                  <a:cubicBezTo>
                    <a:pt x="87" y="703"/>
                    <a:pt x="102" y="698"/>
                    <a:pt x="112" y="688"/>
                  </a:cubicBezTo>
                  <a:cubicBezTo>
                    <a:pt x="112" y="688"/>
                    <a:pt x="445" y="382"/>
                    <a:pt x="932" y="382"/>
                  </a:cubicBezTo>
                  <a:cubicBezTo>
                    <a:pt x="960" y="382"/>
                    <a:pt x="989" y="383"/>
                    <a:pt x="1019" y="385"/>
                  </a:cubicBezTo>
                  <a:cubicBezTo>
                    <a:pt x="1473" y="416"/>
                    <a:pt x="1916" y="698"/>
                    <a:pt x="2350" y="1242"/>
                  </a:cubicBezTo>
                  <a:cubicBezTo>
                    <a:pt x="2360" y="1252"/>
                    <a:pt x="2380" y="1262"/>
                    <a:pt x="2400" y="1262"/>
                  </a:cubicBezTo>
                  <a:cubicBezTo>
                    <a:pt x="2410" y="1262"/>
                    <a:pt x="2410" y="1262"/>
                    <a:pt x="2420" y="1252"/>
                  </a:cubicBezTo>
                  <a:cubicBezTo>
                    <a:pt x="2430" y="1242"/>
                    <a:pt x="2672" y="1111"/>
                    <a:pt x="2753" y="940"/>
                  </a:cubicBezTo>
                  <a:cubicBezTo>
                    <a:pt x="2763" y="910"/>
                    <a:pt x="2753" y="869"/>
                    <a:pt x="2733" y="859"/>
                  </a:cubicBezTo>
                  <a:cubicBezTo>
                    <a:pt x="2713" y="820"/>
                    <a:pt x="1913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2851544" y="3052728"/>
              <a:ext cx="538202" cy="204777"/>
            </a:xfrm>
            <a:custGeom>
              <a:rect b="b" l="l" r="r" t="t"/>
              <a:pathLst>
                <a:path extrusionOk="0" h="3096" w="8137">
                  <a:moveTo>
                    <a:pt x="7491" y="0"/>
                  </a:moveTo>
                  <a:cubicBezTo>
                    <a:pt x="5435" y="31"/>
                    <a:pt x="1" y="1129"/>
                    <a:pt x="1" y="1129"/>
                  </a:cubicBezTo>
                  <a:lnTo>
                    <a:pt x="686" y="3095"/>
                  </a:lnTo>
                  <a:lnTo>
                    <a:pt x="8137" y="1714"/>
                  </a:lnTo>
                  <a:cubicBezTo>
                    <a:pt x="7985" y="1059"/>
                    <a:pt x="7491" y="0"/>
                    <a:pt x="7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2847576" y="3049355"/>
              <a:ext cx="545477" cy="212119"/>
            </a:xfrm>
            <a:custGeom>
              <a:rect b="b" l="l" r="r" t="t"/>
              <a:pathLst>
                <a:path extrusionOk="0" h="3207" w="8247">
                  <a:moveTo>
                    <a:pt x="7511" y="112"/>
                  </a:moveTo>
                  <a:cubicBezTo>
                    <a:pt x="7602" y="283"/>
                    <a:pt x="7975" y="1130"/>
                    <a:pt x="8116" y="1715"/>
                  </a:cubicBezTo>
                  <a:lnTo>
                    <a:pt x="787" y="3076"/>
                  </a:lnTo>
                  <a:cubicBezTo>
                    <a:pt x="585" y="2451"/>
                    <a:pt x="353" y="1836"/>
                    <a:pt x="142" y="1221"/>
                  </a:cubicBezTo>
                  <a:cubicBezTo>
                    <a:pt x="787" y="1090"/>
                    <a:pt x="5585" y="152"/>
                    <a:pt x="7511" y="112"/>
                  </a:cubicBezTo>
                  <a:close/>
                  <a:moveTo>
                    <a:pt x="7541" y="1"/>
                  </a:moveTo>
                  <a:cubicBezTo>
                    <a:pt x="5495" y="31"/>
                    <a:pt x="91" y="1120"/>
                    <a:pt x="41" y="1130"/>
                  </a:cubicBezTo>
                  <a:cubicBezTo>
                    <a:pt x="31" y="1130"/>
                    <a:pt x="0" y="1140"/>
                    <a:pt x="0" y="1160"/>
                  </a:cubicBezTo>
                  <a:lnTo>
                    <a:pt x="0" y="1211"/>
                  </a:lnTo>
                  <a:cubicBezTo>
                    <a:pt x="232" y="1866"/>
                    <a:pt x="464" y="2521"/>
                    <a:pt x="686" y="3177"/>
                  </a:cubicBezTo>
                  <a:cubicBezTo>
                    <a:pt x="696" y="3197"/>
                    <a:pt x="716" y="3207"/>
                    <a:pt x="746" y="3207"/>
                  </a:cubicBezTo>
                  <a:lnTo>
                    <a:pt x="8197" y="1846"/>
                  </a:lnTo>
                  <a:cubicBezTo>
                    <a:pt x="8207" y="1846"/>
                    <a:pt x="8217" y="1836"/>
                    <a:pt x="8227" y="1826"/>
                  </a:cubicBezTo>
                  <a:cubicBezTo>
                    <a:pt x="8247" y="1816"/>
                    <a:pt x="8247" y="1785"/>
                    <a:pt x="8247" y="1775"/>
                  </a:cubicBezTo>
                  <a:cubicBezTo>
                    <a:pt x="8106" y="1110"/>
                    <a:pt x="7622" y="72"/>
                    <a:pt x="7602" y="31"/>
                  </a:cubicBezTo>
                  <a:cubicBezTo>
                    <a:pt x="7592" y="11"/>
                    <a:pt x="7561" y="1"/>
                    <a:pt x="7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3034957" y="3073364"/>
              <a:ext cx="231433" cy="41405"/>
            </a:xfrm>
            <a:custGeom>
              <a:rect b="b" l="l" r="r" t="t"/>
              <a:pathLst>
                <a:path extrusionOk="0" h="626" w="3499">
                  <a:moveTo>
                    <a:pt x="3418" y="1"/>
                  </a:moveTo>
                  <a:cubicBezTo>
                    <a:pt x="1896" y="162"/>
                    <a:pt x="81" y="505"/>
                    <a:pt x="61" y="505"/>
                  </a:cubicBezTo>
                  <a:cubicBezTo>
                    <a:pt x="30" y="515"/>
                    <a:pt x="0" y="545"/>
                    <a:pt x="20" y="576"/>
                  </a:cubicBezTo>
                  <a:cubicBezTo>
                    <a:pt x="30" y="606"/>
                    <a:pt x="51" y="626"/>
                    <a:pt x="81" y="626"/>
                  </a:cubicBezTo>
                  <a:cubicBezTo>
                    <a:pt x="121" y="616"/>
                    <a:pt x="1916" y="273"/>
                    <a:pt x="3448" y="122"/>
                  </a:cubicBezTo>
                  <a:cubicBezTo>
                    <a:pt x="3468" y="112"/>
                    <a:pt x="3498" y="92"/>
                    <a:pt x="3498" y="51"/>
                  </a:cubicBezTo>
                  <a:cubicBezTo>
                    <a:pt x="3478" y="21"/>
                    <a:pt x="3458" y="1"/>
                    <a:pt x="3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1959418" y="113429"/>
              <a:ext cx="350754" cy="540186"/>
            </a:xfrm>
            <a:custGeom>
              <a:rect b="b" l="l" r="r" t="t"/>
              <a:pathLst>
                <a:path extrusionOk="0" h="8167" w="5303">
                  <a:moveTo>
                    <a:pt x="736" y="1"/>
                  </a:moveTo>
                  <a:cubicBezTo>
                    <a:pt x="524" y="41"/>
                    <a:pt x="303" y="102"/>
                    <a:pt x="161" y="263"/>
                  </a:cubicBezTo>
                  <a:cubicBezTo>
                    <a:pt x="51" y="394"/>
                    <a:pt x="10" y="555"/>
                    <a:pt x="0" y="707"/>
                  </a:cubicBezTo>
                  <a:cubicBezTo>
                    <a:pt x="464" y="1674"/>
                    <a:pt x="978" y="2552"/>
                    <a:pt x="1543" y="3459"/>
                  </a:cubicBezTo>
                  <a:cubicBezTo>
                    <a:pt x="2087" y="4296"/>
                    <a:pt x="2621" y="5142"/>
                    <a:pt x="3145" y="5989"/>
                  </a:cubicBezTo>
                  <a:cubicBezTo>
                    <a:pt x="3256" y="6161"/>
                    <a:pt x="3377" y="6352"/>
                    <a:pt x="3508" y="6513"/>
                  </a:cubicBezTo>
                  <a:cubicBezTo>
                    <a:pt x="3710" y="6745"/>
                    <a:pt x="3942" y="6947"/>
                    <a:pt x="4184" y="7149"/>
                  </a:cubicBezTo>
                  <a:cubicBezTo>
                    <a:pt x="4517" y="7441"/>
                    <a:pt x="4960" y="7874"/>
                    <a:pt x="5303" y="8167"/>
                  </a:cubicBezTo>
                  <a:cubicBezTo>
                    <a:pt x="5222" y="7270"/>
                    <a:pt x="4658" y="6453"/>
                    <a:pt x="4184" y="5727"/>
                  </a:cubicBezTo>
                  <a:cubicBezTo>
                    <a:pt x="3881" y="5284"/>
                    <a:pt x="3609" y="4830"/>
                    <a:pt x="3337" y="4376"/>
                  </a:cubicBezTo>
                  <a:lnTo>
                    <a:pt x="1331" y="1049"/>
                  </a:lnTo>
                  <a:cubicBezTo>
                    <a:pt x="1129" y="707"/>
                    <a:pt x="887" y="364"/>
                    <a:pt x="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1954060" y="108138"/>
              <a:ext cx="360146" cy="554803"/>
            </a:xfrm>
            <a:custGeom>
              <a:rect b="b" l="l" r="r" t="t"/>
              <a:pathLst>
                <a:path extrusionOk="0" h="8388" w="5445">
                  <a:moveTo>
                    <a:pt x="787" y="162"/>
                  </a:moveTo>
                  <a:cubicBezTo>
                    <a:pt x="908" y="434"/>
                    <a:pt x="1069" y="696"/>
                    <a:pt x="1220" y="948"/>
                  </a:cubicBezTo>
                  <a:cubicBezTo>
                    <a:pt x="1261" y="1029"/>
                    <a:pt x="1311" y="1089"/>
                    <a:pt x="1351" y="1170"/>
                  </a:cubicBezTo>
                  <a:lnTo>
                    <a:pt x="3358" y="4497"/>
                  </a:lnTo>
                  <a:cubicBezTo>
                    <a:pt x="3620" y="4930"/>
                    <a:pt x="3892" y="5404"/>
                    <a:pt x="4194" y="5837"/>
                  </a:cubicBezTo>
                  <a:lnTo>
                    <a:pt x="4245" y="5918"/>
                  </a:lnTo>
                  <a:cubicBezTo>
                    <a:pt x="4688" y="6573"/>
                    <a:pt x="5192" y="7319"/>
                    <a:pt x="5303" y="8096"/>
                  </a:cubicBezTo>
                  <a:cubicBezTo>
                    <a:pt x="5162" y="7975"/>
                    <a:pt x="5011" y="7833"/>
                    <a:pt x="4860" y="7692"/>
                  </a:cubicBezTo>
                  <a:cubicBezTo>
                    <a:pt x="4678" y="7501"/>
                    <a:pt x="4477" y="7329"/>
                    <a:pt x="4295" y="7178"/>
                  </a:cubicBezTo>
                  <a:cubicBezTo>
                    <a:pt x="4073" y="6977"/>
                    <a:pt x="3831" y="6785"/>
                    <a:pt x="3640" y="6543"/>
                  </a:cubicBezTo>
                  <a:cubicBezTo>
                    <a:pt x="3509" y="6382"/>
                    <a:pt x="3388" y="6190"/>
                    <a:pt x="3277" y="6019"/>
                  </a:cubicBezTo>
                  <a:lnTo>
                    <a:pt x="1674" y="3488"/>
                  </a:lnTo>
                  <a:cubicBezTo>
                    <a:pt x="1160" y="2662"/>
                    <a:pt x="615" y="1775"/>
                    <a:pt x="142" y="756"/>
                  </a:cubicBezTo>
                  <a:cubicBezTo>
                    <a:pt x="152" y="595"/>
                    <a:pt x="202" y="474"/>
                    <a:pt x="293" y="393"/>
                  </a:cubicBezTo>
                  <a:cubicBezTo>
                    <a:pt x="404" y="262"/>
                    <a:pt x="585" y="212"/>
                    <a:pt x="787" y="162"/>
                  </a:cubicBezTo>
                  <a:close/>
                  <a:moveTo>
                    <a:pt x="847" y="0"/>
                  </a:moveTo>
                  <a:lnTo>
                    <a:pt x="797" y="20"/>
                  </a:lnTo>
                  <a:cubicBezTo>
                    <a:pt x="605" y="51"/>
                    <a:pt x="343" y="121"/>
                    <a:pt x="172" y="303"/>
                  </a:cubicBezTo>
                  <a:cubicBezTo>
                    <a:pt x="81" y="424"/>
                    <a:pt x="21" y="575"/>
                    <a:pt x="0" y="777"/>
                  </a:cubicBezTo>
                  <a:lnTo>
                    <a:pt x="0" y="787"/>
                  </a:lnTo>
                  <a:lnTo>
                    <a:pt x="11" y="797"/>
                  </a:lnTo>
                  <a:cubicBezTo>
                    <a:pt x="494" y="1825"/>
                    <a:pt x="1049" y="2732"/>
                    <a:pt x="1563" y="3549"/>
                  </a:cubicBezTo>
                  <a:lnTo>
                    <a:pt x="3166" y="6079"/>
                  </a:lnTo>
                  <a:cubicBezTo>
                    <a:pt x="3277" y="6271"/>
                    <a:pt x="3388" y="6462"/>
                    <a:pt x="3529" y="6624"/>
                  </a:cubicBezTo>
                  <a:cubicBezTo>
                    <a:pt x="3720" y="6866"/>
                    <a:pt x="3962" y="7067"/>
                    <a:pt x="4194" y="7269"/>
                  </a:cubicBezTo>
                  <a:cubicBezTo>
                    <a:pt x="4376" y="7400"/>
                    <a:pt x="4577" y="7592"/>
                    <a:pt x="4769" y="7773"/>
                  </a:cubicBezTo>
                  <a:cubicBezTo>
                    <a:pt x="4950" y="7954"/>
                    <a:pt x="5152" y="8136"/>
                    <a:pt x="5333" y="8287"/>
                  </a:cubicBezTo>
                  <a:lnTo>
                    <a:pt x="5444" y="8388"/>
                  </a:lnTo>
                  <a:lnTo>
                    <a:pt x="5444" y="8237"/>
                  </a:lnTo>
                  <a:cubicBezTo>
                    <a:pt x="5384" y="7360"/>
                    <a:pt x="4829" y="6563"/>
                    <a:pt x="4346" y="5837"/>
                  </a:cubicBezTo>
                  <a:lnTo>
                    <a:pt x="4295" y="5767"/>
                  </a:lnTo>
                  <a:cubicBezTo>
                    <a:pt x="3993" y="5323"/>
                    <a:pt x="3720" y="4860"/>
                    <a:pt x="3458" y="4416"/>
                  </a:cubicBezTo>
                  <a:lnTo>
                    <a:pt x="1462" y="1089"/>
                  </a:lnTo>
                  <a:cubicBezTo>
                    <a:pt x="1412" y="1029"/>
                    <a:pt x="1372" y="948"/>
                    <a:pt x="1321" y="877"/>
                  </a:cubicBezTo>
                  <a:cubicBezTo>
                    <a:pt x="1160" y="605"/>
                    <a:pt x="978" y="333"/>
                    <a:pt x="867" y="51"/>
                  </a:cubicBezTo>
                  <a:lnTo>
                    <a:pt x="8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2006048" y="106616"/>
              <a:ext cx="418153" cy="487007"/>
            </a:xfrm>
            <a:custGeom>
              <a:rect b="b" l="l" r="r" t="t"/>
              <a:pathLst>
                <a:path extrusionOk="0" h="7363" w="6322">
                  <a:moveTo>
                    <a:pt x="1178" y="1"/>
                  </a:moveTo>
                  <a:cubicBezTo>
                    <a:pt x="1022" y="1"/>
                    <a:pt x="829" y="95"/>
                    <a:pt x="737" y="215"/>
                  </a:cubicBezTo>
                  <a:cubicBezTo>
                    <a:pt x="676" y="104"/>
                    <a:pt x="535" y="33"/>
                    <a:pt x="404" y="13"/>
                  </a:cubicBezTo>
                  <a:cubicBezTo>
                    <a:pt x="381" y="10"/>
                    <a:pt x="358" y="9"/>
                    <a:pt x="335" y="9"/>
                  </a:cubicBezTo>
                  <a:cubicBezTo>
                    <a:pt x="220" y="9"/>
                    <a:pt x="110" y="45"/>
                    <a:pt x="1" y="54"/>
                  </a:cubicBezTo>
                  <a:cubicBezTo>
                    <a:pt x="979" y="2070"/>
                    <a:pt x="2017" y="3824"/>
                    <a:pt x="3328" y="5830"/>
                  </a:cubicBezTo>
                  <a:cubicBezTo>
                    <a:pt x="3328" y="5830"/>
                    <a:pt x="3781" y="6314"/>
                    <a:pt x="4265" y="7211"/>
                  </a:cubicBezTo>
                  <a:lnTo>
                    <a:pt x="4568" y="6989"/>
                  </a:lnTo>
                  <a:lnTo>
                    <a:pt x="6322" y="7363"/>
                  </a:lnTo>
                  <a:cubicBezTo>
                    <a:pt x="6312" y="7040"/>
                    <a:pt x="6029" y="6364"/>
                    <a:pt x="6029" y="6364"/>
                  </a:cubicBezTo>
                  <a:cubicBezTo>
                    <a:pt x="5253" y="4751"/>
                    <a:pt x="3176" y="1092"/>
                    <a:pt x="3176" y="1092"/>
                  </a:cubicBezTo>
                  <a:cubicBezTo>
                    <a:pt x="3050" y="988"/>
                    <a:pt x="2874" y="927"/>
                    <a:pt x="2713" y="927"/>
                  </a:cubicBezTo>
                  <a:cubicBezTo>
                    <a:pt x="2656" y="927"/>
                    <a:pt x="2601" y="935"/>
                    <a:pt x="2551" y="951"/>
                  </a:cubicBezTo>
                  <a:cubicBezTo>
                    <a:pt x="2289" y="669"/>
                    <a:pt x="1997" y="416"/>
                    <a:pt x="1684" y="215"/>
                  </a:cubicBezTo>
                  <a:cubicBezTo>
                    <a:pt x="1543" y="114"/>
                    <a:pt x="1382" y="33"/>
                    <a:pt x="1221" y="3"/>
                  </a:cubicBezTo>
                  <a:cubicBezTo>
                    <a:pt x="1207" y="1"/>
                    <a:pt x="1192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2000757" y="103905"/>
              <a:ext cx="428802" cy="494415"/>
            </a:xfrm>
            <a:custGeom>
              <a:rect b="b" l="l" r="r" t="t"/>
              <a:pathLst>
                <a:path extrusionOk="0" h="7475" w="6483">
                  <a:moveTo>
                    <a:pt x="1261" y="102"/>
                  </a:moveTo>
                  <a:cubicBezTo>
                    <a:pt x="1274" y="102"/>
                    <a:pt x="1288" y="103"/>
                    <a:pt x="1301" y="105"/>
                  </a:cubicBezTo>
                  <a:cubicBezTo>
                    <a:pt x="1462" y="135"/>
                    <a:pt x="1603" y="226"/>
                    <a:pt x="1744" y="306"/>
                  </a:cubicBezTo>
                  <a:cubicBezTo>
                    <a:pt x="2057" y="528"/>
                    <a:pt x="2349" y="760"/>
                    <a:pt x="2601" y="1042"/>
                  </a:cubicBezTo>
                  <a:cubicBezTo>
                    <a:pt x="2608" y="1049"/>
                    <a:pt x="2620" y="1056"/>
                    <a:pt x="2638" y="1056"/>
                  </a:cubicBezTo>
                  <a:cubicBezTo>
                    <a:pt x="2645" y="1056"/>
                    <a:pt x="2653" y="1055"/>
                    <a:pt x="2662" y="1052"/>
                  </a:cubicBezTo>
                  <a:cubicBezTo>
                    <a:pt x="2708" y="1035"/>
                    <a:pt x="2761" y="1027"/>
                    <a:pt x="2817" y="1027"/>
                  </a:cubicBezTo>
                  <a:cubicBezTo>
                    <a:pt x="2955" y="1027"/>
                    <a:pt x="3108" y="1077"/>
                    <a:pt x="3216" y="1163"/>
                  </a:cubicBezTo>
                  <a:cubicBezTo>
                    <a:pt x="3327" y="1385"/>
                    <a:pt x="5303" y="4873"/>
                    <a:pt x="6059" y="6426"/>
                  </a:cubicBezTo>
                  <a:cubicBezTo>
                    <a:pt x="6059" y="6426"/>
                    <a:pt x="6291" y="6990"/>
                    <a:pt x="6341" y="7313"/>
                  </a:cubicBezTo>
                  <a:lnTo>
                    <a:pt x="4668" y="6960"/>
                  </a:lnTo>
                  <a:lnTo>
                    <a:pt x="4648" y="6960"/>
                  </a:lnTo>
                  <a:cubicBezTo>
                    <a:pt x="4638" y="6960"/>
                    <a:pt x="4627" y="6980"/>
                    <a:pt x="4617" y="7000"/>
                  </a:cubicBezTo>
                  <a:lnTo>
                    <a:pt x="4375" y="7182"/>
                  </a:lnTo>
                  <a:cubicBezTo>
                    <a:pt x="3892" y="6325"/>
                    <a:pt x="3468" y="5851"/>
                    <a:pt x="3458" y="5841"/>
                  </a:cubicBezTo>
                  <a:cubicBezTo>
                    <a:pt x="2006" y="3623"/>
                    <a:pt x="1049" y="1970"/>
                    <a:pt x="161" y="145"/>
                  </a:cubicBezTo>
                  <a:lnTo>
                    <a:pt x="192" y="145"/>
                  </a:lnTo>
                  <a:cubicBezTo>
                    <a:pt x="263" y="131"/>
                    <a:pt x="329" y="116"/>
                    <a:pt x="390" y="116"/>
                  </a:cubicBezTo>
                  <a:cubicBezTo>
                    <a:pt x="416" y="116"/>
                    <a:pt x="440" y="119"/>
                    <a:pt x="464" y="125"/>
                  </a:cubicBezTo>
                  <a:cubicBezTo>
                    <a:pt x="605" y="145"/>
                    <a:pt x="716" y="205"/>
                    <a:pt x="766" y="296"/>
                  </a:cubicBezTo>
                  <a:cubicBezTo>
                    <a:pt x="786" y="306"/>
                    <a:pt x="797" y="326"/>
                    <a:pt x="817" y="326"/>
                  </a:cubicBezTo>
                  <a:cubicBezTo>
                    <a:pt x="837" y="326"/>
                    <a:pt x="857" y="306"/>
                    <a:pt x="867" y="296"/>
                  </a:cubicBezTo>
                  <a:cubicBezTo>
                    <a:pt x="959" y="195"/>
                    <a:pt x="1119" y="102"/>
                    <a:pt x="1261" y="102"/>
                  </a:cubicBezTo>
                  <a:close/>
                  <a:moveTo>
                    <a:pt x="397" y="0"/>
                  </a:moveTo>
                  <a:cubicBezTo>
                    <a:pt x="313" y="0"/>
                    <a:pt x="237" y="11"/>
                    <a:pt x="161" y="34"/>
                  </a:cubicBezTo>
                  <a:cubicBezTo>
                    <a:pt x="131" y="34"/>
                    <a:pt x="101" y="44"/>
                    <a:pt x="61" y="44"/>
                  </a:cubicBezTo>
                  <a:cubicBezTo>
                    <a:pt x="40" y="54"/>
                    <a:pt x="30" y="64"/>
                    <a:pt x="10" y="84"/>
                  </a:cubicBezTo>
                  <a:cubicBezTo>
                    <a:pt x="0" y="95"/>
                    <a:pt x="0" y="115"/>
                    <a:pt x="10" y="135"/>
                  </a:cubicBezTo>
                  <a:cubicBezTo>
                    <a:pt x="918" y="1980"/>
                    <a:pt x="1875" y="3663"/>
                    <a:pt x="3357" y="5911"/>
                  </a:cubicBezTo>
                  <a:cubicBezTo>
                    <a:pt x="3367" y="5911"/>
                    <a:pt x="3821" y="6405"/>
                    <a:pt x="4295" y="7293"/>
                  </a:cubicBezTo>
                  <a:cubicBezTo>
                    <a:pt x="4295" y="7303"/>
                    <a:pt x="4325" y="7313"/>
                    <a:pt x="4335" y="7313"/>
                  </a:cubicBezTo>
                  <a:cubicBezTo>
                    <a:pt x="4345" y="7313"/>
                    <a:pt x="4375" y="7313"/>
                    <a:pt x="4386" y="7303"/>
                  </a:cubicBezTo>
                  <a:lnTo>
                    <a:pt x="4668" y="7101"/>
                  </a:lnTo>
                  <a:lnTo>
                    <a:pt x="6392" y="7464"/>
                  </a:lnTo>
                  <a:lnTo>
                    <a:pt x="6402" y="7464"/>
                  </a:lnTo>
                  <a:cubicBezTo>
                    <a:pt x="6432" y="7464"/>
                    <a:pt x="6442" y="7464"/>
                    <a:pt x="6452" y="7474"/>
                  </a:cubicBezTo>
                  <a:cubicBezTo>
                    <a:pt x="6462" y="7464"/>
                    <a:pt x="6482" y="7454"/>
                    <a:pt x="6482" y="7424"/>
                  </a:cubicBezTo>
                  <a:cubicBezTo>
                    <a:pt x="6462" y="7101"/>
                    <a:pt x="6190" y="6436"/>
                    <a:pt x="6180" y="6405"/>
                  </a:cubicBezTo>
                  <a:cubicBezTo>
                    <a:pt x="5404" y="4823"/>
                    <a:pt x="3337" y="1163"/>
                    <a:pt x="3317" y="1123"/>
                  </a:cubicBezTo>
                  <a:lnTo>
                    <a:pt x="3307" y="1113"/>
                  </a:lnTo>
                  <a:cubicBezTo>
                    <a:pt x="3167" y="997"/>
                    <a:pt x="2981" y="934"/>
                    <a:pt x="2810" y="934"/>
                  </a:cubicBezTo>
                  <a:cubicBezTo>
                    <a:pt x="2759" y="934"/>
                    <a:pt x="2708" y="940"/>
                    <a:pt x="2662" y="951"/>
                  </a:cubicBezTo>
                  <a:cubicBezTo>
                    <a:pt x="2389" y="669"/>
                    <a:pt x="2117" y="437"/>
                    <a:pt x="1805" y="236"/>
                  </a:cubicBezTo>
                  <a:cubicBezTo>
                    <a:pt x="1653" y="135"/>
                    <a:pt x="1482" y="34"/>
                    <a:pt x="1311" y="4"/>
                  </a:cubicBezTo>
                  <a:cubicBezTo>
                    <a:pt x="1293" y="2"/>
                    <a:pt x="1275" y="1"/>
                    <a:pt x="1257" y="1"/>
                  </a:cubicBezTo>
                  <a:cubicBezTo>
                    <a:pt x="1100" y="1"/>
                    <a:pt x="934" y="77"/>
                    <a:pt x="817" y="185"/>
                  </a:cubicBezTo>
                  <a:cubicBezTo>
                    <a:pt x="746" y="84"/>
                    <a:pt x="615" y="34"/>
                    <a:pt x="484" y="4"/>
                  </a:cubicBezTo>
                  <a:cubicBezTo>
                    <a:pt x="454" y="1"/>
                    <a:pt x="425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2288145" y="568885"/>
              <a:ext cx="505461" cy="1711106"/>
            </a:xfrm>
            <a:custGeom>
              <a:rect b="b" l="l" r="r" t="t"/>
              <a:pathLst>
                <a:path extrusionOk="0" h="25870" w="7642">
                  <a:moveTo>
                    <a:pt x="303" y="0"/>
                  </a:moveTo>
                  <a:cubicBezTo>
                    <a:pt x="121" y="51"/>
                    <a:pt x="0" y="222"/>
                    <a:pt x="0" y="222"/>
                  </a:cubicBezTo>
                  <a:cubicBezTo>
                    <a:pt x="2621" y="8620"/>
                    <a:pt x="4718" y="17471"/>
                    <a:pt x="7339" y="25869"/>
                  </a:cubicBezTo>
                  <a:cubicBezTo>
                    <a:pt x="7339" y="25869"/>
                    <a:pt x="7360" y="25708"/>
                    <a:pt x="7642" y="25617"/>
                  </a:cubicBezTo>
                  <a:cubicBezTo>
                    <a:pt x="2924" y="9023"/>
                    <a:pt x="303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2284110" y="564784"/>
              <a:ext cx="514192" cy="1719176"/>
            </a:xfrm>
            <a:custGeom>
              <a:rect b="b" l="l" r="r" t="t"/>
              <a:pathLst>
                <a:path extrusionOk="0" h="25992" w="7774">
                  <a:moveTo>
                    <a:pt x="313" y="133"/>
                  </a:moveTo>
                  <a:cubicBezTo>
                    <a:pt x="565" y="980"/>
                    <a:pt x="3176" y="9972"/>
                    <a:pt x="7612" y="25629"/>
                  </a:cubicBezTo>
                  <a:cubicBezTo>
                    <a:pt x="7511" y="25669"/>
                    <a:pt x="7441" y="25719"/>
                    <a:pt x="7400" y="25770"/>
                  </a:cubicBezTo>
                  <a:cubicBezTo>
                    <a:pt x="6110" y="21616"/>
                    <a:pt x="4930" y="17281"/>
                    <a:pt x="3781" y="13088"/>
                  </a:cubicBezTo>
                  <a:cubicBezTo>
                    <a:pt x="2622" y="8853"/>
                    <a:pt x="1442" y="4478"/>
                    <a:pt x="132" y="294"/>
                  </a:cubicBezTo>
                  <a:cubicBezTo>
                    <a:pt x="162" y="264"/>
                    <a:pt x="233" y="183"/>
                    <a:pt x="313" y="133"/>
                  </a:cubicBezTo>
                  <a:close/>
                  <a:moveTo>
                    <a:pt x="369" y="0"/>
                  </a:moveTo>
                  <a:cubicBezTo>
                    <a:pt x="364" y="0"/>
                    <a:pt x="359" y="1"/>
                    <a:pt x="354" y="2"/>
                  </a:cubicBezTo>
                  <a:cubicBezTo>
                    <a:pt x="142" y="73"/>
                    <a:pt x="11" y="244"/>
                    <a:pt x="11" y="254"/>
                  </a:cubicBezTo>
                  <a:cubicBezTo>
                    <a:pt x="1" y="274"/>
                    <a:pt x="1" y="294"/>
                    <a:pt x="1" y="304"/>
                  </a:cubicBezTo>
                  <a:cubicBezTo>
                    <a:pt x="1311" y="4508"/>
                    <a:pt x="2511" y="8894"/>
                    <a:pt x="3670" y="13128"/>
                  </a:cubicBezTo>
                  <a:cubicBezTo>
                    <a:pt x="4830" y="17372"/>
                    <a:pt x="6029" y="21757"/>
                    <a:pt x="7340" y="25951"/>
                  </a:cubicBezTo>
                  <a:cubicBezTo>
                    <a:pt x="7350" y="25982"/>
                    <a:pt x="7370" y="25992"/>
                    <a:pt x="7400" y="25992"/>
                  </a:cubicBezTo>
                  <a:cubicBezTo>
                    <a:pt x="7421" y="25992"/>
                    <a:pt x="7451" y="25971"/>
                    <a:pt x="7471" y="25931"/>
                  </a:cubicBezTo>
                  <a:cubicBezTo>
                    <a:pt x="7471" y="25931"/>
                    <a:pt x="7501" y="25790"/>
                    <a:pt x="7723" y="25729"/>
                  </a:cubicBezTo>
                  <a:cubicBezTo>
                    <a:pt x="7753" y="25709"/>
                    <a:pt x="7773" y="25689"/>
                    <a:pt x="7763" y="25649"/>
                  </a:cubicBezTo>
                  <a:cubicBezTo>
                    <a:pt x="3096" y="9247"/>
                    <a:pt x="454" y="133"/>
                    <a:pt x="434" y="42"/>
                  </a:cubicBezTo>
                  <a:cubicBezTo>
                    <a:pt x="417" y="25"/>
                    <a:pt x="399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2309442" y="569547"/>
              <a:ext cx="663542" cy="1698407"/>
            </a:xfrm>
            <a:custGeom>
              <a:rect b="b" l="l" r="r" t="t"/>
              <a:pathLst>
                <a:path extrusionOk="0" h="25678" w="10032">
                  <a:moveTo>
                    <a:pt x="1" y="1"/>
                  </a:moveTo>
                  <a:cubicBezTo>
                    <a:pt x="2622" y="8388"/>
                    <a:pt x="4709" y="17209"/>
                    <a:pt x="7330" y="25607"/>
                  </a:cubicBezTo>
                  <a:cubicBezTo>
                    <a:pt x="7431" y="25254"/>
                    <a:pt x="7723" y="24972"/>
                    <a:pt x="8076" y="24891"/>
                  </a:cubicBezTo>
                  <a:cubicBezTo>
                    <a:pt x="8192" y="24857"/>
                    <a:pt x="8312" y="24842"/>
                    <a:pt x="8433" y="24842"/>
                  </a:cubicBezTo>
                  <a:cubicBezTo>
                    <a:pt x="8671" y="24842"/>
                    <a:pt x="8914" y="24902"/>
                    <a:pt x="9134" y="25002"/>
                  </a:cubicBezTo>
                  <a:cubicBezTo>
                    <a:pt x="9457" y="25153"/>
                    <a:pt x="9749" y="25446"/>
                    <a:pt x="10032" y="25678"/>
                  </a:cubicBezTo>
                  <a:cubicBezTo>
                    <a:pt x="7411" y="17280"/>
                    <a:pt x="4689" y="8822"/>
                    <a:pt x="2067" y="4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2302101" y="564189"/>
              <a:ext cx="674918" cy="1707799"/>
            </a:xfrm>
            <a:custGeom>
              <a:rect b="b" l="l" r="r" t="t"/>
              <a:pathLst>
                <a:path extrusionOk="0" h="25820" w="10204">
                  <a:moveTo>
                    <a:pt x="182" y="152"/>
                  </a:moveTo>
                  <a:lnTo>
                    <a:pt x="2118" y="576"/>
                  </a:lnTo>
                  <a:cubicBezTo>
                    <a:pt x="3429" y="4759"/>
                    <a:pt x="4779" y="9024"/>
                    <a:pt x="6090" y="13157"/>
                  </a:cubicBezTo>
                  <a:cubicBezTo>
                    <a:pt x="7380" y="17230"/>
                    <a:pt x="8711" y="21444"/>
                    <a:pt x="10002" y="25577"/>
                  </a:cubicBezTo>
                  <a:cubicBezTo>
                    <a:pt x="9770" y="25355"/>
                    <a:pt x="9528" y="25154"/>
                    <a:pt x="9256" y="25033"/>
                  </a:cubicBezTo>
                  <a:cubicBezTo>
                    <a:pt x="9004" y="24922"/>
                    <a:pt x="8751" y="24872"/>
                    <a:pt x="8510" y="24872"/>
                  </a:cubicBezTo>
                  <a:cubicBezTo>
                    <a:pt x="8389" y="24872"/>
                    <a:pt x="8278" y="24882"/>
                    <a:pt x="8147" y="24902"/>
                  </a:cubicBezTo>
                  <a:cubicBezTo>
                    <a:pt x="7834" y="24982"/>
                    <a:pt x="7572" y="25204"/>
                    <a:pt x="7431" y="25486"/>
                  </a:cubicBezTo>
                  <a:cubicBezTo>
                    <a:pt x="6130" y="21353"/>
                    <a:pt x="4961" y="17028"/>
                    <a:pt x="3812" y="12855"/>
                  </a:cubicBezTo>
                  <a:cubicBezTo>
                    <a:pt x="2662" y="8661"/>
                    <a:pt x="1483" y="4326"/>
                    <a:pt x="182" y="152"/>
                  </a:cubicBezTo>
                  <a:close/>
                  <a:moveTo>
                    <a:pt x="92" y="1"/>
                  </a:moveTo>
                  <a:cubicBezTo>
                    <a:pt x="71" y="1"/>
                    <a:pt x="41" y="21"/>
                    <a:pt x="31" y="31"/>
                  </a:cubicBezTo>
                  <a:cubicBezTo>
                    <a:pt x="21" y="41"/>
                    <a:pt x="1" y="61"/>
                    <a:pt x="21" y="92"/>
                  </a:cubicBezTo>
                  <a:cubicBezTo>
                    <a:pt x="1332" y="4285"/>
                    <a:pt x="2531" y="8661"/>
                    <a:pt x="3691" y="12895"/>
                  </a:cubicBezTo>
                  <a:cubicBezTo>
                    <a:pt x="4850" y="17129"/>
                    <a:pt x="6040" y="21504"/>
                    <a:pt x="7350" y="25698"/>
                  </a:cubicBezTo>
                  <a:cubicBezTo>
                    <a:pt x="7370" y="25738"/>
                    <a:pt x="7390" y="25749"/>
                    <a:pt x="7421" y="25749"/>
                  </a:cubicBezTo>
                  <a:cubicBezTo>
                    <a:pt x="7441" y="25749"/>
                    <a:pt x="7471" y="25718"/>
                    <a:pt x="7481" y="25698"/>
                  </a:cubicBezTo>
                  <a:cubicBezTo>
                    <a:pt x="7572" y="25386"/>
                    <a:pt x="7844" y="25113"/>
                    <a:pt x="8187" y="25033"/>
                  </a:cubicBezTo>
                  <a:cubicBezTo>
                    <a:pt x="8289" y="25006"/>
                    <a:pt x="8398" y="24992"/>
                    <a:pt x="8512" y="24992"/>
                  </a:cubicBezTo>
                  <a:cubicBezTo>
                    <a:pt x="8734" y="24992"/>
                    <a:pt x="8972" y="25044"/>
                    <a:pt x="9205" y="25144"/>
                  </a:cubicBezTo>
                  <a:cubicBezTo>
                    <a:pt x="9487" y="25265"/>
                    <a:pt x="9719" y="25486"/>
                    <a:pt x="9951" y="25688"/>
                  </a:cubicBezTo>
                  <a:cubicBezTo>
                    <a:pt x="10002" y="25718"/>
                    <a:pt x="10052" y="25769"/>
                    <a:pt x="10102" y="25809"/>
                  </a:cubicBezTo>
                  <a:cubicBezTo>
                    <a:pt x="10112" y="25819"/>
                    <a:pt x="10123" y="25819"/>
                    <a:pt x="10143" y="25819"/>
                  </a:cubicBezTo>
                  <a:cubicBezTo>
                    <a:pt x="10153" y="25819"/>
                    <a:pt x="10163" y="25819"/>
                    <a:pt x="10163" y="25809"/>
                  </a:cubicBezTo>
                  <a:cubicBezTo>
                    <a:pt x="10193" y="25789"/>
                    <a:pt x="10203" y="25759"/>
                    <a:pt x="10193" y="25738"/>
                  </a:cubicBezTo>
                  <a:cubicBezTo>
                    <a:pt x="8872" y="21535"/>
                    <a:pt x="7511" y="17260"/>
                    <a:pt x="6211" y="13107"/>
                  </a:cubicBezTo>
                  <a:cubicBezTo>
                    <a:pt x="4890" y="8963"/>
                    <a:pt x="3529" y="4679"/>
                    <a:pt x="2219" y="485"/>
                  </a:cubicBezTo>
                  <a:cubicBezTo>
                    <a:pt x="2209" y="465"/>
                    <a:pt x="2199" y="445"/>
                    <a:pt x="2178" y="4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2345490" y="692241"/>
              <a:ext cx="140751" cy="35386"/>
            </a:xfrm>
            <a:custGeom>
              <a:rect b="b" l="l" r="r" t="t"/>
              <a:pathLst>
                <a:path extrusionOk="0" h="535" w="2128">
                  <a:moveTo>
                    <a:pt x="20" y="1"/>
                  </a:moveTo>
                  <a:lnTo>
                    <a:pt x="0" y="101"/>
                  </a:lnTo>
                  <a:lnTo>
                    <a:pt x="2107" y="535"/>
                  </a:lnTo>
                  <a:lnTo>
                    <a:pt x="2127" y="434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2380148" y="807593"/>
              <a:ext cx="141413" cy="32741"/>
            </a:xfrm>
            <a:custGeom>
              <a:rect b="b" l="l" r="r" t="t"/>
              <a:pathLst>
                <a:path extrusionOk="0" h="495" w="2138">
                  <a:moveTo>
                    <a:pt x="21" y="1"/>
                  </a:moveTo>
                  <a:lnTo>
                    <a:pt x="0" y="91"/>
                  </a:lnTo>
                  <a:lnTo>
                    <a:pt x="2117" y="495"/>
                  </a:lnTo>
                  <a:lnTo>
                    <a:pt x="2138" y="414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413484" y="920961"/>
              <a:ext cx="144786" cy="35386"/>
            </a:xfrm>
            <a:custGeom>
              <a:rect b="b" l="l" r="r" t="t"/>
              <a:pathLst>
                <a:path extrusionOk="0" h="535" w="2189">
                  <a:moveTo>
                    <a:pt x="11" y="0"/>
                  </a:moveTo>
                  <a:lnTo>
                    <a:pt x="0" y="91"/>
                  </a:lnTo>
                  <a:lnTo>
                    <a:pt x="2168" y="535"/>
                  </a:lnTo>
                  <a:lnTo>
                    <a:pt x="2188" y="4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2442124" y="1031617"/>
              <a:ext cx="150805" cy="34791"/>
            </a:xfrm>
            <a:custGeom>
              <a:rect b="b" l="l" r="r" t="t"/>
              <a:pathLst>
                <a:path extrusionOk="0" h="526" w="2280">
                  <a:moveTo>
                    <a:pt x="21" y="1"/>
                  </a:moveTo>
                  <a:lnTo>
                    <a:pt x="1" y="102"/>
                  </a:lnTo>
                  <a:lnTo>
                    <a:pt x="2259" y="525"/>
                  </a:lnTo>
                  <a:lnTo>
                    <a:pt x="2279" y="424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2474137" y="1136320"/>
              <a:ext cx="151466" cy="34725"/>
            </a:xfrm>
            <a:custGeom>
              <a:rect b="b" l="l" r="r" t="t"/>
              <a:pathLst>
                <a:path extrusionOk="0" h="525" w="2290">
                  <a:moveTo>
                    <a:pt x="11" y="1"/>
                  </a:moveTo>
                  <a:lnTo>
                    <a:pt x="1" y="91"/>
                  </a:lnTo>
                  <a:lnTo>
                    <a:pt x="2279" y="525"/>
                  </a:lnTo>
                  <a:lnTo>
                    <a:pt x="2289" y="43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2502181" y="1239701"/>
              <a:ext cx="154773" cy="32079"/>
            </a:xfrm>
            <a:custGeom>
              <a:rect b="b" l="l" r="r" t="t"/>
              <a:pathLst>
                <a:path extrusionOk="0" h="485" w="2340">
                  <a:moveTo>
                    <a:pt x="20" y="0"/>
                  </a:moveTo>
                  <a:lnTo>
                    <a:pt x="0" y="91"/>
                  </a:lnTo>
                  <a:lnTo>
                    <a:pt x="2329" y="484"/>
                  </a:lnTo>
                  <a:lnTo>
                    <a:pt x="2339" y="39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2528175" y="1331705"/>
              <a:ext cx="158742" cy="32079"/>
            </a:xfrm>
            <a:custGeom>
              <a:rect b="b" l="l" r="r" t="t"/>
              <a:pathLst>
                <a:path extrusionOk="0" h="485" w="2400">
                  <a:moveTo>
                    <a:pt x="11" y="1"/>
                  </a:moveTo>
                  <a:lnTo>
                    <a:pt x="0" y="91"/>
                  </a:lnTo>
                  <a:lnTo>
                    <a:pt x="2390" y="484"/>
                  </a:lnTo>
                  <a:lnTo>
                    <a:pt x="2400" y="39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2554169" y="1421724"/>
              <a:ext cx="161454" cy="31418"/>
            </a:xfrm>
            <a:custGeom>
              <a:rect b="b" l="l" r="r" t="t"/>
              <a:pathLst>
                <a:path extrusionOk="0" h="475" w="2441">
                  <a:moveTo>
                    <a:pt x="11" y="0"/>
                  </a:moveTo>
                  <a:lnTo>
                    <a:pt x="1" y="91"/>
                  </a:lnTo>
                  <a:lnTo>
                    <a:pt x="2430" y="474"/>
                  </a:lnTo>
                  <a:lnTo>
                    <a:pt x="2440" y="39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2579501" y="1511744"/>
              <a:ext cx="162777" cy="27383"/>
            </a:xfrm>
            <a:custGeom>
              <a:rect b="b" l="l" r="r" t="t"/>
              <a:pathLst>
                <a:path extrusionOk="0" h="414" w="2461">
                  <a:moveTo>
                    <a:pt x="11" y="0"/>
                  </a:moveTo>
                  <a:lnTo>
                    <a:pt x="1" y="91"/>
                  </a:lnTo>
                  <a:lnTo>
                    <a:pt x="2450" y="414"/>
                  </a:lnTo>
                  <a:lnTo>
                    <a:pt x="2461" y="3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2600865" y="1594422"/>
              <a:ext cx="167407" cy="24737"/>
            </a:xfrm>
            <a:custGeom>
              <a:rect b="b" l="l" r="r" t="t"/>
              <a:pathLst>
                <a:path extrusionOk="0" h="374" w="2531">
                  <a:moveTo>
                    <a:pt x="10" y="1"/>
                  </a:moveTo>
                  <a:lnTo>
                    <a:pt x="0" y="101"/>
                  </a:lnTo>
                  <a:lnTo>
                    <a:pt x="2521" y="374"/>
                  </a:lnTo>
                  <a:lnTo>
                    <a:pt x="2531" y="27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2622163" y="1674454"/>
              <a:ext cx="170780" cy="22025"/>
            </a:xfrm>
            <a:custGeom>
              <a:rect b="b" l="l" r="r" t="t"/>
              <a:pathLst>
                <a:path extrusionOk="0" h="333" w="2582">
                  <a:moveTo>
                    <a:pt x="11" y="0"/>
                  </a:moveTo>
                  <a:lnTo>
                    <a:pt x="1" y="101"/>
                  </a:lnTo>
                  <a:lnTo>
                    <a:pt x="2572" y="333"/>
                  </a:lnTo>
                  <a:lnTo>
                    <a:pt x="2582" y="2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2648223" y="1749790"/>
              <a:ext cx="166745" cy="20041"/>
            </a:xfrm>
            <a:custGeom>
              <a:rect b="b" l="l" r="r" t="t"/>
              <a:pathLst>
                <a:path extrusionOk="0" h="303" w="2521">
                  <a:moveTo>
                    <a:pt x="10" y="0"/>
                  </a:moveTo>
                  <a:lnTo>
                    <a:pt x="0" y="91"/>
                  </a:lnTo>
                  <a:lnTo>
                    <a:pt x="2510" y="303"/>
                  </a:lnTo>
                  <a:lnTo>
                    <a:pt x="2520" y="2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2667536" y="1820496"/>
              <a:ext cx="169457" cy="19380"/>
            </a:xfrm>
            <a:custGeom>
              <a:rect b="b" l="l" r="r" t="t"/>
              <a:pathLst>
                <a:path extrusionOk="0" h="293" w="2562">
                  <a:moveTo>
                    <a:pt x="11" y="0"/>
                  </a:moveTo>
                  <a:lnTo>
                    <a:pt x="0" y="101"/>
                  </a:lnTo>
                  <a:lnTo>
                    <a:pt x="2561" y="292"/>
                  </a:lnTo>
                  <a:lnTo>
                    <a:pt x="2561" y="19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2686850" y="1888491"/>
              <a:ext cx="170119" cy="16734"/>
            </a:xfrm>
            <a:custGeom>
              <a:rect b="b" l="l" r="r" t="t"/>
              <a:pathLst>
                <a:path extrusionOk="0" h="253" w="2572">
                  <a:moveTo>
                    <a:pt x="11" y="0"/>
                  </a:moveTo>
                  <a:lnTo>
                    <a:pt x="1" y="101"/>
                  </a:lnTo>
                  <a:lnTo>
                    <a:pt x="2572" y="252"/>
                  </a:lnTo>
                  <a:lnTo>
                    <a:pt x="2572" y="15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2702195" y="1957147"/>
              <a:ext cx="175476" cy="13427"/>
            </a:xfrm>
            <a:custGeom>
              <a:rect b="b" l="l" r="r" t="t"/>
              <a:pathLst>
                <a:path extrusionOk="0" h="203" w="2653">
                  <a:moveTo>
                    <a:pt x="1" y="1"/>
                  </a:moveTo>
                  <a:lnTo>
                    <a:pt x="1" y="81"/>
                  </a:lnTo>
                  <a:lnTo>
                    <a:pt x="2652" y="202"/>
                  </a:lnTo>
                  <a:lnTo>
                    <a:pt x="2652" y="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2719524" y="2016542"/>
              <a:ext cx="176799" cy="12699"/>
            </a:xfrm>
            <a:custGeom>
              <a:rect b="b" l="l" r="r" t="t"/>
              <a:pathLst>
                <a:path extrusionOk="0" h="192" w="2673">
                  <a:moveTo>
                    <a:pt x="11" y="0"/>
                  </a:moveTo>
                  <a:lnTo>
                    <a:pt x="1" y="101"/>
                  </a:lnTo>
                  <a:lnTo>
                    <a:pt x="2672" y="192"/>
                  </a:lnTo>
                  <a:lnTo>
                    <a:pt x="2672" y="9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2736854" y="2073160"/>
              <a:ext cx="178122" cy="12104"/>
            </a:xfrm>
            <a:custGeom>
              <a:rect b="b" l="l" r="r" t="t"/>
              <a:pathLst>
                <a:path extrusionOk="0" h="183" w="2693">
                  <a:moveTo>
                    <a:pt x="1" y="1"/>
                  </a:moveTo>
                  <a:lnTo>
                    <a:pt x="1" y="102"/>
                  </a:lnTo>
                  <a:lnTo>
                    <a:pt x="2683" y="182"/>
                  </a:lnTo>
                  <a:lnTo>
                    <a:pt x="2693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2756233" y="2130506"/>
              <a:ext cx="175410" cy="10120"/>
            </a:xfrm>
            <a:custGeom>
              <a:rect b="b" l="l" r="r" t="t"/>
              <a:pathLst>
                <a:path extrusionOk="0" h="153" w="2652">
                  <a:moveTo>
                    <a:pt x="0" y="1"/>
                  </a:moveTo>
                  <a:lnTo>
                    <a:pt x="0" y="102"/>
                  </a:lnTo>
                  <a:lnTo>
                    <a:pt x="2642" y="152"/>
                  </a:lnTo>
                  <a:lnTo>
                    <a:pt x="2652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2768866" y="2181898"/>
              <a:ext cx="177460" cy="8069"/>
            </a:xfrm>
            <a:custGeom>
              <a:rect b="b" l="l" r="r" t="t"/>
              <a:pathLst>
                <a:path extrusionOk="0" h="122" w="2683">
                  <a:moveTo>
                    <a:pt x="1" y="0"/>
                  </a:moveTo>
                  <a:lnTo>
                    <a:pt x="1" y="101"/>
                  </a:lnTo>
                  <a:lnTo>
                    <a:pt x="2682" y="121"/>
                  </a:lnTo>
                  <a:lnTo>
                    <a:pt x="2682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2201564" y="244126"/>
              <a:ext cx="176005" cy="279055"/>
            </a:xfrm>
            <a:custGeom>
              <a:rect b="b" l="l" r="r" t="t"/>
              <a:pathLst>
                <a:path extrusionOk="0" h="4219" w="2661">
                  <a:moveTo>
                    <a:pt x="111" y="1"/>
                  </a:moveTo>
                  <a:cubicBezTo>
                    <a:pt x="1" y="1"/>
                    <a:pt x="40" y="205"/>
                    <a:pt x="89" y="293"/>
                  </a:cubicBezTo>
                  <a:cubicBezTo>
                    <a:pt x="483" y="1029"/>
                    <a:pt x="835" y="1684"/>
                    <a:pt x="1299" y="2471"/>
                  </a:cubicBezTo>
                  <a:cubicBezTo>
                    <a:pt x="1652" y="3076"/>
                    <a:pt x="1944" y="3630"/>
                    <a:pt x="2267" y="4054"/>
                  </a:cubicBezTo>
                  <a:cubicBezTo>
                    <a:pt x="2341" y="4136"/>
                    <a:pt x="2449" y="4218"/>
                    <a:pt x="2552" y="4218"/>
                  </a:cubicBezTo>
                  <a:cubicBezTo>
                    <a:pt x="2575" y="4218"/>
                    <a:pt x="2598" y="4214"/>
                    <a:pt x="2620" y="4205"/>
                  </a:cubicBezTo>
                  <a:cubicBezTo>
                    <a:pt x="2660" y="4084"/>
                    <a:pt x="2620" y="3963"/>
                    <a:pt x="2559" y="3852"/>
                  </a:cubicBezTo>
                  <a:cubicBezTo>
                    <a:pt x="2096" y="3066"/>
                    <a:pt x="1854" y="2551"/>
                    <a:pt x="1450" y="1846"/>
                  </a:cubicBezTo>
                  <a:cubicBezTo>
                    <a:pt x="1249" y="1483"/>
                    <a:pt x="936" y="908"/>
                    <a:pt x="735" y="545"/>
                  </a:cubicBezTo>
                  <a:cubicBezTo>
                    <a:pt x="624" y="334"/>
                    <a:pt x="493" y="51"/>
                    <a:pt x="120" y="1"/>
                  </a:cubicBezTo>
                  <a:cubicBezTo>
                    <a:pt x="117" y="1"/>
                    <a:pt x="11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2198125" y="240158"/>
              <a:ext cx="186720" cy="287455"/>
            </a:xfrm>
            <a:custGeom>
              <a:rect b="b" l="l" r="r" t="t"/>
              <a:pathLst>
                <a:path extrusionOk="0" h="4346" w="2823">
                  <a:moveTo>
                    <a:pt x="151" y="131"/>
                  </a:moveTo>
                  <a:lnTo>
                    <a:pt x="151" y="131"/>
                  </a:lnTo>
                  <a:cubicBezTo>
                    <a:pt x="484" y="182"/>
                    <a:pt x="595" y="383"/>
                    <a:pt x="696" y="605"/>
                  </a:cubicBezTo>
                  <a:lnTo>
                    <a:pt x="736" y="666"/>
                  </a:lnTo>
                  <a:cubicBezTo>
                    <a:pt x="877" y="898"/>
                    <a:pt x="1049" y="1220"/>
                    <a:pt x="1210" y="1513"/>
                  </a:cubicBezTo>
                  <a:cubicBezTo>
                    <a:pt x="1311" y="1674"/>
                    <a:pt x="1391" y="1825"/>
                    <a:pt x="1462" y="1956"/>
                  </a:cubicBezTo>
                  <a:cubicBezTo>
                    <a:pt x="1633" y="2228"/>
                    <a:pt x="1764" y="2490"/>
                    <a:pt x="1896" y="2732"/>
                  </a:cubicBezTo>
                  <a:cubicBezTo>
                    <a:pt x="2097" y="3116"/>
                    <a:pt x="2299" y="3489"/>
                    <a:pt x="2571" y="3962"/>
                  </a:cubicBezTo>
                  <a:cubicBezTo>
                    <a:pt x="2601" y="4003"/>
                    <a:pt x="2662" y="4124"/>
                    <a:pt x="2642" y="4224"/>
                  </a:cubicBezTo>
                  <a:cubicBezTo>
                    <a:pt x="2636" y="4225"/>
                    <a:pt x="2630" y="4225"/>
                    <a:pt x="2624" y="4225"/>
                  </a:cubicBezTo>
                  <a:cubicBezTo>
                    <a:pt x="2538" y="4225"/>
                    <a:pt x="2446" y="4159"/>
                    <a:pt x="2389" y="4083"/>
                  </a:cubicBezTo>
                  <a:cubicBezTo>
                    <a:pt x="2117" y="3761"/>
                    <a:pt x="1885" y="3327"/>
                    <a:pt x="1633" y="2884"/>
                  </a:cubicBezTo>
                  <a:cubicBezTo>
                    <a:pt x="1563" y="2763"/>
                    <a:pt x="1492" y="2632"/>
                    <a:pt x="1412" y="2511"/>
                  </a:cubicBezTo>
                  <a:cubicBezTo>
                    <a:pt x="938" y="1694"/>
                    <a:pt x="575" y="1039"/>
                    <a:pt x="202" y="333"/>
                  </a:cubicBezTo>
                  <a:cubicBezTo>
                    <a:pt x="172" y="252"/>
                    <a:pt x="141" y="142"/>
                    <a:pt x="151" y="131"/>
                  </a:cubicBezTo>
                  <a:close/>
                  <a:moveTo>
                    <a:pt x="182" y="0"/>
                  </a:moveTo>
                  <a:cubicBezTo>
                    <a:pt x="131" y="0"/>
                    <a:pt x="91" y="10"/>
                    <a:pt x="71" y="51"/>
                  </a:cubicBezTo>
                  <a:cubicBezTo>
                    <a:pt x="0" y="142"/>
                    <a:pt x="51" y="333"/>
                    <a:pt x="91" y="394"/>
                  </a:cubicBezTo>
                  <a:cubicBezTo>
                    <a:pt x="454" y="1099"/>
                    <a:pt x="827" y="1755"/>
                    <a:pt x="1301" y="2571"/>
                  </a:cubicBezTo>
                  <a:cubicBezTo>
                    <a:pt x="1371" y="2702"/>
                    <a:pt x="1442" y="2823"/>
                    <a:pt x="1512" y="2954"/>
                  </a:cubicBezTo>
                  <a:cubicBezTo>
                    <a:pt x="1785" y="3398"/>
                    <a:pt x="2016" y="3821"/>
                    <a:pt x="2289" y="4164"/>
                  </a:cubicBezTo>
                  <a:cubicBezTo>
                    <a:pt x="2359" y="4265"/>
                    <a:pt x="2490" y="4345"/>
                    <a:pt x="2621" y="4345"/>
                  </a:cubicBezTo>
                  <a:cubicBezTo>
                    <a:pt x="2652" y="4345"/>
                    <a:pt x="2692" y="4335"/>
                    <a:pt x="2722" y="4335"/>
                  </a:cubicBezTo>
                  <a:lnTo>
                    <a:pt x="2762" y="4295"/>
                  </a:lnTo>
                  <a:cubicBezTo>
                    <a:pt x="2823" y="4144"/>
                    <a:pt x="2752" y="3983"/>
                    <a:pt x="2702" y="3892"/>
                  </a:cubicBezTo>
                  <a:cubicBezTo>
                    <a:pt x="2420" y="3428"/>
                    <a:pt x="2218" y="3065"/>
                    <a:pt x="2016" y="2672"/>
                  </a:cubicBezTo>
                  <a:cubicBezTo>
                    <a:pt x="1885" y="2430"/>
                    <a:pt x="1754" y="2168"/>
                    <a:pt x="1593" y="1886"/>
                  </a:cubicBezTo>
                  <a:cubicBezTo>
                    <a:pt x="1512" y="1765"/>
                    <a:pt x="1432" y="1613"/>
                    <a:pt x="1341" y="1452"/>
                  </a:cubicBezTo>
                  <a:cubicBezTo>
                    <a:pt x="1180" y="1150"/>
                    <a:pt x="998" y="837"/>
                    <a:pt x="857" y="595"/>
                  </a:cubicBezTo>
                  <a:lnTo>
                    <a:pt x="827" y="535"/>
                  </a:lnTo>
                  <a:cubicBezTo>
                    <a:pt x="696" y="313"/>
                    <a:pt x="555" y="61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2089519" y="207483"/>
              <a:ext cx="189366" cy="293408"/>
            </a:xfrm>
            <a:custGeom>
              <a:rect b="b" l="l" r="r" t="t"/>
              <a:pathLst>
                <a:path extrusionOk="0" h="4436" w="2863">
                  <a:moveTo>
                    <a:pt x="102" y="0"/>
                  </a:moveTo>
                  <a:cubicBezTo>
                    <a:pt x="0" y="0"/>
                    <a:pt x="31" y="204"/>
                    <a:pt x="100" y="303"/>
                  </a:cubicBezTo>
                  <a:cubicBezTo>
                    <a:pt x="493" y="1039"/>
                    <a:pt x="866" y="1684"/>
                    <a:pt x="1340" y="2460"/>
                  </a:cubicBezTo>
                  <a:cubicBezTo>
                    <a:pt x="1703" y="3055"/>
                    <a:pt x="2116" y="3862"/>
                    <a:pt x="2459" y="4275"/>
                  </a:cubicBezTo>
                  <a:cubicBezTo>
                    <a:pt x="2534" y="4359"/>
                    <a:pt x="2645" y="4436"/>
                    <a:pt x="2761" y="4436"/>
                  </a:cubicBezTo>
                  <a:cubicBezTo>
                    <a:pt x="2785" y="4436"/>
                    <a:pt x="2808" y="4433"/>
                    <a:pt x="2832" y="4426"/>
                  </a:cubicBezTo>
                  <a:cubicBezTo>
                    <a:pt x="2862" y="4315"/>
                    <a:pt x="2832" y="4184"/>
                    <a:pt x="2761" y="4073"/>
                  </a:cubicBezTo>
                  <a:cubicBezTo>
                    <a:pt x="2287" y="3307"/>
                    <a:pt x="1884" y="2551"/>
                    <a:pt x="1471" y="1845"/>
                  </a:cubicBezTo>
                  <a:cubicBezTo>
                    <a:pt x="1249" y="1482"/>
                    <a:pt x="937" y="928"/>
                    <a:pt x="725" y="575"/>
                  </a:cubicBezTo>
                  <a:cubicBezTo>
                    <a:pt x="574" y="333"/>
                    <a:pt x="483" y="51"/>
                    <a:pt x="110" y="0"/>
                  </a:cubicBezTo>
                  <a:cubicBezTo>
                    <a:pt x="107" y="0"/>
                    <a:pt x="105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2086080" y="203449"/>
              <a:ext cx="198097" cy="300816"/>
            </a:xfrm>
            <a:custGeom>
              <a:rect b="b" l="l" r="r" t="t"/>
              <a:pathLst>
                <a:path extrusionOk="0" h="4548" w="2995">
                  <a:moveTo>
                    <a:pt x="152" y="132"/>
                  </a:moveTo>
                  <a:cubicBezTo>
                    <a:pt x="434" y="162"/>
                    <a:pt x="535" y="344"/>
                    <a:pt x="636" y="545"/>
                  </a:cubicBezTo>
                  <a:cubicBezTo>
                    <a:pt x="656" y="586"/>
                    <a:pt x="676" y="616"/>
                    <a:pt x="706" y="656"/>
                  </a:cubicBezTo>
                  <a:cubicBezTo>
                    <a:pt x="837" y="898"/>
                    <a:pt x="1029" y="1211"/>
                    <a:pt x="1190" y="1503"/>
                  </a:cubicBezTo>
                  <a:cubicBezTo>
                    <a:pt x="1281" y="1664"/>
                    <a:pt x="1372" y="1816"/>
                    <a:pt x="1442" y="1947"/>
                  </a:cubicBezTo>
                  <a:cubicBezTo>
                    <a:pt x="1593" y="2178"/>
                    <a:pt x="1735" y="2420"/>
                    <a:pt x="1876" y="2672"/>
                  </a:cubicBezTo>
                  <a:cubicBezTo>
                    <a:pt x="2148" y="3156"/>
                    <a:pt x="2440" y="3660"/>
                    <a:pt x="2753" y="4165"/>
                  </a:cubicBezTo>
                  <a:cubicBezTo>
                    <a:pt x="2783" y="4215"/>
                    <a:pt x="2843" y="4326"/>
                    <a:pt x="2823" y="4427"/>
                  </a:cubicBezTo>
                  <a:cubicBezTo>
                    <a:pt x="2817" y="4427"/>
                    <a:pt x="2810" y="4428"/>
                    <a:pt x="2804" y="4428"/>
                  </a:cubicBezTo>
                  <a:cubicBezTo>
                    <a:pt x="2710" y="4428"/>
                    <a:pt x="2617" y="4361"/>
                    <a:pt x="2551" y="4285"/>
                  </a:cubicBezTo>
                  <a:cubicBezTo>
                    <a:pt x="2319" y="3993"/>
                    <a:pt x="2037" y="3509"/>
                    <a:pt x="1775" y="3035"/>
                  </a:cubicBezTo>
                  <a:cubicBezTo>
                    <a:pt x="1664" y="2854"/>
                    <a:pt x="1543" y="2662"/>
                    <a:pt x="1442" y="2481"/>
                  </a:cubicBezTo>
                  <a:cubicBezTo>
                    <a:pt x="958" y="1674"/>
                    <a:pt x="575" y="1019"/>
                    <a:pt x="202" y="334"/>
                  </a:cubicBezTo>
                  <a:cubicBezTo>
                    <a:pt x="162" y="253"/>
                    <a:pt x="152" y="142"/>
                    <a:pt x="152" y="132"/>
                  </a:cubicBezTo>
                  <a:close/>
                  <a:moveTo>
                    <a:pt x="172" y="1"/>
                  </a:moveTo>
                  <a:cubicBezTo>
                    <a:pt x="122" y="1"/>
                    <a:pt x="81" y="11"/>
                    <a:pt x="61" y="51"/>
                  </a:cubicBezTo>
                  <a:cubicBezTo>
                    <a:pt x="1" y="142"/>
                    <a:pt x="61" y="324"/>
                    <a:pt x="101" y="394"/>
                  </a:cubicBezTo>
                  <a:cubicBezTo>
                    <a:pt x="474" y="1100"/>
                    <a:pt x="857" y="1735"/>
                    <a:pt x="1341" y="2562"/>
                  </a:cubicBezTo>
                  <a:cubicBezTo>
                    <a:pt x="1462" y="2733"/>
                    <a:pt x="1563" y="2925"/>
                    <a:pt x="1674" y="3116"/>
                  </a:cubicBezTo>
                  <a:cubicBezTo>
                    <a:pt x="1936" y="3580"/>
                    <a:pt x="2218" y="4074"/>
                    <a:pt x="2470" y="4376"/>
                  </a:cubicBezTo>
                  <a:cubicBezTo>
                    <a:pt x="2541" y="4457"/>
                    <a:pt x="2652" y="4548"/>
                    <a:pt x="2793" y="4548"/>
                  </a:cubicBezTo>
                  <a:cubicBezTo>
                    <a:pt x="2833" y="4548"/>
                    <a:pt x="2874" y="4538"/>
                    <a:pt x="2904" y="4538"/>
                  </a:cubicBezTo>
                  <a:lnTo>
                    <a:pt x="2944" y="4497"/>
                  </a:lnTo>
                  <a:cubicBezTo>
                    <a:pt x="2995" y="4336"/>
                    <a:pt x="2914" y="4185"/>
                    <a:pt x="2864" y="4094"/>
                  </a:cubicBezTo>
                  <a:cubicBezTo>
                    <a:pt x="2551" y="3590"/>
                    <a:pt x="2259" y="3086"/>
                    <a:pt x="1987" y="2612"/>
                  </a:cubicBezTo>
                  <a:cubicBezTo>
                    <a:pt x="1835" y="2370"/>
                    <a:pt x="1694" y="2118"/>
                    <a:pt x="1553" y="1876"/>
                  </a:cubicBezTo>
                  <a:cubicBezTo>
                    <a:pt x="1483" y="1755"/>
                    <a:pt x="1392" y="1604"/>
                    <a:pt x="1301" y="1432"/>
                  </a:cubicBezTo>
                  <a:cubicBezTo>
                    <a:pt x="1140" y="1150"/>
                    <a:pt x="958" y="818"/>
                    <a:pt x="817" y="596"/>
                  </a:cubicBezTo>
                  <a:cubicBezTo>
                    <a:pt x="787" y="555"/>
                    <a:pt x="777" y="515"/>
                    <a:pt x="757" y="475"/>
                  </a:cubicBezTo>
                  <a:cubicBezTo>
                    <a:pt x="636" y="273"/>
                    <a:pt x="525" y="5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2270815" y="550630"/>
              <a:ext cx="186720" cy="48350"/>
            </a:xfrm>
            <a:custGeom>
              <a:rect b="b" l="l" r="r" t="t"/>
              <a:pathLst>
                <a:path extrusionOk="0" h="731" w="2823">
                  <a:moveTo>
                    <a:pt x="561" y="0"/>
                  </a:moveTo>
                  <a:cubicBezTo>
                    <a:pt x="520" y="0"/>
                    <a:pt x="432" y="12"/>
                    <a:pt x="262" y="75"/>
                  </a:cubicBezTo>
                  <a:cubicBezTo>
                    <a:pt x="0" y="176"/>
                    <a:pt x="262" y="498"/>
                    <a:pt x="262" y="498"/>
                  </a:cubicBezTo>
                  <a:lnTo>
                    <a:pt x="565" y="276"/>
                  </a:lnTo>
                  <a:lnTo>
                    <a:pt x="2651" y="730"/>
                  </a:lnTo>
                  <a:cubicBezTo>
                    <a:pt x="2823" y="629"/>
                    <a:pt x="2651" y="508"/>
                    <a:pt x="2651" y="508"/>
                  </a:cubicBezTo>
                  <a:lnTo>
                    <a:pt x="595" y="4"/>
                  </a:lnTo>
                  <a:cubicBezTo>
                    <a:pt x="595" y="4"/>
                    <a:pt x="586" y="0"/>
                    <a:pt x="561" y="0"/>
                  </a:cubicBez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2274122" y="544809"/>
              <a:ext cx="180767" cy="57478"/>
            </a:xfrm>
            <a:custGeom>
              <a:rect b="b" l="l" r="r" t="t"/>
              <a:pathLst>
                <a:path extrusionOk="0" h="869" w="2733">
                  <a:moveTo>
                    <a:pt x="498" y="142"/>
                  </a:moveTo>
                  <a:cubicBezTo>
                    <a:pt x="503" y="142"/>
                    <a:pt x="505" y="143"/>
                    <a:pt x="505" y="143"/>
                  </a:cubicBezTo>
                  <a:lnTo>
                    <a:pt x="515" y="143"/>
                  </a:lnTo>
                  <a:lnTo>
                    <a:pt x="2571" y="647"/>
                  </a:lnTo>
                  <a:cubicBezTo>
                    <a:pt x="2581" y="667"/>
                    <a:pt x="2612" y="687"/>
                    <a:pt x="2612" y="697"/>
                  </a:cubicBezTo>
                  <a:cubicBezTo>
                    <a:pt x="2612" y="717"/>
                    <a:pt x="2612" y="727"/>
                    <a:pt x="2581" y="738"/>
                  </a:cubicBezTo>
                  <a:lnTo>
                    <a:pt x="535" y="294"/>
                  </a:lnTo>
                  <a:lnTo>
                    <a:pt x="515" y="294"/>
                  </a:lnTo>
                  <a:cubicBezTo>
                    <a:pt x="505" y="294"/>
                    <a:pt x="494" y="314"/>
                    <a:pt x="464" y="314"/>
                  </a:cubicBezTo>
                  <a:lnTo>
                    <a:pt x="212" y="496"/>
                  </a:lnTo>
                  <a:cubicBezTo>
                    <a:pt x="182" y="435"/>
                    <a:pt x="142" y="344"/>
                    <a:pt x="152" y="284"/>
                  </a:cubicBezTo>
                  <a:cubicBezTo>
                    <a:pt x="162" y="274"/>
                    <a:pt x="182" y="244"/>
                    <a:pt x="232" y="223"/>
                  </a:cubicBezTo>
                  <a:cubicBezTo>
                    <a:pt x="406" y="149"/>
                    <a:pt x="478" y="142"/>
                    <a:pt x="498" y="142"/>
                  </a:cubicBezTo>
                  <a:close/>
                  <a:moveTo>
                    <a:pt x="496" y="1"/>
                  </a:moveTo>
                  <a:cubicBezTo>
                    <a:pt x="438" y="1"/>
                    <a:pt x="343" y="21"/>
                    <a:pt x="192" y="82"/>
                  </a:cubicBezTo>
                  <a:cubicBezTo>
                    <a:pt x="91" y="123"/>
                    <a:pt x="51" y="183"/>
                    <a:pt x="41" y="233"/>
                  </a:cubicBezTo>
                  <a:cubicBezTo>
                    <a:pt x="0" y="395"/>
                    <a:pt x="152" y="586"/>
                    <a:pt x="162" y="617"/>
                  </a:cubicBezTo>
                  <a:cubicBezTo>
                    <a:pt x="180" y="629"/>
                    <a:pt x="203" y="638"/>
                    <a:pt x="222" y="638"/>
                  </a:cubicBezTo>
                  <a:cubicBezTo>
                    <a:pt x="234" y="638"/>
                    <a:pt x="245" y="634"/>
                    <a:pt x="253" y="627"/>
                  </a:cubicBezTo>
                  <a:lnTo>
                    <a:pt x="535" y="425"/>
                  </a:lnTo>
                  <a:lnTo>
                    <a:pt x="2581" y="869"/>
                  </a:lnTo>
                  <a:lnTo>
                    <a:pt x="2601" y="869"/>
                  </a:lnTo>
                  <a:cubicBezTo>
                    <a:pt x="2612" y="869"/>
                    <a:pt x="2622" y="869"/>
                    <a:pt x="2632" y="838"/>
                  </a:cubicBezTo>
                  <a:cubicBezTo>
                    <a:pt x="2702" y="798"/>
                    <a:pt x="2733" y="748"/>
                    <a:pt x="2733" y="687"/>
                  </a:cubicBezTo>
                  <a:cubicBezTo>
                    <a:pt x="2733" y="596"/>
                    <a:pt x="2632" y="536"/>
                    <a:pt x="2622" y="526"/>
                  </a:cubicBezTo>
                  <a:cubicBezTo>
                    <a:pt x="2622" y="516"/>
                    <a:pt x="2622" y="516"/>
                    <a:pt x="2612" y="516"/>
                  </a:cubicBezTo>
                  <a:lnTo>
                    <a:pt x="555" y="12"/>
                  </a:lnTo>
                  <a:cubicBezTo>
                    <a:pt x="542" y="5"/>
                    <a:pt x="523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2220746" y="441892"/>
              <a:ext cx="858927" cy="2662236"/>
            </a:xfrm>
            <a:custGeom>
              <a:rect b="b" l="l" r="r" t="t"/>
              <a:pathLst>
                <a:path extrusionOk="0" h="40250" w="12986">
                  <a:moveTo>
                    <a:pt x="40" y="0"/>
                  </a:moveTo>
                  <a:cubicBezTo>
                    <a:pt x="31" y="0"/>
                    <a:pt x="21" y="5"/>
                    <a:pt x="11" y="15"/>
                  </a:cubicBezTo>
                  <a:cubicBezTo>
                    <a:pt x="1" y="25"/>
                    <a:pt x="1" y="45"/>
                    <a:pt x="11" y="66"/>
                  </a:cubicBezTo>
                  <a:lnTo>
                    <a:pt x="1443" y="1648"/>
                  </a:lnTo>
                  <a:cubicBezTo>
                    <a:pt x="1654" y="2344"/>
                    <a:pt x="12855" y="39826"/>
                    <a:pt x="12915" y="40229"/>
                  </a:cubicBezTo>
                  <a:cubicBezTo>
                    <a:pt x="12915" y="40240"/>
                    <a:pt x="12935" y="40250"/>
                    <a:pt x="12945" y="40250"/>
                  </a:cubicBezTo>
                  <a:cubicBezTo>
                    <a:pt x="12966" y="40250"/>
                    <a:pt x="12986" y="40229"/>
                    <a:pt x="12986" y="40199"/>
                  </a:cubicBezTo>
                  <a:cubicBezTo>
                    <a:pt x="12915" y="39786"/>
                    <a:pt x="1967" y="3171"/>
                    <a:pt x="1503" y="1608"/>
                  </a:cubicBezTo>
                  <a:cubicBezTo>
                    <a:pt x="1493" y="1608"/>
                    <a:pt x="1493" y="1598"/>
                    <a:pt x="1493" y="1598"/>
                  </a:cubicBezTo>
                  <a:lnTo>
                    <a:pt x="61" y="15"/>
                  </a:lnTo>
                  <a:cubicBezTo>
                    <a:pt x="56" y="5"/>
                    <a:pt x="49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2176100" y="367680"/>
              <a:ext cx="934263" cy="2728444"/>
            </a:xfrm>
            <a:custGeom>
              <a:rect b="b" l="l" r="r" t="t"/>
              <a:pathLst>
                <a:path extrusionOk="0" h="41251" w="14125">
                  <a:moveTo>
                    <a:pt x="36" y="0"/>
                  </a:moveTo>
                  <a:cubicBezTo>
                    <a:pt x="26" y="0"/>
                    <a:pt x="16" y="3"/>
                    <a:pt x="11" y="8"/>
                  </a:cubicBezTo>
                  <a:cubicBezTo>
                    <a:pt x="1" y="28"/>
                    <a:pt x="1" y="48"/>
                    <a:pt x="11" y="58"/>
                  </a:cubicBezTo>
                  <a:lnTo>
                    <a:pt x="2491" y="2871"/>
                  </a:lnTo>
                  <a:cubicBezTo>
                    <a:pt x="2702" y="3557"/>
                    <a:pt x="13993" y="40817"/>
                    <a:pt x="14064" y="41220"/>
                  </a:cubicBezTo>
                  <a:cubicBezTo>
                    <a:pt x="14064" y="41230"/>
                    <a:pt x="14074" y="41251"/>
                    <a:pt x="14084" y="41251"/>
                  </a:cubicBezTo>
                  <a:cubicBezTo>
                    <a:pt x="14114" y="41251"/>
                    <a:pt x="14124" y="41220"/>
                    <a:pt x="14124" y="41210"/>
                  </a:cubicBezTo>
                  <a:cubicBezTo>
                    <a:pt x="14064" y="40807"/>
                    <a:pt x="3025" y="4393"/>
                    <a:pt x="2551" y="2851"/>
                  </a:cubicBezTo>
                  <a:cubicBezTo>
                    <a:pt x="2541" y="2851"/>
                    <a:pt x="2541" y="2831"/>
                    <a:pt x="2541" y="2831"/>
                  </a:cubicBezTo>
                  <a:lnTo>
                    <a:pt x="61" y="8"/>
                  </a:lnTo>
                  <a:cubicBezTo>
                    <a:pt x="56" y="3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2119416" y="269657"/>
              <a:ext cx="1020976" cy="2823822"/>
            </a:xfrm>
            <a:custGeom>
              <a:rect b="b" l="l" r="r" t="t"/>
              <a:pathLst>
                <a:path extrusionOk="0" h="42693" w="15436">
                  <a:moveTo>
                    <a:pt x="36" y="1"/>
                  </a:moveTo>
                  <a:cubicBezTo>
                    <a:pt x="26" y="1"/>
                    <a:pt x="16" y="3"/>
                    <a:pt x="11" y="8"/>
                  </a:cubicBezTo>
                  <a:cubicBezTo>
                    <a:pt x="1" y="18"/>
                    <a:pt x="1" y="48"/>
                    <a:pt x="11" y="58"/>
                  </a:cubicBezTo>
                  <a:lnTo>
                    <a:pt x="3741" y="4484"/>
                  </a:lnTo>
                  <a:cubicBezTo>
                    <a:pt x="3942" y="5150"/>
                    <a:pt x="15304" y="42259"/>
                    <a:pt x="15375" y="42662"/>
                  </a:cubicBezTo>
                  <a:cubicBezTo>
                    <a:pt x="15375" y="42672"/>
                    <a:pt x="15385" y="42692"/>
                    <a:pt x="15395" y="42692"/>
                  </a:cubicBezTo>
                  <a:lnTo>
                    <a:pt x="15435" y="42652"/>
                  </a:lnTo>
                  <a:cubicBezTo>
                    <a:pt x="15375" y="42249"/>
                    <a:pt x="4265" y="5996"/>
                    <a:pt x="3791" y="4454"/>
                  </a:cubicBezTo>
                  <a:lnTo>
                    <a:pt x="3791" y="4444"/>
                  </a:lnTo>
                  <a:lnTo>
                    <a:pt x="61" y="8"/>
                  </a:lnTo>
                  <a:cubicBezTo>
                    <a:pt x="56" y="3"/>
                    <a:pt x="46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2234106" y="316552"/>
              <a:ext cx="933601" cy="2771569"/>
            </a:xfrm>
            <a:custGeom>
              <a:rect b="b" l="l" r="r" t="t"/>
              <a:pathLst>
                <a:path extrusionOk="0" h="41903" w="14115">
                  <a:moveTo>
                    <a:pt x="42" y="1"/>
                  </a:moveTo>
                  <a:cubicBezTo>
                    <a:pt x="38" y="1"/>
                    <a:pt x="34" y="2"/>
                    <a:pt x="31" y="5"/>
                  </a:cubicBezTo>
                  <a:cubicBezTo>
                    <a:pt x="11" y="5"/>
                    <a:pt x="1" y="35"/>
                    <a:pt x="11" y="45"/>
                  </a:cubicBezTo>
                  <a:lnTo>
                    <a:pt x="2329" y="3846"/>
                  </a:lnTo>
                  <a:cubicBezTo>
                    <a:pt x="2460" y="4229"/>
                    <a:pt x="13993" y="41479"/>
                    <a:pt x="14054" y="41883"/>
                  </a:cubicBezTo>
                  <a:cubicBezTo>
                    <a:pt x="14054" y="41893"/>
                    <a:pt x="14064" y="41903"/>
                    <a:pt x="14074" y="41903"/>
                  </a:cubicBezTo>
                  <a:cubicBezTo>
                    <a:pt x="14104" y="41903"/>
                    <a:pt x="14114" y="41893"/>
                    <a:pt x="14104" y="41883"/>
                  </a:cubicBezTo>
                  <a:cubicBezTo>
                    <a:pt x="14044" y="41479"/>
                    <a:pt x="2864" y="5378"/>
                    <a:pt x="2380" y="3836"/>
                  </a:cubicBezTo>
                  <a:lnTo>
                    <a:pt x="61" y="15"/>
                  </a:lnTo>
                  <a:cubicBezTo>
                    <a:pt x="61" y="8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2286822" y="406440"/>
              <a:ext cx="913560" cy="2677052"/>
            </a:xfrm>
            <a:custGeom>
              <a:rect b="b" l="l" r="r" t="t"/>
              <a:pathLst>
                <a:path extrusionOk="0" h="40474" w="13812">
                  <a:moveTo>
                    <a:pt x="44" y="0"/>
                  </a:moveTo>
                  <a:cubicBezTo>
                    <a:pt x="37" y="0"/>
                    <a:pt x="29" y="3"/>
                    <a:pt x="20" y="7"/>
                  </a:cubicBezTo>
                  <a:cubicBezTo>
                    <a:pt x="0" y="7"/>
                    <a:pt x="0" y="27"/>
                    <a:pt x="10" y="47"/>
                  </a:cubicBezTo>
                  <a:lnTo>
                    <a:pt x="1865" y="2567"/>
                  </a:lnTo>
                  <a:cubicBezTo>
                    <a:pt x="2057" y="3172"/>
                    <a:pt x="13509" y="39112"/>
                    <a:pt x="13731" y="40443"/>
                  </a:cubicBezTo>
                  <a:cubicBezTo>
                    <a:pt x="13731" y="40463"/>
                    <a:pt x="13751" y="40473"/>
                    <a:pt x="13761" y="40473"/>
                  </a:cubicBezTo>
                  <a:cubicBezTo>
                    <a:pt x="13781" y="40473"/>
                    <a:pt x="13801" y="40463"/>
                    <a:pt x="13811" y="40463"/>
                  </a:cubicBezTo>
                  <a:cubicBezTo>
                    <a:pt x="13569" y="39122"/>
                    <a:pt x="2036" y="2930"/>
                    <a:pt x="1926" y="2567"/>
                  </a:cubicBezTo>
                  <a:lnTo>
                    <a:pt x="1926" y="2547"/>
                  </a:lnTo>
                  <a:lnTo>
                    <a:pt x="61" y="17"/>
                  </a:lnTo>
                  <a:cubicBezTo>
                    <a:pt x="61" y="5"/>
                    <a:pt x="54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336164" y="473045"/>
              <a:ext cx="892196" cy="2604427"/>
            </a:xfrm>
            <a:custGeom>
              <a:rect b="b" l="l" r="r" t="t"/>
              <a:pathLst>
                <a:path extrusionOk="0" h="39376" w="13489">
                  <a:moveTo>
                    <a:pt x="35" y="0"/>
                  </a:moveTo>
                  <a:cubicBezTo>
                    <a:pt x="25" y="0"/>
                    <a:pt x="15" y="3"/>
                    <a:pt x="10" y="8"/>
                  </a:cubicBezTo>
                  <a:cubicBezTo>
                    <a:pt x="0" y="18"/>
                    <a:pt x="0" y="48"/>
                    <a:pt x="10" y="58"/>
                  </a:cubicBezTo>
                  <a:lnTo>
                    <a:pt x="1381" y="1631"/>
                  </a:lnTo>
                  <a:cubicBezTo>
                    <a:pt x="1593" y="2286"/>
                    <a:pt x="13207" y="38014"/>
                    <a:pt x="13428" y="39355"/>
                  </a:cubicBezTo>
                  <a:cubicBezTo>
                    <a:pt x="13428" y="39365"/>
                    <a:pt x="13438" y="39375"/>
                    <a:pt x="13459" y="39375"/>
                  </a:cubicBezTo>
                  <a:cubicBezTo>
                    <a:pt x="13479" y="39375"/>
                    <a:pt x="13489" y="39365"/>
                    <a:pt x="13479" y="39325"/>
                  </a:cubicBezTo>
                  <a:cubicBezTo>
                    <a:pt x="13237" y="37974"/>
                    <a:pt x="1542" y="1964"/>
                    <a:pt x="1432" y="1591"/>
                  </a:cubicBezTo>
                  <a:lnTo>
                    <a:pt x="1432" y="1581"/>
                  </a:lnTo>
                  <a:lnTo>
                    <a:pt x="61" y="8"/>
                  </a:lnTo>
                  <a:cubicBezTo>
                    <a:pt x="55" y="3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489482" y="2804033"/>
              <a:ext cx="1154980" cy="1034270"/>
            </a:xfrm>
            <a:custGeom>
              <a:rect b="b" l="l" r="r" t="t"/>
              <a:pathLst>
                <a:path extrusionOk="0" h="15637" w="17462">
                  <a:moveTo>
                    <a:pt x="1382" y="0"/>
                  </a:moveTo>
                  <a:cubicBezTo>
                    <a:pt x="1" y="7299"/>
                    <a:pt x="3741" y="12450"/>
                    <a:pt x="3751" y="12461"/>
                  </a:cubicBezTo>
                  <a:cubicBezTo>
                    <a:pt x="5794" y="15589"/>
                    <a:pt x="9288" y="15636"/>
                    <a:pt x="9498" y="15636"/>
                  </a:cubicBezTo>
                  <a:cubicBezTo>
                    <a:pt x="9504" y="15636"/>
                    <a:pt x="9507" y="15636"/>
                    <a:pt x="9507" y="15636"/>
                  </a:cubicBezTo>
                  <a:cubicBezTo>
                    <a:pt x="13278" y="15636"/>
                    <a:pt x="15082" y="14507"/>
                    <a:pt x="15082" y="14507"/>
                  </a:cubicBezTo>
                  <a:cubicBezTo>
                    <a:pt x="16806" y="13741"/>
                    <a:pt x="17462" y="11221"/>
                    <a:pt x="17462" y="11221"/>
                  </a:cubicBezTo>
                  <a:lnTo>
                    <a:pt x="17462" y="11221"/>
                  </a:lnTo>
                  <a:cubicBezTo>
                    <a:pt x="16554" y="12188"/>
                    <a:pt x="15385" y="12713"/>
                    <a:pt x="14477" y="12914"/>
                  </a:cubicBezTo>
                  <a:cubicBezTo>
                    <a:pt x="13770" y="13069"/>
                    <a:pt x="13048" y="13144"/>
                    <a:pt x="12326" y="13144"/>
                  </a:cubicBezTo>
                  <a:cubicBezTo>
                    <a:pt x="10690" y="13144"/>
                    <a:pt x="9054" y="12755"/>
                    <a:pt x="7592" y="12007"/>
                  </a:cubicBezTo>
                  <a:cubicBezTo>
                    <a:pt x="5495" y="10938"/>
                    <a:pt x="3781" y="9154"/>
                    <a:pt x="2743" y="7037"/>
                  </a:cubicBezTo>
                  <a:cubicBezTo>
                    <a:pt x="2400" y="6341"/>
                    <a:pt x="2138" y="5605"/>
                    <a:pt x="1916" y="4869"/>
                  </a:cubicBezTo>
                  <a:cubicBezTo>
                    <a:pt x="1432" y="3287"/>
                    <a:pt x="1110" y="1623"/>
                    <a:pt x="1382" y="0"/>
                  </a:cubicBezTo>
                  <a:close/>
                </a:path>
              </a:pathLst>
            </a:custGeom>
            <a:solidFill>
              <a:srgbClr val="3B3B35">
                <a:alpha val="26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947583" y="1845829"/>
              <a:ext cx="118792" cy="85390"/>
            </a:xfrm>
            <a:custGeom>
              <a:rect b="b" l="l" r="r" t="t"/>
              <a:pathLst>
                <a:path extrusionOk="0" h="1291" w="1796">
                  <a:moveTo>
                    <a:pt x="1" y="0"/>
                  </a:moveTo>
                  <a:lnTo>
                    <a:pt x="1" y="0"/>
                  </a:lnTo>
                  <a:cubicBezTo>
                    <a:pt x="636" y="373"/>
                    <a:pt x="1210" y="827"/>
                    <a:pt x="1795" y="1291"/>
                  </a:cubicBezTo>
                  <a:cubicBezTo>
                    <a:pt x="1351" y="706"/>
                    <a:pt x="706" y="212"/>
                    <a:pt x="1" y="0"/>
                  </a:cubicBez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3395035" y="2727969"/>
              <a:ext cx="191416" cy="362792"/>
            </a:xfrm>
            <a:custGeom>
              <a:rect b="b" l="l" r="r" t="t"/>
              <a:pathLst>
                <a:path extrusionOk="0" h="5485" w="2894">
                  <a:moveTo>
                    <a:pt x="0" y="1"/>
                  </a:moveTo>
                  <a:lnTo>
                    <a:pt x="0" y="1"/>
                  </a:lnTo>
                  <a:cubicBezTo>
                    <a:pt x="1089" y="1604"/>
                    <a:pt x="2107" y="3277"/>
                    <a:pt x="2773" y="5122"/>
                  </a:cubicBezTo>
                  <a:cubicBezTo>
                    <a:pt x="2813" y="5233"/>
                    <a:pt x="2853" y="5364"/>
                    <a:pt x="2893" y="5485"/>
                  </a:cubicBezTo>
                  <a:cubicBezTo>
                    <a:pt x="2682" y="4457"/>
                    <a:pt x="2228" y="3509"/>
                    <a:pt x="1744" y="2592"/>
                  </a:cubicBezTo>
                  <a:cubicBezTo>
                    <a:pt x="1240" y="1684"/>
                    <a:pt x="666" y="79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087403" y="122160"/>
              <a:ext cx="63431" cy="44051"/>
            </a:xfrm>
            <a:custGeom>
              <a:rect b="b" l="l" r="r" t="t"/>
              <a:pathLst>
                <a:path extrusionOk="0" h="666" w="959">
                  <a:moveTo>
                    <a:pt x="1" y="0"/>
                  </a:moveTo>
                  <a:lnTo>
                    <a:pt x="1" y="0"/>
                  </a:lnTo>
                  <a:cubicBezTo>
                    <a:pt x="354" y="181"/>
                    <a:pt x="646" y="403"/>
                    <a:pt x="958" y="665"/>
                  </a:cubicBezTo>
                  <a:cubicBezTo>
                    <a:pt x="807" y="282"/>
                    <a:pt x="404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32349" y="4365883"/>
            <a:ext cx="9324702" cy="2221959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358852" y="3201822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" name="Google Shape;14;p3"/>
          <p:cNvGrpSpPr/>
          <p:nvPr/>
        </p:nvGrpSpPr>
        <p:grpSpPr>
          <a:xfrm rot="-1368929">
            <a:off x="-315987" y="83938"/>
            <a:ext cx="1431864" cy="1666141"/>
            <a:chOff x="2946125" y="1693175"/>
            <a:chExt cx="487725" cy="567525"/>
          </a:xfrm>
        </p:grpSpPr>
        <p:sp>
          <p:nvSpPr>
            <p:cNvPr id="15" name="Google Shape;15;p3"/>
            <p:cNvSpPr/>
            <p:nvPr/>
          </p:nvSpPr>
          <p:spPr>
            <a:xfrm>
              <a:off x="3143725" y="1726850"/>
              <a:ext cx="281050" cy="298200"/>
            </a:xfrm>
            <a:custGeom>
              <a:rect b="b" l="l" r="r" t="t"/>
              <a:pathLst>
                <a:path extrusionOk="0" h="11928" w="11242">
                  <a:moveTo>
                    <a:pt x="4908" y="1"/>
                  </a:moveTo>
                  <a:cubicBezTo>
                    <a:pt x="4363" y="1"/>
                    <a:pt x="3817" y="303"/>
                    <a:pt x="3297" y="677"/>
                  </a:cubicBezTo>
                  <a:cubicBezTo>
                    <a:pt x="2763" y="1070"/>
                    <a:pt x="2229" y="1493"/>
                    <a:pt x="1614" y="1755"/>
                  </a:cubicBezTo>
                  <a:cubicBezTo>
                    <a:pt x="1099" y="1987"/>
                    <a:pt x="525" y="2078"/>
                    <a:pt x="1" y="2340"/>
                  </a:cubicBezTo>
                  <a:lnTo>
                    <a:pt x="7874" y="11927"/>
                  </a:lnTo>
                  <a:cubicBezTo>
                    <a:pt x="8267" y="11575"/>
                    <a:pt x="8771" y="11363"/>
                    <a:pt x="9175" y="11010"/>
                  </a:cubicBezTo>
                  <a:cubicBezTo>
                    <a:pt x="9638" y="10607"/>
                    <a:pt x="10082" y="10214"/>
                    <a:pt x="10435" y="9689"/>
                  </a:cubicBezTo>
                  <a:cubicBezTo>
                    <a:pt x="10858" y="9064"/>
                    <a:pt x="11151" y="8550"/>
                    <a:pt x="11191" y="7784"/>
                  </a:cubicBezTo>
                  <a:cubicBezTo>
                    <a:pt x="11241" y="6937"/>
                    <a:pt x="10646" y="6534"/>
                    <a:pt x="10132" y="5949"/>
                  </a:cubicBezTo>
                  <a:cubicBezTo>
                    <a:pt x="8610" y="4246"/>
                    <a:pt x="7652" y="1997"/>
                    <a:pt x="5959" y="445"/>
                  </a:cubicBezTo>
                  <a:cubicBezTo>
                    <a:pt x="5614" y="128"/>
                    <a:pt x="5261" y="1"/>
                    <a:pt x="4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2949400" y="1705200"/>
              <a:ext cx="464275" cy="550700"/>
            </a:xfrm>
            <a:custGeom>
              <a:rect b="b" l="l" r="r" t="t"/>
              <a:pathLst>
                <a:path extrusionOk="0" h="22028" w="18571">
                  <a:moveTo>
                    <a:pt x="1" y="0"/>
                  </a:moveTo>
                  <a:cubicBezTo>
                    <a:pt x="1029" y="797"/>
                    <a:pt x="1947" y="1956"/>
                    <a:pt x="2804" y="2954"/>
                  </a:cubicBezTo>
                  <a:cubicBezTo>
                    <a:pt x="4064" y="4386"/>
                    <a:pt x="5425" y="5726"/>
                    <a:pt x="6725" y="7118"/>
                  </a:cubicBezTo>
                  <a:cubicBezTo>
                    <a:pt x="9649" y="10283"/>
                    <a:pt x="12270" y="13852"/>
                    <a:pt x="14720" y="17401"/>
                  </a:cubicBezTo>
                  <a:cubicBezTo>
                    <a:pt x="15526" y="18580"/>
                    <a:pt x="16383" y="19750"/>
                    <a:pt x="17250" y="20889"/>
                  </a:cubicBezTo>
                  <a:cubicBezTo>
                    <a:pt x="17552" y="21272"/>
                    <a:pt x="17855" y="21685"/>
                    <a:pt x="18208" y="22028"/>
                  </a:cubicBezTo>
                  <a:cubicBezTo>
                    <a:pt x="18571" y="21927"/>
                    <a:pt x="18430" y="21201"/>
                    <a:pt x="18409" y="20909"/>
                  </a:cubicBezTo>
                  <a:cubicBezTo>
                    <a:pt x="18309" y="19760"/>
                    <a:pt x="18057" y="18631"/>
                    <a:pt x="17673" y="17532"/>
                  </a:cubicBezTo>
                  <a:cubicBezTo>
                    <a:pt x="16716" y="14749"/>
                    <a:pt x="15395" y="12249"/>
                    <a:pt x="13681" y="9860"/>
                  </a:cubicBezTo>
                  <a:cubicBezTo>
                    <a:pt x="12008" y="7511"/>
                    <a:pt x="9639" y="5676"/>
                    <a:pt x="7290" y="4033"/>
                  </a:cubicBezTo>
                  <a:cubicBezTo>
                    <a:pt x="5868" y="3045"/>
                    <a:pt x="4336" y="2349"/>
                    <a:pt x="2834" y="1482"/>
                  </a:cubicBezTo>
                  <a:cubicBezTo>
                    <a:pt x="2219" y="1139"/>
                    <a:pt x="908" y="63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2946900" y="1694600"/>
              <a:ext cx="376800" cy="307975"/>
            </a:xfrm>
            <a:custGeom>
              <a:rect b="b" l="l" r="r" t="t"/>
              <a:pathLst>
                <a:path extrusionOk="0" h="12319" w="15072">
                  <a:moveTo>
                    <a:pt x="488" y="1"/>
                  </a:moveTo>
                  <a:cubicBezTo>
                    <a:pt x="317" y="1"/>
                    <a:pt x="131" y="28"/>
                    <a:pt x="71" y="162"/>
                  </a:cubicBezTo>
                  <a:cubicBezTo>
                    <a:pt x="0" y="354"/>
                    <a:pt x="202" y="596"/>
                    <a:pt x="373" y="616"/>
                  </a:cubicBezTo>
                  <a:lnTo>
                    <a:pt x="1361" y="1493"/>
                  </a:lnTo>
                  <a:cubicBezTo>
                    <a:pt x="2097" y="1876"/>
                    <a:pt x="2682" y="2824"/>
                    <a:pt x="3337" y="3348"/>
                  </a:cubicBezTo>
                  <a:cubicBezTo>
                    <a:pt x="3992" y="3882"/>
                    <a:pt x="4637" y="4437"/>
                    <a:pt x="5222" y="5042"/>
                  </a:cubicBezTo>
                  <a:cubicBezTo>
                    <a:pt x="6160" y="6009"/>
                    <a:pt x="7269" y="6786"/>
                    <a:pt x="8186" y="7784"/>
                  </a:cubicBezTo>
                  <a:cubicBezTo>
                    <a:pt x="9557" y="9276"/>
                    <a:pt x="11200" y="10496"/>
                    <a:pt x="12924" y="11554"/>
                  </a:cubicBezTo>
                  <a:cubicBezTo>
                    <a:pt x="13114" y="11670"/>
                    <a:pt x="14033" y="12318"/>
                    <a:pt x="14559" y="12318"/>
                  </a:cubicBezTo>
                  <a:cubicBezTo>
                    <a:pt x="14676" y="12318"/>
                    <a:pt x="14774" y="12286"/>
                    <a:pt x="14840" y="12209"/>
                  </a:cubicBezTo>
                  <a:cubicBezTo>
                    <a:pt x="15072" y="11947"/>
                    <a:pt x="14346" y="10929"/>
                    <a:pt x="14195" y="10707"/>
                  </a:cubicBezTo>
                  <a:cubicBezTo>
                    <a:pt x="12662" y="8520"/>
                    <a:pt x="10948" y="6171"/>
                    <a:pt x="8922" y="4396"/>
                  </a:cubicBezTo>
                  <a:cubicBezTo>
                    <a:pt x="7279" y="2955"/>
                    <a:pt x="5273" y="1815"/>
                    <a:pt x="3347" y="817"/>
                  </a:cubicBezTo>
                  <a:cubicBezTo>
                    <a:pt x="2551" y="404"/>
                    <a:pt x="1623" y="92"/>
                    <a:pt x="716" y="11"/>
                  </a:cubicBezTo>
                  <a:cubicBezTo>
                    <a:pt x="655" y="8"/>
                    <a:pt x="574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143475" y="1723050"/>
              <a:ext cx="290375" cy="306775"/>
            </a:xfrm>
            <a:custGeom>
              <a:rect b="b" l="l" r="r" t="t"/>
              <a:pathLst>
                <a:path extrusionOk="0" h="12271" w="11615">
                  <a:moveTo>
                    <a:pt x="4892" y="319"/>
                  </a:moveTo>
                  <a:cubicBezTo>
                    <a:pt x="5250" y="319"/>
                    <a:pt x="5586" y="474"/>
                    <a:pt x="5858" y="728"/>
                  </a:cubicBezTo>
                  <a:cubicBezTo>
                    <a:pt x="6483" y="1323"/>
                    <a:pt x="7017" y="2028"/>
                    <a:pt x="7521" y="2744"/>
                  </a:cubicBezTo>
                  <a:cubicBezTo>
                    <a:pt x="8277" y="3843"/>
                    <a:pt x="8943" y="5002"/>
                    <a:pt x="9830" y="6021"/>
                  </a:cubicBezTo>
                  <a:cubicBezTo>
                    <a:pt x="10213" y="6525"/>
                    <a:pt x="10818" y="6898"/>
                    <a:pt x="11009" y="7523"/>
                  </a:cubicBezTo>
                  <a:cubicBezTo>
                    <a:pt x="11241" y="8561"/>
                    <a:pt x="10546" y="9599"/>
                    <a:pt x="9880" y="10356"/>
                  </a:cubicBezTo>
                  <a:cubicBezTo>
                    <a:pt x="9588" y="10658"/>
                    <a:pt x="9255" y="10971"/>
                    <a:pt x="8922" y="11233"/>
                  </a:cubicBezTo>
                  <a:cubicBezTo>
                    <a:pt x="8610" y="11462"/>
                    <a:pt x="8239" y="11650"/>
                    <a:pt x="7917" y="11925"/>
                  </a:cubicBezTo>
                  <a:lnTo>
                    <a:pt x="7917" y="11925"/>
                  </a:lnTo>
                  <a:lnTo>
                    <a:pt x="31" y="2492"/>
                  </a:lnTo>
                  <a:cubicBezTo>
                    <a:pt x="857" y="2180"/>
                    <a:pt x="1775" y="2059"/>
                    <a:pt x="2521" y="1544"/>
                  </a:cubicBezTo>
                  <a:cubicBezTo>
                    <a:pt x="3237" y="1091"/>
                    <a:pt x="3912" y="425"/>
                    <a:pt x="4769" y="325"/>
                  </a:cubicBezTo>
                  <a:cubicBezTo>
                    <a:pt x="4810" y="321"/>
                    <a:pt x="4851" y="319"/>
                    <a:pt x="4892" y="319"/>
                  </a:cubicBezTo>
                  <a:close/>
                  <a:moveTo>
                    <a:pt x="4937" y="1"/>
                  </a:moveTo>
                  <a:cubicBezTo>
                    <a:pt x="4426" y="1"/>
                    <a:pt x="3908" y="231"/>
                    <a:pt x="3458" y="567"/>
                  </a:cubicBezTo>
                  <a:cubicBezTo>
                    <a:pt x="2743" y="1081"/>
                    <a:pt x="2097" y="1686"/>
                    <a:pt x="1241" y="1978"/>
                  </a:cubicBezTo>
                  <a:cubicBezTo>
                    <a:pt x="827" y="2139"/>
                    <a:pt x="384" y="2240"/>
                    <a:pt x="1" y="2482"/>
                  </a:cubicBezTo>
                  <a:lnTo>
                    <a:pt x="7793" y="12170"/>
                  </a:lnTo>
                  <a:lnTo>
                    <a:pt x="7874" y="12271"/>
                  </a:lnTo>
                  <a:lnTo>
                    <a:pt x="7975" y="12180"/>
                  </a:lnTo>
                  <a:cubicBezTo>
                    <a:pt x="8368" y="11827"/>
                    <a:pt x="8922" y="11606"/>
                    <a:pt x="9336" y="11223"/>
                  </a:cubicBezTo>
                  <a:lnTo>
                    <a:pt x="9588" y="11001"/>
                  </a:lnTo>
                  <a:cubicBezTo>
                    <a:pt x="10546" y="10154"/>
                    <a:pt x="11614" y="8783"/>
                    <a:pt x="11322" y="7422"/>
                  </a:cubicBezTo>
                  <a:cubicBezTo>
                    <a:pt x="11140" y="6726"/>
                    <a:pt x="10515" y="6323"/>
                    <a:pt x="10102" y="5779"/>
                  </a:cubicBezTo>
                  <a:cubicBezTo>
                    <a:pt x="9548" y="5103"/>
                    <a:pt x="9054" y="4367"/>
                    <a:pt x="8580" y="3621"/>
                  </a:cubicBezTo>
                  <a:cubicBezTo>
                    <a:pt x="7834" y="2502"/>
                    <a:pt x="7078" y="1353"/>
                    <a:pt x="6069" y="466"/>
                  </a:cubicBezTo>
                  <a:cubicBezTo>
                    <a:pt x="5719" y="137"/>
                    <a:pt x="5330" y="1"/>
                    <a:pt x="4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115250" y="1782500"/>
              <a:ext cx="245750" cy="261700"/>
            </a:xfrm>
            <a:custGeom>
              <a:rect b="b" l="l" r="r" t="t"/>
              <a:pathLst>
                <a:path extrusionOk="0" h="10468" w="9830">
                  <a:moveTo>
                    <a:pt x="1042" y="1"/>
                  </a:moveTo>
                  <a:cubicBezTo>
                    <a:pt x="708" y="1"/>
                    <a:pt x="308" y="391"/>
                    <a:pt x="0" y="487"/>
                  </a:cubicBezTo>
                  <a:lnTo>
                    <a:pt x="8852" y="10357"/>
                  </a:lnTo>
                  <a:cubicBezTo>
                    <a:pt x="8892" y="10397"/>
                    <a:pt x="8943" y="10417"/>
                    <a:pt x="8973" y="10468"/>
                  </a:cubicBezTo>
                  <a:cubicBezTo>
                    <a:pt x="9205" y="10367"/>
                    <a:pt x="9416" y="10155"/>
                    <a:pt x="9578" y="9953"/>
                  </a:cubicBezTo>
                  <a:cubicBezTo>
                    <a:pt x="9830" y="9651"/>
                    <a:pt x="9779" y="9580"/>
                    <a:pt x="9648" y="9228"/>
                  </a:cubicBezTo>
                  <a:cubicBezTo>
                    <a:pt x="9356" y="8472"/>
                    <a:pt x="8852" y="7746"/>
                    <a:pt x="8338" y="7131"/>
                  </a:cubicBezTo>
                  <a:cubicBezTo>
                    <a:pt x="7229" y="5800"/>
                    <a:pt x="5898" y="4610"/>
                    <a:pt x="4718" y="3330"/>
                  </a:cubicBezTo>
                  <a:cubicBezTo>
                    <a:pt x="3851" y="2382"/>
                    <a:pt x="2995" y="1425"/>
                    <a:pt x="1986" y="618"/>
                  </a:cubicBezTo>
                  <a:cubicBezTo>
                    <a:pt x="1765" y="457"/>
                    <a:pt x="1361" y="33"/>
                    <a:pt x="1089" y="3"/>
                  </a:cubicBezTo>
                  <a:cubicBezTo>
                    <a:pt x="1074" y="1"/>
                    <a:pt x="1058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114750" y="1780750"/>
              <a:ext cx="248775" cy="268500"/>
            </a:xfrm>
            <a:custGeom>
              <a:rect b="b" l="l" r="r" t="t"/>
              <a:pathLst>
                <a:path extrusionOk="0" h="10740" w="9951">
                  <a:moveTo>
                    <a:pt x="1075" y="103"/>
                  </a:moveTo>
                  <a:cubicBezTo>
                    <a:pt x="1087" y="103"/>
                    <a:pt x="1098" y="103"/>
                    <a:pt x="1109" y="103"/>
                  </a:cubicBezTo>
                  <a:cubicBezTo>
                    <a:pt x="1391" y="184"/>
                    <a:pt x="1623" y="456"/>
                    <a:pt x="1855" y="648"/>
                  </a:cubicBezTo>
                  <a:cubicBezTo>
                    <a:pt x="2279" y="1011"/>
                    <a:pt x="2682" y="1404"/>
                    <a:pt x="3075" y="1807"/>
                  </a:cubicBezTo>
                  <a:cubicBezTo>
                    <a:pt x="3972" y="2725"/>
                    <a:pt x="4789" y="3733"/>
                    <a:pt x="5706" y="4640"/>
                  </a:cubicBezTo>
                  <a:cubicBezTo>
                    <a:pt x="7118" y="6142"/>
                    <a:pt x="8791" y="7513"/>
                    <a:pt x="9577" y="9459"/>
                  </a:cubicBezTo>
                  <a:cubicBezTo>
                    <a:pt x="9628" y="9610"/>
                    <a:pt x="9668" y="9661"/>
                    <a:pt x="9577" y="9782"/>
                  </a:cubicBezTo>
                  <a:cubicBezTo>
                    <a:pt x="9430" y="9993"/>
                    <a:pt x="9224" y="10222"/>
                    <a:pt x="8998" y="10352"/>
                  </a:cubicBezTo>
                  <a:lnTo>
                    <a:pt x="8998" y="10352"/>
                  </a:lnTo>
                  <a:cubicBezTo>
                    <a:pt x="8988" y="10344"/>
                    <a:pt x="8980" y="10336"/>
                    <a:pt x="8973" y="10326"/>
                  </a:cubicBezTo>
                  <a:cubicBezTo>
                    <a:pt x="8872" y="10225"/>
                    <a:pt x="8610" y="9933"/>
                    <a:pt x="8519" y="9832"/>
                  </a:cubicBezTo>
                  <a:cubicBezTo>
                    <a:pt x="5747" y="6797"/>
                    <a:pt x="2793" y="3612"/>
                    <a:pt x="41" y="557"/>
                  </a:cubicBezTo>
                  <a:cubicBezTo>
                    <a:pt x="61" y="557"/>
                    <a:pt x="71" y="557"/>
                    <a:pt x="101" y="537"/>
                  </a:cubicBezTo>
                  <a:lnTo>
                    <a:pt x="151" y="507"/>
                  </a:lnTo>
                  <a:cubicBezTo>
                    <a:pt x="454" y="390"/>
                    <a:pt x="738" y="103"/>
                    <a:pt x="1075" y="103"/>
                  </a:cubicBezTo>
                  <a:close/>
                  <a:moveTo>
                    <a:pt x="1058" y="0"/>
                  </a:moveTo>
                  <a:cubicBezTo>
                    <a:pt x="733" y="0"/>
                    <a:pt x="482" y="294"/>
                    <a:pt x="0" y="547"/>
                  </a:cubicBezTo>
                  <a:cubicBezTo>
                    <a:pt x="2712" y="3612"/>
                    <a:pt x="5595" y="6939"/>
                    <a:pt x="8317" y="10003"/>
                  </a:cubicBezTo>
                  <a:cubicBezTo>
                    <a:pt x="8408" y="10104"/>
                    <a:pt x="8640" y="10386"/>
                    <a:pt x="8731" y="10477"/>
                  </a:cubicBezTo>
                  <a:cubicBezTo>
                    <a:pt x="8761" y="10528"/>
                    <a:pt x="8842" y="10588"/>
                    <a:pt x="8872" y="10618"/>
                  </a:cubicBezTo>
                  <a:lnTo>
                    <a:pt x="8882" y="10739"/>
                  </a:lnTo>
                  <a:lnTo>
                    <a:pt x="9043" y="10669"/>
                  </a:lnTo>
                  <a:cubicBezTo>
                    <a:pt x="9376" y="10507"/>
                    <a:pt x="9598" y="10265"/>
                    <a:pt x="9819" y="9973"/>
                  </a:cubicBezTo>
                  <a:cubicBezTo>
                    <a:pt x="9950" y="9812"/>
                    <a:pt x="9930" y="9550"/>
                    <a:pt x="9850" y="9378"/>
                  </a:cubicBezTo>
                  <a:cubicBezTo>
                    <a:pt x="9588" y="8602"/>
                    <a:pt x="9124" y="7896"/>
                    <a:pt x="8620" y="7251"/>
                  </a:cubicBezTo>
                  <a:cubicBezTo>
                    <a:pt x="7410" y="5719"/>
                    <a:pt x="5948" y="4438"/>
                    <a:pt x="4628" y="3017"/>
                  </a:cubicBezTo>
                  <a:cubicBezTo>
                    <a:pt x="3740" y="2059"/>
                    <a:pt x="2793" y="1162"/>
                    <a:pt x="1775" y="376"/>
                  </a:cubicBezTo>
                  <a:cubicBezTo>
                    <a:pt x="1468" y="102"/>
                    <a:pt x="1250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948900" y="1704950"/>
              <a:ext cx="471575" cy="555750"/>
            </a:xfrm>
            <a:custGeom>
              <a:rect b="b" l="l" r="r" t="t"/>
              <a:pathLst>
                <a:path extrusionOk="0" h="22230" w="18863">
                  <a:moveTo>
                    <a:pt x="359" y="260"/>
                  </a:moveTo>
                  <a:lnTo>
                    <a:pt x="359" y="260"/>
                  </a:lnTo>
                  <a:cubicBezTo>
                    <a:pt x="773" y="523"/>
                    <a:pt x="1228" y="728"/>
                    <a:pt x="1664" y="958"/>
                  </a:cubicBezTo>
                  <a:cubicBezTo>
                    <a:pt x="2239" y="1230"/>
                    <a:pt x="2803" y="1512"/>
                    <a:pt x="3348" y="1835"/>
                  </a:cubicBezTo>
                  <a:cubicBezTo>
                    <a:pt x="4437" y="2460"/>
                    <a:pt x="5586" y="3025"/>
                    <a:pt x="6644" y="3700"/>
                  </a:cubicBezTo>
                  <a:cubicBezTo>
                    <a:pt x="7703" y="4396"/>
                    <a:pt x="8721" y="5172"/>
                    <a:pt x="9709" y="5948"/>
                  </a:cubicBezTo>
                  <a:cubicBezTo>
                    <a:pt x="10687" y="6745"/>
                    <a:pt x="11624" y="7581"/>
                    <a:pt x="12471" y="8529"/>
                  </a:cubicBezTo>
                  <a:cubicBezTo>
                    <a:pt x="14135" y="10424"/>
                    <a:pt x="15425" y="12622"/>
                    <a:pt x="16484" y="14910"/>
                  </a:cubicBezTo>
                  <a:cubicBezTo>
                    <a:pt x="17260" y="16624"/>
                    <a:pt x="17945" y="18399"/>
                    <a:pt x="18197" y="20274"/>
                  </a:cubicBezTo>
                  <a:cubicBezTo>
                    <a:pt x="18216" y="20529"/>
                    <a:pt x="18431" y="21589"/>
                    <a:pt x="18258" y="21852"/>
                  </a:cubicBezTo>
                  <a:lnTo>
                    <a:pt x="18258" y="21852"/>
                  </a:lnTo>
                  <a:cubicBezTo>
                    <a:pt x="17487" y="21030"/>
                    <a:pt x="16843" y="20031"/>
                    <a:pt x="16161" y="19135"/>
                  </a:cubicBezTo>
                  <a:cubicBezTo>
                    <a:pt x="15556" y="18298"/>
                    <a:pt x="14709" y="17048"/>
                    <a:pt x="14115" y="16191"/>
                  </a:cubicBezTo>
                  <a:cubicBezTo>
                    <a:pt x="11413" y="12259"/>
                    <a:pt x="8419" y="8479"/>
                    <a:pt x="5021" y="5132"/>
                  </a:cubicBezTo>
                  <a:cubicBezTo>
                    <a:pt x="3731" y="3871"/>
                    <a:pt x="2571" y="2510"/>
                    <a:pt x="1362" y="1200"/>
                  </a:cubicBezTo>
                  <a:cubicBezTo>
                    <a:pt x="1041" y="880"/>
                    <a:pt x="721" y="541"/>
                    <a:pt x="359" y="260"/>
                  </a:cubicBezTo>
                  <a:close/>
                  <a:moveTo>
                    <a:pt x="1" y="0"/>
                  </a:moveTo>
                  <a:cubicBezTo>
                    <a:pt x="51" y="51"/>
                    <a:pt x="102" y="111"/>
                    <a:pt x="192" y="192"/>
                  </a:cubicBezTo>
                  <a:lnTo>
                    <a:pt x="354" y="343"/>
                  </a:lnTo>
                  <a:cubicBezTo>
                    <a:pt x="1130" y="1049"/>
                    <a:pt x="1785" y="1855"/>
                    <a:pt x="2451" y="2662"/>
                  </a:cubicBezTo>
                  <a:cubicBezTo>
                    <a:pt x="3217" y="3579"/>
                    <a:pt x="4023" y="4466"/>
                    <a:pt x="4840" y="5333"/>
                  </a:cubicBezTo>
                  <a:cubicBezTo>
                    <a:pt x="8600" y="9164"/>
                    <a:pt x="11796" y="13489"/>
                    <a:pt x="14851" y="17895"/>
                  </a:cubicBezTo>
                  <a:cubicBezTo>
                    <a:pt x="15546" y="18882"/>
                    <a:pt x="16252" y="19840"/>
                    <a:pt x="16978" y="20778"/>
                  </a:cubicBezTo>
                  <a:cubicBezTo>
                    <a:pt x="17351" y="21272"/>
                    <a:pt x="17724" y="21786"/>
                    <a:pt x="18197" y="22229"/>
                  </a:cubicBezTo>
                  <a:cubicBezTo>
                    <a:pt x="18863" y="22068"/>
                    <a:pt x="18591" y="21211"/>
                    <a:pt x="18571" y="20717"/>
                  </a:cubicBezTo>
                  <a:cubicBezTo>
                    <a:pt x="18429" y="19286"/>
                    <a:pt x="18016" y="17895"/>
                    <a:pt x="17482" y="16564"/>
                  </a:cubicBezTo>
                  <a:cubicBezTo>
                    <a:pt x="16786" y="14769"/>
                    <a:pt x="15919" y="13066"/>
                    <a:pt x="14901" y="11453"/>
                  </a:cubicBezTo>
                  <a:cubicBezTo>
                    <a:pt x="14215" y="10384"/>
                    <a:pt x="13490" y="9325"/>
                    <a:pt x="12633" y="8398"/>
                  </a:cubicBezTo>
                  <a:cubicBezTo>
                    <a:pt x="10909" y="6533"/>
                    <a:pt x="8852" y="5001"/>
                    <a:pt x="6735" y="3609"/>
                  </a:cubicBezTo>
                  <a:cubicBezTo>
                    <a:pt x="5374" y="2773"/>
                    <a:pt x="3953" y="2077"/>
                    <a:pt x="2561" y="1311"/>
                  </a:cubicBezTo>
                  <a:cubicBezTo>
                    <a:pt x="1775" y="918"/>
                    <a:pt x="958" y="595"/>
                    <a:pt x="233" y="131"/>
                  </a:cubicBezTo>
                  <a:cubicBezTo>
                    <a:pt x="172" y="91"/>
                    <a:pt x="81" y="4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248325" y="1782625"/>
              <a:ext cx="98825" cy="97250"/>
            </a:xfrm>
            <a:custGeom>
              <a:rect b="b" l="l" r="r" t="t"/>
              <a:pathLst>
                <a:path extrusionOk="0" h="3890" w="3953">
                  <a:moveTo>
                    <a:pt x="1280" y="0"/>
                  </a:moveTo>
                  <a:cubicBezTo>
                    <a:pt x="774" y="0"/>
                    <a:pt x="54" y="196"/>
                    <a:pt x="0" y="744"/>
                  </a:cubicBezTo>
                  <a:cubicBezTo>
                    <a:pt x="10" y="1077"/>
                    <a:pt x="222" y="1309"/>
                    <a:pt x="404" y="1541"/>
                  </a:cubicBezTo>
                  <a:cubicBezTo>
                    <a:pt x="958" y="2206"/>
                    <a:pt x="1785" y="2579"/>
                    <a:pt x="2490" y="3033"/>
                  </a:cubicBezTo>
                  <a:cubicBezTo>
                    <a:pt x="2843" y="3255"/>
                    <a:pt x="3236" y="3436"/>
                    <a:pt x="3589" y="3678"/>
                  </a:cubicBezTo>
                  <a:cubicBezTo>
                    <a:pt x="3700" y="3748"/>
                    <a:pt x="3821" y="3849"/>
                    <a:pt x="3952" y="3890"/>
                  </a:cubicBezTo>
                  <a:cubicBezTo>
                    <a:pt x="3700" y="3748"/>
                    <a:pt x="3529" y="3507"/>
                    <a:pt x="3277" y="3375"/>
                  </a:cubicBezTo>
                  <a:cubicBezTo>
                    <a:pt x="2571" y="2892"/>
                    <a:pt x="1835" y="2438"/>
                    <a:pt x="1150" y="1974"/>
                  </a:cubicBezTo>
                  <a:cubicBezTo>
                    <a:pt x="807" y="1722"/>
                    <a:pt x="504" y="1440"/>
                    <a:pt x="273" y="1087"/>
                  </a:cubicBezTo>
                  <a:cubicBezTo>
                    <a:pt x="202" y="976"/>
                    <a:pt x="141" y="855"/>
                    <a:pt x="141" y="734"/>
                  </a:cubicBezTo>
                  <a:cubicBezTo>
                    <a:pt x="192" y="230"/>
                    <a:pt x="1008" y="18"/>
                    <a:pt x="1452" y="8"/>
                  </a:cubicBezTo>
                  <a:cubicBezTo>
                    <a:pt x="1399" y="3"/>
                    <a:pt x="1341" y="0"/>
                    <a:pt x="1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9900" y="1697625"/>
              <a:ext cx="3800" cy="26500"/>
            </a:xfrm>
            <a:custGeom>
              <a:rect b="b" l="l" r="r" t="t"/>
              <a:pathLst>
                <a:path extrusionOk="0" h="1060" w="152">
                  <a:moveTo>
                    <a:pt x="11" y="1"/>
                  </a:moveTo>
                  <a:lnTo>
                    <a:pt x="11" y="1"/>
                  </a:lnTo>
                  <a:cubicBezTo>
                    <a:pt x="1" y="253"/>
                    <a:pt x="1" y="555"/>
                    <a:pt x="21" y="807"/>
                  </a:cubicBezTo>
                  <a:cubicBezTo>
                    <a:pt x="21" y="898"/>
                    <a:pt x="61" y="989"/>
                    <a:pt x="61" y="1059"/>
                  </a:cubicBezTo>
                  <a:lnTo>
                    <a:pt x="152" y="1059"/>
                  </a:lnTo>
                  <a:cubicBezTo>
                    <a:pt x="152" y="959"/>
                    <a:pt x="102" y="888"/>
                    <a:pt x="91" y="797"/>
                  </a:cubicBezTo>
                  <a:cubicBezTo>
                    <a:pt x="51" y="555"/>
                    <a:pt x="11" y="253"/>
                    <a:pt x="1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996025" y="1701150"/>
              <a:ext cx="3325" cy="30275"/>
            </a:xfrm>
            <a:custGeom>
              <a:rect b="b" l="l" r="r" t="t"/>
              <a:pathLst>
                <a:path extrusionOk="0" h="1211" w="133">
                  <a:moveTo>
                    <a:pt x="21" y="1"/>
                  </a:moveTo>
                  <a:lnTo>
                    <a:pt x="21" y="303"/>
                  </a:lnTo>
                  <a:cubicBezTo>
                    <a:pt x="1" y="606"/>
                    <a:pt x="61" y="918"/>
                    <a:pt x="51" y="1211"/>
                  </a:cubicBezTo>
                  <a:lnTo>
                    <a:pt x="132" y="1211"/>
                  </a:lnTo>
                  <a:cubicBezTo>
                    <a:pt x="132" y="999"/>
                    <a:pt x="82" y="807"/>
                    <a:pt x="61" y="606"/>
                  </a:cubicBezTo>
                  <a:cubicBezTo>
                    <a:pt x="51" y="434"/>
                    <a:pt x="31" y="182"/>
                    <a:pt x="2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012000" y="1708225"/>
              <a:ext cx="2975" cy="30525"/>
            </a:xfrm>
            <a:custGeom>
              <a:rect b="b" l="l" r="r" t="t"/>
              <a:pathLst>
                <a:path extrusionOk="0" h="1221" w="119">
                  <a:moveTo>
                    <a:pt x="78" y="0"/>
                  </a:moveTo>
                  <a:cubicBezTo>
                    <a:pt x="72" y="18"/>
                    <a:pt x="69" y="36"/>
                    <a:pt x="66" y="53"/>
                  </a:cubicBezTo>
                  <a:lnTo>
                    <a:pt x="66" y="53"/>
                  </a:lnTo>
                  <a:cubicBezTo>
                    <a:pt x="70" y="35"/>
                    <a:pt x="74" y="18"/>
                    <a:pt x="78" y="0"/>
                  </a:cubicBezTo>
                  <a:close/>
                  <a:moveTo>
                    <a:pt x="66" y="53"/>
                  </a:moveTo>
                  <a:lnTo>
                    <a:pt x="66" y="53"/>
                  </a:lnTo>
                  <a:cubicBezTo>
                    <a:pt x="0" y="387"/>
                    <a:pt x="27" y="876"/>
                    <a:pt x="17" y="1220"/>
                  </a:cubicBezTo>
                  <a:lnTo>
                    <a:pt x="118" y="1220"/>
                  </a:lnTo>
                  <a:cubicBezTo>
                    <a:pt x="98" y="1008"/>
                    <a:pt x="68" y="504"/>
                    <a:pt x="68" y="303"/>
                  </a:cubicBezTo>
                  <a:cubicBezTo>
                    <a:pt x="68" y="220"/>
                    <a:pt x="54" y="137"/>
                    <a:pt x="66" y="53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027550" y="1715025"/>
              <a:ext cx="2025" cy="32525"/>
            </a:xfrm>
            <a:custGeom>
              <a:rect b="b" l="l" r="r" t="t"/>
              <a:pathLst>
                <a:path extrusionOk="0" h="1301" w="81">
                  <a:moveTo>
                    <a:pt x="20" y="0"/>
                  </a:moveTo>
                  <a:cubicBezTo>
                    <a:pt x="10" y="434"/>
                    <a:pt x="20" y="867"/>
                    <a:pt x="0" y="1301"/>
                  </a:cubicBezTo>
                  <a:lnTo>
                    <a:pt x="81" y="1301"/>
                  </a:lnTo>
                  <a:cubicBezTo>
                    <a:pt x="81" y="867"/>
                    <a:pt x="30" y="434"/>
                    <a:pt x="20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033325" y="1718550"/>
              <a:ext cx="2300" cy="32025"/>
            </a:xfrm>
            <a:custGeom>
              <a:rect b="b" l="l" r="r" t="t"/>
              <a:pathLst>
                <a:path extrusionOk="0" h="1281" w="92">
                  <a:moveTo>
                    <a:pt x="82" y="1"/>
                  </a:moveTo>
                  <a:lnTo>
                    <a:pt x="82" y="1"/>
                  </a:lnTo>
                  <a:cubicBezTo>
                    <a:pt x="51" y="374"/>
                    <a:pt x="21" y="908"/>
                    <a:pt x="1" y="1281"/>
                  </a:cubicBezTo>
                  <a:lnTo>
                    <a:pt x="92" y="1281"/>
                  </a:lnTo>
                  <a:lnTo>
                    <a:pt x="82" y="646"/>
                  </a:lnTo>
                  <a:cubicBezTo>
                    <a:pt x="72" y="424"/>
                    <a:pt x="92" y="212"/>
                    <a:pt x="82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041400" y="1723350"/>
              <a:ext cx="3050" cy="32775"/>
            </a:xfrm>
            <a:custGeom>
              <a:rect b="b" l="l" r="r" t="t"/>
              <a:pathLst>
                <a:path extrusionOk="0" h="1311" w="122">
                  <a:moveTo>
                    <a:pt x="81" y="0"/>
                  </a:moveTo>
                  <a:cubicBezTo>
                    <a:pt x="1" y="424"/>
                    <a:pt x="71" y="877"/>
                    <a:pt x="31" y="1311"/>
                  </a:cubicBezTo>
                  <a:lnTo>
                    <a:pt x="122" y="1311"/>
                  </a:lnTo>
                  <a:cubicBezTo>
                    <a:pt x="122" y="867"/>
                    <a:pt x="21" y="434"/>
                    <a:pt x="8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051475" y="1727125"/>
              <a:ext cx="2050" cy="33300"/>
            </a:xfrm>
            <a:custGeom>
              <a:rect b="b" l="l" r="r" t="t"/>
              <a:pathLst>
                <a:path extrusionOk="0" h="1332" w="82">
                  <a:moveTo>
                    <a:pt x="71" y="0"/>
                  </a:moveTo>
                  <a:lnTo>
                    <a:pt x="71" y="0"/>
                  </a:lnTo>
                  <a:cubicBezTo>
                    <a:pt x="11" y="212"/>
                    <a:pt x="51" y="434"/>
                    <a:pt x="21" y="666"/>
                  </a:cubicBezTo>
                  <a:lnTo>
                    <a:pt x="1" y="1331"/>
                  </a:lnTo>
                  <a:lnTo>
                    <a:pt x="81" y="1331"/>
                  </a:lnTo>
                  <a:cubicBezTo>
                    <a:pt x="81" y="1089"/>
                    <a:pt x="71" y="555"/>
                    <a:pt x="61" y="323"/>
                  </a:cubicBezTo>
                  <a:cubicBezTo>
                    <a:pt x="61" y="222"/>
                    <a:pt x="51" y="111"/>
                    <a:pt x="7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060550" y="1732925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91" y="444"/>
                    <a:pt x="11" y="857"/>
                    <a:pt x="1" y="1301"/>
                  </a:cubicBezTo>
                  <a:lnTo>
                    <a:pt x="102" y="1301"/>
                  </a:lnTo>
                  <a:cubicBezTo>
                    <a:pt x="71" y="877"/>
                    <a:pt x="112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070650" y="1737700"/>
              <a:ext cx="2525" cy="33050"/>
            </a:xfrm>
            <a:custGeom>
              <a:rect b="b" l="l" r="r" t="t"/>
              <a:pathLst>
                <a:path extrusionOk="0" h="1322" w="101">
                  <a:moveTo>
                    <a:pt x="71" y="1"/>
                  </a:moveTo>
                  <a:cubicBezTo>
                    <a:pt x="71" y="444"/>
                    <a:pt x="10" y="888"/>
                    <a:pt x="0" y="1321"/>
                  </a:cubicBezTo>
                  <a:lnTo>
                    <a:pt x="91" y="1321"/>
                  </a:lnTo>
                  <a:cubicBezTo>
                    <a:pt x="71" y="888"/>
                    <a:pt x="101" y="444"/>
                    <a:pt x="7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078450" y="1743000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81" y="444"/>
                    <a:pt x="11" y="878"/>
                    <a:pt x="1" y="1301"/>
                  </a:cubicBezTo>
                  <a:lnTo>
                    <a:pt x="101" y="1301"/>
                  </a:lnTo>
                  <a:cubicBezTo>
                    <a:pt x="81" y="878"/>
                    <a:pt x="111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090050" y="1750550"/>
              <a:ext cx="2300" cy="31025"/>
            </a:xfrm>
            <a:custGeom>
              <a:rect b="b" l="l" r="r" t="t"/>
              <a:pathLst>
                <a:path extrusionOk="0" h="1241" w="92">
                  <a:moveTo>
                    <a:pt x="81" y="1"/>
                  </a:moveTo>
                  <a:lnTo>
                    <a:pt x="81" y="1"/>
                  </a:lnTo>
                  <a:cubicBezTo>
                    <a:pt x="31" y="404"/>
                    <a:pt x="0" y="838"/>
                    <a:pt x="0" y="1241"/>
                  </a:cubicBezTo>
                  <a:lnTo>
                    <a:pt x="91" y="1241"/>
                  </a:lnTo>
                  <a:cubicBezTo>
                    <a:pt x="71" y="838"/>
                    <a:pt x="71" y="404"/>
                    <a:pt x="8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098350" y="1755100"/>
              <a:ext cx="2050" cy="31275"/>
            </a:xfrm>
            <a:custGeom>
              <a:rect b="b" l="l" r="r" t="t"/>
              <a:pathLst>
                <a:path extrusionOk="0" h="1251" w="82">
                  <a:moveTo>
                    <a:pt x="82" y="0"/>
                  </a:moveTo>
                  <a:cubicBezTo>
                    <a:pt x="61" y="101"/>
                    <a:pt x="51" y="212"/>
                    <a:pt x="51" y="313"/>
                  </a:cubicBezTo>
                  <a:cubicBezTo>
                    <a:pt x="32" y="508"/>
                    <a:pt x="12" y="1007"/>
                    <a:pt x="2" y="1230"/>
                  </a:cubicBezTo>
                  <a:lnTo>
                    <a:pt x="82" y="1230"/>
                  </a:lnTo>
                  <a:lnTo>
                    <a:pt x="72" y="615"/>
                  </a:lnTo>
                  <a:cubicBezTo>
                    <a:pt x="72" y="444"/>
                    <a:pt x="51" y="172"/>
                    <a:pt x="82" y="0"/>
                  </a:cubicBezTo>
                  <a:close/>
                  <a:moveTo>
                    <a:pt x="1" y="1230"/>
                  </a:moveTo>
                  <a:lnTo>
                    <a:pt x="1" y="1250"/>
                  </a:lnTo>
                  <a:cubicBezTo>
                    <a:pt x="1" y="1244"/>
                    <a:pt x="2" y="1237"/>
                    <a:pt x="2" y="123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108700" y="1761900"/>
              <a:ext cx="2300" cy="29775"/>
            </a:xfrm>
            <a:custGeom>
              <a:rect b="b" l="l" r="r" t="t"/>
              <a:pathLst>
                <a:path extrusionOk="0" h="1191" w="92">
                  <a:moveTo>
                    <a:pt x="61" y="1"/>
                  </a:moveTo>
                  <a:lnTo>
                    <a:pt x="0" y="1190"/>
                  </a:lnTo>
                  <a:lnTo>
                    <a:pt x="91" y="119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119025" y="1767450"/>
              <a:ext cx="3300" cy="28250"/>
            </a:xfrm>
            <a:custGeom>
              <a:rect b="b" l="l" r="r" t="t"/>
              <a:pathLst>
                <a:path extrusionOk="0" h="1130" w="132">
                  <a:moveTo>
                    <a:pt x="101" y="0"/>
                  </a:moveTo>
                  <a:cubicBezTo>
                    <a:pt x="91" y="373"/>
                    <a:pt x="21" y="756"/>
                    <a:pt x="1" y="1129"/>
                  </a:cubicBezTo>
                  <a:lnTo>
                    <a:pt x="101" y="1129"/>
                  </a:lnTo>
                  <a:cubicBezTo>
                    <a:pt x="91" y="756"/>
                    <a:pt x="132" y="373"/>
                    <a:pt x="10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126325" y="1769975"/>
              <a:ext cx="2800" cy="22700"/>
            </a:xfrm>
            <a:custGeom>
              <a:rect b="b" l="l" r="r" t="t"/>
              <a:pathLst>
                <a:path extrusionOk="0" h="908" w="112">
                  <a:moveTo>
                    <a:pt x="92" y="0"/>
                  </a:moveTo>
                  <a:lnTo>
                    <a:pt x="92" y="0"/>
                  </a:lnTo>
                  <a:cubicBezTo>
                    <a:pt x="11" y="282"/>
                    <a:pt x="51" y="605"/>
                    <a:pt x="1" y="887"/>
                  </a:cubicBezTo>
                  <a:lnTo>
                    <a:pt x="102" y="907"/>
                  </a:lnTo>
                  <a:cubicBezTo>
                    <a:pt x="112" y="585"/>
                    <a:pt x="41" y="303"/>
                    <a:pt x="92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115000" y="1765175"/>
              <a:ext cx="2300" cy="21950"/>
            </a:xfrm>
            <a:custGeom>
              <a:rect b="b" l="l" r="r" t="t"/>
              <a:pathLst>
                <a:path extrusionOk="0" h="878" w="92">
                  <a:moveTo>
                    <a:pt x="0" y="1"/>
                  </a:moveTo>
                  <a:lnTo>
                    <a:pt x="41" y="87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103400" y="1757375"/>
              <a:ext cx="2550" cy="26975"/>
            </a:xfrm>
            <a:custGeom>
              <a:rect b="b" l="l" r="r" t="t"/>
              <a:pathLst>
                <a:path extrusionOk="0" h="1079" w="102">
                  <a:moveTo>
                    <a:pt x="1" y="0"/>
                  </a:moveTo>
                  <a:lnTo>
                    <a:pt x="51" y="107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094825" y="1752325"/>
              <a:ext cx="2300" cy="24725"/>
            </a:xfrm>
            <a:custGeom>
              <a:rect b="b" l="l" r="r" t="t"/>
              <a:pathLst>
                <a:path extrusionOk="0" h="989" w="92">
                  <a:moveTo>
                    <a:pt x="1" y="0"/>
                  </a:moveTo>
                  <a:lnTo>
                    <a:pt x="31" y="988"/>
                  </a:lnTo>
                  <a:lnTo>
                    <a:pt x="92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083750" y="1745275"/>
              <a:ext cx="2550" cy="29750"/>
            </a:xfrm>
            <a:custGeom>
              <a:rect b="b" l="l" r="r" t="t"/>
              <a:pathLst>
                <a:path extrusionOk="0" h="1190" w="102">
                  <a:moveTo>
                    <a:pt x="0" y="0"/>
                  </a:moveTo>
                  <a:lnTo>
                    <a:pt x="71" y="119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066100" y="1734925"/>
              <a:ext cx="2300" cy="28000"/>
            </a:xfrm>
            <a:custGeom>
              <a:rect b="b" l="l" r="r" t="t"/>
              <a:pathLst>
                <a:path extrusionOk="0" h="1120" w="92">
                  <a:moveTo>
                    <a:pt x="1" y="1"/>
                  </a:moveTo>
                  <a:lnTo>
                    <a:pt x="1" y="112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055775" y="1729150"/>
              <a:ext cx="2550" cy="30750"/>
            </a:xfrm>
            <a:custGeom>
              <a:rect b="b" l="l" r="r" t="t"/>
              <a:pathLst>
                <a:path extrusionOk="0" h="1230" w="102">
                  <a:moveTo>
                    <a:pt x="0" y="0"/>
                  </a:moveTo>
                  <a:lnTo>
                    <a:pt x="41" y="123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046700" y="1722575"/>
              <a:ext cx="2300" cy="29025"/>
            </a:xfrm>
            <a:custGeom>
              <a:rect b="b" l="l" r="r" t="t"/>
              <a:pathLst>
                <a:path extrusionOk="0" h="1161" w="92">
                  <a:moveTo>
                    <a:pt x="0" y="1"/>
                  </a:moveTo>
                  <a:lnTo>
                    <a:pt x="10" y="1160"/>
                  </a:lnTo>
                  <a:lnTo>
                    <a:pt x="91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022000" y="1712250"/>
              <a:ext cx="2550" cy="23225"/>
            </a:xfrm>
            <a:custGeom>
              <a:rect b="b" l="l" r="r" t="t"/>
              <a:pathLst>
                <a:path extrusionOk="0" h="929" w="102">
                  <a:moveTo>
                    <a:pt x="0" y="1"/>
                  </a:moveTo>
                  <a:lnTo>
                    <a:pt x="41" y="9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016200" y="1708725"/>
              <a:ext cx="2550" cy="27750"/>
            </a:xfrm>
            <a:custGeom>
              <a:rect b="b" l="l" r="r" t="t"/>
              <a:pathLst>
                <a:path extrusionOk="0" h="1110" w="102">
                  <a:moveTo>
                    <a:pt x="0" y="0"/>
                  </a:moveTo>
                  <a:lnTo>
                    <a:pt x="31" y="11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007625" y="1705200"/>
              <a:ext cx="2300" cy="23450"/>
            </a:xfrm>
            <a:custGeom>
              <a:rect b="b" l="l" r="r" t="t"/>
              <a:pathLst>
                <a:path extrusionOk="0" h="938" w="92">
                  <a:moveTo>
                    <a:pt x="1" y="0"/>
                  </a:moveTo>
                  <a:lnTo>
                    <a:pt x="41" y="9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000575" y="1702425"/>
              <a:ext cx="2550" cy="27500"/>
            </a:xfrm>
            <a:custGeom>
              <a:rect b="b" l="l" r="r" t="t"/>
              <a:pathLst>
                <a:path extrusionOk="0" h="1100" w="102">
                  <a:moveTo>
                    <a:pt x="0" y="0"/>
                  </a:moveTo>
                  <a:lnTo>
                    <a:pt x="31" y="1099"/>
                  </a:lnTo>
                  <a:lnTo>
                    <a:pt x="10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986450" y="1698400"/>
              <a:ext cx="2300" cy="22450"/>
            </a:xfrm>
            <a:custGeom>
              <a:rect b="b" l="l" r="r" t="t"/>
              <a:pathLst>
                <a:path extrusionOk="0" h="898" w="92">
                  <a:moveTo>
                    <a:pt x="1" y="0"/>
                  </a:moveTo>
                  <a:lnTo>
                    <a:pt x="61" y="8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234775" y="1780550"/>
              <a:ext cx="30950" cy="35300"/>
            </a:xfrm>
            <a:custGeom>
              <a:rect b="b" l="l" r="r" t="t"/>
              <a:pathLst>
                <a:path extrusionOk="0" h="1412" w="1238">
                  <a:moveTo>
                    <a:pt x="1224" y="0"/>
                  </a:moveTo>
                  <a:cubicBezTo>
                    <a:pt x="506" y="0"/>
                    <a:pt x="0" y="771"/>
                    <a:pt x="391" y="1412"/>
                  </a:cubicBezTo>
                  <a:cubicBezTo>
                    <a:pt x="341" y="1261"/>
                    <a:pt x="310" y="1099"/>
                    <a:pt x="331" y="948"/>
                  </a:cubicBezTo>
                  <a:cubicBezTo>
                    <a:pt x="361" y="444"/>
                    <a:pt x="764" y="101"/>
                    <a:pt x="1238" y="1"/>
                  </a:cubicBezTo>
                  <a:cubicBezTo>
                    <a:pt x="1233" y="1"/>
                    <a:pt x="1229" y="0"/>
                    <a:pt x="1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33700" y="1789375"/>
              <a:ext cx="7325" cy="4800"/>
            </a:xfrm>
            <a:custGeom>
              <a:rect b="b" l="l" r="r" t="t"/>
              <a:pathLst>
                <a:path extrusionOk="0" h="192" w="293">
                  <a:moveTo>
                    <a:pt x="293" y="0"/>
                  </a:moveTo>
                  <a:lnTo>
                    <a:pt x="293" y="0"/>
                  </a:lnTo>
                  <a:cubicBezTo>
                    <a:pt x="172" y="11"/>
                    <a:pt x="71" y="81"/>
                    <a:pt x="1" y="192"/>
                  </a:cubicBezTo>
                  <a:cubicBezTo>
                    <a:pt x="142" y="172"/>
                    <a:pt x="232" y="111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229175" y="1797650"/>
              <a:ext cx="9600" cy="7625"/>
            </a:xfrm>
            <a:custGeom>
              <a:rect b="b" l="l" r="r" t="t"/>
              <a:pathLst>
                <a:path extrusionOk="0" h="305" w="384">
                  <a:moveTo>
                    <a:pt x="350" y="0"/>
                  </a:moveTo>
                  <a:cubicBezTo>
                    <a:pt x="189" y="0"/>
                    <a:pt x="28" y="135"/>
                    <a:pt x="0" y="305"/>
                  </a:cubicBezTo>
                  <a:cubicBezTo>
                    <a:pt x="151" y="204"/>
                    <a:pt x="252" y="113"/>
                    <a:pt x="383" y="2"/>
                  </a:cubicBezTo>
                  <a:cubicBezTo>
                    <a:pt x="372" y="1"/>
                    <a:pt x="361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228650" y="1805250"/>
              <a:ext cx="8600" cy="14650"/>
            </a:xfrm>
            <a:custGeom>
              <a:rect b="b" l="l" r="r" t="t"/>
              <a:pathLst>
                <a:path extrusionOk="0" h="586" w="344">
                  <a:moveTo>
                    <a:pt x="344" y="1"/>
                  </a:moveTo>
                  <a:lnTo>
                    <a:pt x="344" y="1"/>
                  </a:lnTo>
                  <a:cubicBezTo>
                    <a:pt x="132" y="101"/>
                    <a:pt x="1" y="353"/>
                    <a:pt x="41" y="585"/>
                  </a:cubicBezTo>
                  <a:cubicBezTo>
                    <a:pt x="142" y="374"/>
                    <a:pt x="233" y="202"/>
                    <a:pt x="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236225" y="1816600"/>
              <a:ext cx="4300" cy="18425"/>
            </a:xfrm>
            <a:custGeom>
              <a:rect b="b" l="l" r="r" t="t"/>
              <a:pathLst>
                <a:path extrusionOk="0" h="737" w="172">
                  <a:moveTo>
                    <a:pt x="172" y="0"/>
                  </a:moveTo>
                  <a:lnTo>
                    <a:pt x="172" y="0"/>
                  </a:lnTo>
                  <a:cubicBezTo>
                    <a:pt x="41" y="202"/>
                    <a:pt x="0" y="434"/>
                    <a:pt x="71" y="666"/>
                  </a:cubicBezTo>
                  <a:cubicBezTo>
                    <a:pt x="81" y="686"/>
                    <a:pt x="91" y="736"/>
                    <a:pt x="131" y="736"/>
                  </a:cubicBezTo>
                  <a:cubicBezTo>
                    <a:pt x="81" y="686"/>
                    <a:pt x="121" y="625"/>
                    <a:pt x="121" y="565"/>
                  </a:cubicBezTo>
                  <a:cubicBezTo>
                    <a:pt x="142" y="373"/>
                    <a:pt x="172" y="182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248825" y="1824150"/>
              <a:ext cx="3550" cy="20700"/>
            </a:xfrm>
            <a:custGeom>
              <a:rect b="b" l="l" r="r" t="t"/>
              <a:pathLst>
                <a:path extrusionOk="0" h="828" w="142">
                  <a:moveTo>
                    <a:pt x="81" y="1"/>
                  </a:moveTo>
                  <a:cubicBezTo>
                    <a:pt x="0" y="212"/>
                    <a:pt x="0" y="424"/>
                    <a:pt x="41" y="626"/>
                  </a:cubicBezTo>
                  <a:cubicBezTo>
                    <a:pt x="51" y="706"/>
                    <a:pt x="71" y="777"/>
                    <a:pt x="132" y="827"/>
                  </a:cubicBezTo>
                  <a:cubicBezTo>
                    <a:pt x="91" y="545"/>
                    <a:pt x="142" y="27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259650" y="1832975"/>
              <a:ext cx="7350" cy="23200"/>
            </a:xfrm>
            <a:custGeom>
              <a:rect b="b" l="l" r="r" t="t"/>
              <a:pathLst>
                <a:path extrusionOk="0" h="928" w="294">
                  <a:moveTo>
                    <a:pt x="102" y="1"/>
                  </a:moveTo>
                  <a:lnTo>
                    <a:pt x="102" y="1"/>
                  </a:lnTo>
                  <a:cubicBezTo>
                    <a:pt x="1" y="313"/>
                    <a:pt x="72" y="676"/>
                    <a:pt x="293" y="928"/>
                  </a:cubicBezTo>
                  <a:cubicBezTo>
                    <a:pt x="203" y="615"/>
                    <a:pt x="132" y="323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274025" y="1844575"/>
              <a:ext cx="7325" cy="17650"/>
            </a:xfrm>
            <a:custGeom>
              <a:rect b="b" l="l" r="r" t="t"/>
              <a:pathLst>
                <a:path extrusionOk="0" h="706" w="293">
                  <a:moveTo>
                    <a:pt x="51" y="0"/>
                  </a:moveTo>
                  <a:cubicBezTo>
                    <a:pt x="1" y="252"/>
                    <a:pt x="91" y="545"/>
                    <a:pt x="293" y="706"/>
                  </a:cubicBezTo>
                  <a:cubicBezTo>
                    <a:pt x="202" y="454"/>
                    <a:pt x="132" y="252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291425" y="1855650"/>
              <a:ext cx="6075" cy="13650"/>
            </a:xfrm>
            <a:custGeom>
              <a:rect b="b" l="l" r="r" t="t"/>
              <a:pathLst>
                <a:path extrusionOk="0" h="546" w="243">
                  <a:moveTo>
                    <a:pt x="51" y="1"/>
                  </a:moveTo>
                  <a:cubicBezTo>
                    <a:pt x="0" y="202"/>
                    <a:pt x="81" y="424"/>
                    <a:pt x="242" y="545"/>
                  </a:cubicBezTo>
                  <a:cubicBezTo>
                    <a:pt x="192" y="344"/>
                    <a:pt x="131" y="182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314850" y="1870775"/>
              <a:ext cx="4075" cy="6575"/>
            </a:xfrm>
            <a:custGeom>
              <a:rect b="b" l="l" r="r" t="t"/>
              <a:pathLst>
                <a:path extrusionOk="0" h="263" w="163">
                  <a:moveTo>
                    <a:pt x="31" y="1"/>
                  </a:moveTo>
                  <a:lnTo>
                    <a:pt x="31" y="1"/>
                  </a:lnTo>
                  <a:cubicBezTo>
                    <a:pt x="1" y="112"/>
                    <a:pt x="51" y="222"/>
                    <a:pt x="162" y="263"/>
                  </a:cubicBezTo>
                  <a:cubicBezTo>
                    <a:pt x="162" y="152"/>
                    <a:pt x="122" y="7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327100" y="1879600"/>
              <a:ext cx="3400" cy="2900"/>
            </a:xfrm>
            <a:custGeom>
              <a:rect b="b" l="l" r="r" t="t"/>
              <a:pathLst>
                <a:path extrusionOk="0" h="116" w="136">
                  <a:moveTo>
                    <a:pt x="35" y="1"/>
                  </a:moveTo>
                  <a:lnTo>
                    <a:pt x="35" y="1"/>
                  </a:lnTo>
                  <a:cubicBezTo>
                    <a:pt x="0" y="62"/>
                    <a:pt x="26" y="115"/>
                    <a:pt x="92" y="115"/>
                  </a:cubicBezTo>
                  <a:cubicBezTo>
                    <a:pt x="103" y="115"/>
                    <a:pt x="114" y="114"/>
                    <a:pt x="126" y="111"/>
                  </a:cubicBezTo>
                  <a:cubicBezTo>
                    <a:pt x="136" y="31"/>
                    <a:pt x="116" y="1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994275" y="1735950"/>
              <a:ext cx="395200" cy="472075"/>
            </a:xfrm>
            <a:custGeom>
              <a:rect b="b" l="l" r="r" t="t"/>
              <a:pathLst>
                <a:path extrusionOk="0" h="18883" w="15808">
                  <a:moveTo>
                    <a:pt x="0" y="0"/>
                  </a:moveTo>
                  <a:cubicBezTo>
                    <a:pt x="948" y="484"/>
                    <a:pt x="1855" y="1059"/>
                    <a:pt x="2803" y="1573"/>
                  </a:cubicBezTo>
                  <a:cubicBezTo>
                    <a:pt x="8338" y="4708"/>
                    <a:pt x="13126" y="9608"/>
                    <a:pt x="15072" y="15767"/>
                  </a:cubicBezTo>
                  <a:cubicBezTo>
                    <a:pt x="15405" y="16775"/>
                    <a:pt x="15647" y="17824"/>
                    <a:pt x="15808" y="18882"/>
                  </a:cubicBezTo>
                  <a:cubicBezTo>
                    <a:pt x="15667" y="17824"/>
                    <a:pt x="15425" y="16786"/>
                    <a:pt x="15112" y="15757"/>
                  </a:cubicBezTo>
                  <a:cubicBezTo>
                    <a:pt x="13197" y="9557"/>
                    <a:pt x="8398" y="4648"/>
                    <a:pt x="2813" y="1533"/>
                  </a:cubicBezTo>
                  <a:cubicBezTo>
                    <a:pt x="1865" y="1039"/>
                    <a:pt x="958" y="4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255125" y="1735325"/>
              <a:ext cx="15150" cy="4425"/>
            </a:xfrm>
            <a:custGeom>
              <a:rect b="b" l="l" r="r" t="t"/>
              <a:pathLst>
                <a:path extrusionOk="0" h="177" w="606">
                  <a:moveTo>
                    <a:pt x="204" y="1"/>
                  </a:moveTo>
                  <a:cubicBezTo>
                    <a:pt x="133" y="1"/>
                    <a:pt x="64" y="15"/>
                    <a:pt x="1" y="45"/>
                  </a:cubicBezTo>
                  <a:cubicBezTo>
                    <a:pt x="222" y="96"/>
                    <a:pt x="394" y="136"/>
                    <a:pt x="605" y="176"/>
                  </a:cubicBezTo>
                  <a:cubicBezTo>
                    <a:pt x="497" y="61"/>
                    <a:pt x="348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244300" y="1740825"/>
              <a:ext cx="15375" cy="2950"/>
            </a:xfrm>
            <a:custGeom>
              <a:rect b="b" l="l" r="r" t="t"/>
              <a:pathLst>
                <a:path extrusionOk="0" h="118" w="615">
                  <a:moveTo>
                    <a:pt x="267" y="0"/>
                  </a:moveTo>
                  <a:cubicBezTo>
                    <a:pt x="172" y="0"/>
                    <a:pt x="79" y="23"/>
                    <a:pt x="0" y="67"/>
                  </a:cubicBezTo>
                  <a:cubicBezTo>
                    <a:pt x="212" y="98"/>
                    <a:pt x="383" y="118"/>
                    <a:pt x="615" y="118"/>
                  </a:cubicBezTo>
                  <a:cubicBezTo>
                    <a:pt x="513" y="38"/>
                    <a:pt x="388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231950" y="1746925"/>
              <a:ext cx="16150" cy="2675"/>
            </a:xfrm>
            <a:custGeom>
              <a:rect b="b" l="l" r="r" t="t"/>
              <a:pathLst>
                <a:path extrusionOk="0" h="107" w="646">
                  <a:moveTo>
                    <a:pt x="331" y="1"/>
                  </a:moveTo>
                  <a:cubicBezTo>
                    <a:pt x="217" y="1"/>
                    <a:pt x="103" y="29"/>
                    <a:pt x="0" y="85"/>
                  </a:cubicBezTo>
                  <a:cubicBezTo>
                    <a:pt x="103" y="99"/>
                    <a:pt x="199" y="107"/>
                    <a:pt x="296" y="107"/>
                  </a:cubicBezTo>
                  <a:cubicBezTo>
                    <a:pt x="408" y="107"/>
                    <a:pt x="521" y="97"/>
                    <a:pt x="645" y="75"/>
                  </a:cubicBezTo>
                  <a:cubicBezTo>
                    <a:pt x="547" y="26"/>
                    <a:pt x="439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217325" y="1754525"/>
              <a:ext cx="15900" cy="4125"/>
            </a:xfrm>
            <a:custGeom>
              <a:rect b="b" l="l" r="r" t="t"/>
              <a:pathLst>
                <a:path extrusionOk="0" h="165" w="636">
                  <a:moveTo>
                    <a:pt x="410" y="1"/>
                  </a:moveTo>
                  <a:cubicBezTo>
                    <a:pt x="263" y="1"/>
                    <a:pt x="112" y="53"/>
                    <a:pt x="0" y="165"/>
                  </a:cubicBezTo>
                  <a:cubicBezTo>
                    <a:pt x="232" y="124"/>
                    <a:pt x="424" y="94"/>
                    <a:pt x="635" y="44"/>
                  </a:cubicBezTo>
                  <a:cubicBezTo>
                    <a:pt x="565" y="16"/>
                    <a:pt x="488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210525" y="1764100"/>
              <a:ext cx="5050" cy="2800"/>
            </a:xfrm>
            <a:custGeom>
              <a:rect b="b" l="l" r="r" t="t"/>
              <a:pathLst>
                <a:path extrusionOk="0" h="112" w="202">
                  <a:moveTo>
                    <a:pt x="130" y="0"/>
                  </a:moveTo>
                  <a:cubicBezTo>
                    <a:pt x="73" y="0"/>
                    <a:pt x="29" y="29"/>
                    <a:pt x="0" y="94"/>
                  </a:cubicBezTo>
                  <a:cubicBezTo>
                    <a:pt x="27" y="106"/>
                    <a:pt x="51" y="112"/>
                    <a:pt x="74" y="112"/>
                  </a:cubicBezTo>
                  <a:cubicBezTo>
                    <a:pt x="129" y="112"/>
                    <a:pt x="173" y="78"/>
                    <a:pt x="202" y="13"/>
                  </a:cubicBezTo>
                  <a:cubicBezTo>
                    <a:pt x="176" y="5"/>
                    <a:pt x="152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189350" y="1771950"/>
              <a:ext cx="12875" cy="5600"/>
            </a:xfrm>
            <a:custGeom>
              <a:rect b="b" l="l" r="r" t="t"/>
              <a:pathLst>
                <a:path extrusionOk="0" h="224" w="515">
                  <a:moveTo>
                    <a:pt x="481" y="1"/>
                  </a:moveTo>
                  <a:cubicBezTo>
                    <a:pt x="293" y="1"/>
                    <a:pt x="124" y="81"/>
                    <a:pt x="0" y="224"/>
                  </a:cubicBezTo>
                  <a:cubicBezTo>
                    <a:pt x="192" y="183"/>
                    <a:pt x="353" y="113"/>
                    <a:pt x="514" y="2"/>
                  </a:cubicBezTo>
                  <a:cubicBezTo>
                    <a:pt x="503" y="1"/>
                    <a:pt x="492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170700" y="1781300"/>
              <a:ext cx="10600" cy="2575"/>
            </a:xfrm>
            <a:custGeom>
              <a:rect b="b" l="l" r="r" t="t"/>
              <a:pathLst>
                <a:path extrusionOk="0" h="103" w="424">
                  <a:moveTo>
                    <a:pt x="424" y="1"/>
                  </a:moveTo>
                  <a:cubicBezTo>
                    <a:pt x="252" y="1"/>
                    <a:pt x="141" y="11"/>
                    <a:pt x="0" y="61"/>
                  </a:cubicBezTo>
                  <a:cubicBezTo>
                    <a:pt x="51" y="89"/>
                    <a:pt x="111" y="102"/>
                    <a:pt x="172" y="102"/>
                  </a:cubicBezTo>
                  <a:cubicBezTo>
                    <a:pt x="267" y="102"/>
                    <a:pt x="362" y="69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274775" y="1735950"/>
              <a:ext cx="6575" cy="8325"/>
            </a:xfrm>
            <a:custGeom>
              <a:rect b="b" l="l" r="r" t="t"/>
              <a:pathLst>
                <a:path extrusionOk="0" h="333" w="263">
                  <a:moveTo>
                    <a:pt x="1" y="0"/>
                  </a:moveTo>
                  <a:lnTo>
                    <a:pt x="1" y="0"/>
                  </a:lnTo>
                  <a:cubicBezTo>
                    <a:pt x="71" y="131"/>
                    <a:pt x="142" y="222"/>
                    <a:pt x="253" y="333"/>
                  </a:cubicBezTo>
                  <a:cubicBezTo>
                    <a:pt x="263" y="172"/>
                    <a:pt x="152" y="2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408350" y="1917900"/>
              <a:ext cx="4825" cy="16675"/>
            </a:xfrm>
            <a:custGeom>
              <a:rect b="b" l="l" r="r" t="t"/>
              <a:pathLst>
                <a:path extrusionOk="0" h="667" w="193">
                  <a:moveTo>
                    <a:pt x="1" y="1"/>
                  </a:moveTo>
                  <a:lnTo>
                    <a:pt x="1" y="1"/>
                  </a:lnTo>
                  <a:cubicBezTo>
                    <a:pt x="51" y="243"/>
                    <a:pt x="61" y="434"/>
                    <a:pt x="61" y="666"/>
                  </a:cubicBezTo>
                  <a:cubicBezTo>
                    <a:pt x="193" y="465"/>
                    <a:pt x="162" y="18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99300" y="1929500"/>
              <a:ext cx="5800" cy="24975"/>
            </a:xfrm>
            <a:custGeom>
              <a:rect b="b" l="l" r="r" t="t"/>
              <a:pathLst>
                <a:path extrusionOk="0" h="999" w="232">
                  <a:moveTo>
                    <a:pt x="161" y="1"/>
                  </a:moveTo>
                  <a:lnTo>
                    <a:pt x="161" y="1"/>
                  </a:lnTo>
                  <a:cubicBezTo>
                    <a:pt x="111" y="353"/>
                    <a:pt x="61" y="676"/>
                    <a:pt x="0" y="999"/>
                  </a:cubicBezTo>
                  <a:cubicBezTo>
                    <a:pt x="171" y="706"/>
                    <a:pt x="232" y="343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8450" y="1948150"/>
              <a:ext cx="5075" cy="26000"/>
            </a:xfrm>
            <a:custGeom>
              <a:rect b="b" l="l" r="r" t="t"/>
              <a:pathLst>
                <a:path extrusionOk="0" h="1040" w="203">
                  <a:moveTo>
                    <a:pt x="111" y="1"/>
                  </a:moveTo>
                  <a:cubicBezTo>
                    <a:pt x="61" y="354"/>
                    <a:pt x="41" y="686"/>
                    <a:pt x="1" y="1039"/>
                  </a:cubicBezTo>
                  <a:cubicBezTo>
                    <a:pt x="162" y="716"/>
                    <a:pt x="202" y="343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381900" y="1957225"/>
              <a:ext cx="3550" cy="21200"/>
            </a:xfrm>
            <a:custGeom>
              <a:rect b="b" l="l" r="r" t="t"/>
              <a:pathLst>
                <a:path extrusionOk="0" h="848" w="142">
                  <a:moveTo>
                    <a:pt x="71" y="1"/>
                  </a:moveTo>
                  <a:cubicBezTo>
                    <a:pt x="11" y="293"/>
                    <a:pt x="0" y="575"/>
                    <a:pt x="41" y="847"/>
                  </a:cubicBezTo>
                  <a:cubicBezTo>
                    <a:pt x="121" y="575"/>
                    <a:pt x="142" y="283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72825" y="1967800"/>
              <a:ext cx="3300" cy="18950"/>
            </a:xfrm>
            <a:custGeom>
              <a:rect b="b" l="l" r="r" t="t"/>
              <a:pathLst>
                <a:path extrusionOk="0" h="758" w="132">
                  <a:moveTo>
                    <a:pt x="81" y="1"/>
                  </a:moveTo>
                  <a:lnTo>
                    <a:pt x="81" y="1"/>
                  </a:lnTo>
                  <a:cubicBezTo>
                    <a:pt x="11" y="233"/>
                    <a:pt x="0" y="485"/>
                    <a:pt x="61" y="757"/>
                  </a:cubicBezTo>
                  <a:cubicBezTo>
                    <a:pt x="132" y="505"/>
                    <a:pt x="132" y="25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363500" y="1980925"/>
              <a:ext cx="3300" cy="12125"/>
            </a:xfrm>
            <a:custGeom>
              <a:rect b="b" l="l" r="r" t="t"/>
              <a:pathLst>
                <a:path extrusionOk="0" h="485" w="132">
                  <a:moveTo>
                    <a:pt x="71" y="0"/>
                  </a:moveTo>
                  <a:cubicBezTo>
                    <a:pt x="0" y="141"/>
                    <a:pt x="0" y="343"/>
                    <a:pt x="51" y="464"/>
                  </a:cubicBezTo>
                  <a:cubicBezTo>
                    <a:pt x="41" y="464"/>
                    <a:pt x="41" y="484"/>
                    <a:pt x="51" y="484"/>
                  </a:cubicBezTo>
                  <a:cubicBezTo>
                    <a:pt x="71" y="484"/>
                    <a:pt x="81" y="464"/>
                    <a:pt x="81" y="464"/>
                  </a:cubicBezTo>
                  <a:cubicBezTo>
                    <a:pt x="132" y="313"/>
                    <a:pt x="132" y="151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55525" y="1987450"/>
              <a:ext cx="3475" cy="2325"/>
            </a:xfrm>
            <a:custGeom>
              <a:rect b="b" l="l" r="r" t="t"/>
              <a:pathLst>
                <a:path extrusionOk="0" h="93" w="139">
                  <a:moveTo>
                    <a:pt x="76" y="1"/>
                  </a:moveTo>
                  <a:cubicBezTo>
                    <a:pt x="6" y="1"/>
                    <a:pt x="1" y="83"/>
                    <a:pt x="67" y="92"/>
                  </a:cubicBezTo>
                  <a:cubicBezTo>
                    <a:pt x="138" y="52"/>
                    <a:pt x="118" y="62"/>
                    <a:pt x="88" y="1"/>
                  </a:cubicBezTo>
                  <a:cubicBezTo>
                    <a:pt x="83" y="1"/>
                    <a:pt x="7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250850" y="1794675"/>
              <a:ext cx="15650" cy="12375"/>
            </a:xfrm>
            <a:custGeom>
              <a:rect b="b" l="l" r="r" t="t"/>
              <a:pathLst>
                <a:path extrusionOk="0" h="495" w="626">
                  <a:moveTo>
                    <a:pt x="625" y="0"/>
                  </a:moveTo>
                  <a:lnTo>
                    <a:pt x="625" y="0"/>
                  </a:lnTo>
                  <a:cubicBezTo>
                    <a:pt x="373" y="51"/>
                    <a:pt x="141" y="222"/>
                    <a:pt x="0" y="454"/>
                  </a:cubicBezTo>
                  <a:lnTo>
                    <a:pt x="91" y="494"/>
                  </a:lnTo>
                  <a:cubicBezTo>
                    <a:pt x="172" y="272"/>
                    <a:pt x="373" y="81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254375" y="1795425"/>
              <a:ext cx="24225" cy="18175"/>
            </a:xfrm>
            <a:custGeom>
              <a:rect b="b" l="l" r="r" t="t"/>
              <a:pathLst>
                <a:path extrusionOk="0" h="727" w="969">
                  <a:moveTo>
                    <a:pt x="968" y="0"/>
                  </a:moveTo>
                  <a:lnTo>
                    <a:pt x="968" y="0"/>
                  </a:lnTo>
                  <a:cubicBezTo>
                    <a:pt x="575" y="61"/>
                    <a:pt x="202" y="313"/>
                    <a:pt x="0" y="676"/>
                  </a:cubicBezTo>
                  <a:lnTo>
                    <a:pt x="71" y="726"/>
                  </a:lnTo>
                  <a:cubicBezTo>
                    <a:pt x="232" y="373"/>
                    <a:pt x="575" y="101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258650" y="1801475"/>
              <a:ext cx="21450" cy="16900"/>
            </a:xfrm>
            <a:custGeom>
              <a:rect b="b" l="l" r="r" t="t"/>
              <a:pathLst>
                <a:path extrusionOk="0" h="676" w="858">
                  <a:moveTo>
                    <a:pt x="858" y="0"/>
                  </a:moveTo>
                  <a:lnTo>
                    <a:pt x="858" y="0"/>
                  </a:lnTo>
                  <a:cubicBezTo>
                    <a:pt x="515" y="101"/>
                    <a:pt x="202" y="323"/>
                    <a:pt x="1" y="635"/>
                  </a:cubicBezTo>
                  <a:lnTo>
                    <a:pt x="91" y="676"/>
                  </a:lnTo>
                  <a:cubicBezTo>
                    <a:pt x="243" y="373"/>
                    <a:pt x="535" y="121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263950" y="1804250"/>
              <a:ext cx="28500" cy="20425"/>
            </a:xfrm>
            <a:custGeom>
              <a:rect b="b" l="l" r="r" t="t"/>
              <a:pathLst>
                <a:path extrusionOk="0" h="817" w="1140">
                  <a:moveTo>
                    <a:pt x="1140" y="0"/>
                  </a:moveTo>
                  <a:cubicBezTo>
                    <a:pt x="696" y="111"/>
                    <a:pt x="283" y="393"/>
                    <a:pt x="0" y="766"/>
                  </a:cubicBezTo>
                  <a:lnTo>
                    <a:pt x="81" y="817"/>
                  </a:lnTo>
                  <a:cubicBezTo>
                    <a:pt x="323" y="444"/>
                    <a:pt x="696" y="141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271500" y="1814575"/>
              <a:ext cx="20200" cy="16925"/>
            </a:xfrm>
            <a:custGeom>
              <a:rect b="b" l="l" r="r" t="t"/>
              <a:pathLst>
                <a:path extrusionOk="0" h="677" w="808">
                  <a:moveTo>
                    <a:pt x="807" y="1"/>
                  </a:moveTo>
                  <a:cubicBezTo>
                    <a:pt x="475" y="81"/>
                    <a:pt x="162" y="313"/>
                    <a:pt x="1" y="636"/>
                  </a:cubicBezTo>
                  <a:lnTo>
                    <a:pt x="92" y="676"/>
                  </a:lnTo>
                  <a:cubicBezTo>
                    <a:pt x="213" y="363"/>
                    <a:pt x="485" y="11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279575" y="1821125"/>
              <a:ext cx="19425" cy="15650"/>
            </a:xfrm>
            <a:custGeom>
              <a:rect b="b" l="l" r="r" t="t"/>
              <a:pathLst>
                <a:path extrusionOk="0" h="626" w="777">
                  <a:moveTo>
                    <a:pt x="777" y="1"/>
                  </a:moveTo>
                  <a:cubicBezTo>
                    <a:pt x="484" y="132"/>
                    <a:pt x="222" y="323"/>
                    <a:pt x="0" y="555"/>
                  </a:cubicBezTo>
                  <a:lnTo>
                    <a:pt x="71" y="626"/>
                  </a:lnTo>
                  <a:cubicBezTo>
                    <a:pt x="263" y="374"/>
                    <a:pt x="504" y="152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288650" y="1832475"/>
              <a:ext cx="14375" cy="9850"/>
            </a:xfrm>
            <a:custGeom>
              <a:rect b="b" l="l" r="r" t="t"/>
              <a:pathLst>
                <a:path extrusionOk="0" h="394" w="575">
                  <a:moveTo>
                    <a:pt x="575" y="0"/>
                  </a:moveTo>
                  <a:lnTo>
                    <a:pt x="575" y="0"/>
                  </a:lnTo>
                  <a:cubicBezTo>
                    <a:pt x="363" y="51"/>
                    <a:pt x="162" y="172"/>
                    <a:pt x="0" y="333"/>
                  </a:cubicBezTo>
                  <a:lnTo>
                    <a:pt x="61" y="394"/>
                  </a:lnTo>
                  <a:cubicBezTo>
                    <a:pt x="202" y="232"/>
                    <a:pt x="373" y="91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299725" y="1840525"/>
              <a:ext cx="13900" cy="9100"/>
            </a:xfrm>
            <a:custGeom>
              <a:rect b="b" l="l" r="r" t="t"/>
              <a:pathLst>
                <a:path extrusionOk="0" h="364" w="556">
                  <a:moveTo>
                    <a:pt x="555" y="1"/>
                  </a:moveTo>
                  <a:cubicBezTo>
                    <a:pt x="354" y="51"/>
                    <a:pt x="162" y="142"/>
                    <a:pt x="1" y="283"/>
                  </a:cubicBezTo>
                  <a:lnTo>
                    <a:pt x="61" y="364"/>
                  </a:lnTo>
                  <a:cubicBezTo>
                    <a:pt x="203" y="213"/>
                    <a:pt x="364" y="82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11075" y="1848800"/>
              <a:ext cx="19175" cy="8650"/>
            </a:xfrm>
            <a:custGeom>
              <a:rect b="b" l="l" r="r" t="t"/>
              <a:pathLst>
                <a:path extrusionOk="0" h="346" w="767">
                  <a:moveTo>
                    <a:pt x="696" y="0"/>
                  </a:moveTo>
                  <a:cubicBezTo>
                    <a:pt x="439" y="0"/>
                    <a:pt x="195" y="100"/>
                    <a:pt x="1" y="285"/>
                  </a:cubicBezTo>
                  <a:lnTo>
                    <a:pt x="61" y="345"/>
                  </a:lnTo>
                  <a:cubicBezTo>
                    <a:pt x="232" y="144"/>
                    <a:pt x="484" y="23"/>
                    <a:pt x="767" y="3"/>
                  </a:cubicBezTo>
                  <a:cubicBezTo>
                    <a:pt x="743" y="1"/>
                    <a:pt x="719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25200" y="1857675"/>
              <a:ext cx="13375" cy="7075"/>
            </a:xfrm>
            <a:custGeom>
              <a:rect b="b" l="l" r="r" t="t"/>
              <a:pathLst>
                <a:path extrusionOk="0" h="283" w="535">
                  <a:moveTo>
                    <a:pt x="534" y="0"/>
                  </a:moveTo>
                  <a:lnTo>
                    <a:pt x="534" y="0"/>
                  </a:lnTo>
                  <a:cubicBezTo>
                    <a:pt x="353" y="11"/>
                    <a:pt x="161" y="91"/>
                    <a:pt x="0" y="212"/>
                  </a:cubicBezTo>
                  <a:lnTo>
                    <a:pt x="61" y="283"/>
                  </a:lnTo>
                  <a:cubicBezTo>
                    <a:pt x="172" y="142"/>
                    <a:pt x="353" y="41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946125" y="1693175"/>
              <a:ext cx="378075" cy="313000"/>
            </a:xfrm>
            <a:custGeom>
              <a:rect b="b" l="l" r="r" t="t"/>
              <a:pathLst>
                <a:path extrusionOk="0" h="12520" w="15123">
                  <a:moveTo>
                    <a:pt x="533" y="117"/>
                  </a:moveTo>
                  <a:cubicBezTo>
                    <a:pt x="952" y="117"/>
                    <a:pt x="1574" y="295"/>
                    <a:pt x="1795" y="350"/>
                  </a:cubicBezTo>
                  <a:cubicBezTo>
                    <a:pt x="2562" y="562"/>
                    <a:pt x="3257" y="925"/>
                    <a:pt x="3943" y="1318"/>
                  </a:cubicBezTo>
                  <a:cubicBezTo>
                    <a:pt x="6745" y="2820"/>
                    <a:pt x="9316" y="4685"/>
                    <a:pt x="11322" y="7165"/>
                  </a:cubicBezTo>
                  <a:cubicBezTo>
                    <a:pt x="12340" y="8375"/>
                    <a:pt x="13268" y="9655"/>
                    <a:pt x="14195" y="10956"/>
                  </a:cubicBezTo>
                  <a:cubicBezTo>
                    <a:pt x="14407" y="11268"/>
                    <a:pt x="14629" y="11601"/>
                    <a:pt x="14760" y="11954"/>
                  </a:cubicBezTo>
                  <a:cubicBezTo>
                    <a:pt x="14780" y="12045"/>
                    <a:pt x="14810" y="12125"/>
                    <a:pt x="14780" y="12176"/>
                  </a:cubicBezTo>
                  <a:cubicBezTo>
                    <a:pt x="14760" y="12206"/>
                    <a:pt x="14730" y="12216"/>
                    <a:pt x="14679" y="12226"/>
                  </a:cubicBezTo>
                  <a:cubicBezTo>
                    <a:pt x="14655" y="12231"/>
                    <a:pt x="14630" y="12234"/>
                    <a:pt x="14602" y="12234"/>
                  </a:cubicBezTo>
                  <a:cubicBezTo>
                    <a:pt x="14479" y="12234"/>
                    <a:pt x="14324" y="12183"/>
                    <a:pt x="14175" y="12125"/>
                  </a:cubicBezTo>
                  <a:cubicBezTo>
                    <a:pt x="13822" y="11974"/>
                    <a:pt x="13490" y="11772"/>
                    <a:pt x="13157" y="11561"/>
                  </a:cubicBezTo>
                  <a:cubicBezTo>
                    <a:pt x="11473" y="10532"/>
                    <a:pt x="9840" y="9383"/>
                    <a:pt x="8469" y="7941"/>
                  </a:cubicBezTo>
                  <a:cubicBezTo>
                    <a:pt x="7663" y="7044"/>
                    <a:pt x="6705" y="6318"/>
                    <a:pt x="5828" y="5522"/>
                  </a:cubicBezTo>
                  <a:cubicBezTo>
                    <a:pt x="5102" y="4826"/>
                    <a:pt x="4396" y="4131"/>
                    <a:pt x="3610" y="3516"/>
                  </a:cubicBezTo>
                  <a:cubicBezTo>
                    <a:pt x="2783" y="2941"/>
                    <a:pt x="2299" y="1993"/>
                    <a:pt x="1402" y="1520"/>
                  </a:cubicBezTo>
                  <a:lnTo>
                    <a:pt x="1402" y="1520"/>
                  </a:lnTo>
                  <a:cubicBezTo>
                    <a:pt x="1402" y="1520"/>
                    <a:pt x="1402" y="1520"/>
                    <a:pt x="1402" y="1520"/>
                  </a:cubicBezTo>
                  <a:cubicBezTo>
                    <a:pt x="1411" y="1520"/>
                    <a:pt x="404" y="653"/>
                    <a:pt x="404" y="653"/>
                  </a:cubicBezTo>
                  <a:cubicBezTo>
                    <a:pt x="233" y="612"/>
                    <a:pt x="82" y="411"/>
                    <a:pt x="142" y="259"/>
                  </a:cubicBezTo>
                  <a:cubicBezTo>
                    <a:pt x="190" y="155"/>
                    <a:pt x="340" y="117"/>
                    <a:pt x="533" y="117"/>
                  </a:cubicBezTo>
                  <a:close/>
                  <a:moveTo>
                    <a:pt x="619" y="1"/>
                  </a:moveTo>
                  <a:cubicBezTo>
                    <a:pt x="343" y="1"/>
                    <a:pt x="116" y="54"/>
                    <a:pt x="61" y="219"/>
                  </a:cubicBezTo>
                  <a:cubicBezTo>
                    <a:pt x="1" y="431"/>
                    <a:pt x="192" y="653"/>
                    <a:pt x="394" y="683"/>
                  </a:cubicBezTo>
                  <a:cubicBezTo>
                    <a:pt x="394" y="683"/>
                    <a:pt x="1372" y="1570"/>
                    <a:pt x="1372" y="1580"/>
                  </a:cubicBezTo>
                  <a:cubicBezTo>
                    <a:pt x="2078" y="1963"/>
                    <a:pt x="2521" y="2669"/>
                    <a:pt x="3086" y="3223"/>
                  </a:cubicBezTo>
                  <a:cubicBezTo>
                    <a:pt x="3681" y="3748"/>
                    <a:pt x="4316" y="4232"/>
                    <a:pt x="4880" y="4796"/>
                  </a:cubicBezTo>
                  <a:cubicBezTo>
                    <a:pt x="5435" y="5361"/>
                    <a:pt x="6009" y="5915"/>
                    <a:pt x="6614" y="6429"/>
                  </a:cubicBezTo>
                  <a:cubicBezTo>
                    <a:pt x="7219" y="6964"/>
                    <a:pt x="7804" y="7488"/>
                    <a:pt x="8328" y="8083"/>
                  </a:cubicBezTo>
                  <a:cubicBezTo>
                    <a:pt x="9427" y="9252"/>
                    <a:pt x="10687" y="10260"/>
                    <a:pt x="12008" y="11147"/>
                  </a:cubicBezTo>
                  <a:cubicBezTo>
                    <a:pt x="12350" y="11359"/>
                    <a:pt x="12693" y="11571"/>
                    <a:pt x="13016" y="11793"/>
                  </a:cubicBezTo>
                  <a:cubicBezTo>
                    <a:pt x="13348" y="12014"/>
                    <a:pt x="13691" y="12226"/>
                    <a:pt x="14074" y="12397"/>
                  </a:cubicBezTo>
                  <a:cubicBezTo>
                    <a:pt x="14239" y="12455"/>
                    <a:pt x="14416" y="12519"/>
                    <a:pt x="14602" y="12519"/>
                  </a:cubicBezTo>
                  <a:cubicBezTo>
                    <a:pt x="14644" y="12519"/>
                    <a:pt x="14687" y="12516"/>
                    <a:pt x="14730" y="12508"/>
                  </a:cubicBezTo>
                  <a:cubicBezTo>
                    <a:pt x="15103" y="12448"/>
                    <a:pt x="15123" y="12115"/>
                    <a:pt x="15022" y="11853"/>
                  </a:cubicBezTo>
                  <a:cubicBezTo>
                    <a:pt x="14881" y="11450"/>
                    <a:pt x="14659" y="11107"/>
                    <a:pt x="14427" y="10764"/>
                  </a:cubicBezTo>
                  <a:cubicBezTo>
                    <a:pt x="13540" y="9454"/>
                    <a:pt x="12613" y="8143"/>
                    <a:pt x="11594" y="6913"/>
                  </a:cubicBezTo>
                  <a:cubicBezTo>
                    <a:pt x="10092" y="5048"/>
                    <a:pt x="8247" y="3435"/>
                    <a:pt x="6150" y="2235"/>
                  </a:cubicBezTo>
                  <a:cubicBezTo>
                    <a:pt x="5475" y="1822"/>
                    <a:pt x="4769" y="1439"/>
                    <a:pt x="4064" y="1076"/>
                  </a:cubicBezTo>
                  <a:cubicBezTo>
                    <a:pt x="3358" y="703"/>
                    <a:pt x="2612" y="350"/>
                    <a:pt x="1826" y="169"/>
                  </a:cubicBezTo>
                  <a:cubicBezTo>
                    <a:pt x="1610" y="132"/>
                    <a:pt x="1053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3"/>
          <p:cNvSpPr txBox="1"/>
          <p:nvPr>
            <p:ph type="title"/>
          </p:nvPr>
        </p:nvSpPr>
        <p:spPr>
          <a:xfrm>
            <a:off x="1641900" y="1950625"/>
            <a:ext cx="4745700" cy="9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3"/>
          <p:cNvSpPr txBox="1"/>
          <p:nvPr>
            <p:ph hasCustomPrompt="1" idx="2" type="title"/>
          </p:nvPr>
        </p:nvSpPr>
        <p:spPr>
          <a:xfrm>
            <a:off x="1641900" y="1080625"/>
            <a:ext cx="15078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3"/>
          <p:cNvSpPr txBox="1"/>
          <p:nvPr>
            <p:ph idx="1" type="subTitle"/>
          </p:nvPr>
        </p:nvSpPr>
        <p:spPr>
          <a:xfrm>
            <a:off x="3858600" y="3331775"/>
            <a:ext cx="25290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/>
          <p:nvPr>
            <p:ph type="title"/>
          </p:nvPr>
        </p:nvSpPr>
        <p:spPr>
          <a:xfrm>
            <a:off x="4335668" y="1620562"/>
            <a:ext cx="3681300" cy="10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2" name="Google Shape;412;p21"/>
          <p:cNvSpPr txBox="1"/>
          <p:nvPr>
            <p:ph idx="1" type="subTitle"/>
          </p:nvPr>
        </p:nvSpPr>
        <p:spPr>
          <a:xfrm>
            <a:off x="4335831" y="2689238"/>
            <a:ext cx="3681300" cy="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21"/>
          <p:cNvSpPr/>
          <p:nvPr/>
        </p:nvSpPr>
        <p:spPr>
          <a:xfrm>
            <a:off x="-413058" y="4086928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-416125" y="3920553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146002" y="2191772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8430700" y="2276024"/>
            <a:ext cx="679008" cy="2131829"/>
          </a:xfrm>
          <a:custGeom>
            <a:rect b="b" l="l" r="r" t="t"/>
            <a:pathLst>
              <a:path extrusionOk="0" h="19563" w="6231">
                <a:moveTo>
                  <a:pt x="1866" y="9458"/>
                </a:moveTo>
                <a:cubicBezTo>
                  <a:pt x="1866" y="9589"/>
                  <a:pt x="1886" y="9720"/>
                  <a:pt x="1886" y="9861"/>
                </a:cubicBezTo>
                <a:cubicBezTo>
                  <a:pt x="1896" y="9982"/>
                  <a:pt x="1916" y="10083"/>
                  <a:pt x="1886" y="10193"/>
                </a:cubicBezTo>
                <a:cubicBezTo>
                  <a:pt x="1866" y="10335"/>
                  <a:pt x="1825" y="10466"/>
                  <a:pt x="1795" y="10597"/>
                </a:cubicBezTo>
                <a:cubicBezTo>
                  <a:pt x="1775" y="10748"/>
                  <a:pt x="1775" y="10919"/>
                  <a:pt x="1785" y="11071"/>
                </a:cubicBezTo>
                <a:cubicBezTo>
                  <a:pt x="1674" y="10546"/>
                  <a:pt x="1614" y="10032"/>
                  <a:pt x="1583" y="9508"/>
                </a:cubicBezTo>
                <a:lnTo>
                  <a:pt x="1583" y="9508"/>
                </a:lnTo>
                <a:cubicBezTo>
                  <a:pt x="1595" y="9509"/>
                  <a:pt x="1608" y="9510"/>
                  <a:pt x="1621" y="9510"/>
                </a:cubicBezTo>
                <a:cubicBezTo>
                  <a:pt x="1703" y="9510"/>
                  <a:pt x="1796" y="9484"/>
                  <a:pt x="1866" y="9458"/>
                </a:cubicBezTo>
                <a:close/>
                <a:moveTo>
                  <a:pt x="2469" y="0"/>
                </a:moveTo>
                <a:cubicBezTo>
                  <a:pt x="2459" y="0"/>
                  <a:pt x="2450" y="0"/>
                  <a:pt x="2440" y="1"/>
                </a:cubicBezTo>
                <a:cubicBezTo>
                  <a:pt x="2329" y="11"/>
                  <a:pt x="2218" y="92"/>
                  <a:pt x="2148" y="193"/>
                </a:cubicBezTo>
                <a:cubicBezTo>
                  <a:pt x="2097" y="284"/>
                  <a:pt x="2097" y="394"/>
                  <a:pt x="2097" y="495"/>
                </a:cubicBezTo>
                <a:cubicBezTo>
                  <a:pt x="2097" y="989"/>
                  <a:pt x="2067" y="1503"/>
                  <a:pt x="2097" y="1997"/>
                </a:cubicBezTo>
                <a:cubicBezTo>
                  <a:pt x="2085" y="1985"/>
                  <a:pt x="2070" y="1979"/>
                  <a:pt x="2055" y="1979"/>
                </a:cubicBezTo>
                <a:cubicBezTo>
                  <a:pt x="2033" y="1979"/>
                  <a:pt x="2010" y="1990"/>
                  <a:pt x="1987" y="2007"/>
                </a:cubicBezTo>
                <a:cubicBezTo>
                  <a:pt x="1946" y="2028"/>
                  <a:pt x="1936" y="2068"/>
                  <a:pt x="1916" y="2108"/>
                </a:cubicBezTo>
                <a:cubicBezTo>
                  <a:pt x="1866" y="2229"/>
                  <a:pt x="1987" y="2401"/>
                  <a:pt x="2097" y="2471"/>
                </a:cubicBezTo>
                <a:cubicBezTo>
                  <a:pt x="2178" y="3328"/>
                  <a:pt x="2118" y="4195"/>
                  <a:pt x="2087" y="5052"/>
                </a:cubicBezTo>
                <a:cubicBezTo>
                  <a:pt x="2077" y="5546"/>
                  <a:pt x="2067" y="6030"/>
                  <a:pt x="2047" y="6514"/>
                </a:cubicBezTo>
                <a:cubicBezTo>
                  <a:pt x="2047" y="6695"/>
                  <a:pt x="2037" y="6867"/>
                  <a:pt x="2027" y="7038"/>
                </a:cubicBezTo>
                <a:cubicBezTo>
                  <a:pt x="2017" y="7209"/>
                  <a:pt x="1976" y="7391"/>
                  <a:pt x="1976" y="7572"/>
                </a:cubicBezTo>
                <a:cubicBezTo>
                  <a:pt x="1966" y="7996"/>
                  <a:pt x="2077" y="8449"/>
                  <a:pt x="1997" y="8853"/>
                </a:cubicBezTo>
                <a:cubicBezTo>
                  <a:pt x="1886" y="8762"/>
                  <a:pt x="1745" y="8681"/>
                  <a:pt x="1624" y="8631"/>
                </a:cubicBezTo>
                <a:cubicBezTo>
                  <a:pt x="1624" y="7603"/>
                  <a:pt x="1593" y="6554"/>
                  <a:pt x="1543" y="5526"/>
                </a:cubicBezTo>
                <a:cubicBezTo>
                  <a:pt x="1533" y="5375"/>
                  <a:pt x="1533" y="5223"/>
                  <a:pt x="1472" y="5082"/>
                </a:cubicBezTo>
                <a:cubicBezTo>
                  <a:pt x="1414" y="4947"/>
                  <a:pt x="1291" y="4830"/>
                  <a:pt x="1147" y="4830"/>
                </a:cubicBezTo>
                <a:cubicBezTo>
                  <a:pt x="1141" y="4830"/>
                  <a:pt x="1136" y="4830"/>
                  <a:pt x="1130" y="4830"/>
                </a:cubicBezTo>
                <a:cubicBezTo>
                  <a:pt x="1009" y="4840"/>
                  <a:pt x="918" y="4941"/>
                  <a:pt x="867" y="5052"/>
                </a:cubicBezTo>
                <a:cubicBezTo>
                  <a:pt x="817" y="5173"/>
                  <a:pt x="817" y="5294"/>
                  <a:pt x="817" y="5405"/>
                </a:cubicBezTo>
                <a:cubicBezTo>
                  <a:pt x="817" y="5859"/>
                  <a:pt x="787" y="6322"/>
                  <a:pt x="837" y="6776"/>
                </a:cubicBezTo>
                <a:cubicBezTo>
                  <a:pt x="807" y="6574"/>
                  <a:pt x="767" y="6353"/>
                  <a:pt x="615" y="6211"/>
                </a:cubicBezTo>
                <a:cubicBezTo>
                  <a:pt x="550" y="6152"/>
                  <a:pt x="447" y="6110"/>
                  <a:pt x="351" y="6110"/>
                </a:cubicBezTo>
                <a:cubicBezTo>
                  <a:pt x="282" y="6110"/>
                  <a:pt x="218" y="6131"/>
                  <a:pt x="172" y="6181"/>
                </a:cubicBezTo>
                <a:cubicBezTo>
                  <a:pt x="1" y="6353"/>
                  <a:pt x="21" y="6635"/>
                  <a:pt x="61" y="6867"/>
                </a:cubicBezTo>
                <a:cubicBezTo>
                  <a:pt x="121" y="7260"/>
                  <a:pt x="182" y="7653"/>
                  <a:pt x="313" y="8026"/>
                </a:cubicBezTo>
                <a:cubicBezTo>
                  <a:pt x="434" y="8409"/>
                  <a:pt x="656" y="8752"/>
                  <a:pt x="928" y="9034"/>
                </a:cubicBezTo>
                <a:cubicBezTo>
                  <a:pt x="978" y="9619"/>
                  <a:pt x="1029" y="10193"/>
                  <a:pt x="1079" y="10768"/>
                </a:cubicBezTo>
                <a:cubicBezTo>
                  <a:pt x="1120" y="11272"/>
                  <a:pt x="1180" y="11806"/>
                  <a:pt x="1472" y="12230"/>
                </a:cubicBezTo>
                <a:cubicBezTo>
                  <a:pt x="1524" y="12298"/>
                  <a:pt x="1632" y="12402"/>
                  <a:pt x="1726" y="12402"/>
                </a:cubicBezTo>
                <a:cubicBezTo>
                  <a:pt x="1743" y="12402"/>
                  <a:pt x="1759" y="12399"/>
                  <a:pt x="1775" y="12391"/>
                </a:cubicBezTo>
                <a:cubicBezTo>
                  <a:pt x="1785" y="13067"/>
                  <a:pt x="1795" y="13762"/>
                  <a:pt x="1815" y="14448"/>
                </a:cubicBezTo>
                <a:cubicBezTo>
                  <a:pt x="1815" y="14700"/>
                  <a:pt x="1825" y="14952"/>
                  <a:pt x="1845" y="15204"/>
                </a:cubicBezTo>
                <a:cubicBezTo>
                  <a:pt x="1876" y="15486"/>
                  <a:pt x="1926" y="15768"/>
                  <a:pt x="1966" y="16061"/>
                </a:cubicBezTo>
                <a:cubicBezTo>
                  <a:pt x="2087" y="17180"/>
                  <a:pt x="1936" y="18329"/>
                  <a:pt x="2047" y="19448"/>
                </a:cubicBezTo>
                <a:cubicBezTo>
                  <a:pt x="2195" y="19528"/>
                  <a:pt x="2373" y="19563"/>
                  <a:pt x="2556" y="19563"/>
                </a:cubicBezTo>
                <a:cubicBezTo>
                  <a:pt x="2810" y="19563"/>
                  <a:pt x="3072" y="19497"/>
                  <a:pt x="3277" y="19398"/>
                </a:cubicBezTo>
                <a:cubicBezTo>
                  <a:pt x="3428" y="17482"/>
                  <a:pt x="3448" y="15567"/>
                  <a:pt x="3358" y="13651"/>
                </a:cubicBezTo>
                <a:cubicBezTo>
                  <a:pt x="3347" y="13409"/>
                  <a:pt x="3347" y="13178"/>
                  <a:pt x="3499" y="13006"/>
                </a:cubicBezTo>
                <a:cubicBezTo>
                  <a:pt x="4063" y="12845"/>
                  <a:pt x="4587" y="12462"/>
                  <a:pt x="4819" y="11917"/>
                </a:cubicBezTo>
                <a:cubicBezTo>
                  <a:pt x="4890" y="11766"/>
                  <a:pt x="4940" y="11605"/>
                  <a:pt x="4991" y="11444"/>
                </a:cubicBezTo>
                <a:cubicBezTo>
                  <a:pt x="5273" y="10385"/>
                  <a:pt x="5525" y="9397"/>
                  <a:pt x="5696" y="8318"/>
                </a:cubicBezTo>
                <a:cubicBezTo>
                  <a:pt x="5767" y="7814"/>
                  <a:pt x="5868" y="7250"/>
                  <a:pt x="5928" y="6746"/>
                </a:cubicBezTo>
                <a:lnTo>
                  <a:pt x="6231" y="4366"/>
                </a:lnTo>
                <a:cubicBezTo>
                  <a:pt x="6170" y="4246"/>
                  <a:pt x="6201" y="4084"/>
                  <a:pt x="6150" y="3933"/>
                </a:cubicBezTo>
                <a:cubicBezTo>
                  <a:pt x="6102" y="3788"/>
                  <a:pt x="5969" y="3670"/>
                  <a:pt x="5825" y="3670"/>
                </a:cubicBezTo>
                <a:cubicBezTo>
                  <a:pt x="5819" y="3670"/>
                  <a:pt x="5813" y="3670"/>
                  <a:pt x="5807" y="3671"/>
                </a:cubicBezTo>
                <a:cubicBezTo>
                  <a:pt x="5696" y="3681"/>
                  <a:pt x="5606" y="3762"/>
                  <a:pt x="5555" y="3862"/>
                </a:cubicBezTo>
                <a:cubicBezTo>
                  <a:pt x="5505" y="3943"/>
                  <a:pt x="5475" y="4064"/>
                  <a:pt x="5465" y="4175"/>
                </a:cubicBezTo>
                <a:cubicBezTo>
                  <a:pt x="5344" y="4871"/>
                  <a:pt x="5313" y="5576"/>
                  <a:pt x="5152" y="6262"/>
                </a:cubicBezTo>
                <a:cubicBezTo>
                  <a:pt x="5092" y="6514"/>
                  <a:pt x="5092" y="6937"/>
                  <a:pt x="5061" y="7109"/>
                </a:cubicBezTo>
                <a:cubicBezTo>
                  <a:pt x="5041" y="7270"/>
                  <a:pt x="4971" y="7421"/>
                  <a:pt x="4920" y="7572"/>
                </a:cubicBezTo>
                <a:cubicBezTo>
                  <a:pt x="4850" y="7804"/>
                  <a:pt x="4809" y="8046"/>
                  <a:pt x="4769" y="8268"/>
                </a:cubicBezTo>
                <a:cubicBezTo>
                  <a:pt x="4598" y="9236"/>
                  <a:pt x="4315" y="10183"/>
                  <a:pt x="3942" y="11091"/>
                </a:cubicBezTo>
                <a:cubicBezTo>
                  <a:pt x="3882" y="11252"/>
                  <a:pt x="3801" y="11403"/>
                  <a:pt x="3731" y="11554"/>
                </a:cubicBezTo>
                <a:cubicBezTo>
                  <a:pt x="3650" y="11686"/>
                  <a:pt x="3539" y="11857"/>
                  <a:pt x="3438" y="11978"/>
                </a:cubicBezTo>
                <a:cubicBezTo>
                  <a:pt x="3549" y="11252"/>
                  <a:pt x="3610" y="10526"/>
                  <a:pt x="3680" y="9790"/>
                </a:cubicBezTo>
                <a:cubicBezTo>
                  <a:pt x="3731" y="9256"/>
                  <a:pt x="3892" y="8712"/>
                  <a:pt x="3831" y="8167"/>
                </a:cubicBezTo>
                <a:cubicBezTo>
                  <a:pt x="3791" y="7855"/>
                  <a:pt x="3841" y="7542"/>
                  <a:pt x="3862" y="7219"/>
                </a:cubicBezTo>
                <a:cubicBezTo>
                  <a:pt x="3942" y="6544"/>
                  <a:pt x="3932" y="5859"/>
                  <a:pt x="4003" y="5183"/>
                </a:cubicBezTo>
                <a:cubicBezTo>
                  <a:pt x="4053" y="4639"/>
                  <a:pt x="4114" y="4114"/>
                  <a:pt x="4164" y="3570"/>
                </a:cubicBezTo>
                <a:cubicBezTo>
                  <a:pt x="4194" y="3308"/>
                  <a:pt x="4214" y="3026"/>
                  <a:pt x="4164" y="2764"/>
                </a:cubicBezTo>
                <a:cubicBezTo>
                  <a:pt x="4134" y="2572"/>
                  <a:pt x="4013" y="2380"/>
                  <a:pt x="3831" y="2380"/>
                </a:cubicBezTo>
                <a:cubicBezTo>
                  <a:pt x="3690" y="2380"/>
                  <a:pt x="3579" y="2512"/>
                  <a:pt x="3509" y="2633"/>
                </a:cubicBezTo>
                <a:cubicBezTo>
                  <a:pt x="3408" y="2834"/>
                  <a:pt x="3388" y="3076"/>
                  <a:pt x="3358" y="3288"/>
                </a:cubicBezTo>
                <a:cubicBezTo>
                  <a:pt x="3257" y="4246"/>
                  <a:pt x="3136" y="5233"/>
                  <a:pt x="3075" y="6191"/>
                </a:cubicBezTo>
                <a:cubicBezTo>
                  <a:pt x="2995" y="4780"/>
                  <a:pt x="2924" y="3379"/>
                  <a:pt x="2904" y="1967"/>
                </a:cubicBezTo>
                <a:cubicBezTo>
                  <a:pt x="2904" y="1524"/>
                  <a:pt x="2894" y="1100"/>
                  <a:pt x="2894" y="657"/>
                </a:cubicBezTo>
                <a:cubicBezTo>
                  <a:pt x="2894" y="465"/>
                  <a:pt x="2884" y="263"/>
                  <a:pt x="2753" y="132"/>
                </a:cubicBezTo>
                <a:cubicBezTo>
                  <a:pt x="2688" y="49"/>
                  <a:pt x="2573" y="0"/>
                  <a:pt x="2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21"/>
          <p:cNvGrpSpPr/>
          <p:nvPr/>
        </p:nvGrpSpPr>
        <p:grpSpPr>
          <a:xfrm flipH="1" rot="1192817">
            <a:off x="8271005" y="116917"/>
            <a:ext cx="1295700" cy="1507699"/>
            <a:chOff x="2946125" y="1693175"/>
            <a:chExt cx="487725" cy="567525"/>
          </a:xfrm>
        </p:grpSpPr>
        <p:sp>
          <p:nvSpPr>
            <p:cNvPr id="418" name="Google Shape;418;p21"/>
            <p:cNvSpPr/>
            <p:nvPr/>
          </p:nvSpPr>
          <p:spPr>
            <a:xfrm>
              <a:off x="3143725" y="1726850"/>
              <a:ext cx="281050" cy="298200"/>
            </a:xfrm>
            <a:custGeom>
              <a:rect b="b" l="l" r="r" t="t"/>
              <a:pathLst>
                <a:path extrusionOk="0" h="11928" w="11242">
                  <a:moveTo>
                    <a:pt x="4908" y="1"/>
                  </a:moveTo>
                  <a:cubicBezTo>
                    <a:pt x="4363" y="1"/>
                    <a:pt x="3817" y="303"/>
                    <a:pt x="3297" y="677"/>
                  </a:cubicBezTo>
                  <a:cubicBezTo>
                    <a:pt x="2763" y="1070"/>
                    <a:pt x="2229" y="1493"/>
                    <a:pt x="1614" y="1755"/>
                  </a:cubicBezTo>
                  <a:cubicBezTo>
                    <a:pt x="1099" y="1987"/>
                    <a:pt x="525" y="2078"/>
                    <a:pt x="1" y="2340"/>
                  </a:cubicBezTo>
                  <a:lnTo>
                    <a:pt x="7874" y="11927"/>
                  </a:lnTo>
                  <a:cubicBezTo>
                    <a:pt x="8267" y="11575"/>
                    <a:pt x="8771" y="11363"/>
                    <a:pt x="9175" y="11010"/>
                  </a:cubicBezTo>
                  <a:cubicBezTo>
                    <a:pt x="9638" y="10607"/>
                    <a:pt x="10082" y="10214"/>
                    <a:pt x="10435" y="9689"/>
                  </a:cubicBezTo>
                  <a:cubicBezTo>
                    <a:pt x="10858" y="9064"/>
                    <a:pt x="11151" y="8550"/>
                    <a:pt x="11191" y="7784"/>
                  </a:cubicBezTo>
                  <a:cubicBezTo>
                    <a:pt x="11241" y="6937"/>
                    <a:pt x="10646" y="6534"/>
                    <a:pt x="10132" y="5949"/>
                  </a:cubicBezTo>
                  <a:cubicBezTo>
                    <a:pt x="8610" y="4246"/>
                    <a:pt x="7652" y="1997"/>
                    <a:pt x="5959" y="445"/>
                  </a:cubicBezTo>
                  <a:cubicBezTo>
                    <a:pt x="5614" y="128"/>
                    <a:pt x="5261" y="1"/>
                    <a:pt x="4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949400" y="1705200"/>
              <a:ext cx="464275" cy="550700"/>
            </a:xfrm>
            <a:custGeom>
              <a:rect b="b" l="l" r="r" t="t"/>
              <a:pathLst>
                <a:path extrusionOk="0" h="22028" w="18571">
                  <a:moveTo>
                    <a:pt x="1" y="0"/>
                  </a:moveTo>
                  <a:cubicBezTo>
                    <a:pt x="1029" y="797"/>
                    <a:pt x="1947" y="1956"/>
                    <a:pt x="2804" y="2954"/>
                  </a:cubicBezTo>
                  <a:cubicBezTo>
                    <a:pt x="4064" y="4386"/>
                    <a:pt x="5425" y="5726"/>
                    <a:pt x="6725" y="7118"/>
                  </a:cubicBezTo>
                  <a:cubicBezTo>
                    <a:pt x="9649" y="10283"/>
                    <a:pt x="12270" y="13852"/>
                    <a:pt x="14720" y="17401"/>
                  </a:cubicBezTo>
                  <a:cubicBezTo>
                    <a:pt x="15526" y="18580"/>
                    <a:pt x="16383" y="19750"/>
                    <a:pt x="17250" y="20889"/>
                  </a:cubicBezTo>
                  <a:cubicBezTo>
                    <a:pt x="17552" y="21272"/>
                    <a:pt x="17855" y="21685"/>
                    <a:pt x="18208" y="22028"/>
                  </a:cubicBezTo>
                  <a:cubicBezTo>
                    <a:pt x="18571" y="21927"/>
                    <a:pt x="18430" y="21201"/>
                    <a:pt x="18409" y="20909"/>
                  </a:cubicBezTo>
                  <a:cubicBezTo>
                    <a:pt x="18309" y="19760"/>
                    <a:pt x="18057" y="18631"/>
                    <a:pt x="17673" y="17532"/>
                  </a:cubicBezTo>
                  <a:cubicBezTo>
                    <a:pt x="16716" y="14749"/>
                    <a:pt x="15395" y="12249"/>
                    <a:pt x="13681" y="9860"/>
                  </a:cubicBezTo>
                  <a:cubicBezTo>
                    <a:pt x="12008" y="7511"/>
                    <a:pt x="9639" y="5676"/>
                    <a:pt x="7290" y="4033"/>
                  </a:cubicBezTo>
                  <a:cubicBezTo>
                    <a:pt x="5868" y="3045"/>
                    <a:pt x="4336" y="2349"/>
                    <a:pt x="2834" y="1482"/>
                  </a:cubicBezTo>
                  <a:cubicBezTo>
                    <a:pt x="2219" y="1139"/>
                    <a:pt x="908" y="63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2946900" y="1694600"/>
              <a:ext cx="376800" cy="307975"/>
            </a:xfrm>
            <a:custGeom>
              <a:rect b="b" l="l" r="r" t="t"/>
              <a:pathLst>
                <a:path extrusionOk="0" h="12319" w="15072">
                  <a:moveTo>
                    <a:pt x="488" y="1"/>
                  </a:moveTo>
                  <a:cubicBezTo>
                    <a:pt x="317" y="1"/>
                    <a:pt x="131" y="28"/>
                    <a:pt x="71" y="162"/>
                  </a:cubicBezTo>
                  <a:cubicBezTo>
                    <a:pt x="0" y="354"/>
                    <a:pt x="202" y="596"/>
                    <a:pt x="373" y="616"/>
                  </a:cubicBezTo>
                  <a:lnTo>
                    <a:pt x="1361" y="1493"/>
                  </a:lnTo>
                  <a:cubicBezTo>
                    <a:pt x="2097" y="1876"/>
                    <a:pt x="2682" y="2824"/>
                    <a:pt x="3337" y="3348"/>
                  </a:cubicBezTo>
                  <a:cubicBezTo>
                    <a:pt x="3992" y="3882"/>
                    <a:pt x="4637" y="4437"/>
                    <a:pt x="5222" y="5042"/>
                  </a:cubicBezTo>
                  <a:cubicBezTo>
                    <a:pt x="6160" y="6009"/>
                    <a:pt x="7269" y="6786"/>
                    <a:pt x="8186" y="7784"/>
                  </a:cubicBezTo>
                  <a:cubicBezTo>
                    <a:pt x="9557" y="9276"/>
                    <a:pt x="11200" y="10496"/>
                    <a:pt x="12924" y="11554"/>
                  </a:cubicBezTo>
                  <a:cubicBezTo>
                    <a:pt x="13114" y="11670"/>
                    <a:pt x="14033" y="12318"/>
                    <a:pt x="14559" y="12318"/>
                  </a:cubicBezTo>
                  <a:cubicBezTo>
                    <a:pt x="14676" y="12318"/>
                    <a:pt x="14774" y="12286"/>
                    <a:pt x="14840" y="12209"/>
                  </a:cubicBezTo>
                  <a:cubicBezTo>
                    <a:pt x="15072" y="11947"/>
                    <a:pt x="14346" y="10929"/>
                    <a:pt x="14195" y="10707"/>
                  </a:cubicBezTo>
                  <a:cubicBezTo>
                    <a:pt x="12662" y="8520"/>
                    <a:pt x="10948" y="6171"/>
                    <a:pt x="8922" y="4396"/>
                  </a:cubicBezTo>
                  <a:cubicBezTo>
                    <a:pt x="7279" y="2955"/>
                    <a:pt x="5273" y="1815"/>
                    <a:pt x="3347" y="817"/>
                  </a:cubicBezTo>
                  <a:cubicBezTo>
                    <a:pt x="2551" y="404"/>
                    <a:pt x="1623" y="92"/>
                    <a:pt x="716" y="11"/>
                  </a:cubicBezTo>
                  <a:cubicBezTo>
                    <a:pt x="655" y="8"/>
                    <a:pt x="574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3143475" y="1723050"/>
              <a:ext cx="290375" cy="306775"/>
            </a:xfrm>
            <a:custGeom>
              <a:rect b="b" l="l" r="r" t="t"/>
              <a:pathLst>
                <a:path extrusionOk="0" h="12271" w="11615">
                  <a:moveTo>
                    <a:pt x="4892" y="319"/>
                  </a:moveTo>
                  <a:cubicBezTo>
                    <a:pt x="5250" y="319"/>
                    <a:pt x="5586" y="474"/>
                    <a:pt x="5858" y="728"/>
                  </a:cubicBezTo>
                  <a:cubicBezTo>
                    <a:pt x="6483" y="1323"/>
                    <a:pt x="7017" y="2028"/>
                    <a:pt x="7521" y="2744"/>
                  </a:cubicBezTo>
                  <a:cubicBezTo>
                    <a:pt x="8277" y="3843"/>
                    <a:pt x="8943" y="5002"/>
                    <a:pt x="9830" y="6021"/>
                  </a:cubicBezTo>
                  <a:cubicBezTo>
                    <a:pt x="10213" y="6525"/>
                    <a:pt x="10818" y="6898"/>
                    <a:pt x="11009" y="7523"/>
                  </a:cubicBezTo>
                  <a:cubicBezTo>
                    <a:pt x="11241" y="8561"/>
                    <a:pt x="10546" y="9599"/>
                    <a:pt x="9880" y="10356"/>
                  </a:cubicBezTo>
                  <a:cubicBezTo>
                    <a:pt x="9588" y="10658"/>
                    <a:pt x="9255" y="10971"/>
                    <a:pt x="8922" y="11233"/>
                  </a:cubicBezTo>
                  <a:cubicBezTo>
                    <a:pt x="8610" y="11462"/>
                    <a:pt x="8239" y="11650"/>
                    <a:pt x="7917" y="11925"/>
                  </a:cubicBezTo>
                  <a:lnTo>
                    <a:pt x="7917" y="11925"/>
                  </a:lnTo>
                  <a:lnTo>
                    <a:pt x="31" y="2492"/>
                  </a:lnTo>
                  <a:cubicBezTo>
                    <a:pt x="857" y="2180"/>
                    <a:pt x="1775" y="2059"/>
                    <a:pt x="2521" y="1544"/>
                  </a:cubicBezTo>
                  <a:cubicBezTo>
                    <a:pt x="3237" y="1091"/>
                    <a:pt x="3912" y="425"/>
                    <a:pt x="4769" y="325"/>
                  </a:cubicBezTo>
                  <a:cubicBezTo>
                    <a:pt x="4810" y="321"/>
                    <a:pt x="4851" y="319"/>
                    <a:pt x="4892" y="319"/>
                  </a:cubicBezTo>
                  <a:close/>
                  <a:moveTo>
                    <a:pt x="4937" y="1"/>
                  </a:moveTo>
                  <a:cubicBezTo>
                    <a:pt x="4426" y="1"/>
                    <a:pt x="3908" y="231"/>
                    <a:pt x="3458" y="567"/>
                  </a:cubicBezTo>
                  <a:cubicBezTo>
                    <a:pt x="2743" y="1081"/>
                    <a:pt x="2097" y="1686"/>
                    <a:pt x="1241" y="1978"/>
                  </a:cubicBezTo>
                  <a:cubicBezTo>
                    <a:pt x="827" y="2139"/>
                    <a:pt x="384" y="2240"/>
                    <a:pt x="1" y="2482"/>
                  </a:cubicBezTo>
                  <a:lnTo>
                    <a:pt x="7793" y="12170"/>
                  </a:lnTo>
                  <a:lnTo>
                    <a:pt x="7874" y="12271"/>
                  </a:lnTo>
                  <a:lnTo>
                    <a:pt x="7975" y="12180"/>
                  </a:lnTo>
                  <a:cubicBezTo>
                    <a:pt x="8368" y="11827"/>
                    <a:pt x="8922" y="11606"/>
                    <a:pt x="9336" y="11223"/>
                  </a:cubicBezTo>
                  <a:lnTo>
                    <a:pt x="9588" y="11001"/>
                  </a:lnTo>
                  <a:cubicBezTo>
                    <a:pt x="10546" y="10154"/>
                    <a:pt x="11614" y="8783"/>
                    <a:pt x="11322" y="7422"/>
                  </a:cubicBezTo>
                  <a:cubicBezTo>
                    <a:pt x="11140" y="6726"/>
                    <a:pt x="10515" y="6323"/>
                    <a:pt x="10102" y="5779"/>
                  </a:cubicBezTo>
                  <a:cubicBezTo>
                    <a:pt x="9548" y="5103"/>
                    <a:pt x="9054" y="4367"/>
                    <a:pt x="8580" y="3621"/>
                  </a:cubicBezTo>
                  <a:cubicBezTo>
                    <a:pt x="7834" y="2502"/>
                    <a:pt x="7078" y="1353"/>
                    <a:pt x="6069" y="466"/>
                  </a:cubicBezTo>
                  <a:cubicBezTo>
                    <a:pt x="5719" y="137"/>
                    <a:pt x="5330" y="1"/>
                    <a:pt x="4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3115250" y="1782500"/>
              <a:ext cx="245750" cy="261700"/>
            </a:xfrm>
            <a:custGeom>
              <a:rect b="b" l="l" r="r" t="t"/>
              <a:pathLst>
                <a:path extrusionOk="0" h="10468" w="9830">
                  <a:moveTo>
                    <a:pt x="1042" y="1"/>
                  </a:moveTo>
                  <a:cubicBezTo>
                    <a:pt x="708" y="1"/>
                    <a:pt x="308" y="391"/>
                    <a:pt x="0" y="487"/>
                  </a:cubicBezTo>
                  <a:lnTo>
                    <a:pt x="8852" y="10357"/>
                  </a:lnTo>
                  <a:cubicBezTo>
                    <a:pt x="8892" y="10397"/>
                    <a:pt x="8943" y="10417"/>
                    <a:pt x="8973" y="10468"/>
                  </a:cubicBezTo>
                  <a:cubicBezTo>
                    <a:pt x="9205" y="10367"/>
                    <a:pt x="9416" y="10155"/>
                    <a:pt x="9578" y="9953"/>
                  </a:cubicBezTo>
                  <a:cubicBezTo>
                    <a:pt x="9830" y="9651"/>
                    <a:pt x="9779" y="9580"/>
                    <a:pt x="9648" y="9228"/>
                  </a:cubicBezTo>
                  <a:cubicBezTo>
                    <a:pt x="9356" y="8472"/>
                    <a:pt x="8852" y="7746"/>
                    <a:pt x="8338" y="7131"/>
                  </a:cubicBezTo>
                  <a:cubicBezTo>
                    <a:pt x="7229" y="5800"/>
                    <a:pt x="5898" y="4610"/>
                    <a:pt x="4718" y="3330"/>
                  </a:cubicBezTo>
                  <a:cubicBezTo>
                    <a:pt x="3851" y="2382"/>
                    <a:pt x="2995" y="1425"/>
                    <a:pt x="1986" y="618"/>
                  </a:cubicBezTo>
                  <a:cubicBezTo>
                    <a:pt x="1765" y="457"/>
                    <a:pt x="1361" y="33"/>
                    <a:pt x="1089" y="3"/>
                  </a:cubicBezTo>
                  <a:cubicBezTo>
                    <a:pt x="1074" y="1"/>
                    <a:pt x="1058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3114750" y="1780750"/>
              <a:ext cx="248775" cy="268500"/>
            </a:xfrm>
            <a:custGeom>
              <a:rect b="b" l="l" r="r" t="t"/>
              <a:pathLst>
                <a:path extrusionOk="0" h="10740" w="9951">
                  <a:moveTo>
                    <a:pt x="1075" y="103"/>
                  </a:moveTo>
                  <a:cubicBezTo>
                    <a:pt x="1087" y="103"/>
                    <a:pt x="1098" y="103"/>
                    <a:pt x="1109" y="103"/>
                  </a:cubicBezTo>
                  <a:cubicBezTo>
                    <a:pt x="1391" y="184"/>
                    <a:pt x="1623" y="456"/>
                    <a:pt x="1855" y="648"/>
                  </a:cubicBezTo>
                  <a:cubicBezTo>
                    <a:pt x="2279" y="1011"/>
                    <a:pt x="2682" y="1404"/>
                    <a:pt x="3075" y="1807"/>
                  </a:cubicBezTo>
                  <a:cubicBezTo>
                    <a:pt x="3972" y="2725"/>
                    <a:pt x="4789" y="3733"/>
                    <a:pt x="5706" y="4640"/>
                  </a:cubicBezTo>
                  <a:cubicBezTo>
                    <a:pt x="7118" y="6142"/>
                    <a:pt x="8791" y="7513"/>
                    <a:pt x="9577" y="9459"/>
                  </a:cubicBezTo>
                  <a:cubicBezTo>
                    <a:pt x="9628" y="9610"/>
                    <a:pt x="9668" y="9661"/>
                    <a:pt x="9577" y="9782"/>
                  </a:cubicBezTo>
                  <a:cubicBezTo>
                    <a:pt x="9430" y="9993"/>
                    <a:pt x="9224" y="10222"/>
                    <a:pt x="8998" y="10352"/>
                  </a:cubicBezTo>
                  <a:lnTo>
                    <a:pt x="8998" y="10352"/>
                  </a:lnTo>
                  <a:cubicBezTo>
                    <a:pt x="8988" y="10344"/>
                    <a:pt x="8980" y="10336"/>
                    <a:pt x="8973" y="10326"/>
                  </a:cubicBezTo>
                  <a:cubicBezTo>
                    <a:pt x="8872" y="10225"/>
                    <a:pt x="8610" y="9933"/>
                    <a:pt x="8519" y="9832"/>
                  </a:cubicBezTo>
                  <a:cubicBezTo>
                    <a:pt x="5747" y="6797"/>
                    <a:pt x="2793" y="3612"/>
                    <a:pt x="41" y="557"/>
                  </a:cubicBezTo>
                  <a:cubicBezTo>
                    <a:pt x="61" y="557"/>
                    <a:pt x="71" y="557"/>
                    <a:pt x="101" y="537"/>
                  </a:cubicBezTo>
                  <a:lnTo>
                    <a:pt x="151" y="507"/>
                  </a:lnTo>
                  <a:cubicBezTo>
                    <a:pt x="454" y="390"/>
                    <a:pt x="738" y="103"/>
                    <a:pt x="1075" y="103"/>
                  </a:cubicBezTo>
                  <a:close/>
                  <a:moveTo>
                    <a:pt x="1058" y="0"/>
                  </a:moveTo>
                  <a:cubicBezTo>
                    <a:pt x="733" y="0"/>
                    <a:pt x="482" y="294"/>
                    <a:pt x="0" y="547"/>
                  </a:cubicBezTo>
                  <a:cubicBezTo>
                    <a:pt x="2712" y="3612"/>
                    <a:pt x="5595" y="6939"/>
                    <a:pt x="8317" y="10003"/>
                  </a:cubicBezTo>
                  <a:cubicBezTo>
                    <a:pt x="8408" y="10104"/>
                    <a:pt x="8640" y="10386"/>
                    <a:pt x="8731" y="10477"/>
                  </a:cubicBezTo>
                  <a:cubicBezTo>
                    <a:pt x="8761" y="10528"/>
                    <a:pt x="8842" y="10588"/>
                    <a:pt x="8872" y="10618"/>
                  </a:cubicBezTo>
                  <a:lnTo>
                    <a:pt x="8882" y="10739"/>
                  </a:lnTo>
                  <a:lnTo>
                    <a:pt x="9043" y="10669"/>
                  </a:lnTo>
                  <a:cubicBezTo>
                    <a:pt x="9376" y="10507"/>
                    <a:pt x="9598" y="10265"/>
                    <a:pt x="9819" y="9973"/>
                  </a:cubicBezTo>
                  <a:cubicBezTo>
                    <a:pt x="9950" y="9812"/>
                    <a:pt x="9930" y="9550"/>
                    <a:pt x="9850" y="9378"/>
                  </a:cubicBezTo>
                  <a:cubicBezTo>
                    <a:pt x="9588" y="8602"/>
                    <a:pt x="9124" y="7896"/>
                    <a:pt x="8620" y="7251"/>
                  </a:cubicBezTo>
                  <a:cubicBezTo>
                    <a:pt x="7410" y="5719"/>
                    <a:pt x="5948" y="4438"/>
                    <a:pt x="4628" y="3017"/>
                  </a:cubicBezTo>
                  <a:cubicBezTo>
                    <a:pt x="3740" y="2059"/>
                    <a:pt x="2793" y="1162"/>
                    <a:pt x="1775" y="376"/>
                  </a:cubicBezTo>
                  <a:cubicBezTo>
                    <a:pt x="1468" y="102"/>
                    <a:pt x="1250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2948900" y="1704950"/>
              <a:ext cx="471575" cy="555750"/>
            </a:xfrm>
            <a:custGeom>
              <a:rect b="b" l="l" r="r" t="t"/>
              <a:pathLst>
                <a:path extrusionOk="0" h="22230" w="18863">
                  <a:moveTo>
                    <a:pt x="359" y="260"/>
                  </a:moveTo>
                  <a:lnTo>
                    <a:pt x="359" y="260"/>
                  </a:lnTo>
                  <a:cubicBezTo>
                    <a:pt x="773" y="523"/>
                    <a:pt x="1228" y="728"/>
                    <a:pt x="1664" y="958"/>
                  </a:cubicBezTo>
                  <a:cubicBezTo>
                    <a:pt x="2239" y="1230"/>
                    <a:pt x="2803" y="1512"/>
                    <a:pt x="3348" y="1835"/>
                  </a:cubicBezTo>
                  <a:cubicBezTo>
                    <a:pt x="4437" y="2460"/>
                    <a:pt x="5586" y="3025"/>
                    <a:pt x="6644" y="3700"/>
                  </a:cubicBezTo>
                  <a:cubicBezTo>
                    <a:pt x="7703" y="4396"/>
                    <a:pt x="8721" y="5172"/>
                    <a:pt x="9709" y="5948"/>
                  </a:cubicBezTo>
                  <a:cubicBezTo>
                    <a:pt x="10687" y="6745"/>
                    <a:pt x="11624" y="7581"/>
                    <a:pt x="12471" y="8529"/>
                  </a:cubicBezTo>
                  <a:cubicBezTo>
                    <a:pt x="14135" y="10424"/>
                    <a:pt x="15425" y="12622"/>
                    <a:pt x="16484" y="14910"/>
                  </a:cubicBezTo>
                  <a:cubicBezTo>
                    <a:pt x="17260" y="16624"/>
                    <a:pt x="17945" y="18399"/>
                    <a:pt x="18197" y="20274"/>
                  </a:cubicBezTo>
                  <a:cubicBezTo>
                    <a:pt x="18216" y="20529"/>
                    <a:pt x="18431" y="21589"/>
                    <a:pt x="18258" y="21852"/>
                  </a:cubicBezTo>
                  <a:lnTo>
                    <a:pt x="18258" y="21852"/>
                  </a:lnTo>
                  <a:cubicBezTo>
                    <a:pt x="17487" y="21030"/>
                    <a:pt x="16843" y="20031"/>
                    <a:pt x="16161" y="19135"/>
                  </a:cubicBezTo>
                  <a:cubicBezTo>
                    <a:pt x="15556" y="18298"/>
                    <a:pt x="14709" y="17048"/>
                    <a:pt x="14115" y="16191"/>
                  </a:cubicBezTo>
                  <a:cubicBezTo>
                    <a:pt x="11413" y="12259"/>
                    <a:pt x="8419" y="8479"/>
                    <a:pt x="5021" y="5132"/>
                  </a:cubicBezTo>
                  <a:cubicBezTo>
                    <a:pt x="3731" y="3871"/>
                    <a:pt x="2571" y="2510"/>
                    <a:pt x="1362" y="1200"/>
                  </a:cubicBezTo>
                  <a:cubicBezTo>
                    <a:pt x="1041" y="880"/>
                    <a:pt x="721" y="541"/>
                    <a:pt x="359" y="260"/>
                  </a:cubicBezTo>
                  <a:close/>
                  <a:moveTo>
                    <a:pt x="1" y="0"/>
                  </a:moveTo>
                  <a:cubicBezTo>
                    <a:pt x="51" y="51"/>
                    <a:pt x="102" y="111"/>
                    <a:pt x="192" y="192"/>
                  </a:cubicBezTo>
                  <a:lnTo>
                    <a:pt x="354" y="343"/>
                  </a:lnTo>
                  <a:cubicBezTo>
                    <a:pt x="1130" y="1049"/>
                    <a:pt x="1785" y="1855"/>
                    <a:pt x="2451" y="2662"/>
                  </a:cubicBezTo>
                  <a:cubicBezTo>
                    <a:pt x="3217" y="3579"/>
                    <a:pt x="4023" y="4466"/>
                    <a:pt x="4840" y="5333"/>
                  </a:cubicBezTo>
                  <a:cubicBezTo>
                    <a:pt x="8600" y="9164"/>
                    <a:pt x="11796" y="13489"/>
                    <a:pt x="14851" y="17895"/>
                  </a:cubicBezTo>
                  <a:cubicBezTo>
                    <a:pt x="15546" y="18882"/>
                    <a:pt x="16252" y="19840"/>
                    <a:pt x="16978" y="20778"/>
                  </a:cubicBezTo>
                  <a:cubicBezTo>
                    <a:pt x="17351" y="21272"/>
                    <a:pt x="17724" y="21786"/>
                    <a:pt x="18197" y="22229"/>
                  </a:cubicBezTo>
                  <a:cubicBezTo>
                    <a:pt x="18863" y="22068"/>
                    <a:pt x="18591" y="21211"/>
                    <a:pt x="18571" y="20717"/>
                  </a:cubicBezTo>
                  <a:cubicBezTo>
                    <a:pt x="18429" y="19286"/>
                    <a:pt x="18016" y="17895"/>
                    <a:pt x="17482" y="16564"/>
                  </a:cubicBezTo>
                  <a:cubicBezTo>
                    <a:pt x="16786" y="14769"/>
                    <a:pt x="15919" y="13066"/>
                    <a:pt x="14901" y="11453"/>
                  </a:cubicBezTo>
                  <a:cubicBezTo>
                    <a:pt x="14215" y="10384"/>
                    <a:pt x="13490" y="9325"/>
                    <a:pt x="12633" y="8398"/>
                  </a:cubicBezTo>
                  <a:cubicBezTo>
                    <a:pt x="10909" y="6533"/>
                    <a:pt x="8852" y="5001"/>
                    <a:pt x="6735" y="3609"/>
                  </a:cubicBezTo>
                  <a:cubicBezTo>
                    <a:pt x="5374" y="2773"/>
                    <a:pt x="3953" y="2077"/>
                    <a:pt x="2561" y="1311"/>
                  </a:cubicBezTo>
                  <a:cubicBezTo>
                    <a:pt x="1775" y="918"/>
                    <a:pt x="958" y="595"/>
                    <a:pt x="233" y="131"/>
                  </a:cubicBezTo>
                  <a:cubicBezTo>
                    <a:pt x="172" y="91"/>
                    <a:pt x="81" y="4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3248325" y="1782625"/>
              <a:ext cx="98825" cy="97250"/>
            </a:xfrm>
            <a:custGeom>
              <a:rect b="b" l="l" r="r" t="t"/>
              <a:pathLst>
                <a:path extrusionOk="0" h="3890" w="3953">
                  <a:moveTo>
                    <a:pt x="1280" y="0"/>
                  </a:moveTo>
                  <a:cubicBezTo>
                    <a:pt x="774" y="0"/>
                    <a:pt x="54" y="196"/>
                    <a:pt x="0" y="744"/>
                  </a:cubicBezTo>
                  <a:cubicBezTo>
                    <a:pt x="10" y="1077"/>
                    <a:pt x="222" y="1309"/>
                    <a:pt x="404" y="1541"/>
                  </a:cubicBezTo>
                  <a:cubicBezTo>
                    <a:pt x="958" y="2206"/>
                    <a:pt x="1785" y="2579"/>
                    <a:pt x="2490" y="3033"/>
                  </a:cubicBezTo>
                  <a:cubicBezTo>
                    <a:pt x="2843" y="3255"/>
                    <a:pt x="3236" y="3436"/>
                    <a:pt x="3589" y="3678"/>
                  </a:cubicBezTo>
                  <a:cubicBezTo>
                    <a:pt x="3700" y="3748"/>
                    <a:pt x="3821" y="3849"/>
                    <a:pt x="3952" y="3890"/>
                  </a:cubicBezTo>
                  <a:cubicBezTo>
                    <a:pt x="3700" y="3748"/>
                    <a:pt x="3529" y="3507"/>
                    <a:pt x="3277" y="3375"/>
                  </a:cubicBezTo>
                  <a:cubicBezTo>
                    <a:pt x="2571" y="2892"/>
                    <a:pt x="1835" y="2438"/>
                    <a:pt x="1150" y="1974"/>
                  </a:cubicBezTo>
                  <a:cubicBezTo>
                    <a:pt x="807" y="1722"/>
                    <a:pt x="504" y="1440"/>
                    <a:pt x="273" y="1087"/>
                  </a:cubicBezTo>
                  <a:cubicBezTo>
                    <a:pt x="202" y="976"/>
                    <a:pt x="141" y="855"/>
                    <a:pt x="141" y="734"/>
                  </a:cubicBezTo>
                  <a:cubicBezTo>
                    <a:pt x="192" y="230"/>
                    <a:pt x="1008" y="18"/>
                    <a:pt x="1452" y="8"/>
                  </a:cubicBezTo>
                  <a:cubicBezTo>
                    <a:pt x="1399" y="3"/>
                    <a:pt x="1341" y="0"/>
                    <a:pt x="1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2979900" y="1697625"/>
              <a:ext cx="3800" cy="26500"/>
            </a:xfrm>
            <a:custGeom>
              <a:rect b="b" l="l" r="r" t="t"/>
              <a:pathLst>
                <a:path extrusionOk="0" h="1060" w="152">
                  <a:moveTo>
                    <a:pt x="11" y="1"/>
                  </a:moveTo>
                  <a:lnTo>
                    <a:pt x="11" y="1"/>
                  </a:lnTo>
                  <a:cubicBezTo>
                    <a:pt x="1" y="253"/>
                    <a:pt x="1" y="555"/>
                    <a:pt x="21" y="807"/>
                  </a:cubicBezTo>
                  <a:cubicBezTo>
                    <a:pt x="21" y="898"/>
                    <a:pt x="61" y="989"/>
                    <a:pt x="61" y="1059"/>
                  </a:cubicBezTo>
                  <a:lnTo>
                    <a:pt x="152" y="1059"/>
                  </a:lnTo>
                  <a:cubicBezTo>
                    <a:pt x="152" y="959"/>
                    <a:pt x="102" y="888"/>
                    <a:pt x="91" y="797"/>
                  </a:cubicBezTo>
                  <a:cubicBezTo>
                    <a:pt x="51" y="555"/>
                    <a:pt x="11" y="253"/>
                    <a:pt x="1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2996025" y="1701150"/>
              <a:ext cx="3325" cy="30275"/>
            </a:xfrm>
            <a:custGeom>
              <a:rect b="b" l="l" r="r" t="t"/>
              <a:pathLst>
                <a:path extrusionOk="0" h="1211" w="133">
                  <a:moveTo>
                    <a:pt x="21" y="1"/>
                  </a:moveTo>
                  <a:lnTo>
                    <a:pt x="21" y="303"/>
                  </a:lnTo>
                  <a:cubicBezTo>
                    <a:pt x="1" y="606"/>
                    <a:pt x="61" y="918"/>
                    <a:pt x="51" y="1211"/>
                  </a:cubicBezTo>
                  <a:lnTo>
                    <a:pt x="132" y="1211"/>
                  </a:lnTo>
                  <a:cubicBezTo>
                    <a:pt x="132" y="999"/>
                    <a:pt x="82" y="807"/>
                    <a:pt x="61" y="606"/>
                  </a:cubicBezTo>
                  <a:cubicBezTo>
                    <a:pt x="51" y="434"/>
                    <a:pt x="31" y="182"/>
                    <a:pt x="2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3012000" y="1708225"/>
              <a:ext cx="2975" cy="30525"/>
            </a:xfrm>
            <a:custGeom>
              <a:rect b="b" l="l" r="r" t="t"/>
              <a:pathLst>
                <a:path extrusionOk="0" h="1221" w="119">
                  <a:moveTo>
                    <a:pt x="78" y="0"/>
                  </a:moveTo>
                  <a:cubicBezTo>
                    <a:pt x="72" y="18"/>
                    <a:pt x="69" y="36"/>
                    <a:pt x="66" y="53"/>
                  </a:cubicBezTo>
                  <a:lnTo>
                    <a:pt x="66" y="53"/>
                  </a:lnTo>
                  <a:cubicBezTo>
                    <a:pt x="70" y="35"/>
                    <a:pt x="74" y="18"/>
                    <a:pt x="78" y="0"/>
                  </a:cubicBezTo>
                  <a:close/>
                  <a:moveTo>
                    <a:pt x="66" y="53"/>
                  </a:moveTo>
                  <a:lnTo>
                    <a:pt x="66" y="53"/>
                  </a:lnTo>
                  <a:cubicBezTo>
                    <a:pt x="0" y="387"/>
                    <a:pt x="27" y="876"/>
                    <a:pt x="17" y="1220"/>
                  </a:cubicBezTo>
                  <a:lnTo>
                    <a:pt x="118" y="1220"/>
                  </a:lnTo>
                  <a:cubicBezTo>
                    <a:pt x="98" y="1008"/>
                    <a:pt x="68" y="504"/>
                    <a:pt x="68" y="303"/>
                  </a:cubicBezTo>
                  <a:cubicBezTo>
                    <a:pt x="68" y="220"/>
                    <a:pt x="54" y="137"/>
                    <a:pt x="66" y="53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3027550" y="1715025"/>
              <a:ext cx="2025" cy="32525"/>
            </a:xfrm>
            <a:custGeom>
              <a:rect b="b" l="l" r="r" t="t"/>
              <a:pathLst>
                <a:path extrusionOk="0" h="1301" w="81">
                  <a:moveTo>
                    <a:pt x="20" y="0"/>
                  </a:moveTo>
                  <a:cubicBezTo>
                    <a:pt x="10" y="434"/>
                    <a:pt x="20" y="867"/>
                    <a:pt x="0" y="1301"/>
                  </a:cubicBezTo>
                  <a:lnTo>
                    <a:pt x="81" y="1301"/>
                  </a:lnTo>
                  <a:cubicBezTo>
                    <a:pt x="81" y="867"/>
                    <a:pt x="30" y="434"/>
                    <a:pt x="20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3033325" y="1718550"/>
              <a:ext cx="2300" cy="32025"/>
            </a:xfrm>
            <a:custGeom>
              <a:rect b="b" l="l" r="r" t="t"/>
              <a:pathLst>
                <a:path extrusionOk="0" h="1281" w="92">
                  <a:moveTo>
                    <a:pt x="82" y="1"/>
                  </a:moveTo>
                  <a:lnTo>
                    <a:pt x="82" y="1"/>
                  </a:lnTo>
                  <a:cubicBezTo>
                    <a:pt x="51" y="374"/>
                    <a:pt x="21" y="908"/>
                    <a:pt x="1" y="1281"/>
                  </a:cubicBezTo>
                  <a:lnTo>
                    <a:pt x="92" y="1281"/>
                  </a:lnTo>
                  <a:lnTo>
                    <a:pt x="82" y="646"/>
                  </a:lnTo>
                  <a:cubicBezTo>
                    <a:pt x="72" y="424"/>
                    <a:pt x="92" y="212"/>
                    <a:pt x="82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3041400" y="1723350"/>
              <a:ext cx="3050" cy="32775"/>
            </a:xfrm>
            <a:custGeom>
              <a:rect b="b" l="l" r="r" t="t"/>
              <a:pathLst>
                <a:path extrusionOk="0" h="1311" w="122">
                  <a:moveTo>
                    <a:pt x="81" y="0"/>
                  </a:moveTo>
                  <a:cubicBezTo>
                    <a:pt x="1" y="424"/>
                    <a:pt x="71" y="877"/>
                    <a:pt x="31" y="1311"/>
                  </a:cubicBezTo>
                  <a:lnTo>
                    <a:pt x="122" y="1311"/>
                  </a:lnTo>
                  <a:cubicBezTo>
                    <a:pt x="122" y="867"/>
                    <a:pt x="21" y="434"/>
                    <a:pt x="8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3051475" y="1727125"/>
              <a:ext cx="2050" cy="33300"/>
            </a:xfrm>
            <a:custGeom>
              <a:rect b="b" l="l" r="r" t="t"/>
              <a:pathLst>
                <a:path extrusionOk="0" h="1332" w="82">
                  <a:moveTo>
                    <a:pt x="71" y="0"/>
                  </a:moveTo>
                  <a:lnTo>
                    <a:pt x="71" y="0"/>
                  </a:lnTo>
                  <a:cubicBezTo>
                    <a:pt x="11" y="212"/>
                    <a:pt x="51" y="434"/>
                    <a:pt x="21" y="666"/>
                  </a:cubicBezTo>
                  <a:lnTo>
                    <a:pt x="1" y="1331"/>
                  </a:lnTo>
                  <a:lnTo>
                    <a:pt x="81" y="1331"/>
                  </a:lnTo>
                  <a:cubicBezTo>
                    <a:pt x="81" y="1089"/>
                    <a:pt x="71" y="555"/>
                    <a:pt x="61" y="323"/>
                  </a:cubicBezTo>
                  <a:cubicBezTo>
                    <a:pt x="61" y="222"/>
                    <a:pt x="51" y="111"/>
                    <a:pt x="7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3060550" y="1732925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91" y="444"/>
                    <a:pt x="11" y="857"/>
                    <a:pt x="1" y="1301"/>
                  </a:cubicBezTo>
                  <a:lnTo>
                    <a:pt x="102" y="1301"/>
                  </a:lnTo>
                  <a:cubicBezTo>
                    <a:pt x="71" y="877"/>
                    <a:pt x="112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3070650" y="1737700"/>
              <a:ext cx="2525" cy="33050"/>
            </a:xfrm>
            <a:custGeom>
              <a:rect b="b" l="l" r="r" t="t"/>
              <a:pathLst>
                <a:path extrusionOk="0" h="1322" w="101">
                  <a:moveTo>
                    <a:pt x="71" y="1"/>
                  </a:moveTo>
                  <a:cubicBezTo>
                    <a:pt x="71" y="444"/>
                    <a:pt x="10" y="888"/>
                    <a:pt x="0" y="1321"/>
                  </a:cubicBezTo>
                  <a:lnTo>
                    <a:pt x="91" y="1321"/>
                  </a:lnTo>
                  <a:cubicBezTo>
                    <a:pt x="71" y="888"/>
                    <a:pt x="101" y="444"/>
                    <a:pt x="7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3078450" y="1743000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81" y="444"/>
                    <a:pt x="11" y="878"/>
                    <a:pt x="1" y="1301"/>
                  </a:cubicBezTo>
                  <a:lnTo>
                    <a:pt x="101" y="1301"/>
                  </a:lnTo>
                  <a:cubicBezTo>
                    <a:pt x="81" y="878"/>
                    <a:pt x="111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3090050" y="1750550"/>
              <a:ext cx="2300" cy="31025"/>
            </a:xfrm>
            <a:custGeom>
              <a:rect b="b" l="l" r="r" t="t"/>
              <a:pathLst>
                <a:path extrusionOk="0" h="1241" w="92">
                  <a:moveTo>
                    <a:pt x="81" y="1"/>
                  </a:moveTo>
                  <a:lnTo>
                    <a:pt x="81" y="1"/>
                  </a:lnTo>
                  <a:cubicBezTo>
                    <a:pt x="31" y="404"/>
                    <a:pt x="0" y="838"/>
                    <a:pt x="0" y="1241"/>
                  </a:cubicBezTo>
                  <a:lnTo>
                    <a:pt x="91" y="1241"/>
                  </a:lnTo>
                  <a:cubicBezTo>
                    <a:pt x="71" y="838"/>
                    <a:pt x="71" y="404"/>
                    <a:pt x="8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3098350" y="1755100"/>
              <a:ext cx="2050" cy="31275"/>
            </a:xfrm>
            <a:custGeom>
              <a:rect b="b" l="l" r="r" t="t"/>
              <a:pathLst>
                <a:path extrusionOk="0" h="1251" w="82">
                  <a:moveTo>
                    <a:pt x="82" y="0"/>
                  </a:moveTo>
                  <a:cubicBezTo>
                    <a:pt x="61" y="101"/>
                    <a:pt x="51" y="212"/>
                    <a:pt x="51" y="313"/>
                  </a:cubicBezTo>
                  <a:cubicBezTo>
                    <a:pt x="32" y="508"/>
                    <a:pt x="12" y="1007"/>
                    <a:pt x="2" y="1230"/>
                  </a:cubicBezTo>
                  <a:lnTo>
                    <a:pt x="82" y="1230"/>
                  </a:lnTo>
                  <a:lnTo>
                    <a:pt x="72" y="615"/>
                  </a:lnTo>
                  <a:cubicBezTo>
                    <a:pt x="72" y="444"/>
                    <a:pt x="51" y="172"/>
                    <a:pt x="82" y="0"/>
                  </a:cubicBezTo>
                  <a:close/>
                  <a:moveTo>
                    <a:pt x="1" y="1230"/>
                  </a:moveTo>
                  <a:lnTo>
                    <a:pt x="1" y="1250"/>
                  </a:lnTo>
                  <a:cubicBezTo>
                    <a:pt x="1" y="1244"/>
                    <a:pt x="2" y="1237"/>
                    <a:pt x="2" y="123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3108700" y="1761900"/>
              <a:ext cx="2300" cy="29775"/>
            </a:xfrm>
            <a:custGeom>
              <a:rect b="b" l="l" r="r" t="t"/>
              <a:pathLst>
                <a:path extrusionOk="0" h="1191" w="92">
                  <a:moveTo>
                    <a:pt x="61" y="1"/>
                  </a:moveTo>
                  <a:lnTo>
                    <a:pt x="0" y="1190"/>
                  </a:lnTo>
                  <a:lnTo>
                    <a:pt x="91" y="119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3119025" y="1767450"/>
              <a:ext cx="3300" cy="28250"/>
            </a:xfrm>
            <a:custGeom>
              <a:rect b="b" l="l" r="r" t="t"/>
              <a:pathLst>
                <a:path extrusionOk="0" h="1130" w="132">
                  <a:moveTo>
                    <a:pt x="101" y="0"/>
                  </a:moveTo>
                  <a:cubicBezTo>
                    <a:pt x="91" y="373"/>
                    <a:pt x="21" y="756"/>
                    <a:pt x="1" y="1129"/>
                  </a:cubicBezTo>
                  <a:lnTo>
                    <a:pt x="101" y="1129"/>
                  </a:lnTo>
                  <a:cubicBezTo>
                    <a:pt x="91" y="756"/>
                    <a:pt x="132" y="373"/>
                    <a:pt x="10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3126325" y="1769975"/>
              <a:ext cx="2800" cy="22700"/>
            </a:xfrm>
            <a:custGeom>
              <a:rect b="b" l="l" r="r" t="t"/>
              <a:pathLst>
                <a:path extrusionOk="0" h="908" w="112">
                  <a:moveTo>
                    <a:pt x="92" y="0"/>
                  </a:moveTo>
                  <a:lnTo>
                    <a:pt x="92" y="0"/>
                  </a:lnTo>
                  <a:cubicBezTo>
                    <a:pt x="11" y="282"/>
                    <a:pt x="51" y="605"/>
                    <a:pt x="1" y="887"/>
                  </a:cubicBezTo>
                  <a:lnTo>
                    <a:pt x="102" y="907"/>
                  </a:lnTo>
                  <a:cubicBezTo>
                    <a:pt x="112" y="585"/>
                    <a:pt x="41" y="303"/>
                    <a:pt x="92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3115000" y="1765175"/>
              <a:ext cx="2300" cy="21950"/>
            </a:xfrm>
            <a:custGeom>
              <a:rect b="b" l="l" r="r" t="t"/>
              <a:pathLst>
                <a:path extrusionOk="0" h="878" w="92">
                  <a:moveTo>
                    <a:pt x="0" y="1"/>
                  </a:moveTo>
                  <a:lnTo>
                    <a:pt x="41" y="87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3103400" y="1757375"/>
              <a:ext cx="2550" cy="26975"/>
            </a:xfrm>
            <a:custGeom>
              <a:rect b="b" l="l" r="r" t="t"/>
              <a:pathLst>
                <a:path extrusionOk="0" h="1079" w="102">
                  <a:moveTo>
                    <a:pt x="1" y="0"/>
                  </a:moveTo>
                  <a:lnTo>
                    <a:pt x="51" y="107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3094825" y="1752325"/>
              <a:ext cx="2300" cy="24725"/>
            </a:xfrm>
            <a:custGeom>
              <a:rect b="b" l="l" r="r" t="t"/>
              <a:pathLst>
                <a:path extrusionOk="0" h="989" w="92">
                  <a:moveTo>
                    <a:pt x="1" y="0"/>
                  </a:moveTo>
                  <a:lnTo>
                    <a:pt x="31" y="988"/>
                  </a:lnTo>
                  <a:lnTo>
                    <a:pt x="92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3083750" y="1745275"/>
              <a:ext cx="2550" cy="29750"/>
            </a:xfrm>
            <a:custGeom>
              <a:rect b="b" l="l" r="r" t="t"/>
              <a:pathLst>
                <a:path extrusionOk="0" h="1190" w="102">
                  <a:moveTo>
                    <a:pt x="0" y="0"/>
                  </a:moveTo>
                  <a:lnTo>
                    <a:pt x="71" y="119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3066100" y="1734925"/>
              <a:ext cx="2300" cy="28000"/>
            </a:xfrm>
            <a:custGeom>
              <a:rect b="b" l="l" r="r" t="t"/>
              <a:pathLst>
                <a:path extrusionOk="0" h="1120" w="92">
                  <a:moveTo>
                    <a:pt x="1" y="1"/>
                  </a:moveTo>
                  <a:lnTo>
                    <a:pt x="1" y="112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055775" y="1729150"/>
              <a:ext cx="2550" cy="30750"/>
            </a:xfrm>
            <a:custGeom>
              <a:rect b="b" l="l" r="r" t="t"/>
              <a:pathLst>
                <a:path extrusionOk="0" h="1230" w="102">
                  <a:moveTo>
                    <a:pt x="0" y="0"/>
                  </a:moveTo>
                  <a:lnTo>
                    <a:pt x="41" y="123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046700" y="1722575"/>
              <a:ext cx="2300" cy="29025"/>
            </a:xfrm>
            <a:custGeom>
              <a:rect b="b" l="l" r="r" t="t"/>
              <a:pathLst>
                <a:path extrusionOk="0" h="1161" w="92">
                  <a:moveTo>
                    <a:pt x="0" y="1"/>
                  </a:moveTo>
                  <a:lnTo>
                    <a:pt x="10" y="1160"/>
                  </a:lnTo>
                  <a:lnTo>
                    <a:pt x="91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3022000" y="1712250"/>
              <a:ext cx="2550" cy="23225"/>
            </a:xfrm>
            <a:custGeom>
              <a:rect b="b" l="l" r="r" t="t"/>
              <a:pathLst>
                <a:path extrusionOk="0" h="929" w="102">
                  <a:moveTo>
                    <a:pt x="0" y="1"/>
                  </a:moveTo>
                  <a:lnTo>
                    <a:pt x="41" y="9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3016200" y="1708725"/>
              <a:ext cx="2550" cy="27750"/>
            </a:xfrm>
            <a:custGeom>
              <a:rect b="b" l="l" r="r" t="t"/>
              <a:pathLst>
                <a:path extrusionOk="0" h="1110" w="102">
                  <a:moveTo>
                    <a:pt x="0" y="0"/>
                  </a:moveTo>
                  <a:lnTo>
                    <a:pt x="31" y="11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3007625" y="1705200"/>
              <a:ext cx="2300" cy="23450"/>
            </a:xfrm>
            <a:custGeom>
              <a:rect b="b" l="l" r="r" t="t"/>
              <a:pathLst>
                <a:path extrusionOk="0" h="938" w="92">
                  <a:moveTo>
                    <a:pt x="1" y="0"/>
                  </a:moveTo>
                  <a:lnTo>
                    <a:pt x="41" y="9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3000575" y="1702425"/>
              <a:ext cx="2550" cy="27500"/>
            </a:xfrm>
            <a:custGeom>
              <a:rect b="b" l="l" r="r" t="t"/>
              <a:pathLst>
                <a:path extrusionOk="0" h="1100" w="102">
                  <a:moveTo>
                    <a:pt x="0" y="0"/>
                  </a:moveTo>
                  <a:lnTo>
                    <a:pt x="31" y="1099"/>
                  </a:lnTo>
                  <a:lnTo>
                    <a:pt x="10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2986450" y="1698400"/>
              <a:ext cx="2300" cy="22450"/>
            </a:xfrm>
            <a:custGeom>
              <a:rect b="b" l="l" r="r" t="t"/>
              <a:pathLst>
                <a:path extrusionOk="0" h="898" w="92">
                  <a:moveTo>
                    <a:pt x="1" y="0"/>
                  </a:moveTo>
                  <a:lnTo>
                    <a:pt x="61" y="8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3234775" y="1780550"/>
              <a:ext cx="30950" cy="35300"/>
            </a:xfrm>
            <a:custGeom>
              <a:rect b="b" l="l" r="r" t="t"/>
              <a:pathLst>
                <a:path extrusionOk="0" h="1412" w="1238">
                  <a:moveTo>
                    <a:pt x="1224" y="0"/>
                  </a:moveTo>
                  <a:cubicBezTo>
                    <a:pt x="506" y="0"/>
                    <a:pt x="0" y="771"/>
                    <a:pt x="391" y="1412"/>
                  </a:cubicBezTo>
                  <a:cubicBezTo>
                    <a:pt x="341" y="1261"/>
                    <a:pt x="310" y="1099"/>
                    <a:pt x="331" y="948"/>
                  </a:cubicBezTo>
                  <a:cubicBezTo>
                    <a:pt x="361" y="444"/>
                    <a:pt x="764" y="101"/>
                    <a:pt x="1238" y="1"/>
                  </a:cubicBezTo>
                  <a:cubicBezTo>
                    <a:pt x="1233" y="1"/>
                    <a:pt x="1229" y="0"/>
                    <a:pt x="1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3233700" y="1789375"/>
              <a:ext cx="7325" cy="4800"/>
            </a:xfrm>
            <a:custGeom>
              <a:rect b="b" l="l" r="r" t="t"/>
              <a:pathLst>
                <a:path extrusionOk="0" h="192" w="293">
                  <a:moveTo>
                    <a:pt x="293" y="0"/>
                  </a:moveTo>
                  <a:lnTo>
                    <a:pt x="293" y="0"/>
                  </a:lnTo>
                  <a:cubicBezTo>
                    <a:pt x="172" y="11"/>
                    <a:pt x="71" y="81"/>
                    <a:pt x="1" y="192"/>
                  </a:cubicBezTo>
                  <a:cubicBezTo>
                    <a:pt x="142" y="172"/>
                    <a:pt x="232" y="111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3229175" y="1797650"/>
              <a:ext cx="9600" cy="7625"/>
            </a:xfrm>
            <a:custGeom>
              <a:rect b="b" l="l" r="r" t="t"/>
              <a:pathLst>
                <a:path extrusionOk="0" h="305" w="384">
                  <a:moveTo>
                    <a:pt x="350" y="0"/>
                  </a:moveTo>
                  <a:cubicBezTo>
                    <a:pt x="189" y="0"/>
                    <a:pt x="28" y="135"/>
                    <a:pt x="0" y="305"/>
                  </a:cubicBezTo>
                  <a:cubicBezTo>
                    <a:pt x="151" y="204"/>
                    <a:pt x="252" y="113"/>
                    <a:pt x="383" y="2"/>
                  </a:cubicBezTo>
                  <a:cubicBezTo>
                    <a:pt x="372" y="1"/>
                    <a:pt x="361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3228650" y="1805250"/>
              <a:ext cx="8600" cy="14650"/>
            </a:xfrm>
            <a:custGeom>
              <a:rect b="b" l="l" r="r" t="t"/>
              <a:pathLst>
                <a:path extrusionOk="0" h="586" w="344">
                  <a:moveTo>
                    <a:pt x="344" y="1"/>
                  </a:moveTo>
                  <a:lnTo>
                    <a:pt x="344" y="1"/>
                  </a:lnTo>
                  <a:cubicBezTo>
                    <a:pt x="132" y="101"/>
                    <a:pt x="1" y="353"/>
                    <a:pt x="41" y="585"/>
                  </a:cubicBezTo>
                  <a:cubicBezTo>
                    <a:pt x="142" y="374"/>
                    <a:pt x="233" y="202"/>
                    <a:pt x="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3236225" y="1816600"/>
              <a:ext cx="4300" cy="18425"/>
            </a:xfrm>
            <a:custGeom>
              <a:rect b="b" l="l" r="r" t="t"/>
              <a:pathLst>
                <a:path extrusionOk="0" h="737" w="172">
                  <a:moveTo>
                    <a:pt x="172" y="0"/>
                  </a:moveTo>
                  <a:lnTo>
                    <a:pt x="172" y="0"/>
                  </a:lnTo>
                  <a:cubicBezTo>
                    <a:pt x="41" y="202"/>
                    <a:pt x="0" y="434"/>
                    <a:pt x="71" y="666"/>
                  </a:cubicBezTo>
                  <a:cubicBezTo>
                    <a:pt x="81" y="686"/>
                    <a:pt x="91" y="736"/>
                    <a:pt x="131" y="736"/>
                  </a:cubicBezTo>
                  <a:cubicBezTo>
                    <a:pt x="81" y="686"/>
                    <a:pt x="121" y="625"/>
                    <a:pt x="121" y="565"/>
                  </a:cubicBezTo>
                  <a:cubicBezTo>
                    <a:pt x="142" y="373"/>
                    <a:pt x="172" y="182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3248825" y="1824150"/>
              <a:ext cx="3550" cy="20700"/>
            </a:xfrm>
            <a:custGeom>
              <a:rect b="b" l="l" r="r" t="t"/>
              <a:pathLst>
                <a:path extrusionOk="0" h="828" w="142">
                  <a:moveTo>
                    <a:pt x="81" y="1"/>
                  </a:moveTo>
                  <a:cubicBezTo>
                    <a:pt x="0" y="212"/>
                    <a:pt x="0" y="424"/>
                    <a:pt x="41" y="626"/>
                  </a:cubicBezTo>
                  <a:cubicBezTo>
                    <a:pt x="51" y="706"/>
                    <a:pt x="71" y="777"/>
                    <a:pt x="132" y="827"/>
                  </a:cubicBezTo>
                  <a:cubicBezTo>
                    <a:pt x="91" y="545"/>
                    <a:pt x="142" y="27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3259650" y="1832975"/>
              <a:ext cx="7350" cy="23200"/>
            </a:xfrm>
            <a:custGeom>
              <a:rect b="b" l="l" r="r" t="t"/>
              <a:pathLst>
                <a:path extrusionOk="0" h="928" w="294">
                  <a:moveTo>
                    <a:pt x="102" y="1"/>
                  </a:moveTo>
                  <a:lnTo>
                    <a:pt x="102" y="1"/>
                  </a:lnTo>
                  <a:cubicBezTo>
                    <a:pt x="1" y="313"/>
                    <a:pt x="72" y="676"/>
                    <a:pt x="293" y="928"/>
                  </a:cubicBezTo>
                  <a:cubicBezTo>
                    <a:pt x="203" y="615"/>
                    <a:pt x="132" y="323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3274025" y="1844575"/>
              <a:ext cx="7325" cy="17650"/>
            </a:xfrm>
            <a:custGeom>
              <a:rect b="b" l="l" r="r" t="t"/>
              <a:pathLst>
                <a:path extrusionOk="0" h="706" w="293">
                  <a:moveTo>
                    <a:pt x="51" y="0"/>
                  </a:moveTo>
                  <a:cubicBezTo>
                    <a:pt x="1" y="252"/>
                    <a:pt x="91" y="545"/>
                    <a:pt x="293" y="706"/>
                  </a:cubicBezTo>
                  <a:cubicBezTo>
                    <a:pt x="202" y="454"/>
                    <a:pt x="132" y="252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3291425" y="1855650"/>
              <a:ext cx="6075" cy="13650"/>
            </a:xfrm>
            <a:custGeom>
              <a:rect b="b" l="l" r="r" t="t"/>
              <a:pathLst>
                <a:path extrusionOk="0" h="546" w="243">
                  <a:moveTo>
                    <a:pt x="51" y="1"/>
                  </a:moveTo>
                  <a:cubicBezTo>
                    <a:pt x="0" y="202"/>
                    <a:pt x="81" y="424"/>
                    <a:pt x="242" y="545"/>
                  </a:cubicBezTo>
                  <a:cubicBezTo>
                    <a:pt x="192" y="344"/>
                    <a:pt x="131" y="182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3314850" y="1870775"/>
              <a:ext cx="4075" cy="6575"/>
            </a:xfrm>
            <a:custGeom>
              <a:rect b="b" l="l" r="r" t="t"/>
              <a:pathLst>
                <a:path extrusionOk="0" h="263" w="163">
                  <a:moveTo>
                    <a:pt x="31" y="1"/>
                  </a:moveTo>
                  <a:lnTo>
                    <a:pt x="31" y="1"/>
                  </a:lnTo>
                  <a:cubicBezTo>
                    <a:pt x="1" y="112"/>
                    <a:pt x="51" y="222"/>
                    <a:pt x="162" y="263"/>
                  </a:cubicBezTo>
                  <a:cubicBezTo>
                    <a:pt x="162" y="152"/>
                    <a:pt x="122" y="7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3327100" y="1879600"/>
              <a:ext cx="3400" cy="2900"/>
            </a:xfrm>
            <a:custGeom>
              <a:rect b="b" l="l" r="r" t="t"/>
              <a:pathLst>
                <a:path extrusionOk="0" h="116" w="136">
                  <a:moveTo>
                    <a:pt x="35" y="1"/>
                  </a:moveTo>
                  <a:lnTo>
                    <a:pt x="35" y="1"/>
                  </a:lnTo>
                  <a:cubicBezTo>
                    <a:pt x="0" y="62"/>
                    <a:pt x="26" y="115"/>
                    <a:pt x="92" y="115"/>
                  </a:cubicBezTo>
                  <a:cubicBezTo>
                    <a:pt x="103" y="115"/>
                    <a:pt x="114" y="114"/>
                    <a:pt x="126" y="111"/>
                  </a:cubicBezTo>
                  <a:cubicBezTo>
                    <a:pt x="136" y="31"/>
                    <a:pt x="116" y="1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2994275" y="1735950"/>
              <a:ext cx="395200" cy="472075"/>
            </a:xfrm>
            <a:custGeom>
              <a:rect b="b" l="l" r="r" t="t"/>
              <a:pathLst>
                <a:path extrusionOk="0" h="18883" w="15808">
                  <a:moveTo>
                    <a:pt x="0" y="0"/>
                  </a:moveTo>
                  <a:cubicBezTo>
                    <a:pt x="948" y="484"/>
                    <a:pt x="1855" y="1059"/>
                    <a:pt x="2803" y="1573"/>
                  </a:cubicBezTo>
                  <a:cubicBezTo>
                    <a:pt x="8338" y="4708"/>
                    <a:pt x="13126" y="9608"/>
                    <a:pt x="15072" y="15767"/>
                  </a:cubicBezTo>
                  <a:cubicBezTo>
                    <a:pt x="15405" y="16775"/>
                    <a:pt x="15647" y="17824"/>
                    <a:pt x="15808" y="18882"/>
                  </a:cubicBezTo>
                  <a:cubicBezTo>
                    <a:pt x="15667" y="17824"/>
                    <a:pt x="15425" y="16786"/>
                    <a:pt x="15112" y="15757"/>
                  </a:cubicBezTo>
                  <a:cubicBezTo>
                    <a:pt x="13197" y="9557"/>
                    <a:pt x="8398" y="4648"/>
                    <a:pt x="2813" y="1533"/>
                  </a:cubicBezTo>
                  <a:cubicBezTo>
                    <a:pt x="1865" y="1039"/>
                    <a:pt x="958" y="4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3255125" y="1735325"/>
              <a:ext cx="15150" cy="4425"/>
            </a:xfrm>
            <a:custGeom>
              <a:rect b="b" l="l" r="r" t="t"/>
              <a:pathLst>
                <a:path extrusionOk="0" h="177" w="606">
                  <a:moveTo>
                    <a:pt x="204" y="1"/>
                  </a:moveTo>
                  <a:cubicBezTo>
                    <a:pt x="133" y="1"/>
                    <a:pt x="64" y="15"/>
                    <a:pt x="1" y="45"/>
                  </a:cubicBezTo>
                  <a:cubicBezTo>
                    <a:pt x="222" y="96"/>
                    <a:pt x="394" y="136"/>
                    <a:pt x="605" y="176"/>
                  </a:cubicBezTo>
                  <a:cubicBezTo>
                    <a:pt x="497" y="61"/>
                    <a:pt x="348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3244300" y="1740825"/>
              <a:ext cx="15375" cy="2950"/>
            </a:xfrm>
            <a:custGeom>
              <a:rect b="b" l="l" r="r" t="t"/>
              <a:pathLst>
                <a:path extrusionOk="0" h="118" w="615">
                  <a:moveTo>
                    <a:pt x="267" y="0"/>
                  </a:moveTo>
                  <a:cubicBezTo>
                    <a:pt x="172" y="0"/>
                    <a:pt x="79" y="23"/>
                    <a:pt x="0" y="67"/>
                  </a:cubicBezTo>
                  <a:cubicBezTo>
                    <a:pt x="212" y="98"/>
                    <a:pt x="383" y="118"/>
                    <a:pt x="615" y="118"/>
                  </a:cubicBezTo>
                  <a:cubicBezTo>
                    <a:pt x="513" y="38"/>
                    <a:pt x="388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3231950" y="1746925"/>
              <a:ext cx="16150" cy="2675"/>
            </a:xfrm>
            <a:custGeom>
              <a:rect b="b" l="l" r="r" t="t"/>
              <a:pathLst>
                <a:path extrusionOk="0" h="107" w="646">
                  <a:moveTo>
                    <a:pt x="331" y="1"/>
                  </a:moveTo>
                  <a:cubicBezTo>
                    <a:pt x="217" y="1"/>
                    <a:pt x="103" y="29"/>
                    <a:pt x="0" y="85"/>
                  </a:cubicBezTo>
                  <a:cubicBezTo>
                    <a:pt x="103" y="99"/>
                    <a:pt x="199" y="107"/>
                    <a:pt x="296" y="107"/>
                  </a:cubicBezTo>
                  <a:cubicBezTo>
                    <a:pt x="408" y="107"/>
                    <a:pt x="521" y="97"/>
                    <a:pt x="645" y="75"/>
                  </a:cubicBezTo>
                  <a:cubicBezTo>
                    <a:pt x="547" y="26"/>
                    <a:pt x="439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3217325" y="1754525"/>
              <a:ext cx="15900" cy="4125"/>
            </a:xfrm>
            <a:custGeom>
              <a:rect b="b" l="l" r="r" t="t"/>
              <a:pathLst>
                <a:path extrusionOk="0" h="165" w="636">
                  <a:moveTo>
                    <a:pt x="410" y="1"/>
                  </a:moveTo>
                  <a:cubicBezTo>
                    <a:pt x="263" y="1"/>
                    <a:pt x="112" y="53"/>
                    <a:pt x="0" y="165"/>
                  </a:cubicBezTo>
                  <a:cubicBezTo>
                    <a:pt x="232" y="124"/>
                    <a:pt x="424" y="94"/>
                    <a:pt x="635" y="44"/>
                  </a:cubicBezTo>
                  <a:cubicBezTo>
                    <a:pt x="565" y="16"/>
                    <a:pt x="488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3210525" y="1764100"/>
              <a:ext cx="5050" cy="2800"/>
            </a:xfrm>
            <a:custGeom>
              <a:rect b="b" l="l" r="r" t="t"/>
              <a:pathLst>
                <a:path extrusionOk="0" h="112" w="202">
                  <a:moveTo>
                    <a:pt x="130" y="0"/>
                  </a:moveTo>
                  <a:cubicBezTo>
                    <a:pt x="73" y="0"/>
                    <a:pt x="29" y="29"/>
                    <a:pt x="0" y="94"/>
                  </a:cubicBezTo>
                  <a:cubicBezTo>
                    <a:pt x="27" y="106"/>
                    <a:pt x="51" y="112"/>
                    <a:pt x="74" y="112"/>
                  </a:cubicBezTo>
                  <a:cubicBezTo>
                    <a:pt x="129" y="112"/>
                    <a:pt x="173" y="78"/>
                    <a:pt x="202" y="13"/>
                  </a:cubicBezTo>
                  <a:cubicBezTo>
                    <a:pt x="176" y="5"/>
                    <a:pt x="152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3189350" y="1771950"/>
              <a:ext cx="12875" cy="5600"/>
            </a:xfrm>
            <a:custGeom>
              <a:rect b="b" l="l" r="r" t="t"/>
              <a:pathLst>
                <a:path extrusionOk="0" h="224" w="515">
                  <a:moveTo>
                    <a:pt x="481" y="1"/>
                  </a:moveTo>
                  <a:cubicBezTo>
                    <a:pt x="293" y="1"/>
                    <a:pt x="124" y="81"/>
                    <a:pt x="0" y="224"/>
                  </a:cubicBezTo>
                  <a:cubicBezTo>
                    <a:pt x="192" y="183"/>
                    <a:pt x="353" y="113"/>
                    <a:pt x="514" y="2"/>
                  </a:cubicBezTo>
                  <a:cubicBezTo>
                    <a:pt x="503" y="1"/>
                    <a:pt x="492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3170700" y="1781300"/>
              <a:ext cx="10600" cy="2575"/>
            </a:xfrm>
            <a:custGeom>
              <a:rect b="b" l="l" r="r" t="t"/>
              <a:pathLst>
                <a:path extrusionOk="0" h="103" w="424">
                  <a:moveTo>
                    <a:pt x="424" y="1"/>
                  </a:moveTo>
                  <a:cubicBezTo>
                    <a:pt x="252" y="1"/>
                    <a:pt x="141" y="11"/>
                    <a:pt x="0" y="61"/>
                  </a:cubicBezTo>
                  <a:cubicBezTo>
                    <a:pt x="51" y="89"/>
                    <a:pt x="111" y="102"/>
                    <a:pt x="172" y="102"/>
                  </a:cubicBezTo>
                  <a:cubicBezTo>
                    <a:pt x="267" y="102"/>
                    <a:pt x="362" y="69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3274775" y="1735950"/>
              <a:ext cx="6575" cy="8325"/>
            </a:xfrm>
            <a:custGeom>
              <a:rect b="b" l="l" r="r" t="t"/>
              <a:pathLst>
                <a:path extrusionOk="0" h="333" w="263">
                  <a:moveTo>
                    <a:pt x="1" y="0"/>
                  </a:moveTo>
                  <a:lnTo>
                    <a:pt x="1" y="0"/>
                  </a:lnTo>
                  <a:cubicBezTo>
                    <a:pt x="71" y="131"/>
                    <a:pt x="142" y="222"/>
                    <a:pt x="253" y="333"/>
                  </a:cubicBezTo>
                  <a:cubicBezTo>
                    <a:pt x="263" y="172"/>
                    <a:pt x="152" y="2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3408350" y="1917900"/>
              <a:ext cx="4825" cy="16675"/>
            </a:xfrm>
            <a:custGeom>
              <a:rect b="b" l="l" r="r" t="t"/>
              <a:pathLst>
                <a:path extrusionOk="0" h="667" w="193">
                  <a:moveTo>
                    <a:pt x="1" y="1"/>
                  </a:moveTo>
                  <a:lnTo>
                    <a:pt x="1" y="1"/>
                  </a:lnTo>
                  <a:cubicBezTo>
                    <a:pt x="51" y="243"/>
                    <a:pt x="61" y="434"/>
                    <a:pt x="61" y="666"/>
                  </a:cubicBezTo>
                  <a:cubicBezTo>
                    <a:pt x="193" y="465"/>
                    <a:pt x="162" y="18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3399300" y="1929500"/>
              <a:ext cx="5800" cy="24975"/>
            </a:xfrm>
            <a:custGeom>
              <a:rect b="b" l="l" r="r" t="t"/>
              <a:pathLst>
                <a:path extrusionOk="0" h="999" w="232">
                  <a:moveTo>
                    <a:pt x="161" y="1"/>
                  </a:moveTo>
                  <a:lnTo>
                    <a:pt x="161" y="1"/>
                  </a:lnTo>
                  <a:cubicBezTo>
                    <a:pt x="111" y="353"/>
                    <a:pt x="61" y="676"/>
                    <a:pt x="0" y="999"/>
                  </a:cubicBezTo>
                  <a:cubicBezTo>
                    <a:pt x="171" y="706"/>
                    <a:pt x="232" y="343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3388450" y="1948150"/>
              <a:ext cx="5075" cy="26000"/>
            </a:xfrm>
            <a:custGeom>
              <a:rect b="b" l="l" r="r" t="t"/>
              <a:pathLst>
                <a:path extrusionOk="0" h="1040" w="203">
                  <a:moveTo>
                    <a:pt x="111" y="1"/>
                  </a:moveTo>
                  <a:cubicBezTo>
                    <a:pt x="61" y="354"/>
                    <a:pt x="41" y="686"/>
                    <a:pt x="1" y="1039"/>
                  </a:cubicBezTo>
                  <a:cubicBezTo>
                    <a:pt x="162" y="716"/>
                    <a:pt x="202" y="343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3381900" y="1957225"/>
              <a:ext cx="3550" cy="21200"/>
            </a:xfrm>
            <a:custGeom>
              <a:rect b="b" l="l" r="r" t="t"/>
              <a:pathLst>
                <a:path extrusionOk="0" h="848" w="142">
                  <a:moveTo>
                    <a:pt x="71" y="1"/>
                  </a:moveTo>
                  <a:cubicBezTo>
                    <a:pt x="11" y="293"/>
                    <a:pt x="0" y="575"/>
                    <a:pt x="41" y="847"/>
                  </a:cubicBezTo>
                  <a:cubicBezTo>
                    <a:pt x="121" y="575"/>
                    <a:pt x="142" y="283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3372825" y="1967800"/>
              <a:ext cx="3300" cy="18950"/>
            </a:xfrm>
            <a:custGeom>
              <a:rect b="b" l="l" r="r" t="t"/>
              <a:pathLst>
                <a:path extrusionOk="0" h="758" w="132">
                  <a:moveTo>
                    <a:pt x="81" y="1"/>
                  </a:moveTo>
                  <a:lnTo>
                    <a:pt x="81" y="1"/>
                  </a:lnTo>
                  <a:cubicBezTo>
                    <a:pt x="11" y="233"/>
                    <a:pt x="0" y="485"/>
                    <a:pt x="61" y="757"/>
                  </a:cubicBezTo>
                  <a:cubicBezTo>
                    <a:pt x="132" y="505"/>
                    <a:pt x="132" y="25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3363500" y="1980925"/>
              <a:ext cx="3300" cy="12125"/>
            </a:xfrm>
            <a:custGeom>
              <a:rect b="b" l="l" r="r" t="t"/>
              <a:pathLst>
                <a:path extrusionOk="0" h="485" w="132">
                  <a:moveTo>
                    <a:pt x="71" y="0"/>
                  </a:moveTo>
                  <a:cubicBezTo>
                    <a:pt x="0" y="141"/>
                    <a:pt x="0" y="343"/>
                    <a:pt x="51" y="464"/>
                  </a:cubicBezTo>
                  <a:cubicBezTo>
                    <a:pt x="41" y="464"/>
                    <a:pt x="41" y="484"/>
                    <a:pt x="51" y="484"/>
                  </a:cubicBezTo>
                  <a:cubicBezTo>
                    <a:pt x="71" y="484"/>
                    <a:pt x="81" y="464"/>
                    <a:pt x="81" y="464"/>
                  </a:cubicBezTo>
                  <a:cubicBezTo>
                    <a:pt x="132" y="313"/>
                    <a:pt x="132" y="151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3355525" y="1987450"/>
              <a:ext cx="3475" cy="2325"/>
            </a:xfrm>
            <a:custGeom>
              <a:rect b="b" l="l" r="r" t="t"/>
              <a:pathLst>
                <a:path extrusionOk="0" h="93" w="139">
                  <a:moveTo>
                    <a:pt x="76" y="1"/>
                  </a:moveTo>
                  <a:cubicBezTo>
                    <a:pt x="6" y="1"/>
                    <a:pt x="1" y="83"/>
                    <a:pt x="67" y="92"/>
                  </a:cubicBezTo>
                  <a:cubicBezTo>
                    <a:pt x="138" y="52"/>
                    <a:pt x="118" y="62"/>
                    <a:pt x="88" y="1"/>
                  </a:cubicBezTo>
                  <a:cubicBezTo>
                    <a:pt x="83" y="1"/>
                    <a:pt x="7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3250850" y="1794675"/>
              <a:ext cx="15650" cy="12375"/>
            </a:xfrm>
            <a:custGeom>
              <a:rect b="b" l="l" r="r" t="t"/>
              <a:pathLst>
                <a:path extrusionOk="0" h="495" w="626">
                  <a:moveTo>
                    <a:pt x="625" y="0"/>
                  </a:moveTo>
                  <a:lnTo>
                    <a:pt x="625" y="0"/>
                  </a:lnTo>
                  <a:cubicBezTo>
                    <a:pt x="373" y="51"/>
                    <a:pt x="141" y="222"/>
                    <a:pt x="0" y="454"/>
                  </a:cubicBezTo>
                  <a:lnTo>
                    <a:pt x="91" y="494"/>
                  </a:lnTo>
                  <a:cubicBezTo>
                    <a:pt x="172" y="272"/>
                    <a:pt x="373" y="81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3254375" y="1795425"/>
              <a:ext cx="24225" cy="18175"/>
            </a:xfrm>
            <a:custGeom>
              <a:rect b="b" l="l" r="r" t="t"/>
              <a:pathLst>
                <a:path extrusionOk="0" h="727" w="969">
                  <a:moveTo>
                    <a:pt x="968" y="0"/>
                  </a:moveTo>
                  <a:lnTo>
                    <a:pt x="968" y="0"/>
                  </a:lnTo>
                  <a:cubicBezTo>
                    <a:pt x="575" y="61"/>
                    <a:pt x="202" y="313"/>
                    <a:pt x="0" y="676"/>
                  </a:cubicBezTo>
                  <a:lnTo>
                    <a:pt x="71" y="726"/>
                  </a:lnTo>
                  <a:cubicBezTo>
                    <a:pt x="232" y="373"/>
                    <a:pt x="575" y="101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3258650" y="1801475"/>
              <a:ext cx="21450" cy="16900"/>
            </a:xfrm>
            <a:custGeom>
              <a:rect b="b" l="l" r="r" t="t"/>
              <a:pathLst>
                <a:path extrusionOk="0" h="676" w="858">
                  <a:moveTo>
                    <a:pt x="858" y="0"/>
                  </a:moveTo>
                  <a:lnTo>
                    <a:pt x="858" y="0"/>
                  </a:lnTo>
                  <a:cubicBezTo>
                    <a:pt x="515" y="101"/>
                    <a:pt x="202" y="323"/>
                    <a:pt x="1" y="635"/>
                  </a:cubicBezTo>
                  <a:lnTo>
                    <a:pt x="91" y="676"/>
                  </a:lnTo>
                  <a:cubicBezTo>
                    <a:pt x="243" y="373"/>
                    <a:pt x="535" y="121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3263950" y="1804250"/>
              <a:ext cx="28500" cy="20425"/>
            </a:xfrm>
            <a:custGeom>
              <a:rect b="b" l="l" r="r" t="t"/>
              <a:pathLst>
                <a:path extrusionOk="0" h="817" w="1140">
                  <a:moveTo>
                    <a:pt x="1140" y="0"/>
                  </a:moveTo>
                  <a:cubicBezTo>
                    <a:pt x="696" y="111"/>
                    <a:pt x="283" y="393"/>
                    <a:pt x="0" y="766"/>
                  </a:cubicBezTo>
                  <a:lnTo>
                    <a:pt x="81" y="817"/>
                  </a:lnTo>
                  <a:cubicBezTo>
                    <a:pt x="323" y="444"/>
                    <a:pt x="696" y="141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3271500" y="1814575"/>
              <a:ext cx="20200" cy="16925"/>
            </a:xfrm>
            <a:custGeom>
              <a:rect b="b" l="l" r="r" t="t"/>
              <a:pathLst>
                <a:path extrusionOk="0" h="677" w="808">
                  <a:moveTo>
                    <a:pt x="807" y="1"/>
                  </a:moveTo>
                  <a:cubicBezTo>
                    <a:pt x="475" y="81"/>
                    <a:pt x="162" y="313"/>
                    <a:pt x="1" y="636"/>
                  </a:cubicBezTo>
                  <a:lnTo>
                    <a:pt x="92" y="676"/>
                  </a:lnTo>
                  <a:cubicBezTo>
                    <a:pt x="213" y="363"/>
                    <a:pt x="485" y="11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3279575" y="1821125"/>
              <a:ext cx="19425" cy="15650"/>
            </a:xfrm>
            <a:custGeom>
              <a:rect b="b" l="l" r="r" t="t"/>
              <a:pathLst>
                <a:path extrusionOk="0" h="626" w="777">
                  <a:moveTo>
                    <a:pt x="777" y="1"/>
                  </a:moveTo>
                  <a:cubicBezTo>
                    <a:pt x="484" y="132"/>
                    <a:pt x="222" y="323"/>
                    <a:pt x="0" y="555"/>
                  </a:cubicBezTo>
                  <a:lnTo>
                    <a:pt x="71" y="626"/>
                  </a:lnTo>
                  <a:cubicBezTo>
                    <a:pt x="263" y="374"/>
                    <a:pt x="504" y="152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3288650" y="1832475"/>
              <a:ext cx="14375" cy="9850"/>
            </a:xfrm>
            <a:custGeom>
              <a:rect b="b" l="l" r="r" t="t"/>
              <a:pathLst>
                <a:path extrusionOk="0" h="394" w="575">
                  <a:moveTo>
                    <a:pt x="575" y="0"/>
                  </a:moveTo>
                  <a:lnTo>
                    <a:pt x="575" y="0"/>
                  </a:lnTo>
                  <a:cubicBezTo>
                    <a:pt x="363" y="51"/>
                    <a:pt x="162" y="172"/>
                    <a:pt x="0" y="333"/>
                  </a:cubicBezTo>
                  <a:lnTo>
                    <a:pt x="61" y="394"/>
                  </a:lnTo>
                  <a:cubicBezTo>
                    <a:pt x="202" y="232"/>
                    <a:pt x="373" y="91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299725" y="1840525"/>
              <a:ext cx="13900" cy="9100"/>
            </a:xfrm>
            <a:custGeom>
              <a:rect b="b" l="l" r="r" t="t"/>
              <a:pathLst>
                <a:path extrusionOk="0" h="364" w="556">
                  <a:moveTo>
                    <a:pt x="555" y="1"/>
                  </a:moveTo>
                  <a:cubicBezTo>
                    <a:pt x="354" y="51"/>
                    <a:pt x="162" y="142"/>
                    <a:pt x="1" y="283"/>
                  </a:cubicBezTo>
                  <a:lnTo>
                    <a:pt x="61" y="364"/>
                  </a:lnTo>
                  <a:cubicBezTo>
                    <a:pt x="203" y="213"/>
                    <a:pt x="364" y="82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311075" y="1848800"/>
              <a:ext cx="19175" cy="8650"/>
            </a:xfrm>
            <a:custGeom>
              <a:rect b="b" l="l" r="r" t="t"/>
              <a:pathLst>
                <a:path extrusionOk="0" h="346" w="767">
                  <a:moveTo>
                    <a:pt x="696" y="0"/>
                  </a:moveTo>
                  <a:cubicBezTo>
                    <a:pt x="439" y="0"/>
                    <a:pt x="195" y="100"/>
                    <a:pt x="1" y="285"/>
                  </a:cubicBezTo>
                  <a:lnTo>
                    <a:pt x="61" y="345"/>
                  </a:lnTo>
                  <a:cubicBezTo>
                    <a:pt x="232" y="144"/>
                    <a:pt x="484" y="23"/>
                    <a:pt x="767" y="3"/>
                  </a:cubicBezTo>
                  <a:cubicBezTo>
                    <a:pt x="743" y="1"/>
                    <a:pt x="719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3325200" y="1857675"/>
              <a:ext cx="13375" cy="7075"/>
            </a:xfrm>
            <a:custGeom>
              <a:rect b="b" l="l" r="r" t="t"/>
              <a:pathLst>
                <a:path extrusionOk="0" h="283" w="535">
                  <a:moveTo>
                    <a:pt x="534" y="0"/>
                  </a:moveTo>
                  <a:lnTo>
                    <a:pt x="534" y="0"/>
                  </a:lnTo>
                  <a:cubicBezTo>
                    <a:pt x="353" y="11"/>
                    <a:pt x="161" y="91"/>
                    <a:pt x="0" y="212"/>
                  </a:cubicBezTo>
                  <a:lnTo>
                    <a:pt x="61" y="283"/>
                  </a:lnTo>
                  <a:cubicBezTo>
                    <a:pt x="172" y="142"/>
                    <a:pt x="353" y="41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946125" y="1693175"/>
              <a:ext cx="378075" cy="313000"/>
            </a:xfrm>
            <a:custGeom>
              <a:rect b="b" l="l" r="r" t="t"/>
              <a:pathLst>
                <a:path extrusionOk="0" h="12520" w="15123">
                  <a:moveTo>
                    <a:pt x="533" y="117"/>
                  </a:moveTo>
                  <a:cubicBezTo>
                    <a:pt x="952" y="117"/>
                    <a:pt x="1574" y="295"/>
                    <a:pt x="1795" y="350"/>
                  </a:cubicBezTo>
                  <a:cubicBezTo>
                    <a:pt x="2562" y="562"/>
                    <a:pt x="3257" y="925"/>
                    <a:pt x="3943" y="1318"/>
                  </a:cubicBezTo>
                  <a:cubicBezTo>
                    <a:pt x="6745" y="2820"/>
                    <a:pt x="9316" y="4685"/>
                    <a:pt x="11322" y="7165"/>
                  </a:cubicBezTo>
                  <a:cubicBezTo>
                    <a:pt x="12340" y="8375"/>
                    <a:pt x="13268" y="9655"/>
                    <a:pt x="14195" y="10956"/>
                  </a:cubicBezTo>
                  <a:cubicBezTo>
                    <a:pt x="14407" y="11268"/>
                    <a:pt x="14629" y="11601"/>
                    <a:pt x="14760" y="11954"/>
                  </a:cubicBezTo>
                  <a:cubicBezTo>
                    <a:pt x="14780" y="12045"/>
                    <a:pt x="14810" y="12125"/>
                    <a:pt x="14780" y="12176"/>
                  </a:cubicBezTo>
                  <a:cubicBezTo>
                    <a:pt x="14760" y="12206"/>
                    <a:pt x="14730" y="12216"/>
                    <a:pt x="14679" y="12226"/>
                  </a:cubicBezTo>
                  <a:cubicBezTo>
                    <a:pt x="14655" y="12231"/>
                    <a:pt x="14630" y="12234"/>
                    <a:pt x="14602" y="12234"/>
                  </a:cubicBezTo>
                  <a:cubicBezTo>
                    <a:pt x="14479" y="12234"/>
                    <a:pt x="14324" y="12183"/>
                    <a:pt x="14175" y="12125"/>
                  </a:cubicBezTo>
                  <a:cubicBezTo>
                    <a:pt x="13822" y="11974"/>
                    <a:pt x="13490" y="11772"/>
                    <a:pt x="13157" y="11561"/>
                  </a:cubicBezTo>
                  <a:cubicBezTo>
                    <a:pt x="11473" y="10532"/>
                    <a:pt x="9840" y="9383"/>
                    <a:pt x="8469" y="7941"/>
                  </a:cubicBezTo>
                  <a:cubicBezTo>
                    <a:pt x="7663" y="7044"/>
                    <a:pt x="6705" y="6318"/>
                    <a:pt x="5828" y="5522"/>
                  </a:cubicBezTo>
                  <a:cubicBezTo>
                    <a:pt x="5102" y="4826"/>
                    <a:pt x="4396" y="4131"/>
                    <a:pt x="3610" y="3516"/>
                  </a:cubicBezTo>
                  <a:cubicBezTo>
                    <a:pt x="2783" y="2941"/>
                    <a:pt x="2299" y="1993"/>
                    <a:pt x="1402" y="1520"/>
                  </a:cubicBezTo>
                  <a:lnTo>
                    <a:pt x="1402" y="1520"/>
                  </a:lnTo>
                  <a:cubicBezTo>
                    <a:pt x="1402" y="1520"/>
                    <a:pt x="1402" y="1520"/>
                    <a:pt x="1402" y="1520"/>
                  </a:cubicBezTo>
                  <a:cubicBezTo>
                    <a:pt x="1411" y="1520"/>
                    <a:pt x="404" y="653"/>
                    <a:pt x="404" y="653"/>
                  </a:cubicBezTo>
                  <a:cubicBezTo>
                    <a:pt x="233" y="612"/>
                    <a:pt x="82" y="411"/>
                    <a:pt x="142" y="259"/>
                  </a:cubicBezTo>
                  <a:cubicBezTo>
                    <a:pt x="190" y="155"/>
                    <a:pt x="340" y="117"/>
                    <a:pt x="533" y="117"/>
                  </a:cubicBezTo>
                  <a:close/>
                  <a:moveTo>
                    <a:pt x="619" y="1"/>
                  </a:moveTo>
                  <a:cubicBezTo>
                    <a:pt x="343" y="1"/>
                    <a:pt x="116" y="54"/>
                    <a:pt x="61" y="219"/>
                  </a:cubicBezTo>
                  <a:cubicBezTo>
                    <a:pt x="1" y="431"/>
                    <a:pt x="192" y="653"/>
                    <a:pt x="394" y="683"/>
                  </a:cubicBezTo>
                  <a:cubicBezTo>
                    <a:pt x="394" y="683"/>
                    <a:pt x="1372" y="1570"/>
                    <a:pt x="1372" y="1580"/>
                  </a:cubicBezTo>
                  <a:cubicBezTo>
                    <a:pt x="2078" y="1963"/>
                    <a:pt x="2521" y="2669"/>
                    <a:pt x="3086" y="3223"/>
                  </a:cubicBezTo>
                  <a:cubicBezTo>
                    <a:pt x="3681" y="3748"/>
                    <a:pt x="4316" y="4232"/>
                    <a:pt x="4880" y="4796"/>
                  </a:cubicBezTo>
                  <a:cubicBezTo>
                    <a:pt x="5435" y="5361"/>
                    <a:pt x="6009" y="5915"/>
                    <a:pt x="6614" y="6429"/>
                  </a:cubicBezTo>
                  <a:cubicBezTo>
                    <a:pt x="7219" y="6964"/>
                    <a:pt x="7804" y="7488"/>
                    <a:pt x="8328" y="8083"/>
                  </a:cubicBezTo>
                  <a:cubicBezTo>
                    <a:pt x="9427" y="9252"/>
                    <a:pt x="10687" y="10260"/>
                    <a:pt x="12008" y="11147"/>
                  </a:cubicBezTo>
                  <a:cubicBezTo>
                    <a:pt x="12350" y="11359"/>
                    <a:pt x="12693" y="11571"/>
                    <a:pt x="13016" y="11793"/>
                  </a:cubicBezTo>
                  <a:cubicBezTo>
                    <a:pt x="13348" y="12014"/>
                    <a:pt x="13691" y="12226"/>
                    <a:pt x="14074" y="12397"/>
                  </a:cubicBezTo>
                  <a:cubicBezTo>
                    <a:pt x="14239" y="12455"/>
                    <a:pt x="14416" y="12519"/>
                    <a:pt x="14602" y="12519"/>
                  </a:cubicBezTo>
                  <a:cubicBezTo>
                    <a:pt x="14644" y="12519"/>
                    <a:pt x="14687" y="12516"/>
                    <a:pt x="14730" y="12508"/>
                  </a:cubicBezTo>
                  <a:cubicBezTo>
                    <a:pt x="15103" y="12448"/>
                    <a:pt x="15123" y="12115"/>
                    <a:pt x="15022" y="11853"/>
                  </a:cubicBezTo>
                  <a:cubicBezTo>
                    <a:pt x="14881" y="11450"/>
                    <a:pt x="14659" y="11107"/>
                    <a:pt x="14427" y="10764"/>
                  </a:cubicBezTo>
                  <a:cubicBezTo>
                    <a:pt x="13540" y="9454"/>
                    <a:pt x="12613" y="8143"/>
                    <a:pt x="11594" y="6913"/>
                  </a:cubicBezTo>
                  <a:cubicBezTo>
                    <a:pt x="10092" y="5048"/>
                    <a:pt x="8247" y="3435"/>
                    <a:pt x="6150" y="2235"/>
                  </a:cubicBezTo>
                  <a:cubicBezTo>
                    <a:pt x="5475" y="1822"/>
                    <a:pt x="4769" y="1439"/>
                    <a:pt x="4064" y="1076"/>
                  </a:cubicBezTo>
                  <a:cubicBezTo>
                    <a:pt x="3358" y="703"/>
                    <a:pt x="2612" y="350"/>
                    <a:pt x="1826" y="169"/>
                  </a:cubicBezTo>
                  <a:cubicBezTo>
                    <a:pt x="1610" y="132"/>
                    <a:pt x="1053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2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"/>
          <p:cNvSpPr txBox="1"/>
          <p:nvPr>
            <p:ph idx="1" type="body"/>
          </p:nvPr>
        </p:nvSpPr>
        <p:spPr>
          <a:xfrm>
            <a:off x="720000" y="1091225"/>
            <a:ext cx="7704000" cy="14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93" name="Google Shape;493;p22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18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494" name="Google Shape;494;p22"/>
          <p:cNvSpPr/>
          <p:nvPr/>
        </p:nvSpPr>
        <p:spPr>
          <a:xfrm flipH="1">
            <a:off x="-416125" y="4362971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5" name="Google Shape;495;p22"/>
          <p:cNvSpPr/>
          <p:nvPr/>
        </p:nvSpPr>
        <p:spPr>
          <a:xfrm>
            <a:off x="-79398" y="2899647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"/>
          <p:cNvSpPr txBox="1"/>
          <p:nvPr>
            <p:ph idx="1" type="subTitle"/>
          </p:nvPr>
        </p:nvSpPr>
        <p:spPr>
          <a:xfrm>
            <a:off x="4661291" y="1632225"/>
            <a:ext cx="3630300" cy="24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23"/>
          <p:cNvSpPr txBox="1"/>
          <p:nvPr>
            <p:ph idx="2" type="subTitle"/>
          </p:nvPr>
        </p:nvSpPr>
        <p:spPr>
          <a:xfrm>
            <a:off x="852400" y="1632225"/>
            <a:ext cx="3630300" cy="24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23"/>
          <p:cNvSpPr/>
          <p:nvPr/>
        </p:nvSpPr>
        <p:spPr>
          <a:xfrm>
            <a:off x="-416125" y="4298846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00" name="Google Shape;500;p23"/>
          <p:cNvSpPr/>
          <p:nvPr/>
        </p:nvSpPr>
        <p:spPr>
          <a:xfrm>
            <a:off x="8272125" y="232688"/>
            <a:ext cx="1414086" cy="1244565"/>
          </a:xfrm>
          <a:custGeom>
            <a:rect b="b" l="l" r="r" t="t"/>
            <a:pathLst>
              <a:path extrusionOk="0" h="12077" w="13722">
                <a:moveTo>
                  <a:pt x="6864" y="0"/>
                </a:moveTo>
                <a:cubicBezTo>
                  <a:pt x="4521" y="0"/>
                  <a:pt x="2291" y="1373"/>
                  <a:pt x="1311" y="3664"/>
                </a:cubicBezTo>
                <a:cubicBezTo>
                  <a:pt x="1" y="6728"/>
                  <a:pt x="1412" y="10277"/>
                  <a:pt x="4477" y="11588"/>
                </a:cubicBezTo>
                <a:cubicBezTo>
                  <a:pt x="5253" y="11920"/>
                  <a:pt x="6060" y="12077"/>
                  <a:pt x="6855" y="12077"/>
                </a:cubicBezTo>
                <a:cubicBezTo>
                  <a:pt x="9196" y="12077"/>
                  <a:pt x="11425" y="10710"/>
                  <a:pt x="12411" y="8422"/>
                </a:cubicBezTo>
                <a:cubicBezTo>
                  <a:pt x="13721" y="5357"/>
                  <a:pt x="12300" y="1809"/>
                  <a:pt x="9235" y="488"/>
                </a:cubicBezTo>
                <a:cubicBezTo>
                  <a:pt x="8461" y="157"/>
                  <a:pt x="7656" y="0"/>
                  <a:pt x="6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3"/>
          <p:cNvSpPr/>
          <p:nvPr/>
        </p:nvSpPr>
        <p:spPr>
          <a:xfrm>
            <a:off x="8430721" y="3746408"/>
            <a:ext cx="328507" cy="1026419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2" name="Google Shape;502;p23"/>
          <p:cNvSpPr/>
          <p:nvPr/>
        </p:nvSpPr>
        <p:spPr>
          <a:xfrm>
            <a:off x="8818761" y="4025756"/>
            <a:ext cx="169310" cy="627099"/>
          </a:xfrm>
          <a:custGeom>
            <a:rect b="b" l="l" r="r" t="t"/>
            <a:pathLst>
              <a:path extrusionOk="0" h="3100" w="837">
                <a:moveTo>
                  <a:pt x="338" y="1"/>
                </a:moveTo>
                <a:cubicBezTo>
                  <a:pt x="237" y="1"/>
                  <a:pt x="168" y="117"/>
                  <a:pt x="131" y="217"/>
                </a:cubicBezTo>
                <a:cubicBezTo>
                  <a:pt x="0" y="610"/>
                  <a:pt x="71" y="1023"/>
                  <a:pt x="131" y="1417"/>
                </a:cubicBezTo>
                <a:cubicBezTo>
                  <a:pt x="222" y="1941"/>
                  <a:pt x="323" y="2536"/>
                  <a:pt x="403" y="3080"/>
                </a:cubicBezTo>
                <a:cubicBezTo>
                  <a:pt x="475" y="3091"/>
                  <a:pt x="553" y="3099"/>
                  <a:pt x="627" y="3099"/>
                </a:cubicBezTo>
                <a:cubicBezTo>
                  <a:pt x="688" y="3099"/>
                  <a:pt x="747" y="3094"/>
                  <a:pt x="797" y="3080"/>
                </a:cubicBezTo>
                <a:cubicBezTo>
                  <a:pt x="837" y="2334"/>
                  <a:pt x="837" y="1568"/>
                  <a:pt x="756" y="761"/>
                </a:cubicBezTo>
                <a:cubicBezTo>
                  <a:pt x="746" y="560"/>
                  <a:pt x="706" y="318"/>
                  <a:pt x="605" y="156"/>
                </a:cubicBezTo>
                <a:cubicBezTo>
                  <a:pt x="555" y="76"/>
                  <a:pt x="474" y="25"/>
                  <a:pt x="373" y="5"/>
                </a:cubicBezTo>
                <a:cubicBezTo>
                  <a:pt x="361" y="2"/>
                  <a:pt x="350" y="1"/>
                  <a:pt x="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3" name="Google Shape;503;p23"/>
          <p:cNvSpPr/>
          <p:nvPr/>
        </p:nvSpPr>
        <p:spPr>
          <a:xfrm>
            <a:off x="100531" y="3261913"/>
            <a:ext cx="429888" cy="1176827"/>
          </a:xfrm>
          <a:custGeom>
            <a:rect b="b" l="l" r="r" t="t"/>
            <a:pathLst>
              <a:path extrusionOk="0" h="7676" w="2804">
                <a:moveTo>
                  <a:pt x="1422" y="1"/>
                </a:moveTo>
                <a:cubicBezTo>
                  <a:pt x="1350" y="1"/>
                  <a:pt x="1288" y="49"/>
                  <a:pt x="1251" y="123"/>
                </a:cubicBezTo>
                <a:cubicBezTo>
                  <a:pt x="1211" y="184"/>
                  <a:pt x="1211" y="274"/>
                  <a:pt x="1211" y="345"/>
                </a:cubicBezTo>
                <a:cubicBezTo>
                  <a:pt x="1221" y="1030"/>
                  <a:pt x="1241" y="1736"/>
                  <a:pt x="1301" y="2401"/>
                </a:cubicBezTo>
                <a:cubicBezTo>
                  <a:pt x="1271" y="2351"/>
                  <a:pt x="1211" y="2280"/>
                  <a:pt x="1160" y="2250"/>
                </a:cubicBezTo>
                <a:cubicBezTo>
                  <a:pt x="1135" y="2225"/>
                  <a:pt x="1103" y="2214"/>
                  <a:pt x="1069" y="2214"/>
                </a:cubicBezTo>
                <a:cubicBezTo>
                  <a:pt x="1007" y="2214"/>
                  <a:pt x="941" y="2252"/>
                  <a:pt x="908" y="2311"/>
                </a:cubicBezTo>
                <a:cubicBezTo>
                  <a:pt x="858" y="2381"/>
                  <a:pt x="858" y="2492"/>
                  <a:pt x="878" y="2593"/>
                </a:cubicBezTo>
                <a:cubicBezTo>
                  <a:pt x="878" y="2684"/>
                  <a:pt x="888" y="2795"/>
                  <a:pt x="908" y="2885"/>
                </a:cubicBezTo>
                <a:cubicBezTo>
                  <a:pt x="918" y="2905"/>
                  <a:pt x="918" y="2926"/>
                  <a:pt x="908" y="2936"/>
                </a:cubicBezTo>
                <a:cubicBezTo>
                  <a:pt x="898" y="2956"/>
                  <a:pt x="878" y="2956"/>
                  <a:pt x="848" y="2966"/>
                </a:cubicBezTo>
                <a:cubicBezTo>
                  <a:pt x="737" y="2986"/>
                  <a:pt x="717" y="3137"/>
                  <a:pt x="737" y="3258"/>
                </a:cubicBezTo>
                <a:cubicBezTo>
                  <a:pt x="777" y="3631"/>
                  <a:pt x="807" y="4055"/>
                  <a:pt x="939" y="4408"/>
                </a:cubicBezTo>
                <a:cubicBezTo>
                  <a:pt x="697" y="4004"/>
                  <a:pt x="596" y="3551"/>
                  <a:pt x="445" y="3107"/>
                </a:cubicBezTo>
                <a:cubicBezTo>
                  <a:pt x="394" y="2956"/>
                  <a:pt x="283" y="2795"/>
                  <a:pt x="122" y="2744"/>
                </a:cubicBezTo>
                <a:cubicBezTo>
                  <a:pt x="1" y="2865"/>
                  <a:pt x="21" y="3057"/>
                  <a:pt x="51" y="3218"/>
                </a:cubicBezTo>
                <a:cubicBezTo>
                  <a:pt x="142" y="3672"/>
                  <a:pt x="324" y="4115"/>
                  <a:pt x="505" y="4539"/>
                </a:cubicBezTo>
                <a:cubicBezTo>
                  <a:pt x="626" y="4791"/>
                  <a:pt x="747" y="5033"/>
                  <a:pt x="918" y="5234"/>
                </a:cubicBezTo>
                <a:cubicBezTo>
                  <a:pt x="1100" y="5436"/>
                  <a:pt x="1352" y="5587"/>
                  <a:pt x="1614" y="5597"/>
                </a:cubicBezTo>
                <a:cubicBezTo>
                  <a:pt x="1634" y="6273"/>
                  <a:pt x="1705" y="6908"/>
                  <a:pt x="1745" y="7583"/>
                </a:cubicBezTo>
                <a:cubicBezTo>
                  <a:pt x="1793" y="7632"/>
                  <a:pt x="1894" y="7675"/>
                  <a:pt x="1978" y="7675"/>
                </a:cubicBezTo>
                <a:cubicBezTo>
                  <a:pt x="2017" y="7675"/>
                  <a:pt x="2052" y="7666"/>
                  <a:pt x="2078" y="7644"/>
                </a:cubicBezTo>
                <a:cubicBezTo>
                  <a:pt x="2148" y="7593"/>
                  <a:pt x="2148" y="7513"/>
                  <a:pt x="2148" y="7442"/>
                </a:cubicBezTo>
                <a:cubicBezTo>
                  <a:pt x="2148" y="6757"/>
                  <a:pt x="2158" y="6091"/>
                  <a:pt x="2179" y="5416"/>
                </a:cubicBezTo>
                <a:cubicBezTo>
                  <a:pt x="2299" y="5385"/>
                  <a:pt x="2400" y="5345"/>
                  <a:pt x="2481" y="5275"/>
                </a:cubicBezTo>
                <a:cubicBezTo>
                  <a:pt x="2612" y="5164"/>
                  <a:pt x="2662" y="4972"/>
                  <a:pt x="2683" y="4811"/>
                </a:cubicBezTo>
                <a:cubicBezTo>
                  <a:pt x="2783" y="4226"/>
                  <a:pt x="2804" y="3652"/>
                  <a:pt x="2733" y="3067"/>
                </a:cubicBezTo>
                <a:cubicBezTo>
                  <a:pt x="2733" y="2996"/>
                  <a:pt x="2723" y="2926"/>
                  <a:pt x="2683" y="2875"/>
                </a:cubicBezTo>
                <a:cubicBezTo>
                  <a:pt x="2651" y="2843"/>
                  <a:pt x="2611" y="2824"/>
                  <a:pt x="2573" y="2824"/>
                </a:cubicBezTo>
                <a:cubicBezTo>
                  <a:pt x="2551" y="2824"/>
                  <a:pt x="2530" y="2830"/>
                  <a:pt x="2511" y="2845"/>
                </a:cubicBezTo>
                <a:cubicBezTo>
                  <a:pt x="2471" y="2865"/>
                  <a:pt x="2461" y="2905"/>
                  <a:pt x="2451" y="2946"/>
                </a:cubicBezTo>
                <a:cubicBezTo>
                  <a:pt x="2370" y="3208"/>
                  <a:pt x="2380" y="3480"/>
                  <a:pt x="2380" y="3762"/>
                </a:cubicBezTo>
                <a:cubicBezTo>
                  <a:pt x="2380" y="4166"/>
                  <a:pt x="2320" y="4609"/>
                  <a:pt x="2259" y="5012"/>
                </a:cubicBezTo>
                <a:cubicBezTo>
                  <a:pt x="2259" y="4085"/>
                  <a:pt x="2249" y="3178"/>
                  <a:pt x="2219" y="2260"/>
                </a:cubicBezTo>
                <a:cubicBezTo>
                  <a:pt x="2219" y="2190"/>
                  <a:pt x="2209" y="2099"/>
                  <a:pt x="2168" y="2038"/>
                </a:cubicBezTo>
                <a:cubicBezTo>
                  <a:pt x="2139" y="1986"/>
                  <a:pt x="2076" y="1956"/>
                  <a:pt x="2021" y="1956"/>
                </a:cubicBezTo>
                <a:cubicBezTo>
                  <a:pt x="2001" y="1956"/>
                  <a:pt x="1983" y="1960"/>
                  <a:pt x="1967" y="1968"/>
                </a:cubicBezTo>
                <a:cubicBezTo>
                  <a:pt x="1896" y="2008"/>
                  <a:pt x="1896" y="2109"/>
                  <a:pt x="1896" y="2190"/>
                </a:cubicBezTo>
                <a:cubicBezTo>
                  <a:pt x="1906" y="2744"/>
                  <a:pt x="1856" y="3319"/>
                  <a:pt x="1866" y="3873"/>
                </a:cubicBezTo>
                <a:cubicBezTo>
                  <a:pt x="1765" y="2674"/>
                  <a:pt x="1674" y="1464"/>
                  <a:pt x="1574" y="274"/>
                </a:cubicBezTo>
                <a:cubicBezTo>
                  <a:pt x="1574" y="173"/>
                  <a:pt x="1543" y="32"/>
                  <a:pt x="1443" y="2"/>
                </a:cubicBezTo>
                <a:cubicBezTo>
                  <a:pt x="1436" y="1"/>
                  <a:pt x="1429" y="1"/>
                  <a:pt x="1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2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000000" dist="28575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4"/>
          <p:cNvSpPr txBox="1"/>
          <p:nvPr>
            <p:ph idx="1" type="subTitle"/>
          </p:nvPr>
        </p:nvSpPr>
        <p:spPr>
          <a:xfrm>
            <a:off x="713225" y="1259625"/>
            <a:ext cx="3716700" cy="29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7" name="Google Shape;507;p24"/>
          <p:cNvSpPr txBox="1"/>
          <p:nvPr>
            <p:ph idx="2" type="subTitle"/>
          </p:nvPr>
        </p:nvSpPr>
        <p:spPr>
          <a:xfrm>
            <a:off x="4713950" y="1259625"/>
            <a:ext cx="3716700" cy="29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8" name="Google Shape;508;p2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276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09" name="Google Shape;509;p24"/>
          <p:cNvSpPr/>
          <p:nvPr/>
        </p:nvSpPr>
        <p:spPr>
          <a:xfrm>
            <a:off x="-415358" y="4359853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0" name="Google Shape;510;p24"/>
          <p:cNvSpPr/>
          <p:nvPr/>
        </p:nvSpPr>
        <p:spPr>
          <a:xfrm>
            <a:off x="-416125" y="4326503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511" name="Google Shape;511;p24"/>
          <p:cNvGrpSpPr/>
          <p:nvPr/>
        </p:nvGrpSpPr>
        <p:grpSpPr>
          <a:xfrm flipH="1" rot="-613165">
            <a:off x="8074131" y="-486895"/>
            <a:ext cx="1701310" cy="1601283"/>
            <a:chOff x="5515350" y="1266150"/>
            <a:chExt cx="805775" cy="758400"/>
          </a:xfrm>
        </p:grpSpPr>
        <p:sp>
          <p:nvSpPr>
            <p:cNvPr id="512" name="Google Shape;512;p24"/>
            <p:cNvSpPr/>
            <p:nvPr/>
          </p:nvSpPr>
          <p:spPr>
            <a:xfrm>
              <a:off x="5648925" y="1292875"/>
              <a:ext cx="672200" cy="731675"/>
            </a:xfrm>
            <a:custGeom>
              <a:rect b="b" l="l" r="r" t="t"/>
              <a:pathLst>
                <a:path extrusionOk="0" h="29267" w="26888">
                  <a:moveTo>
                    <a:pt x="18856" y="25556"/>
                  </a:moveTo>
                  <a:cubicBezTo>
                    <a:pt x="19673" y="25556"/>
                    <a:pt x="20484" y="25631"/>
                    <a:pt x="21282" y="25818"/>
                  </a:cubicBezTo>
                  <a:cubicBezTo>
                    <a:pt x="22371" y="26071"/>
                    <a:pt x="23188" y="26504"/>
                    <a:pt x="23712" y="27089"/>
                  </a:cubicBezTo>
                  <a:cubicBezTo>
                    <a:pt x="23964" y="27381"/>
                    <a:pt x="24065" y="27663"/>
                    <a:pt x="23994" y="27915"/>
                  </a:cubicBezTo>
                  <a:cubicBezTo>
                    <a:pt x="23893" y="28258"/>
                    <a:pt x="23530" y="28561"/>
                    <a:pt x="22986" y="28732"/>
                  </a:cubicBezTo>
                  <a:cubicBezTo>
                    <a:pt x="22573" y="28853"/>
                    <a:pt x="22099" y="28883"/>
                    <a:pt x="21696" y="28883"/>
                  </a:cubicBezTo>
                  <a:cubicBezTo>
                    <a:pt x="21608" y="28884"/>
                    <a:pt x="21521" y="28885"/>
                    <a:pt x="21435" y="28885"/>
                  </a:cubicBezTo>
                  <a:cubicBezTo>
                    <a:pt x="18711" y="28885"/>
                    <a:pt x="16491" y="28270"/>
                    <a:pt x="14830" y="27048"/>
                  </a:cubicBezTo>
                  <a:cubicBezTo>
                    <a:pt x="14568" y="26857"/>
                    <a:pt x="14185" y="26514"/>
                    <a:pt x="14064" y="26121"/>
                  </a:cubicBezTo>
                  <a:cubicBezTo>
                    <a:pt x="15645" y="25841"/>
                    <a:pt x="17260" y="25556"/>
                    <a:pt x="18856" y="25556"/>
                  </a:cubicBezTo>
                  <a:close/>
                  <a:moveTo>
                    <a:pt x="26131" y="0"/>
                  </a:moveTo>
                  <a:lnTo>
                    <a:pt x="25768" y="101"/>
                  </a:lnTo>
                  <a:cubicBezTo>
                    <a:pt x="26484" y="2783"/>
                    <a:pt x="25617" y="5868"/>
                    <a:pt x="23601" y="7783"/>
                  </a:cubicBezTo>
                  <a:cubicBezTo>
                    <a:pt x="23420" y="7964"/>
                    <a:pt x="23238" y="8126"/>
                    <a:pt x="23047" y="8287"/>
                  </a:cubicBezTo>
                  <a:cubicBezTo>
                    <a:pt x="22764" y="8529"/>
                    <a:pt x="22462" y="8781"/>
                    <a:pt x="22200" y="9073"/>
                  </a:cubicBezTo>
                  <a:cubicBezTo>
                    <a:pt x="20829" y="10535"/>
                    <a:pt x="20425" y="12562"/>
                    <a:pt x="21000" y="15082"/>
                  </a:cubicBezTo>
                  <a:lnTo>
                    <a:pt x="21050" y="15314"/>
                  </a:lnTo>
                  <a:cubicBezTo>
                    <a:pt x="21363" y="16644"/>
                    <a:pt x="21675" y="18016"/>
                    <a:pt x="21171" y="19266"/>
                  </a:cubicBezTo>
                  <a:cubicBezTo>
                    <a:pt x="20657" y="20566"/>
                    <a:pt x="19982" y="21524"/>
                    <a:pt x="19075" y="22300"/>
                  </a:cubicBezTo>
                  <a:cubicBezTo>
                    <a:pt x="18097" y="23137"/>
                    <a:pt x="16847" y="23812"/>
                    <a:pt x="15223" y="24397"/>
                  </a:cubicBezTo>
                  <a:cubicBezTo>
                    <a:pt x="14538" y="24639"/>
                    <a:pt x="13822" y="24951"/>
                    <a:pt x="13671" y="25657"/>
                  </a:cubicBezTo>
                  <a:cubicBezTo>
                    <a:pt x="13661" y="25708"/>
                    <a:pt x="13651" y="25758"/>
                    <a:pt x="13651" y="25808"/>
                  </a:cubicBezTo>
                  <a:cubicBezTo>
                    <a:pt x="12080" y="26097"/>
                    <a:pt x="10481" y="26370"/>
                    <a:pt x="8900" y="26370"/>
                  </a:cubicBezTo>
                  <a:cubicBezTo>
                    <a:pt x="8330" y="26370"/>
                    <a:pt x="7762" y="26335"/>
                    <a:pt x="7199" y="26252"/>
                  </a:cubicBezTo>
                  <a:cubicBezTo>
                    <a:pt x="6342" y="26111"/>
                    <a:pt x="5485" y="25869"/>
                    <a:pt x="4658" y="25647"/>
                  </a:cubicBezTo>
                  <a:cubicBezTo>
                    <a:pt x="3973" y="25456"/>
                    <a:pt x="3247" y="25254"/>
                    <a:pt x="2531" y="25113"/>
                  </a:cubicBezTo>
                  <a:cubicBezTo>
                    <a:pt x="1797" y="24968"/>
                    <a:pt x="1030" y="24888"/>
                    <a:pt x="260" y="24888"/>
                  </a:cubicBezTo>
                  <a:cubicBezTo>
                    <a:pt x="174" y="24888"/>
                    <a:pt x="87" y="24889"/>
                    <a:pt x="1" y="24891"/>
                  </a:cubicBezTo>
                  <a:lnTo>
                    <a:pt x="1" y="25264"/>
                  </a:lnTo>
                  <a:cubicBezTo>
                    <a:pt x="52" y="25263"/>
                    <a:pt x="104" y="25263"/>
                    <a:pt x="156" y="25263"/>
                  </a:cubicBezTo>
                  <a:cubicBezTo>
                    <a:pt x="932" y="25263"/>
                    <a:pt x="1714" y="25334"/>
                    <a:pt x="2461" y="25476"/>
                  </a:cubicBezTo>
                  <a:cubicBezTo>
                    <a:pt x="3166" y="25617"/>
                    <a:pt x="3872" y="25818"/>
                    <a:pt x="4547" y="26010"/>
                  </a:cubicBezTo>
                  <a:cubicBezTo>
                    <a:pt x="5394" y="26232"/>
                    <a:pt x="6251" y="26484"/>
                    <a:pt x="7128" y="26615"/>
                  </a:cubicBezTo>
                  <a:cubicBezTo>
                    <a:pt x="7712" y="26701"/>
                    <a:pt x="8299" y="26738"/>
                    <a:pt x="8885" y="26738"/>
                  </a:cubicBezTo>
                  <a:cubicBezTo>
                    <a:pt x="10495" y="26738"/>
                    <a:pt x="12107" y="26462"/>
                    <a:pt x="13681" y="26181"/>
                  </a:cubicBezTo>
                  <a:cubicBezTo>
                    <a:pt x="13802" y="26575"/>
                    <a:pt x="14104" y="26978"/>
                    <a:pt x="14608" y="27341"/>
                  </a:cubicBezTo>
                  <a:cubicBezTo>
                    <a:pt x="16332" y="28621"/>
                    <a:pt x="18641" y="29266"/>
                    <a:pt x="21444" y="29266"/>
                  </a:cubicBezTo>
                  <a:cubicBezTo>
                    <a:pt x="21534" y="29266"/>
                    <a:pt x="21615" y="29266"/>
                    <a:pt x="21726" y="29226"/>
                  </a:cubicBezTo>
                  <a:cubicBezTo>
                    <a:pt x="22149" y="29206"/>
                    <a:pt x="22653" y="29196"/>
                    <a:pt x="23127" y="29045"/>
                  </a:cubicBezTo>
                  <a:cubicBezTo>
                    <a:pt x="23782" y="28843"/>
                    <a:pt x="24246" y="28440"/>
                    <a:pt x="24367" y="27976"/>
                  </a:cubicBezTo>
                  <a:cubicBezTo>
                    <a:pt x="24438" y="27714"/>
                    <a:pt x="24438" y="27290"/>
                    <a:pt x="24004" y="26817"/>
                  </a:cubicBezTo>
                  <a:cubicBezTo>
                    <a:pt x="23430" y="26171"/>
                    <a:pt x="22542" y="25698"/>
                    <a:pt x="21383" y="25425"/>
                  </a:cubicBezTo>
                  <a:cubicBezTo>
                    <a:pt x="20559" y="25232"/>
                    <a:pt x="19726" y="25156"/>
                    <a:pt x="18890" y="25156"/>
                  </a:cubicBezTo>
                  <a:cubicBezTo>
                    <a:pt x="17279" y="25156"/>
                    <a:pt x="15657" y="25439"/>
                    <a:pt x="14064" y="25718"/>
                  </a:cubicBezTo>
                  <a:cubicBezTo>
                    <a:pt x="14165" y="25204"/>
                    <a:pt x="14780" y="24941"/>
                    <a:pt x="15365" y="24740"/>
                  </a:cubicBezTo>
                  <a:cubicBezTo>
                    <a:pt x="17028" y="24145"/>
                    <a:pt x="18318" y="23439"/>
                    <a:pt x="19327" y="22582"/>
                  </a:cubicBezTo>
                  <a:cubicBezTo>
                    <a:pt x="20284" y="21766"/>
                    <a:pt x="20990" y="20758"/>
                    <a:pt x="21534" y="19397"/>
                  </a:cubicBezTo>
                  <a:cubicBezTo>
                    <a:pt x="22089" y="18036"/>
                    <a:pt x="21746" y="16594"/>
                    <a:pt x="21434" y="15213"/>
                  </a:cubicBezTo>
                  <a:lnTo>
                    <a:pt x="21383" y="14991"/>
                  </a:lnTo>
                  <a:cubicBezTo>
                    <a:pt x="20829" y="12562"/>
                    <a:pt x="21182" y="10707"/>
                    <a:pt x="22482" y="9325"/>
                  </a:cubicBezTo>
                  <a:cubicBezTo>
                    <a:pt x="22734" y="9063"/>
                    <a:pt x="23026" y="8811"/>
                    <a:pt x="23299" y="8569"/>
                  </a:cubicBezTo>
                  <a:cubicBezTo>
                    <a:pt x="23490" y="8408"/>
                    <a:pt x="23682" y="8227"/>
                    <a:pt x="23863" y="8055"/>
                  </a:cubicBezTo>
                  <a:cubicBezTo>
                    <a:pt x="25970" y="6049"/>
                    <a:pt x="26888" y="2813"/>
                    <a:pt x="2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5515350" y="1266150"/>
              <a:ext cx="798975" cy="758400"/>
            </a:xfrm>
            <a:custGeom>
              <a:rect b="b" l="l" r="r" t="t"/>
              <a:pathLst>
                <a:path extrusionOk="0" h="30336" w="31959">
                  <a:moveTo>
                    <a:pt x="24525" y="26517"/>
                  </a:moveTo>
                  <a:cubicBezTo>
                    <a:pt x="26074" y="26517"/>
                    <a:pt x="27574" y="26752"/>
                    <a:pt x="28934" y="27432"/>
                  </a:cubicBezTo>
                  <a:cubicBezTo>
                    <a:pt x="29408" y="27674"/>
                    <a:pt x="29912" y="28117"/>
                    <a:pt x="29801" y="28551"/>
                  </a:cubicBezTo>
                  <a:cubicBezTo>
                    <a:pt x="29761" y="28702"/>
                    <a:pt x="29640" y="28874"/>
                    <a:pt x="29438" y="29035"/>
                  </a:cubicBezTo>
                  <a:cubicBezTo>
                    <a:pt x="28790" y="29563"/>
                    <a:pt x="27908" y="29824"/>
                    <a:pt x="26710" y="29824"/>
                  </a:cubicBezTo>
                  <a:cubicBezTo>
                    <a:pt x="26398" y="29824"/>
                    <a:pt x="26064" y="29806"/>
                    <a:pt x="25708" y="29771"/>
                  </a:cubicBezTo>
                  <a:cubicBezTo>
                    <a:pt x="23631" y="29579"/>
                    <a:pt x="21827" y="29035"/>
                    <a:pt x="20365" y="28158"/>
                  </a:cubicBezTo>
                  <a:cubicBezTo>
                    <a:pt x="20103" y="27996"/>
                    <a:pt x="19881" y="27865"/>
                    <a:pt x="19750" y="27674"/>
                  </a:cubicBezTo>
                  <a:cubicBezTo>
                    <a:pt x="19619" y="27513"/>
                    <a:pt x="19548" y="27291"/>
                    <a:pt x="19518" y="27069"/>
                  </a:cubicBezTo>
                  <a:cubicBezTo>
                    <a:pt x="19679" y="27039"/>
                    <a:pt x="19861" y="27008"/>
                    <a:pt x="20022" y="26978"/>
                  </a:cubicBezTo>
                  <a:cubicBezTo>
                    <a:pt x="21515" y="26732"/>
                    <a:pt x="23043" y="26517"/>
                    <a:pt x="24525" y="26517"/>
                  </a:cubicBezTo>
                  <a:close/>
                  <a:moveTo>
                    <a:pt x="28430" y="1"/>
                  </a:moveTo>
                  <a:cubicBezTo>
                    <a:pt x="28289" y="1"/>
                    <a:pt x="28178" y="112"/>
                    <a:pt x="28178" y="253"/>
                  </a:cubicBezTo>
                  <a:cubicBezTo>
                    <a:pt x="28178" y="394"/>
                    <a:pt x="28289" y="505"/>
                    <a:pt x="28430" y="505"/>
                  </a:cubicBezTo>
                  <a:lnTo>
                    <a:pt x="30265" y="505"/>
                  </a:lnTo>
                  <a:cubicBezTo>
                    <a:pt x="30799" y="505"/>
                    <a:pt x="31111" y="1271"/>
                    <a:pt x="31222" y="2007"/>
                  </a:cubicBezTo>
                  <a:cubicBezTo>
                    <a:pt x="31414" y="3237"/>
                    <a:pt x="30960" y="4578"/>
                    <a:pt x="30043" y="5434"/>
                  </a:cubicBezTo>
                  <a:cubicBezTo>
                    <a:pt x="29640" y="5807"/>
                    <a:pt x="29146" y="6100"/>
                    <a:pt x="28631" y="6402"/>
                  </a:cubicBezTo>
                  <a:cubicBezTo>
                    <a:pt x="28188" y="6654"/>
                    <a:pt x="27744" y="6916"/>
                    <a:pt x="27341" y="7239"/>
                  </a:cubicBezTo>
                  <a:cubicBezTo>
                    <a:pt x="25970" y="8368"/>
                    <a:pt x="25153" y="10253"/>
                    <a:pt x="25103" y="12431"/>
                  </a:cubicBezTo>
                  <a:cubicBezTo>
                    <a:pt x="25073" y="13439"/>
                    <a:pt x="25305" y="14427"/>
                    <a:pt x="25526" y="15375"/>
                  </a:cubicBezTo>
                  <a:cubicBezTo>
                    <a:pt x="25748" y="16282"/>
                    <a:pt x="25950" y="17139"/>
                    <a:pt x="25930" y="18006"/>
                  </a:cubicBezTo>
                  <a:cubicBezTo>
                    <a:pt x="25920" y="19478"/>
                    <a:pt x="25264" y="21121"/>
                    <a:pt x="24307" y="22099"/>
                  </a:cubicBezTo>
                  <a:cubicBezTo>
                    <a:pt x="23682" y="22744"/>
                    <a:pt x="22905" y="23167"/>
                    <a:pt x="22089" y="23621"/>
                  </a:cubicBezTo>
                  <a:cubicBezTo>
                    <a:pt x="21514" y="23954"/>
                    <a:pt x="20919" y="24287"/>
                    <a:pt x="20375" y="24700"/>
                  </a:cubicBezTo>
                  <a:cubicBezTo>
                    <a:pt x="19780" y="25154"/>
                    <a:pt x="19407" y="25607"/>
                    <a:pt x="19195" y="26111"/>
                  </a:cubicBezTo>
                  <a:cubicBezTo>
                    <a:pt x="19115" y="26303"/>
                    <a:pt x="19064" y="26484"/>
                    <a:pt x="19044" y="26676"/>
                  </a:cubicBezTo>
                  <a:cubicBezTo>
                    <a:pt x="19004" y="26676"/>
                    <a:pt x="18974" y="26686"/>
                    <a:pt x="18943" y="26686"/>
                  </a:cubicBezTo>
                  <a:cubicBezTo>
                    <a:pt x="17505" y="26939"/>
                    <a:pt x="16026" y="27201"/>
                    <a:pt x="14608" y="27201"/>
                  </a:cubicBezTo>
                  <a:cubicBezTo>
                    <a:pt x="14446" y="27201"/>
                    <a:pt x="14285" y="27197"/>
                    <a:pt x="14125" y="27190"/>
                  </a:cubicBezTo>
                  <a:cubicBezTo>
                    <a:pt x="12794" y="27129"/>
                    <a:pt x="11493" y="26666"/>
                    <a:pt x="10233" y="26202"/>
                  </a:cubicBezTo>
                  <a:cubicBezTo>
                    <a:pt x="9618" y="25970"/>
                    <a:pt x="8983" y="25728"/>
                    <a:pt x="8338" y="25557"/>
                  </a:cubicBezTo>
                  <a:cubicBezTo>
                    <a:pt x="6325" y="24983"/>
                    <a:pt x="4247" y="24868"/>
                    <a:pt x="2195" y="24868"/>
                  </a:cubicBezTo>
                  <a:cubicBezTo>
                    <a:pt x="1544" y="24868"/>
                    <a:pt x="896" y="24879"/>
                    <a:pt x="253" y="24891"/>
                  </a:cubicBezTo>
                  <a:cubicBezTo>
                    <a:pt x="112" y="24891"/>
                    <a:pt x="1" y="25002"/>
                    <a:pt x="1" y="25143"/>
                  </a:cubicBezTo>
                  <a:cubicBezTo>
                    <a:pt x="1" y="25274"/>
                    <a:pt x="112" y="25395"/>
                    <a:pt x="253" y="25395"/>
                  </a:cubicBezTo>
                  <a:cubicBezTo>
                    <a:pt x="919" y="25383"/>
                    <a:pt x="1591" y="25370"/>
                    <a:pt x="2265" y="25370"/>
                  </a:cubicBezTo>
                  <a:cubicBezTo>
                    <a:pt x="4253" y="25370"/>
                    <a:pt x="6259" y="25481"/>
                    <a:pt x="8187" y="26031"/>
                  </a:cubicBezTo>
                  <a:cubicBezTo>
                    <a:pt x="8812" y="26212"/>
                    <a:pt x="9437" y="26434"/>
                    <a:pt x="10042" y="26666"/>
                  </a:cubicBezTo>
                  <a:cubicBezTo>
                    <a:pt x="11332" y="27140"/>
                    <a:pt x="12663" y="27623"/>
                    <a:pt x="14084" y="27684"/>
                  </a:cubicBezTo>
                  <a:cubicBezTo>
                    <a:pt x="14225" y="27689"/>
                    <a:pt x="14367" y="27692"/>
                    <a:pt x="14509" y="27692"/>
                  </a:cubicBezTo>
                  <a:cubicBezTo>
                    <a:pt x="15991" y="27692"/>
                    <a:pt x="17523" y="27418"/>
                    <a:pt x="19004" y="27170"/>
                  </a:cubicBezTo>
                  <a:lnTo>
                    <a:pt x="19014" y="27170"/>
                  </a:lnTo>
                  <a:cubicBezTo>
                    <a:pt x="19054" y="27472"/>
                    <a:pt x="19165" y="27765"/>
                    <a:pt x="19347" y="27986"/>
                  </a:cubicBezTo>
                  <a:cubicBezTo>
                    <a:pt x="19548" y="28248"/>
                    <a:pt x="19820" y="28440"/>
                    <a:pt x="20103" y="28601"/>
                  </a:cubicBezTo>
                  <a:cubicBezTo>
                    <a:pt x="21635" y="29509"/>
                    <a:pt x="23500" y="30083"/>
                    <a:pt x="25658" y="30285"/>
                  </a:cubicBezTo>
                  <a:cubicBezTo>
                    <a:pt x="25970" y="30305"/>
                    <a:pt x="26323" y="30335"/>
                    <a:pt x="26686" y="30335"/>
                  </a:cubicBezTo>
                  <a:cubicBezTo>
                    <a:pt x="27694" y="30335"/>
                    <a:pt x="28843" y="30154"/>
                    <a:pt x="29751" y="29488"/>
                  </a:cubicBezTo>
                  <a:cubicBezTo>
                    <a:pt x="30053" y="29247"/>
                    <a:pt x="30234" y="29005"/>
                    <a:pt x="30295" y="28742"/>
                  </a:cubicBezTo>
                  <a:cubicBezTo>
                    <a:pt x="30486" y="27996"/>
                    <a:pt x="29831" y="27381"/>
                    <a:pt x="29156" y="27039"/>
                  </a:cubicBezTo>
                  <a:cubicBezTo>
                    <a:pt x="27711" y="26319"/>
                    <a:pt x="26133" y="26071"/>
                    <a:pt x="24515" y="26071"/>
                  </a:cubicBezTo>
                  <a:cubicBezTo>
                    <a:pt x="23005" y="26071"/>
                    <a:pt x="21460" y="26287"/>
                    <a:pt x="19951" y="26535"/>
                  </a:cubicBezTo>
                  <a:cubicBezTo>
                    <a:pt x="19820" y="26565"/>
                    <a:pt x="19679" y="26575"/>
                    <a:pt x="19558" y="26605"/>
                  </a:cubicBezTo>
                  <a:cubicBezTo>
                    <a:pt x="19578" y="26514"/>
                    <a:pt x="19609" y="26414"/>
                    <a:pt x="19649" y="26323"/>
                  </a:cubicBezTo>
                  <a:cubicBezTo>
                    <a:pt x="19820" y="25910"/>
                    <a:pt x="20163" y="25506"/>
                    <a:pt x="20677" y="25113"/>
                  </a:cubicBezTo>
                  <a:cubicBezTo>
                    <a:pt x="21181" y="24740"/>
                    <a:pt x="21766" y="24407"/>
                    <a:pt x="22331" y="24095"/>
                  </a:cubicBezTo>
                  <a:cubicBezTo>
                    <a:pt x="23147" y="23641"/>
                    <a:pt x="23994" y="23178"/>
                    <a:pt x="24659" y="22482"/>
                  </a:cubicBezTo>
                  <a:cubicBezTo>
                    <a:pt x="25708" y="21423"/>
                    <a:pt x="26424" y="19629"/>
                    <a:pt x="26434" y="18046"/>
                  </a:cubicBezTo>
                  <a:cubicBezTo>
                    <a:pt x="26454" y="17109"/>
                    <a:pt x="26232" y="16181"/>
                    <a:pt x="26020" y="15284"/>
                  </a:cubicBezTo>
                  <a:cubicBezTo>
                    <a:pt x="25809" y="14367"/>
                    <a:pt x="25577" y="13419"/>
                    <a:pt x="25607" y="12471"/>
                  </a:cubicBezTo>
                  <a:cubicBezTo>
                    <a:pt x="25658" y="10445"/>
                    <a:pt x="26414" y="8691"/>
                    <a:pt x="27674" y="7662"/>
                  </a:cubicBezTo>
                  <a:cubicBezTo>
                    <a:pt x="28047" y="7360"/>
                    <a:pt x="28480" y="7098"/>
                    <a:pt x="28894" y="6856"/>
                  </a:cubicBezTo>
                  <a:cubicBezTo>
                    <a:pt x="29408" y="6543"/>
                    <a:pt x="29942" y="6241"/>
                    <a:pt x="30396" y="5807"/>
                  </a:cubicBezTo>
                  <a:cubicBezTo>
                    <a:pt x="31454" y="4830"/>
                    <a:pt x="31958" y="3338"/>
                    <a:pt x="31726" y="1926"/>
                  </a:cubicBezTo>
                  <a:cubicBezTo>
                    <a:pt x="31525" y="716"/>
                    <a:pt x="30991" y="1"/>
                    <a:pt x="30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4" name="Google Shape;514;p24"/>
          <p:cNvSpPr/>
          <p:nvPr/>
        </p:nvSpPr>
        <p:spPr>
          <a:xfrm>
            <a:off x="8284902" y="2627172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5"/>
          <p:cNvSpPr/>
          <p:nvPr/>
        </p:nvSpPr>
        <p:spPr>
          <a:xfrm>
            <a:off x="-413058" y="4120378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7" name="Google Shape;517;p2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276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18" name="Google Shape;518;p25"/>
          <p:cNvSpPr txBox="1"/>
          <p:nvPr>
            <p:ph idx="1" type="subTitle"/>
          </p:nvPr>
        </p:nvSpPr>
        <p:spPr>
          <a:xfrm>
            <a:off x="713225" y="2816221"/>
            <a:ext cx="24186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25"/>
          <p:cNvSpPr txBox="1"/>
          <p:nvPr>
            <p:ph idx="2" type="subTitle"/>
          </p:nvPr>
        </p:nvSpPr>
        <p:spPr>
          <a:xfrm>
            <a:off x="713225" y="2497796"/>
            <a:ext cx="24186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0" name="Google Shape;520;p25"/>
          <p:cNvSpPr txBox="1"/>
          <p:nvPr>
            <p:ph idx="3" type="subTitle"/>
          </p:nvPr>
        </p:nvSpPr>
        <p:spPr>
          <a:xfrm>
            <a:off x="3360325" y="2816221"/>
            <a:ext cx="24186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25"/>
          <p:cNvSpPr txBox="1"/>
          <p:nvPr>
            <p:ph idx="4" type="subTitle"/>
          </p:nvPr>
        </p:nvSpPr>
        <p:spPr>
          <a:xfrm>
            <a:off x="3360325" y="2497796"/>
            <a:ext cx="24186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2" name="Google Shape;522;p25"/>
          <p:cNvSpPr txBox="1"/>
          <p:nvPr>
            <p:ph idx="5" type="subTitle"/>
          </p:nvPr>
        </p:nvSpPr>
        <p:spPr>
          <a:xfrm>
            <a:off x="6007425" y="2816221"/>
            <a:ext cx="24186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25"/>
          <p:cNvSpPr txBox="1"/>
          <p:nvPr>
            <p:ph idx="6" type="subTitle"/>
          </p:nvPr>
        </p:nvSpPr>
        <p:spPr>
          <a:xfrm>
            <a:off x="6007425" y="2497796"/>
            <a:ext cx="24186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24" name="Google Shape;524;p25"/>
          <p:cNvGrpSpPr/>
          <p:nvPr/>
        </p:nvGrpSpPr>
        <p:grpSpPr>
          <a:xfrm flipH="1" rot="-3891737">
            <a:off x="-606032" y="-774029"/>
            <a:ext cx="1701288" cy="1601262"/>
            <a:chOff x="5515350" y="1266150"/>
            <a:chExt cx="805775" cy="758400"/>
          </a:xfrm>
        </p:grpSpPr>
        <p:sp>
          <p:nvSpPr>
            <p:cNvPr id="525" name="Google Shape;525;p25"/>
            <p:cNvSpPr/>
            <p:nvPr/>
          </p:nvSpPr>
          <p:spPr>
            <a:xfrm>
              <a:off x="5648925" y="1292875"/>
              <a:ext cx="672200" cy="731675"/>
            </a:xfrm>
            <a:custGeom>
              <a:rect b="b" l="l" r="r" t="t"/>
              <a:pathLst>
                <a:path extrusionOk="0" h="29267" w="26888">
                  <a:moveTo>
                    <a:pt x="18856" y="25556"/>
                  </a:moveTo>
                  <a:cubicBezTo>
                    <a:pt x="19673" y="25556"/>
                    <a:pt x="20484" y="25631"/>
                    <a:pt x="21282" y="25818"/>
                  </a:cubicBezTo>
                  <a:cubicBezTo>
                    <a:pt x="22371" y="26071"/>
                    <a:pt x="23188" y="26504"/>
                    <a:pt x="23712" y="27089"/>
                  </a:cubicBezTo>
                  <a:cubicBezTo>
                    <a:pt x="23964" y="27381"/>
                    <a:pt x="24065" y="27663"/>
                    <a:pt x="23994" y="27915"/>
                  </a:cubicBezTo>
                  <a:cubicBezTo>
                    <a:pt x="23893" y="28258"/>
                    <a:pt x="23530" y="28561"/>
                    <a:pt x="22986" y="28732"/>
                  </a:cubicBezTo>
                  <a:cubicBezTo>
                    <a:pt x="22573" y="28853"/>
                    <a:pt x="22099" y="28883"/>
                    <a:pt x="21696" y="28883"/>
                  </a:cubicBezTo>
                  <a:cubicBezTo>
                    <a:pt x="21608" y="28884"/>
                    <a:pt x="21521" y="28885"/>
                    <a:pt x="21435" y="28885"/>
                  </a:cubicBezTo>
                  <a:cubicBezTo>
                    <a:pt x="18711" y="28885"/>
                    <a:pt x="16491" y="28270"/>
                    <a:pt x="14830" y="27048"/>
                  </a:cubicBezTo>
                  <a:cubicBezTo>
                    <a:pt x="14568" y="26857"/>
                    <a:pt x="14185" y="26514"/>
                    <a:pt x="14064" y="26121"/>
                  </a:cubicBezTo>
                  <a:cubicBezTo>
                    <a:pt x="15645" y="25841"/>
                    <a:pt x="17260" y="25556"/>
                    <a:pt x="18856" y="25556"/>
                  </a:cubicBezTo>
                  <a:close/>
                  <a:moveTo>
                    <a:pt x="26131" y="0"/>
                  </a:moveTo>
                  <a:lnTo>
                    <a:pt x="25768" y="101"/>
                  </a:lnTo>
                  <a:cubicBezTo>
                    <a:pt x="26484" y="2783"/>
                    <a:pt x="25617" y="5868"/>
                    <a:pt x="23601" y="7783"/>
                  </a:cubicBezTo>
                  <a:cubicBezTo>
                    <a:pt x="23420" y="7964"/>
                    <a:pt x="23238" y="8126"/>
                    <a:pt x="23047" y="8287"/>
                  </a:cubicBezTo>
                  <a:cubicBezTo>
                    <a:pt x="22764" y="8529"/>
                    <a:pt x="22462" y="8781"/>
                    <a:pt x="22200" y="9073"/>
                  </a:cubicBezTo>
                  <a:cubicBezTo>
                    <a:pt x="20829" y="10535"/>
                    <a:pt x="20425" y="12562"/>
                    <a:pt x="21000" y="15082"/>
                  </a:cubicBezTo>
                  <a:lnTo>
                    <a:pt x="21050" y="15314"/>
                  </a:lnTo>
                  <a:cubicBezTo>
                    <a:pt x="21363" y="16644"/>
                    <a:pt x="21675" y="18016"/>
                    <a:pt x="21171" y="19266"/>
                  </a:cubicBezTo>
                  <a:cubicBezTo>
                    <a:pt x="20657" y="20566"/>
                    <a:pt x="19982" y="21524"/>
                    <a:pt x="19075" y="22300"/>
                  </a:cubicBezTo>
                  <a:cubicBezTo>
                    <a:pt x="18097" y="23137"/>
                    <a:pt x="16847" y="23812"/>
                    <a:pt x="15223" y="24397"/>
                  </a:cubicBezTo>
                  <a:cubicBezTo>
                    <a:pt x="14538" y="24639"/>
                    <a:pt x="13822" y="24951"/>
                    <a:pt x="13671" y="25657"/>
                  </a:cubicBezTo>
                  <a:cubicBezTo>
                    <a:pt x="13661" y="25708"/>
                    <a:pt x="13651" y="25758"/>
                    <a:pt x="13651" y="25808"/>
                  </a:cubicBezTo>
                  <a:cubicBezTo>
                    <a:pt x="12080" y="26097"/>
                    <a:pt x="10481" y="26370"/>
                    <a:pt x="8900" y="26370"/>
                  </a:cubicBezTo>
                  <a:cubicBezTo>
                    <a:pt x="8330" y="26370"/>
                    <a:pt x="7762" y="26335"/>
                    <a:pt x="7199" y="26252"/>
                  </a:cubicBezTo>
                  <a:cubicBezTo>
                    <a:pt x="6342" y="26111"/>
                    <a:pt x="5485" y="25869"/>
                    <a:pt x="4658" y="25647"/>
                  </a:cubicBezTo>
                  <a:cubicBezTo>
                    <a:pt x="3973" y="25456"/>
                    <a:pt x="3247" y="25254"/>
                    <a:pt x="2531" y="25113"/>
                  </a:cubicBezTo>
                  <a:cubicBezTo>
                    <a:pt x="1797" y="24968"/>
                    <a:pt x="1030" y="24888"/>
                    <a:pt x="260" y="24888"/>
                  </a:cubicBezTo>
                  <a:cubicBezTo>
                    <a:pt x="174" y="24888"/>
                    <a:pt x="87" y="24889"/>
                    <a:pt x="1" y="24891"/>
                  </a:cubicBezTo>
                  <a:lnTo>
                    <a:pt x="1" y="25264"/>
                  </a:lnTo>
                  <a:cubicBezTo>
                    <a:pt x="52" y="25263"/>
                    <a:pt x="104" y="25263"/>
                    <a:pt x="156" y="25263"/>
                  </a:cubicBezTo>
                  <a:cubicBezTo>
                    <a:pt x="932" y="25263"/>
                    <a:pt x="1714" y="25334"/>
                    <a:pt x="2461" y="25476"/>
                  </a:cubicBezTo>
                  <a:cubicBezTo>
                    <a:pt x="3166" y="25617"/>
                    <a:pt x="3872" y="25818"/>
                    <a:pt x="4547" y="26010"/>
                  </a:cubicBezTo>
                  <a:cubicBezTo>
                    <a:pt x="5394" y="26232"/>
                    <a:pt x="6251" y="26484"/>
                    <a:pt x="7128" y="26615"/>
                  </a:cubicBezTo>
                  <a:cubicBezTo>
                    <a:pt x="7712" y="26701"/>
                    <a:pt x="8299" y="26738"/>
                    <a:pt x="8885" y="26738"/>
                  </a:cubicBezTo>
                  <a:cubicBezTo>
                    <a:pt x="10495" y="26738"/>
                    <a:pt x="12107" y="26462"/>
                    <a:pt x="13681" y="26181"/>
                  </a:cubicBezTo>
                  <a:cubicBezTo>
                    <a:pt x="13802" y="26575"/>
                    <a:pt x="14104" y="26978"/>
                    <a:pt x="14608" y="27341"/>
                  </a:cubicBezTo>
                  <a:cubicBezTo>
                    <a:pt x="16332" y="28621"/>
                    <a:pt x="18641" y="29266"/>
                    <a:pt x="21444" y="29266"/>
                  </a:cubicBezTo>
                  <a:cubicBezTo>
                    <a:pt x="21534" y="29266"/>
                    <a:pt x="21615" y="29266"/>
                    <a:pt x="21726" y="29226"/>
                  </a:cubicBezTo>
                  <a:cubicBezTo>
                    <a:pt x="22149" y="29206"/>
                    <a:pt x="22653" y="29196"/>
                    <a:pt x="23127" y="29045"/>
                  </a:cubicBezTo>
                  <a:cubicBezTo>
                    <a:pt x="23782" y="28843"/>
                    <a:pt x="24246" y="28440"/>
                    <a:pt x="24367" y="27976"/>
                  </a:cubicBezTo>
                  <a:cubicBezTo>
                    <a:pt x="24438" y="27714"/>
                    <a:pt x="24438" y="27290"/>
                    <a:pt x="24004" y="26817"/>
                  </a:cubicBezTo>
                  <a:cubicBezTo>
                    <a:pt x="23430" y="26171"/>
                    <a:pt x="22542" y="25698"/>
                    <a:pt x="21383" y="25425"/>
                  </a:cubicBezTo>
                  <a:cubicBezTo>
                    <a:pt x="20559" y="25232"/>
                    <a:pt x="19726" y="25156"/>
                    <a:pt x="18890" y="25156"/>
                  </a:cubicBezTo>
                  <a:cubicBezTo>
                    <a:pt x="17279" y="25156"/>
                    <a:pt x="15657" y="25439"/>
                    <a:pt x="14064" y="25718"/>
                  </a:cubicBezTo>
                  <a:cubicBezTo>
                    <a:pt x="14165" y="25204"/>
                    <a:pt x="14780" y="24941"/>
                    <a:pt x="15365" y="24740"/>
                  </a:cubicBezTo>
                  <a:cubicBezTo>
                    <a:pt x="17028" y="24145"/>
                    <a:pt x="18318" y="23439"/>
                    <a:pt x="19327" y="22582"/>
                  </a:cubicBezTo>
                  <a:cubicBezTo>
                    <a:pt x="20284" y="21766"/>
                    <a:pt x="20990" y="20758"/>
                    <a:pt x="21534" y="19397"/>
                  </a:cubicBezTo>
                  <a:cubicBezTo>
                    <a:pt x="22089" y="18036"/>
                    <a:pt x="21746" y="16594"/>
                    <a:pt x="21434" y="15213"/>
                  </a:cubicBezTo>
                  <a:lnTo>
                    <a:pt x="21383" y="14991"/>
                  </a:lnTo>
                  <a:cubicBezTo>
                    <a:pt x="20829" y="12562"/>
                    <a:pt x="21182" y="10707"/>
                    <a:pt x="22482" y="9325"/>
                  </a:cubicBezTo>
                  <a:cubicBezTo>
                    <a:pt x="22734" y="9063"/>
                    <a:pt x="23026" y="8811"/>
                    <a:pt x="23299" y="8569"/>
                  </a:cubicBezTo>
                  <a:cubicBezTo>
                    <a:pt x="23490" y="8408"/>
                    <a:pt x="23682" y="8227"/>
                    <a:pt x="23863" y="8055"/>
                  </a:cubicBezTo>
                  <a:cubicBezTo>
                    <a:pt x="25970" y="6049"/>
                    <a:pt x="26888" y="2813"/>
                    <a:pt x="2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5515350" y="1266150"/>
              <a:ext cx="798975" cy="758400"/>
            </a:xfrm>
            <a:custGeom>
              <a:rect b="b" l="l" r="r" t="t"/>
              <a:pathLst>
                <a:path extrusionOk="0" h="30336" w="31959">
                  <a:moveTo>
                    <a:pt x="24525" y="26517"/>
                  </a:moveTo>
                  <a:cubicBezTo>
                    <a:pt x="26074" y="26517"/>
                    <a:pt x="27574" y="26752"/>
                    <a:pt x="28934" y="27432"/>
                  </a:cubicBezTo>
                  <a:cubicBezTo>
                    <a:pt x="29408" y="27674"/>
                    <a:pt x="29912" y="28117"/>
                    <a:pt x="29801" y="28551"/>
                  </a:cubicBezTo>
                  <a:cubicBezTo>
                    <a:pt x="29761" y="28702"/>
                    <a:pt x="29640" y="28874"/>
                    <a:pt x="29438" y="29035"/>
                  </a:cubicBezTo>
                  <a:cubicBezTo>
                    <a:pt x="28790" y="29563"/>
                    <a:pt x="27908" y="29824"/>
                    <a:pt x="26710" y="29824"/>
                  </a:cubicBezTo>
                  <a:cubicBezTo>
                    <a:pt x="26398" y="29824"/>
                    <a:pt x="26064" y="29806"/>
                    <a:pt x="25708" y="29771"/>
                  </a:cubicBezTo>
                  <a:cubicBezTo>
                    <a:pt x="23631" y="29579"/>
                    <a:pt x="21827" y="29035"/>
                    <a:pt x="20365" y="28158"/>
                  </a:cubicBezTo>
                  <a:cubicBezTo>
                    <a:pt x="20103" y="27996"/>
                    <a:pt x="19881" y="27865"/>
                    <a:pt x="19750" y="27674"/>
                  </a:cubicBezTo>
                  <a:cubicBezTo>
                    <a:pt x="19619" y="27513"/>
                    <a:pt x="19548" y="27291"/>
                    <a:pt x="19518" y="27069"/>
                  </a:cubicBezTo>
                  <a:cubicBezTo>
                    <a:pt x="19679" y="27039"/>
                    <a:pt x="19861" y="27008"/>
                    <a:pt x="20022" y="26978"/>
                  </a:cubicBezTo>
                  <a:cubicBezTo>
                    <a:pt x="21515" y="26732"/>
                    <a:pt x="23043" y="26517"/>
                    <a:pt x="24525" y="26517"/>
                  </a:cubicBezTo>
                  <a:close/>
                  <a:moveTo>
                    <a:pt x="28430" y="1"/>
                  </a:moveTo>
                  <a:cubicBezTo>
                    <a:pt x="28289" y="1"/>
                    <a:pt x="28178" y="112"/>
                    <a:pt x="28178" y="253"/>
                  </a:cubicBezTo>
                  <a:cubicBezTo>
                    <a:pt x="28178" y="394"/>
                    <a:pt x="28289" y="505"/>
                    <a:pt x="28430" y="505"/>
                  </a:cubicBezTo>
                  <a:lnTo>
                    <a:pt x="30265" y="505"/>
                  </a:lnTo>
                  <a:cubicBezTo>
                    <a:pt x="30799" y="505"/>
                    <a:pt x="31111" y="1271"/>
                    <a:pt x="31222" y="2007"/>
                  </a:cubicBezTo>
                  <a:cubicBezTo>
                    <a:pt x="31414" y="3237"/>
                    <a:pt x="30960" y="4578"/>
                    <a:pt x="30043" y="5434"/>
                  </a:cubicBezTo>
                  <a:cubicBezTo>
                    <a:pt x="29640" y="5807"/>
                    <a:pt x="29146" y="6100"/>
                    <a:pt x="28631" y="6402"/>
                  </a:cubicBezTo>
                  <a:cubicBezTo>
                    <a:pt x="28188" y="6654"/>
                    <a:pt x="27744" y="6916"/>
                    <a:pt x="27341" y="7239"/>
                  </a:cubicBezTo>
                  <a:cubicBezTo>
                    <a:pt x="25970" y="8368"/>
                    <a:pt x="25153" y="10253"/>
                    <a:pt x="25103" y="12431"/>
                  </a:cubicBezTo>
                  <a:cubicBezTo>
                    <a:pt x="25073" y="13439"/>
                    <a:pt x="25305" y="14427"/>
                    <a:pt x="25526" y="15375"/>
                  </a:cubicBezTo>
                  <a:cubicBezTo>
                    <a:pt x="25748" y="16282"/>
                    <a:pt x="25950" y="17139"/>
                    <a:pt x="25930" y="18006"/>
                  </a:cubicBezTo>
                  <a:cubicBezTo>
                    <a:pt x="25920" y="19478"/>
                    <a:pt x="25264" y="21121"/>
                    <a:pt x="24307" y="22099"/>
                  </a:cubicBezTo>
                  <a:cubicBezTo>
                    <a:pt x="23682" y="22744"/>
                    <a:pt x="22905" y="23167"/>
                    <a:pt x="22089" y="23621"/>
                  </a:cubicBezTo>
                  <a:cubicBezTo>
                    <a:pt x="21514" y="23954"/>
                    <a:pt x="20919" y="24287"/>
                    <a:pt x="20375" y="24700"/>
                  </a:cubicBezTo>
                  <a:cubicBezTo>
                    <a:pt x="19780" y="25154"/>
                    <a:pt x="19407" y="25607"/>
                    <a:pt x="19195" y="26111"/>
                  </a:cubicBezTo>
                  <a:cubicBezTo>
                    <a:pt x="19115" y="26303"/>
                    <a:pt x="19064" y="26484"/>
                    <a:pt x="19044" y="26676"/>
                  </a:cubicBezTo>
                  <a:cubicBezTo>
                    <a:pt x="19004" y="26676"/>
                    <a:pt x="18974" y="26686"/>
                    <a:pt x="18943" y="26686"/>
                  </a:cubicBezTo>
                  <a:cubicBezTo>
                    <a:pt x="17505" y="26939"/>
                    <a:pt x="16026" y="27201"/>
                    <a:pt x="14608" y="27201"/>
                  </a:cubicBezTo>
                  <a:cubicBezTo>
                    <a:pt x="14446" y="27201"/>
                    <a:pt x="14285" y="27197"/>
                    <a:pt x="14125" y="27190"/>
                  </a:cubicBezTo>
                  <a:cubicBezTo>
                    <a:pt x="12794" y="27129"/>
                    <a:pt x="11493" y="26666"/>
                    <a:pt x="10233" y="26202"/>
                  </a:cubicBezTo>
                  <a:cubicBezTo>
                    <a:pt x="9618" y="25970"/>
                    <a:pt x="8983" y="25728"/>
                    <a:pt x="8338" y="25557"/>
                  </a:cubicBezTo>
                  <a:cubicBezTo>
                    <a:pt x="6325" y="24983"/>
                    <a:pt x="4247" y="24868"/>
                    <a:pt x="2195" y="24868"/>
                  </a:cubicBezTo>
                  <a:cubicBezTo>
                    <a:pt x="1544" y="24868"/>
                    <a:pt x="896" y="24879"/>
                    <a:pt x="253" y="24891"/>
                  </a:cubicBezTo>
                  <a:cubicBezTo>
                    <a:pt x="112" y="24891"/>
                    <a:pt x="1" y="25002"/>
                    <a:pt x="1" y="25143"/>
                  </a:cubicBezTo>
                  <a:cubicBezTo>
                    <a:pt x="1" y="25274"/>
                    <a:pt x="112" y="25395"/>
                    <a:pt x="253" y="25395"/>
                  </a:cubicBezTo>
                  <a:cubicBezTo>
                    <a:pt x="919" y="25383"/>
                    <a:pt x="1591" y="25370"/>
                    <a:pt x="2265" y="25370"/>
                  </a:cubicBezTo>
                  <a:cubicBezTo>
                    <a:pt x="4253" y="25370"/>
                    <a:pt x="6259" y="25481"/>
                    <a:pt x="8187" y="26031"/>
                  </a:cubicBezTo>
                  <a:cubicBezTo>
                    <a:pt x="8812" y="26212"/>
                    <a:pt x="9437" y="26434"/>
                    <a:pt x="10042" y="26666"/>
                  </a:cubicBezTo>
                  <a:cubicBezTo>
                    <a:pt x="11332" y="27140"/>
                    <a:pt x="12663" y="27623"/>
                    <a:pt x="14084" y="27684"/>
                  </a:cubicBezTo>
                  <a:cubicBezTo>
                    <a:pt x="14225" y="27689"/>
                    <a:pt x="14367" y="27692"/>
                    <a:pt x="14509" y="27692"/>
                  </a:cubicBezTo>
                  <a:cubicBezTo>
                    <a:pt x="15991" y="27692"/>
                    <a:pt x="17523" y="27418"/>
                    <a:pt x="19004" y="27170"/>
                  </a:cubicBezTo>
                  <a:lnTo>
                    <a:pt x="19014" y="27170"/>
                  </a:lnTo>
                  <a:cubicBezTo>
                    <a:pt x="19054" y="27472"/>
                    <a:pt x="19165" y="27765"/>
                    <a:pt x="19347" y="27986"/>
                  </a:cubicBezTo>
                  <a:cubicBezTo>
                    <a:pt x="19548" y="28248"/>
                    <a:pt x="19820" y="28440"/>
                    <a:pt x="20103" y="28601"/>
                  </a:cubicBezTo>
                  <a:cubicBezTo>
                    <a:pt x="21635" y="29509"/>
                    <a:pt x="23500" y="30083"/>
                    <a:pt x="25658" y="30285"/>
                  </a:cubicBezTo>
                  <a:cubicBezTo>
                    <a:pt x="25970" y="30305"/>
                    <a:pt x="26323" y="30335"/>
                    <a:pt x="26686" y="30335"/>
                  </a:cubicBezTo>
                  <a:cubicBezTo>
                    <a:pt x="27694" y="30335"/>
                    <a:pt x="28843" y="30154"/>
                    <a:pt x="29751" y="29488"/>
                  </a:cubicBezTo>
                  <a:cubicBezTo>
                    <a:pt x="30053" y="29247"/>
                    <a:pt x="30234" y="29005"/>
                    <a:pt x="30295" y="28742"/>
                  </a:cubicBezTo>
                  <a:cubicBezTo>
                    <a:pt x="30486" y="27996"/>
                    <a:pt x="29831" y="27381"/>
                    <a:pt x="29156" y="27039"/>
                  </a:cubicBezTo>
                  <a:cubicBezTo>
                    <a:pt x="27711" y="26319"/>
                    <a:pt x="26133" y="26071"/>
                    <a:pt x="24515" y="26071"/>
                  </a:cubicBezTo>
                  <a:cubicBezTo>
                    <a:pt x="23005" y="26071"/>
                    <a:pt x="21460" y="26287"/>
                    <a:pt x="19951" y="26535"/>
                  </a:cubicBezTo>
                  <a:cubicBezTo>
                    <a:pt x="19820" y="26565"/>
                    <a:pt x="19679" y="26575"/>
                    <a:pt x="19558" y="26605"/>
                  </a:cubicBezTo>
                  <a:cubicBezTo>
                    <a:pt x="19578" y="26514"/>
                    <a:pt x="19609" y="26414"/>
                    <a:pt x="19649" y="26323"/>
                  </a:cubicBezTo>
                  <a:cubicBezTo>
                    <a:pt x="19820" y="25910"/>
                    <a:pt x="20163" y="25506"/>
                    <a:pt x="20677" y="25113"/>
                  </a:cubicBezTo>
                  <a:cubicBezTo>
                    <a:pt x="21181" y="24740"/>
                    <a:pt x="21766" y="24407"/>
                    <a:pt x="22331" y="24095"/>
                  </a:cubicBezTo>
                  <a:cubicBezTo>
                    <a:pt x="23147" y="23641"/>
                    <a:pt x="23994" y="23178"/>
                    <a:pt x="24659" y="22482"/>
                  </a:cubicBezTo>
                  <a:cubicBezTo>
                    <a:pt x="25708" y="21423"/>
                    <a:pt x="26424" y="19629"/>
                    <a:pt x="26434" y="18046"/>
                  </a:cubicBezTo>
                  <a:cubicBezTo>
                    <a:pt x="26454" y="17109"/>
                    <a:pt x="26232" y="16181"/>
                    <a:pt x="26020" y="15284"/>
                  </a:cubicBezTo>
                  <a:cubicBezTo>
                    <a:pt x="25809" y="14367"/>
                    <a:pt x="25577" y="13419"/>
                    <a:pt x="25607" y="12471"/>
                  </a:cubicBezTo>
                  <a:cubicBezTo>
                    <a:pt x="25658" y="10445"/>
                    <a:pt x="26414" y="8691"/>
                    <a:pt x="27674" y="7662"/>
                  </a:cubicBezTo>
                  <a:cubicBezTo>
                    <a:pt x="28047" y="7360"/>
                    <a:pt x="28480" y="7098"/>
                    <a:pt x="28894" y="6856"/>
                  </a:cubicBezTo>
                  <a:cubicBezTo>
                    <a:pt x="29408" y="6543"/>
                    <a:pt x="29942" y="6241"/>
                    <a:pt x="30396" y="5807"/>
                  </a:cubicBezTo>
                  <a:cubicBezTo>
                    <a:pt x="31454" y="4830"/>
                    <a:pt x="31958" y="3338"/>
                    <a:pt x="31726" y="1926"/>
                  </a:cubicBezTo>
                  <a:cubicBezTo>
                    <a:pt x="31525" y="716"/>
                    <a:pt x="30991" y="1"/>
                    <a:pt x="30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7" name="Google Shape;527;p25"/>
          <p:cNvSpPr/>
          <p:nvPr/>
        </p:nvSpPr>
        <p:spPr>
          <a:xfrm>
            <a:off x="-416125" y="4287503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528" name="Google Shape;528;p25"/>
          <p:cNvGrpSpPr/>
          <p:nvPr/>
        </p:nvGrpSpPr>
        <p:grpSpPr>
          <a:xfrm flipH="1" rot="1577299">
            <a:off x="8397743" y="25196"/>
            <a:ext cx="1089928" cy="1601298"/>
            <a:chOff x="675012" y="3205620"/>
            <a:chExt cx="1089900" cy="1601256"/>
          </a:xfrm>
        </p:grpSpPr>
        <p:sp>
          <p:nvSpPr>
            <p:cNvPr id="529" name="Google Shape;529;p25"/>
            <p:cNvSpPr/>
            <p:nvPr/>
          </p:nvSpPr>
          <p:spPr>
            <a:xfrm flipH="1">
              <a:off x="684665" y="3211374"/>
              <a:ext cx="1076987" cy="1593393"/>
            </a:xfrm>
            <a:custGeom>
              <a:rect b="b" l="l" r="r" t="t"/>
              <a:pathLst>
                <a:path extrusionOk="0" h="24925" w="16847">
                  <a:moveTo>
                    <a:pt x="11053" y="50"/>
                  </a:moveTo>
                  <a:cubicBezTo>
                    <a:pt x="10944" y="50"/>
                    <a:pt x="10831" y="54"/>
                    <a:pt x="10717" y="61"/>
                  </a:cubicBezTo>
                  <a:cubicBezTo>
                    <a:pt x="10122" y="101"/>
                    <a:pt x="9215" y="1"/>
                    <a:pt x="9023" y="666"/>
                  </a:cubicBezTo>
                  <a:cubicBezTo>
                    <a:pt x="8761" y="1593"/>
                    <a:pt x="8479" y="2481"/>
                    <a:pt x="8368" y="3458"/>
                  </a:cubicBezTo>
                  <a:cubicBezTo>
                    <a:pt x="8217" y="4840"/>
                    <a:pt x="8196" y="6251"/>
                    <a:pt x="8176" y="7632"/>
                  </a:cubicBezTo>
                  <a:cubicBezTo>
                    <a:pt x="8166" y="9598"/>
                    <a:pt x="7965" y="11665"/>
                    <a:pt x="8307" y="13610"/>
                  </a:cubicBezTo>
                  <a:cubicBezTo>
                    <a:pt x="8378" y="14044"/>
                    <a:pt x="8630" y="14578"/>
                    <a:pt x="8479" y="14981"/>
                  </a:cubicBezTo>
                  <a:cubicBezTo>
                    <a:pt x="8378" y="15223"/>
                    <a:pt x="8217" y="15425"/>
                    <a:pt x="8156" y="15687"/>
                  </a:cubicBezTo>
                  <a:cubicBezTo>
                    <a:pt x="8116" y="15879"/>
                    <a:pt x="8176" y="16110"/>
                    <a:pt x="8126" y="16292"/>
                  </a:cubicBezTo>
                  <a:cubicBezTo>
                    <a:pt x="8075" y="16453"/>
                    <a:pt x="8005" y="16483"/>
                    <a:pt x="7844" y="16604"/>
                  </a:cubicBezTo>
                  <a:cubicBezTo>
                    <a:pt x="7017" y="17250"/>
                    <a:pt x="6432" y="18278"/>
                    <a:pt x="5797" y="19105"/>
                  </a:cubicBezTo>
                  <a:cubicBezTo>
                    <a:pt x="5374" y="19659"/>
                    <a:pt x="4920" y="20224"/>
                    <a:pt x="4335" y="20627"/>
                  </a:cubicBezTo>
                  <a:cubicBezTo>
                    <a:pt x="3841" y="20980"/>
                    <a:pt x="2984" y="21081"/>
                    <a:pt x="2400" y="21181"/>
                  </a:cubicBezTo>
                  <a:cubicBezTo>
                    <a:pt x="1906" y="21262"/>
                    <a:pt x="1351" y="21333"/>
                    <a:pt x="887" y="21544"/>
                  </a:cubicBezTo>
                  <a:cubicBezTo>
                    <a:pt x="293" y="21827"/>
                    <a:pt x="0" y="22381"/>
                    <a:pt x="152" y="23006"/>
                  </a:cubicBezTo>
                  <a:cubicBezTo>
                    <a:pt x="283" y="23540"/>
                    <a:pt x="696" y="23802"/>
                    <a:pt x="1170" y="24024"/>
                  </a:cubicBezTo>
                  <a:cubicBezTo>
                    <a:pt x="1996" y="24417"/>
                    <a:pt x="2773" y="24730"/>
                    <a:pt x="3690" y="24831"/>
                  </a:cubicBezTo>
                  <a:cubicBezTo>
                    <a:pt x="4294" y="24893"/>
                    <a:pt x="4892" y="24924"/>
                    <a:pt x="5489" y="24924"/>
                  </a:cubicBezTo>
                  <a:cubicBezTo>
                    <a:pt x="6238" y="24924"/>
                    <a:pt x="6986" y="24876"/>
                    <a:pt x="7743" y="24780"/>
                  </a:cubicBezTo>
                  <a:cubicBezTo>
                    <a:pt x="8368" y="24710"/>
                    <a:pt x="8872" y="24498"/>
                    <a:pt x="9457" y="24266"/>
                  </a:cubicBezTo>
                  <a:cubicBezTo>
                    <a:pt x="10092" y="24014"/>
                    <a:pt x="10576" y="23762"/>
                    <a:pt x="11090" y="23258"/>
                  </a:cubicBezTo>
                  <a:cubicBezTo>
                    <a:pt x="12138" y="22250"/>
                    <a:pt x="12955" y="21201"/>
                    <a:pt x="14316" y="20617"/>
                  </a:cubicBezTo>
                  <a:cubicBezTo>
                    <a:pt x="14860" y="20385"/>
                    <a:pt x="15425" y="20234"/>
                    <a:pt x="15989" y="20093"/>
                  </a:cubicBezTo>
                  <a:cubicBezTo>
                    <a:pt x="16342" y="20012"/>
                    <a:pt x="16584" y="19871"/>
                    <a:pt x="16685" y="19488"/>
                  </a:cubicBezTo>
                  <a:cubicBezTo>
                    <a:pt x="16846" y="18883"/>
                    <a:pt x="16786" y="18066"/>
                    <a:pt x="16745" y="17441"/>
                  </a:cubicBezTo>
                  <a:cubicBezTo>
                    <a:pt x="16725" y="16816"/>
                    <a:pt x="16614" y="16241"/>
                    <a:pt x="16513" y="15637"/>
                  </a:cubicBezTo>
                  <a:cubicBezTo>
                    <a:pt x="16231" y="13993"/>
                    <a:pt x="16534" y="12350"/>
                    <a:pt x="16645" y="10697"/>
                  </a:cubicBezTo>
                  <a:cubicBezTo>
                    <a:pt x="16735" y="9406"/>
                    <a:pt x="16725" y="8197"/>
                    <a:pt x="16564" y="6916"/>
                  </a:cubicBezTo>
                  <a:cubicBezTo>
                    <a:pt x="16493" y="6453"/>
                    <a:pt x="16413" y="5807"/>
                    <a:pt x="16161" y="5404"/>
                  </a:cubicBezTo>
                  <a:cubicBezTo>
                    <a:pt x="15273" y="3962"/>
                    <a:pt x="15354" y="2349"/>
                    <a:pt x="14003" y="1220"/>
                  </a:cubicBezTo>
                  <a:cubicBezTo>
                    <a:pt x="13092" y="438"/>
                    <a:pt x="12206" y="50"/>
                    <a:pt x="11053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00775" y="4479056"/>
              <a:ext cx="231481" cy="232696"/>
            </a:xfrm>
            <a:custGeom>
              <a:rect b="b" l="l" r="r" t="t"/>
              <a:pathLst>
                <a:path extrusionOk="0" h="3640" w="3621">
                  <a:moveTo>
                    <a:pt x="3550" y="0"/>
                  </a:moveTo>
                  <a:cubicBezTo>
                    <a:pt x="3509" y="0"/>
                    <a:pt x="3469" y="11"/>
                    <a:pt x="3439" y="31"/>
                  </a:cubicBezTo>
                  <a:cubicBezTo>
                    <a:pt x="3217" y="91"/>
                    <a:pt x="3086" y="232"/>
                    <a:pt x="2894" y="313"/>
                  </a:cubicBezTo>
                  <a:cubicBezTo>
                    <a:pt x="2582" y="454"/>
                    <a:pt x="2209" y="494"/>
                    <a:pt x="1896" y="646"/>
                  </a:cubicBezTo>
                  <a:cubicBezTo>
                    <a:pt x="1412" y="857"/>
                    <a:pt x="949" y="1029"/>
                    <a:pt x="485" y="1281"/>
                  </a:cubicBezTo>
                  <a:cubicBezTo>
                    <a:pt x="192" y="1432"/>
                    <a:pt x="122" y="1482"/>
                    <a:pt x="112" y="1815"/>
                  </a:cubicBezTo>
                  <a:cubicBezTo>
                    <a:pt x="82" y="2410"/>
                    <a:pt x="1" y="3045"/>
                    <a:pt x="31" y="3640"/>
                  </a:cubicBezTo>
                  <a:cubicBezTo>
                    <a:pt x="596" y="3630"/>
                    <a:pt x="1231" y="3408"/>
                    <a:pt x="1755" y="3216"/>
                  </a:cubicBezTo>
                  <a:cubicBezTo>
                    <a:pt x="2027" y="3116"/>
                    <a:pt x="2330" y="3105"/>
                    <a:pt x="2582" y="2944"/>
                  </a:cubicBezTo>
                  <a:cubicBezTo>
                    <a:pt x="2844" y="2793"/>
                    <a:pt x="2985" y="2531"/>
                    <a:pt x="3096" y="2259"/>
                  </a:cubicBezTo>
                  <a:cubicBezTo>
                    <a:pt x="3388" y="1543"/>
                    <a:pt x="3620" y="787"/>
                    <a:pt x="3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925097" y="4578911"/>
              <a:ext cx="107654" cy="132841"/>
            </a:xfrm>
            <a:custGeom>
              <a:rect b="b" l="l" r="r" t="t"/>
              <a:pathLst>
                <a:path extrusionOk="0" h="2078" w="1684">
                  <a:moveTo>
                    <a:pt x="1667" y="0"/>
                  </a:moveTo>
                  <a:cubicBezTo>
                    <a:pt x="1427" y="0"/>
                    <a:pt x="1126" y="398"/>
                    <a:pt x="988" y="556"/>
                  </a:cubicBezTo>
                  <a:cubicBezTo>
                    <a:pt x="696" y="888"/>
                    <a:pt x="232" y="1191"/>
                    <a:pt x="0" y="1554"/>
                  </a:cubicBezTo>
                  <a:cubicBezTo>
                    <a:pt x="172" y="1664"/>
                    <a:pt x="373" y="1705"/>
                    <a:pt x="545" y="1765"/>
                  </a:cubicBezTo>
                  <a:cubicBezTo>
                    <a:pt x="877" y="1876"/>
                    <a:pt x="1240" y="2027"/>
                    <a:pt x="1603" y="2078"/>
                  </a:cubicBezTo>
                  <a:lnTo>
                    <a:pt x="1684" y="82"/>
                  </a:lnTo>
                  <a:lnTo>
                    <a:pt x="1684" y="1"/>
                  </a:lnTo>
                  <a:cubicBezTo>
                    <a:pt x="1678" y="1"/>
                    <a:pt x="1672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925097" y="4578911"/>
              <a:ext cx="107654" cy="132841"/>
            </a:xfrm>
            <a:custGeom>
              <a:rect b="b" l="l" r="r" t="t"/>
              <a:pathLst>
                <a:path extrusionOk="0" h="2078" w="1684">
                  <a:moveTo>
                    <a:pt x="1667" y="0"/>
                  </a:moveTo>
                  <a:cubicBezTo>
                    <a:pt x="1427" y="0"/>
                    <a:pt x="1126" y="398"/>
                    <a:pt x="988" y="556"/>
                  </a:cubicBezTo>
                  <a:cubicBezTo>
                    <a:pt x="696" y="888"/>
                    <a:pt x="232" y="1191"/>
                    <a:pt x="0" y="1554"/>
                  </a:cubicBezTo>
                  <a:cubicBezTo>
                    <a:pt x="172" y="1664"/>
                    <a:pt x="373" y="1705"/>
                    <a:pt x="545" y="1765"/>
                  </a:cubicBezTo>
                  <a:cubicBezTo>
                    <a:pt x="877" y="1876"/>
                    <a:pt x="1240" y="2027"/>
                    <a:pt x="1603" y="2078"/>
                  </a:cubicBezTo>
                  <a:lnTo>
                    <a:pt x="1684" y="82"/>
                  </a:lnTo>
                  <a:lnTo>
                    <a:pt x="1684" y="1"/>
                  </a:lnTo>
                  <a:cubicBezTo>
                    <a:pt x="1678" y="1"/>
                    <a:pt x="1672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675012" y="3205620"/>
              <a:ext cx="1089900" cy="1601256"/>
            </a:xfrm>
            <a:custGeom>
              <a:rect b="b" l="l" r="r" t="t"/>
              <a:pathLst>
                <a:path extrusionOk="0" h="25048" w="17049">
                  <a:moveTo>
                    <a:pt x="11204" y="254"/>
                  </a:moveTo>
                  <a:cubicBezTo>
                    <a:pt x="11277" y="254"/>
                    <a:pt x="11350" y="256"/>
                    <a:pt x="11423" y="262"/>
                  </a:cubicBezTo>
                  <a:cubicBezTo>
                    <a:pt x="12814" y="312"/>
                    <a:pt x="14276" y="1220"/>
                    <a:pt x="14921" y="2470"/>
                  </a:cubicBezTo>
                  <a:cubicBezTo>
                    <a:pt x="15425" y="3448"/>
                    <a:pt x="15607" y="4557"/>
                    <a:pt x="16191" y="5504"/>
                  </a:cubicBezTo>
                  <a:cubicBezTo>
                    <a:pt x="16544" y="6149"/>
                    <a:pt x="16575" y="6916"/>
                    <a:pt x="16645" y="7631"/>
                  </a:cubicBezTo>
                  <a:cubicBezTo>
                    <a:pt x="16706" y="8367"/>
                    <a:pt x="16736" y="9093"/>
                    <a:pt x="16696" y="9829"/>
                  </a:cubicBezTo>
                  <a:cubicBezTo>
                    <a:pt x="16645" y="11301"/>
                    <a:pt x="16373" y="12743"/>
                    <a:pt x="16333" y="14214"/>
                  </a:cubicBezTo>
                  <a:cubicBezTo>
                    <a:pt x="16292" y="14940"/>
                    <a:pt x="16393" y="15696"/>
                    <a:pt x="16524" y="16422"/>
                  </a:cubicBezTo>
                  <a:cubicBezTo>
                    <a:pt x="16645" y="17309"/>
                    <a:pt x="16706" y="18217"/>
                    <a:pt x="16645" y="19114"/>
                  </a:cubicBezTo>
                  <a:cubicBezTo>
                    <a:pt x="16575" y="19799"/>
                    <a:pt x="16454" y="19931"/>
                    <a:pt x="15788" y="20072"/>
                  </a:cubicBezTo>
                  <a:cubicBezTo>
                    <a:pt x="15072" y="20233"/>
                    <a:pt x="14347" y="20475"/>
                    <a:pt x="13701" y="20868"/>
                  </a:cubicBezTo>
                  <a:cubicBezTo>
                    <a:pt x="13056" y="21261"/>
                    <a:pt x="12512" y="21775"/>
                    <a:pt x="11998" y="22300"/>
                  </a:cubicBezTo>
                  <a:cubicBezTo>
                    <a:pt x="11494" y="22814"/>
                    <a:pt x="11030" y="23388"/>
                    <a:pt x="10425" y="23792"/>
                  </a:cubicBezTo>
                  <a:cubicBezTo>
                    <a:pt x="9820" y="24175"/>
                    <a:pt x="9114" y="24447"/>
                    <a:pt x="8439" y="24669"/>
                  </a:cubicBezTo>
                  <a:cubicBezTo>
                    <a:pt x="7753" y="24860"/>
                    <a:pt x="7007" y="24880"/>
                    <a:pt x="6292" y="24931"/>
                  </a:cubicBezTo>
                  <a:cubicBezTo>
                    <a:pt x="5976" y="24943"/>
                    <a:pt x="5658" y="24951"/>
                    <a:pt x="5339" y="24951"/>
                  </a:cubicBezTo>
                  <a:cubicBezTo>
                    <a:pt x="4559" y="24951"/>
                    <a:pt x="3777" y="24901"/>
                    <a:pt x="3025" y="24729"/>
                  </a:cubicBezTo>
                  <a:cubicBezTo>
                    <a:pt x="2491" y="24608"/>
                    <a:pt x="1977" y="24397"/>
                    <a:pt x="1483" y="24165"/>
                  </a:cubicBezTo>
                  <a:cubicBezTo>
                    <a:pt x="1019" y="23953"/>
                    <a:pt x="465" y="23691"/>
                    <a:pt x="313" y="23167"/>
                  </a:cubicBezTo>
                  <a:cubicBezTo>
                    <a:pt x="71" y="22441"/>
                    <a:pt x="565" y="21796"/>
                    <a:pt x="1271" y="21634"/>
                  </a:cubicBezTo>
                  <a:cubicBezTo>
                    <a:pt x="2330" y="21322"/>
                    <a:pt x="3519" y="21443"/>
                    <a:pt x="4497" y="20838"/>
                  </a:cubicBezTo>
                  <a:cubicBezTo>
                    <a:pt x="5415" y="20183"/>
                    <a:pt x="6050" y="19245"/>
                    <a:pt x="6705" y="18348"/>
                  </a:cubicBezTo>
                  <a:cubicBezTo>
                    <a:pt x="7128" y="17763"/>
                    <a:pt x="7562" y="17178"/>
                    <a:pt x="8137" y="16775"/>
                  </a:cubicBezTo>
                  <a:cubicBezTo>
                    <a:pt x="8227" y="16725"/>
                    <a:pt x="8338" y="16563"/>
                    <a:pt x="8368" y="16473"/>
                  </a:cubicBezTo>
                  <a:cubicBezTo>
                    <a:pt x="8429" y="16271"/>
                    <a:pt x="8378" y="16079"/>
                    <a:pt x="8389" y="15888"/>
                  </a:cubicBezTo>
                  <a:cubicBezTo>
                    <a:pt x="8429" y="15626"/>
                    <a:pt x="8600" y="15464"/>
                    <a:pt x="8711" y="15182"/>
                  </a:cubicBezTo>
                  <a:cubicBezTo>
                    <a:pt x="8923" y="14598"/>
                    <a:pt x="8580" y="14033"/>
                    <a:pt x="8530" y="13468"/>
                  </a:cubicBezTo>
                  <a:cubicBezTo>
                    <a:pt x="8268" y="11654"/>
                    <a:pt x="8429" y="9849"/>
                    <a:pt x="8459" y="8014"/>
                  </a:cubicBezTo>
                  <a:cubicBezTo>
                    <a:pt x="8499" y="5817"/>
                    <a:pt x="8419" y="3629"/>
                    <a:pt x="9054" y="1512"/>
                  </a:cubicBezTo>
                  <a:lnTo>
                    <a:pt x="9205" y="978"/>
                  </a:lnTo>
                  <a:cubicBezTo>
                    <a:pt x="9286" y="373"/>
                    <a:pt x="9820" y="322"/>
                    <a:pt x="10334" y="302"/>
                  </a:cubicBezTo>
                  <a:cubicBezTo>
                    <a:pt x="10618" y="294"/>
                    <a:pt x="10908" y="254"/>
                    <a:pt x="11204" y="254"/>
                  </a:cubicBezTo>
                  <a:close/>
                  <a:moveTo>
                    <a:pt x="11090" y="1"/>
                  </a:moveTo>
                  <a:cubicBezTo>
                    <a:pt x="10846" y="1"/>
                    <a:pt x="10600" y="10"/>
                    <a:pt x="10344" y="10"/>
                  </a:cubicBezTo>
                  <a:cubicBezTo>
                    <a:pt x="9719" y="10"/>
                    <a:pt x="9074" y="121"/>
                    <a:pt x="8933" y="857"/>
                  </a:cubicBezTo>
                  <a:lnTo>
                    <a:pt x="8772" y="1381"/>
                  </a:lnTo>
                  <a:cubicBezTo>
                    <a:pt x="8076" y="3488"/>
                    <a:pt x="8116" y="5786"/>
                    <a:pt x="8076" y="7964"/>
                  </a:cubicBezTo>
                  <a:cubicBezTo>
                    <a:pt x="8056" y="9779"/>
                    <a:pt x="7895" y="11654"/>
                    <a:pt x="8177" y="13478"/>
                  </a:cubicBezTo>
                  <a:cubicBezTo>
                    <a:pt x="8217" y="13972"/>
                    <a:pt x="8550" y="14517"/>
                    <a:pt x="8399" y="14991"/>
                  </a:cubicBezTo>
                  <a:cubicBezTo>
                    <a:pt x="8308" y="15233"/>
                    <a:pt x="8096" y="15495"/>
                    <a:pt x="8066" y="15797"/>
                  </a:cubicBezTo>
                  <a:cubicBezTo>
                    <a:pt x="8046" y="15989"/>
                    <a:pt x="8096" y="16170"/>
                    <a:pt x="8056" y="16321"/>
                  </a:cubicBezTo>
                  <a:cubicBezTo>
                    <a:pt x="8026" y="16382"/>
                    <a:pt x="8026" y="16392"/>
                    <a:pt x="7955" y="16442"/>
                  </a:cubicBezTo>
                  <a:cubicBezTo>
                    <a:pt x="7804" y="16543"/>
                    <a:pt x="7653" y="16684"/>
                    <a:pt x="7511" y="16805"/>
                  </a:cubicBezTo>
                  <a:cubicBezTo>
                    <a:pt x="6342" y="17965"/>
                    <a:pt x="5697" y="19578"/>
                    <a:pt x="4366" y="20576"/>
                  </a:cubicBezTo>
                  <a:cubicBezTo>
                    <a:pt x="3781" y="20969"/>
                    <a:pt x="3005" y="21029"/>
                    <a:pt x="2320" y="21171"/>
                  </a:cubicBezTo>
                  <a:cubicBezTo>
                    <a:pt x="1443" y="21312"/>
                    <a:pt x="213" y="21523"/>
                    <a:pt x="112" y="22622"/>
                  </a:cubicBezTo>
                  <a:cubicBezTo>
                    <a:pt x="1" y="23751"/>
                    <a:pt x="1110" y="24134"/>
                    <a:pt x="1957" y="24487"/>
                  </a:cubicBezTo>
                  <a:cubicBezTo>
                    <a:pt x="3103" y="24971"/>
                    <a:pt x="4364" y="25048"/>
                    <a:pt x="5606" y="25048"/>
                  </a:cubicBezTo>
                  <a:cubicBezTo>
                    <a:pt x="5839" y="25048"/>
                    <a:pt x="6071" y="25045"/>
                    <a:pt x="6302" y="25042"/>
                  </a:cubicBezTo>
                  <a:cubicBezTo>
                    <a:pt x="7038" y="25001"/>
                    <a:pt x="7774" y="24971"/>
                    <a:pt x="8499" y="24790"/>
                  </a:cubicBezTo>
                  <a:cubicBezTo>
                    <a:pt x="9215" y="24568"/>
                    <a:pt x="9901" y="24316"/>
                    <a:pt x="10546" y="23943"/>
                  </a:cubicBezTo>
                  <a:cubicBezTo>
                    <a:pt x="11181" y="23550"/>
                    <a:pt x="11665" y="22975"/>
                    <a:pt x="12199" y="22471"/>
                  </a:cubicBezTo>
                  <a:cubicBezTo>
                    <a:pt x="12713" y="21967"/>
                    <a:pt x="13258" y="21473"/>
                    <a:pt x="13873" y="21120"/>
                  </a:cubicBezTo>
                  <a:cubicBezTo>
                    <a:pt x="14478" y="20757"/>
                    <a:pt x="15173" y="20556"/>
                    <a:pt x="15879" y="20374"/>
                  </a:cubicBezTo>
                  <a:cubicBezTo>
                    <a:pt x="16685" y="20223"/>
                    <a:pt x="16907" y="19920"/>
                    <a:pt x="16988" y="19124"/>
                  </a:cubicBezTo>
                  <a:cubicBezTo>
                    <a:pt x="17048" y="18207"/>
                    <a:pt x="16978" y="17259"/>
                    <a:pt x="16827" y="16352"/>
                  </a:cubicBezTo>
                  <a:cubicBezTo>
                    <a:pt x="16696" y="15636"/>
                    <a:pt x="16575" y="14930"/>
                    <a:pt x="16575" y="14204"/>
                  </a:cubicBezTo>
                  <a:cubicBezTo>
                    <a:pt x="16595" y="12037"/>
                    <a:pt x="16978" y="9819"/>
                    <a:pt x="16706" y="7621"/>
                  </a:cubicBezTo>
                  <a:cubicBezTo>
                    <a:pt x="16625" y="6895"/>
                    <a:pt x="16595" y="6139"/>
                    <a:pt x="16232" y="5484"/>
                  </a:cubicBezTo>
                  <a:cubicBezTo>
                    <a:pt x="15657" y="4546"/>
                    <a:pt x="15476" y="3427"/>
                    <a:pt x="15012" y="2389"/>
                  </a:cubicBezTo>
                  <a:cubicBezTo>
                    <a:pt x="14367" y="1068"/>
                    <a:pt x="12915" y="111"/>
                    <a:pt x="11453" y="10"/>
                  </a:cubicBezTo>
                  <a:cubicBezTo>
                    <a:pt x="11332" y="3"/>
                    <a:pt x="11211" y="1"/>
                    <a:pt x="11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686647" y="4411357"/>
              <a:ext cx="1069187" cy="393666"/>
            </a:xfrm>
            <a:custGeom>
              <a:rect b="b" l="l" r="r" t="t"/>
              <a:pathLst>
                <a:path extrusionOk="0" h="6158" w="16725">
                  <a:moveTo>
                    <a:pt x="16725" y="1"/>
                  </a:moveTo>
                  <a:lnTo>
                    <a:pt x="16725" y="1"/>
                  </a:lnTo>
                  <a:cubicBezTo>
                    <a:pt x="16473" y="203"/>
                    <a:pt x="16231" y="404"/>
                    <a:pt x="15918" y="555"/>
                  </a:cubicBezTo>
                  <a:cubicBezTo>
                    <a:pt x="15445" y="767"/>
                    <a:pt x="14961" y="777"/>
                    <a:pt x="14477" y="898"/>
                  </a:cubicBezTo>
                  <a:cubicBezTo>
                    <a:pt x="13126" y="1201"/>
                    <a:pt x="11987" y="2118"/>
                    <a:pt x="10948" y="2985"/>
                  </a:cubicBezTo>
                  <a:cubicBezTo>
                    <a:pt x="9920" y="3842"/>
                    <a:pt x="8962" y="5082"/>
                    <a:pt x="7601" y="5384"/>
                  </a:cubicBezTo>
                  <a:cubicBezTo>
                    <a:pt x="7110" y="5498"/>
                    <a:pt x="6577" y="5545"/>
                    <a:pt x="6035" y="5545"/>
                  </a:cubicBezTo>
                  <a:cubicBezTo>
                    <a:pt x="5187" y="5545"/>
                    <a:pt x="4317" y="5431"/>
                    <a:pt x="3549" y="5284"/>
                  </a:cubicBezTo>
                  <a:cubicBezTo>
                    <a:pt x="2409" y="5072"/>
                    <a:pt x="796" y="4477"/>
                    <a:pt x="212" y="3358"/>
                  </a:cubicBezTo>
                  <a:cubicBezTo>
                    <a:pt x="50" y="3610"/>
                    <a:pt x="0" y="3923"/>
                    <a:pt x="91" y="4235"/>
                  </a:cubicBezTo>
                  <a:cubicBezTo>
                    <a:pt x="212" y="4749"/>
                    <a:pt x="625" y="5031"/>
                    <a:pt x="1109" y="5253"/>
                  </a:cubicBezTo>
                  <a:cubicBezTo>
                    <a:pt x="1926" y="5646"/>
                    <a:pt x="2712" y="5959"/>
                    <a:pt x="3629" y="6060"/>
                  </a:cubicBezTo>
                  <a:cubicBezTo>
                    <a:pt x="4225" y="6126"/>
                    <a:pt x="4814" y="6157"/>
                    <a:pt x="5401" y="6157"/>
                  </a:cubicBezTo>
                  <a:cubicBezTo>
                    <a:pt x="6155" y="6157"/>
                    <a:pt x="6907" y="6106"/>
                    <a:pt x="7672" y="6009"/>
                  </a:cubicBezTo>
                  <a:cubicBezTo>
                    <a:pt x="8307" y="5939"/>
                    <a:pt x="8811" y="5727"/>
                    <a:pt x="9386" y="5495"/>
                  </a:cubicBezTo>
                  <a:cubicBezTo>
                    <a:pt x="10031" y="5243"/>
                    <a:pt x="10505" y="4981"/>
                    <a:pt x="11029" y="4487"/>
                  </a:cubicBezTo>
                  <a:cubicBezTo>
                    <a:pt x="12067" y="3479"/>
                    <a:pt x="12874" y="2451"/>
                    <a:pt x="14255" y="1846"/>
                  </a:cubicBezTo>
                  <a:cubicBezTo>
                    <a:pt x="14789" y="1604"/>
                    <a:pt x="15364" y="1453"/>
                    <a:pt x="15929" y="1322"/>
                  </a:cubicBezTo>
                  <a:cubicBezTo>
                    <a:pt x="16271" y="1251"/>
                    <a:pt x="16523" y="1100"/>
                    <a:pt x="16624" y="717"/>
                  </a:cubicBezTo>
                  <a:cubicBezTo>
                    <a:pt x="16685" y="505"/>
                    <a:pt x="16705" y="253"/>
                    <a:pt x="16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1026230" y="3248771"/>
              <a:ext cx="156686" cy="207573"/>
            </a:xfrm>
            <a:custGeom>
              <a:rect b="b" l="l" r="r" t="t"/>
              <a:pathLst>
                <a:path extrusionOk="0" h="3247" w="2451">
                  <a:moveTo>
                    <a:pt x="232" y="0"/>
                  </a:moveTo>
                  <a:cubicBezTo>
                    <a:pt x="232" y="0"/>
                    <a:pt x="212" y="0"/>
                    <a:pt x="212" y="20"/>
                  </a:cubicBezTo>
                  <a:cubicBezTo>
                    <a:pt x="131" y="252"/>
                    <a:pt x="101" y="504"/>
                    <a:pt x="71" y="756"/>
                  </a:cubicBezTo>
                  <a:cubicBezTo>
                    <a:pt x="0" y="1512"/>
                    <a:pt x="121" y="2269"/>
                    <a:pt x="283" y="3015"/>
                  </a:cubicBezTo>
                  <a:lnTo>
                    <a:pt x="333" y="3246"/>
                  </a:lnTo>
                  <a:lnTo>
                    <a:pt x="434" y="3025"/>
                  </a:lnTo>
                  <a:cubicBezTo>
                    <a:pt x="656" y="2551"/>
                    <a:pt x="1019" y="2148"/>
                    <a:pt x="1341" y="1744"/>
                  </a:cubicBezTo>
                  <a:cubicBezTo>
                    <a:pt x="1523" y="1543"/>
                    <a:pt x="1664" y="1311"/>
                    <a:pt x="1835" y="1109"/>
                  </a:cubicBezTo>
                  <a:cubicBezTo>
                    <a:pt x="1996" y="897"/>
                    <a:pt x="2269" y="807"/>
                    <a:pt x="2450" y="625"/>
                  </a:cubicBezTo>
                  <a:lnTo>
                    <a:pt x="2440" y="605"/>
                  </a:lnTo>
                  <a:cubicBezTo>
                    <a:pt x="2349" y="696"/>
                    <a:pt x="2228" y="746"/>
                    <a:pt x="2117" y="827"/>
                  </a:cubicBezTo>
                  <a:cubicBezTo>
                    <a:pt x="1765" y="1018"/>
                    <a:pt x="1533" y="1391"/>
                    <a:pt x="1271" y="1684"/>
                  </a:cubicBezTo>
                  <a:cubicBezTo>
                    <a:pt x="979" y="2027"/>
                    <a:pt x="650" y="2356"/>
                    <a:pt x="416" y="2751"/>
                  </a:cubicBezTo>
                  <a:lnTo>
                    <a:pt x="416" y="2751"/>
                  </a:lnTo>
                  <a:cubicBezTo>
                    <a:pt x="264" y="1845"/>
                    <a:pt x="158" y="923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821342" y="3331430"/>
              <a:ext cx="339008" cy="792573"/>
            </a:xfrm>
            <a:custGeom>
              <a:rect b="b" l="l" r="r" t="t"/>
              <a:pathLst>
                <a:path extrusionOk="0" h="12398" w="5303">
                  <a:moveTo>
                    <a:pt x="3193" y="1"/>
                  </a:moveTo>
                  <a:cubicBezTo>
                    <a:pt x="3189" y="1"/>
                    <a:pt x="3183" y="3"/>
                    <a:pt x="3176" y="8"/>
                  </a:cubicBezTo>
                  <a:cubicBezTo>
                    <a:pt x="2047" y="139"/>
                    <a:pt x="1240" y="1066"/>
                    <a:pt x="555" y="1883"/>
                  </a:cubicBezTo>
                  <a:cubicBezTo>
                    <a:pt x="323" y="2185"/>
                    <a:pt x="121" y="2518"/>
                    <a:pt x="51" y="2911"/>
                  </a:cubicBezTo>
                  <a:lnTo>
                    <a:pt x="0" y="3183"/>
                  </a:lnTo>
                  <a:cubicBezTo>
                    <a:pt x="434" y="2941"/>
                    <a:pt x="887" y="2689"/>
                    <a:pt x="1361" y="2528"/>
                  </a:cubicBezTo>
                  <a:cubicBezTo>
                    <a:pt x="1631" y="2429"/>
                    <a:pt x="1906" y="2364"/>
                    <a:pt x="2186" y="2335"/>
                  </a:cubicBezTo>
                  <a:lnTo>
                    <a:pt x="2186" y="2335"/>
                  </a:lnTo>
                  <a:cubicBezTo>
                    <a:pt x="1468" y="3260"/>
                    <a:pt x="634" y="4202"/>
                    <a:pt x="424" y="5401"/>
                  </a:cubicBezTo>
                  <a:cubicBezTo>
                    <a:pt x="346" y="6068"/>
                    <a:pt x="725" y="6346"/>
                    <a:pt x="1182" y="6346"/>
                  </a:cubicBezTo>
                  <a:cubicBezTo>
                    <a:pt x="1554" y="6346"/>
                    <a:pt x="1977" y="6162"/>
                    <a:pt x="2248" y="5855"/>
                  </a:cubicBezTo>
                  <a:cubicBezTo>
                    <a:pt x="2290" y="5805"/>
                    <a:pt x="2329" y="5753"/>
                    <a:pt x="2365" y="5700"/>
                  </a:cubicBezTo>
                  <a:lnTo>
                    <a:pt x="2365" y="5700"/>
                  </a:lnTo>
                  <a:cubicBezTo>
                    <a:pt x="2371" y="6022"/>
                    <a:pt x="2343" y="6342"/>
                    <a:pt x="2238" y="6651"/>
                  </a:cubicBezTo>
                  <a:cubicBezTo>
                    <a:pt x="2147" y="6903"/>
                    <a:pt x="2027" y="7155"/>
                    <a:pt x="1835" y="7327"/>
                  </a:cubicBezTo>
                  <a:cubicBezTo>
                    <a:pt x="1533" y="7629"/>
                    <a:pt x="918" y="7831"/>
                    <a:pt x="524" y="8032"/>
                  </a:cubicBezTo>
                  <a:cubicBezTo>
                    <a:pt x="700" y="8032"/>
                    <a:pt x="888" y="8037"/>
                    <a:pt x="1080" y="8037"/>
                  </a:cubicBezTo>
                  <a:cubicBezTo>
                    <a:pt x="1440" y="8037"/>
                    <a:pt x="1812" y="8020"/>
                    <a:pt x="2127" y="7922"/>
                  </a:cubicBezTo>
                  <a:cubicBezTo>
                    <a:pt x="2288" y="7873"/>
                    <a:pt x="2447" y="7805"/>
                    <a:pt x="2594" y="7720"/>
                  </a:cubicBezTo>
                  <a:lnTo>
                    <a:pt x="2594" y="7720"/>
                  </a:lnTo>
                  <a:cubicBezTo>
                    <a:pt x="2165" y="8703"/>
                    <a:pt x="1161" y="9389"/>
                    <a:pt x="172" y="9736"/>
                  </a:cubicBezTo>
                  <a:cubicBezTo>
                    <a:pt x="560" y="9798"/>
                    <a:pt x="965" y="9847"/>
                    <a:pt x="1366" y="9847"/>
                  </a:cubicBezTo>
                  <a:cubicBezTo>
                    <a:pt x="1937" y="9847"/>
                    <a:pt x="2501" y="9748"/>
                    <a:pt x="2999" y="9450"/>
                  </a:cubicBezTo>
                  <a:lnTo>
                    <a:pt x="2999" y="9450"/>
                  </a:lnTo>
                  <a:cubicBezTo>
                    <a:pt x="2863" y="10037"/>
                    <a:pt x="2237" y="10307"/>
                    <a:pt x="1774" y="10633"/>
                  </a:cubicBezTo>
                  <a:cubicBezTo>
                    <a:pt x="1231" y="11029"/>
                    <a:pt x="677" y="11463"/>
                    <a:pt x="371" y="12079"/>
                  </a:cubicBezTo>
                  <a:lnTo>
                    <a:pt x="371" y="12079"/>
                  </a:lnTo>
                  <a:cubicBezTo>
                    <a:pt x="368" y="12081"/>
                    <a:pt x="366" y="12083"/>
                    <a:pt x="363" y="12085"/>
                  </a:cubicBezTo>
                  <a:lnTo>
                    <a:pt x="367" y="12088"/>
                  </a:lnTo>
                  <a:lnTo>
                    <a:pt x="367" y="12088"/>
                  </a:lnTo>
                  <a:cubicBezTo>
                    <a:pt x="362" y="12097"/>
                    <a:pt x="357" y="12106"/>
                    <a:pt x="353" y="12115"/>
                  </a:cubicBezTo>
                  <a:lnTo>
                    <a:pt x="222" y="12398"/>
                  </a:lnTo>
                  <a:lnTo>
                    <a:pt x="454" y="12196"/>
                  </a:lnTo>
                  <a:cubicBezTo>
                    <a:pt x="766" y="11914"/>
                    <a:pt x="1170" y="11752"/>
                    <a:pt x="1583" y="11652"/>
                  </a:cubicBezTo>
                  <a:cubicBezTo>
                    <a:pt x="1935" y="11566"/>
                    <a:pt x="2302" y="11538"/>
                    <a:pt x="2664" y="11538"/>
                  </a:cubicBezTo>
                  <a:cubicBezTo>
                    <a:pt x="2727" y="11538"/>
                    <a:pt x="2790" y="11539"/>
                    <a:pt x="2853" y="11541"/>
                  </a:cubicBezTo>
                  <a:cubicBezTo>
                    <a:pt x="3498" y="11561"/>
                    <a:pt x="4154" y="11591"/>
                    <a:pt x="4759" y="11833"/>
                  </a:cubicBezTo>
                  <a:cubicBezTo>
                    <a:pt x="4950" y="11904"/>
                    <a:pt x="5142" y="12015"/>
                    <a:pt x="5263" y="12196"/>
                  </a:cubicBezTo>
                  <a:lnTo>
                    <a:pt x="5303" y="12166"/>
                  </a:lnTo>
                  <a:cubicBezTo>
                    <a:pt x="4809" y="11510"/>
                    <a:pt x="3609" y="11500"/>
                    <a:pt x="2853" y="11440"/>
                  </a:cubicBezTo>
                  <a:cubicBezTo>
                    <a:pt x="2746" y="11435"/>
                    <a:pt x="2637" y="11432"/>
                    <a:pt x="2528" y="11432"/>
                  </a:cubicBezTo>
                  <a:cubicBezTo>
                    <a:pt x="1860" y="11432"/>
                    <a:pt x="1177" y="11539"/>
                    <a:pt x="610" y="11903"/>
                  </a:cubicBezTo>
                  <a:lnTo>
                    <a:pt x="610" y="11903"/>
                  </a:lnTo>
                  <a:cubicBezTo>
                    <a:pt x="922" y="11437"/>
                    <a:pt x="1401" y="11081"/>
                    <a:pt x="1865" y="10754"/>
                  </a:cubicBezTo>
                  <a:cubicBezTo>
                    <a:pt x="2430" y="10391"/>
                    <a:pt x="3206" y="10029"/>
                    <a:pt x="3226" y="9242"/>
                  </a:cubicBezTo>
                  <a:lnTo>
                    <a:pt x="3236" y="9041"/>
                  </a:lnTo>
                  <a:lnTo>
                    <a:pt x="3236" y="9041"/>
                  </a:lnTo>
                  <a:cubicBezTo>
                    <a:pt x="2717" y="9472"/>
                    <a:pt x="2060" y="9622"/>
                    <a:pt x="1400" y="9622"/>
                  </a:cubicBezTo>
                  <a:cubicBezTo>
                    <a:pt x="1289" y="9622"/>
                    <a:pt x="1179" y="9618"/>
                    <a:pt x="1069" y="9610"/>
                  </a:cubicBezTo>
                  <a:lnTo>
                    <a:pt x="1069" y="9610"/>
                  </a:lnTo>
                  <a:cubicBezTo>
                    <a:pt x="1452" y="9414"/>
                    <a:pt x="1799" y="9162"/>
                    <a:pt x="2117" y="8859"/>
                  </a:cubicBezTo>
                  <a:cubicBezTo>
                    <a:pt x="2520" y="8456"/>
                    <a:pt x="2853" y="7962"/>
                    <a:pt x="3004" y="7377"/>
                  </a:cubicBezTo>
                  <a:lnTo>
                    <a:pt x="3125" y="6944"/>
                  </a:lnTo>
                  <a:lnTo>
                    <a:pt x="3125" y="6944"/>
                  </a:lnTo>
                  <a:lnTo>
                    <a:pt x="2783" y="7246"/>
                  </a:lnTo>
                  <a:cubicBezTo>
                    <a:pt x="2545" y="7461"/>
                    <a:pt x="2247" y="7589"/>
                    <a:pt x="1931" y="7657"/>
                  </a:cubicBezTo>
                  <a:lnTo>
                    <a:pt x="1931" y="7657"/>
                  </a:lnTo>
                  <a:cubicBezTo>
                    <a:pt x="2701" y="7036"/>
                    <a:pt x="2805" y="5979"/>
                    <a:pt x="2682" y="4948"/>
                  </a:cubicBezTo>
                  <a:lnTo>
                    <a:pt x="2591" y="4000"/>
                  </a:lnTo>
                  <a:lnTo>
                    <a:pt x="2329" y="4927"/>
                  </a:lnTo>
                  <a:cubicBezTo>
                    <a:pt x="2198" y="5431"/>
                    <a:pt x="1875" y="5865"/>
                    <a:pt x="1341" y="5946"/>
                  </a:cubicBezTo>
                  <a:cubicBezTo>
                    <a:pt x="1281" y="5958"/>
                    <a:pt x="1220" y="5966"/>
                    <a:pt x="1162" y="5966"/>
                  </a:cubicBezTo>
                  <a:cubicBezTo>
                    <a:pt x="1025" y="5966"/>
                    <a:pt x="907" y="5920"/>
                    <a:pt x="857" y="5764"/>
                  </a:cubicBezTo>
                  <a:cubicBezTo>
                    <a:pt x="726" y="5310"/>
                    <a:pt x="1028" y="4736"/>
                    <a:pt x="1240" y="4302"/>
                  </a:cubicBezTo>
                  <a:cubicBezTo>
                    <a:pt x="1684" y="3466"/>
                    <a:pt x="2349" y="2770"/>
                    <a:pt x="2883" y="1953"/>
                  </a:cubicBezTo>
                  <a:lnTo>
                    <a:pt x="2883" y="1953"/>
                  </a:lnTo>
                  <a:lnTo>
                    <a:pt x="2551" y="1963"/>
                  </a:lnTo>
                  <a:cubicBezTo>
                    <a:pt x="1795" y="1981"/>
                    <a:pt x="1078" y="2251"/>
                    <a:pt x="419" y="2620"/>
                  </a:cubicBezTo>
                  <a:lnTo>
                    <a:pt x="419" y="2620"/>
                  </a:lnTo>
                  <a:cubicBezTo>
                    <a:pt x="623" y="2066"/>
                    <a:pt x="1058" y="1602"/>
                    <a:pt x="1442" y="1167"/>
                  </a:cubicBezTo>
                  <a:cubicBezTo>
                    <a:pt x="1916" y="643"/>
                    <a:pt x="2490" y="149"/>
                    <a:pt x="3206" y="18"/>
                  </a:cubicBezTo>
                  <a:cubicBezTo>
                    <a:pt x="3206" y="18"/>
                    <a:pt x="3206" y="1"/>
                    <a:pt x="3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1010440" y="4237346"/>
              <a:ext cx="231801" cy="66485"/>
            </a:xfrm>
            <a:custGeom>
              <a:rect b="b" l="l" r="r" t="t"/>
              <a:pathLst>
                <a:path extrusionOk="0" h="1040" w="3626">
                  <a:moveTo>
                    <a:pt x="122" y="1"/>
                  </a:moveTo>
                  <a:cubicBezTo>
                    <a:pt x="122" y="1"/>
                    <a:pt x="21" y="354"/>
                    <a:pt x="1" y="364"/>
                  </a:cubicBezTo>
                  <a:cubicBezTo>
                    <a:pt x="319" y="445"/>
                    <a:pt x="638" y="476"/>
                    <a:pt x="957" y="476"/>
                  </a:cubicBezTo>
                  <a:cubicBezTo>
                    <a:pt x="1590" y="476"/>
                    <a:pt x="2224" y="353"/>
                    <a:pt x="2854" y="253"/>
                  </a:cubicBezTo>
                  <a:cubicBezTo>
                    <a:pt x="3015" y="233"/>
                    <a:pt x="3176" y="192"/>
                    <a:pt x="3328" y="192"/>
                  </a:cubicBezTo>
                  <a:cubicBezTo>
                    <a:pt x="3600" y="192"/>
                    <a:pt x="3479" y="445"/>
                    <a:pt x="3358" y="555"/>
                  </a:cubicBezTo>
                  <a:cubicBezTo>
                    <a:pt x="3025" y="838"/>
                    <a:pt x="2592" y="969"/>
                    <a:pt x="2158" y="1039"/>
                  </a:cubicBezTo>
                  <a:cubicBezTo>
                    <a:pt x="2602" y="989"/>
                    <a:pt x="3499" y="838"/>
                    <a:pt x="3620" y="313"/>
                  </a:cubicBezTo>
                  <a:cubicBezTo>
                    <a:pt x="3625" y="89"/>
                    <a:pt x="3444" y="35"/>
                    <a:pt x="3230" y="35"/>
                  </a:cubicBezTo>
                  <a:cubicBezTo>
                    <a:pt x="3031" y="35"/>
                    <a:pt x="2804" y="82"/>
                    <a:pt x="2672" y="82"/>
                  </a:cubicBezTo>
                  <a:lnTo>
                    <a:pt x="2017" y="142"/>
                  </a:lnTo>
                  <a:cubicBezTo>
                    <a:pt x="1805" y="159"/>
                    <a:pt x="1586" y="170"/>
                    <a:pt x="1367" y="170"/>
                  </a:cubicBezTo>
                  <a:cubicBezTo>
                    <a:pt x="939" y="170"/>
                    <a:pt x="508" y="128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1131327" y="4207748"/>
              <a:ext cx="105736" cy="15087"/>
            </a:xfrm>
            <a:custGeom>
              <a:rect b="b" l="l" r="r" t="t"/>
              <a:pathLst>
                <a:path extrusionOk="0" h="236" w="1654">
                  <a:moveTo>
                    <a:pt x="51" y="0"/>
                  </a:moveTo>
                  <a:lnTo>
                    <a:pt x="0" y="192"/>
                  </a:lnTo>
                  <a:cubicBezTo>
                    <a:pt x="229" y="225"/>
                    <a:pt x="458" y="236"/>
                    <a:pt x="686" y="236"/>
                  </a:cubicBezTo>
                  <a:cubicBezTo>
                    <a:pt x="1010" y="236"/>
                    <a:pt x="1334" y="214"/>
                    <a:pt x="1654" y="202"/>
                  </a:cubicBezTo>
                  <a:cubicBezTo>
                    <a:pt x="1109" y="172"/>
                    <a:pt x="565" y="15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1374251" y="4529942"/>
              <a:ext cx="130924" cy="60667"/>
            </a:xfrm>
            <a:custGeom>
              <a:rect b="b" l="l" r="r" t="t"/>
              <a:pathLst>
                <a:path extrusionOk="0" h="949" w="2048">
                  <a:moveTo>
                    <a:pt x="1" y="313"/>
                  </a:moveTo>
                  <a:cubicBezTo>
                    <a:pt x="1" y="314"/>
                    <a:pt x="1" y="314"/>
                    <a:pt x="1" y="314"/>
                  </a:cubicBezTo>
                  <a:cubicBezTo>
                    <a:pt x="1" y="314"/>
                    <a:pt x="1" y="314"/>
                    <a:pt x="1" y="314"/>
                  </a:cubicBezTo>
                  <a:lnTo>
                    <a:pt x="1" y="314"/>
                  </a:lnTo>
                  <a:cubicBezTo>
                    <a:pt x="1" y="313"/>
                    <a:pt x="1" y="313"/>
                    <a:pt x="1" y="313"/>
                  </a:cubicBezTo>
                  <a:close/>
                  <a:moveTo>
                    <a:pt x="202" y="1"/>
                  </a:moveTo>
                  <a:cubicBezTo>
                    <a:pt x="202" y="1"/>
                    <a:pt x="10" y="309"/>
                    <a:pt x="1" y="314"/>
                  </a:cubicBezTo>
                  <a:lnTo>
                    <a:pt x="1" y="314"/>
                  </a:lnTo>
                  <a:cubicBezTo>
                    <a:pt x="626" y="646"/>
                    <a:pt x="1332" y="918"/>
                    <a:pt x="2047" y="948"/>
                  </a:cubicBezTo>
                  <a:cubicBezTo>
                    <a:pt x="1362" y="797"/>
                    <a:pt x="757" y="424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05314" y="4179364"/>
              <a:ext cx="99983" cy="28576"/>
            </a:xfrm>
            <a:custGeom>
              <a:rect b="b" l="l" r="r" t="t"/>
              <a:pathLst>
                <a:path extrusionOk="0" h="447" w="1564">
                  <a:moveTo>
                    <a:pt x="1402" y="1"/>
                  </a:moveTo>
                  <a:cubicBezTo>
                    <a:pt x="999" y="253"/>
                    <a:pt x="475" y="313"/>
                    <a:pt x="1" y="384"/>
                  </a:cubicBezTo>
                  <a:cubicBezTo>
                    <a:pt x="275" y="415"/>
                    <a:pt x="543" y="447"/>
                    <a:pt x="813" y="447"/>
                  </a:cubicBezTo>
                  <a:cubicBezTo>
                    <a:pt x="1060" y="447"/>
                    <a:pt x="1308" y="420"/>
                    <a:pt x="1564" y="343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02757" y="4215483"/>
              <a:ext cx="83170" cy="22439"/>
            </a:xfrm>
            <a:custGeom>
              <a:rect b="b" l="l" r="r" t="t"/>
              <a:pathLst>
                <a:path extrusionOk="0" h="351" w="1301">
                  <a:moveTo>
                    <a:pt x="1170" y="0"/>
                  </a:moveTo>
                  <a:cubicBezTo>
                    <a:pt x="867" y="272"/>
                    <a:pt x="394" y="293"/>
                    <a:pt x="0" y="333"/>
                  </a:cubicBezTo>
                  <a:cubicBezTo>
                    <a:pt x="157" y="340"/>
                    <a:pt x="314" y="351"/>
                    <a:pt x="469" y="351"/>
                  </a:cubicBezTo>
                  <a:cubicBezTo>
                    <a:pt x="754" y="351"/>
                    <a:pt x="1034" y="314"/>
                    <a:pt x="1301" y="151"/>
                  </a:cubicBezTo>
                  <a:cubicBezTo>
                    <a:pt x="1301" y="151"/>
                    <a:pt x="1180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1461896" y="4548673"/>
              <a:ext cx="78055" cy="48393"/>
            </a:xfrm>
            <a:custGeom>
              <a:rect b="b" l="l" r="r" t="t"/>
              <a:pathLst>
                <a:path extrusionOk="0" h="757" w="1221">
                  <a:moveTo>
                    <a:pt x="141" y="0"/>
                  </a:moveTo>
                  <a:cubicBezTo>
                    <a:pt x="141" y="0"/>
                    <a:pt x="10" y="131"/>
                    <a:pt x="0" y="131"/>
                  </a:cubicBezTo>
                  <a:cubicBezTo>
                    <a:pt x="343" y="434"/>
                    <a:pt x="756" y="706"/>
                    <a:pt x="1220" y="756"/>
                  </a:cubicBezTo>
                  <a:cubicBezTo>
                    <a:pt x="777" y="635"/>
                    <a:pt x="424" y="333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944403" y="4108468"/>
              <a:ext cx="283007" cy="79973"/>
            </a:xfrm>
            <a:custGeom>
              <a:rect b="b" l="l" r="r" t="t"/>
              <a:pathLst>
                <a:path extrusionOk="0" h="1251" w="4427">
                  <a:moveTo>
                    <a:pt x="172" y="1"/>
                  </a:moveTo>
                  <a:lnTo>
                    <a:pt x="1" y="61"/>
                  </a:lnTo>
                  <a:cubicBezTo>
                    <a:pt x="112" y="364"/>
                    <a:pt x="414" y="535"/>
                    <a:pt x="696" y="616"/>
                  </a:cubicBezTo>
                  <a:cubicBezTo>
                    <a:pt x="949" y="701"/>
                    <a:pt x="1202" y="734"/>
                    <a:pt x="1456" y="734"/>
                  </a:cubicBezTo>
                  <a:cubicBezTo>
                    <a:pt x="2257" y="734"/>
                    <a:pt x="3064" y="410"/>
                    <a:pt x="3861" y="410"/>
                  </a:cubicBezTo>
                  <a:cubicBezTo>
                    <a:pt x="3912" y="410"/>
                    <a:pt x="3962" y="411"/>
                    <a:pt x="4013" y="414"/>
                  </a:cubicBezTo>
                  <a:cubicBezTo>
                    <a:pt x="4426" y="454"/>
                    <a:pt x="4184" y="837"/>
                    <a:pt x="3973" y="948"/>
                  </a:cubicBezTo>
                  <a:cubicBezTo>
                    <a:pt x="3499" y="1251"/>
                    <a:pt x="2894" y="1210"/>
                    <a:pt x="2360" y="1221"/>
                  </a:cubicBezTo>
                  <a:cubicBezTo>
                    <a:pt x="2530" y="1221"/>
                    <a:pt x="2707" y="1228"/>
                    <a:pt x="2885" y="1228"/>
                  </a:cubicBezTo>
                  <a:cubicBezTo>
                    <a:pt x="3268" y="1228"/>
                    <a:pt x="3656" y="1195"/>
                    <a:pt x="3993" y="989"/>
                  </a:cubicBezTo>
                  <a:cubicBezTo>
                    <a:pt x="4134" y="888"/>
                    <a:pt x="4305" y="737"/>
                    <a:pt x="4295" y="545"/>
                  </a:cubicBezTo>
                  <a:cubicBezTo>
                    <a:pt x="4241" y="366"/>
                    <a:pt x="4085" y="332"/>
                    <a:pt x="3920" y="332"/>
                  </a:cubicBezTo>
                  <a:cubicBezTo>
                    <a:pt x="3820" y="332"/>
                    <a:pt x="3717" y="344"/>
                    <a:pt x="3632" y="344"/>
                  </a:cubicBezTo>
                  <a:cubicBezTo>
                    <a:pt x="3621" y="344"/>
                    <a:pt x="3610" y="344"/>
                    <a:pt x="3600" y="343"/>
                  </a:cubicBezTo>
                  <a:cubicBezTo>
                    <a:pt x="2927" y="343"/>
                    <a:pt x="2245" y="596"/>
                    <a:pt x="1572" y="596"/>
                  </a:cubicBezTo>
                  <a:cubicBezTo>
                    <a:pt x="1559" y="596"/>
                    <a:pt x="1546" y="596"/>
                    <a:pt x="1533" y="595"/>
                  </a:cubicBezTo>
                  <a:cubicBezTo>
                    <a:pt x="1059" y="585"/>
                    <a:pt x="374" y="485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1180935" y="4616948"/>
              <a:ext cx="560772" cy="135398"/>
            </a:xfrm>
            <a:custGeom>
              <a:rect b="b" l="l" r="r" t="t"/>
              <a:pathLst>
                <a:path extrusionOk="0" h="2118" w="8772">
                  <a:moveTo>
                    <a:pt x="142" y="1"/>
                  </a:moveTo>
                  <a:lnTo>
                    <a:pt x="1" y="112"/>
                  </a:lnTo>
                  <a:cubicBezTo>
                    <a:pt x="253" y="414"/>
                    <a:pt x="535" y="717"/>
                    <a:pt x="858" y="959"/>
                  </a:cubicBezTo>
                  <a:cubicBezTo>
                    <a:pt x="1543" y="1392"/>
                    <a:pt x="2320" y="1594"/>
                    <a:pt x="3076" y="1846"/>
                  </a:cubicBezTo>
                  <a:cubicBezTo>
                    <a:pt x="3832" y="2098"/>
                    <a:pt x="4638" y="2118"/>
                    <a:pt x="5435" y="2118"/>
                  </a:cubicBezTo>
                  <a:cubicBezTo>
                    <a:pt x="5828" y="2118"/>
                    <a:pt x="6231" y="2118"/>
                    <a:pt x="6624" y="2078"/>
                  </a:cubicBezTo>
                  <a:cubicBezTo>
                    <a:pt x="7007" y="2037"/>
                    <a:pt x="7401" y="1967"/>
                    <a:pt x="7763" y="1785"/>
                  </a:cubicBezTo>
                  <a:cubicBezTo>
                    <a:pt x="8136" y="1614"/>
                    <a:pt x="8449" y="1372"/>
                    <a:pt x="8772" y="1160"/>
                  </a:cubicBezTo>
                  <a:lnTo>
                    <a:pt x="8772" y="1160"/>
                  </a:lnTo>
                  <a:cubicBezTo>
                    <a:pt x="8439" y="1362"/>
                    <a:pt x="8106" y="1604"/>
                    <a:pt x="7753" y="1765"/>
                  </a:cubicBezTo>
                  <a:cubicBezTo>
                    <a:pt x="7390" y="1926"/>
                    <a:pt x="6997" y="2007"/>
                    <a:pt x="6604" y="2027"/>
                  </a:cubicBezTo>
                  <a:cubicBezTo>
                    <a:pt x="6360" y="2040"/>
                    <a:pt x="6115" y="2046"/>
                    <a:pt x="5868" y="2046"/>
                  </a:cubicBezTo>
                  <a:cubicBezTo>
                    <a:pt x="5330" y="2046"/>
                    <a:pt x="4788" y="2018"/>
                    <a:pt x="4255" y="1977"/>
                  </a:cubicBezTo>
                  <a:cubicBezTo>
                    <a:pt x="3469" y="1926"/>
                    <a:pt x="2743" y="1624"/>
                    <a:pt x="1997" y="1352"/>
                  </a:cubicBezTo>
                  <a:cubicBezTo>
                    <a:pt x="1634" y="1211"/>
                    <a:pt x="1281" y="1059"/>
                    <a:pt x="959" y="828"/>
                  </a:cubicBezTo>
                  <a:cubicBezTo>
                    <a:pt x="646" y="606"/>
                    <a:pt x="394" y="303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687926" y="4393969"/>
              <a:ext cx="304231" cy="139298"/>
            </a:xfrm>
            <a:custGeom>
              <a:rect b="b" l="l" r="r" t="t"/>
              <a:pathLst>
                <a:path extrusionOk="0" h="2179" w="4759">
                  <a:moveTo>
                    <a:pt x="4597" y="1"/>
                  </a:moveTo>
                  <a:cubicBezTo>
                    <a:pt x="4335" y="313"/>
                    <a:pt x="3932" y="485"/>
                    <a:pt x="3529" y="606"/>
                  </a:cubicBezTo>
                  <a:cubicBezTo>
                    <a:pt x="2682" y="787"/>
                    <a:pt x="1785" y="928"/>
                    <a:pt x="1059" y="1422"/>
                  </a:cubicBezTo>
                  <a:cubicBezTo>
                    <a:pt x="696" y="1644"/>
                    <a:pt x="373" y="1946"/>
                    <a:pt x="0" y="2178"/>
                  </a:cubicBezTo>
                  <a:cubicBezTo>
                    <a:pt x="373" y="1977"/>
                    <a:pt x="706" y="1674"/>
                    <a:pt x="1079" y="1462"/>
                  </a:cubicBezTo>
                  <a:cubicBezTo>
                    <a:pt x="1654" y="1130"/>
                    <a:pt x="2279" y="958"/>
                    <a:pt x="2924" y="858"/>
                  </a:cubicBezTo>
                  <a:cubicBezTo>
                    <a:pt x="3579" y="767"/>
                    <a:pt x="4295" y="636"/>
                    <a:pt x="4759" y="122"/>
                  </a:cubicBezTo>
                  <a:cubicBezTo>
                    <a:pt x="4759" y="122"/>
                    <a:pt x="4628" y="11"/>
                    <a:pt x="4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1149994" y="3268078"/>
              <a:ext cx="9078" cy="162504"/>
            </a:xfrm>
            <a:custGeom>
              <a:rect b="b" l="l" r="r" t="t"/>
              <a:pathLst>
                <a:path extrusionOk="0" h="2542" w="142">
                  <a:moveTo>
                    <a:pt x="81" y="1"/>
                  </a:moveTo>
                  <a:cubicBezTo>
                    <a:pt x="81" y="424"/>
                    <a:pt x="61" y="847"/>
                    <a:pt x="51" y="1261"/>
                  </a:cubicBezTo>
                  <a:cubicBezTo>
                    <a:pt x="31" y="1684"/>
                    <a:pt x="61" y="2108"/>
                    <a:pt x="0" y="2521"/>
                  </a:cubicBezTo>
                  <a:lnTo>
                    <a:pt x="91" y="2541"/>
                  </a:lnTo>
                  <a:cubicBezTo>
                    <a:pt x="141" y="2108"/>
                    <a:pt x="81" y="1694"/>
                    <a:pt x="91" y="1261"/>
                  </a:cubicBezTo>
                  <a:cubicBezTo>
                    <a:pt x="91" y="847"/>
                    <a:pt x="91" y="424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1140980" y="3262963"/>
              <a:ext cx="5881" cy="149526"/>
            </a:xfrm>
            <a:custGeom>
              <a:rect b="b" l="l" r="r" t="t"/>
              <a:pathLst>
                <a:path extrusionOk="0" h="2339" w="92">
                  <a:moveTo>
                    <a:pt x="51" y="0"/>
                  </a:moveTo>
                  <a:lnTo>
                    <a:pt x="1" y="2339"/>
                  </a:lnTo>
                  <a:lnTo>
                    <a:pt x="92" y="233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1130688" y="3255228"/>
              <a:ext cx="5817" cy="143773"/>
            </a:xfrm>
            <a:custGeom>
              <a:rect b="b" l="l" r="r" t="t"/>
              <a:pathLst>
                <a:path extrusionOk="0" h="2249" w="91">
                  <a:moveTo>
                    <a:pt x="51" y="0"/>
                  </a:moveTo>
                  <a:lnTo>
                    <a:pt x="0" y="2248"/>
                  </a:lnTo>
                  <a:lnTo>
                    <a:pt x="91" y="22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1116496" y="3253886"/>
              <a:ext cx="6521" cy="125745"/>
            </a:xfrm>
            <a:custGeom>
              <a:rect b="b" l="l" r="r" t="t"/>
              <a:pathLst>
                <a:path extrusionOk="0" h="1967" w="102">
                  <a:moveTo>
                    <a:pt x="41" y="1"/>
                  </a:moveTo>
                  <a:lnTo>
                    <a:pt x="1" y="1967"/>
                  </a:lnTo>
                  <a:lnTo>
                    <a:pt x="102" y="1967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1101664" y="3240397"/>
              <a:ext cx="5881" cy="123764"/>
            </a:xfrm>
            <a:custGeom>
              <a:rect b="b" l="l" r="r" t="t"/>
              <a:pathLst>
                <a:path extrusionOk="0" h="1936" w="92">
                  <a:moveTo>
                    <a:pt x="41" y="0"/>
                  </a:moveTo>
                  <a:lnTo>
                    <a:pt x="1" y="1936"/>
                  </a:lnTo>
                  <a:lnTo>
                    <a:pt x="92" y="193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1166743" y="3251968"/>
              <a:ext cx="6521" cy="124467"/>
            </a:xfrm>
            <a:custGeom>
              <a:rect b="b" l="l" r="r" t="t"/>
              <a:pathLst>
                <a:path extrusionOk="0" h="1947" w="102">
                  <a:moveTo>
                    <a:pt x="71" y="1"/>
                  </a:moveTo>
                  <a:cubicBezTo>
                    <a:pt x="61" y="646"/>
                    <a:pt x="1" y="1291"/>
                    <a:pt x="11" y="1946"/>
                  </a:cubicBezTo>
                  <a:lnTo>
                    <a:pt x="101" y="1946"/>
                  </a:lnTo>
                  <a:cubicBezTo>
                    <a:pt x="51" y="1301"/>
                    <a:pt x="81" y="646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1088112" y="3241036"/>
              <a:ext cx="6521" cy="106375"/>
            </a:xfrm>
            <a:custGeom>
              <a:rect b="b" l="l" r="r" t="t"/>
              <a:pathLst>
                <a:path extrusionOk="0" h="1664" w="102">
                  <a:moveTo>
                    <a:pt x="91" y="0"/>
                  </a:moveTo>
                  <a:lnTo>
                    <a:pt x="91" y="0"/>
                  </a:lnTo>
                  <a:cubicBezTo>
                    <a:pt x="31" y="272"/>
                    <a:pt x="61" y="555"/>
                    <a:pt x="41" y="827"/>
                  </a:cubicBezTo>
                  <a:lnTo>
                    <a:pt x="0" y="1664"/>
                  </a:lnTo>
                  <a:lnTo>
                    <a:pt x="91" y="1664"/>
                  </a:lnTo>
                  <a:lnTo>
                    <a:pt x="91" y="827"/>
                  </a:lnTo>
                  <a:cubicBezTo>
                    <a:pt x="101" y="555"/>
                    <a:pt x="41" y="272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1187391" y="3351247"/>
              <a:ext cx="10996" cy="39379"/>
            </a:xfrm>
            <a:custGeom>
              <a:rect b="b" l="l" r="r" t="t"/>
              <a:pathLst>
                <a:path extrusionOk="0" h="616" w="172">
                  <a:moveTo>
                    <a:pt x="111" y="0"/>
                  </a:moveTo>
                  <a:lnTo>
                    <a:pt x="111" y="0"/>
                  </a:lnTo>
                  <a:cubicBezTo>
                    <a:pt x="51" y="202"/>
                    <a:pt x="0" y="454"/>
                    <a:pt x="152" y="615"/>
                  </a:cubicBezTo>
                  <a:cubicBezTo>
                    <a:pt x="121" y="403"/>
                    <a:pt x="172" y="212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1182213" y="3408590"/>
              <a:ext cx="10356" cy="32283"/>
            </a:xfrm>
            <a:custGeom>
              <a:rect b="b" l="l" r="r" t="t"/>
              <a:pathLst>
                <a:path extrusionOk="0" h="505" w="162">
                  <a:moveTo>
                    <a:pt x="61" y="0"/>
                  </a:moveTo>
                  <a:cubicBezTo>
                    <a:pt x="0" y="172"/>
                    <a:pt x="30" y="373"/>
                    <a:pt x="161" y="504"/>
                  </a:cubicBezTo>
                  <a:cubicBezTo>
                    <a:pt x="161" y="323"/>
                    <a:pt x="121" y="172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1041061" y="3341530"/>
              <a:ext cx="25187" cy="29087"/>
            </a:xfrm>
            <a:custGeom>
              <a:rect b="b" l="l" r="r" t="t"/>
              <a:pathLst>
                <a:path extrusionOk="0" h="455" w="394">
                  <a:moveTo>
                    <a:pt x="393" y="1"/>
                  </a:moveTo>
                  <a:lnTo>
                    <a:pt x="393" y="1"/>
                  </a:lnTo>
                  <a:cubicBezTo>
                    <a:pt x="212" y="132"/>
                    <a:pt x="50" y="253"/>
                    <a:pt x="0" y="455"/>
                  </a:cubicBezTo>
                  <a:cubicBezTo>
                    <a:pt x="161" y="334"/>
                    <a:pt x="313" y="203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1086194" y="3389220"/>
              <a:ext cx="15534" cy="18795"/>
            </a:xfrm>
            <a:custGeom>
              <a:rect b="b" l="l" r="r" t="t"/>
              <a:pathLst>
                <a:path extrusionOk="0" h="294" w="243">
                  <a:moveTo>
                    <a:pt x="243" y="1"/>
                  </a:moveTo>
                  <a:cubicBezTo>
                    <a:pt x="111" y="61"/>
                    <a:pt x="21" y="162"/>
                    <a:pt x="1" y="293"/>
                  </a:cubicBezTo>
                  <a:cubicBezTo>
                    <a:pt x="142" y="243"/>
                    <a:pt x="212" y="142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1123592" y="3422782"/>
              <a:ext cx="32283" cy="41297"/>
            </a:xfrm>
            <a:custGeom>
              <a:rect b="b" l="l" r="r" t="t"/>
              <a:pathLst>
                <a:path extrusionOk="0" h="646" w="505">
                  <a:moveTo>
                    <a:pt x="505" y="0"/>
                  </a:moveTo>
                  <a:cubicBezTo>
                    <a:pt x="313" y="202"/>
                    <a:pt x="31" y="353"/>
                    <a:pt x="1" y="645"/>
                  </a:cubicBezTo>
                  <a:cubicBezTo>
                    <a:pt x="152" y="403"/>
                    <a:pt x="414" y="282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1169300" y="3469193"/>
              <a:ext cx="60667" cy="598106"/>
            </a:xfrm>
            <a:custGeom>
              <a:rect b="b" l="l" r="r" t="t"/>
              <a:pathLst>
                <a:path extrusionOk="0" h="9356" w="949">
                  <a:moveTo>
                    <a:pt x="948" y="0"/>
                  </a:moveTo>
                  <a:lnTo>
                    <a:pt x="948" y="0"/>
                  </a:lnTo>
                  <a:cubicBezTo>
                    <a:pt x="847" y="373"/>
                    <a:pt x="746" y="756"/>
                    <a:pt x="716" y="1169"/>
                  </a:cubicBezTo>
                  <a:lnTo>
                    <a:pt x="646" y="2339"/>
                  </a:lnTo>
                  <a:cubicBezTo>
                    <a:pt x="595" y="3125"/>
                    <a:pt x="585" y="3901"/>
                    <a:pt x="515" y="4688"/>
                  </a:cubicBezTo>
                  <a:cubicBezTo>
                    <a:pt x="464" y="5464"/>
                    <a:pt x="363" y="6250"/>
                    <a:pt x="252" y="7017"/>
                  </a:cubicBezTo>
                  <a:cubicBezTo>
                    <a:pt x="142" y="7692"/>
                    <a:pt x="0" y="8378"/>
                    <a:pt x="61" y="9073"/>
                  </a:cubicBezTo>
                  <a:cubicBezTo>
                    <a:pt x="61" y="9174"/>
                    <a:pt x="101" y="9275"/>
                    <a:pt x="61" y="9355"/>
                  </a:cubicBezTo>
                  <a:cubicBezTo>
                    <a:pt x="111" y="9275"/>
                    <a:pt x="91" y="9174"/>
                    <a:pt x="91" y="9073"/>
                  </a:cubicBezTo>
                  <a:cubicBezTo>
                    <a:pt x="91" y="8378"/>
                    <a:pt x="263" y="7712"/>
                    <a:pt x="394" y="7037"/>
                  </a:cubicBezTo>
                  <a:cubicBezTo>
                    <a:pt x="545" y="6261"/>
                    <a:pt x="646" y="5474"/>
                    <a:pt x="706" y="4698"/>
                  </a:cubicBezTo>
                  <a:cubicBezTo>
                    <a:pt x="767" y="3912"/>
                    <a:pt x="787" y="3125"/>
                    <a:pt x="797" y="2339"/>
                  </a:cubicBezTo>
                  <a:cubicBezTo>
                    <a:pt x="807" y="1936"/>
                    <a:pt x="797" y="958"/>
                    <a:pt x="847" y="575"/>
                  </a:cubicBezTo>
                  <a:cubicBezTo>
                    <a:pt x="867" y="383"/>
                    <a:pt x="918" y="202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1197684" y="4076249"/>
              <a:ext cx="10356" cy="24548"/>
            </a:xfrm>
            <a:custGeom>
              <a:rect b="b" l="l" r="r" t="t"/>
              <a:pathLst>
                <a:path extrusionOk="0" h="384" w="162">
                  <a:moveTo>
                    <a:pt x="111" y="1"/>
                  </a:moveTo>
                  <a:lnTo>
                    <a:pt x="111" y="1"/>
                  </a:lnTo>
                  <a:cubicBezTo>
                    <a:pt x="0" y="101"/>
                    <a:pt x="40" y="303"/>
                    <a:pt x="161" y="384"/>
                  </a:cubicBezTo>
                  <a:cubicBezTo>
                    <a:pt x="161" y="232"/>
                    <a:pt x="141" y="152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1175756" y="4087884"/>
              <a:ext cx="14895" cy="36119"/>
            </a:xfrm>
            <a:custGeom>
              <a:rect b="b" l="l" r="r" t="t"/>
              <a:pathLst>
                <a:path extrusionOk="0" h="565" w="233">
                  <a:moveTo>
                    <a:pt x="71" y="0"/>
                  </a:moveTo>
                  <a:lnTo>
                    <a:pt x="71" y="0"/>
                  </a:lnTo>
                  <a:cubicBezTo>
                    <a:pt x="0" y="182"/>
                    <a:pt x="21" y="484"/>
                    <a:pt x="232" y="565"/>
                  </a:cubicBezTo>
                  <a:cubicBezTo>
                    <a:pt x="101" y="383"/>
                    <a:pt x="131" y="202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1159647" y="4074970"/>
              <a:ext cx="9078" cy="23909"/>
            </a:xfrm>
            <a:custGeom>
              <a:rect b="b" l="l" r="r" t="t"/>
              <a:pathLst>
                <a:path extrusionOk="0" h="374" w="142">
                  <a:moveTo>
                    <a:pt x="91" y="0"/>
                  </a:moveTo>
                  <a:lnTo>
                    <a:pt x="91" y="0"/>
                  </a:lnTo>
                  <a:cubicBezTo>
                    <a:pt x="0" y="111"/>
                    <a:pt x="10" y="252"/>
                    <a:pt x="81" y="373"/>
                  </a:cubicBezTo>
                  <a:cubicBezTo>
                    <a:pt x="141" y="252"/>
                    <a:pt x="131" y="132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1092011" y="4115564"/>
              <a:ext cx="15215" cy="16302"/>
            </a:xfrm>
            <a:custGeom>
              <a:rect b="b" l="l" r="r" t="t"/>
              <a:pathLst>
                <a:path extrusionOk="0" h="255" w="238">
                  <a:moveTo>
                    <a:pt x="87" y="1"/>
                  </a:moveTo>
                  <a:cubicBezTo>
                    <a:pt x="1" y="96"/>
                    <a:pt x="95" y="254"/>
                    <a:pt x="217" y="254"/>
                  </a:cubicBezTo>
                  <a:cubicBezTo>
                    <a:pt x="224" y="254"/>
                    <a:pt x="231" y="254"/>
                    <a:pt x="238" y="253"/>
                  </a:cubicBezTo>
                  <a:cubicBezTo>
                    <a:pt x="187" y="142"/>
                    <a:pt x="147" y="10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1027572" y="4114925"/>
              <a:ext cx="35480" cy="8630"/>
            </a:xfrm>
            <a:custGeom>
              <a:rect b="b" l="l" r="r" t="t"/>
              <a:pathLst>
                <a:path extrusionOk="0" h="135" w="555">
                  <a:moveTo>
                    <a:pt x="0" y="0"/>
                  </a:moveTo>
                  <a:lnTo>
                    <a:pt x="0" y="0"/>
                  </a:lnTo>
                  <a:cubicBezTo>
                    <a:pt x="99" y="92"/>
                    <a:pt x="232" y="134"/>
                    <a:pt x="372" y="134"/>
                  </a:cubicBezTo>
                  <a:cubicBezTo>
                    <a:pt x="433" y="134"/>
                    <a:pt x="494" y="127"/>
                    <a:pt x="555" y="111"/>
                  </a:cubicBezTo>
                  <a:cubicBezTo>
                    <a:pt x="363" y="41"/>
                    <a:pt x="202" y="1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1189501" y="4183264"/>
              <a:ext cx="14703" cy="15534"/>
            </a:xfrm>
            <a:custGeom>
              <a:rect b="b" l="l" r="r" t="t"/>
              <a:pathLst>
                <a:path extrusionOk="0" h="243" w="230">
                  <a:moveTo>
                    <a:pt x="162" y="0"/>
                  </a:moveTo>
                  <a:lnTo>
                    <a:pt x="162" y="0"/>
                  </a:lnTo>
                  <a:cubicBezTo>
                    <a:pt x="91" y="91"/>
                    <a:pt x="51" y="131"/>
                    <a:pt x="1" y="242"/>
                  </a:cubicBezTo>
                  <a:cubicBezTo>
                    <a:pt x="5" y="242"/>
                    <a:pt x="9" y="243"/>
                    <a:pt x="13" y="243"/>
                  </a:cubicBezTo>
                  <a:cubicBezTo>
                    <a:pt x="120" y="243"/>
                    <a:pt x="230" y="117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1166103" y="4168432"/>
              <a:ext cx="21352" cy="32283"/>
            </a:xfrm>
            <a:custGeom>
              <a:rect b="b" l="l" r="r" t="t"/>
              <a:pathLst>
                <a:path extrusionOk="0" h="505" w="334">
                  <a:moveTo>
                    <a:pt x="253" y="0"/>
                  </a:moveTo>
                  <a:cubicBezTo>
                    <a:pt x="192" y="182"/>
                    <a:pt x="41" y="303"/>
                    <a:pt x="1" y="504"/>
                  </a:cubicBezTo>
                  <a:cubicBezTo>
                    <a:pt x="142" y="383"/>
                    <a:pt x="333" y="202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1145455" y="4163894"/>
              <a:ext cx="27169" cy="43279"/>
            </a:xfrm>
            <a:custGeom>
              <a:rect b="b" l="l" r="r" t="t"/>
              <a:pathLst>
                <a:path extrusionOk="0" h="677" w="425">
                  <a:moveTo>
                    <a:pt x="394" y="1"/>
                  </a:moveTo>
                  <a:cubicBezTo>
                    <a:pt x="293" y="253"/>
                    <a:pt x="152" y="444"/>
                    <a:pt x="1" y="676"/>
                  </a:cubicBezTo>
                  <a:cubicBezTo>
                    <a:pt x="243" y="545"/>
                    <a:pt x="424" y="283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 flipH="1">
              <a:off x="1124231" y="4188378"/>
              <a:ext cx="9717" cy="10420"/>
            </a:xfrm>
            <a:custGeom>
              <a:rect b="b" l="l" r="r" t="t"/>
              <a:pathLst>
                <a:path extrusionOk="0" h="163" w="152">
                  <a:moveTo>
                    <a:pt x="111" y="1"/>
                  </a:moveTo>
                  <a:lnTo>
                    <a:pt x="111" y="1"/>
                  </a:lnTo>
                  <a:cubicBezTo>
                    <a:pt x="41" y="21"/>
                    <a:pt x="1" y="102"/>
                    <a:pt x="61" y="162"/>
                  </a:cubicBezTo>
                  <a:cubicBezTo>
                    <a:pt x="121" y="122"/>
                    <a:pt x="152" y="7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 flipH="1">
              <a:off x="1076541" y="4197392"/>
              <a:ext cx="9717" cy="10420"/>
            </a:xfrm>
            <a:custGeom>
              <a:rect b="b" l="l" r="r" t="t"/>
              <a:pathLst>
                <a:path extrusionOk="0" h="163" w="152">
                  <a:moveTo>
                    <a:pt x="132" y="1"/>
                  </a:moveTo>
                  <a:cubicBezTo>
                    <a:pt x="51" y="11"/>
                    <a:pt x="1" y="82"/>
                    <a:pt x="41" y="162"/>
                  </a:cubicBezTo>
                  <a:cubicBezTo>
                    <a:pt x="121" y="122"/>
                    <a:pt x="152" y="82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 flipH="1">
              <a:off x="1007563" y="4202250"/>
              <a:ext cx="7607" cy="6329"/>
            </a:xfrm>
            <a:custGeom>
              <a:rect b="b" l="l" r="r" t="t"/>
              <a:pathLst>
                <a:path extrusionOk="0" h="99" w="119">
                  <a:moveTo>
                    <a:pt x="84" y="0"/>
                  </a:moveTo>
                  <a:cubicBezTo>
                    <a:pt x="32" y="0"/>
                    <a:pt x="1" y="38"/>
                    <a:pt x="18" y="96"/>
                  </a:cubicBezTo>
                  <a:cubicBezTo>
                    <a:pt x="30" y="98"/>
                    <a:pt x="41" y="99"/>
                    <a:pt x="51" y="99"/>
                  </a:cubicBezTo>
                  <a:cubicBezTo>
                    <a:pt x="104" y="99"/>
                    <a:pt x="118" y="74"/>
                    <a:pt x="118" y="6"/>
                  </a:cubicBezTo>
                  <a:cubicBezTo>
                    <a:pt x="106" y="2"/>
                    <a:pt x="9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 flipH="1">
              <a:off x="727241" y="4152323"/>
              <a:ext cx="7799" cy="17452"/>
            </a:xfrm>
            <a:custGeom>
              <a:rect b="b" l="l" r="r" t="t"/>
              <a:pathLst>
                <a:path extrusionOk="0" h="273" w="122">
                  <a:moveTo>
                    <a:pt x="61" y="0"/>
                  </a:moveTo>
                  <a:lnTo>
                    <a:pt x="61" y="0"/>
                  </a:lnTo>
                  <a:cubicBezTo>
                    <a:pt x="1" y="81"/>
                    <a:pt x="1" y="212"/>
                    <a:pt x="81" y="272"/>
                  </a:cubicBezTo>
                  <a:cubicBezTo>
                    <a:pt x="122" y="172"/>
                    <a:pt x="122" y="10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 flipH="1">
              <a:off x="742712" y="4144587"/>
              <a:ext cx="9717" cy="38740"/>
            </a:xfrm>
            <a:custGeom>
              <a:rect b="b" l="l" r="r" t="t"/>
              <a:pathLst>
                <a:path extrusionOk="0" h="606" w="152">
                  <a:moveTo>
                    <a:pt x="81" y="0"/>
                  </a:moveTo>
                  <a:lnTo>
                    <a:pt x="81" y="0"/>
                  </a:lnTo>
                  <a:cubicBezTo>
                    <a:pt x="1" y="192"/>
                    <a:pt x="1" y="434"/>
                    <a:pt x="152" y="605"/>
                  </a:cubicBezTo>
                  <a:cubicBezTo>
                    <a:pt x="142" y="393"/>
                    <a:pt x="142" y="202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 flipH="1">
              <a:off x="762657" y="4163894"/>
              <a:ext cx="7799" cy="15534"/>
            </a:xfrm>
            <a:custGeom>
              <a:rect b="b" l="l" r="r" t="t"/>
              <a:pathLst>
                <a:path extrusionOk="0" h="243" w="122">
                  <a:moveTo>
                    <a:pt x="61" y="1"/>
                  </a:moveTo>
                  <a:cubicBezTo>
                    <a:pt x="0" y="81"/>
                    <a:pt x="0" y="172"/>
                    <a:pt x="61" y="243"/>
                  </a:cubicBezTo>
                  <a:cubicBezTo>
                    <a:pt x="121" y="172"/>
                    <a:pt x="121" y="8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 flipH="1">
              <a:off x="796155" y="4176807"/>
              <a:ext cx="8438" cy="9078"/>
            </a:xfrm>
            <a:custGeom>
              <a:rect b="b" l="l" r="r" t="t"/>
              <a:pathLst>
                <a:path extrusionOk="0" h="142" w="132">
                  <a:moveTo>
                    <a:pt x="61" y="0"/>
                  </a:moveTo>
                  <a:lnTo>
                    <a:pt x="61" y="0"/>
                  </a:lnTo>
                  <a:cubicBezTo>
                    <a:pt x="0" y="51"/>
                    <a:pt x="0" y="81"/>
                    <a:pt x="40" y="141"/>
                  </a:cubicBezTo>
                  <a:cubicBezTo>
                    <a:pt x="111" y="131"/>
                    <a:pt x="131" y="5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 flipH="1">
              <a:off x="715606" y="4259273"/>
              <a:ext cx="9717" cy="12338"/>
            </a:xfrm>
            <a:custGeom>
              <a:rect b="b" l="l" r="r" t="t"/>
              <a:pathLst>
                <a:path extrusionOk="0" h="193" w="152">
                  <a:moveTo>
                    <a:pt x="30" y="1"/>
                  </a:moveTo>
                  <a:lnTo>
                    <a:pt x="30" y="1"/>
                  </a:lnTo>
                  <a:cubicBezTo>
                    <a:pt x="0" y="91"/>
                    <a:pt x="10" y="142"/>
                    <a:pt x="81" y="192"/>
                  </a:cubicBezTo>
                  <a:cubicBezTo>
                    <a:pt x="151" y="122"/>
                    <a:pt x="121" y="4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 flipH="1">
              <a:off x="727241" y="4257356"/>
              <a:ext cx="12913" cy="47115"/>
            </a:xfrm>
            <a:custGeom>
              <a:rect b="b" l="l" r="r" t="t"/>
              <a:pathLst>
                <a:path extrusionOk="0" h="737" w="202">
                  <a:moveTo>
                    <a:pt x="0" y="0"/>
                  </a:moveTo>
                  <a:lnTo>
                    <a:pt x="0" y="0"/>
                  </a:lnTo>
                  <a:cubicBezTo>
                    <a:pt x="30" y="273"/>
                    <a:pt x="61" y="494"/>
                    <a:pt x="131" y="736"/>
                  </a:cubicBezTo>
                  <a:cubicBezTo>
                    <a:pt x="202" y="494"/>
                    <a:pt x="151" y="22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 flipH="1">
              <a:off x="750447" y="4258634"/>
              <a:ext cx="12913" cy="21991"/>
            </a:xfrm>
            <a:custGeom>
              <a:rect b="b" l="l" r="r" t="t"/>
              <a:pathLst>
                <a:path extrusionOk="0" h="344" w="202">
                  <a:moveTo>
                    <a:pt x="10" y="1"/>
                  </a:moveTo>
                  <a:lnTo>
                    <a:pt x="10" y="1"/>
                  </a:lnTo>
                  <a:cubicBezTo>
                    <a:pt x="0" y="152"/>
                    <a:pt x="71" y="222"/>
                    <a:pt x="121" y="343"/>
                  </a:cubicBezTo>
                  <a:cubicBezTo>
                    <a:pt x="202" y="212"/>
                    <a:pt x="111" y="7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 flipH="1">
              <a:off x="774931" y="4263173"/>
              <a:ext cx="10356" cy="14895"/>
            </a:xfrm>
            <a:custGeom>
              <a:rect b="b" l="l" r="r" t="t"/>
              <a:pathLst>
                <a:path extrusionOk="0" h="233" w="162">
                  <a:moveTo>
                    <a:pt x="51" y="0"/>
                  </a:moveTo>
                  <a:lnTo>
                    <a:pt x="51" y="0"/>
                  </a:lnTo>
                  <a:cubicBezTo>
                    <a:pt x="0" y="91"/>
                    <a:pt x="31" y="151"/>
                    <a:pt x="91" y="232"/>
                  </a:cubicBezTo>
                  <a:cubicBezTo>
                    <a:pt x="162" y="151"/>
                    <a:pt x="132" y="6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 flipH="1">
              <a:off x="808429" y="4265091"/>
              <a:ext cx="9717" cy="8438"/>
            </a:xfrm>
            <a:custGeom>
              <a:rect b="b" l="l" r="r" t="t"/>
              <a:pathLst>
                <a:path extrusionOk="0" h="132" w="152">
                  <a:moveTo>
                    <a:pt x="21" y="0"/>
                  </a:moveTo>
                  <a:lnTo>
                    <a:pt x="21" y="0"/>
                  </a:lnTo>
                  <a:cubicBezTo>
                    <a:pt x="0" y="71"/>
                    <a:pt x="41" y="111"/>
                    <a:pt x="111" y="131"/>
                  </a:cubicBezTo>
                  <a:cubicBezTo>
                    <a:pt x="152" y="61"/>
                    <a:pt x="101" y="11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 flipH="1">
              <a:off x="1675861" y="4602053"/>
              <a:ext cx="29087" cy="19498"/>
            </a:xfrm>
            <a:custGeom>
              <a:rect b="b" l="l" r="r" t="t"/>
              <a:pathLst>
                <a:path extrusionOk="0" h="305" w="455">
                  <a:moveTo>
                    <a:pt x="417" y="0"/>
                  </a:moveTo>
                  <a:cubicBezTo>
                    <a:pt x="236" y="0"/>
                    <a:pt x="48" y="135"/>
                    <a:pt x="0" y="304"/>
                  </a:cubicBezTo>
                  <a:cubicBezTo>
                    <a:pt x="162" y="194"/>
                    <a:pt x="283" y="123"/>
                    <a:pt x="454" y="2"/>
                  </a:cubicBezTo>
                  <a:cubicBezTo>
                    <a:pt x="442" y="1"/>
                    <a:pt x="430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 flipH="1">
              <a:off x="1674583" y="4622829"/>
              <a:ext cx="19434" cy="11635"/>
            </a:xfrm>
            <a:custGeom>
              <a:rect b="b" l="l" r="r" t="t"/>
              <a:pathLst>
                <a:path extrusionOk="0" h="182" w="304">
                  <a:moveTo>
                    <a:pt x="240" y="1"/>
                  </a:moveTo>
                  <a:cubicBezTo>
                    <a:pt x="129" y="1"/>
                    <a:pt x="44" y="87"/>
                    <a:pt x="1" y="181"/>
                  </a:cubicBezTo>
                  <a:cubicBezTo>
                    <a:pt x="142" y="161"/>
                    <a:pt x="213" y="100"/>
                    <a:pt x="303" y="10"/>
                  </a:cubicBezTo>
                  <a:cubicBezTo>
                    <a:pt x="282" y="3"/>
                    <a:pt x="26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 flipH="1">
              <a:off x="1632071" y="4604993"/>
              <a:ext cx="32923" cy="12658"/>
            </a:xfrm>
            <a:custGeom>
              <a:rect b="b" l="l" r="r" t="t"/>
              <a:pathLst>
                <a:path extrusionOk="0" h="198" w="515">
                  <a:moveTo>
                    <a:pt x="442" y="1"/>
                  </a:moveTo>
                  <a:cubicBezTo>
                    <a:pt x="272" y="1"/>
                    <a:pt x="124" y="92"/>
                    <a:pt x="1" y="198"/>
                  </a:cubicBezTo>
                  <a:cubicBezTo>
                    <a:pt x="202" y="188"/>
                    <a:pt x="353" y="97"/>
                    <a:pt x="515" y="6"/>
                  </a:cubicBezTo>
                  <a:cubicBezTo>
                    <a:pt x="490" y="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flipH="1">
              <a:off x="1655916" y="4631076"/>
              <a:ext cx="16813" cy="13041"/>
            </a:xfrm>
            <a:custGeom>
              <a:rect b="b" l="l" r="r" t="t"/>
              <a:pathLst>
                <a:path extrusionOk="0" h="204" w="263">
                  <a:moveTo>
                    <a:pt x="245" y="1"/>
                  </a:moveTo>
                  <a:cubicBezTo>
                    <a:pt x="124" y="1"/>
                    <a:pt x="49" y="98"/>
                    <a:pt x="1" y="203"/>
                  </a:cubicBezTo>
                  <a:cubicBezTo>
                    <a:pt x="122" y="193"/>
                    <a:pt x="202" y="123"/>
                    <a:pt x="263" y="2"/>
                  </a:cubicBezTo>
                  <a:cubicBezTo>
                    <a:pt x="257" y="1"/>
                    <a:pt x="25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 flipH="1">
              <a:off x="1637185" y="4638875"/>
              <a:ext cx="19434" cy="20713"/>
            </a:xfrm>
            <a:custGeom>
              <a:rect b="b" l="l" r="r" t="t"/>
              <a:pathLst>
                <a:path extrusionOk="0" h="324" w="304">
                  <a:moveTo>
                    <a:pt x="303" y="1"/>
                  </a:moveTo>
                  <a:lnTo>
                    <a:pt x="303" y="1"/>
                  </a:lnTo>
                  <a:cubicBezTo>
                    <a:pt x="152" y="31"/>
                    <a:pt x="11" y="162"/>
                    <a:pt x="1" y="323"/>
                  </a:cubicBezTo>
                  <a:cubicBezTo>
                    <a:pt x="122" y="222"/>
                    <a:pt x="222" y="132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 flipH="1">
              <a:off x="1603687" y="4661441"/>
              <a:ext cx="16813" cy="12977"/>
            </a:xfrm>
            <a:custGeom>
              <a:rect b="b" l="l" r="r" t="t"/>
              <a:pathLst>
                <a:path extrusionOk="0" h="203" w="263">
                  <a:moveTo>
                    <a:pt x="262" y="0"/>
                  </a:moveTo>
                  <a:cubicBezTo>
                    <a:pt x="141" y="0"/>
                    <a:pt x="51" y="81"/>
                    <a:pt x="0" y="202"/>
                  </a:cubicBezTo>
                  <a:cubicBezTo>
                    <a:pt x="141" y="182"/>
                    <a:pt x="202" y="101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 flipH="1">
              <a:off x="1575367" y="4681962"/>
              <a:ext cx="9717" cy="7607"/>
            </a:xfrm>
            <a:custGeom>
              <a:rect b="b" l="l" r="r" t="t"/>
              <a:pathLst>
                <a:path extrusionOk="0" h="119" w="152">
                  <a:moveTo>
                    <a:pt x="120" y="0"/>
                  </a:moveTo>
                  <a:cubicBezTo>
                    <a:pt x="47" y="0"/>
                    <a:pt x="1" y="33"/>
                    <a:pt x="1" y="113"/>
                  </a:cubicBezTo>
                  <a:cubicBezTo>
                    <a:pt x="16" y="116"/>
                    <a:pt x="30" y="118"/>
                    <a:pt x="44" y="118"/>
                  </a:cubicBezTo>
                  <a:cubicBezTo>
                    <a:pt x="110" y="118"/>
                    <a:pt x="152" y="77"/>
                    <a:pt x="152" y="2"/>
                  </a:cubicBezTo>
                  <a:cubicBezTo>
                    <a:pt x="141" y="1"/>
                    <a:pt x="130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 flipH="1">
              <a:off x="1532792" y="4702483"/>
              <a:ext cx="9078" cy="6329"/>
            </a:xfrm>
            <a:custGeom>
              <a:rect b="b" l="l" r="r" t="t"/>
              <a:pathLst>
                <a:path extrusionOk="0" h="99" w="142">
                  <a:moveTo>
                    <a:pt x="94" y="0"/>
                  </a:moveTo>
                  <a:cubicBezTo>
                    <a:pt x="79" y="0"/>
                    <a:pt x="63" y="5"/>
                    <a:pt x="50" y="14"/>
                  </a:cubicBezTo>
                  <a:cubicBezTo>
                    <a:pt x="30" y="24"/>
                    <a:pt x="20" y="34"/>
                    <a:pt x="0" y="74"/>
                  </a:cubicBezTo>
                  <a:cubicBezTo>
                    <a:pt x="14" y="92"/>
                    <a:pt x="30" y="98"/>
                    <a:pt x="45" y="98"/>
                  </a:cubicBezTo>
                  <a:cubicBezTo>
                    <a:pt x="63" y="98"/>
                    <a:pt x="80" y="90"/>
                    <a:pt x="91" y="84"/>
                  </a:cubicBezTo>
                  <a:cubicBezTo>
                    <a:pt x="121" y="84"/>
                    <a:pt x="121" y="74"/>
                    <a:pt x="141" y="34"/>
                  </a:cubicBezTo>
                  <a:cubicBezTo>
                    <a:pt x="135" y="10"/>
                    <a:pt x="116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 flipH="1">
              <a:off x="1456782" y="4714821"/>
              <a:ext cx="8438" cy="5434"/>
            </a:xfrm>
            <a:custGeom>
              <a:rect b="b" l="l" r="r" t="t"/>
              <a:pathLst>
                <a:path extrusionOk="0" h="85" w="132">
                  <a:moveTo>
                    <a:pt x="68" y="0"/>
                  </a:moveTo>
                  <a:cubicBezTo>
                    <a:pt x="42" y="0"/>
                    <a:pt x="18" y="18"/>
                    <a:pt x="1" y="53"/>
                  </a:cubicBezTo>
                  <a:cubicBezTo>
                    <a:pt x="23" y="74"/>
                    <a:pt x="42" y="85"/>
                    <a:pt x="61" y="85"/>
                  </a:cubicBezTo>
                  <a:cubicBezTo>
                    <a:pt x="86" y="85"/>
                    <a:pt x="109" y="67"/>
                    <a:pt x="132" y="32"/>
                  </a:cubicBezTo>
                  <a:cubicBezTo>
                    <a:pt x="110" y="11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 flipH="1">
              <a:off x="1441119" y="4527385"/>
              <a:ext cx="13744" cy="10548"/>
            </a:xfrm>
            <a:custGeom>
              <a:rect b="b" l="l" r="r" t="t"/>
              <a:pathLst>
                <a:path extrusionOk="0" h="165" w="215">
                  <a:moveTo>
                    <a:pt x="151" y="1"/>
                  </a:moveTo>
                  <a:cubicBezTo>
                    <a:pt x="81" y="61"/>
                    <a:pt x="30" y="51"/>
                    <a:pt x="0" y="162"/>
                  </a:cubicBezTo>
                  <a:cubicBezTo>
                    <a:pt x="11" y="164"/>
                    <a:pt x="21" y="165"/>
                    <a:pt x="32" y="165"/>
                  </a:cubicBezTo>
                  <a:cubicBezTo>
                    <a:pt x="124" y="165"/>
                    <a:pt x="214" y="9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 flipH="1">
              <a:off x="1406471" y="4526746"/>
              <a:ext cx="30366" cy="21991"/>
            </a:xfrm>
            <a:custGeom>
              <a:rect b="b" l="l" r="r" t="t"/>
              <a:pathLst>
                <a:path extrusionOk="0" h="344" w="475">
                  <a:moveTo>
                    <a:pt x="474" y="0"/>
                  </a:moveTo>
                  <a:lnTo>
                    <a:pt x="474" y="0"/>
                  </a:lnTo>
                  <a:cubicBezTo>
                    <a:pt x="293" y="101"/>
                    <a:pt x="152" y="202"/>
                    <a:pt x="0" y="343"/>
                  </a:cubicBezTo>
                  <a:cubicBezTo>
                    <a:pt x="202" y="323"/>
                    <a:pt x="393" y="192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 flipH="1">
              <a:off x="1388443" y="4559605"/>
              <a:ext cx="12338" cy="10356"/>
            </a:xfrm>
            <a:custGeom>
              <a:rect b="b" l="l" r="r" t="t"/>
              <a:pathLst>
                <a:path extrusionOk="0" h="162" w="193">
                  <a:moveTo>
                    <a:pt x="192" y="1"/>
                  </a:moveTo>
                  <a:cubicBezTo>
                    <a:pt x="92" y="1"/>
                    <a:pt x="11" y="61"/>
                    <a:pt x="1" y="162"/>
                  </a:cubicBezTo>
                  <a:cubicBezTo>
                    <a:pt x="112" y="152"/>
                    <a:pt x="182" y="10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 flipH="1">
              <a:off x="1369776" y="4569194"/>
              <a:ext cx="9717" cy="6585"/>
            </a:xfrm>
            <a:custGeom>
              <a:rect b="b" l="l" r="r" t="t"/>
              <a:pathLst>
                <a:path extrusionOk="0" h="103" w="152">
                  <a:moveTo>
                    <a:pt x="94" y="1"/>
                  </a:moveTo>
                  <a:cubicBezTo>
                    <a:pt x="40" y="1"/>
                    <a:pt x="1" y="35"/>
                    <a:pt x="1" y="103"/>
                  </a:cubicBezTo>
                  <a:cubicBezTo>
                    <a:pt x="81" y="103"/>
                    <a:pt x="122" y="103"/>
                    <a:pt x="152" y="12"/>
                  </a:cubicBezTo>
                  <a:cubicBezTo>
                    <a:pt x="132" y="4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 flipH="1">
              <a:off x="720145" y="4339183"/>
              <a:ext cx="11635" cy="55489"/>
            </a:xfrm>
            <a:custGeom>
              <a:rect b="b" l="l" r="r" t="t"/>
              <a:pathLst>
                <a:path extrusionOk="0" h="868" w="182">
                  <a:moveTo>
                    <a:pt x="51" y="1"/>
                  </a:moveTo>
                  <a:cubicBezTo>
                    <a:pt x="61" y="303"/>
                    <a:pt x="0" y="575"/>
                    <a:pt x="51" y="868"/>
                  </a:cubicBezTo>
                  <a:cubicBezTo>
                    <a:pt x="121" y="586"/>
                    <a:pt x="182" y="273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 flipH="1">
              <a:off x="705953" y="4352735"/>
              <a:ext cx="9717" cy="34840"/>
            </a:xfrm>
            <a:custGeom>
              <a:rect b="b" l="l" r="r" t="t"/>
              <a:pathLst>
                <a:path extrusionOk="0" h="545" w="152">
                  <a:moveTo>
                    <a:pt x="81" y="0"/>
                  </a:moveTo>
                  <a:lnTo>
                    <a:pt x="81" y="0"/>
                  </a:lnTo>
                  <a:cubicBezTo>
                    <a:pt x="20" y="172"/>
                    <a:pt x="0" y="353"/>
                    <a:pt x="61" y="545"/>
                  </a:cubicBezTo>
                  <a:cubicBezTo>
                    <a:pt x="121" y="363"/>
                    <a:pt x="151" y="172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 flipH="1">
              <a:off x="744629" y="4372042"/>
              <a:ext cx="11635" cy="35544"/>
            </a:xfrm>
            <a:custGeom>
              <a:rect b="b" l="l" r="r" t="t"/>
              <a:pathLst>
                <a:path extrusionOk="0" h="556" w="182">
                  <a:moveTo>
                    <a:pt x="111" y="1"/>
                  </a:moveTo>
                  <a:lnTo>
                    <a:pt x="111" y="1"/>
                  </a:lnTo>
                  <a:cubicBezTo>
                    <a:pt x="51" y="172"/>
                    <a:pt x="0" y="364"/>
                    <a:pt x="61" y="555"/>
                  </a:cubicBezTo>
                  <a:cubicBezTo>
                    <a:pt x="131" y="374"/>
                    <a:pt x="182" y="192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 flipH="1">
              <a:off x="765214" y="4392690"/>
              <a:ext cx="7799" cy="14895"/>
            </a:xfrm>
            <a:custGeom>
              <a:rect b="b" l="l" r="r" t="t"/>
              <a:pathLst>
                <a:path extrusionOk="0" h="233" w="122">
                  <a:moveTo>
                    <a:pt x="61" y="1"/>
                  </a:moveTo>
                  <a:lnTo>
                    <a:pt x="61" y="1"/>
                  </a:lnTo>
                  <a:cubicBezTo>
                    <a:pt x="0" y="81"/>
                    <a:pt x="0" y="132"/>
                    <a:pt x="40" y="232"/>
                  </a:cubicBezTo>
                  <a:cubicBezTo>
                    <a:pt x="121" y="182"/>
                    <a:pt x="121" y="8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 flipH="1">
              <a:off x="796155" y="4411996"/>
              <a:ext cx="9142" cy="8502"/>
            </a:xfrm>
            <a:custGeom>
              <a:rect b="b" l="l" r="r" t="t"/>
              <a:pathLst>
                <a:path extrusionOk="0" h="133" w="143">
                  <a:moveTo>
                    <a:pt x="112" y="1"/>
                  </a:moveTo>
                  <a:cubicBezTo>
                    <a:pt x="41" y="1"/>
                    <a:pt x="1" y="72"/>
                    <a:pt x="51" y="132"/>
                  </a:cubicBezTo>
                  <a:cubicBezTo>
                    <a:pt x="122" y="102"/>
                    <a:pt x="142" y="82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 flipH="1">
              <a:off x="889617" y="4569258"/>
              <a:ext cx="9078" cy="52293"/>
            </a:xfrm>
            <a:custGeom>
              <a:rect b="b" l="l" r="r" t="t"/>
              <a:pathLst>
                <a:path extrusionOk="0" h="818" w="142">
                  <a:moveTo>
                    <a:pt x="61" y="1"/>
                  </a:moveTo>
                  <a:cubicBezTo>
                    <a:pt x="10" y="293"/>
                    <a:pt x="0" y="545"/>
                    <a:pt x="10" y="817"/>
                  </a:cubicBezTo>
                  <a:cubicBezTo>
                    <a:pt x="121" y="565"/>
                    <a:pt x="141" y="263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 flipH="1">
              <a:off x="869032" y="4562865"/>
              <a:ext cx="9078" cy="28384"/>
            </a:xfrm>
            <a:custGeom>
              <a:rect b="b" l="l" r="r" t="t"/>
              <a:pathLst>
                <a:path extrusionOk="0" h="444" w="142">
                  <a:moveTo>
                    <a:pt x="81" y="0"/>
                  </a:moveTo>
                  <a:lnTo>
                    <a:pt x="81" y="0"/>
                  </a:lnTo>
                  <a:cubicBezTo>
                    <a:pt x="1" y="151"/>
                    <a:pt x="1" y="292"/>
                    <a:pt x="71" y="444"/>
                  </a:cubicBezTo>
                  <a:cubicBezTo>
                    <a:pt x="142" y="302"/>
                    <a:pt x="142" y="141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 flipH="1">
              <a:off x="872229" y="4607295"/>
              <a:ext cx="9078" cy="33562"/>
            </a:xfrm>
            <a:custGeom>
              <a:rect b="b" l="l" r="r" t="t"/>
              <a:pathLst>
                <a:path extrusionOk="0" h="525" w="142">
                  <a:moveTo>
                    <a:pt x="91" y="1"/>
                  </a:moveTo>
                  <a:lnTo>
                    <a:pt x="91" y="1"/>
                  </a:lnTo>
                  <a:cubicBezTo>
                    <a:pt x="21" y="162"/>
                    <a:pt x="0" y="353"/>
                    <a:pt x="51" y="525"/>
                  </a:cubicBezTo>
                  <a:cubicBezTo>
                    <a:pt x="131" y="364"/>
                    <a:pt x="142" y="172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 flipH="1">
              <a:off x="832913" y="4562162"/>
              <a:ext cx="7799" cy="46475"/>
            </a:xfrm>
            <a:custGeom>
              <a:rect b="b" l="l" r="r" t="t"/>
              <a:pathLst>
                <a:path extrusionOk="0" h="727" w="122">
                  <a:moveTo>
                    <a:pt x="61" y="1"/>
                  </a:moveTo>
                  <a:lnTo>
                    <a:pt x="61" y="1"/>
                  </a:lnTo>
                  <a:cubicBezTo>
                    <a:pt x="0" y="253"/>
                    <a:pt x="0" y="495"/>
                    <a:pt x="51" y="727"/>
                  </a:cubicBezTo>
                  <a:cubicBezTo>
                    <a:pt x="111" y="495"/>
                    <a:pt x="121" y="243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5"/>
            <p:cNvSpPr/>
            <p:nvPr/>
          </p:nvSpPr>
          <p:spPr>
            <a:xfrm flipH="1">
              <a:off x="737533" y="4518372"/>
              <a:ext cx="10356" cy="54211"/>
            </a:xfrm>
            <a:custGeom>
              <a:rect b="b" l="l" r="r" t="t"/>
              <a:pathLst>
                <a:path extrusionOk="0" h="848" w="162">
                  <a:moveTo>
                    <a:pt x="71" y="0"/>
                  </a:moveTo>
                  <a:lnTo>
                    <a:pt x="71" y="0"/>
                  </a:lnTo>
                  <a:cubicBezTo>
                    <a:pt x="30" y="293"/>
                    <a:pt x="10" y="555"/>
                    <a:pt x="0" y="847"/>
                  </a:cubicBezTo>
                  <a:cubicBezTo>
                    <a:pt x="131" y="595"/>
                    <a:pt x="162" y="283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 flipH="1">
              <a:off x="757543" y="4534481"/>
              <a:ext cx="18731" cy="120567"/>
            </a:xfrm>
            <a:custGeom>
              <a:rect b="b" l="l" r="r" t="t"/>
              <a:pathLst>
                <a:path extrusionOk="0" h="1886" w="293">
                  <a:moveTo>
                    <a:pt x="152" y="0"/>
                  </a:moveTo>
                  <a:cubicBezTo>
                    <a:pt x="112" y="636"/>
                    <a:pt x="162" y="1261"/>
                    <a:pt x="1" y="1886"/>
                  </a:cubicBezTo>
                  <a:cubicBezTo>
                    <a:pt x="293" y="1301"/>
                    <a:pt x="253" y="625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 flipH="1">
              <a:off x="741369" y="4589267"/>
              <a:ext cx="9781" cy="32283"/>
            </a:xfrm>
            <a:custGeom>
              <a:rect b="b" l="l" r="r" t="t"/>
              <a:pathLst>
                <a:path extrusionOk="0" h="505" w="153">
                  <a:moveTo>
                    <a:pt x="81" y="0"/>
                  </a:moveTo>
                  <a:lnTo>
                    <a:pt x="81" y="0"/>
                  </a:lnTo>
                  <a:cubicBezTo>
                    <a:pt x="21" y="182"/>
                    <a:pt x="1" y="333"/>
                    <a:pt x="11" y="504"/>
                  </a:cubicBezTo>
                  <a:cubicBezTo>
                    <a:pt x="122" y="373"/>
                    <a:pt x="152" y="172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 flipH="1">
              <a:off x="794237" y="4581532"/>
              <a:ext cx="7799" cy="20649"/>
            </a:xfrm>
            <a:custGeom>
              <a:rect b="b" l="l" r="r" t="t"/>
              <a:pathLst>
                <a:path extrusionOk="0" h="323" w="122">
                  <a:moveTo>
                    <a:pt x="51" y="0"/>
                  </a:moveTo>
                  <a:lnTo>
                    <a:pt x="51" y="0"/>
                  </a:lnTo>
                  <a:cubicBezTo>
                    <a:pt x="0" y="101"/>
                    <a:pt x="0" y="212"/>
                    <a:pt x="61" y="323"/>
                  </a:cubicBezTo>
                  <a:cubicBezTo>
                    <a:pt x="121" y="222"/>
                    <a:pt x="111" y="11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 flipH="1">
              <a:off x="815525" y="4615030"/>
              <a:ext cx="9078" cy="61306"/>
            </a:xfrm>
            <a:custGeom>
              <a:rect b="b" l="l" r="r" t="t"/>
              <a:pathLst>
                <a:path extrusionOk="0" h="959" w="142">
                  <a:moveTo>
                    <a:pt x="91" y="1"/>
                  </a:moveTo>
                  <a:lnTo>
                    <a:pt x="91" y="1"/>
                  </a:lnTo>
                  <a:cubicBezTo>
                    <a:pt x="11" y="323"/>
                    <a:pt x="1" y="636"/>
                    <a:pt x="51" y="958"/>
                  </a:cubicBezTo>
                  <a:cubicBezTo>
                    <a:pt x="122" y="646"/>
                    <a:pt x="142" y="323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 flipH="1">
              <a:off x="847744" y="4629861"/>
              <a:ext cx="9717" cy="45836"/>
            </a:xfrm>
            <a:custGeom>
              <a:rect b="b" l="l" r="r" t="t"/>
              <a:pathLst>
                <a:path extrusionOk="0" h="717" w="152">
                  <a:moveTo>
                    <a:pt x="111" y="0"/>
                  </a:moveTo>
                  <a:cubicBezTo>
                    <a:pt x="21" y="222"/>
                    <a:pt x="0" y="464"/>
                    <a:pt x="31" y="716"/>
                  </a:cubicBezTo>
                  <a:cubicBezTo>
                    <a:pt x="121" y="494"/>
                    <a:pt x="152" y="242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 flipH="1">
              <a:off x="881882" y="4669816"/>
              <a:ext cx="7799" cy="6521"/>
            </a:xfrm>
            <a:custGeom>
              <a:rect b="b" l="l" r="r" t="t"/>
              <a:pathLst>
                <a:path extrusionOk="0" h="102" w="122">
                  <a:moveTo>
                    <a:pt x="61" y="1"/>
                  </a:moveTo>
                  <a:cubicBezTo>
                    <a:pt x="0" y="41"/>
                    <a:pt x="0" y="81"/>
                    <a:pt x="61" y="101"/>
                  </a:cubicBezTo>
                  <a:cubicBezTo>
                    <a:pt x="121" y="81"/>
                    <a:pt x="121" y="4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 flipH="1">
              <a:off x="1635267" y="4669816"/>
              <a:ext cx="106439" cy="69681"/>
            </a:xfrm>
            <a:custGeom>
              <a:rect b="b" l="l" r="r" t="t"/>
              <a:pathLst>
                <a:path extrusionOk="0" h="1090" w="1665">
                  <a:moveTo>
                    <a:pt x="1" y="1"/>
                  </a:moveTo>
                  <a:lnTo>
                    <a:pt x="1" y="1"/>
                  </a:lnTo>
                  <a:cubicBezTo>
                    <a:pt x="344" y="605"/>
                    <a:pt x="1039" y="898"/>
                    <a:pt x="1664" y="1089"/>
                  </a:cubicBezTo>
                  <a:cubicBezTo>
                    <a:pt x="1090" y="787"/>
                    <a:pt x="444" y="5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 flipH="1">
              <a:off x="714967" y="4461668"/>
              <a:ext cx="455100" cy="275911"/>
            </a:xfrm>
            <a:custGeom>
              <a:rect b="b" l="l" r="r" t="t"/>
              <a:pathLst>
                <a:path extrusionOk="0" h="4316" w="7119">
                  <a:moveTo>
                    <a:pt x="7118" y="0"/>
                  </a:moveTo>
                  <a:lnTo>
                    <a:pt x="7118" y="0"/>
                  </a:lnTo>
                  <a:cubicBezTo>
                    <a:pt x="6483" y="323"/>
                    <a:pt x="5757" y="333"/>
                    <a:pt x="5092" y="575"/>
                  </a:cubicBezTo>
                  <a:cubicBezTo>
                    <a:pt x="3378" y="1160"/>
                    <a:pt x="2229" y="2621"/>
                    <a:pt x="888" y="3750"/>
                  </a:cubicBezTo>
                  <a:cubicBezTo>
                    <a:pt x="616" y="3982"/>
                    <a:pt x="324" y="4164"/>
                    <a:pt x="1" y="4315"/>
                  </a:cubicBezTo>
                  <a:cubicBezTo>
                    <a:pt x="324" y="4184"/>
                    <a:pt x="626" y="4003"/>
                    <a:pt x="918" y="3791"/>
                  </a:cubicBezTo>
                  <a:cubicBezTo>
                    <a:pt x="2289" y="2692"/>
                    <a:pt x="3429" y="1260"/>
                    <a:pt x="5112" y="635"/>
                  </a:cubicBezTo>
                  <a:cubicBezTo>
                    <a:pt x="5767" y="403"/>
                    <a:pt x="6503" y="353"/>
                    <a:pt x="7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 flipH="1">
              <a:off x="1543148" y="4752922"/>
              <a:ext cx="54850" cy="17069"/>
            </a:xfrm>
            <a:custGeom>
              <a:rect b="b" l="l" r="r" t="t"/>
              <a:pathLst>
                <a:path extrusionOk="0" h="267" w="858">
                  <a:moveTo>
                    <a:pt x="1" y="1"/>
                  </a:moveTo>
                  <a:lnTo>
                    <a:pt x="1" y="1"/>
                  </a:lnTo>
                  <a:cubicBezTo>
                    <a:pt x="183" y="174"/>
                    <a:pt x="439" y="267"/>
                    <a:pt x="692" y="267"/>
                  </a:cubicBezTo>
                  <a:cubicBezTo>
                    <a:pt x="747" y="267"/>
                    <a:pt x="803" y="262"/>
                    <a:pt x="858" y="253"/>
                  </a:cubicBezTo>
                  <a:cubicBezTo>
                    <a:pt x="566" y="182"/>
                    <a:pt x="293" y="9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 flipH="1">
              <a:off x="1474170" y="4771205"/>
              <a:ext cx="41936" cy="6968"/>
            </a:xfrm>
            <a:custGeom>
              <a:rect b="b" l="l" r="r" t="t"/>
              <a:pathLst>
                <a:path extrusionOk="0" h="109" w="656">
                  <a:moveTo>
                    <a:pt x="248" y="0"/>
                  </a:moveTo>
                  <a:cubicBezTo>
                    <a:pt x="168" y="0"/>
                    <a:pt x="85" y="9"/>
                    <a:pt x="0" y="28"/>
                  </a:cubicBezTo>
                  <a:cubicBezTo>
                    <a:pt x="123" y="83"/>
                    <a:pt x="257" y="108"/>
                    <a:pt x="393" y="108"/>
                  </a:cubicBezTo>
                  <a:cubicBezTo>
                    <a:pt x="481" y="108"/>
                    <a:pt x="569" y="98"/>
                    <a:pt x="656" y="78"/>
                  </a:cubicBezTo>
                  <a:cubicBezTo>
                    <a:pt x="522" y="27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 flipH="1">
              <a:off x="1372334" y="4775808"/>
              <a:ext cx="67124" cy="5881"/>
            </a:xfrm>
            <a:custGeom>
              <a:rect b="b" l="l" r="r" t="t"/>
              <a:pathLst>
                <a:path extrusionOk="0" h="92" w="1050">
                  <a:moveTo>
                    <a:pt x="525" y="1"/>
                  </a:moveTo>
                  <a:cubicBezTo>
                    <a:pt x="351" y="1"/>
                    <a:pt x="177" y="16"/>
                    <a:pt x="1" y="46"/>
                  </a:cubicBezTo>
                  <a:cubicBezTo>
                    <a:pt x="177" y="76"/>
                    <a:pt x="351" y="92"/>
                    <a:pt x="525" y="92"/>
                  </a:cubicBezTo>
                  <a:cubicBezTo>
                    <a:pt x="699" y="92"/>
                    <a:pt x="873" y="76"/>
                    <a:pt x="1049" y="46"/>
                  </a:cubicBezTo>
                  <a:cubicBezTo>
                    <a:pt x="873" y="16"/>
                    <a:pt x="699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25"/>
          <p:cNvGrpSpPr/>
          <p:nvPr/>
        </p:nvGrpSpPr>
        <p:grpSpPr>
          <a:xfrm rot="1417645">
            <a:off x="63792" y="3636565"/>
            <a:ext cx="964249" cy="1431893"/>
            <a:chOff x="-298223" y="3466253"/>
            <a:chExt cx="964218" cy="1431848"/>
          </a:xfrm>
        </p:grpSpPr>
        <p:sp>
          <p:nvSpPr>
            <p:cNvPr id="614" name="Google Shape;614;p25"/>
            <p:cNvSpPr/>
            <p:nvPr/>
          </p:nvSpPr>
          <p:spPr>
            <a:xfrm flipH="1">
              <a:off x="-289848" y="3472390"/>
              <a:ext cx="947469" cy="1421748"/>
            </a:xfrm>
            <a:custGeom>
              <a:rect b="b" l="l" r="r" t="t"/>
              <a:pathLst>
                <a:path extrusionOk="0" h="22240" w="14821">
                  <a:moveTo>
                    <a:pt x="12857" y="0"/>
                  </a:moveTo>
                  <a:cubicBezTo>
                    <a:pt x="12778" y="0"/>
                    <a:pt x="12700" y="4"/>
                    <a:pt x="12623" y="11"/>
                  </a:cubicBezTo>
                  <a:cubicBezTo>
                    <a:pt x="11826" y="51"/>
                    <a:pt x="11080" y="313"/>
                    <a:pt x="10415" y="726"/>
                  </a:cubicBezTo>
                  <a:cubicBezTo>
                    <a:pt x="9800" y="1109"/>
                    <a:pt x="9024" y="1583"/>
                    <a:pt x="8651" y="2228"/>
                  </a:cubicBezTo>
                  <a:cubicBezTo>
                    <a:pt x="8650" y="2229"/>
                    <a:pt x="8648" y="2229"/>
                    <a:pt x="8645" y="2229"/>
                  </a:cubicBezTo>
                  <a:cubicBezTo>
                    <a:pt x="8571" y="2229"/>
                    <a:pt x="7750" y="2118"/>
                    <a:pt x="7663" y="2118"/>
                  </a:cubicBezTo>
                  <a:cubicBezTo>
                    <a:pt x="7431" y="2128"/>
                    <a:pt x="7179" y="2148"/>
                    <a:pt x="6947" y="2218"/>
                  </a:cubicBezTo>
                  <a:cubicBezTo>
                    <a:pt x="6443" y="2370"/>
                    <a:pt x="6201" y="2722"/>
                    <a:pt x="6191" y="3237"/>
                  </a:cubicBezTo>
                  <a:cubicBezTo>
                    <a:pt x="6181" y="4154"/>
                    <a:pt x="6705" y="5001"/>
                    <a:pt x="6886" y="5908"/>
                  </a:cubicBezTo>
                  <a:cubicBezTo>
                    <a:pt x="7088" y="6886"/>
                    <a:pt x="6886" y="7924"/>
                    <a:pt x="6897" y="8932"/>
                  </a:cubicBezTo>
                  <a:cubicBezTo>
                    <a:pt x="6907" y="9749"/>
                    <a:pt x="7128" y="10545"/>
                    <a:pt x="7209" y="11352"/>
                  </a:cubicBezTo>
                  <a:cubicBezTo>
                    <a:pt x="7249" y="11695"/>
                    <a:pt x="7209" y="12027"/>
                    <a:pt x="7249" y="12370"/>
                  </a:cubicBezTo>
                  <a:cubicBezTo>
                    <a:pt x="7300" y="12784"/>
                    <a:pt x="7380" y="13207"/>
                    <a:pt x="7300" y="13630"/>
                  </a:cubicBezTo>
                  <a:cubicBezTo>
                    <a:pt x="7229" y="14064"/>
                    <a:pt x="7159" y="14417"/>
                    <a:pt x="7179" y="14840"/>
                  </a:cubicBezTo>
                  <a:cubicBezTo>
                    <a:pt x="7199" y="15233"/>
                    <a:pt x="7159" y="15445"/>
                    <a:pt x="6876" y="15707"/>
                  </a:cubicBezTo>
                  <a:cubicBezTo>
                    <a:pt x="6544" y="16010"/>
                    <a:pt x="6332" y="16332"/>
                    <a:pt x="6221" y="16745"/>
                  </a:cubicBezTo>
                  <a:cubicBezTo>
                    <a:pt x="5919" y="17774"/>
                    <a:pt x="5374" y="18409"/>
                    <a:pt x="4356" y="18832"/>
                  </a:cubicBezTo>
                  <a:cubicBezTo>
                    <a:pt x="3457" y="19218"/>
                    <a:pt x="2467" y="19319"/>
                    <a:pt x="1513" y="19319"/>
                  </a:cubicBezTo>
                  <a:cubicBezTo>
                    <a:pt x="1419" y="19319"/>
                    <a:pt x="1325" y="19318"/>
                    <a:pt x="1231" y="19316"/>
                  </a:cubicBezTo>
                  <a:cubicBezTo>
                    <a:pt x="1170" y="19314"/>
                    <a:pt x="1108" y="19312"/>
                    <a:pt x="1046" y="19312"/>
                  </a:cubicBezTo>
                  <a:cubicBezTo>
                    <a:pt x="824" y="19312"/>
                    <a:pt x="606" y="19335"/>
                    <a:pt x="424" y="19437"/>
                  </a:cubicBezTo>
                  <a:cubicBezTo>
                    <a:pt x="41" y="19679"/>
                    <a:pt x="1" y="20193"/>
                    <a:pt x="1" y="20637"/>
                  </a:cubicBezTo>
                  <a:cubicBezTo>
                    <a:pt x="1" y="20939"/>
                    <a:pt x="21" y="21272"/>
                    <a:pt x="223" y="21484"/>
                  </a:cubicBezTo>
                  <a:cubicBezTo>
                    <a:pt x="344" y="21605"/>
                    <a:pt x="525" y="21675"/>
                    <a:pt x="697" y="21736"/>
                  </a:cubicBezTo>
                  <a:cubicBezTo>
                    <a:pt x="1785" y="22072"/>
                    <a:pt x="2924" y="22239"/>
                    <a:pt x="4063" y="22239"/>
                  </a:cubicBezTo>
                  <a:cubicBezTo>
                    <a:pt x="5518" y="22239"/>
                    <a:pt x="6972" y="21966"/>
                    <a:pt x="8318" y="21423"/>
                  </a:cubicBezTo>
                  <a:cubicBezTo>
                    <a:pt x="9266" y="21040"/>
                    <a:pt x="10163" y="20536"/>
                    <a:pt x="11161" y="20324"/>
                  </a:cubicBezTo>
                  <a:cubicBezTo>
                    <a:pt x="11867" y="20173"/>
                    <a:pt x="12673" y="20123"/>
                    <a:pt x="13107" y="19558"/>
                  </a:cubicBezTo>
                  <a:cubicBezTo>
                    <a:pt x="13308" y="19306"/>
                    <a:pt x="13389" y="18973"/>
                    <a:pt x="13459" y="18651"/>
                  </a:cubicBezTo>
                  <a:cubicBezTo>
                    <a:pt x="13691" y="17562"/>
                    <a:pt x="13792" y="16463"/>
                    <a:pt x="13752" y="15354"/>
                  </a:cubicBezTo>
                  <a:cubicBezTo>
                    <a:pt x="13742" y="15052"/>
                    <a:pt x="13732" y="14770"/>
                    <a:pt x="13762" y="14467"/>
                  </a:cubicBezTo>
                  <a:cubicBezTo>
                    <a:pt x="13802" y="14145"/>
                    <a:pt x="13913" y="13842"/>
                    <a:pt x="14014" y="13530"/>
                  </a:cubicBezTo>
                  <a:cubicBezTo>
                    <a:pt x="14518" y="11906"/>
                    <a:pt x="14599" y="10193"/>
                    <a:pt x="14659" y="8499"/>
                  </a:cubicBezTo>
                  <a:cubicBezTo>
                    <a:pt x="14750" y="6271"/>
                    <a:pt x="14820" y="4013"/>
                    <a:pt x="14488" y="1815"/>
                  </a:cubicBezTo>
                  <a:cubicBezTo>
                    <a:pt x="14397" y="1190"/>
                    <a:pt x="14216" y="515"/>
                    <a:pt x="13691" y="202"/>
                  </a:cubicBezTo>
                  <a:cubicBezTo>
                    <a:pt x="13445" y="51"/>
                    <a:pt x="13149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 flipH="1">
              <a:off x="-298223" y="3466253"/>
              <a:ext cx="964218" cy="1431848"/>
            </a:xfrm>
            <a:custGeom>
              <a:rect b="b" l="l" r="r" t="t"/>
              <a:pathLst>
                <a:path extrusionOk="0" h="22398" w="15083">
                  <a:moveTo>
                    <a:pt x="8754" y="2321"/>
                  </a:moveTo>
                  <a:lnTo>
                    <a:pt x="8751" y="2324"/>
                  </a:lnTo>
                  <a:cubicBezTo>
                    <a:pt x="8751" y="2324"/>
                    <a:pt x="8747" y="2324"/>
                    <a:pt x="8754" y="2321"/>
                  </a:cubicBezTo>
                  <a:close/>
                  <a:moveTo>
                    <a:pt x="12902" y="219"/>
                  </a:moveTo>
                  <a:cubicBezTo>
                    <a:pt x="12987" y="219"/>
                    <a:pt x="13072" y="221"/>
                    <a:pt x="13157" y="227"/>
                  </a:cubicBezTo>
                  <a:cubicBezTo>
                    <a:pt x="14286" y="278"/>
                    <a:pt x="14437" y="1518"/>
                    <a:pt x="14528" y="2425"/>
                  </a:cubicBezTo>
                  <a:cubicBezTo>
                    <a:pt x="14720" y="4099"/>
                    <a:pt x="14699" y="5802"/>
                    <a:pt x="14639" y="7486"/>
                  </a:cubicBezTo>
                  <a:cubicBezTo>
                    <a:pt x="14588" y="8847"/>
                    <a:pt x="14558" y="10208"/>
                    <a:pt x="14397" y="11549"/>
                  </a:cubicBezTo>
                  <a:cubicBezTo>
                    <a:pt x="14326" y="12214"/>
                    <a:pt x="14195" y="12869"/>
                    <a:pt x="14014" y="13515"/>
                  </a:cubicBezTo>
                  <a:cubicBezTo>
                    <a:pt x="13913" y="13827"/>
                    <a:pt x="13782" y="14160"/>
                    <a:pt x="13732" y="14523"/>
                  </a:cubicBezTo>
                  <a:cubicBezTo>
                    <a:pt x="13681" y="14886"/>
                    <a:pt x="13722" y="15239"/>
                    <a:pt x="13722" y="15571"/>
                  </a:cubicBezTo>
                  <a:cubicBezTo>
                    <a:pt x="13742" y="16579"/>
                    <a:pt x="13671" y="17587"/>
                    <a:pt x="13480" y="18575"/>
                  </a:cubicBezTo>
                  <a:cubicBezTo>
                    <a:pt x="13379" y="19271"/>
                    <a:pt x="13167" y="19805"/>
                    <a:pt x="12461" y="20027"/>
                  </a:cubicBezTo>
                  <a:cubicBezTo>
                    <a:pt x="12159" y="20128"/>
                    <a:pt x="11826" y="20188"/>
                    <a:pt x="11494" y="20259"/>
                  </a:cubicBezTo>
                  <a:cubicBezTo>
                    <a:pt x="10808" y="20380"/>
                    <a:pt x="10163" y="20642"/>
                    <a:pt x="9548" y="20934"/>
                  </a:cubicBezTo>
                  <a:cubicBezTo>
                    <a:pt x="8933" y="21227"/>
                    <a:pt x="8318" y="21519"/>
                    <a:pt x="7673" y="21721"/>
                  </a:cubicBezTo>
                  <a:cubicBezTo>
                    <a:pt x="6544" y="22085"/>
                    <a:pt x="5361" y="22272"/>
                    <a:pt x="4178" y="22272"/>
                  </a:cubicBezTo>
                  <a:cubicBezTo>
                    <a:pt x="3333" y="22272"/>
                    <a:pt x="2488" y="22176"/>
                    <a:pt x="1664" y="21983"/>
                  </a:cubicBezTo>
                  <a:cubicBezTo>
                    <a:pt x="1332" y="21902"/>
                    <a:pt x="999" y="21822"/>
                    <a:pt x="686" y="21701"/>
                  </a:cubicBezTo>
                  <a:cubicBezTo>
                    <a:pt x="364" y="21590"/>
                    <a:pt x="233" y="21287"/>
                    <a:pt x="233" y="20965"/>
                  </a:cubicBezTo>
                  <a:cubicBezTo>
                    <a:pt x="223" y="20373"/>
                    <a:pt x="272" y="19523"/>
                    <a:pt x="1036" y="19523"/>
                  </a:cubicBezTo>
                  <a:cubicBezTo>
                    <a:pt x="1040" y="19523"/>
                    <a:pt x="1045" y="19523"/>
                    <a:pt x="1049" y="19523"/>
                  </a:cubicBezTo>
                  <a:cubicBezTo>
                    <a:pt x="1299" y="19523"/>
                    <a:pt x="1560" y="19540"/>
                    <a:pt x="1819" y="19540"/>
                  </a:cubicBezTo>
                  <a:cubicBezTo>
                    <a:pt x="1906" y="19540"/>
                    <a:pt x="1992" y="19538"/>
                    <a:pt x="2078" y="19533"/>
                  </a:cubicBezTo>
                  <a:cubicBezTo>
                    <a:pt x="3439" y="19503"/>
                    <a:pt x="4971" y="19231"/>
                    <a:pt x="5908" y="18142"/>
                  </a:cubicBezTo>
                  <a:cubicBezTo>
                    <a:pt x="6241" y="17739"/>
                    <a:pt x="6423" y="17214"/>
                    <a:pt x="6584" y="16731"/>
                  </a:cubicBezTo>
                  <a:cubicBezTo>
                    <a:pt x="6705" y="16428"/>
                    <a:pt x="6886" y="16176"/>
                    <a:pt x="7118" y="15954"/>
                  </a:cubicBezTo>
                  <a:cubicBezTo>
                    <a:pt x="7239" y="15843"/>
                    <a:pt x="7390" y="15672"/>
                    <a:pt x="7441" y="15470"/>
                  </a:cubicBezTo>
                  <a:cubicBezTo>
                    <a:pt x="7501" y="15269"/>
                    <a:pt x="7491" y="15077"/>
                    <a:pt x="7481" y="14916"/>
                  </a:cubicBezTo>
                  <a:cubicBezTo>
                    <a:pt x="7441" y="14392"/>
                    <a:pt x="7602" y="13918"/>
                    <a:pt x="7622" y="13404"/>
                  </a:cubicBezTo>
                  <a:cubicBezTo>
                    <a:pt x="7622" y="13031"/>
                    <a:pt x="7552" y="12698"/>
                    <a:pt x="7522" y="12365"/>
                  </a:cubicBezTo>
                  <a:cubicBezTo>
                    <a:pt x="7481" y="12053"/>
                    <a:pt x="7501" y="11700"/>
                    <a:pt x="7461" y="11347"/>
                  </a:cubicBezTo>
                  <a:cubicBezTo>
                    <a:pt x="7370" y="10652"/>
                    <a:pt x="7209" y="9996"/>
                    <a:pt x="7138" y="9331"/>
                  </a:cubicBezTo>
                  <a:cubicBezTo>
                    <a:pt x="7058" y="8333"/>
                    <a:pt x="7259" y="7284"/>
                    <a:pt x="7108" y="6276"/>
                  </a:cubicBezTo>
                  <a:cubicBezTo>
                    <a:pt x="6977" y="5268"/>
                    <a:pt x="6352" y="4361"/>
                    <a:pt x="6352" y="3333"/>
                  </a:cubicBezTo>
                  <a:cubicBezTo>
                    <a:pt x="6332" y="2486"/>
                    <a:pt x="7038" y="2294"/>
                    <a:pt x="7774" y="2234"/>
                  </a:cubicBezTo>
                  <a:cubicBezTo>
                    <a:pt x="8096" y="2244"/>
                    <a:pt x="8449" y="2324"/>
                    <a:pt x="8782" y="2365"/>
                  </a:cubicBezTo>
                  <a:lnTo>
                    <a:pt x="8822" y="2365"/>
                  </a:lnTo>
                  <a:cubicBezTo>
                    <a:pt x="8852" y="2345"/>
                    <a:pt x="8852" y="2334"/>
                    <a:pt x="8852" y="2334"/>
                  </a:cubicBezTo>
                  <a:cubicBezTo>
                    <a:pt x="8933" y="2193"/>
                    <a:pt x="9024" y="2072"/>
                    <a:pt x="9135" y="1961"/>
                  </a:cubicBezTo>
                  <a:cubicBezTo>
                    <a:pt x="9477" y="1588"/>
                    <a:pt x="9901" y="1316"/>
                    <a:pt x="10334" y="1054"/>
                  </a:cubicBezTo>
                  <a:cubicBezTo>
                    <a:pt x="11090" y="556"/>
                    <a:pt x="11990" y="219"/>
                    <a:pt x="12902" y="219"/>
                  </a:cubicBezTo>
                  <a:close/>
                  <a:moveTo>
                    <a:pt x="12961" y="0"/>
                  </a:moveTo>
                  <a:cubicBezTo>
                    <a:pt x="12315" y="0"/>
                    <a:pt x="11615" y="221"/>
                    <a:pt x="11121" y="439"/>
                  </a:cubicBezTo>
                  <a:cubicBezTo>
                    <a:pt x="10808" y="580"/>
                    <a:pt x="10516" y="772"/>
                    <a:pt x="10233" y="963"/>
                  </a:cubicBezTo>
                  <a:cubicBezTo>
                    <a:pt x="9679" y="1326"/>
                    <a:pt x="9104" y="1720"/>
                    <a:pt x="8772" y="2294"/>
                  </a:cubicBezTo>
                  <a:lnTo>
                    <a:pt x="8759" y="2313"/>
                  </a:lnTo>
                  <a:lnTo>
                    <a:pt x="8759" y="2313"/>
                  </a:lnTo>
                  <a:cubicBezTo>
                    <a:pt x="8420" y="2282"/>
                    <a:pt x="8082" y="2214"/>
                    <a:pt x="7743" y="2214"/>
                  </a:cubicBezTo>
                  <a:cubicBezTo>
                    <a:pt x="7007" y="2244"/>
                    <a:pt x="6302" y="2445"/>
                    <a:pt x="6312" y="3333"/>
                  </a:cubicBezTo>
                  <a:cubicBezTo>
                    <a:pt x="6312" y="4381"/>
                    <a:pt x="6927" y="5288"/>
                    <a:pt x="7017" y="6256"/>
                  </a:cubicBezTo>
                  <a:cubicBezTo>
                    <a:pt x="7138" y="7274"/>
                    <a:pt x="6886" y="8282"/>
                    <a:pt x="6957" y="9311"/>
                  </a:cubicBezTo>
                  <a:cubicBezTo>
                    <a:pt x="6987" y="10006"/>
                    <a:pt x="7138" y="10672"/>
                    <a:pt x="7209" y="11347"/>
                  </a:cubicBezTo>
                  <a:cubicBezTo>
                    <a:pt x="7259" y="11670"/>
                    <a:pt x="7209" y="12013"/>
                    <a:pt x="7229" y="12365"/>
                  </a:cubicBezTo>
                  <a:cubicBezTo>
                    <a:pt x="7259" y="12718"/>
                    <a:pt x="7320" y="13041"/>
                    <a:pt x="7310" y="13374"/>
                  </a:cubicBezTo>
                  <a:cubicBezTo>
                    <a:pt x="7280" y="13878"/>
                    <a:pt x="7108" y="14382"/>
                    <a:pt x="7138" y="14896"/>
                  </a:cubicBezTo>
                  <a:cubicBezTo>
                    <a:pt x="7169" y="15239"/>
                    <a:pt x="7138" y="15460"/>
                    <a:pt x="6876" y="15692"/>
                  </a:cubicBezTo>
                  <a:cubicBezTo>
                    <a:pt x="6614" y="15934"/>
                    <a:pt x="6382" y="16247"/>
                    <a:pt x="6261" y="16589"/>
                  </a:cubicBezTo>
                  <a:cubicBezTo>
                    <a:pt x="6110" y="17053"/>
                    <a:pt x="5949" y="17527"/>
                    <a:pt x="5626" y="17910"/>
                  </a:cubicBezTo>
                  <a:cubicBezTo>
                    <a:pt x="4648" y="19069"/>
                    <a:pt x="2975" y="19281"/>
                    <a:pt x="1533" y="19291"/>
                  </a:cubicBezTo>
                  <a:cubicBezTo>
                    <a:pt x="1452" y="19287"/>
                    <a:pt x="1373" y="19284"/>
                    <a:pt x="1297" y="19284"/>
                  </a:cubicBezTo>
                  <a:cubicBezTo>
                    <a:pt x="544" y="19284"/>
                    <a:pt x="107" y="19533"/>
                    <a:pt x="61" y="20441"/>
                  </a:cubicBezTo>
                  <a:cubicBezTo>
                    <a:pt x="51" y="20874"/>
                    <a:pt x="1" y="21398"/>
                    <a:pt x="374" y="21701"/>
                  </a:cubicBezTo>
                  <a:cubicBezTo>
                    <a:pt x="757" y="21943"/>
                    <a:pt x="1190" y="21993"/>
                    <a:pt x="1614" y="22104"/>
                  </a:cubicBezTo>
                  <a:cubicBezTo>
                    <a:pt x="2474" y="22299"/>
                    <a:pt x="3357" y="22398"/>
                    <a:pt x="4240" y="22398"/>
                  </a:cubicBezTo>
                  <a:cubicBezTo>
                    <a:pt x="5406" y="22398"/>
                    <a:pt x="6574" y="22226"/>
                    <a:pt x="7693" y="21882"/>
                  </a:cubicBezTo>
                  <a:cubicBezTo>
                    <a:pt x="8993" y="21509"/>
                    <a:pt x="10183" y="20733"/>
                    <a:pt x="11514" y="20521"/>
                  </a:cubicBezTo>
                  <a:cubicBezTo>
                    <a:pt x="12179" y="20400"/>
                    <a:pt x="13006" y="20289"/>
                    <a:pt x="13419" y="19664"/>
                  </a:cubicBezTo>
                  <a:cubicBezTo>
                    <a:pt x="13631" y="19342"/>
                    <a:pt x="13691" y="18979"/>
                    <a:pt x="13772" y="18656"/>
                  </a:cubicBezTo>
                  <a:cubicBezTo>
                    <a:pt x="13984" y="17648"/>
                    <a:pt x="14074" y="16610"/>
                    <a:pt x="14064" y="15581"/>
                  </a:cubicBezTo>
                  <a:cubicBezTo>
                    <a:pt x="14064" y="15239"/>
                    <a:pt x="14034" y="14906"/>
                    <a:pt x="14084" y="14593"/>
                  </a:cubicBezTo>
                  <a:cubicBezTo>
                    <a:pt x="14125" y="14281"/>
                    <a:pt x="14246" y="13968"/>
                    <a:pt x="14347" y="13636"/>
                  </a:cubicBezTo>
                  <a:cubicBezTo>
                    <a:pt x="14951" y="11660"/>
                    <a:pt x="14951" y="9583"/>
                    <a:pt x="15032" y="7526"/>
                  </a:cubicBezTo>
                  <a:cubicBezTo>
                    <a:pt x="15082" y="5823"/>
                    <a:pt x="15082" y="4109"/>
                    <a:pt x="14851" y="2405"/>
                  </a:cubicBezTo>
                  <a:cubicBezTo>
                    <a:pt x="14740" y="1720"/>
                    <a:pt x="14679" y="963"/>
                    <a:pt x="14165" y="419"/>
                  </a:cubicBezTo>
                  <a:cubicBezTo>
                    <a:pt x="13855" y="113"/>
                    <a:pt x="13422" y="0"/>
                    <a:pt x="12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 flipH="1">
              <a:off x="-205400" y="4653067"/>
              <a:ext cx="863021" cy="242605"/>
            </a:xfrm>
            <a:custGeom>
              <a:rect b="b" l="l" r="r" t="t"/>
              <a:pathLst>
                <a:path extrusionOk="0" h="3795" w="13500">
                  <a:moveTo>
                    <a:pt x="13500" y="0"/>
                  </a:moveTo>
                  <a:lnTo>
                    <a:pt x="13500" y="0"/>
                  </a:lnTo>
                  <a:cubicBezTo>
                    <a:pt x="12996" y="303"/>
                    <a:pt x="12542" y="666"/>
                    <a:pt x="11977" y="898"/>
                  </a:cubicBezTo>
                  <a:cubicBezTo>
                    <a:pt x="11564" y="1069"/>
                    <a:pt x="11111" y="1119"/>
                    <a:pt x="10677" y="1261"/>
                  </a:cubicBezTo>
                  <a:cubicBezTo>
                    <a:pt x="10334" y="1371"/>
                    <a:pt x="10002" y="1513"/>
                    <a:pt x="9659" y="1644"/>
                  </a:cubicBezTo>
                  <a:cubicBezTo>
                    <a:pt x="8872" y="1956"/>
                    <a:pt x="8106" y="2359"/>
                    <a:pt x="7300" y="2581"/>
                  </a:cubicBezTo>
                  <a:cubicBezTo>
                    <a:pt x="6856" y="2702"/>
                    <a:pt x="6433" y="2773"/>
                    <a:pt x="5979" y="2823"/>
                  </a:cubicBezTo>
                  <a:cubicBezTo>
                    <a:pt x="5372" y="2893"/>
                    <a:pt x="4790" y="2958"/>
                    <a:pt x="4194" y="2958"/>
                  </a:cubicBezTo>
                  <a:cubicBezTo>
                    <a:pt x="3929" y="2958"/>
                    <a:pt x="3662" y="2945"/>
                    <a:pt x="3388" y="2914"/>
                  </a:cubicBezTo>
                  <a:cubicBezTo>
                    <a:pt x="2229" y="2773"/>
                    <a:pt x="1049" y="2521"/>
                    <a:pt x="21" y="1966"/>
                  </a:cubicBezTo>
                  <a:cubicBezTo>
                    <a:pt x="21" y="2047"/>
                    <a:pt x="1" y="2117"/>
                    <a:pt x="1" y="2198"/>
                  </a:cubicBezTo>
                  <a:cubicBezTo>
                    <a:pt x="1" y="2490"/>
                    <a:pt x="21" y="2823"/>
                    <a:pt x="223" y="3035"/>
                  </a:cubicBezTo>
                  <a:cubicBezTo>
                    <a:pt x="344" y="3166"/>
                    <a:pt x="525" y="3226"/>
                    <a:pt x="697" y="3287"/>
                  </a:cubicBezTo>
                  <a:cubicBezTo>
                    <a:pt x="1783" y="3627"/>
                    <a:pt x="2917" y="3795"/>
                    <a:pt x="4052" y="3795"/>
                  </a:cubicBezTo>
                  <a:cubicBezTo>
                    <a:pt x="5508" y="3795"/>
                    <a:pt x="6964" y="3518"/>
                    <a:pt x="8318" y="2974"/>
                  </a:cubicBezTo>
                  <a:cubicBezTo>
                    <a:pt x="9266" y="2601"/>
                    <a:pt x="10163" y="2097"/>
                    <a:pt x="11151" y="1876"/>
                  </a:cubicBezTo>
                  <a:cubicBezTo>
                    <a:pt x="11867" y="1724"/>
                    <a:pt x="12663" y="1674"/>
                    <a:pt x="13107" y="1109"/>
                  </a:cubicBezTo>
                  <a:cubicBezTo>
                    <a:pt x="13308" y="857"/>
                    <a:pt x="13389" y="525"/>
                    <a:pt x="13459" y="202"/>
                  </a:cubicBezTo>
                  <a:cubicBezTo>
                    <a:pt x="13470" y="142"/>
                    <a:pt x="13490" y="71"/>
                    <a:pt x="13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 flipH="1">
              <a:off x="24675" y="3535550"/>
              <a:ext cx="227518" cy="252705"/>
            </a:xfrm>
            <a:custGeom>
              <a:rect b="b" l="l" r="r" t="t"/>
              <a:pathLst>
                <a:path extrusionOk="0" h="3953" w="3559">
                  <a:moveTo>
                    <a:pt x="3539" y="0"/>
                  </a:moveTo>
                  <a:cubicBezTo>
                    <a:pt x="3206" y="222"/>
                    <a:pt x="2883" y="474"/>
                    <a:pt x="2601" y="736"/>
                  </a:cubicBezTo>
                  <a:cubicBezTo>
                    <a:pt x="1865" y="1412"/>
                    <a:pt x="1321" y="2269"/>
                    <a:pt x="948" y="3206"/>
                  </a:cubicBezTo>
                  <a:cubicBezTo>
                    <a:pt x="887" y="3351"/>
                    <a:pt x="838" y="3489"/>
                    <a:pt x="778" y="3622"/>
                  </a:cubicBezTo>
                  <a:lnTo>
                    <a:pt x="778" y="3622"/>
                  </a:lnTo>
                  <a:cubicBezTo>
                    <a:pt x="581" y="3259"/>
                    <a:pt x="290" y="2975"/>
                    <a:pt x="192" y="2571"/>
                  </a:cubicBezTo>
                  <a:cubicBezTo>
                    <a:pt x="101" y="2158"/>
                    <a:pt x="232" y="1634"/>
                    <a:pt x="665" y="1482"/>
                  </a:cubicBezTo>
                  <a:cubicBezTo>
                    <a:pt x="842" y="1426"/>
                    <a:pt x="1031" y="1389"/>
                    <a:pt x="1219" y="1389"/>
                  </a:cubicBezTo>
                  <a:cubicBezTo>
                    <a:pt x="1331" y="1389"/>
                    <a:pt x="1443" y="1402"/>
                    <a:pt x="1553" y="1432"/>
                  </a:cubicBezTo>
                  <a:lnTo>
                    <a:pt x="1553" y="1412"/>
                  </a:lnTo>
                  <a:cubicBezTo>
                    <a:pt x="1428" y="1377"/>
                    <a:pt x="1297" y="1361"/>
                    <a:pt x="1166" y="1361"/>
                  </a:cubicBezTo>
                  <a:cubicBezTo>
                    <a:pt x="990" y="1361"/>
                    <a:pt x="813" y="1390"/>
                    <a:pt x="645" y="1442"/>
                  </a:cubicBezTo>
                  <a:cubicBezTo>
                    <a:pt x="161" y="1593"/>
                    <a:pt x="0" y="2158"/>
                    <a:pt x="91" y="2611"/>
                  </a:cubicBezTo>
                  <a:cubicBezTo>
                    <a:pt x="192" y="3065"/>
                    <a:pt x="555" y="3418"/>
                    <a:pt x="716" y="3821"/>
                  </a:cubicBezTo>
                  <a:lnTo>
                    <a:pt x="766" y="3952"/>
                  </a:lnTo>
                  <a:lnTo>
                    <a:pt x="837" y="3831"/>
                  </a:lnTo>
                  <a:cubicBezTo>
                    <a:pt x="1452" y="2370"/>
                    <a:pt x="2319" y="1049"/>
                    <a:pt x="3559" y="41"/>
                  </a:cubicBezTo>
                  <a:lnTo>
                    <a:pt x="3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 flipH="1">
              <a:off x="-177080" y="3527815"/>
              <a:ext cx="365474" cy="734783"/>
            </a:xfrm>
            <a:custGeom>
              <a:rect b="b" l="l" r="r" t="t"/>
              <a:pathLst>
                <a:path extrusionOk="0" h="11494" w="5717">
                  <a:moveTo>
                    <a:pt x="4446" y="0"/>
                  </a:moveTo>
                  <a:cubicBezTo>
                    <a:pt x="4194" y="31"/>
                    <a:pt x="3942" y="121"/>
                    <a:pt x="3700" y="252"/>
                  </a:cubicBezTo>
                  <a:cubicBezTo>
                    <a:pt x="3014" y="625"/>
                    <a:pt x="2460" y="1220"/>
                    <a:pt x="1926" y="1795"/>
                  </a:cubicBezTo>
                  <a:cubicBezTo>
                    <a:pt x="1573" y="2188"/>
                    <a:pt x="1210" y="2571"/>
                    <a:pt x="897" y="2995"/>
                  </a:cubicBezTo>
                  <a:cubicBezTo>
                    <a:pt x="494" y="3529"/>
                    <a:pt x="192" y="4134"/>
                    <a:pt x="0" y="4769"/>
                  </a:cubicBezTo>
                  <a:lnTo>
                    <a:pt x="343" y="4598"/>
                  </a:lnTo>
                  <a:cubicBezTo>
                    <a:pt x="911" y="4335"/>
                    <a:pt x="1628" y="3651"/>
                    <a:pt x="2298" y="3608"/>
                  </a:cubicBezTo>
                  <a:lnTo>
                    <a:pt x="2298" y="3608"/>
                  </a:lnTo>
                  <a:cubicBezTo>
                    <a:pt x="1785" y="4006"/>
                    <a:pt x="1256" y="4420"/>
                    <a:pt x="917" y="4991"/>
                  </a:cubicBezTo>
                  <a:cubicBezTo>
                    <a:pt x="469" y="5741"/>
                    <a:pt x="535" y="6697"/>
                    <a:pt x="1272" y="6697"/>
                  </a:cubicBezTo>
                  <a:cubicBezTo>
                    <a:pt x="1445" y="6697"/>
                    <a:pt x="1656" y="6644"/>
                    <a:pt x="1905" y="6523"/>
                  </a:cubicBezTo>
                  <a:cubicBezTo>
                    <a:pt x="2284" y="6337"/>
                    <a:pt x="2575" y="6048"/>
                    <a:pt x="2807" y="5723"/>
                  </a:cubicBezTo>
                  <a:lnTo>
                    <a:pt x="2807" y="5723"/>
                  </a:lnTo>
                  <a:cubicBezTo>
                    <a:pt x="2858" y="6497"/>
                    <a:pt x="2312" y="7233"/>
                    <a:pt x="1714" y="7692"/>
                  </a:cubicBezTo>
                  <a:cubicBezTo>
                    <a:pt x="1351" y="7995"/>
                    <a:pt x="867" y="8186"/>
                    <a:pt x="444" y="8368"/>
                  </a:cubicBezTo>
                  <a:lnTo>
                    <a:pt x="948" y="8428"/>
                  </a:lnTo>
                  <a:cubicBezTo>
                    <a:pt x="974" y="8432"/>
                    <a:pt x="1001" y="8435"/>
                    <a:pt x="1028" y="8438"/>
                  </a:cubicBezTo>
                  <a:lnTo>
                    <a:pt x="1028" y="8438"/>
                  </a:lnTo>
                  <a:lnTo>
                    <a:pt x="1028" y="8438"/>
                  </a:lnTo>
                  <a:cubicBezTo>
                    <a:pt x="1029" y="8438"/>
                    <a:pt x="1029" y="8438"/>
                    <a:pt x="1029" y="8438"/>
                  </a:cubicBezTo>
                  <a:lnTo>
                    <a:pt x="1029" y="8438"/>
                  </a:lnTo>
                  <a:cubicBezTo>
                    <a:pt x="1130" y="8449"/>
                    <a:pt x="1234" y="8455"/>
                    <a:pt x="1339" y="8455"/>
                  </a:cubicBezTo>
                  <a:cubicBezTo>
                    <a:pt x="1772" y="8455"/>
                    <a:pt x="2222" y="8357"/>
                    <a:pt x="2578" y="8112"/>
                  </a:cubicBezTo>
                  <a:lnTo>
                    <a:pt x="2578" y="8112"/>
                  </a:lnTo>
                  <a:cubicBezTo>
                    <a:pt x="2286" y="8799"/>
                    <a:pt x="1496" y="9216"/>
                    <a:pt x="817" y="9457"/>
                  </a:cubicBezTo>
                  <a:lnTo>
                    <a:pt x="403" y="9598"/>
                  </a:lnTo>
                  <a:lnTo>
                    <a:pt x="827" y="9658"/>
                  </a:lnTo>
                  <a:cubicBezTo>
                    <a:pt x="850" y="9662"/>
                    <a:pt x="874" y="9665"/>
                    <a:pt x="897" y="9668"/>
                  </a:cubicBezTo>
                  <a:lnTo>
                    <a:pt x="897" y="9668"/>
                  </a:lnTo>
                  <a:lnTo>
                    <a:pt x="897" y="9668"/>
                  </a:lnTo>
                  <a:cubicBezTo>
                    <a:pt x="898" y="9668"/>
                    <a:pt x="898" y="9668"/>
                    <a:pt x="898" y="9668"/>
                  </a:cubicBezTo>
                  <a:lnTo>
                    <a:pt x="898" y="9668"/>
                  </a:lnTo>
                  <a:cubicBezTo>
                    <a:pt x="1096" y="9694"/>
                    <a:pt x="1296" y="9707"/>
                    <a:pt x="1495" y="9707"/>
                  </a:cubicBezTo>
                  <a:cubicBezTo>
                    <a:pt x="2037" y="9707"/>
                    <a:pt x="2576" y="9610"/>
                    <a:pt x="3078" y="9408"/>
                  </a:cubicBezTo>
                  <a:lnTo>
                    <a:pt x="3078" y="9408"/>
                  </a:lnTo>
                  <a:cubicBezTo>
                    <a:pt x="2905" y="9753"/>
                    <a:pt x="2521" y="9978"/>
                    <a:pt x="2218" y="10203"/>
                  </a:cubicBezTo>
                  <a:cubicBezTo>
                    <a:pt x="1825" y="10495"/>
                    <a:pt x="1462" y="10818"/>
                    <a:pt x="1119" y="11160"/>
                  </a:cubicBezTo>
                  <a:lnTo>
                    <a:pt x="797" y="11493"/>
                  </a:lnTo>
                  <a:lnTo>
                    <a:pt x="1200" y="11261"/>
                  </a:lnTo>
                  <a:cubicBezTo>
                    <a:pt x="1202" y="11260"/>
                    <a:pt x="1204" y="11259"/>
                    <a:pt x="1207" y="11257"/>
                  </a:cubicBezTo>
                  <a:lnTo>
                    <a:pt x="1207" y="11257"/>
                  </a:lnTo>
                  <a:lnTo>
                    <a:pt x="1210" y="11261"/>
                  </a:lnTo>
                  <a:cubicBezTo>
                    <a:pt x="1216" y="11256"/>
                    <a:pt x="1222" y="11250"/>
                    <a:pt x="1228" y="11244"/>
                  </a:cubicBezTo>
                  <a:lnTo>
                    <a:pt x="1228" y="11244"/>
                  </a:lnTo>
                  <a:cubicBezTo>
                    <a:pt x="1886" y="10852"/>
                    <a:pt x="2632" y="10645"/>
                    <a:pt x="3397" y="10556"/>
                  </a:cubicBezTo>
                  <a:cubicBezTo>
                    <a:pt x="3790" y="10520"/>
                    <a:pt x="4196" y="10464"/>
                    <a:pt x="4592" y="10464"/>
                  </a:cubicBezTo>
                  <a:cubicBezTo>
                    <a:pt x="4979" y="10464"/>
                    <a:pt x="5357" y="10517"/>
                    <a:pt x="5706" y="10697"/>
                  </a:cubicBezTo>
                  <a:lnTo>
                    <a:pt x="5716" y="10656"/>
                  </a:lnTo>
                  <a:cubicBezTo>
                    <a:pt x="5346" y="10463"/>
                    <a:pt x="4940" y="10408"/>
                    <a:pt x="4528" y="10408"/>
                  </a:cubicBezTo>
                  <a:cubicBezTo>
                    <a:pt x="4145" y="10408"/>
                    <a:pt x="3757" y="10456"/>
                    <a:pt x="3387" y="10485"/>
                  </a:cubicBezTo>
                  <a:cubicBezTo>
                    <a:pt x="2766" y="10541"/>
                    <a:pt x="2138" y="10688"/>
                    <a:pt x="1555" y="10947"/>
                  </a:cubicBezTo>
                  <a:lnTo>
                    <a:pt x="1555" y="10947"/>
                  </a:lnTo>
                  <a:cubicBezTo>
                    <a:pt x="1795" y="10736"/>
                    <a:pt x="2045" y="10533"/>
                    <a:pt x="2309" y="10344"/>
                  </a:cubicBezTo>
                  <a:cubicBezTo>
                    <a:pt x="2712" y="10051"/>
                    <a:pt x="3186" y="9789"/>
                    <a:pt x="3327" y="9275"/>
                  </a:cubicBezTo>
                  <a:lnTo>
                    <a:pt x="3367" y="9114"/>
                  </a:lnTo>
                  <a:lnTo>
                    <a:pt x="3367" y="9114"/>
                  </a:lnTo>
                  <a:cubicBezTo>
                    <a:pt x="2944" y="9285"/>
                    <a:pt x="2520" y="9437"/>
                    <a:pt x="2067" y="9487"/>
                  </a:cubicBezTo>
                  <a:cubicBezTo>
                    <a:pt x="1897" y="9509"/>
                    <a:pt x="1725" y="9519"/>
                    <a:pt x="1553" y="9519"/>
                  </a:cubicBezTo>
                  <a:cubicBezTo>
                    <a:pt x="1469" y="9519"/>
                    <a:pt x="1385" y="9517"/>
                    <a:pt x="1300" y="9512"/>
                  </a:cubicBezTo>
                  <a:lnTo>
                    <a:pt x="1300" y="9512"/>
                  </a:lnTo>
                  <a:cubicBezTo>
                    <a:pt x="2062" y="9180"/>
                    <a:pt x="2815" y="8629"/>
                    <a:pt x="2944" y="7773"/>
                  </a:cubicBezTo>
                  <a:lnTo>
                    <a:pt x="2994" y="7360"/>
                  </a:lnTo>
                  <a:lnTo>
                    <a:pt x="2732" y="7682"/>
                  </a:lnTo>
                  <a:cubicBezTo>
                    <a:pt x="2717" y="7700"/>
                    <a:pt x="2702" y="7718"/>
                    <a:pt x="2686" y="7735"/>
                  </a:cubicBezTo>
                  <a:lnTo>
                    <a:pt x="2686" y="7735"/>
                  </a:lnTo>
                  <a:lnTo>
                    <a:pt x="2682" y="7733"/>
                  </a:lnTo>
                  <a:cubicBezTo>
                    <a:pt x="2681" y="7735"/>
                    <a:pt x="2681" y="7738"/>
                    <a:pt x="2681" y="7740"/>
                  </a:cubicBezTo>
                  <a:lnTo>
                    <a:pt x="2681" y="7740"/>
                  </a:lnTo>
                  <a:cubicBezTo>
                    <a:pt x="2383" y="8055"/>
                    <a:pt x="1938" y="8188"/>
                    <a:pt x="1498" y="8205"/>
                  </a:cubicBezTo>
                  <a:lnTo>
                    <a:pt x="1498" y="8205"/>
                  </a:lnTo>
                  <a:cubicBezTo>
                    <a:pt x="2535" y="7602"/>
                    <a:pt x="3435" y="6481"/>
                    <a:pt x="3075" y="5253"/>
                  </a:cubicBezTo>
                  <a:lnTo>
                    <a:pt x="2964" y="4900"/>
                  </a:lnTo>
                  <a:lnTo>
                    <a:pt x="2772" y="5233"/>
                  </a:lnTo>
                  <a:cubicBezTo>
                    <a:pt x="2483" y="5746"/>
                    <a:pt x="1918" y="6354"/>
                    <a:pt x="1316" y="6354"/>
                  </a:cubicBezTo>
                  <a:cubicBezTo>
                    <a:pt x="1267" y="6354"/>
                    <a:pt x="1218" y="6350"/>
                    <a:pt x="1170" y="6342"/>
                  </a:cubicBezTo>
                  <a:cubicBezTo>
                    <a:pt x="1008" y="6261"/>
                    <a:pt x="1028" y="6019"/>
                    <a:pt x="1049" y="5858"/>
                  </a:cubicBezTo>
                  <a:cubicBezTo>
                    <a:pt x="1099" y="5404"/>
                    <a:pt x="1381" y="4991"/>
                    <a:pt x="1724" y="4648"/>
                  </a:cubicBezTo>
                  <a:cubicBezTo>
                    <a:pt x="2137" y="4235"/>
                    <a:pt x="2662" y="3872"/>
                    <a:pt x="3135" y="3489"/>
                  </a:cubicBezTo>
                  <a:lnTo>
                    <a:pt x="2863" y="3368"/>
                  </a:lnTo>
                  <a:cubicBezTo>
                    <a:pt x="2715" y="3296"/>
                    <a:pt x="2563" y="3267"/>
                    <a:pt x="2412" y="3267"/>
                  </a:cubicBezTo>
                  <a:cubicBezTo>
                    <a:pt x="2048" y="3267"/>
                    <a:pt x="1687" y="3436"/>
                    <a:pt x="1381" y="3599"/>
                  </a:cubicBezTo>
                  <a:cubicBezTo>
                    <a:pt x="1119" y="3750"/>
                    <a:pt x="874" y="3931"/>
                    <a:pt x="626" y="4097"/>
                  </a:cubicBezTo>
                  <a:lnTo>
                    <a:pt x="626" y="4097"/>
                  </a:lnTo>
                  <a:cubicBezTo>
                    <a:pt x="984" y="3319"/>
                    <a:pt x="1572" y="2641"/>
                    <a:pt x="2117" y="1976"/>
                  </a:cubicBezTo>
                  <a:cubicBezTo>
                    <a:pt x="2783" y="1220"/>
                    <a:pt x="3448" y="323"/>
                    <a:pt x="4486" y="71"/>
                  </a:cubicBezTo>
                  <a:cubicBezTo>
                    <a:pt x="4486" y="71"/>
                    <a:pt x="4476" y="41"/>
                    <a:pt x="4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 flipH="1">
              <a:off x="-69426" y="4418453"/>
              <a:ext cx="272651" cy="74667"/>
            </a:xfrm>
            <a:custGeom>
              <a:rect b="b" l="l" r="r" t="t"/>
              <a:pathLst>
                <a:path extrusionOk="0" h="1168" w="4265">
                  <a:moveTo>
                    <a:pt x="3942" y="0"/>
                  </a:moveTo>
                  <a:cubicBezTo>
                    <a:pt x="3920" y="0"/>
                    <a:pt x="3897" y="1"/>
                    <a:pt x="3871" y="1"/>
                  </a:cubicBezTo>
                  <a:cubicBezTo>
                    <a:pt x="3317" y="41"/>
                    <a:pt x="2823" y="323"/>
                    <a:pt x="2309" y="434"/>
                  </a:cubicBezTo>
                  <a:cubicBezTo>
                    <a:pt x="2053" y="475"/>
                    <a:pt x="1782" y="502"/>
                    <a:pt x="1512" y="502"/>
                  </a:cubicBezTo>
                  <a:cubicBezTo>
                    <a:pt x="1046" y="502"/>
                    <a:pt x="581" y="422"/>
                    <a:pt x="192" y="192"/>
                  </a:cubicBezTo>
                  <a:cubicBezTo>
                    <a:pt x="192" y="192"/>
                    <a:pt x="0" y="525"/>
                    <a:pt x="10" y="525"/>
                  </a:cubicBezTo>
                  <a:cubicBezTo>
                    <a:pt x="422" y="741"/>
                    <a:pt x="868" y="813"/>
                    <a:pt x="1317" y="813"/>
                  </a:cubicBezTo>
                  <a:cubicBezTo>
                    <a:pt x="1517" y="813"/>
                    <a:pt x="1717" y="799"/>
                    <a:pt x="1916" y="777"/>
                  </a:cubicBezTo>
                  <a:cubicBezTo>
                    <a:pt x="2531" y="737"/>
                    <a:pt x="3105" y="374"/>
                    <a:pt x="3680" y="223"/>
                  </a:cubicBezTo>
                  <a:cubicBezTo>
                    <a:pt x="3757" y="201"/>
                    <a:pt x="3869" y="175"/>
                    <a:pt x="3964" y="175"/>
                  </a:cubicBezTo>
                  <a:cubicBezTo>
                    <a:pt x="4005" y="175"/>
                    <a:pt x="4043" y="180"/>
                    <a:pt x="4073" y="192"/>
                  </a:cubicBezTo>
                  <a:cubicBezTo>
                    <a:pt x="4103" y="202"/>
                    <a:pt x="4083" y="233"/>
                    <a:pt x="4083" y="253"/>
                  </a:cubicBezTo>
                  <a:cubicBezTo>
                    <a:pt x="4063" y="333"/>
                    <a:pt x="4023" y="394"/>
                    <a:pt x="3962" y="454"/>
                  </a:cubicBezTo>
                  <a:cubicBezTo>
                    <a:pt x="3525" y="845"/>
                    <a:pt x="2670" y="1139"/>
                    <a:pt x="1965" y="1139"/>
                  </a:cubicBezTo>
                  <a:cubicBezTo>
                    <a:pt x="1760" y="1139"/>
                    <a:pt x="1567" y="1114"/>
                    <a:pt x="1402" y="1059"/>
                  </a:cubicBezTo>
                  <a:lnTo>
                    <a:pt x="1402" y="1059"/>
                  </a:lnTo>
                  <a:cubicBezTo>
                    <a:pt x="1564" y="1133"/>
                    <a:pt x="1800" y="1167"/>
                    <a:pt x="2069" y="1167"/>
                  </a:cubicBezTo>
                  <a:cubicBezTo>
                    <a:pt x="2870" y="1167"/>
                    <a:pt x="3958" y="859"/>
                    <a:pt x="4214" y="354"/>
                  </a:cubicBezTo>
                  <a:cubicBezTo>
                    <a:pt x="4255" y="253"/>
                    <a:pt x="4265" y="122"/>
                    <a:pt x="4154" y="51"/>
                  </a:cubicBezTo>
                  <a:cubicBezTo>
                    <a:pt x="4071" y="6"/>
                    <a:pt x="4010" y="0"/>
                    <a:pt x="3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 flipH="1">
              <a:off x="87835" y="4393969"/>
              <a:ext cx="112193" cy="26530"/>
            </a:xfrm>
            <a:custGeom>
              <a:rect b="b" l="l" r="r" t="t"/>
              <a:pathLst>
                <a:path extrusionOk="0" h="415" w="1755">
                  <a:moveTo>
                    <a:pt x="91" y="1"/>
                  </a:moveTo>
                  <a:lnTo>
                    <a:pt x="1" y="162"/>
                  </a:lnTo>
                  <a:cubicBezTo>
                    <a:pt x="283" y="303"/>
                    <a:pt x="575" y="364"/>
                    <a:pt x="878" y="404"/>
                  </a:cubicBezTo>
                  <a:cubicBezTo>
                    <a:pt x="965" y="410"/>
                    <a:pt x="1056" y="414"/>
                    <a:pt x="1148" y="414"/>
                  </a:cubicBezTo>
                  <a:cubicBezTo>
                    <a:pt x="1355" y="414"/>
                    <a:pt x="1567" y="393"/>
                    <a:pt x="1755" y="323"/>
                  </a:cubicBezTo>
                  <a:lnTo>
                    <a:pt x="1755" y="323"/>
                  </a:lnTo>
                  <a:cubicBezTo>
                    <a:pt x="1623" y="354"/>
                    <a:pt x="1488" y="368"/>
                    <a:pt x="1352" y="368"/>
                  </a:cubicBezTo>
                  <a:cubicBezTo>
                    <a:pt x="910" y="368"/>
                    <a:pt x="462" y="217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 flipH="1">
              <a:off x="36246" y="4513833"/>
              <a:ext cx="215308" cy="35544"/>
            </a:xfrm>
            <a:custGeom>
              <a:rect b="b" l="l" r="r" t="t"/>
              <a:pathLst>
                <a:path extrusionOk="0" h="556" w="3368">
                  <a:moveTo>
                    <a:pt x="151" y="1"/>
                  </a:moveTo>
                  <a:lnTo>
                    <a:pt x="0" y="112"/>
                  </a:lnTo>
                  <a:cubicBezTo>
                    <a:pt x="101" y="243"/>
                    <a:pt x="242" y="323"/>
                    <a:pt x="383" y="394"/>
                  </a:cubicBezTo>
                  <a:cubicBezTo>
                    <a:pt x="744" y="547"/>
                    <a:pt x="1145" y="555"/>
                    <a:pt x="1529" y="555"/>
                  </a:cubicBezTo>
                  <a:cubicBezTo>
                    <a:pt x="1574" y="555"/>
                    <a:pt x="1619" y="555"/>
                    <a:pt x="1664" y="555"/>
                  </a:cubicBezTo>
                  <a:cubicBezTo>
                    <a:pt x="1730" y="553"/>
                    <a:pt x="1795" y="552"/>
                    <a:pt x="1861" y="552"/>
                  </a:cubicBezTo>
                  <a:cubicBezTo>
                    <a:pt x="1977" y="552"/>
                    <a:pt x="2093" y="555"/>
                    <a:pt x="2207" y="555"/>
                  </a:cubicBezTo>
                  <a:cubicBezTo>
                    <a:pt x="2312" y="555"/>
                    <a:pt x="2416" y="553"/>
                    <a:pt x="2520" y="545"/>
                  </a:cubicBezTo>
                  <a:cubicBezTo>
                    <a:pt x="2803" y="525"/>
                    <a:pt x="3095" y="495"/>
                    <a:pt x="3367" y="424"/>
                  </a:cubicBezTo>
                  <a:lnTo>
                    <a:pt x="3367" y="424"/>
                  </a:lnTo>
                  <a:cubicBezTo>
                    <a:pt x="3095" y="475"/>
                    <a:pt x="2803" y="505"/>
                    <a:pt x="2520" y="505"/>
                  </a:cubicBezTo>
                  <a:cubicBezTo>
                    <a:pt x="2238" y="505"/>
                    <a:pt x="1956" y="475"/>
                    <a:pt x="1664" y="465"/>
                  </a:cubicBezTo>
                  <a:cubicBezTo>
                    <a:pt x="1149" y="424"/>
                    <a:pt x="494" y="424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 flipH="1">
              <a:off x="-228606" y="4330169"/>
              <a:ext cx="146969" cy="59964"/>
            </a:xfrm>
            <a:custGeom>
              <a:rect b="b" l="l" r="r" t="t"/>
              <a:pathLst>
                <a:path extrusionOk="0" h="938" w="2299">
                  <a:moveTo>
                    <a:pt x="2137" y="1"/>
                  </a:moveTo>
                  <a:cubicBezTo>
                    <a:pt x="2067" y="122"/>
                    <a:pt x="1885" y="222"/>
                    <a:pt x="1724" y="303"/>
                  </a:cubicBezTo>
                  <a:cubicBezTo>
                    <a:pt x="1170" y="515"/>
                    <a:pt x="595" y="716"/>
                    <a:pt x="0" y="777"/>
                  </a:cubicBezTo>
                  <a:lnTo>
                    <a:pt x="61" y="817"/>
                  </a:lnTo>
                  <a:cubicBezTo>
                    <a:pt x="217" y="907"/>
                    <a:pt x="394" y="937"/>
                    <a:pt x="575" y="937"/>
                  </a:cubicBezTo>
                  <a:cubicBezTo>
                    <a:pt x="779" y="937"/>
                    <a:pt x="988" y="900"/>
                    <a:pt x="1180" y="868"/>
                  </a:cubicBezTo>
                  <a:lnTo>
                    <a:pt x="1180" y="868"/>
                  </a:lnTo>
                  <a:cubicBezTo>
                    <a:pt x="1024" y="885"/>
                    <a:pt x="856" y="905"/>
                    <a:pt x="689" y="905"/>
                  </a:cubicBezTo>
                  <a:cubicBezTo>
                    <a:pt x="512" y="905"/>
                    <a:pt x="337" y="883"/>
                    <a:pt x="178" y="812"/>
                  </a:cubicBezTo>
                  <a:lnTo>
                    <a:pt x="178" y="812"/>
                  </a:lnTo>
                  <a:cubicBezTo>
                    <a:pt x="340" y="803"/>
                    <a:pt x="506" y="790"/>
                    <a:pt x="666" y="757"/>
                  </a:cubicBezTo>
                  <a:cubicBezTo>
                    <a:pt x="1039" y="676"/>
                    <a:pt x="1401" y="565"/>
                    <a:pt x="1785" y="444"/>
                  </a:cubicBezTo>
                  <a:cubicBezTo>
                    <a:pt x="1956" y="364"/>
                    <a:pt x="2158" y="293"/>
                    <a:pt x="2299" y="101"/>
                  </a:cubicBezTo>
                  <a:lnTo>
                    <a:pt x="21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 flipH="1">
              <a:off x="332102" y="4753625"/>
              <a:ext cx="322898" cy="73708"/>
            </a:xfrm>
            <a:custGeom>
              <a:rect b="b" l="l" r="r" t="t"/>
              <a:pathLst>
                <a:path extrusionOk="0" h="1153" w="5051">
                  <a:moveTo>
                    <a:pt x="61" y="0"/>
                  </a:moveTo>
                  <a:lnTo>
                    <a:pt x="0" y="182"/>
                  </a:lnTo>
                  <a:cubicBezTo>
                    <a:pt x="393" y="363"/>
                    <a:pt x="787" y="544"/>
                    <a:pt x="1200" y="696"/>
                  </a:cubicBezTo>
                  <a:cubicBezTo>
                    <a:pt x="2027" y="958"/>
                    <a:pt x="2883" y="1099"/>
                    <a:pt x="3761" y="1149"/>
                  </a:cubicBezTo>
                  <a:cubicBezTo>
                    <a:pt x="3815" y="1152"/>
                    <a:pt x="3870" y="1153"/>
                    <a:pt x="3925" y="1153"/>
                  </a:cubicBezTo>
                  <a:cubicBezTo>
                    <a:pt x="4274" y="1153"/>
                    <a:pt x="4623" y="1108"/>
                    <a:pt x="4965" y="1108"/>
                  </a:cubicBezTo>
                  <a:cubicBezTo>
                    <a:pt x="4994" y="1108"/>
                    <a:pt x="5022" y="1108"/>
                    <a:pt x="5051" y="1109"/>
                  </a:cubicBezTo>
                  <a:cubicBezTo>
                    <a:pt x="4983" y="1106"/>
                    <a:pt x="4916" y="1105"/>
                    <a:pt x="4849" y="1105"/>
                  </a:cubicBezTo>
                  <a:cubicBezTo>
                    <a:pt x="4614" y="1105"/>
                    <a:pt x="4384" y="1120"/>
                    <a:pt x="4156" y="1120"/>
                  </a:cubicBezTo>
                  <a:cubicBezTo>
                    <a:pt x="4024" y="1120"/>
                    <a:pt x="3892" y="1115"/>
                    <a:pt x="3761" y="1099"/>
                  </a:cubicBezTo>
                  <a:cubicBezTo>
                    <a:pt x="2904" y="1028"/>
                    <a:pt x="2037" y="847"/>
                    <a:pt x="1240" y="555"/>
                  </a:cubicBezTo>
                  <a:cubicBezTo>
                    <a:pt x="837" y="393"/>
                    <a:pt x="454" y="192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5"/>
            <p:cNvSpPr/>
            <p:nvPr/>
          </p:nvSpPr>
          <p:spPr>
            <a:xfrm flipH="1">
              <a:off x="200603" y="3647040"/>
              <a:ext cx="10356" cy="126385"/>
            </a:xfrm>
            <a:custGeom>
              <a:rect b="b" l="l" r="r" t="t"/>
              <a:pathLst>
                <a:path extrusionOk="0" h="1977" w="162">
                  <a:moveTo>
                    <a:pt x="10" y="0"/>
                  </a:moveTo>
                  <a:lnTo>
                    <a:pt x="10" y="0"/>
                  </a:lnTo>
                  <a:cubicBezTo>
                    <a:pt x="0" y="656"/>
                    <a:pt x="91" y="1321"/>
                    <a:pt x="71" y="1976"/>
                  </a:cubicBezTo>
                  <a:lnTo>
                    <a:pt x="162" y="1976"/>
                  </a:lnTo>
                  <a:cubicBezTo>
                    <a:pt x="151" y="1311"/>
                    <a:pt x="20" y="666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 flipH="1">
              <a:off x="188329" y="3634766"/>
              <a:ext cx="7160" cy="115453"/>
            </a:xfrm>
            <a:custGeom>
              <a:rect b="b" l="l" r="r" t="t"/>
              <a:pathLst>
                <a:path extrusionOk="0" h="1806" w="112">
                  <a:moveTo>
                    <a:pt x="10" y="1"/>
                  </a:moveTo>
                  <a:cubicBezTo>
                    <a:pt x="0" y="606"/>
                    <a:pt x="30" y="1201"/>
                    <a:pt x="20" y="1805"/>
                  </a:cubicBezTo>
                  <a:lnTo>
                    <a:pt x="111" y="1805"/>
                  </a:lnTo>
                  <a:cubicBezTo>
                    <a:pt x="101" y="1201"/>
                    <a:pt x="30" y="606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 flipH="1">
              <a:off x="176119" y="3630930"/>
              <a:ext cx="5881" cy="92887"/>
            </a:xfrm>
            <a:custGeom>
              <a:rect b="b" l="l" r="r" t="t"/>
              <a:pathLst>
                <a:path extrusionOk="0" h="1453" w="92">
                  <a:moveTo>
                    <a:pt x="41" y="0"/>
                  </a:moveTo>
                  <a:lnTo>
                    <a:pt x="1" y="1452"/>
                  </a:lnTo>
                  <a:lnTo>
                    <a:pt x="92" y="14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 flipH="1">
              <a:off x="165124" y="3630291"/>
              <a:ext cx="6521" cy="69042"/>
            </a:xfrm>
            <a:custGeom>
              <a:rect b="b" l="l" r="r" t="t"/>
              <a:pathLst>
                <a:path extrusionOk="0" h="1080" w="102">
                  <a:moveTo>
                    <a:pt x="51" y="0"/>
                  </a:moveTo>
                  <a:lnTo>
                    <a:pt x="0" y="1079"/>
                  </a:lnTo>
                  <a:lnTo>
                    <a:pt x="101" y="107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 flipH="1">
              <a:off x="152913" y="3630291"/>
              <a:ext cx="5881" cy="49672"/>
            </a:xfrm>
            <a:custGeom>
              <a:rect b="b" l="l" r="r" t="t"/>
              <a:pathLst>
                <a:path extrusionOk="0" h="777" w="92">
                  <a:moveTo>
                    <a:pt x="41" y="0"/>
                  </a:moveTo>
                  <a:lnTo>
                    <a:pt x="1" y="777"/>
                  </a:lnTo>
                  <a:lnTo>
                    <a:pt x="92" y="7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 flipH="1">
              <a:off x="141982" y="3632209"/>
              <a:ext cx="5178" cy="25827"/>
            </a:xfrm>
            <a:custGeom>
              <a:rect b="b" l="l" r="r" t="t"/>
              <a:pathLst>
                <a:path extrusionOk="0" h="404" w="81">
                  <a:moveTo>
                    <a:pt x="51" y="1"/>
                  </a:moveTo>
                  <a:lnTo>
                    <a:pt x="0" y="404"/>
                  </a:lnTo>
                  <a:lnTo>
                    <a:pt x="81" y="40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 flipH="1">
              <a:off x="214156" y="3645122"/>
              <a:ext cx="7160" cy="108293"/>
            </a:xfrm>
            <a:custGeom>
              <a:rect b="b" l="l" r="r" t="t"/>
              <a:pathLst>
                <a:path extrusionOk="0" h="1694" w="112">
                  <a:moveTo>
                    <a:pt x="11" y="0"/>
                  </a:moveTo>
                  <a:lnTo>
                    <a:pt x="11" y="0"/>
                  </a:lnTo>
                  <a:cubicBezTo>
                    <a:pt x="1" y="575"/>
                    <a:pt x="31" y="1139"/>
                    <a:pt x="21" y="1694"/>
                  </a:cubicBezTo>
                  <a:lnTo>
                    <a:pt x="112" y="1694"/>
                  </a:lnTo>
                  <a:cubicBezTo>
                    <a:pt x="102" y="1129"/>
                    <a:pt x="21" y="575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 flipH="1">
              <a:off x="227005" y="3656054"/>
              <a:ext cx="6521" cy="74859"/>
            </a:xfrm>
            <a:custGeom>
              <a:rect b="b" l="l" r="r" t="t"/>
              <a:pathLst>
                <a:path extrusionOk="0" h="1171" w="102">
                  <a:moveTo>
                    <a:pt x="10" y="1"/>
                  </a:moveTo>
                  <a:cubicBezTo>
                    <a:pt x="0" y="384"/>
                    <a:pt x="21" y="777"/>
                    <a:pt x="0" y="1170"/>
                  </a:cubicBezTo>
                  <a:lnTo>
                    <a:pt x="101" y="1170"/>
                  </a:lnTo>
                  <a:cubicBezTo>
                    <a:pt x="91" y="777"/>
                    <a:pt x="21" y="384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 flipH="1">
              <a:off x="149014" y="3708282"/>
              <a:ext cx="20073" cy="38740"/>
            </a:xfrm>
            <a:custGeom>
              <a:rect b="b" l="l" r="r" t="t"/>
              <a:pathLst>
                <a:path extrusionOk="0" h="606" w="314">
                  <a:moveTo>
                    <a:pt x="313" y="0"/>
                  </a:moveTo>
                  <a:cubicBezTo>
                    <a:pt x="111" y="121"/>
                    <a:pt x="1" y="363"/>
                    <a:pt x="1" y="605"/>
                  </a:cubicBezTo>
                  <a:cubicBezTo>
                    <a:pt x="122" y="403"/>
                    <a:pt x="222" y="212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 flipH="1">
              <a:off x="134247" y="3686994"/>
              <a:ext cx="10996" cy="11635"/>
            </a:xfrm>
            <a:custGeom>
              <a:rect b="b" l="l" r="r" t="t"/>
              <a:pathLst>
                <a:path extrusionOk="0" h="182" w="172">
                  <a:moveTo>
                    <a:pt x="172" y="1"/>
                  </a:moveTo>
                  <a:lnTo>
                    <a:pt x="172" y="1"/>
                  </a:lnTo>
                  <a:cubicBezTo>
                    <a:pt x="71" y="21"/>
                    <a:pt x="1" y="81"/>
                    <a:pt x="31" y="182"/>
                  </a:cubicBezTo>
                  <a:cubicBezTo>
                    <a:pt x="122" y="142"/>
                    <a:pt x="172" y="10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 flipH="1">
              <a:off x="91671" y="3627734"/>
              <a:ext cx="32923" cy="48393"/>
            </a:xfrm>
            <a:custGeom>
              <a:rect b="b" l="l" r="r" t="t"/>
              <a:pathLst>
                <a:path extrusionOk="0" h="757" w="515">
                  <a:moveTo>
                    <a:pt x="514" y="0"/>
                  </a:moveTo>
                  <a:lnTo>
                    <a:pt x="514" y="0"/>
                  </a:lnTo>
                  <a:cubicBezTo>
                    <a:pt x="373" y="71"/>
                    <a:pt x="282" y="222"/>
                    <a:pt x="212" y="353"/>
                  </a:cubicBezTo>
                  <a:cubicBezTo>
                    <a:pt x="131" y="494"/>
                    <a:pt x="51" y="605"/>
                    <a:pt x="0" y="756"/>
                  </a:cubicBezTo>
                  <a:cubicBezTo>
                    <a:pt x="232" y="555"/>
                    <a:pt x="353" y="262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 flipH="1">
              <a:off x="56894" y="3585797"/>
              <a:ext cx="24548" cy="34904"/>
            </a:xfrm>
            <a:custGeom>
              <a:rect b="b" l="l" r="r" t="t"/>
              <a:pathLst>
                <a:path extrusionOk="0" h="546" w="384">
                  <a:moveTo>
                    <a:pt x="384" y="1"/>
                  </a:moveTo>
                  <a:cubicBezTo>
                    <a:pt x="202" y="152"/>
                    <a:pt x="31" y="303"/>
                    <a:pt x="1" y="545"/>
                  </a:cubicBezTo>
                  <a:cubicBezTo>
                    <a:pt x="142" y="364"/>
                    <a:pt x="313" y="223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 flipH="1">
              <a:off x="10483" y="3558053"/>
              <a:ext cx="18731" cy="14320"/>
            </a:xfrm>
            <a:custGeom>
              <a:rect b="b" l="l" r="r" t="t"/>
              <a:pathLst>
                <a:path extrusionOk="0" h="224" w="293">
                  <a:moveTo>
                    <a:pt x="274" y="0"/>
                  </a:moveTo>
                  <a:cubicBezTo>
                    <a:pt x="157" y="0"/>
                    <a:pt x="19" y="89"/>
                    <a:pt x="0" y="223"/>
                  </a:cubicBezTo>
                  <a:cubicBezTo>
                    <a:pt x="131" y="152"/>
                    <a:pt x="222" y="122"/>
                    <a:pt x="293" y="1"/>
                  </a:cubicBezTo>
                  <a:cubicBezTo>
                    <a:pt x="286" y="1"/>
                    <a:pt x="28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 flipH="1">
              <a:off x="246375" y="3650236"/>
              <a:ext cx="9717" cy="16813"/>
            </a:xfrm>
            <a:custGeom>
              <a:rect b="b" l="l" r="r" t="t"/>
              <a:pathLst>
                <a:path extrusionOk="0" h="263" w="152">
                  <a:moveTo>
                    <a:pt x="142" y="1"/>
                  </a:moveTo>
                  <a:cubicBezTo>
                    <a:pt x="41" y="51"/>
                    <a:pt x="1" y="152"/>
                    <a:pt x="51" y="263"/>
                  </a:cubicBezTo>
                  <a:cubicBezTo>
                    <a:pt x="122" y="172"/>
                    <a:pt x="152" y="112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 flipH="1">
              <a:off x="249572" y="3701186"/>
              <a:ext cx="9717" cy="13553"/>
            </a:xfrm>
            <a:custGeom>
              <a:rect b="b" l="l" r="r" t="t"/>
              <a:pathLst>
                <a:path extrusionOk="0" h="212" w="152">
                  <a:moveTo>
                    <a:pt x="71" y="0"/>
                  </a:moveTo>
                  <a:cubicBezTo>
                    <a:pt x="0" y="61"/>
                    <a:pt x="20" y="162"/>
                    <a:pt x="111" y="212"/>
                  </a:cubicBezTo>
                  <a:cubicBezTo>
                    <a:pt x="151" y="121"/>
                    <a:pt x="141" y="71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 flipH="1">
              <a:off x="232823" y="3725031"/>
              <a:ext cx="16813" cy="27745"/>
            </a:xfrm>
            <a:custGeom>
              <a:rect b="b" l="l" r="r" t="t"/>
              <a:pathLst>
                <a:path extrusionOk="0" h="434" w="263">
                  <a:moveTo>
                    <a:pt x="41" y="0"/>
                  </a:moveTo>
                  <a:lnTo>
                    <a:pt x="41" y="0"/>
                  </a:lnTo>
                  <a:cubicBezTo>
                    <a:pt x="0" y="131"/>
                    <a:pt x="71" y="252"/>
                    <a:pt x="162" y="353"/>
                  </a:cubicBezTo>
                  <a:cubicBezTo>
                    <a:pt x="192" y="393"/>
                    <a:pt x="222" y="414"/>
                    <a:pt x="262" y="434"/>
                  </a:cubicBezTo>
                  <a:cubicBezTo>
                    <a:pt x="202" y="262"/>
                    <a:pt x="142" y="131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 flipH="1">
              <a:off x="216713" y="3770803"/>
              <a:ext cx="10356" cy="20649"/>
            </a:xfrm>
            <a:custGeom>
              <a:rect b="b" l="l" r="r" t="t"/>
              <a:pathLst>
                <a:path extrusionOk="0" h="323" w="162">
                  <a:moveTo>
                    <a:pt x="20" y="0"/>
                  </a:moveTo>
                  <a:lnTo>
                    <a:pt x="20" y="0"/>
                  </a:lnTo>
                  <a:cubicBezTo>
                    <a:pt x="0" y="131"/>
                    <a:pt x="41" y="232"/>
                    <a:pt x="141" y="323"/>
                  </a:cubicBezTo>
                  <a:cubicBezTo>
                    <a:pt x="162" y="192"/>
                    <a:pt x="121" y="81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 flipH="1">
              <a:off x="216074" y="4504180"/>
              <a:ext cx="9717" cy="12338"/>
            </a:xfrm>
            <a:custGeom>
              <a:rect b="b" l="l" r="r" t="t"/>
              <a:pathLst>
                <a:path extrusionOk="0" h="193" w="152">
                  <a:moveTo>
                    <a:pt x="152" y="1"/>
                  </a:moveTo>
                  <a:lnTo>
                    <a:pt x="152" y="1"/>
                  </a:lnTo>
                  <a:cubicBezTo>
                    <a:pt x="51" y="21"/>
                    <a:pt x="0" y="91"/>
                    <a:pt x="0" y="192"/>
                  </a:cubicBezTo>
                  <a:cubicBezTo>
                    <a:pt x="101" y="172"/>
                    <a:pt x="152" y="11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 flipH="1">
              <a:off x="195425" y="4500344"/>
              <a:ext cx="14256" cy="20009"/>
            </a:xfrm>
            <a:custGeom>
              <a:rect b="b" l="l" r="r" t="t"/>
              <a:pathLst>
                <a:path extrusionOk="0" h="313" w="223">
                  <a:moveTo>
                    <a:pt x="222" y="0"/>
                  </a:moveTo>
                  <a:lnTo>
                    <a:pt x="222" y="0"/>
                  </a:lnTo>
                  <a:cubicBezTo>
                    <a:pt x="91" y="51"/>
                    <a:pt x="0" y="171"/>
                    <a:pt x="0" y="313"/>
                  </a:cubicBezTo>
                  <a:cubicBezTo>
                    <a:pt x="121" y="232"/>
                    <a:pt x="192" y="151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 flipH="1">
              <a:off x="179316" y="4508719"/>
              <a:ext cx="14256" cy="15534"/>
            </a:xfrm>
            <a:custGeom>
              <a:rect b="b" l="l" r="r" t="t"/>
              <a:pathLst>
                <a:path extrusionOk="0" h="243" w="223">
                  <a:moveTo>
                    <a:pt x="222" y="0"/>
                  </a:moveTo>
                  <a:lnTo>
                    <a:pt x="222" y="0"/>
                  </a:lnTo>
                  <a:cubicBezTo>
                    <a:pt x="81" y="20"/>
                    <a:pt x="21" y="131"/>
                    <a:pt x="0" y="242"/>
                  </a:cubicBezTo>
                  <a:cubicBezTo>
                    <a:pt x="121" y="192"/>
                    <a:pt x="172" y="121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 flipH="1">
              <a:off x="165124" y="4520929"/>
              <a:ext cx="9781" cy="10420"/>
            </a:xfrm>
            <a:custGeom>
              <a:rect b="b" l="l" r="r" t="t"/>
              <a:pathLst>
                <a:path extrusionOk="0" h="163" w="153">
                  <a:moveTo>
                    <a:pt x="132" y="1"/>
                  </a:moveTo>
                  <a:cubicBezTo>
                    <a:pt x="41" y="11"/>
                    <a:pt x="1" y="81"/>
                    <a:pt x="31" y="162"/>
                  </a:cubicBezTo>
                  <a:cubicBezTo>
                    <a:pt x="112" y="152"/>
                    <a:pt x="152" y="9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 flipH="1">
              <a:off x="124530" y="4522846"/>
              <a:ext cx="11699" cy="8502"/>
            </a:xfrm>
            <a:custGeom>
              <a:rect b="b" l="l" r="r" t="t"/>
              <a:pathLst>
                <a:path extrusionOk="0" h="133" w="183">
                  <a:moveTo>
                    <a:pt x="182" y="1"/>
                  </a:moveTo>
                  <a:cubicBezTo>
                    <a:pt x="91" y="1"/>
                    <a:pt x="11" y="31"/>
                    <a:pt x="1" y="132"/>
                  </a:cubicBezTo>
                  <a:cubicBezTo>
                    <a:pt x="101" y="132"/>
                    <a:pt x="162" y="10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 flipH="1">
              <a:off x="170302" y="4375302"/>
              <a:ext cx="8438" cy="15534"/>
            </a:xfrm>
            <a:custGeom>
              <a:rect b="b" l="l" r="r" t="t"/>
              <a:pathLst>
                <a:path extrusionOk="0" h="243" w="132">
                  <a:moveTo>
                    <a:pt x="101" y="0"/>
                  </a:moveTo>
                  <a:lnTo>
                    <a:pt x="101" y="0"/>
                  </a:lnTo>
                  <a:cubicBezTo>
                    <a:pt x="10" y="61"/>
                    <a:pt x="0" y="162"/>
                    <a:pt x="71" y="242"/>
                  </a:cubicBezTo>
                  <a:cubicBezTo>
                    <a:pt x="121" y="152"/>
                    <a:pt x="131" y="101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 flipH="1">
              <a:off x="152274" y="4381119"/>
              <a:ext cx="9078" cy="13553"/>
            </a:xfrm>
            <a:custGeom>
              <a:rect b="b" l="l" r="r" t="t"/>
              <a:pathLst>
                <a:path extrusionOk="0" h="212" w="142">
                  <a:moveTo>
                    <a:pt x="91" y="0"/>
                  </a:moveTo>
                  <a:cubicBezTo>
                    <a:pt x="1" y="50"/>
                    <a:pt x="1" y="161"/>
                    <a:pt x="91" y="212"/>
                  </a:cubicBezTo>
                  <a:cubicBezTo>
                    <a:pt x="142" y="121"/>
                    <a:pt x="142" y="81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 flipH="1">
              <a:off x="129708" y="4386233"/>
              <a:ext cx="9078" cy="12338"/>
            </a:xfrm>
            <a:custGeom>
              <a:rect b="b" l="l" r="r" t="t"/>
              <a:pathLst>
                <a:path extrusionOk="0" h="193" w="142">
                  <a:moveTo>
                    <a:pt x="81" y="1"/>
                  </a:moveTo>
                  <a:lnTo>
                    <a:pt x="81" y="1"/>
                  </a:lnTo>
                  <a:cubicBezTo>
                    <a:pt x="0" y="71"/>
                    <a:pt x="31" y="192"/>
                    <a:pt x="131" y="192"/>
                  </a:cubicBezTo>
                  <a:cubicBezTo>
                    <a:pt x="131" y="102"/>
                    <a:pt x="141" y="7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 flipH="1">
              <a:off x="88475" y="4390772"/>
              <a:ext cx="9397" cy="9909"/>
            </a:xfrm>
            <a:custGeom>
              <a:rect b="b" l="l" r="r" t="t"/>
              <a:pathLst>
                <a:path extrusionOk="0" h="155" w="147">
                  <a:moveTo>
                    <a:pt x="56" y="0"/>
                  </a:moveTo>
                  <a:lnTo>
                    <a:pt x="56" y="0"/>
                  </a:lnTo>
                  <a:cubicBezTo>
                    <a:pt x="1" y="65"/>
                    <a:pt x="46" y="154"/>
                    <a:pt x="123" y="154"/>
                  </a:cubicBezTo>
                  <a:cubicBezTo>
                    <a:pt x="131" y="154"/>
                    <a:pt x="139" y="153"/>
                    <a:pt x="147" y="152"/>
                  </a:cubicBezTo>
                  <a:cubicBezTo>
                    <a:pt x="137" y="51"/>
                    <a:pt x="137" y="51"/>
                    <a:pt x="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 flipH="1">
              <a:off x="-220231" y="4300507"/>
              <a:ext cx="11635" cy="17516"/>
            </a:xfrm>
            <a:custGeom>
              <a:rect b="b" l="l" r="r" t="t"/>
              <a:pathLst>
                <a:path extrusionOk="0" h="274" w="182">
                  <a:moveTo>
                    <a:pt x="101" y="1"/>
                  </a:moveTo>
                  <a:lnTo>
                    <a:pt x="101" y="1"/>
                  </a:lnTo>
                  <a:cubicBezTo>
                    <a:pt x="41" y="82"/>
                    <a:pt x="0" y="172"/>
                    <a:pt x="51" y="273"/>
                  </a:cubicBezTo>
                  <a:cubicBezTo>
                    <a:pt x="131" y="203"/>
                    <a:pt x="182" y="102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 flipH="1">
              <a:off x="-208021" y="4287657"/>
              <a:ext cx="10420" cy="45836"/>
            </a:xfrm>
            <a:custGeom>
              <a:rect b="b" l="l" r="r" t="t"/>
              <a:pathLst>
                <a:path extrusionOk="0" h="717" w="163">
                  <a:moveTo>
                    <a:pt x="102" y="0"/>
                  </a:moveTo>
                  <a:lnTo>
                    <a:pt x="102" y="0"/>
                  </a:lnTo>
                  <a:cubicBezTo>
                    <a:pt x="31" y="252"/>
                    <a:pt x="11" y="464"/>
                    <a:pt x="1" y="716"/>
                  </a:cubicBezTo>
                  <a:cubicBezTo>
                    <a:pt x="132" y="514"/>
                    <a:pt x="162" y="232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 flipH="1">
              <a:off x="-191208" y="4299228"/>
              <a:ext cx="12913" cy="40658"/>
            </a:xfrm>
            <a:custGeom>
              <a:rect b="b" l="l" r="r" t="t"/>
              <a:pathLst>
                <a:path extrusionOk="0" h="636" w="202">
                  <a:moveTo>
                    <a:pt x="152" y="1"/>
                  </a:moveTo>
                  <a:lnTo>
                    <a:pt x="152" y="1"/>
                  </a:lnTo>
                  <a:cubicBezTo>
                    <a:pt x="61" y="223"/>
                    <a:pt x="51" y="404"/>
                    <a:pt x="0" y="636"/>
                  </a:cubicBezTo>
                  <a:cubicBezTo>
                    <a:pt x="162" y="475"/>
                    <a:pt x="202" y="223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 flipH="1">
              <a:off x="-165445" y="4321155"/>
              <a:ext cx="9717" cy="31644"/>
            </a:xfrm>
            <a:custGeom>
              <a:rect b="b" l="l" r="r" t="t"/>
              <a:pathLst>
                <a:path extrusionOk="0" h="495" w="152">
                  <a:moveTo>
                    <a:pt x="81" y="1"/>
                  </a:moveTo>
                  <a:lnTo>
                    <a:pt x="81" y="1"/>
                  </a:lnTo>
                  <a:cubicBezTo>
                    <a:pt x="11" y="162"/>
                    <a:pt x="1" y="303"/>
                    <a:pt x="1" y="494"/>
                  </a:cubicBezTo>
                  <a:cubicBezTo>
                    <a:pt x="121" y="363"/>
                    <a:pt x="152" y="162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 flipH="1">
              <a:off x="-139683" y="4339822"/>
              <a:ext cx="10996" cy="16813"/>
            </a:xfrm>
            <a:custGeom>
              <a:rect b="b" l="l" r="r" t="t"/>
              <a:pathLst>
                <a:path extrusionOk="0" h="263" w="172">
                  <a:moveTo>
                    <a:pt x="121" y="1"/>
                  </a:moveTo>
                  <a:lnTo>
                    <a:pt x="121" y="1"/>
                  </a:lnTo>
                  <a:cubicBezTo>
                    <a:pt x="40" y="71"/>
                    <a:pt x="0" y="152"/>
                    <a:pt x="40" y="263"/>
                  </a:cubicBezTo>
                  <a:cubicBezTo>
                    <a:pt x="131" y="202"/>
                    <a:pt x="171" y="102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 flipH="1">
              <a:off x="-109381" y="4347557"/>
              <a:ext cx="8438" cy="12977"/>
            </a:xfrm>
            <a:custGeom>
              <a:rect b="b" l="l" r="r" t="t"/>
              <a:pathLst>
                <a:path extrusionOk="0" h="203" w="132">
                  <a:moveTo>
                    <a:pt x="71" y="1"/>
                  </a:moveTo>
                  <a:cubicBezTo>
                    <a:pt x="11" y="81"/>
                    <a:pt x="11" y="102"/>
                    <a:pt x="1" y="202"/>
                  </a:cubicBezTo>
                  <a:cubicBezTo>
                    <a:pt x="101" y="202"/>
                    <a:pt x="132" y="7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 flipH="1">
              <a:off x="-86815" y="4495166"/>
              <a:ext cx="7799" cy="16813"/>
            </a:xfrm>
            <a:custGeom>
              <a:rect b="b" l="l" r="r" t="t"/>
              <a:pathLst>
                <a:path extrusionOk="0" h="263" w="122">
                  <a:moveTo>
                    <a:pt x="51" y="0"/>
                  </a:moveTo>
                  <a:cubicBezTo>
                    <a:pt x="11" y="101"/>
                    <a:pt x="1" y="182"/>
                    <a:pt x="51" y="263"/>
                  </a:cubicBezTo>
                  <a:cubicBezTo>
                    <a:pt x="122" y="192"/>
                    <a:pt x="122" y="8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 flipH="1">
              <a:off x="-63609" y="4500983"/>
              <a:ext cx="9717" cy="16813"/>
            </a:xfrm>
            <a:custGeom>
              <a:rect b="b" l="l" r="r" t="t"/>
              <a:pathLst>
                <a:path extrusionOk="0" h="263" w="152">
                  <a:moveTo>
                    <a:pt x="81" y="0"/>
                  </a:moveTo>
                  <a:lnTo>
                    <a:pt x="81" y="0"/>
                  </a:lnTo>
                  <a:cubicBezTo>
                    <a:pt x="11" y="101"/>
                    <a:pt x="1" y="161"/>
                    <a:pt x="41" y="262"/>
                  </a:cubicBezTo>
                  <a:cubicBezTo>
                    <a:pt x="132" y="202"/>
                    <a:pt x="152" y="91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 flipH="1">
              <a:off x="61369" y="4582171"/>
              <a:ext cx="11059" cy="21991"/>
            </a:xfrm>
            <a:custGeom>
              <a:rect b="b" l="l" r="r" t="t"/>
              <a:pathLst>
                <a:path extrusionOk="0" h="344" w="173">
                  <a:moveTo>
                    <a:pt x="102" y="0"/>
                  </a:moveTo>
                  <a:cubicBezTo>
                    <a:pt x="51" y="131"/>
                    <a:pt x="1" y="212"/>
                    <a:pt x="11" y="343"/>
                  </a:cubicBezTo>
                  <a:cubicBezTo>
                    <a:pt x="112" y="263"/>
                    <a:pt x="172" y="111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 flipH="1">
              <a:off x="35607" y="4581532"/>
              <a:ext cx="9717" cy="9717"/>
            </a:xfrm>
            <a:custGeom>
              <a:rect b="b" l="l" r="r" t="t"/>
              <a:pathLst>
                <a:path extrusionOk="0" h="152" w="152">
                  <a:moveTo>
                    <a:pt x="81" y="0"/>
                  </a:moveTo>
                  <a:cubicBezTo>
                    <a:pt x="20" y="61"/>
                    <a:pt x="0" y="91"/>
                    <a:pt x="51" y="152"/>
                  </a:cubicBezTo>
                  <a:cubicBezTo>
                    <a:pt x="141" y="121"/>
                    <a:pt x="151" y="51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 flipH="1">
              <a:off x="611146" y="4731058"/>
              <a:ext cx="20649" cy="19370"/>
            </a:xfrm>
            <a:custGeom>
              <a:rect b="b" l="l" r="r" t="t"/>
              <a:pathLst>
                <a:path extrusionOk="0" h="303" w="323">
                  <a:moveTo>
                    <a:pt x="323" y="0"/>
                  </a:moveTo>
                  <a:cubicBezTo>
                    <a:pt x="151" y="30"/>
                    <a:pt x="20" y="141"/>
                    <a:pt x="0" y="303"/>
                  </a:cubicBezTo>
                  <a:cubicBezTo>
                    <a:pt x="131" y="202"/>
                    <a:pt x="222" y="131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 flipH="1">
              <a:off x="589858" y="4733615"/>
              <a:ext cx="22630" cy="24548"/>
            </a:xfrm>
            <a:custGeom>
              <a:rect b="b" l="l" r="r" t="t"/>
              <a:pathLst>
                <a:path extrusionOk="0" h="384" w="354">
                  <a:moveTo>
                    <a:pt x="353" y="1"/>
                  </a:moveTo>
                  <a:cubicBezTo>
                    <a:pt x="182" y="41"/>
                    <a:pt x="1" y="192"/>
                    <a:pt x="1" y="384"/>
                  </a:cubicBezTo>
                  <a:lnTo>
                    <a:pt x="182" y="192"/>
                  </a:lnTo>
                  <a:cubicBezTo>
                    <a:pt x="243" y="142"/>
                    <a:pt x="303" y="8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 flipH="1">
              <a:off x="558917" y="4732976"/>
              <a:ext cx="32283" cy="36183"/>
            </a:xfrm>
            <a:custGeom>
              <a:rect b="b" l="l" r="r" t="t"/>
              <a:pathLst>
                <a:path extrusionOk="0" h="566" w="505">
                  <a:moveTo>
                    <a:pt x="504" y="0"/>
                  </a:moveTo>
                  <a:lnTo>
                    <a:pt x="504" y="0"/>
                  </a:lnTo>
                  <a:cubicBezTo>
                    <a:pt x="242" y="61"/>
                    <a:pt x="61" y="313"/>
                    <a:pt x="0" y="565"/>
                  </a:cubicBezTo>
                  <a:cubicBezTo>
                    <a:pt x="192" y="363"/>
                    <a:pt x="313" y="172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 flipH="1">
              <a:off x="538972" y="4766474"/>
              <a:ext cx="13553" cy="14895"/>
            </a:xfrm>
            <a:custGeom>
              <a:rect b="b" l="l" r="r" t="t"/>
              <a:pathLst>
                <a:path extrusionOk="0" h="233" w="212">
                  <a:moveTo>
                    <a:pt x="212" y="1"/>
                  </a:moveTo>
                  <a:cubicBezTo>
                    <a:pt x="91" y="21"/>
                    <a:pt x="0" y="102"/>
                    <a:pt x="0" y="233"/>
                  </a:cubicBezTo>
                  <a:cubicBezTo>
                    <a:pt x="111" y="172"/>
                    <a:pt x="161" y="102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 flipH="1">
              <a:off x="510652" y="4777534"/>
              <a:ext cx="8375" cy="7160"/>
            </a:xfrm>
            <a:custGeom>
              <a:rect b="b" l="l" r="r" t="t"/>
              <a:pathLst>
                <a:path extrusionOk="0" h="112" w="131">
                  <a:moveTo>
                    <a:pt x="78" y="0"/>
                  </a:moveTo>
                  <a:cubicBezTo>
                    <a:pt x="26" y="0"/>
                    <a:pt x="0" y="45"/>
                    <a:pt x="0" y="110"/>
                  </a:cubicBezTo>
                  <a:cubicBezTo>
                    <a:pt x="10" y="111"/>
                    <a:pt x="18" y="112"/>
                    <a:pt x="27" y="112"/>
                  </a:cubicBezTo>
                  <a:cubicBezTo>
                    <a:pt x="99" y="112"/>
                    <a:pt x="130" y="73"/>
                    <a:pt x="121" y="9"/>
                  </a:cubicBezTo>
                  <a:cubicBezTo>
                    <a:pt x="105" y="3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 flipH="1">
              <a:off x="462259" y="4793835"/>
              <a:ext cx="16813" cy="10164"/>
            </a:xfrm>
            <a:custGeom>
              <a:rect b="b" l="l" r="r" t="t"/>
              <a:pathLst>
                <a:path extrusionOk="0" h="159" w="263">
                  <a:moveTo>
                    <a:pt x="213" y="0"/>
                  </a:moveTo>
                  <a:cubicBezTo>
                    <a:pt x="113" y="0"/>
                    <a:pt x="53" y="79"/>
                    <a:pt x="0" y="157"/>
                  </a:cubicBezTo>
                  <a:cubicBezTo>
                    <a:pt x="8" y="158"/>
                    <a:pt x="16" y="158"/>
                    <a:pt x="23" y="158"/>
                  </a:cubicBezTo>
                  <a:cubicBezTo>
                    <a:pt x="129" y="158"/>
                    <a:pt x="187" y="91"/>
                    <a:pt x="263" y="6"/>
                  </a:cubicBezTo>
                  <a:cubicBezTo>
                    <a:pt x="245" y="2"/>
                    <a:pt x="229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 flipH="1">
              <a:off x="411372" y="4796648"/>
              <a:ext cx="11635" cy="6904"/>
            </a:xfrm>
            <a:custGeom>
              <a:rect b="b" l="l" r="r" t="t"/>
              <a:pathLst>
                <a:path extrusionOk="0" h="108" w="182">
                  <a:moveTo>
                    <a:pt x="113" y="0"/>
                  </a:moveTo>
                  <a:cubicBezTo>
                    <a:pt x="66" y="0"/>
                    <a:pt x="28" y="34"/>
                    <a:pt x="1" y="83"/>
                  </a:cubicBezTo>
                  <a:cubicBezTo>
                    <a:pt x="27" y="100"/>
                    <a:pt x="52" y="108"/>
                    <a:pt x="74" y="108"/>
                  </a:cubicBezTo>
                  <a:cubicBezTo>
                    <a:pt x="119" y="108"/>
                    <a:pt x="155" y="76"/>
                    <a:pt x="182" y="23"/>
                  </a:cubicBezTo>
                  <a:cubicBezTo>
                    <a:pt x="157" y="7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 flipH="1">
              <a:off x="185133" y="3823608"/>
              <a:ext cx="22630" cy="417702"/>
            </a:xfrm>
            <a:custGeom>
              <a:rect b="b" l="l" r="r" t="t"/>
              <a:pathLst>
                <a:path extrusionOk="0" h="6534" w="354">
                  <a:moveTo>
                    <a:pt x="41" y="1"/>
                  </a:moveTo>
                  <a:lnTo>
                    <a:pt x="41" y="1"/>
                  </a:lnTo>
                  <a:cubicBezTo>
                    <a:pt x="1" y="555"/>
                    <a:pt x="142" y="1090"/>
                    <a:pt x="162" y="1634"/>
                  </a:cubicBezTo>
                  <a:cubicBezTo>
                    <a:pt x="162" y="2178"/>
                    <a:pt x="81" y="2713"/>
                    <a:pt x="101" y="3267"/>
                  </a:cubicBezTo>
                  <a:cubicBezTo>
                    <a:pt x="112" y="3811"/>
                    <a:pt x="132" y="4366"/>
                    <a:pt x="222" y="4910"/>
                  </a:cubicBezTo>
                  <a:cubicBezTo>
                    <a:pt x="303" y="5314"/>
                    <a:pt x="303" y="5727"/>
                    <a:pt x="303" y="6130"/>
                  </a:cubicBezTo>
                  <a:cubicBezTo>
                    <a:pt x="303" y="6271"/>
                    <a:pt x="303" y="6412"/>
                    <a:pt x="253" y="6533"/>
                  </a:cubicBezTo>
                  <a:cubicBezTo>
                    <a:pt x="313" y="6412"/>
                    <a:pt x="313" y="6271"/>
                    <a:pt x="323" y="6130"/>
                  </a:cubicBezTo>
                  <a:cubicBezTo>
                    <a:pt x="354" y="5717"/>
                    <a:pt x="354" y="5304"/>
                    <a:pt x="293" y="4900"/>
                  </a:cubicBezTo>
                  <a:cubicBezTo>
                    <a:pt x="212" y="4366"/>
                    <a:pt x="192" y="3811"/>
                    <a:pt x="172" y="3277"/>
                  </a:cubicBezTo>
                  <a:cubicBezTo>
                    <a:pt x="152" y="2733"/>
                    <a:pt x="243" y="2188"/>
                    <a:pt x="212" y="1634"/>
                  </a:cubicBezTo>
                  <a:cubicBezTo>
                    <a:pt x="192" y="1079"/>
                    <a:pt x="21" y="555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 flipH="1">
              <a:off x="361061" y="4810968"/>
              <a:ext cx="284286" cy="56832"/>
            </a:xfrm>
            <a:custGeom>
              <a:rect b="b" l="l" r="r" t="t"/>
              <a:pathLst>
                <a:path extrusionOk="0" h="889" w="4447">
                  <a:moveTo>
                    <a:pt x="0" y="0"/>
                  </a:moveTo>
                  <a:cubicBezTo>
                    <a:pt x="1060" y="578"/>
                    <a:pt x="2263" y="888"/>
                    <a:pt x="3462" y="888"/>
                  </a:cubicBezTo>
                  <a:cubicBezTo>
                    <a:pt x="3791" y="888"/>
                    <a:pt x="4120" y="865"/>
                    <a:pt x="4446" y="817"/>
                  </a:cubicBezTo>
                  <a:lnTo>
                    <a:pt x="4446" y="817"/>
                  </a:lnTo>
                  <a:cubicBezTo>
                    <a:pt x="4280" y="826"/>
                    <a:pt x="4114" y="830"/>
                    <a:pt x="3948" y="830"/>
                  </a:cubicBezTo>
                  <a:cubicBezTo>
                    <a:pt x="2593" y="830"/>
                    <a:pt x="1249" y="53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25"/>
          <p:cNvSpPr/>
          <p:nvPr/>
        </p:nvSpPr>
        <p:spPr>
          <a:xfrm>
            <a:off x="8522577" y="2726947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276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672" name="Google Shape;672;p26"/>
          <p:cNvSpPr txBox="1"/>
          <p:nvPr>
            <p:ph idx="1" type="subTitle"/>
          </p:nvPr>
        </p:nvSpPr>
        <p:spPr>
          <a:xfrm>
            <a:off x="713225" y="3452625"/>
            <a:ext cx="215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26"/>
          <p:cNvSpPr txBox="1"/>
          <p:nvPr>
            <p:ph idx="2" type="subTitle"/>
          </p:nvPr>
        </p:nvSpPr>
        <p:spPr>
          <a:xfrm>
            <a:off x="713225" y="3121800"/>
            <a:ext cx="21567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74" name="Google Shape;674;p26"/>
          <p:cNvSpPr txBox="1"/>
          <p:nvPr>
            <p:ph idx="3" type="subTitle"/>
          </p:nvPr>
        </p:nvSpPr>
        <p:spPr>
          <a:xfrm>
            <a:off x="3491275" y="3452625"/>
            <a:ext cx="215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26"/>
          <p:cNvSpPr txBox="1"/>
          <p:nvPr>
            <p:ph idx="4" type="subTitle"/>
          </p:nvPr>
        </p:nvSpPr>
        <p:spPr>
          <a:xfrm>
            <a:off x="3491275" y="3121800"/>
            <a:ext cx="21567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76" name="Google Shape;676;p26"/>
          <p:cNvSpPr txBox="1"/>
          <p:nvPr>
            <p:ph idx="5" type="subTitle"/>
          </p:nvPr>
        </p:nvSpPr>
        <p:spPr>
          <a:xfrm>
            <a:off x="6269325" y="3452625"/>
            <a:ext cx="215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26"/>
          <p:cNvSpPr txBox="1"/>
          <p:nvPr>
            <p:ph idx="6" type="subTitle"/>
          </p:nvPr>
        </p:nvSpPr>
        <p:spPr>
          <a:xfrm>
            <a:off x="6269325" y="3121800"/>
            <a:ext cx="21567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78" name="Google Shape;678;p26"/>
          <p:cNvSpPr/>
          <p:nvPr/>
        </p:nvSpPr>
        <p:spPr>
          <a:xfrm>
            <a:off x="-413058" y="4281203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9" name="Google Shape;679;p26"/>
          <p:cNvSpPr/>
          <p:nvPr/>
        </p:nvSpPr>
        <p:spPr>
          <a:xfrm>
            <a:off x="-416125" y="4395878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80" name="Google Shape;680;p26"/>
          <p:cNvSpPr/>
          <p:nvPr/>
        </p:nvSpPr>
        <p:spPr>
          <a:xfrm>
            <a:off x="8625577" y="2855772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81" name="Google Shape;681;p26"/>
          <p:cNvGrpSpPr/>
          <p:nvPr/>
        </p:nvGrpSpPr>
        <p:grpSpPr>
          <a:xfrm rot="-740692">
            <a:off x="231110" y="3625102"/>
            <a:ext cx="964240" cy="1431880"/>
            <a:chOff x="-298223" y="3466253"/>
            <a:chExt cx="964218" cy="1431848"/>
          </a:xfrm>
        </p:grpSpPr>
        <p:sp>
          <p:nvSpPr>
            <p:cNvPr id="682" name="Google Shape;682;p26"/>
            <p:cNvSpPr/>
            <p:nvPr/>
          </p:nvSpPr>
          <p:spPr>
            <a:xfrm flipH="1">
              <a:off x="-289848" y="3472390"/>
              <a:ext cx="947469" cy="1421748"/>
            </a:xfrm>
            <a:custGeom>
              <a:rect b="b" l="l" r="r" t="t"/>
              <a:pathLst>
                <a:path extrusionOk="0" h="22240" w="14821">
                  <a:moveTo>
                    <a:pt x="12857" y="0"/>
                  </a:moveTo>
                  <a:cubicBezTo>
                    <a:pt x="12778" y="0"/>
                    <a:pt x="12700" y="4"/>
                    <a:pt x="12623" y="11"/>
                  </a:cubicBezTo>
                  <a:cubicBezTo>
                    <a:pt x="11826" y="51"/>
                    <a:pt x="11080" y="313"/>
                    <a:pt x="10415" y="726"/>
                  </a:cubicBezTo>
                  <a:cubicBezTo>
                    <a:pt x="9800" y="1109"/>
                    <a:pt x="9024" y="1583"/>
                    <a:pt x="8651" y="2228"/>
                  </a:cubicBezTo>
                  <a:cubicBezTo>
                    <a:pt x="8650" y="2229"/>
                    <a:pt x="8648" y="2229"/>
                    <a:pt x="8645" y="2229"/>
                  </a:cubicBezTo>
                  <a:cubicBezTo>
                    <a:pt x="8571" y="2229"/>
                    <a:pt x="7750" y="2118"/>
                    <a:pt x="7663" y="2118"/>
                  </a:cubicBezTo>
                  <a:cubicBezTo>
                    <a:pt x="7431" y="2128"/>
                    <a:pt x="7179" y="2148"/>
                    <a:pt x="6947" y="2218"/>
                  </a:cubicBezTo>
                  <a:cubicBezTo>
                    <a:pt x="6443" y="2370"/>
                    <a:pt x="6201" y="2722"/>
                    <a:pt x="6191" y="3237"/>
                  </a:cubicBezTo>
                  <a:cubicBezTo>
                    <a:pt x="6181" y="4154"/>
                    <a:pt x="6705" y="5001"/>
                    <a:pt x="6886" y="5908"/>
                  </a:cubicBezTo>
                  <a:cubicBezTo>
                    <a:pt x="7088" y="6886"/>
                    <a:pt x="6886" y="7924"/>
                    <a:pt x="6897" y="8932"/>
                  </a:cubicBezTo>
                  <a:cubicBezTo>
                    <a:pt x="6907" y="9749"/>
                    <a:pt x="7128" y="10545"/>
                    <a:pt x="7209" y="11352"/>
                  </a:cubicBezTo>
                  <a:cubicBezTo>
                    <a:pt x="7249" y="11695"/>
                    <a:pt x="7209" y="12027"/>
                    <a:pt x="7249" y="12370"/>
                  </a:cubicBezTo>
                  <a:cubicBezTo>
                    <a:pt x="7300" y="12784"/>
                    <a:pt x="7380" y="13207"/>
                    <a:pt x="7300" y="13630"/>
                  </a:cubicBezTo>
                  <a:cubicBezTo>
                    <a:pt x="7229" y="14064"/>
                    <a:pt x="7159" y="14417"/>
                    <a:pt x="7179" y="14840"/>
                  </a:cubicBezTo>
                  <a:cubicBezTo>
                    <a:pt x="7199" y="15233"/>
                    <a:pt x="7159" y="15445"/>
                    <a:pt x="6876" y="15707"/>
                  </a:cubicBezTo>
                  <a:cubicBezTo>
                    <a:pt x="6544" y="16010"/>
                    <a:pt x="6332" y="16332"/>
                    <a:pt x="6221" y="16745"/>
                  </a:cubicBezTo>
                  <a:cubicBezTo>
                    <a:pt x="5919" y="17774"/>
                    <a:pt x="5374" y="18409"/>
                    <a:pt x="4356" y="18832"/>
                  </a:cubicBezTo>
                  <a:cubicBezTo>
                    <a:pt x="3457" y="19218"/>
                    <a:pt x="2467" y="19319"/>
                    <a:pt x="1513" y="19319"/>
                  </a:cubicBezTo>
                  <a:cubicBezTo>
                    <a:pt x="1419" y="19319"/>
                    <a:pt x="1325" y="19318"/>
                    <a:pt x="1231" y="19316"/>
                  </a:cubicBezTo>
                  <a:cubicBezTo>
                    <a:pt x="1170" y="19314"/>
                    <a:pt x="1108" y="19312"/>
                    <a:pt x="1046" y="19312"/>
                  </a:cubicBezTo>
                  <a:cubicBezTo>
                    <a:pt x="824" y="19312"/>
                    <a:pt x="606" y="19335"/>
                    <a:pt x="424" y="19437"/>
                  </a:cubicBezTo>
                  <a:cubicBezTo>
                    <a:pt x="41" y="19679"/>
                    <a:pt x="1" y="20193"/>
                    <a:pt x="1" y="20637"/>
                  </a:cubicBezTo>
                  <a:cubicBezTo>
                    <a:pt x="1" y="20939"/>
                    <a:pt x="21" y="21272"/>
                    <a:pt x="223" y="21484"/>
                  </a:cubicBezTo>
                  <a:cubicBezTo>
                    <a:pt x="344" y="21605"/>
                    <a:pt x="525" y="21675"/>
                    <a:pt x="697" y="21736"/>
                  </a:cubicBezTo>
                  <a:cubicBezTo>
                    <a:pt x="1785" y="22072"/>
                    <a:pt x="2924" y="22239"/>
                    <a:pt x="4063" y="22239"/>
                  </a:cubicBezTo>
                  <a:cubicBezTo>
                    <a:pt x="5518" y="22239"/>
                    <a:pt x="6972" y="21966"/>
                    <a:pt x="8318" y="21423"/>
                  </a:cubicBezTo>
                  <a:cubicBezTo>
                    <a:pt x="9266" y="21040"/>
                    <a:pt x="10163" y="20536"/>
                    <a:pt x="11161" y="20324"/>
                  </a:cubicBezTo>
                  <a:cubicBezTo>
                    <a:pt x="11867" y="20173"/>
                    <a:pt x="12673" y="20123"/>
                    <a:pt x="13107" y="19558"/>
                  </a:cubicBezTo>
                  <a:cubicBezTo>
                    <a:pt x="13308" y="19306"/>
                    <a:pt x="13389" y="18973"/>
                    <a:pt x="13459" y="18651"/>
                  </a:cubicBezTo>
                  <a:cubicBezTo>
                    <a:pt x="13691" y="17562"/>
                    <a:pt x="13792" y="16463"/>
                    <a:pt x="13752" y="15354"/>
                  </a:cubicBezTo>
                  <a:cubicBezTo>
                    <a:pt x="13742" y="15052"/>
                    <a:pt x="13732" y="14770"/>
                    <a:pt x="13762" y="14467"/>
                  </a:cubicBezTo>
                  <a:cubicBezTo>
                    <a:pt x="13802" y="14145"/>
                    <a:pt x="13913" y="13842"/>
                    <a:pt x="14014" y="13530"/>
                  </a:cubicBezTo>
                  <a:cubicBezTo>
                    <a:pt x="14518" y="11906"/>
                    <a:pt x="14599" y="10193"/>
                    <a:pt x="14659" y="8499"/>
                  </a:cubicBezTo>
                  <a:cubicBezTo>
                    <a:pt x="14750" y="6271"/>
                    <a:pt x="14820" y="4013"/>
                    <a:pt x="14488" y="1815"/>
                  </a:cubicBezTo>
                  <a:cubicBezTo>
                    <a:pt x="14397" y="1190"/>
                    <a:pt x="14216" y="515"/>
                    <a:pt x="13691" y="202"/>
                  </a:cubicBezTo>
                  <a:cubicBezTo>
                    <a:pt x="13445" y="51"/>
                    <a:pt x="13149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 flipH="1">
              <a:off x="-298223" y="3466253"/>
              <a:ext cx="964218" cy="1431848"/>
            </a:xfrm>
            <a:custGeom>
              <a:rect b="b" l="l" r="r" t="t"/>
              <a:pathLst>
                <a:path extrusionOk="0" h="22398" w="15083">
                  <a:moveTo>
                    <a:pt x="8754" y="2321"/>
                  </a:moveTo>
                  <a:lnTo>
                    <a:pt x="8751" y="2324"/>
                  </a:lnTo>
                  <a:cubicBezTo>
                    <a:pt x="8751" y="2324"/>
                    <a:pt x="8747" y="2324"/>
                    <a:pt x="8754" y="2321"/>
                  </a:cubicBezTo>
                  <a:close/>
                  <a:moveTo>
                    <a:pt x="12902" y="219"/>
                  </a:moveTo>
                  <a:cubicBezTo>
                    <a:pt x="12987" y="219"/>
                    <a:pt x="13072" y="221"/>
                    <a:pt x="13157" y="227"/>
                  </a:cubicBezTo>
                  <a:cubicBezTo>
                    <a:pt x="14286" y="278"/>
                    <a:pt x="14437" y="1518"/>
                    <a:pt x="14528" y="2425"/>
                  </a:cubicBezTo>
                  <a:cubicBezTo>
                    <a:pt x="14720" y="4099"/>
                    <a:pt x="14699" y="5802"/>
                    <a:pt x="14639" y="7486"/>
                  </a:cubicBezTo>
                  <a:cubicBezTo>
                    <a:pt x="14588" y="8847"/>
                    <a:pt x="14558" y="10208"/>
                    <a:pt x="14397" y="11549"/>
                  </a:cubicBezTo>
                  <a:cubicBezTo>
                    <a:pt x="14326" y="12214"/>
                    <a:pt x="14195" y="12869"/>
                    <a:pt x="14014" y="13515"/>
                  </a:cubicBezTo>
                  <a:cubicBezTo>
                    <a:pt x="13913" y="13827"/>
                    <a:pt x="13782" y="14160"/>
                    <a:pt x="13732" y="14523"/>
                  </a:cubicBezTo>
                  <a:cubicBezTo>
                    <a:pt x="13681" y="14886"/>
                    <a:pt x="13722" y="15239"/>
                    <a:pt x="13722" y="15571"/>
                  </a:cubicBezTo>
                  <a:cubicBezTo>
                    <a:pt x="13742" y="16579"/>
                    <a:pt x="13671" y="17587"/>
                    <a:pt x="13480" y="18575"/>
                  </a:cubicBezTo>
                  <a:cubicBezTo>
                    <a:pt x="13379" y="19271"/>
                    <a:pt x="13167" y="19805"/>
                    <a:pt x="12461" y="20027"/>
                  </a:cubicBezTo>
                  <a:cubicBezTo>
                    <a:pt x="12159" y="20128"/>
                    <a:pt x="11826" y="20188"/>
                    <a:pt x="11494" y="20259"/>
                  </a:cubicBezTo>
                  <a:cubicBezTo>
                    <a:pt x="10808" y="20380"/>
                    <a:pt x="10163" y="20642"/>
                    <a:pt x="9548" y="20934"/>
                  </a:cubicBezTo>
                  <a:cubicBezTo>
                    <a:pt x="8933" y="21227"/>
                    <a:pt x="8318" y="21519"/>
                    <a:pt x="7673" y="21721"/>
                  </a:cubicBezTo>
                  <a:cubicBezTo>
                    <a:pt x="6544" y="22085"/>
                    <a:pt x="5361" y="22272"/>
                    <a:pt x="4178" y="22272"/>
                  </a:cubicBezTo>
                  <a:cubicBezTo>
                    <a:pt x="3333" y="22272"/>
                    <a:pt x="2488" y="22176"/>
                    <a:pt x="1664" y="21983"/>
                  </a:cubicBezTo>
                  <a:cubicBezTo>
                    <a:pt x="1332" y="21902"/>
                    <a:pt x="999" y="21822"/>
                    <a:pt x="686" y="21701"/>
                  </a:cubicBezTo>
                  <a:cubicBezTo>
                    <a:pt x="364" y="21590"/>
                    <a:pt x="233" y="21287"/>
                    <a:pt x="233" y="20965"/>
                  </a:cubicBezTo>
                  <a:cubicBezTo>
                    <a:pt x="223" y="20373"/>
                    <a:pt x="272" y="19523"/>
                    <a:pt x="1036" y="19523"/>
                  </a:cubicBezTo>
                  <a:cubicBezTo>
                    <a:pt x="1040" y="19523"/>
                    <a:pt x="1045" y="19523"/>
                    <a:pt x="1049" y="19523"/>
                  </a:cubicBezTo>
                  <a:cubicBezTo>
                    <a:pt x="1299" y="19523"/>
                    <a:pt x="1560" y="19540"/>
                    <a:pt x="1819" y="19540"/>
                  </a:cubicBezTo>
                  <a:cubicBezTo>
                    <a:pt x="1906" y="19540"/>
                    <a:pt x="1992" y="19538"/>
                    <a:pt x="2078" y="19533"/>
                  </a:cubicBezTo>
                  <a:cubicBezTo>
                    <a:pt x="3439" y="19503"/>
                    <a:pt x="4971" y="19231"/>
                    <a:pt x="5908" y="18142"/>
                  </a:cubicBezTo>
                  <a:cubicBezTo>
                    <a:pt x="6241" y="17739"/>
                    <a:pt x="6423" y="17214"/>
                    <a:pt x="6584" y="16731"/>
                  </a:cubicBezTo>
                  <a:cubicBezTo>
                    <a:pt x="6705" y="16428"/>
                    <a:pt x="6886" y="16176"/>
                    <a:pt x="7118" y="15954"/>
                  </a:cubicBezTo>
                  <a:cubicBezTo>
                    <a:pt x="7239" y="15843"/>
                    <a:pt x="7390" y="15672"/>
                    <a:pt x="7441" y="15470"/>
                  </a:cubicBezTo>
                  <a:cubicBezTo>
                    <a:pt x="7501" y="15269"/>
                    <a:pt x="7491" y="15077"/>
                    <a:pt x="7481" y="14916"/>
                  </a:cubicBezTo>
                  <a:cubicBezTo>
                    <a:pt x="7441" y="14392"/>
                    <a:pt x="7602" y="13918"/>
                    <a:pt x="7622" y="13404"/>
                  </a:cubicBezTo>
                  <a:cubicBezTo>
                    <a:pt x="7622" y="13031"/>
                    <a:pt x="7552" y="12698"/>
                    <a:pt x="7522" y="12365"/>
                  </a:cubicBezTo>
                  <a:cubicBezTo>
                    <a:pt x="7481" y="12053"/>
                    <a:pt x="7501" y="11700"/>
                    <a:pt x="7461" y="11347"/>
                  </a:cubicBezTo>
                  <a:cubicBezTo>
                    <a:pt x="7370" y="10652"/>
                    <a:pt x="7209" y="9996"/>
                    <a:pt x="7138" y="9331"/>
                  </a:cubicBezTo>
                  <a:cubicBezTo>
                    <a:pt x="7058" y="8333"/>
                    <a:pt x="7259" y="7284"/>
                    <a:pt x="7108" y="6276"/>
                  </a:cubicBezTo>
                  <a:cubicBezTo>
                    <a:pt x="6977" y="5268"/>
                    <a:pt x="6352" y="4361"/>
                    <a:pt x="6352" y="3333"/>
                  </a:cubicBezTo>
                  <a:cubicBezTo>
                    <a:pt x="6332" y="2486"/>
                    <a:pt x="7038" y="2294"/>
                    <a:pt x="7774" y="2234"/>
                  </a:cubicBezTo>
                  <a:cubicBezTo>
                    <a:pt x="8096" y="2244"/>
                    <a:pt x="8449" y="2324"/>
                    <a:pt x="8782" y="2365"/>
                  </a:cubicBezTo>
                  <a:lnTo>
                    <a:pt x="8822" y="2365"/>
                  </a:lnTo>
                  <a:cubicBezTo>
                    <a:pt x="8852" y="2345"/>
                    <a:pt x="8852" y="2334"/>
                    <a:pt x="8852" y="2334"/>
                  </a:cubicBezTo>
                  <a:cubicBezTo>
                    <a:pt x="8933" y="2193"/>
                    <a:pt x="9024" y="2072"/>
                    <a:pt x="9135" y="1961"/>
                  </a:cubicBezTo>
                  <a:cubicBezTo>
                    <a:pt x="9477" y="1588"/>
                    <a:pt x="9901" y="1316"/>
                    <a:pt x="10334" y="1054"/>
                  </a:cubicBezTo>
                  <a:cubicBezTo>
                    <a:pt x="11090" y="556"/>
                    <a:pt x="11990" y="219"/>
                    <a:pt x="12902" y="219"/>
                  </a:cubicBezTo>
                  <a:close/>
                  <a:moveTo>
                    <a:pt x="12961" y="0"/>
                  </a:moveTo>
                  <a:cubicBezTo>
                    <a:pt x="12315" y="0"/>
                    <a:pt x="11615" y="221"/>
                    <a:pt x="11121" y="439"/>
                  </a:cubicBezTo>
                  <a:cubicBezTo>
                    <a:pt x="10808" y="580"/>
                    <a:pt x="10516" y="772"/>
                    <a:pt x="10233" y="963"/>
                  </a:cubicBezTo>
                  <a:cubicBezTo>
                    <a:pt x="9679" y="1326"/>
                    <a:pt x="9104" y="1720"/>
                    <a:pt x="8772" y="2294"/>
                  </a:cubicBezTo>
                  <a:lnTo>
                    <a:pt x="8759" y="2313"/>
                  </a:lnTo>
                  <a:lnTo>
                    <a:pt x="8759" y="2313"/>
                  </a:lnTo>
                  <a:cubicBezTo>
                    <a:pt x="8420" y="2282"/>
                    <a:pt x="8082" y="2214"/>
                    <a:pt x="7743" y="2214"/>
                  </a:cubicBezTo>
                  <a:cubicBezTo>
                    <a:pt x="7007" y="2244"/>
                    <a:pt x="6302" y="2445"/>
                    <a:pt x="6312" y="3333"/>
                  </a:cubicBezTo>
                  <a:cubicBezTo>
                    <a:pt x="6312" y="4381"/>
                    <a:pt x="6927" y="5288"/>
                    <a:pt x="7017" y="6256"/>
                  </a:cubicBezTo>
                  <a:cubicBezTo>
                    <a:pt x="7138" y="7274"/>
                    <a:pt x="6886" y="8282"/>
                    <a:pt x="6957" y="9311"/>
                  </a:cubicBezTo>
                  <a:cubicBezTo>
                    <a:pt x="6987" y="10006"/>
                    <a:pt x="7138" y="10672"/>
                    <a:pt x="7209" y="11347"/>
                  </a:cubicBezTo>
                  <a:cubicBezTo>
                    <a:pt x="7259" y="11670"/>
                    <a:pt x="7209" y="12013"/>
                    <a:pt x="7229" y="12365"/>
                  </a:cubicBezTo>
                  <a:cubicBezTo>
                    <a:pt x="7259" y="12718"/>
                    <a:pt x="7320" y="13041"/>
                    <a:pt x="7310" y="13374"/>
                  </a:cubicBezTo>
                  <a:cubicBezTo>
                    <a:pt x="7280" y="13878"/>
                    <a:pt x="7108" y="14382"/>
                    <a:pt x="7138" y="14896"/>
                  </a:cubicBezTo>
                  <a:cubicBezTo>
                    <a:pt x="7169" y="15239"/>
                    <a:pt x="7138" y="15460"/>
                    <a:pt x="6876" y="15692"/>
                  </a:cubicBezTo>
                  <a:cubicBezTo>
                    <a:pt x="6614" y="15934"/>
                    <a:pt x="6382" y="16247"/>
                    <a:pt x="6261" y="16589"/>
                  </a:cubicBezTo>
                  <a:cubicBezTo>
                    <a:pt x="6110" y="17053"/>
                    <a:pt x="5949" y="17527"/>
                    <a:pt x="5626" y="17910"/>
                  </a:cubicBezTo>
                  <a:cubicBezTo>
                    <a:pt x="4648" y="19069"/>
                    <a:pt x="2975" y="19281"/>
                    <a:pt x="1533" y="19291"/>
                  </a:cubicBezTo>
                  <a:cubicBezTo>
                    <a:pt x="1452" y="19287"/>
                    <a:pt x="1373" y="19284"/>
                    <a:pt x="1297" y="19284"/>
                  </a:cubicBezTo>
                  <a:cubicBezTo>
                    <a:pt x="544" y="19284"/>
                    <a:pt x="107" y="19533"/>
                    <a:pt x="61" y="20441"/>
                  </a:cubicBezTo>
                  <a:cubicBezTo>
                    <a:pt x="51" y="20874"/>
                    <a:pt x="1" y="21398"/>
                    <a:pt x="374" y="21701"/>
                  </a:cubicBezTo>
                  <a:cubicBezTo>
                    <a:pt x="757" y="21943"/>
                    <a:pt x="1190" y="21993"/>
                    <a:pt x="1614" y="22104"/>
                  </a:cubicBezTo>
                  <a:cubicBezTo>
                    <a:pt x="2474" y="22299"/>
                    <a:pt x="3357" y="22398"/>
                    <a:pt x="4240" y="22398"/>
                  </a:cubicBezTo>
                  <a:cubicBezTo>
                    <a:pt x="5406" y="22398"/>
                    <a:pt x="6574" y="22226"/>
                    <a:pt x="7693" y="21882"/>
                  </a:cubicBezTo>
                  <a:cubicBezTo>
                    <a:pt x="8993" y="21509"/>
                    <a:pt x="10183" y="20733"/>
                    <a:pt x="11514" y="20521"/>
                  </a:cubicBezTo>
                  <a:cubicBezTo>
                    <a:pt x="12179" y="20400"/>
                    <a:pt x="13006" y="20289"/>
                    <a:pt x="13419" y="19664"/>
                  </a:cubicBezTo>
                  <a:cubicBezTo>
                    <a:pt x="13631" y="19342"/>
                    <a:pt x="13691" y="18979"/>
                    <a:pt x="13772" y="18656"/>
                  </a:cubicBezTo>
                  <a:cubicBezTo>
                    <a:pt x="13984" y="17648"/>
                    <a:pt x="14074" y="16610"/>
                    <a:pt x="14064" y="15581"/>
                  </a:cubicBezTo>
                  <a:cubicBezTo>
                    <a:pt x="14064" y="15239"/>
                    <a:pt x="14034" y="14906"/>
                    <a:pt x="14084" y="14593"/>
                  </a:cubicBezTo>
                  <a:cubicBezTo>
                    <a:pt x="14125" y="14281"/>
                    <a:pt x="14246" y="13968"/>
                    <a:pt x="14347" y="13636"/>
                  </a:cubicBezTo>
                  <a:cubicBezTo>
                    <a:pt x="14951" y="11660"/>
                    <a:pt x="14951" y="9583"/>
                    <a:pt x="15032" y="7526"/>
                  </a:cubicBezTo>
                  <a:cubicBezTo>
                    <a:pt x="15082" y="5823"/>
                    <a:pt x="15082" y="4109"/>
                    <a:pt x="14851" y="2405"/>
                  </a:cubicBezTo>
                  <a:cubicBezTo>
                    <a:pt x="14740" y="1720"/>
                    <a:pt x="14679" y="963"/>
                    <a:pt x="14165" y="419"/>
                  </a:cubicBezTo>
                  <a:cubicBezTo>
                    <a:pt x="13855" y="113"/>
                    <a:pt x="13422" y="0"/>
                    <a:pt x="12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 flipH="1">
              <a:off x="-205400" y="4653067"/>
              <a:ext cx="863021" cy="242605"/>
            </a:xfrm>
            <a:custGeom>
              <a:rect b="b" l="l" r="r" t="t"/>
              <a:pathLst>
                <a:path extrusionOk="0" h="3795" w="13500">
                  <a:moveTo>
                    <a:pt x="13500" y="0"/>
                  </a:moveTo>
                  <a:lnTo>
                    <a:pt x="13500" y="0"/>
                  </a:lnTo>
                  <a:cubicBezTo>
                    <a:pt x="12996" y="303"/>
                    <a:pt x="12542" y="666"/>
                    <a:pt x="11977" y="898"/>
                  </a:cubicBezTo>
                  <a:cubicBezTo>
                    <a:pt x="11564" y="1069"/>
                    <a:pt x="11111" y="1119"/>
                    <a:pt x="10677" y="1261"/>
                  </a:cubicBezTo>
                  <a:cubicBezTo>
                    <a:pt x="10334" y="1371"/>
                    <a:pt x="10002" y="1513"/>
                    <a:pt x="9659" y="1644"/>
                  </a:cubicBezTo>
                  <a:cubicBezTo>
                    <a:pt x="8872" y="1956"/>
                    <a:pt x="8106" y="2359"/>
                    <a:pt x="7300" y="2581"/>
                  </a:cubicBezTo>
                  <a:cubicBezTo>
                    <a:pt x="6856" y="2702"/>
                    <a:pt x="6433" y="2773"/>
                    <a:pt x="5979" y="2823"/>
                  </a:cubicBezTo>
                  <a:cubicBezTo>
                    <a:pt x="5372" y="2893"/>
                    <a:pt x="4790" y="2958"/>
                    <a:pt x="4194" y="2958"/>
                  </a:cubicBezTo>
                  <a:cubicBezTo>
                    <a:pt x="3929" y="2958"/>
                    <a:pt x="3662" y="2945"/>
                    <a:pt x="3388" y="2914"/>
                  </a:cubicBezTo>
                  <a:cubicBezTo>
                    <a:pt x="2229" y="2773"/>
                    <a:pt x="1049" y="2521"/>
                    <a:pt x="21" y="1966"/>
                  </a:cubicBezTo>
                  <a:cubicBezTo>
                    <a:pt x="21" y="2047"/>
                    <a:pt x="1" y="2117"/>
                    <a:pt x="1" y="2198"/>
                  </a:cubicBezTo>
                  <a:cubicBezTo>
                    <a:pt x="1" y="2490"/>
                    <a:pt x="21" y="2823"/>
                    <a:pt x="223" y="3035"/>
                  </a:cubicBezTo>
                  <a:cubicBezTo>
                    <a:pt x="344" y="3166"/>
                    <a:pt x="525" y="3226"/>
                    <a:pt x="697" y="3287"/>
                  </a:cubicBezTo>
                  <a:cubicBezTo>
                    <a:pt x="1783" y="3627"/>
                    <a:pt x="2917" y="3795"/>
                    <a:pt x="4052" y="3795"/>
                  </a:cubicBezTo>
                  <a:cubicBezTo>
                    <a:pt x="5508" y="3795"/>
                    <a:pt x="6964" y="3518"/>
                    <a:pt x="8318" y="2974"/>
                  </a:cubicBezTo>
                  <a:cubicBezTo>
                    <a:pt x="9266" y="2601"/>
                    <a:pt x="10163" y="2097"/>
                    <a:pt x="11151" y="1876"/>
                  </a:cubicBezTo>
                  <a:cubicBezTo>
                    <a:pt x="11867" y="1724"/>
                    <a:pt x="12663" y="1674"/>
                    <a:pt x="13107" y="1109"/>
                  </a:cubicBezTo>
                  <a:cubicBezTo>
                    <a:pt x="13308" y="857"/>
                    <a:pt x="13389" y="525"/>
                    <a:pt x="13459" y="202"/>
                  </a:cubicBezTo>
                  <a:cubicBezTo>
                    <a:pt x="13470" y="142"/>
                    <a:pt x="13490" y="71"/>
                    <a:pt x="13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 flipH="1">
              <a:off x="24675" y="3535550"/>
              <a:ext cx="227518" cy="252705"/>
            </a:xfrm>
            <a:custGeom>
              <a:rect b="b" l="l" r="r" t="t"/>
              <a:pathLst>
                <a:path extrusionOk="0" h="3953" w="3559">
                  <a:moveTo>
                    <a:pt x="3539" y="0"/>
                  </a:moveTo>
                  <a:cubicBezTo>
                    <a:pt x="3206" y="222"/>
                    <a:pt x="2883" y="474"/>
                    <a:pt x="2601" y="736"/>
                  </a:cubicBezTo>
                  <a:cubicBezTo>
                    <a:pt x="1865" y="1412"/>
                    <a:pt x="1321" y="2269"/>
                    <a:pt x="948" y="3206"/>
                  </a:cubicBezTo>
                  <a:cubicBezTo>
                    <a:pt x="887" y="3351"/>
                    <a:pt x="838" y="3489"/>
                    <a:pt x="778" y="3622"/>
                  </a:cubicBezTo>
                  <a:lnTo>
                    <a:pt x="778" y="3622"/>
                  </a:lnTo>
                  <a:cubicBezTo>
                    <a:pt x="581" y="3259"/>
                    <a:pt x="290" y="2975"/>
                    <a:pt x="192" y="2571"/>
                  </a:cubicBezTo>
                  <a:cubicBezTo>
                    <a:pt x="101" y="2158"/>
                    <a:pt x="232" y="1634"/>
                    <a:pt x="665" y="1482"/>
                  </a:cubicBezTo>
                  <a:cubicBezTo>
                    <a:pt x="842" y="1426"/>
                    <a:pt x="1031" y="1389"/>
                    <a:pt x="1219" y="1389"/>
                  </a:cubicBezTo>
                  <a:cubicBezTo>
                    <a:pt x="1331" y="1389"/>
                    <a:pt x="1443" y="1402"/>
                    <a:pt x="1553" y="1432"/>
                  </a:cubicBezTo>
                  <a:lnTo>
                    <a:pt x="1553" y="1412"/>
                  </a:lnTo>
                  <a:cubicBezTo>
                    <a:pt x="1428" y="1377"/>
                    <a:pt x="1297" y="1361"/>
                    <a:pt x="1166" y="1361"/>
                  </a:cubicBezTo>
                  <a:cubicBezTo>
                    <a:pt x="990" y="1361"/>
                    <a:pt x="813" y="1390"/>
                    <a:pt x="645" y="1442"/>
                  </a:cubicBezTo>
                  <a:cubicBezTo>
                    <a:pt x="161" y="1593"/>
                    <a:pt x="0" y="2158"/>
                    <a:pt x="91" y="2611"/>
                  </a:cubicBezTo>
                  <a:cubicBezTo>
                    <a:pt x="192" y="3065"/>
                    <a:pt x="555" y="3418"/>
                    <a:pt x="716" y="3821"/>
                  </a:cubicBezTo>
                  <a:lnTo>
                    <a:pt x="766" y="3952"/>
                  </a:lnTo>
                  <a:lnTo>
                    <a:pt x="837" y="3831"/>
                  </a:lnTo>
                  <a:cubicBezTo>
                    <a:pt x="1452" y="2370"/>
                    <a:pt x="2319" y="1049"/>
                    <a:pt x="3559" y="41"/>
                  </a:cubicBezTo>
                  <a:lnTo>
                    <a:pt x="3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 flipH="1">
              <a:off x="-177080" y="3527815"/>
              <a:ext cx="365474" cy="734783"/>
            </a:xfrm>
            <a:custGeom>
              <a:rect b="b" l="l" r="r" t="t"/>
              <a:pathLst>
                <a:path extrusionOk="0" h="11494" w="5717">
                  <a:moveTo>
                    <a:pt x="4446" y="0"/>
                  </a:moveTo>
                  <a:cubicBezTo>
                    <a:pt x="4194" y="31"/>
                    <a:pt x="3942" y="121"/>
                    <a:pt x="3700" y="252"/>
                  </a:cubicBezTo>
                  <a:cubicBezTo>
                    <a:pt x="3014" y="625"/>
                    <a:pt x="2460" y="1220"/>
                    <a:pt x="1926" y="1795"/>
                  </a:cubicBezTo>
                  <a:cubicBezTo>
                    <a:pt x="1573" y="2188"/>
                    <a:pt x="1210" y="2571"/>
                    <a:pt x="897" y="2995"/>
                  </a:cubicBezTo>
                  <a:cubicBezTo>
                    <a:pt x="494" y="3529"/>
                    <a:pt x="192" y="4134"/>
                    <a:pt x="0" y="4769"/>
                  </a:cubicBezTo>
                  <a:lnTo>
                    <a:pt x="343" y="4598"/>
                  </a:lnTo>
                  <a:cubicBezTo>
                    <a:pt x="911" y="4335"/>
                    <a:pt x="1628" y="3651"/>
                    <a:pt x="2298" y="3608"/>
                  </a:cubicBezTo>
                  <a:lnTo>
                    <a:pt x="2298" y="3608"/>
                  </a:lnTo>
                  <a:cubicBezTo>
                    <a:pt x="1785" y="4006"/>
                    <a:pt x="1256" y="4420"/>
                    <a:pt x="917" y="4991"/>
                  </a:cubicBezTo>
                  <a:cubicBezTo>
                    <a:pt x="469" y="5741"/>
                    <a:pt x="535" y="6697"/>
                    <a:pt x="1272" y="6697"/>
                  </a:cubicBezTo>
                  <a:cubicBezTo>
                    <a:pt x="1445" y="6697"/>
                    <a:pt x="1656" y="6644"/>
                    <a:pt x="1905" y="6523"/>
                  </a:cubicBezTo>
                  <a:cubicBezTo>
                    <a:pt x="2284" y="6337"/>
                    <a:pt x="2575" y="6048"/>
                    <a:pt x="2807" y="5723"/>
                  </a:cubicBezTo>
                  <a:lnTo>
                    <a:pt x="2807" y="5723"/>
                  </a:lnTo>
                  <a:cubicBezTo>
                    <a:pt x="2858" y="6497"/>
                    <a:pt x="2312" y="7233"/>
                    <a:pt x="1714" y="7692"/>
                  </a:cubicBezTo>
                  <a:cubicBezTo>
                    <a:pt x="1351" y="7995"/>
                    <a:pt x="867" y="8186"/>
                    <a:pt x="444" y="8368"/>
                  </a:cubicBezTo>
                  <a:lnTo>
                    <a:pt x="948" y="8428"/>
                  </a:lnTo>
                  <a:cubicBezTo>
                    <a:pt x="974" y="8432"/>
                    <a:pt x="1001" y="8435"/>
                    <a:pt x="1028" y="8438"/>
                  </a:cubicBezTo>
                  <a:lnTo>
                    <a:pt x="1028" y="8438"/>
                  </a:lnTo>
                  <a:lnTo>
                    <a:pt x="1028" y="8438"/>
                  </a:lnTo>
                  <a:cubicBezTo>
                    <a:pt x="1029" y="8438"/>
                    <a:pt x="1029" y="8438"/>
                    <a:pt x="1029" y="8438"/>
                  </a:cubicBezTo>
                  <a:lnTo>
                    <a:pt x="1029" y="8438"/>
                  </a:lnTo>
                  <a:cubicBezTo>
                    <a:pt x="1130" y="8449"/>
                    <a:pt x="1234" y="8455"/>
                    <a:pt x="1339" y="8455"/>
                  </a:cubicBezTo>
                  <a:cubicBezTo>
                    <a:pt x="1772" y="8455"/>
                    <a:pt x="2222" y="8357"/>
                    <a:pt x="2578" y="8112"/>
                  </a:cubicBezTo>
                  <a:lnTo>
                    <a:pt x="2578" y="8112"/>
                  </a:lnTo>
                  <a:cubicBezTo>
                    <a:pt x="2286" y="8799"/>
                    <a:pt x="1496" y="9216"/>
                    <a:pt x="817" y="9457"/>
                  </a:cubicBezTo>
                  <a:lnTo>
                    <a:pt x="403" y="9598"/>
                  </a:lnTo>
                  <a:lnTo>
                    <a:pt x="827" y="9658"/>
                  </a:lnTo>
                  <a:cubicBezTo>
                    <a:pt x="850" y="9662"/>
                    <a:pt x="874" y="9665"/>
                    <a:pt x="897" y="9668"/>
                  </a:cubicBezTo>
                  <a:lnTo>
                    <a:pt x="897" y="9668"/>
                  </a:lnTo>
                  <a:lnTo>
                    <a:pt x="897" y="9668"/>
                  </a:lnTo>
                  <a:cubicBezTo>
                    <a:pt x="898" y="9668"/>
                    <a:pt x="898" y="9668"/>
                    <a:pt x="898" y="9668"/>
                  </a:cubicBezTo>
                  <a:lnTo>
                    <a:pt x="898" y="9668"/>
                  </a:lnTo>
                  <a:cubicBezTo>
                    <a:pt x="1096" y="9694"/>
                    <a:pt x="1296" y="9707"/>
                    <a:pt x="1495" y="9707"/>
                  </a:cubicBezTo>
                  <a:cubicBezTo>
                    <a:pt x="2037" y="9707"/>
                    <a:pt x="2576" y="9610"/>
                    <a:pt x="3078" y="9408"/>
                  </a:cubicBezTo>
                  <a:lnTo>
                    <a:pt x="3078" y="9408"/>
                  </a:lnTo>
                  <a:cubicBezTo>
                    <a:pt x="2905" y="9753"/>
                    <a:pt x="2521" y="9978"/>
                    <a:pt x="2218" y="10203"/>
                  </a:cubicBezTo>
                  <a:cubicBezTo>
                    <a:pt x="1825" y="10495"/>
                    <a:pt x="1462" y="10818"/>
                    <a:pt x="1119" y="11160"/>
                  </a:cubicBezTo>
                  <a:lnTo>
                    <a:pt x="797" y="11493"/>
                  </a:lnTo>
                  <a:lnTo>
                    <a:pt x="1200" y="11261"/>
                  </a:lnTo>
                  <a:cubicBezTo>
                    <a:pt x="1202" y="11260"/>
                    <a:pt x="1204" y="11259"/>
                    <a:pt x="1207" y="11257"/>
                  </a:cubicBezTo>
                  <a:lnTo>
                    <a:pt x="1207" y="11257"/>
                  </a:lnTo>
                  <a:lnTo>
                    <a:pt x="1210" y="11261"/>
                  </a:lnTo>
                  <a:cubicBezTo>
                    <a:pt x="1216" y="11256"/>
                    <a:pt x="1222" y="11250"/>
                    <a:pt x="1228" y="11244"/>
                  </a:cubicBezTo>
                  <a:lnTo>
                    <a:pt x="1228" y="11244"/>
                  </a:lnTo>
                  <a:cubicBezTo>
                    <a:pt x="1886" y="10852"/>
                    <a:pt x="2632" y="10645"/>
                    <a:pt x="3397" y="10556"/>
                  </a:cubicBezTo>
                  <a:cubicBezTo>
                    <a:pt x="3790" y="10520"/>
                    <a:pt x="4196" y="10464"/>
                    <a:pt x="4592" y="10464"/>
                  </a:cubicBezTo>
                  <a:cubicBezTo>
                    <a:pt x="4979" y="10464"/>
                    <a:pt x="5357" y="10517"/>
                    <a:pt x="5706" y="10697"/>
                  </a:cubicBezTo>
                  <a:lnTo>
                    <a:pt x="5716" y="10656"/>
                  </a:lnTo>
                  <a:cubicBezTo>
                    <a:pt x="5346" y="10463"/>
                    <a:pt x="4940" y="10408"/>
                    <a:pt x="4528" y="10408"/>
                  </a:cubicBezTo>
                  <a:cubicBezTo>
                    <a:pt x="4145" y="10408"/>
                    <a:pt x="3757" y="10456"/>
                    <a:pt x="3387" y="10485"/>
                  </a:cubicBezTo>
                  <a:cubicBezTo>
                    <a:pt x="2766" y="10541"/>
                    <a:pt x="2138" y="10688"/>
                    <a:pt x="1555" y="10947"/>
                  </a:cubicBezTo>
                  <a:lnTo>
                    <a:pt x="1555" y="10947"/>
                  </a:lnTo>
                  <a:cubicBezTo>
                    <a:pt x="1795" y="10736"/>
                    <a:pt x="2045" y="10533"/>
                    <a:pt x="2309" y="10344"/>
                  </a:cubicBezTo>
                  <a:cubicBezTo>
                    <a:pt x="2712" y="10051"/>
                    <a:pt x="3186" y="9789"/>
                    <a:pt x="3327" y="9275"/>
                  </a:cubicBezTo>
                  <a:lnTo>
                    <a:pt x="3367" y="9114"/>
                  </a:lnTo>
                  <a:lnTo>
                    <a:pt x="3367" y="9114"/>
                  </a:lnTo>
                  <a:cubicBezTo>
                    <a:pt x="2944" y="9285"/>
                    <a:pt x="2520" y="9437"/>
                    <a:pt x="2067" y="9487"/>
                  </a:cubicBezTo>
                  <a:cubicBezTo>
                    <a:pt x="1897" y="9509"/>
                    <a:pt x="1725" y="9519"/>
                    <a:pt x="1553" y="9519"/>
                  </a:cubicBezTo>
                  <a:cubicBezTo>
                    <a:pt x="1469" y="9519"/>
                    <a:pt x="1385" y="9517"/>
                    <a:pt x="1300" y="9512"/>
                  </a:cubicBezTo>
                  <a:lnTo>
                    <a:pt x="1300" y="9512"/>
                  </a:lnTo>
                  <a:cubicBezTo>
                    <a:pt x="2062" y="9180"/>
                    <a:pt x="2815" y="8629"/>
                    <a:pt x="2944" y="7773"/>
                  </a:cubicBezTo>
                  <a:lnTo>
                    <a:pt x="2994" y="7360"/>
                  </a:lnTo>
                  <a:lnTo>
                    <a:pt x="2732" y="7682"/>
                  </a:lnTo>
                  <a:cubicBezTo>
                    <a:pt x="2717" y="7700"/>
                    <a:pt x="2702" y="7718"/>
                    <a:pt x="2686" y="7735"/>
                  </a:cubicBezTo>
                  <a:lnTo>
                    <a:pt x="2686" y="7735"/>
                  </a:lnTo>
                  <a:lnTo>
                    <a:pt x="2682" y="7733"/>
                  </a:lnTo>
                  <a:cubicBezTo>
                    <a:pt x="2681" y="7735"/>
                    <a:pt x="2681" y="7738"/>
                    <a:pt x="2681" y="7740"/>
                  </a:cubicBezTo>
                  <a:lnTo>
                    <a:pt x="2681" y="7740"/>
                  </a:lnTo>
                  <a:cubicBezTo>
                    <a:pt x="2383" y="8055"/>
                    <a:pt x="1938" y="8188"/>
                    <a:pt x="1498" y="8205"/>
                  </a:cubicBezTo>
                  <a:lnTo>
                    <a:pt x="1498" y="8205"/>
                  </a:lnTo>
                  <a:cubicBezTo>
                    <a:pt x="2535" y="7602"/>
                    <a:pt x="3435" y="6481"/>
                    <a:pt x="3075" y="5253"/>
                  </a:cubicBezTo>
                  <a:lnTo>
                    <a:pt x="2964" y="4900"/>
                  </a:lnTo>
                  <a:lnTo>
                    <a:pt x="2772" y="5233"/>
                  </a:lnTo>
                  <a:cubicBezTo>
                    <a:pt x="2483" y="5746"/>
                    <a:pt x="1918" y="6354"/>
                    <a:pt x="1316" y="6354"/>
                  </a:cubicBezTo>
                  <a:cubicBezTo>
                    <a:pt x="1267" y="6354"/>
                    <a:pt x="1218" y="6350"/>
                    <a:pt x="1170" y="6342"/>
                  </a:cubicBezTo>
                  <a:cubicBezTo>
                    <a:pt x="1008" y="6261"/>
                    <a:pt x="1028" y="6019"/>
                    <a:pt x="1049" y="5858"/>
                  </a:cubicBezTo>
                  <a:cubicBezTo>
                    <a:pt x="1099" y="5404"/>
                    <a:pt x="1381" y="4991"/>
                    <a:pt x="1724" y="4648"/>
                  </a:cubicBezTo>
                  <a:cubicBezTo>
                    <a:pt x="2137" y="4235"/>
                    <a:pt x="2662" y="3872"/>
                    <a:pt x="3135" y="3489"/>
                  </a:cubicBezTo>
                  <a:lnTo>
                    <a:pt x="2863" y="3368"/>
                  </a:lnTo>
                  <a:cubicBezTo>
                    <a:pt x="2715" y="3296"/>
                    <a:pt x="2563" y="3267"/>
                    <a:pt x="2412" y="3267"/>
                  </a:cubicBezTo>
                  <a:cubicBezTo>
                    <a:pt x="2048" y="3267"/>
                    <a:pt x="1687" y="3436"/>
                    <a:pt x="1381" y="3599"/>
                  </a:cubicBezTo>
                  <a:cubicBezTo>
                    <a:pt x="1119" y="3750"/>
                    <a:pt x="874" y="3931"/>
                    <a:pt x="626" y="4097"/>
                  </a:cubicBezTo>
                  <a:lnTo>
                    <a:pt x="626" y="4097"/>
                  </a:lnTo>
                  <a:cubicBezTo>
                    <a:pt x="984" y="3319"/>
                    <a:pt x="1572" y="2641"/>
                    <a:pt x="2117" y="1976"/>
                  </a:cubicBezTo>
                  <a:cubicBezTo>
                    <a:pt x="2783" y="1220"/>
                    <a:pt x="3448" y="323"/>
                    <a:pt x="4486" y="71"/>
                  </a:cubicBezTo>
                  <a:cubicBezTo>
                    <a:pt x="4486" y="71"/>
                    <a:pt x="4476" y="41"/>
                    <a:pt x="4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 flipH="1">
              <a:off x="-69426" y="4418453"/>
              <a:ext cx="272651" cy="74667"/>
            </a:xfrm>
            <a:custGeom>
              <a:rect b="b" l="l" r="r" t="t"/>
              <a:pathLst>
                <a:path extrusionOk="0" h="1168" w="4265">
                  <a:moveTo>
                    <a:pt x="3942" y="0"/>
                  </a:moveTo>
                  <a:cubicBezTo>
                    <a:pt x="3920" y="0"/>
                    <a:pt x="3897" y="1"/>
                    <a:pt x="3871" y="1"/>
                  </a:cubicBezTo>
                  <a:cubicBezTo>
                    <a:pt x="3317" y="41"/>
                    <a:pt x="2823" y="323"/>
                    <a:pt x="2309" y="434"/>
                  </a:cubicBezTo>
                  <a:cubicBezTo>
                    <a:pt x="2053" y="475"/>
                    <a:pt x="1782" y="502"/>
                    <a:pt x="1512" y="502"/>
                  </a:cubicBezTo>
                  <a:cubicBezTo>
                    <a:pt x="1046" y="502"/>
                    <a:pt x="581" y="422"/>
                    <a:pt x="192" y="192"/>
                  </a:cubicBezTo>
                  <a:cubicBezTo>
                    <a:pt x="192" y="192"/>
                    <a:pt x="0" y="525"/>
                    <a:pt x="10" y="525"/>
                  </a:cubicBezTo>
                  <a:cubicBezTo>
                    <a:pt x="422" y="741"/>
                    <a:pt x="868" y="813"/>
                    <a:pt x="1317" y="813"/>
                  </a:cubicBezTo>
                  <a:cubicBezTo>
                    <a:pt x="1517" y="813"/>
                    <a:pt x="1717" y="799"/>
                    <a:pt x="1916" y="777"/>
                  </a:cubicBezTo>
                  <a:cubicBezTo>
                    <a:pt x="2531" y="737"/>
                    <a:pt x="3105" y="374"/>
                    <a:pt x="3680" y="223"/>
                  </a:cubicBezTo>
                  <a:cubicBezTo>
                    <a:pt x="3757" y="201"/>
                    <a:pt x="3869" y="175"/>
                    <a:pt x="3964" y="175"/>
                  </a:cubicBezTo>
                  <a:cubicBezTo>
                    <a:pt x="4005" y="175"/>
                    <a:pt x="4043" y="180"/>
                    <a:pt x="4073" y="192"/>
                  </a:cubicBezTo>
                  <a:cubicBezTo>
                    <a:pt x="4103" y="202"/>
                    <a:pt x="4083" y="233"/>
                    <a:pt x="4083" y="253"/>
                  </a:cubicBezTo>
                  <a:cubicBezTo>
                    <a:pt x="4063" y="333"/>
                    <a:pt x="4023" y="394"/>
                    <a:pt x="3962" y="454"/>
                  </a:cubicBezTo>
                  <a:cubicBezTo>
                    <a:pt x="3525" y="845"/>
                    <a:pt x="2670" y="1139"/>
                    <a:pt x="1965" y="1139"/>
                  </a:cubicBezTo>
                  <a:cubicBezTo>
                    <a:pt x="1760" y="1139"/>
                    <a:pt x="1567" y="1114"/>
                    <a:pt x="1402" y="1059"/>
                  </a:cubicBezTo>
                  <a:lnTo>
                    <a:pt x="1402" y="1059"/>
                  </a:lnTo>
                  <a:cubicBezTo>
                    <a:pt x="1564" y="1133"/>
                    <a:pt x="1800" y="1167"/>
                    <a:pt x="2069" y="1167"/>
                  </a:cubicBezTo>
                  <a:cubicBezTo>
                    <a:pt x="2870" y="1167"/>
                    <a:pt x="3958" y="859"/>
                    <a:pt x="4214" y="354"/>
                  </a:cubicBezTo>
                  <a:cubicBezTo>
                    <a:pt x="4255" y="253"/>
                    <a:pt x="4265" y="122"/>
                    <a:pt x="4154" y="51"/>
                  </a:cubicBezTo>
                  <a:cubicBezTo>
                    <a:pt x="4071" y="6"/>
                    <a:pt x="4010" y="0"/>
                    <a:pt x="3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 flipH="1">
              <a:off x="87835" y="4393969"/>
              <a:ext cx="112193" cy="26530"/>
            </a:xfrm>
            <a:custGeom>
              <a:rect b="b" l="l" r="r" t="t"/>
              <a:pathLst>
                <a:path extrusionOk="0" h="415" w="1755">
                  <a:moveTo>
                    <a:pt x="91" y="1"/>
                  </a:moveTo>
                  <a:lnTo>
                    <a:pt x="1" y="162"/>
                  </a:lnTo>
                  <a:cubicBezTo>
                    <a:pt x="283" y="303"/>
                    <a:pt x="575" y="364"/>
                    <a:pt x="878" y="404"/>
                  </a:cubicBezTo>
                  <a:cubicBezTo>
                    <a:pt x="965" y="410"/>
                    <a:pt x="1056" y="414"/>
                    <a:pt x="1148" y="414"/>
                  </a:cubicBezTo>
                  <a:cubicBezTo>
                    <a:pt x="1355" y="414"/>
                    <a:pt x="1567" y="393"/>
                    <a:pt x="1755" y="323"/>
                  </a:cubicBezTo>
                  <a:lnTo>
                    <a:pt x="1755" y="323"/>
                  </a:lnTo>
                  <a:cubicBezTo>
                    <a:pt x="1623" y="354"/>
                    <a:pt x="1488" y="368"/>
                    <a:pt x="1352" y="368"/>
                  </a:cubicBezTo>
                  <a:cubicBezTo>
                    <a:pt x="910" y="368"/>
                    <a:pt x="462" y="217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 flipH="1">
              <a:off x="36246" y="4513833"/>
              <a:ext cx="215308" cy="35544"/>
            </a:xfrm>
            <a:custGeom>
              <a:rect b="b" l="l" r="r" t="t"/>
              <a:pathLst>
                <a:path extrusionOk="0" h="556" w="3368">
                  <a:moveTo>
                    <a:pt x="151" y="1"/>
                  </a:moveTo>
                  <a:lnTo>
                    <a:pt x="0" y="112"/>
                  </a:lnTo>
                  <a:cubicBezTo>
                    <a:pt x="101" y="243"/>
                    <a:pt x="242" y="323"/>
                    <a:pt x="383" y="394"/>
                  </a:cubicBezTo>
                  <a:cubicBezTo>
                    <a:pt x="744" y="547"/>
                    <a:pt x="1145" y="555"/>
                    <a:pt x="1529" y="555"/>
                  </a:cubicBezTo>
                  <a:cubicBezTo>
                    <a:pt x="1574" y="555"/>
                    <a:pt x="1619" y="555"/>
                    <a:pt x="1664" y="555"/>
                  </a:cubicBezTo>
                  <a:cubicBezTo>
                    <a:pt x="1730" y="553"/>
                    <a:pt x="1795" y="552"/>
                    <a:pt x="1861" y="552"/>
                  </a:cubicBezTo>
                  <a:cubicBezTo>
                    <a:pt x="1977" y="552"/>
                    <a:pt x="2093" y="555"/>
                    <a:pt x="2207" y="555"/>
                  </a:cubicBezTo>
                  <a:cubicBezTo>
                    <a:pt x="2312" y="555"/>
                    <a:pt x="2416" y="553"/>
                    <a:pt x="2520" y="545"/>
                  </a:cubicBezTo>
                  <a:cubicBezTo>
                    <a:pt x="2803" y="525"/>
                    <a:pt x="3095" y="495"/>
                    <a:pt x="3367" y="424"/>
                  </a:cubicBezTo>
                  <a:lnTo>
                    <a:pt x="3367" y="424"/>
                  </a:lnTo>
                  <a:cubicBezTo>
                    <a:pt x="3095" y="475"/>
                    <a:pt x="2803" y="505"/>
                    <a:pt x="2520" y="505"/>
                  </a:cubicBezTo>
                  <a:cubicBezTo>
                    <a:pt x="2238" y="505"/>
                    <a:pt x="1956" y="475"/>
                    <a:pt x="1664" y="465"/>
                  </a:cubicBezTo>
                  <a:cubicBezTo>
                    <a:pt x="1149" y="424"/>
                    <a:pt x="494" y="424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 flipH="1">
              <a:off x="-228606" y="4330169"/>
              <a:ext cx="146969" cy="59964"/>
            </a:xfrm>
            <a:custGeom>
              <a:rect b="b" l="l" r="r" t="t"/>
              <a:pathLst>
                <a:path extrusionOk="0" h="938" w="2299">
                  <a:moveTo>
                    <a:pt x="2137" y="1"/>
                  </a:moveTo>
                  <a:cubicBezTo>
                    <a:pt x="2067" y="122"/>
                    <a:pt x="1885" y="222"/>
                    <a:pt x="1724" y="303"/>
                  </a:cubicBezTo>
                  <a:cubicBezTo>
                    <a:pt x="1170" y="515"/>
                    <a:pt x="595" y="716"/>
                    <a:pt x="0" y="777"/>
                  </a:cubicBezTo>
                  <a:lnTo>
                    <a:pt x="61" y="817"/>
                  </a:lnTo>
                  <a:cubicBezTo>
                    <a:pt x="217" y="907"/>
                    <a:pt x="394" y="937"/>
                    <a:pt x="575" y="937"/>
                  </a:cubicBezTo>
                  <a:cubicBezTo>
                    <a:pt x="779" y="937"/>
                    <a:pt x="988" y="900"/>
                    <a:pt x="1180" y="868"/>
                  </a:cubicBezTo>
                  <a:lnTo>
                    <a:pt x="1180" y="868"/>
                  </a:lnTo>
                  <a:cubicBezTo>
                    <a:pt x="1024" y="885"/>
                    <a:pt x="856" y="905"/>
                    <a:pt x="689" y="905"/>
                  </a:cubicBezTo>
                  <a:cubicBezTo>
                    <a:pt x="512" y="905"/>
                    <a:pt x="337" y="883"/>
                    <a:pt x="178" y="812"/>
                  </a:cubicBezTo>
                  <a:lnTo>
                    <a:pt x="178" y="812"/>
                  </a:lnTo>
                  <a:cubicBezTo>
                    <a:pt x="340" y="803"/>
                    <a:pt x="506" y="790"/>
                    <a:pt x="666" y="757"/>
                  </a:cubicBezTo>
                  <a:cubicBezTo>
                    <a:pt x="1039" y="676"/>
                    <a:pt x="1401" y="565"/>
                    <a:pt x="1785" y="444"/>
                  </a:cubicBezTo>
                  <a:cubicBezTo>
                    <a:pt x="1956" y="364"/>
                    <a:pt x="2158" y="293"/>
                    <a:pt x="2299" y="101"/>
                  </a:cubicBezTo>
                  <a:lnTo>
                    <a:pt x="21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 flipH="1">
              <a:off x="332102" y="4753625"/>
              <a:ext cx="322898" cy="73708"/>
            </a:xfrm>
            <a:custGeom>
              <a:rect b="b" l="l" r="r" t="t"/>
              <a:pathLst>
                <a:path extrusionOk="0" h="1153" w="5051">
                  <a:moveTo>
                    <a:pt x="61" y="0"/>
                  </a:moveTo>
                  <a:lnTo>
                    <a:pt x="0" y="182"/>
                  </a:lnTo>
                  <a:cubicBezTo>
                    <a:pt x="393" y="363"/>
                    <a:pt x="787" y="544"/>
                    <a:pt x="1200" y="696"/>
                  </a:cubicBezTo>
                  <a:cubicBezTo>
                    <a:pt x="2027" y="958"/>
                    <a:pt x="2883" y="1099"/>
                    <a:pt x="3761" y="1149"/>
                  </a:cubicBezTo>
                  <a:cubicBezTo>
                    <a:pt x="3815" y="1152"/>
                    <a:pt x="3870" y="1153"/>
                    <a:pt x="3925" y="1153"/>
                  </a:cubicBezTo>
                  <a:cubicBezTo>
                    <a:pt x="4274" y="1153"/>
                    <a:pt x="4623" y="1108"/>
                    <a:pt x="4965" y="1108"/>
                  </a:cubicBezTo>
                  <a:cubicBezTo>
                    <a:pt x="4994" y="1108"/>
                    <a:pt x="5022" y="1108"/>
                    <a:pt x="5051" y="1109"/>
                  </a:cubicBezTo>
                  <a:cubicBezTo>
                    <a:pt x="4983" y="1106"/>
                    <a:pt x="4916" y="1105"/>
                    <a:pt x="4849" y="1105"/>
                  </a:cubicBezTo>
                  <a:cubicBezTo>
                    <a:pt x="4614" y="1105"/>
                    <a:pt x="4384" y="1120"/>
                    <a:pt x="4156" y="1120"/>
                  </a:cubicBezTo>
                  <a:cubicBezTo>
                    <a:pt x="4024" y="1120"/>
                    <a:pt x="3892" y="1115"/>
                    <a:pt x="3761" y="1099"/>
                  </a:cubicBezTo>
                  <a:cubicBezTo>
                    <a:pt x="2904" y="1028"/>
                    <a:pt x="2037" y="847"/>
                    <a:pt x="1240" y="555"/>
                  </a:cubicBezTo>
                  <a:cubicBezTo>
                    <a:pt x="837" y="393"/>
                    <a:pt x="454" y="192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 flipH="1">
              <a:off x="200603" y="3647040"/>
              <a:ext cx="10356" cy="126385"/>
            </a:xfrm>
            <a:custGeom>
              <a:rect b="b" l="l" r="r" t="t"/>
              <a:pathLst>
                <a:path extrusionOk="0" h="1977" w="162">
                  <a:moveTo>
                    <a:pt x="10" y="0"/>
                  </a:moveTo>
                  <a:lnTo>
                    <a:pt x="10" y="0"/>
                  </a:lnTo>
                  <a:cubicBezTo>
                    <a:pt x="0" y="656"/>
                    <a:pt x="91" y="1321"/>
                    <a:pt x="71" y="1976"/>
                  </a:cubicBezTo>
                  <a:lnTo>
                    <a:pt x="162" y="1976"/>
                  </a:lnTo>
                  <a:cubicBezTo>
                    <a:pt x="151" y="1311"/>
                    <a:pt x="20" y="666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 flipH="1">
              <a:off x="188329" y="3634766"/>
              <a:ext cx="7160" cy="115453"/>
            </a:xfrm>
            <a:custGeom>
              <a:rect b="b" l="l" r="r" t="t"/>
              <a:pathLst>
                <a:path extrusionOk="0" h="1806" w="112">
                  <a:moveTo>
                    <a:pt x="10" y="1"/>
                  </a:moveTo>
                  <a:cubicBezTo>
                    <a:pt x="0" y="606"/>
                    <a:pt x="30" y="1201"/>
                    <a:pt x="20" y="1805"/>
                  </a:cubicBezTo>
                  <a:lnTo>
                    <a:pt x="111" y="1805"/>
                  </a:lnTo>
                  <a:cubicBezTo>
                    <a:pt x="101" y="1201"/>
                    <a:pt x="30" y="606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 flipH="1">
              <a:off x="176119" y="3630930"/>
              <a:ext cx="5881" cy="92887"/>
            </a:xfrm>
            <a:custGeom>
              <a:rect b="b" l="l" r="r" t="t"/>
              <a:pathLst>
                <a:path extrusionOk="0" h="1453" w="92">
                  <a:moveTo>
                    <a:pt x="41" y="0"/>
                  </a:moveTo>
                  <a:lnTo>
                    <a:pt x="1" y="1452"/>
                  </a:lnTo>
                  <a:lnTo>
                    <a:pt x="92" y="14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 flipH="1">
              <a:off x="165124" y="3630291"/>
              <a:ext cx="6521" cy="69042"/>
            </a:xfrm>
            <a:custGeom>
              <a:rect b="b" l="l" r="r" t="t"/>
              <a:pathLst>
                <a:path extrusionOk="0" h="1080" w="102">
                  <a:moveTo>
                    <a:pt x="51" y="0"/>
                  </a:moveTo>
                  <a:lnTo>
                    <a:pt x="0" y="1079"/>
                  </a:lnTo>
                  <a:lnTo>
                    <a:pt x="101" y="107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 flipH="1">
              <a:off x="152913" y="3630291"/>
              <a:ext cx="5881" cy="49672"/>
            </a:xfrm>
            <a:custGeom>
              <a:rect b="b" l="l" r="r" t="t"/>
              <a:pathLst>
                <a:path extrusionOk="0" h="777" w="92">
                  <a:moveTo>
                    <a:pt x="41" y="0"/>
                  </a:moveTo>
                  <a:lnTo>
                    <a:pt x="1" y="777"/>
                  </a:lnTo>
                  <a:lnTo>
                    <a:pt x="92" y="7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 flipH="1">
              <a:off x="141982" y="3632209"/>
              <a:ext cx="5178" cy="25827"/>
            </a:xfrm>
            <a:custGeom>
              <a:rect b="b" l="l" r="r" t="t"/>
              <a:pathLst>
                <a:path extrusionOk="0" h="404" w="81">
                  <a:moveTo>
                    <a:pt x="51" y="1"/>
                  </a:moveTo>
                  <a:lnTo>
                    <a:pt x="0" y="404"/>
                  </a:lnTo>
                  <a:lnTo>
                    <a:pt x="81" y="40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 flipH="1">
              <a:off x="214156" y="3645122"/>
              <a:ext cx="7160" cy="108293"/>
            </a:xfrm>
            <a:custGeom>
              <a:rect b="b" l="l" r="r" t="t"/>
              <a:pathLst>
                <a:path extrusionOk="0" h="1694" w="112">
                  <a:moveTo>
                    <a:pt x="11" y="0"/>
                  </a:moveTo>
                  <a:lnTo>
                    <a:pt x="11" y="0"/>
                  </a:lnTo>
                  <a:cubicBezTo>
                    <a:pt x="1" y="575"/>
                    <a:pt x="31" y="1139"/>
                    <a:pt x="21" y="1694"/>
                  </a:cubicBezTo>
                  <a:lnTo>
                    <a:pt x="112" y="1694"/>
                  </a:lnTo>
                  <a:cubicBezTo>
                    <a:pt x="102" y="1129"/>
                    <a:pt x="21" y="575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 flipH="1">
              <a:off x="227005" y="3656054"/>
              <a:ext cx="6521" cy="74859"/>
            </a:xfrm>
            <a:custGeom>
              <a:rect b="b" l="l" r="r" t="t"/>
              <a:pathLst>
                <a:path extrusionOk="0" h="1171" w="102">
                  <a:moveTo>
                    <a:pt x="10" y="1"/>
                  </a:moveTo>
                  <a:cubicBezTo>
                    <a:pt x="0" y="384"/>
                    <a:pt x="21" y="777"/>
                    <a:pt x="0" y="1170"/>
                  </a:cubicBezTo>
                  <a:lnTo>
                    <a:pt x="101" y="1170"/>
                  </a:lnTo>
                  <a:cubicBezTo>
                    <a:pt x="91" y="777"/>
                    <a:pt x="21" y="384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 flipH="1">
              <a:off x="149014" y="3708282"/>
              <a:ext cx="20073" cy="38740"/>
            </a:xfrm>
            <a:custGeom>
              <a:rect b="b" l="l" r="r" t="t"/>
              <a:pathLst>
                <a:path extrusionOk="0" h="606" w="314">
                  <a:moveTo>
                    <a:pt x="313" y="0"/>
                  </a:moveTo>
                  <a:cubicBezTo>
                    <a:pt x="111" y="121"/>
                    <a:pt x="1" y="363"/>
                    <a:pt x="1" y="605"/>
                  </a:cubicBezTo>
                  <a:cubicBezTo>
                    <a:pt x="122" y="403"/>
                    <a:pt x="222" y="212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 flipH="1">
              <a:off x="134247" y="3686994"/>
              <a:ext cx="10996" cy="11635"/>
            </a:xfrm>
            <a:custGeom>
              <a:rect b="b" l="l" r="r" t="t"/>
              <a:pathLst>
                <a:path extrusionOk="0" h="182" w="172">
                  <a:moveTo>
                    <a:pt x="172" y="1"/>
                  </a:moveTo>
                  <a:lnTo>
                    <a:pt x="172" y="1"/>
                  </a:lnTo>
                  <a:cubicBezTo>
                    <a:pt x="71" y="21"/>
                    <a:pt x="1" y="81"/>
                    <a:pt x="31" y="182"/>
                  </a:cubicBezTo>
                  <a:cubicBezTo>
                    <a:pt x="122" y="142"/>
                    <a:pt x="172" y="10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 flipH="1">
              <a:off x="91671" y="3627734"/>
              <a:ext cx="32923" cy="48393"/>
            </a:xfrm>
            <a:custGeom>
              <a:rect b="b" l="l" r="r" t="t"/>
              <a:pathLst>
                <a:path extrusionOk="0" h="757" w="515">
                  <a:moveTo>
                    <a:pt x="514" y="0"/>
                  </a:moveTo>
                  <a:lnTo>
                    <a:pt x="514" y="0"/>
                  </a:lnTo>
                  <a:cubicBezTo>
                    <a:pt x="373" y="71"/>
                    <a:pt x="282" y="222"/>
                    <a:pt x="212" y="353"/>
                  </a:cubicBezTo>
                  <a:cubicBezTo>
                    <a:pt x="131" y="494"/>
                    <a:pt x="51" y="605"/>
                    <a:pt x="0" y="756"/>
                  </a:cubicBezTo>
                  <a:cubicBezTo>
                    <a:pt x="232" y="555"/>
                    <a:pt x="353" y="262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 flipH="1">
              <a:off x="56894" y="3585797"/>
              <a:ext cx="24548" cy="34904"/>
            </a:xfrm>
            <a:custGeom>
              <a:rect b="b" l="l" r="r" t="t"/>
              <a:pathLst>
                <a:path extrusionOk="0" h="546" w="384">
                  <a:moveTo>
                    <a:pt x="384" y="1"/>
                  </a:moveTo>
                  <a:cubicBezTo>
                    <a:pt x="202" y="152"/>
                    <a:pt x="31" y="303"/>
                    <a:pt x="1" y="545"/>
                  </a:cubicBezTo>
                  <a:cubicBezTo>
                    <a:pt x="142" y="364"/>
                    <a:pt x="313" y="223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 flipH="1">
              <a:off x="10483" y="3558053"/>
              <a:ext cx="18731" cy="14320"/>
            </a:xfrm>
            <a:custGeom>
              <a:rect b="b" l="l" r="r" t="t"/>
              <a:pathLst>
                <a:path extrusionOk="0" h="224" w="293">
                  <a:moveTo>
                    <a:pt x="274" y="0"/>
                  </a:moveTo>
                  <a:cubicBezTo>
                    <a:pt x="157" y="0"/>
                    <a:pt x="19" y="89"/>
                    <a:pt x="0" y="223"/>
                  </a:cubicBezTo>
                  <a:cubicBezTo>
                    <a:pt x="131" y="152"/>
                    <a:pt x="222" y="122"/>
                    <a:pt x="293" y="1"/>
                  </a:cubicBezTo>
                  <a:cubicBezTo>
                    <a:pt x="286" y="1"/>
                    <a:pt x="28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 flipH="1">
              <a:off x="246375" y="3650236"/>
              <a:ext cx="9717" cy="16813"/>
            </a:xfrm>
            <a:custGeom>
              <a:rect b="b" l="l" r="r" t="t"/>
              <a:pathLst>
                <a:path extrusionOk="0" h="263" w="152">
                  <a:moveTo>
                    <a:pt x="142" y="1"/>
                  </a:moveTo>
                  <a:cubicBezTo>
                    <a:pt x="41" y="51"/>
                    <a:pt x="1" y="152"/>
                    <a:pt x="51" y="263"/>
                  </a:cubicBezTo>
                  <a:cubicBezTo>
                    <a:pt x="122" y="172"/>
                    <a:pt x="152" y="112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 flipH="1">
              <a:off x="249572" y="3701186"/>
              <a:ext cx="9717" cy="13553"/>
            </a:xfrm>
            <a:custGeom>
              <a:rect b="b" l="l" r="r" t="t"/>
              <a:pathLst>
                <a:path extrusionOk="0" h="212" w="152">
                  <a:moveTo>
                    <a:pt x="71" y="0"/>
                  </a:moveTo>
                  <a:cubicBezTo>
                    <a:pt x="0" y="61"/>
                    <a:pt x="20" y="162"/>
                    <a:pt x="111" y="212"/>
                  </a:cubicBezTo>
                  <a:cubicBezTo>
                    <a:pt x="151" y="121"/>
                    <a:pt x="141" y="71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 flipH="1">
              <a:off x="232823" y="3725031"/>
              <a:ext cx="16813" cy="27745"/>
            </a:xfrm>
            <a:custGeom>
              <a:rect b="b" l="l" r="r" t="t"/>
              <a:pathLst>
                <a:path extrusionOk="0" h="434" w="263">
                  <a:moveTo>
                    <a:pt x="41" y="0"/>
                  </a:moveTo>
                  <a:lnTo>
                    <a:pt x="41" y="0"/>
                  </a:lnTo>
                  <a:cubicBezTo>
                    <a:pt x="0" y="131"/>
                    <a:pt x="71" y="252"/>
                    <a:pt x="162" y="353"/>
                  </a:cubicBezTo>
                  <a:cubicBezTo>
                    <a:pt x="192" y="393"/>
                    <a:pt x="222" y="414"/>
                    <a:pt x="262" y="434"/>
                  </a:cubicBezTo>
                  <a:cubicBezTo>
                    <a:pt x="202" y="262"/>
                    <a:pt x="142" y="131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 flipH="1">
              <a:off x="216713" y="3770803"/>
              <a:ext cx="10356" cy="20649"/>
            </a:xfrm>
            <a:custGeom>
              <a:rect b="b" l="l" r="r" t="t"/>
              <a:pathLst>
                <a:path extrusionOk="0" h="323" w="162">
                  <a:moveTo>
                    <a:pt x="20" y="0"/>
                  </a:moveTo>
                  <a:lnTo>
                    <a:pt x="20" y="0"/>
                  </a:lnTo>
                  <a:cubicBezTo>
                    <a:pt x="0" y="131"/>
                    <a:pt x="41" y="232"/>
                    <a:pt x="141" y="323"/>
                  </a:cubicBezTo>
                  <a:cubicBezTo>
                    <a:pt x="162" y="192"/>
                    <a:pt x="121" y="81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 flipH="1">
              <a:off x="216074" y="4504180"/>
              <a:ext cx="9717" cy="12338"/>
            </a:xfrm>
            <a:custGeom>
              <a:rect b="b" l="l" r="r" t="t"/>
              <a:pathLst>
                <a:path extrusionOk="0" h="193" w="152">
                  <a:moveTo>
                    <a:pt x="152" y="1"/>
                  </a:moveTo>
                  <a:lnTo>
                    <a:pt x="152" y="1"/>
                  </a:lnTo>
                  <a:cubicBezTo>
                    <a:pt x="51" y="21"/>
                    <a:pt x="0" y="91"/>
                    <a:pt x="0" y="192"/>
                  </a:cubicBezTo>
                  <a:cubicBezTo>
                    <a:pt x="101" y="172"/>
                    <a:pt x="152" y="11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 flipH="1">
              <a:off x="195425" y="4500344"/>
              <a:ext cx="14256" cy="20009"/>
            </a:xfrm>
            <a:custGeom>
              <a:rect b="b" l="l" r="r" t="t"/>
              <a:pathLst>
                <a:path extrusionOk="0" h="313" w="223">
                  <a:moveTo>
                    <a:pt x="222" y="0"/>
                  </a:moveTo>
                  <a:lnTo>
                    <a:pt x="222" y="0"/>
                  </a:lnTo>
                  <a:cubicBezTo>
                    <a:pt x="91" y="51"/>
                    <a:pt x="0" y="171"/>
                    <a:pt x="0" y="313"/>
                  </a:cubicBezTo>
                  <a:cubicBezTo>
                    <a:pt x="121" y="232"/>
                    <a:pt x="192" y="151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 flipH="1">
              <a:off x="179316" y="4508719"/>
              <a:ext cx="14256" cy="15534"/>
            </a:xfrm>
            <a:custGeom>
              <a:rect b="b" l="l" r="r" t="t"/>
              <a:pathLst>
                <a:path extrusionOk="0" h="243" w="223">
                  <a:moveTo>
                    <a:pt x="222" y="0"/>
                  </a:moveTo>
                  <a:lnTo>
                    <a:pt x="222" y="0"/>
                  </a:lnTo>
                  <a:cubicBezTo>
                    <a:pt x="81" y="20"/>
                    <a:pt x="21" y="131"/>
                    <a:pt x="0" y="242"/>
                  </a:cubicBezTo>
                  <a:cubicBezTo>
                    <a:pt x="121" y="192"/>
                    <a:pt x="172" y="121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165124" y="4520929"/>
              <a:ext cx="9781" cy="10420"/>
            </a:xfrm>
            <a:custGeom>
              <a:rect b="b" l="l" r="r" t="t"/>
              <a:pathLst>
                <a:path extrusionOk="0" h="163" w="153">
                  <a:moveTo>
                    <a:pt x="132" y="1"/>
                  </a:moveTo>
                  <a:cubicBezTo>
                    <a:pt x="41" y="11"/>
                    <a:pt x="1" y="81"/>
                    <a:pt x="31" y="162"/>
                  </a:cubicBezTo>
                  <a:cubicBezTo>
                    <a:pt x="112" y="152"/>
                    <a:pt x="152" y="9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124530" y="4522846"/>
              <a:ext cx="11699" cy="8502"/>
            </a:xfrm>
            <a:custGeom>
              <a:rect b="b" l="l" r="r" t="t"/>
              <a:pathLst>
                <a:path extrusionOk="0" h="133" w="183">
                  <a:moveTo>
                    <a:pt x="182" y="1"/>
                  </a:moveTo>
                  <a:cubicBezTo>
                    <a:pt x="91" y="1"/>
                    <a:pt x="11" y="31"/>
                    <a:pt x="1" y="132"/>
                  </a:cubicBezTo>
                  <a:cubicBezTo>
                    <a:pt x="101" y="132"/>
                    <a:pt x="162" y="10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170302" y="4375302"/>
              <a:ext cx="8438" cy="15534"/>
            </a:xfrm>
            <a:custGeom>
              <a:rect b="b" l="l" r="r" t="t"/>
              <a:pathLst>
                <a:path extrusionOk="0" h="243" w="132">
                  <a:moveTo>
                    <a:pt x="101" y="0"/>
                  </a:moveTo>
                  <a:lnTo>
                    <a:pt x="101" y="0"/>
                  </a:lnTo>
                  <a:cubicBezTo>
                    <a:pt x="10" y="61"/>
                    <a:pt x="0" y="162"/>
                    <a:pt x="71" y="242"/>
                  </a:cubicBezTo>
                  <a:cubicBezTo>
                    <a:pt x="121" y="152"/>
                    <a:pt x="131" y="101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 flipH="1">
              <a:off x="152274" y="4381119"/>
              <a:ext cx="9078" cy="13553"/>
            </a:xfrm>
            <a:custGeom>
              <a:rect b="b" l="l" r="r" t="t"/>
              <a:pathLst>
                <a:path extrusionOk="0" h="212" w="142">
                  <a:moveTo>
                    <a:pt x="91" y="0"/>
                  </a:moveTo>
                  <a:cubicBezTo>
                    <a:pt x="1" y="50"/>
                    <a:pt x="1" y="161"/>
                    <a:pt x="91" y="212"/>
                  </a:cubicBezTo>
                  <a:cubicBezTo>
                    <a:pt x="142" y="121"/>
                    <a:pt x="142" y="81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 flipH="1">
              <a:off x="129708" y="4386233"/>
              <a:ext cx="9078" cy="12338"/>
            </a:xfrm>
            <a:custGeom>
              <a:rect b="b" l="l" r="r" t="t"/>
              <a:pathLst>
                <a:path extrusionOk="0" h="193" w="142">
                  <a:moveTo>
                    <a:pt x="81" y="1"/>
                  </a:moveTo>
                  <a:lnTo>
                    <a:pt x="81" y="1"/>
                  </a:lnTo>
                  <a:cubicBezTo>
                    <a:pt x="0" y="71"/>
                    <a:pt x="31" y="192"/>
                    <a:pt x="131" y="192"/>
                  </a:cubicBezTo>
                  <a:cubicBezTo>
                    <a:pt x="131" y="102"/>
                    <a:pt x="141" y="7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 flipH="1">
              <a:off x="88475" y="4390772"/>
              <a:ext cx="9397" cy="9909"/>
            </a:xfrm>
            <a:custGeom>
              <a:rect b="b" l="l" r="r" t="t"/>
              <a:pathLst>
                <a:path extrusionOk="0" h="155" w="147">
                  <a:moveTo>
                    <a:pt x="56" y="0"/>
                  </a:moveTo>
                  <a:lnTo>
                    <a:pt x="56" y="0"/>
                  </a:lnTo>
                  <a:cubicBezTo>
                    <a:pt x="1" y="65"/>
                    <a:pt x="46" y="154"/>
                    <a:pt x="123" y="154"/>
                  </a:cubicBezTo>
                  <a:cubicBezTo>
                    <a:pt x="131" y="154"/>
                    <a:pt x="139" y="153"/>
                    <a:pt x="147" y="152"/>
                  </a:cubicBezTo>
                  <a:cubicBezTo>
                    <a:pt x="137" y="51"/>
                    <a:pt x="137" y="51"/>
                    <a:pt x="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 flipH="1">
              <a:off x="-220231" y="4300507"/>
              <a:ext cx="11635" cy="17516"/>
            </a:xfrm>
            <a:custGeom>
              <a:rect b="b" l="l" r="r" t="t"/>
              <a:pathLst>
                <a:path extrusionOk="0" h="274" w="182">
                  <a:moveTo>
                    <a:pt x="101" y="1"/>
                  </a:moveTo>
                  <a:lnTo>
                    <a:pt x="101" y="1"/>
                  </a:lnTo>
                  <a:cubicBezTo>
                    <a:pt x="41" y="82"/>
                    <a:pt x="0" y="172"/>
                    <a:pt x="51" y="273"/>
                  </a:cubicBezTo>
                  <a:cubicBezTo>
                    <a:pt x="131" y="203"/>
                    <a:pt x="182" y="102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 flipH="1">
              <a:off x="-208021" y="4287657"/>
              <a:ext cx="10420" cy="45836"/>
            </a:xfrm>
            <a:custGeom>
              <a:rect b="b" l="l" r="r" t="t"/>
              <a:pathLst>
                <a:path extrusionOk="0" h="717" w="163">
                  <a:moveTo>
                    <a:pt x="102" y="0"/>
                  </a:moveTo>
                  <a:lnTo>
                    <a:pt x="102" y="0"/>
                  </a:lnTo>
                  <a:cubicBezTo>
                    <a:pt x="31" y="252"/>
                    <a:pt x="11" y="464"/>
                    <a:pt x="1" y="716"/>
                  </a:cubicBezTo>
                  <a:cubicBezTo>
                    <a:pt x="132" y="514"/>
                    <a:pt x="162" y="232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 flipH="1">
              <a:off x="-191208" y="4299228"/>
              <a:ext cx="12913" cy="40658"/>
            </a:xfrm>
            <a:custGeom>
              <a:rect b="b" l="l" r="r" t="t"/>
              <a:pathLst>
                <a:path extrusionOk="0" h="636" w="202">
                  <a:moveTo>
                    <a:pt x="152" y="1"/>
                  </a:moveTo>
                  <a:lnTo>
                    <a:pt x="152" y="1"/>
                  </a:lnTo>
                  <a:cubicBezTo>
                    <a:pt x="61" y="223"/>
                    <a:pt x="51" y="404"/>
                    <a:pt x="0" y="636"/>
                  </a:cubicBezTo>
                  <a:cubicBezTo>
                    <a:pt x="162" y="475"/>
                    <a:pt x="202" y="223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 flipH="1">
              <a:off x="-165445" y="4321155"/>
              <a:ext cx="9717" cy="31644"/>
            </a:xfrm>
            <a:custGeom>
              <a:rect b="b" l="l" r="r" t="t"/>
              <a:pathLst>
                <a:path extrusionOk="0" h="495" w="152">
                  <a:moveTo>
                    <a:pt x="81" y="1"/>
                  </a:moveTo>
                  <a:lnTo>
                    <a:pt x="81" y="1"/>
                  </a:lnTo>
                  <a:cubicBezTo>
                    <a:pt x="11" y="162"/>
                    <a:pt x="1" y="303"/>
                    <a:pt x="1" y="494"/>
                  </a:cubicBezTo>
                  <a:cubicBezTo>
                    <a:pt x="121" y="363"/>
                    <a:pt x="152" y="162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 flipH="1">
              <a:off x="-139683" y="4339822"/>
              <a:ext cx="10996" cy="16813"/>
            </a:xfrm>
            <a:custGeom>
              <a:rect b="b" l="l" r="r" t="t"/>
              <a:pathLst>
                <a:path extrusionOk="0" h="263" w="172">
                  <a:moveTo>
                    <a:pt x="121" y="1"/>
                  </a:moveTo>
                  <a:lnTo>
                    <a:pt x="121" y="1"/>
                  </a:lnTo>
                  <a:cubicBezTo>
                    <a:pt x="40" y="71"/>
                    <a:pt x="0" y="152"/>
                    <a:pt x="40" y="263"/>
                  </a:cubicBezTo>
                  <a:cubicBezTo>
                    <a:pt x="131" y="202"/>
                    <a:pt x="171" y="102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 flipH="1">
              <a:off x="-109381" y="4347557"/>
              <a:ext cx="8438" cy="12977"/>
            </a:xfrm>
            <a:custGeom>
              <a:rect b="b" l="l" r="r" t="t"/>
              <a:pathLst>
                <a:path extrusionOk="0" h="203" w="132">
                  <a:moveTo>
                    <a:pt x="71" y="1"/>
                  </a:moveTo>
                  <a:cubicBezTo>
                    <a:pt x="11" y="81"/>
                    <a:pt x="11" y="102"/>
                    <a:pt x="1" y="202"/>
                  </a:cubicBezTo>
                  <a:cubicBezTo>
                    <a:pt x="101" y="202"/>
                    <a:pt x="132" y="7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 flipH="1">
              <a:off x="-86815" y="4495166"/>
              <a:ext cx="7799" cy="16813"/>
            </a:xfrm>
            <a:custGeom>
              <a:rect b="b" l="l" r="r" t="t"/>
              <a:pathLst>
                <a:path extrusionOk="0" h="263" w="122">
                  <a:moveTo>
                    <a:pt x="51" y="0"/>
                  </a:moveTo>
                  <a:cubicBezTo>
                    <a:pt x="11" y="101"/>
                    <a:pt x="1" y="182"/>
                    <a:pt x="51" y="263"/>
                  </a:cubicBezTo>
                  <a:cubicBezTo>
                    <a:pt x="122" y="192"/>
                    <a:pt x="122" y="8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 flipH="1">
              <a:off x="-63609" y="4500983"/>
              <a:ext cx="9717" cy="16813"/>
            </a:xfrm>
            <a:custGeom>
              <a:rect b="b" l="l" r="r" t="t"/>
              <a:pathLst>
                <a:path extrusionOk="0" h="263" w="152">
                  <a:moveTo>
                    <a:pt x="81" y="0"/>
                  </a:moveTo>
                  <a:lnTo>
                    <a:pt x="81" y="0"/>
                  </a:lnTo>
                  <a:cubicBezTo>
                    <a:pt x="11" y="101"/>
                    <a:pt x="1" y="161"/>
                    <a:pt x="41" y="262"/>
                  </a:cubicBezTo>
                  <a:cubicBezTo>
                    <a:pt x="132" y="202"/>
                    <a:pt x="152" y="91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 flipH="1">
              <a:off x="61369" y="4582171"/>
              <a:ext cx="11059" cy="21991"/>
            </a:xfrm>
            <a:custGeom>
              <a:rect b="b" l="l" r="r" t="t"/>
              <a:pathLst>
                <a:path extrusionOk="0" h="344" w="173">
                  <a:moveTo>
                    <a:pt x="102" y="0"/>
                  </a:moveTo>
                  <a:cubicBezTo>
                    <a:pt x="51" y="131"/>
                    <a:pt x="1" y="212"/>
                    <a:pt x="11" y="343"/>
                  </a:cubicBezTo>
                  <a:cubicBezTo>
                    <a:pt x="112" y="263"/>
                    <a:pt x="172" y="111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 flipH="1">
              <a:off x="35607" y="4581532"/>
              <a:ext cx="9717" cy="9717"/>
            </a:xfrm>
            <a:custGeom>
              <a:rect b="b" l="l" r="r" t="t"/>
              <a:pathLst>
                <a:path extrusionOk="0" h="152" w="152">
                  <a:moveTo>
                    <a:pt x="81" y="0"/>
                  </a:moveTo>
                  <a:cubicBezTo>
                    <a:pt x="20" y="61"/>
                    <a:pt x="0" y="91"/>
                    <a:pt x="51" y="152"/>
                  </a:cubicBezTo>
                  <a:cubicBezTo>
                    <a:pt x="141" y="121"/>
                    <a:pt x="151" y="51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 flipH="1">
              <a:off x="611146" y="4731058"/>
              <a:ext cx="20649" cy="19370"/>
            </a:xfrm>
            <a:custGeom>
              <a:rect b="b" l="l" r="r" t="t"/>
              <a:pathLst>
                <a:path extrusionOk="0" h="303" w="323">
                  <a:moveTo>
                    <a:pt x="323" y="0"/>
                  </a:moveTo>
                  <a:cubicBezTo>
                    <a:pt x="151" y="30"/>
                    <a:pt x="20" y="141"/>
                    <a:pt x="0" y="303"/>
                  </a:cubicBezTo>
                  <a:cubicBezTo>
                    <a:pt x="131" y="202"/>
                    <a:pt x="222" y="131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 flipH="1">
              <a:off x="589858" y="4733615"/>
              <a:ext cx="22630" cy="24548"/>
            </a:xfrm>
            <a:custGeom>
              <a:rect b="b" l="l" r="r" t="t"/>
              <a:pathLst>
                <a:path extrusionOk="0" h="384" w="354">
                  <a:moveTo>
                    <a:pt x="353" y="1"/>
                  </a:moveTo>
                  <a:cubicBezTo>
                    <a:pt x="182" y="41"/>
                    <a:pt x="1" y="192"/>
                    <a:pt x="1" y="384"/>
                  </a:cubicBezTo>
                  <a:lnTo>
                    <a:pt x="182" y="192"/>
                  </a:lnTo>
                  <a:cubicBezTo>
                    <a:pt x="243" y="142"/>
                    <a:pt x="303" y="8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 flipH="1">
              <a:off x="558917" y="4732976"/>
              <a:ext cx="32283" cy="36183"/>
            </a:xfrm>
            <a:custGeom>
              <a:rect b="b" l="l" r="r" t="t"/>
              <a:pathLst>
                <a:path extrusionOk="0" h="566" w="505">
                  <a:moveTo>
                    <a:pt x="504" y="0"/>
                  </a:moveTo>
                  <a:lnTo>
                    <a:pt x="504" y="0"/>
                  </a:lnTo>
                  <a:cubicBezTo>
                    <a:pt x="242" y="61"/>
                    <a:pt x="61" y="313"/>
                    <a:pt x="0" y="565"/>
                  </a:cubicBezTo>
                  <a:cubicBezTo>
                    <a:pt x="192" y="363"/>
                    <a:pt x="313" y="172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 flipH="1">
              <a:off x="538972" y="4766474"/>
              <a:ext cx="13553" cy="14895"/>
            </a:xfrm>
            <a:custGeom>
              <a:rect b="b" l="l" r="r" t="t"/>
              <a:pathLst>
                <a:path extrusionOk="0" h="233" w="212">
                  <a:moveTo>
                    <a:pt x="212" y="1"/>
                  </a:moveTo>
                  <a:cubicBezTo>
                    <a:pt x="91" y="21"/>
                    <a:pt x="0" y="102"/>
                    <a:pt x="0" y="233"/>
                  </a:cubicBezTo>
                  <a:cubicBezTo>
                    <a:pt x="111" y="172"/>
                    <a:pt x="161" y="102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 flipH="1">
              <a:off x="510652" y="4777534"/>
              <a:ext cx="8375" cy="7160"/>
            </a:xfrm>
            <a:custGeom>
              <a:rect b="b" l="l" r="r" t="t"/>
              <a:pathLst>
                <a:path extrusionOk="0" h="112" w="131">
                  <a:moveTo>
                    <a:pt x="78" y="0"/>
                  </a:moveTo>
                  <a:cubicBezTo>
                    <a:pt x="26" y="0"/>
                    <a:pt x="0" y="45"/>
                    <a:pt x="0" y="110"/>
                  </a:cubicBezTo>
                  <a:cubicBezTo>
                    <a:pt x="10" y="111"/>
                    <a:pt x="18" y="112"/>
                    <a:pt x="27" y="112"/>
                  </a:cubicBezTo>
                  <a:cubicBezTo>
                    <a:pt x="99" y="112"/>
                    <a:pt x="130" y="73"/>
                    <a:pt x="121" y="9"/>
                  </a:cubicBezTo>
                  <a:cubicBezTo>
                    <a:pt x="105" y="3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 flipH="1">
              <a:off x="462259" y="4793835"/>
              <a:ext cx="16813" cy="10164"/>
            </a:xfrm>
            <a:custGeom>
              <a:rect b="b" l="l" r="r" t="t"/>
              <a:pathLst>
                <a:path extrusionOk="0" h="159" w="263">
                  <a:moveTo>
                    <a:pt x="213" y="0"/>
                  </a:moveTo>
                  <a:cubicBezTo>
                    <a:pt x="113" y="0"/>
                    <a:pt x="53" y="79"/>
                    <a:pt x="0" y="157"/>
                  </a:cubicBezTo>
                  <a:cubicBezTo>
                    <a:pt x="8" y="158"/>
                    <a:pt x="16" y="158"/>
                    <a:pt x="23" y="158"/>
                  </a:cubicBezTo>
                  <a:cubicBezTo>
                    <a:pt x="129" y="158"/>
                    <a:pt x="187" y="91"/>
                    <a:pt x="263" y="6"/>
                  </a:cubicBezTo>
                  <a:cubicBezTo>
                    <a:pt x="245" y="2"/>
                    <a:pt x="229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 flipH="1">
              <a:off x="411372" y="4796648"/>
              <a:ext cx="11635" cy="6904"/>
            </a:xfrm>
            <a:custGeom>
              <a:rect b="b" l="l" r="r" t="t"/>
              <a:pathLst>
                <a:path extrusionOk="0" h="108" w="182">
                  <a:moveTo>
                    <a:pt x="113" y="0"/>
                  </a:moveTo>
                  <a:cubicBezTo>
                    <a:pt x="66" y="0"/>
                    <a:pt x="28" y="34"/>
                    <a:pt x="1" y="83"/>
                  </a:cubicBezTo>
                  <a:cubicBezTo>
                    <a:pt x="27" y="100"/>
                    <a:pt x="52" y="108"/>
                    <a:pt x="74" y="108"/>
                  </a:cubicBezTo>
                  <a:cubicBezTo>
                    <a:pt x="119" y="108"/>
                    <a:pt x="155" y="76"/>
                    <a:pt x="182" y="23"/>
                  </a:cubicBezTo>
                  <a:cubicBezTo>
                    <a:pt x="157" y="7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 flipH="1">
              <a:off x="185133" y="3823608"/>
              <a:ext cx="22630" cy="417702"/>
            </a:xfrm>
            <a:custGeom>
              <a:rect b="b" l="l" r="r" t="t"/>
              <a:pathLst>
                <a:path extrusionOk="0" h="6534" w="354">
                  <a:moveTo>
                    <a:pt x="41" y="1"/>
                  </a:moveTo>
                  <a:lnTo>
                    <a:pt x="41" y="1"/>
                  </a:lnTo>
                  <a:cubicBezTo>
                    <a:pt x="1" y="555"/>
                    <a:pt x="142" y="1090"/>
                    <a:pt x="162" y="1634"/>
                  </a:cubicBezTo>
                  <a:cubicBezTo>
                    <a:pt x="162" y="2178"/>
                    <a:pt x="81" y="2713"/>
                    <a:pt x="101" y="3267"/>
                  </a:cubicBezTo>
                  <a:cubicBezTo>
                    <a:pt x="112" y="3811"/>
                    <a:pt x="132" y="4366"/>
                    <a:pt x="222" y="4910"/>
                  </a:cubicBezTo>
                  <a:cubicBezTo>
                    <a:pt x="303" y="5314"/>
                    <a:pt x="303" y="5727"/>
                    <a:pt x="303" y="6130"/>
                  </a:cubicBezTo>
                  <a:cubicBezTo>
                    <a:pt x="303" y="6271"/>
                    <a:pt x="303" y="6412"/>
                    <a:pt x="253" y="6533"/>
                  </a:cubicBezTo>
                  <a:cubicBezTo>
                    <a:pt x="313" y="6412"/>
                    <a:pt x="313" y="6271"/>
                    <a:pt x="323" y="6130"/>
                  </a:cubicBezTo>
                  <a:cubicBezTo>
                    <a:pt x="354" y="5717"/>
                    <a:pt x="354" y="5304"/>
                    <a:pt x="293" y="4900"/>
                  </a:cubicBezTo>
                  <a:cubicBezTo>
                    <a:pt x="212" y="4366"/>
                    <a:pt x="192" y="3811"/>
                    <a:pt x="172" y="3277"/>
                  </a:cubicBezTo>
                  <a:cubicBezTo>
                    <a:pt x="152" y="2733"/>
                    <a:pt x="243" y="2188"/>
                    <a:pt x="212" y="1634"/>
                  </a:cubicBezTo>
                  <a:cubicBezTo>
                    <a:pt x="192" y="1079"/>
                    <a:pt x="21" y="555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 flipH="1">
              <a:off x="361061" y="4810968"/>
              <a:ext cx="284286" cy="56832"/>
            </a:xfrm>
            <a:custGeom>
              <a:rect b="b" l="l" r="r" t="t"/>
              <a:pathLst>
                <a:path extrusionOk="0" h="889" w="4447">
                  <a:moveTo>
                    <a:pt x="0" y="0"/>
                  </a:moveTo>
                  <a:cubicBezTo>
                    <a:pt x="1060" y="578"/>
                    <a:pt x="2263" y="888"/>
                    <a:pt x="3462" y="888"/>
                  </a:cubicBezTo>
                  <a:cubicBezTo>
                    <a:pt x="3791" y="888"/>
                    <a:pt x="4120" y="865"/>
                    <a:pt x="4446" y="817"/>
                  </a:cubicBezTo>
                  <a:lnTo>
                    <a:pt x="4446" y="817"/>
                  </a:lnTo>
                  <a:cubicBezTo>
                    <a:pt x="4280" y="826"/>
                    <a:pt x="4114" y="830"/>
                    <a:pt x="3948" y="830"/>
                  </a:cubicBezTo>
                  <a:cubicBezTo>
                    <a:pt x="2593" y="830"/>
                    <a:pt x="1249" y="53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12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39" name="Google Shape;739;p27"/>
          <p:cNvSpPr txBox="1"/>
          <p:nvPr>
            <p:ph idx="1" type="subTitle"/>
          </p:nvPr>
        </p:nvSpPr>
        <p:spPr>
          <a:xfrm>
            <a:off x="1601650" y="2203042"/>
            <a:ext cx="25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27"/>
          <p:cNvSpPr txBox="1"/>
          <p:nvPr>
            <p:ph idx="2" type="subTitle"/>
          </p:nvPr>
        </p:nvSpPr>
        <p:spPr>
          <a:xfrm>
            <a:off x="1601650" y="1955892"/>
            <a:ext cx="2595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1" name="Google Shape;741;p27"/>
          <p:cNvSpPr txBox="1"/>
          <p:nvPr>
            <p:ph idx="3" type="subTitle"/>
          </p:nvPr>
        </p:nvSpPr>
        <p:spPr>
          <a:xfrm>
            <a:off x="4946450" y="2203042"/>
            <a:ext cx="25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2" name="Google Shape;742;p27"/>
          <p:cNvSpPr txBox="1"/>
          <p:nvPr>
            <p:ph idx="4" type="subTitle"/>
          </p:nvPr>
        </p:nvSpPr>
        <p:spPr>
          <a:xfrm>
            <a:off x="4946450" y="1955892"/>
            <a:ext cx="2595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3" name="Google Shape;743;p27"/>
          <p:cNvSpPr txBox="1"/>
          <p:nvPr>
            <p:ph idx="5" type="subTitle"/>
          </p:nvPr>
        </p:nvSpPr>
        <p:spPr>
          <a:xfrm>
            <a:off x="1601650" y="3898998"/>
            <a:ext cx="25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27"/>
          <p:cNvSpPr txBox="1"/>
          <p:nvPr>
            <p:ph idx="6" type="subTitle"/>
          </p:nvPr>
        </p:nvSpPr>
        <p:spPr>
          <a:xfrm>
            <a:off x="1601650" y="3651840"/>
            <a:ext cx="2595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5" name="Google Shape;745;p27"/>
          <p:cNvSpPr txBox="1"/>
          <p:nvPr>
            <p:ph idx="7" type="subTitle"/>
          </p:nvPr>
        </p:nvSpPr>
        <p:spPr>
          <a:xfrm>
            <a:off x="4946450" y="3898998"/>
            <a:ext cx="25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27"/>
          <p:cNvSpPr txBox="1"/>
          <p:nvPr>
            <p:ph idx="8" type="subTitle"/>
          </p:nvPr>
        </p:nvSpPr>
        <p:spPr>
          <a:xfrm>
            <a:off x="4946450" y="3651840"/>
            <a:ext cx="2595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747" name="Google Shape;747;p27"/>
          <p:cNvGrpSpPr/>
          <p:nvPr/>
        </p:nvGrpSpPr>
        <p:grpSpPr>
          <a:xfrm flipH="1" rot="621116">
            <a:off x="8204609" y="-54213"/>
            <a:ext cx="1701287" cy="1601261"/>
            <a:chOff x="5515350" y="1266150"/>
            <a:chExt cx="805775" cy="758400"/>
          </a:xfrm>
        </p:grpSpPr>
        <p:sp>
          <p:nvSpPr>
            <p:cNvPr id="748" name="Google Shape;748;p27"/>
            <p:cNvSpPr/>
            <p:nvPr/>
          </p:nvSpPr>
          <p:spPr>
            <a:xfrm>
              <a:off x="5648925" y="1292875"/>
              <a:ext cx="672200" cy="731675"/>
            </a:xfrm>
            <a:custGeom>
              <a:rect b="b" l="l" r="r" t="t"/>
              <a:pathLst>
                <a:path extrusionOk="0" h="29267" w="26888">
                  <a:moveTo>
                    <a:pt x="18856" y="25556"/>
                  </a:moveTo>
                  <a:cubicBezTo>
                    <a:pt x="19673" y="25556"/>
                    <a:pt x="20484" y="25631"/>
                    <a:pt x="21282" y="25818"/>
                  </a:cubicBezTo>
                  <a:cubicBezTo>
                    <a:pt x="22371" y="26071"/>
                    <a:pt x="23188" y="26504"/>
                    <a:pt x="23712" y="27089"/>
                  </a:cubicBezTo>
                  <a:cubicBezTo>
                    <a:pt x="23964" y="27381"/>
                    <a:pt x="24065" y="27663"/>
                    <a:pt x="23994" y="27915"/>
                  </a:cubicBezTo>
                  <a:cubicBezTo>
                    <a:pt x="23893" y="28258"/>
                    <a:pt x="23530" y="28561"/>
                    <a:pt x="22986" y="28732"/>
                  </a:cubicBezTo>
                  <a:cubicBezTo>
                    <a:pt x="22573" y="28853"/>
                    <a:pt x="22099" y="28883"/>
                    <a:pt x="21696" y="28883"/>
                  </a:cubicBezTo>
                  <a:cubicBezTo>
                    <a:pt x="21608" y="28884"/>
                    <a:pt x="21521" y="28885"/>
                    <a:pt x="21435" y="28885"/>
                  </a:cubicBezTo>
                  <a:cubicBezTo>
                    <a:pt x="18711" y="28885"/>
                    <a:pt x="16491" y="28270"/>
                    <a:pt x="14830" y="27048"/>
                  </a:cubicBezTo>
                  <a:cubicBezTo>
                    <a:pt x="14568" y="26857"/>
                    <a:pt x="14185" y="26514"/>
                    <a:pt x="14064" y="26121"/>
                  </a:cubicBezTo>
                  <a:cubicBezTo>
                    <a:pt x="15645" y="25841"/>
                    <a:pt x="17260" y="25556"/>
                    <a:pt x="18856" y="25556"/>
                  </a:cubicBezTo>
                  <a:close/>
                  <a:moveTo>
                    <a:pt x="26131" y="0"/>
                  </a:moveTo>
                  <a:lnTo>
                    <a:pt x="25768" y="101"/>
                  </a:lnTo>
                  <a:cubicBezTo>
                    <a:pt x="26484" y="2783"/>
                    <a:pt x="25617" y="5868"/>
                    <a:pt x="23601" y="7783"/>
                  </a:cubicBezTo>
                  <a:cubicBezTo>
                    <a:pt x="23420" y="7964"/>
                    <a:pt x="23238" y="8126"/>
                    <a:pt x="23047" y="8287"/>
                  </a:cubicBezTo>
                  <a:cubicBezTo>
                    <a:pt x="22764" y="8529"/>
                    <a:pt x="22462" y="8781"/>
                    <a:pt x="22200" y="9073"/>
                  </a:cubicBezTo>
                  <a:cubicBezTo>
                    <a:pt x="20829" y="10535"/>
                    <a:pt x="20425" y="12562"/>
                    <a:pt x="21000" y="15082"/>
                  </a:cubicBezTo>
                  <a:lnTo>
                    <a:pt x="21050" y="15314"/>
                  </a:lnTo>
                  <a:cubicBezTo>
                    <a:pt x="21363" y="16644"/>
                    <a:pt x="21675" y="18016"/>
                    <a:pt x="21171" y="19266"/>
                  </a:cubicBezTo>
                  <a:cubicBezTo>
                    <a:pt x="20657" y="20566"/>
                    <a:pt x="19982" y="21524"/>
                    <a:pt x="19075" y="22300"/>
                  </a:cubicBezTo>
                  <a:cubicBezTo>
                    <a:pt x="18097" y="23137"/>
                    <a:pt x="16847" y="23812"/>
                    <a:pt x="15223" y="24397"/>
                  </a:cubicBezTo>
                  <a:cubicBezTo>
                    <a:pt x="14538" y="24639"/>
                    <a:pt x="13822" y="24951"/>
                    <a:pt x="13671" y="25657"/>
                  </a:cubicBezTo>
                  <a:cubicBezTo>
                    <a:pt x="13661" y="25708"/>
                    <a:pt x="13651" y="25758"/>
                    <a:pt x="13651" y="25808"/>
                  </a:cubicBezTo>
                  <a:cubicBezTo>
                    <a:pt x="12080" y="26097"/>
                    <a:pt x="10481" y="26370"/>
                    <a:pt x="8900" y="26370"/>
                  </a:cubicBezTo>
                  <a:cubicBezTo>
                    <a:pt x="8330" y="26370"/>
                    <a:pt x="7762" y="26335"/>
                    <a:pt x="7199" y="26252"/>
                  </a:cubicBezTo>
                  <a:cubicBezTo>
                    <a:pt x="6342" y="26111"/>
                    <a:pt x="5485" y="25869"/>
                    <a:pt x="4658" y="25647"/>
                  </a:cubicBezTo>
                  <a:cubicBezTo>
                    <a:pt x="3973" y="25456"/>
                    <a:pt x="3247" y="25254"/>
                    <a:pt x="2531" y="25113"/>
                  </a:cubicBezTo>
                  <a:cubicBezTo>
                    <a:pt x="1797" y="24968"/>
                    <a:pt x="1030" y="24888"/>
                    <a:pt x="260" y="24888"/>
                  </a:cubicBezTo>
                  <a:cubicBezTo>
                    <a:pt x="174" y="24888"/>
                    <a:pt x="87" y="24889"/>
                    <a:pt x="1" y="24891"/>
                  </a:cubicBezTo>
                  <a:lnTo>
                    <a:pt x="1" y="25264"/>
                  </a:lnTo>
                  <a:cubicBezTo>
                    <a:pt x="52" y="25263"/>
                    <a:pt x="104" y="25263"/>
                    <a:pt x="156" y="25263"/>
                  </a:cubicBezTo>
                  <a:cubicBezTo>
                    <a:pt x="932" y="25263"/>
                    <a:pt x="1714" y="25334"/>
                    <a:pt x="2461" y="25476"/>
                  </a:cubicBezTo>
                  <a:cubicBezTo>
                    <a:pt x="3166" y="25617"/>
                    <a:pt x="3872" y="25818"/>
                    <a:pt x="4547" y="26010"/>
                  </a:cubicBezTo>
                  <a:cubicBezTo>
                    <a:pt x="5394" y="26232"/>
                    <a:pt x="6251" y="26484"/>
                    <a:pt x="7128" y="26615"/>
                  </a:cubicBezTo>
                  <a:cubicBezTo>
                    <a:pt x="7712" y="26701"/>
                    <a:pt x="8299" y="26738"/>
                    <a:pt x="8885" y="26738"/>
                  </a:cubicBezTo>
                  <a:cubicBezTo>
                    <a:pt x="10495" y="26738"/>
                    <a:pt x="12107" y="26462"/>
                    <a:pt x="13681" y="26181"/>
                  </a:cubicBezTo>
                  <a:cubicBezTo>
                    <a:pt x="13802" y="26575"/>
                    <a:pt x="14104" y="26978"/>
                    <a:pt x="14608" y="27341"/>
                  </a:cubicBezTo>
                  <a:cubicBezTo>
                    <a:pt x="16332" y="28621"/>
                    <a:pt x="18641" y="29266"/>
                    <a:pt x="21444" y="29266"/>
                  </a:cubicBezTo>
                  <a:cubicBezTo>
                    <a:pt x="21534" y="29266"/>
                    <a:pt x="21615" y="29266"/>
                    <a:pt x="21726" y="29226"/>
                  </a:cubicBezTo>
                  <a:cubicBezTo>
                    <a:pt x="22149" y="29206"/>
                    <a:pt x="22653" y="29196"/>
                    <a:pt x="23127" y="29045"/>
                  </a:cubicBezTo>
                  <a:cubicBezTo>
                    <a:pt x="23782" y="28843"/>
                    <a:pt x="24246" y="28440"/>
                    <a:pt x="24367" y="27976"/>
                  </a:cubicBezTo>
                  <a:cubicBezTo>
                    <a:pt x="24438" y="27714"/>
                    <a:pt x="24438" y="27290"/>
                    <a:pt x="24004" y="26817"/>
                  </a:cubicBezTo>
                  <a:cubicBezTo>
                    <a:pt x="23430" y="26171"/>
                    <a:pt x="22542" y="25698"/>
                    <a:pt x="21383" y="25425"/>
                  </a:cubicBezTo>
                  <a:cubicBezTo>
                    <a:pt x="20559" y="25232"/>
                    <a:pt x="19726" y="25156"/>
                    <a:pt x="18890" y="25156"/>
                  </a:cubicBezTo>
                  <a:cubicBezTo>
                    <a:pt x="17279" y="25156"/>
                    <a:pt x="15657" y="25439"/>
                    <a:pt x="14064" y="25718"/>
                  </a:cubicBezTo>
                  <a:cubicBezTo>
                    <a:pt x="14165" y="25204"/>
                    <a:pt x="14780" y="24941"/>
                    <a:pt x="15365" y="24740"/>
                  </a:cubicBezTo>
                  <a:cubicBezTo>
                    <a:pt x="17028" y="24145"/>
                    <a:pt x="18318" y="23439"/>
                    <a:pt x="19327" y="22582"/>
                  </a:cubicBezTo>
                  <a:cubicBezTo>
                    <a:pt x="20284" y="21766"/>
                    <a:pt x="20990" y="20758"/>
                    <a:pt x="21534" y="19397"/>
                  </a:cubicBezTo>
                  <a:cubicBezTo>
                    <a:pt x="22089" y="18036"/>
                    <a:pt x="21746" y="16594"/>
                    <a:pt x="21434" y="15213"/>
                  </a:cubicBezTo>
                  <a:lnTo>
                    <a:pt x="21383" y="14991"/>
                  </a:lnTo>
                  <a:cubicBezTo>
                    <a:pt x="20829" y="12562"/>
                    <a:pt x="21182" y="10707"/>
                    <a:pt x="22482" y="9325"/>
                  </a:cubicBezTo>
                  <a:cubicBezTo>
                    <a:pt x="22734" y="9063"/>
                    <a:pt x="23026" y="8811"/>
                    <a:pt x="23299" y="8569"/>
                  </a:cubicBezTo>
                  <a:cubicBezTo>
                    <a:pt x="23490" y="8408"/>
                    <a:pt x="23682" y="8227"/>
                    <a:pt x="23863" y="8055"/>
                  </a:cubicBezTo>
                  <a:cubicBezTo>
                    <a:pt x="25970" y="6049"/>
                    <a:pt x="26888" y="2813"/>
                    <a:pt x="2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5515350" y="1266150"/>
              <a:ext cx="798975" cy="758400"/>
            </a:xfrm>
            <a:custGeom>
              <a:rect b="b" l="l" r="r" t="t"/>
              <a:pathLst>
                <a:path extrusionOk="0" h="30336" w="31959">
                  <a:moveTo>
                    <a:pt x="24525" y="26517"/>
                  </a:moveTo>
                  <a:cubicBezTo>
                    <a:pt x="26074" y="26517"/>
                    <a:pt x="27574" y="26752"/>
                    <a:pt x="28934" y="27432"/>
                  </a:cubicBezTo>
                  <a:cubicBezTo>
                    <a:pt x="29408" y="27674"/>
                    <a:pt x="29912" y="28117"/>
                    <a:pt x="29801" y="28551"/>
                  </a:cubicBezTo>
                  <a:cubicBezTo>
                    <a:pt x="29761" y="28702"/>
                    <a:pt x="29640" y="28874"/>
                    <a:pt x="29438" y="29035"/>
                  </a:cubicBezTo>
                  <a:cubicBezTo>
                    <a:pt x="28790" y="29563"/>
                    <a:pt x="27908" y="29824"/>
                    <a:pt x="26710" y="29824"/>
                  </a:cubicBezTo>
                  <a:cubicBezTo>
                    <a:pt x="26398" y="29824"/>
                    <a:pt x="26064" y="29806"/>
                    <a:pt x="25708" y="29771"/>
                  </a:cubicBezTo>
                  <a:cubicBezTo>
                    <a:pt x="23631" y="29579"/>
                    <a:pt x="21827" y="29035"/>
                    <a:pt x="20365" y="28158"/>
                  </a:cubicBezTo>
                  <a:cubicBezTo>
                    <a:pt x="20103" y="27996"/>
                    <a:pt x="19881" y="27865"/>
                    <a:pt x="19750" y="27674"/>
                  </a:cubicBezTo>
                  <a:cubicBezTo>
                    <a:pt x="19619" y="27513"/>
                    <a:pt x="19548" y="27291"/>
                    <a:pt x="19518" y="27069"/>
                  </a:cubicBezTo>
                  <a:cubicBezTo>
                    <a:pt x="19679" y="27039"/>
                    <a:pt x="19861" y="27008"/>
                    <a:pt x="20022" y="26978"/>
                  </a:cubicBezTo>
                  <a:cubicBezTo>
                    <a:pt x="21515" y="26732"/>
                    <a:pt x="23043" y="26517"/>
                    <a:pt x="24525" y="26517"/>
                  </a:cubicBezTo>
                  <a:close/>
                  <a:moveTo>
                    <a:pt x="28430" y="1"/>
                  </a:moveTo>
                  <a:cubicBezTo>
                    <a:pt x="28289" y="1"/>
                    <a:pt x="28178" y="112"/>
                    <a:pt x="28178" y="253"/>
                  </a:cubicBezTo>
                  <a:cubicBezTo>
                    <a:pt x="28178" y="394"/>
                    <a:pt x="28289" y="505"/>
                    <a:pt x="28430" y="505"/>
                  </a:cubicBezTo>
                  <a:lnTo>
                    <a:pt x="30265" y="505"/>
                  </a:lnTo>
                  <a:cubicBezTo>
                    <a:pt x="30799" y="505"/>
                    <a:pt x="31111" y="1271"/>
                    <a:pt x="31222" y="2007"/>
                  </a:cubicBezTo>
                  <a:cubicBezTo>
                    <a:pt x="31414" y="3237"/>
                    <a:pt x="30960" y="4578"/>
                    <a:pt x="30043" y="5434"/>
                  </a:cubicBezTo>
                  <a:cubicBezTo>
                    <a:pt x="29640" y="5807"/>
                    <a:pt x="29146" y="6100"/>
                    <a:pt x="28631" y="6402"/>
                  </a:cubicBezTo>
                  <a:cubicBezTo>
                    <a:pt x="28188" y="6654"/>
                    <a:pt x="27744" y="6916"/>
                    <a:pt x="27341" y="7239"/>
                  </a:cubicBezTo>
                  <a:cubicBezTo>
                    <a:pt x="25970" y="8368"/>
                    <a:pt x="25153" y="10253"/>
                    <a:pt x="25103" y="12431"/>
                  </a:cubicBezTo>
                  <a:cubicBezTo>
                    <a:pt x="25073" y="13439"/>
                    <a:pt x="25305" y="14427"/>
                    <a:pt x="25526" y="15375"/>
                  </a:cubicBezTo>
                  <a:cubicBezTo>
                    <a:pt x="25748" y="16282"/>
                    <a:pt x="25950" y="17139"/>
                    <a:pt x="25930" y="18006"/>
                  </a:cubicBezTo>
                  <a:cubicBezTo>
                    <a:pt x="25920" y="19478"/>
                    <a:pt x="25264" y="21121"/>
                    <a:pt x="24307" y="22099"/>
                  </a:cubicBezTo>
                  <a:cubicBezTo>
                    <a:pt x="23682" y="22744"/>
                    <a:pt x="22905" y="23167"/>
                    <a:pt x="22089" y="23621"/>
                  </a:cubicBezTo>
                  <a:cubicBezTo>
                    <a:pt x="21514" y="23954"/>
                    <a:pt x="20919" y="24287"/>
                    <a:pt x="20375" y="24700"/>
                  </a:cubicBezTo>
                  <a:cubicBezTo>
                    <a:pt x="19780" y="25154"/>
                    <a:pt x="19407" y="25607"/>
                    <a:pt x="19195" y="26111"/>
                  </a:cubicBezTo>
                  <a:cubicBezTo>
                    <a:pt x="19115" y="26303"/>
                    <a:pt x="19064" y="26484"/>
                    <a:pt x="19044" y="26676"/>
                  </a:cubicBezTo>
                  <a:cubicBezTo>
                    <a:pt x="19004" y="26676"/>
                    <a:pt x="18974" y="26686"/>
                    <a:pt x="18943" y="26686"/>
                  </a:cubicBezTo>
                  <a:cubicBezTo>
                    <a:pt x="17505" y="26939"/>
                    <a:pt x="16026" y="27201"/>
                    <a:pt x="14608" y="27201"/>
                  </a:cubicBezTo>
                  <a:cubicBezTo>
                    <a:pt x="14446" y="27201"/>
                    <a:pt x="14285" y="27197"/>
                    <a:pt x="14125" y="27190"/>
                  </a:cubicBezTo>
                  <a:cubicBezTo>
                    <a:pt x="12794" y="27129"/>
                    <a:pt x="11493" y="26666"/>
                    <a:pt x="10233" y="26202"/>
                  </a:cubicBezTo>
                  <a:cubicBezTo>
                    <a:pt x="9618" y="25970"/>
                    <a:pt x="8983" y="25728"/>
                    <a:pt x="8338" y="25557"/>
                  </a:cubicBezTo>
                  <a:cubicBezTo>
                    <a:pt x="6325" y="24983"/>
                    <a:pt x="4247" y="24868"/>
                    <a:pt x="2195" y="24868"/>
                  </a:cubicBezTo>
                  <a:cubicBezTo>
                    <a:pt x="1544" y="24868"/>
                    <a:pt x="896" y="24879"/>
                    <a:pt x="253" y="24891"/>
                  </a:cubicBezTo>
                  <a:cubicBezTo>
                    <a:pt x="112" y="24891"/>
                    <a:pt x="1" y="25002"/>
                    <a:pt x="1" y="25143"/>
                  </a:cubicBezTo>
                  <a:cubicBezTo>
                    <a:pt x="1" y="25274"/>
                    <a:pt x="112" y="25395"/>
                    <a:pt x="253" y="25395"/>
                  </a:cubicBezTo>
                  <a:cubicBezTo>
                    <a:pt x="919" y="25383"/>
                    <a:pt x="1591" y="25370"/>
                    <a:pt x="2265" y="25370"/>
                  </a:cubicBezTo>
                  <a:cubicBezTo>
                    <a:pt x="4253" y="25370"/>
                    <a:pt x="6259" y="25481"/>
                    <a:pt x="8187" y="26031"/>
                  </a:cubicBezTo>
                  <a:cubicBezTo>
                    <a:pt x="8812" y="26212"/>
                    <a:pt x="9437" y="26434"/>
                    <a:pt x="10042" y="26666"/>
                  </a:cubicBezTo>
                  <a:cubicBezTo>
                    <a:pt x="11332" y="27140"/>
                    <a:pt x="12663" y="27623"/>
                    <a:pt x="14084" y="27684"/>
                  </a:cubicBezTo>
                  <a:cubicBezTo>
                    <a:pt x="14225" y="27689"/>
                    <a:pt x="14367" y="27692"/>
                    <a:pt x="14509" y="27692"/>
                  </a:cubicBezTo>
                  <a:cubicBezTo>
                    <a:pt x="15991" y="27692"/>
                    <a:pt x="17523" y="27418"/>
                    <a:pt x="19004" y="27170"/>
                  </a:cubicBezTo>
                  <a:lnTo>
                    <a:pt x="19014" y="27170"/>
                  </a:lnTo>
                  <a:cubicBezTo>
                    <a:pt x="19054" y="27472"/>
                    <a:pt x="19165" y="27765"/>
                    <a:pt x="19347" y="27986"/>
                  </a:cubicBezTo>
                  <a:cubicBezTo>
                    <a:pt x="19548" y="28248"/>
                    <a:pt x="19820" y="28440"/>
                    <a:pt x="20103" y="28601"/>
                  </a:cubicBezTo>
                  <a:cubicBezTo>
                    <a:pt x="21635" y="29509"/>
                    <a:pt x="23500" y="30083"/>
                    <a:pt x="25658" y="30285"/>
                  </a:cubicBezTo>
                  <a:cubicBezTo>
                    <a:pt x="25970" y="30305"/>
                    <a:pt x="26323" y="30335"/>
                    <a:pt x="26686" y="30335"/>
                  </a:cubicBezTo>
                  <a:cubicBezTo>
                    <a:pt x="27694" y="30335"/>
                    <a:pt x="28843" y="30154"/>
                    <a:pt x="29751" y="29488"/>
                  </a:cubicBezTo>
                  <a:cubicBezTo>
                    <a:pt x="30053" y="29247"/>
                    <a:pt x="30234" y="29005"/>
                    <a:pt x="30295" y="28742"/>
                  </a:cubicBezTo>
                  <a:cubicBezTo>
                    <a:pt x="30486" y="27996"/>
                    <a:pt x="29831" y="27381"/>
                    <a:pt x="29156" y="27039"/>
                  </a:cubicBezTo>
                  <a:cubicBezTo>
                    <a:pt x="27711" y="26319"/>
                    <a:pt x="26133" y="26071"/>
                    <a:pt x="24515" y="26071"/>
                  </a:cubicBezTo>
                  <a:cubicBezTo>
                    <a:pt x="23005" y="26071"/>
                    <a:pt x="21460" y="26287"/>
                    <a:pt x="19951" y="26535"/>
                  </a:cubicBezTo>
                  <a:cubicBezTo>
                    <a:pt x="19820" y="26565"/>
                    <a:pt x="19679" y="26575"/>
                    <a:pt x="19558" y="26605"/>
                  </a:cubicBezTo>
                  <a:cubicBezTo>
                    <a:pt x="19578" y="26514"/>
                    <a:pt x="19609" y="26414"/>
                    <a:pt x="19649" y="26323"/>
                  </a:cubicBezTo>
                  <a:cubicBezTo>
                    <a:pt x="19820" y="25910"/>
                    <a:pt x="20163" y="25506"/>
                    <a:pt x="20677" y="25113"/>
                  </a:cubicBezTo>
                  <a:cubicBezTo>
                    <a:pt x="21181" y="24740"/>
                    <a:pt x="21766" y="24407"/>
                    <a:pt x="22331" y="24095"/>
                  </a:cubicBezTo>
                  <a:cubicBezTo>
                    <a:pt x="23147" y="23641"/>
                    <a:pt x="23994" y="23178"/>
                    <a:pt x="24659" y="22482"/>
                  </a:cubicBezTo>
                  <a:cubicBezTo>
                    <a:pt x="25708" y="21423"/>
                    <a:pt x="26424" y="19629"/>
                    <a:pt x="26434" y="18046"/>
                  </a:cubicBezTo>
                  <a:cubicBezTo>
                    <a:pt x="26454" y="17109"/>
                    <a:pt x="26232" y="16181"/>
                    <a:pt x="26020" y="15284"/>
                  </a:cubicBezTo>
                  <a:cubicBezTo>
                    <a:pt x="25809" y="14367"/>
                    <a:pt x="25577" y="13419"/>
                    <a:pt x="25607" y="12471"/>
                  </a:cubicBezTo>
                  <a:cubicBezTo>
                    <a:pt x="25658" y="10445"/>
                    <a:pt x="26414" y="8691"/>
                    <a:pt x="27674" y="7662"/>
                  </a:cubicBezTo>
                  <a:cubicBezTo>
                    <a:pt x="28047" y="7360"/>
                    <a:pt x="28480" y="7098"/>
                    <a:pt x="28894" y="6856"/>
                  </a:cubicBezTo>
                  <a:cubicBezTo>
                    <a:pt x="29408" y="6543"/>
                    <a:pt x="29942" y="6241"/>
                    <a:pt x="30396" y="5807"/>
                  </a:cubicBezTo>
                  <a:cubicBezTo>
                    <a:pt x="31454" y="4830"/>
                    <a:pt x="31958" y="3338"/>
                    <a:pt x="31726" y="1926"/>
                  </a:cubicBezTo>
                  <a:cubicBezTo>
                    <a:pt x="31525" y="716"/>
                    <a:pt x="30991" y="1"/>
                    <a:pt x="30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0" name="Google Shape;750;p27"/>
          <p:cNvSpPr/>
          <p:nvPr/>
        </p:nvSpPr>
        <p:spPr>
          <a:xfrm>
            <a:off x="146002" y="2900743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1" name="Google Shape;751;p27"/>
          <p:cNvSpPr/>
          <p:nvPr/>
        </p:nvSpPr>
        <p:spPr>
          <a:xfrm flipH="1">
            <a:off x="-32349" y="4507929"/>
            <a:ext cx="9324702" cy="2221959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7"/>
          <p:cNvSpPr/>
          <p:nvPr/>
        </p:nvSpPr>
        <p:spPr>
          <a:xfrm>
            <a:off x="8430725" y="3331650"/>
            <a:ext cx="528990" cy="1652856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8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12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55" name="Google Shape;755;p28"/>
          <p:cNvSpPr txBox="1"/>
          <p:nvPr>
            <p:ph idx="1" type="subTitle"/>
          </p:nvPr>
        </p:nvSpPr>
        <p:spPr>
          <a:xfrm>
            <a:off x="713225" y="2196100"/>
            <a:ext cx="23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28"/>
          <p:cNvSpPr txBox="1"/>
          <p:nvPr>
            <p:ph idx="2" type="subTitle"/>
          </p:nvPr>
        </p:nvSpPr>
        <p:spPr>
          <a:xfrm>
            <a:off x="713225" y="1948950"/>
            <a:ext cx="2388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57" name="Google Shape;757;p28"/>
          <p:cNvSpPr txBox="1"/>
          <p:nvPr>
            <p:ph idx="3" type="subTitle"/>
          </p:nvPr>
        </p:nvSpPr>
        <p:spPr>
          <a:xfrm>
            <a:off x="3320350" y="2196100"/>
            <a:ext cx="23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58" name="Google Shape;758;p28"/>
          <p:cNvSpPr txBox="1"/>
          <p:nvPr>
            <p:ph idx="4" type="subTitle"/>
          </p:nvPr>
        </p:nvSpPr>
        <p:spPr>
          <a:xfrm>
            <a:off x="3320350" y="1948950"/>
            <a:ext cx="2388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59" name="Google Shape;759;p28"/>
          <p:cNvSpPr txBox="1"/>
          <p:nvPr>
            <p:ph idx="5" type="subTitle"/>
          </p:nvPr>
        </p:nvSpPr>
        <p:spPr>
          <a:xfrm>
            <a:off x="5927475" y="2196100"/>
            <a:ext cx="23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28"/>
          <p:cNvSpPr txBox="1"/>
          <p:nvPr>
            <p:ph idx="6" type="subTitle"/>
          </p:nvPr>
        </p:nvSpPr>
        <p:spPr>
          <a:xfrm>
            <a:off x="5927475" y="1948950"/>
            <a:ext cx="2388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1" name="Google Shape;761;p28"/>
          <p:cNvSpPr txBox="1"/>
          <p:nvPr>
            <p:ph idx="7" type="subTitle"/>
          </p:nvPr>
        </p:nvSpPr>
        <p:spPr>
          <a:xfrm>
            <a:off x="713225" y="3922304"/>
            <a:ext cx="23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28"/>
          <p:cNvSpPr txBox="1"/>
          <p:nvPr>
            <p:ph idx="8" type="subTitle"/>
          </p:nvPr>
        </p:nvSpPr>
        <p:spPr>
          <a:xfrm>
            <a:off x="713225" y="3675154"/>
            <a:ext cx="2388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3" name="Google Shape;763;p28"/>
          <p:cNvSpPr txBox="1"/>
          <p:nvPr>
            <p:ph idx="9" type="subTitle"/>
          </p:nvPr>
        </p:nvSpPr>
        <p:spPr>
          <a:xfrm>
            <a:off x="3320350" y="3922304"/>
            <a:ext cx="23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28"/>
          <p:cNvSpPr txBox="1"/>
          <p:nvPr>
            <p:ph idx="13" type="subTitle"/>
          </p:nvPr>
        </p:nvSpPr>
        <p:spPr>
          <a:xfrm>
            <a:off x="3320350" y="3675154"/>
            <a:ext cx="2388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5" name="Google Shape;765;p28"/>
          <p:cNvSpPr txBox="1"/>
          <p:nvPr>
            <p:ph idx="14" type="subTitle"/>
          </p:nvPr>
        </p:nvSpPr>
        <p:spPr>
          <a:xfrm>
            <a:off x="5927475" y="3922304"/>
            <a:ext cx="23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28"/>
          <p:cNvSpPr txBox="1"/>
          <p:nvPr>
            <p:ph idx="15" type="subTitle"/>
          </p:nvPr>
        </p:nvSpPr>
        <p:spPr>
          <a:xfrm>
            <a:off x="5927475" y="3675154"/>
            <a:ext cx="23889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7" name="Google Shape;767;p28"/>
          <p:cNvSpPr/>
          <p:nvPr/>
        </p:nvSpPr>
        <p:spPr>
          <a:xfrm flipH="1">
            <a:off x="-416125" y="4514821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4127" y="3469246"/>
            <a:ext cx="554701" cy="1518466"/>
          </a:xfrm>
          <a:custGeom>
            <a:rect b="b" l="l" r="r" t="t"/>
            <a:pathLst>
              <a:path extrusionOk="0" h="7676" w="2804">
                <a:moveTo>
                  <a:pt x="1422" y="1"/>
                </a:moveTo>
                <a:cubicBezTo>
                  <a:pt x="1350" y="1"/>
                  <a:pt x="1288" y="49"/>
                  <a:pt x="1251" y="123"/>
                </a:cubicBezTo>
                <a:cubicBezTo>
                  <a:pt x="1211" y="184"/>
                  <a:pt x="1211" y="274"/>
                  <a:pt x="1211" y="345"/>
                </a:cubicBezTo>
                <a:cubicBezTo>
                  <a:pt x="1221" y="1030"/>
                  <a:pt x="1241" y="1736"/>
                  <a:pt x="1301" y="2401"/>
                </a:cubicBezTo>
                <a:cubicBezTo>
                  <a:pt x="1271" y="2351"/>
                  <a:pt x="1211" y="2280"/>
                  <a:pt x="1160" y="2250"/>
                </a:cubicBezTo>
                <a:cubicBezTo>
                  <a:pt x="1135" y="2225"/>
                  <a:pt x="1103" y="2214"/>
                  <a:pt x="1069" y="2214"/>
                </a:cubicBezTo>
                <a:cubicBezTo>
                  <a:pt x="1007" y="2214"/>
                  <a:pt x="941" y="2252"/>
                  <a:pt x="908" y="2311"/>
                </a:cubicBezTo>
                <a:cubicBezTo>
                  <a:pt x="858" y="2381"/>
                  <a:pt x="858" y="2492"/>
                  <a:pt x="878" y="2593"/>
                </a:cubicBezTo>
                <a:cubicBezTo>
                  <a:pt x="878" y="2684"/>
                  <a:pt x="888" y="2795"/>
                  <a:pt x="908" y="2885"/>
                </a:cubicBezTo>
                <a:cubicBezTo>
                  <a:pt x="918" y="2905"/>
                  <a:pt x="918" y="2926"/>
                  <a:pt x="908" y="2936"/>
                </a:cubicBezTo>
                <a:cubicBezTo>
                  <a:pt x="898" y="2956"/>
                  <a:pt x="878" y="2956"/>
                  <a:pt x="848" y="2966"/>
                </a:cubicBezTo>
                <a:cubicBezTo>
                  <a:pt x="737" y="2986"/>
                  <a:pt x="717" y="3137"/>
                  <a:pt x="737" y="3258"/>
                </a:cubicBezTo>
                <a:cubicBezTo>
                  <a:pt x="777" y="3631"/>
                  <a:pt x="807" y="4055"/>
                  <a:pt x="939" y="4408"/>
                </a:cubicBezTo>
                <a:cubicBezTo>
                  <a:pt x="697" y="4004"/>
                  <a:pt x="596" y="3551"/>
                  <a:pt x="445" y="3107"/>
                </a:cubicBezTo>
                <a:cubicBezTo>
                  <a:pt x="394" y="2956"/>
                  <a:pt x="283" y="2795"/>
                  <a:pt x="122" y="2744"/>
                </a:cubicBezTo>
                <a:cubicBezTo>
                  <a:pt x="1" y="2865"/>
                  <a:pt x="21" y="3057"/>
                  <a:pt x="51" y="3218"/>
                </a:cubicBezTo>
                <a:cubicBezTo>
                  <a:pt x="142" y="3672"/>
                  <a:pt x="324" y="4115"/>
                  <a:pt x="505" y="4539"/>
                </a:cubicBezTo>
                <a:cubicBezTo>
                  <a:pt x="626" y="4791"/>
                  <a:pt x="747" y="5033"/>
                  <a:pt x="918" y="5234"/>
                </a:cubicBezTo>
                <a:cubicBezTo>
                  <a:pt x="1100" y="5436"/>
                  <a:pt x="1352" y="5587"/>
                  <a:pt x="1614" y="5597"/>
                </a:cubicBezTo>
                <a:cubicBezTo>
                  <a:pt x="1634" y="6273"/>
                  <a:pt x="1705" y="6908"/>
                  <a:pt x="1745" y="7583"/>
                </a:cubicBezTo>
                <a:cubicBezTo>
                  <a:pt x="1793" y="7632"/>
                  <a:pt x="1894" y="7675"/>
                  <a:pt x="1978" y="7675"/>
                </a:cubicBezTo>
                <a:cubicBezTo>
                  <a:pt x="2017" y="7675"/>
                  <a:pt x="2052" y="7666"/>
                  <a:pt x="2078" y="7644"/>
                </a:cubicBezTo>
                <a:cubicBezTo>
                  <a:pt x="2148" y="7593"/>
                  <a:pt x="2148" y="7513"/>
                  <a:pt x="2148" y="7442"/>
                </a:cubicBezTo>
                <a:cubicBezTo>
                  <a:pt x="2148" y="6757"/>
                  <a:pt x="2158" y="6091"/>
                  <a:pt x="2179" y="5416"/>
                </a:cubicBezTo>
                <a:cubicBezTo>
                  <a:pt x="2299" y="5385"/>
                  <a:pt x="2400" y="5345"/>
                  <a:pt x="2481" y="5275"/>
                </a:cubicBezTo>
                <a:cubicBezTo>
                  <a:pt x="2612" y="5164"/>
                  <a:pt x="2662" y="4972"/>
                  <a:pt x="2683" y="4811"/>
                </a:cubicBezTo>
                <a:cubicBezTo>
                  <a:pt x="2783" y="4226"/>
                  <a:pt x="2804" y="3652"/>
                  <a:pt x="2733" y="3067"/>
                </a:cubicBezTo>
                <a:cubicBezTo>
                  <a:pt x="2733" y="2996"/>
                  <a:pt x="2723" y="2926"/>
                  <a:pt x="2683" y="2875"/>
                </a:cubicBezTo>
                <a:cubicBezTo>
                  <a:pt x="2651" y="2843"/>
                  <a:pt x="2611" y="2824"/>
                  <a:pt x="2573" y="2824"/>
                </a:cubicBezTo>
                <a:cubicBezTo>
                  <a:pt x="2551" y="2824"/>
                  <a:pt x="2530" y="2830"/>
                  <a:pt x="2511" y="2845"/>
                </a:cubicBezTo>
                <a:cubicBezTo>
                  <a:pt x="2471" y="2865"/>
                  <a:pt x="2461" y="2905"/>
                  <a:pt x="2451" y="2946"/>
                </a:cubicBezTo>
                <a:cubicBezTo>
                  <a:pt x="2370" y="3208"/>
                  <a:pt x="2380" y="3480"/>
                  <a:pt x="2380" y="3762"/>
                </a:cubicBezTo>
                <a:cubicBezTo>
                  <a:pt x="2380" y="4166"/>
                  <a:pt x="2320" y="4609"/>
                  <a:pt x="2259" y="5012"/>
                </a:cubicBezTo>
                <a:cubicBezTo>
                  <a:pt x="2259" y="4085"/>
                  <a:pt x="2249" y="3178"/>
                  <a:pt x="2219" y="2260"/>
                </a:cubicBezTo>
                <a:cubicBezTo>
                  <a:pt x="2219" y="2190"/>
                  <a:pt x="2209" y="2099"/>
                  <a:pt x="2168" y="2038"/>
                </a:cubicBezTo>
                <a:cubicBezTo>
                  <a:pt x="2139" y="1986"/>
                  <a:pt x="2076" y="1956"/>
                  <a:pt x="2021" y="1956"/>
                </a:cubicBezTo>
                <a:cubicBezTo>
                  <a:pt x="2001" y="1956"/>
                  <a:pt x="1983" y="1960"/>
                  <a:pt x="1967" y="1968"/>
                </a:cubicBezTo>
                <a:cubicBezTo>
                  <a:pt x="1896" y="2008"/>
                  <a:pt x="1896" y="2109"/>
                  <a:pt x="1896" y="2190"/>
                </a:cubicBezTo>
                <a:cubicBezTo>
                  <a:pt x="1906" y="2744"/>
                  <a:pt x="1856" y="3319"/>
                  <a:pt x="1866" y="3873"/>
                </a:cubicBezTo>
                <a:cubicBezTo>
                  <a:pt x="1765" y="2674"/>
                  <a:pt x="1674" y="1464"/>
                  <a:pt x="1574" y="274"/>
                </a:cubicBezTo>
                <a:cubicBezTo>
                  <a:pt x="1574" y="173"/>
                  <a:pt x="1543" y="32"/>
                  <a:pt x="1443" y="2"/>
                </a:cubicBezTo>
                <a:cubicBezTo>
                  <a:pt x="1436" y="1"/>
                  <a:pt x="1429" y="1"/>
                  <a:pt x="14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-700850" y="232688"/>
            <a:ext cx="1414086" cy="1244565"/>
          </a:xfrm>
          <a:custGeom>
            <a:rect b="b" l="l" r="r" t="t"/>
            <a:pathLst>
              <a:path extrusionOk="0" h="12077" w="13722">
                <a:moveTo>
                  <a:pt x="6864" y="0"/>
                </a:moveTo>
                <a:cubicBezTo>
                  <a:pt x="4521" y="0"/>
                  <a:pt x="2291" y="1373"/>
                  <a:pt x="1311" y="3664"/>
                </a:cubicBezTo>
                <a:cubicBezTo>
                  <a:pt x="1" y="6728"/>
                  <a:pt x="1412" y="10277"/>
                  <a:pt x="4477" y="11588"/>
                </a:cubicBezTo>
                <a:cubicBezTo>
                  <a:pt x="5253" y="11920"/>
                  <a:pt x="6060" y="12077"/>
                  <a:pt x="6855" y="12077"/>
                </a:cubicBezTo>
                <a:cubicBezTo>
                  <a:pt x="9196" y="12077"/>
                  <a:pt x="11425" y="10710"/>
                  <a:pt x="12411" y="8422"/>
                </a:cubicBezTo>
                <a:cubicBezTo>
                  <a:pt x="13721" y="5357"/>
                  <a:pt x="12300" y="1809"/>
                  <a:pt x="9235" y="488"/>
                </a:cubicBezTo>
                <a:cubicBezTo>
                  <a:pt x="8461" y="157"/>
                  <a:pt x="7656" y="0"/>
                  <a:pt x="6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/>
          <p:nvPr>
            <p:ph hasCustomPrompt="1" type="title"/>
          </p:nvPr>
        </p:nvSpPr>
        <p:spPr>
          <a:xfrm>
            <a:off x="713225" y="539500"/>
            <a:ext cx="4489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2" name="Google Shape;772;p29"/>
          <p:cNvSpPr txBox="1"/>
          <p:nvPr>
            <p:ph idx="1" type="subTitle"/>
          </p:nvPr>
        </p:nvSpPr>
        <p:spPr>
          <a:xfrm>
            <a:off x="713225" y="1297499"/>
            <a:ext cx="4489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73" name="Google Shape;773;p29"/>
          <p:cNvSpPr txBox="1"/>
          <p:nvPr>
            <p:ph hasCustomPrompt="1" idx="2" type="title"/>
          </p:nvPr>
        </p:nvSpPr>
        <p:spPr>
          <a:xfrm>
            <a:off x="713225" y="1837204"/>
            <a:ext cx="4489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4" name="Google Shape;774;p29"/>
          <p:cNvSpPr txBox="1"/>
          <p:nvPr>
            <p:ph idx="3" type="subTitle"/>
          </p:nvPr>
        </p:nvSpPr>
        <p:spPr>
          <a:xfrm>
            <a:off x="713225" y="2597775"/>
            <a:ext cx="4489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75" name="Google Shape;775;p29"/>
          <p:cNvSpPr txBox="1"/>
          <p:nvPr>
            <p:ph hasCustomPrompt="1" idx="4" type="title"/>
          </p:nvPr>
        </p:nvSpPr>
        <p:spPr>
          <a:xfrm>
            <a:off x="713225" y="3134908"/>
            <a:ext cx="4489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6" name="Google Shape;776;p29"/>
          <p:cNvSpPr txBox="1"/>
          <p:nvPr>
            <p:ph idx="5" type="subTitle"/>
          </p:nvPr>
        </p:nvSpPr>
        <p:spPr>
          <a:xfrm>
            <a:off x="713225" y="3898050"/>
            <a:ext cx="4489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77" name="Google Shape;777;p29"/>
          <p:cNvSpPr/>
          <p:nvPr/>
        </p:nvSpPr>
        <p:spPr>
          <a:xfrm>
            <a:off x="-32349" y="4443133"/>
            <a:ext cx="9324702" cy="2221959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flipH="1" rot="2700000">
            <a:off x="8125868" y="-670668"/>
            <a:ext cx="1701216" cy="1601194"/>
            <a:chOff x="5515350" y="1266150"/>
            <a:chExt cx="805775" cy="758400"/>
          </a:xfrm>
        </p:grpSpPr>
        <p:sp>
          <p:nvSpPr>
            <p:cNvPr id="779" name="Google Shape;779;p29"/>
            <p:cNvSpPr/>
            <p:nvPr/>
          </p:nvSpPr>
          <p:spPr>
            <a:xfrm>
              <a:off x="5648925" y="1292875"/>
              <a:ext cx="672200" cy="731675"/>
            </a:xfrm>
            <a:custGeom>
              <a:rect b="b" l="l" r="r" t="t"/>
              <a:pathLst>
                <a:path extrusionOk="0" h="29267" w="26888">
                  <a:moveTo>
                    <a:pt x="18856" y="25556"/>
                  </a:moveTo>
                  <a:cubicBezTo>
                    <a:pt x="19673" y="25556"/>
                    <a:pt x="20484" y="25631"/>
                    <a:pt x="21282" y="25818"/>
                  </a:cubicBezTo>
                  <a:cubicBezTo>
                    <a:pt x="22371" y="26071"/>
                    <a:pt x="23188" y="26504"/>
                    <a:pt x="23712" y="27089"/>
                  </a:cubicBezTo>
                  <a:cubicBezTo>
                    <a:pt x="23964" y="27381"/>
                    <a:pt x="24065" y="27663"/>
                    <a:pt x="23994" y="27915"/>
                  </a:cubicBezTo>
                  <a:cubicBezTo>
                    <a:pt x="23893" y="28258"/>
                    <a:pt x="23530" y="28561"/>
                    <a:pt x="22986" y="28732"/>
                  </a:cubicBezTo>
                  <a:cubicBezTo>
                    <a:pt x="22573" y="28853"/>
                    <a:pt x="22099" y="28883"/>
                    <a:pt x="21696" y="28883"/>
                  </a:cubicBezTo>
                  <a:cubicBezTo>
                    <a:pt x="21608" y="28884"/>
                    <a:pt x="21521" y="28885"/>
                    <a:pt x="21435" y="28885"/>
                  </a:cubicBezTo>
                  <a:cubicBezTo>
                    <a:pt x="18711" y="28885"/>
                    <a:pt x="16491" y="28270"/>
                    <a:pt x="14830" y="27048"/>
                  </a:cubicBezTo>
                  <a:cubicBezTo>
                    <a:pt x="14568" y="26857"/>
                    <a:pt x="14185" y="26514"/>
                    <a:pt x="14064" y="26121"/>
                  </a:cubicBezTo>
                  <a:cubicBezTo>
                    <a:pt x="15645" y="25841"/>
                    <a:pt x="17260" y="25556"/>
                    <a:pt x="18856" y="25556"/>
                  </a:cubicBezTo>
                  <a:close/>
                  <a:moveTo>
                    <a:pt x="26131" y="0"/>
                  </a:moveTo>
                  <a:lnTo>
                    <a:pt x="25768" y="101"/>
                  </a:lnTo>
                  <a:cubicBezTo>
                    <a:pt x="26484" y="2783"/>
                    <a:pt x="25617" y="5868"/>
                    <a:pt x="23601" y="7783"/>
                  </a:cubicBezTo>
                  <a:cubicBezTo>
                    <a:pt x="23420" y="7964"/>
                    <a:pt x="23238" y="8126"/>
                    <a:pt x="23047" y="8287"/>
                  </a:cubicBezTo>
                  <a:cubicBezTo>
                    <a:pt x="22764" y="8529"/>
                    <a:pt x="22462" y="8781"/>
                    <a:pt x="22200" y="9073"/>
                  </a:cubicBezTo>
                  <a:cubicBezTo>
                    <a:pt x="20829" y="10535"/>
                    <a:pt x="20425" y="12562"/>
                    <a:pt x="21000" y="15082"/>
                  </a:cubicBezTo>
                  <a:lnTo>
                    <a:pt x="21050" y="15314"/>
                  </a:lnTo>
                  <a:cubicBezTo>
                    <a:pt x="21363" y="16644"/>
                    <a:pt x="21675" y="18016"/>
                    <a:pt x="21171" y="19266"/>
                  </a:cubicBezTo>
                  <a:cubicBezTo>
                    <a:pt x="20657" y="20566"/>
                    <a:pt x="19982" y="21524"/>
                    <a:pt x="19075" y="22300"/>
                  </a:cubicBezTo>
                  <a:cubicBezTo>
                    <a:pt x="18097" y="23137"/>
                    <a:pt x="16847" y="23812"/>
                    <a:pt x="15223" y="24397"/>
                  </a:cubicBezTo>
                  <a:cubicBezTo>
                    <a:pt x="14538" y="24639"/>
                    <a:pt x="13822" y="24951"/>
                    <a:pt x="13671" y="25657"/>
                  </a:cubicBezTo>
                  <a:cubicBezTo>
                    <a:pt x="13661" y="25708"/>
                    <a:pt x="13651" y="25758"/>
                    <a:pt x="13651" y="25808"/>
                  </a:cubicBezTo>
                  <a:cubicBezTo>
                    <a:pt x="12080" y="26097"/>
                    <a:pt x="10481" y="26370"/>
                    <a:pt x="8900" y="26370"/>
                  </a:cubicBezTo>
                  <a:cubicBezTo>
                    <a:pt x="8330" y="26370"/>
                    <a:pt x="7762" y="26335"/>
                    <a:pt x="7199" y="26252"/>
                  </a:cubicBezTo>
                  <a:cubicBezTo>
                    <a:pt x="6342" y="26111"/>
                    <a:pt x="5485" y="25869"/>
                    <a:pt x="4658" y="25647"/>
                  </a:cubicBezTo>
                  <a:cubicBezTo>
                    <a:pt x="3973" y="25456"/>
                    <a:pt x="3247" y="25254"/>
                    <a:pt x="2531" y="25113"/>
                  </a:cubicBezTo>
                  <a:cubicBezTo>
                    <a:pt x="1797" y="24968"/>
                    <a:pt x="1030" y="24888"/>
                    <a:pt x="260" y="24888"/>
                  </a:cubicBezTo>
                  <a:cubicBezTo>
                    <a:pt x="174" y="24888"/>
                    <a:pt x="87" y="24889"/>
                    <a:pt x="1" y="24891"/>
                  </a:cubicBezTo>
                  <a:lnTo>
                    <a:pt x="1" y="25264"/>
                  </a:lnTo>
                  <a:cubicBezTo>
                    <a:pt x="52" y="25263"/>
                    <a:pt x="104" y="25263"/>
                    <a:pt x="156" y="25263"/>
                  </a:cubicBezTo>
                  <a:cubicBezTo>
                    <a:pt x="932" y="25263"/>
                    <a:pt x="1714" y="25334"/>
                    <a:pt x="2461" y="25476"/>
                  </a:cubicBezTo>
                  <a:cubicBezTo>
                    <a:pt x="3166" y="25617"/>
                    <a:pt x="3872" y="25818"/>
                    <a:pt x="4547" y="26010"/>
                  </a:cubicBezTo>
                  <a:cubicBezTo>
                    <a:pt x="5394" y="26232"/>
                    <a:pt x="6251" y="26484"/>
                    <a:pt x="7128" y="26615"/>
                  </a:cubicBezTo>
                  <a:cubicBezTo>
                    <a:pt x="7712" y="26701"/>
                    <a:pt x="8299" y="26738"/>
                    <a:pt x="8885" y="26738"/>
                  </a:cubicBezTo>
                  <a:cubicBezTo>
                    <a:pt x="10495" y="26738"/>
                    <a:pt x="12107" y="26462"/>
                    <a:pt x="13681" y="26181"/>
                  </a:cubicBezTo>
                  <a:cubicBezTo>
                    <a:pt x="13802" y="26575"/>
                    <a:pt x="14104" y="26978"/>
                    <a:pt x="14608" y="27341"/>
                  </a:cubicBezTo>
                  <a:cubicBezTo>
                    <a:pt x="16332" y="28621"/>
                    <a:pt x="18641" y="29266"/>
                    <a:pt x="21444" y="29266"/>
                  </a:cubicBezTo>
                  <a:cubicBezTo>
                    <a:pt x="21534" y="29266"/>
                    <a:pt x="21615" y="29266"/>
                    <a:pt x="21726" y="29226"/>
                  </a:cubicBezTo>
                  <a:cubicBezTo>
                    <a:pt x="22149" y="29206"/>
                    <a:pt x="22653" y="29196"/>
                    <a:pt x="23127" y="29045"/>
                  </a:cubicBezTo>
                  <a:cubicBezTo>
                    <a:pt x="23782" y="28843"/>
                    <a:pt x="24246" y="28440"/>
                    <a:pt x="24367" y="27976"/>
                  </a:cubicBezTo>
                  <a:cubicBezTo>
                    <a:pt x="24438" y="27714"/>
                    <a:pt x="24438" y="27290"/>
                    <a:pt x="24004" y="26817"/>
                  </a:cubicBezTo>
                  <a:cubicBezTo>
                    <a:pt x="23430" y="26171"/>
                    <a:pt x="22542" y="25698"/>
                    <a:pt x="21383" y="25425"/>
                  </a:cubicBezTo>
                  <a:cubicBezTo>
                    <a:pt x="20559" y="25232"/>
                    <a:pt x="19726" y="25156"/>
                    <a:pt x="18890" y="25156"/>
                  </a:cubicBezTo>
                  <a:cubicBezTo>
                    <a:pt x="17279" y="25156"/>
                    <a:pt x="15657" y="25439"/>
                    <a:pt x="14064" y="25718"/>
                  </a:cubicBezTo>
                  <a:cubicBezTo>
                    <a:pt x="14165" y="25204"/>
                    <a:pt x="14780" y="24941"/>
                    <a:pt x="15365" y="24740"/>
                  </a:cubicBezTo>
                  <a:cubicBezTo>
                    <a:pt x="17028" y="24145"/>
                    <a:pt x="18318" y="23439"/>
                    <a:pt x="19327" y="22582"/>
                  </a:cubicBezTo>
                  <a:cubicBezTo>
                    <a:pt x="20284" y="21766"/>
                    <a:pt x="20990" y="20758"/>
                    <a:pt x="21534" y="19397"/>
                  </a:cubicBezTo>
                  <a:cubicBezTo>
                    <a:pt x="22089" y="18036"/>
                    <a:pt x="21746" y="16594"/>
                    <a:pt x="21434" y="15213"/>
                  </a:cubicBezTo>
                  <a:lnTo>
                    <a:pt x="21383" y="14991"/>
                  </a:lnTo>
                  <a:cubicBezTo>
                    <a:pt x="20829" y="12562"/>
                    <a:pt x="21182" y="10707"/>
                    <a:pt x="22482" y="9325"/>
                  </a:cubicBezTo>
                  <a:cubicBezTo>
                    <a:pt x="22734" y="9063"/>
                    <a:pt x="23026" y="8811"/>
                    <a:pt x="23299" y="8569"/>
                  </a:cubicBezTo>
                  <a:cubicBezTo>
                    <a:pt x="23490" y="8408"/>
                    <a:pt x="23682" y="8227"/>
                    <a:pt x="23863" y="8055"/>
                  </a:cubicBezTo>
                  <a:cubicBezTo>
                    <a:pt x="25970" y="6049"/>
                    <a:pt x="26888" y="2813"/>
                    <a:pt x="2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5515350" y="1266150"/>
              <a:ext cx="798975" cy="758400"/>
            </a:xfrm>
            <a:custGeom>
              <a:rect b="b" l="l" r="r" t="t"/>
              <a:pathLst>
                <a:path extrusionOk="0" h="30336" w="31959">
                  <a:moveTo>
                    <a:pt x="24525" y="26517"/>
                  </a:moveTo>
                  <a:cubicBezTo>
                    <a:pt x="26074" y="26517"/>
                    <a:pt x="27574" y="26752"/>
                    <a:pt x="28934" y="27432"/>
                  </a:cubicBezTo>
                  <a:cubicBezTo>
                    <a:pt x="29408" y="27674"/>
                    <a:pt x="29912" y="28117"/>
                    <a:pt x="29801" y="28551"/>
                  </a:cubicBezTo>
                  <a:cubicBezTo>
                    <a:pt x="29761" y="28702"/>
                    <a:pt x="29640" y="28874"/>
                    <a:pt x="29438" y="29035"/>
                  </a:cubicBezTo>
                  <a:cubicBezTo>
                    <a:pt x="28790" y="29563"/>
                    <a:pt x="27908" y="29824"/>
                    <a:pt x="26710" y="29824"/>
                  </a:cubicBezTo>
                  <a:cubicBezTo>
                    <a:pt x="26398" y="29824"/>
                    <a:pt x="26064" y="29806"/>
                    <a:pt x="25708" y="29771"/>
                  </a:cubicBezTo>
                  <a:cubicBezTo>
                    <a:pt x="23631" y="29579"/>
                    <a:pt x="21827" y="29035"/>
                    <a:pt x="20365" y="28158"/>
                  </a:cubicBezTo>
                  <a:cubicBezTo>
                    <a:pt x="20103" y="27996"/>
                    <a:pt x="19881" y="27865"/>
                    <a:pt x="19750" y="27674"/>
                  </a:cubicBezTo>
                  <a:cubicBezTo>
                    <a:pt x="19619" y="27513"/>
                    <a:pt x="19548" y="27291"/>
                    <a:pt x="19518" y="27069"/>
                  </a:cubicBezTo>
                  <a:cubicBezTo>
                    <a:pt x="19679" y="27039"/>
                    <a:pt x="19861" y="27008"/>
                    <a:pt x="20022" y="26978"/>
                  </a:cubicBezTo>
                  <a:cubicBezTo>
                    <a:pt x="21515" y="26732"/>
                    <a:pt x="23043" y="26517"/>
                    <a:pt x="24525" y="26517"/>
                  </a:cubicBezTo>
                  <a:close/>
                  <a:moveTo>
                    <a:pt x="28430" y="1"/>
                  </a:moveTo>
                  <a:cubicBezTo>
                    <a:pt x="28289" y="1"/>
                    <a:pt x="28178" y="112"/>
                    <a:pt x="28178" y="253"/>
                  </a:cubicBezTo>
                  <a:cubicBezTo>
                    <a:pt x="28178" y="394"/>
                    <a:pt x="28289" y="505"/>
                    <a:pt x="28430" y="505"/>
                  </a:cubicBezTo>
                  <a:lnTo>
                    <a:pt x="30265" y="505"/>
                  </a:lnTo>
                  <a:cubicBezTo>
                    <a:pt x="30799" y="505"/>
                    <a:pt x="31111" y="1271"/>
                    <a:pt x="31222" y="2007"/>
                  </a:cubicBezTo>
                  <a:cubicBezTo>
                    <a:pt x="31414" y="3237"/>
                    <a:pt x="30960" y="4578"/>
                    <a:pt x="30043" y="5434"/>
                  </a:cubicBezTo>
                  <a:cubicBezTo>
                    <a:pt x="29640" y="5807"/>
                    <a:pt x="29146" y="6100"/>
                    <a:pt x="28631" y="6402"/>
                  </a:cubicBezTo>
                  <a:cubicBezTo>
                    <a:pt x="28188" y="6654"/>
                    <a:pt x="27744" y="6916"/>
                    <a:pt x="27341" y="7239"/>
                  </a:cubicBezTo>
                  <a:cubicBezTo>
                    <a:pt x="25970" y="8368"/>
                    <a:pt x="25153" y="10253"/>
                    <a:pt x="25103" y="12431"/>
                  </a:cubicBezTo>
                  <a:cubicBezTo>
                    <a:pt x="25073" y="13439"/>
                    <a:pt x="25305" y="14427"/>
                    <a:pt x="25526" y="15375"/>
                  </a:cubicBezTo>
                  <a:cubicBezTo>
                    <a:pt x="25748" y="16282"/>
                    <a:pt x="25950" y="17139"/>
                    <a:pt x="25930" y="18006"/>
                  </a:cubicBezTo>
                  <a:cubicBezTo>
                    <a:pt x="25920" y="19478"/>
                    <a:pt x="25264" y="21121"/>
                    <a:pt x="24307" y="22099"/>
                  </a:cubicBezTo>
                  <a:cubicBezTo>
                    <a:pt x="23682" y="22744"/>
                    <a:pt x="22905" y="23167"/>
                    <a:pt x="22089" y="23621"/>
                  </a:cubicBezTo>
                  <a:cubicBezTo>
                    <a:pt x="21514" y="23954"/>
                    <a:pt x="20919" y="24287"/>
                    <a:pt x="20375" y="24700"/>
                  </a:cubicBezTo>
                  <a:cubicBezTo>
                    <a:pt x="19780" y="25154"/>
                    <a:pt x="19407" y="25607"/>
                    <a:pt x="19195" y="26111"/>
                  </a:cubicBezTo>
                  <a:cubicBezTo>
                    <a:pt x="19115" y="26303"/>
                    <a:pt x="19064" y="26484"/>
                    <a:pt x="19044" y="26676"/>
                  </a:cubicBezTo>
                  <a:cubicBezTo>
                    <a:pt x="19004" y="26676"/>
                    <a:pt x="18974" y="26686"/>
                    <a:pt x="18943" y="26686"/>
                  </a:cubicBezTo>
                  <a:cubicBezTo>
                    <a:pt x="17505" y="26939"/>
                    <a:pt x="16026" y="27201"/>
                    <a:pt x="14608" y="27201"/>
                  </a:cubicBezTo>
                  <a:cubicBezTo>
                    <a:pt x="14446" y="27201"/>
                    <a:pt x="14285" y="27197"/>
                    <a:pt x="14125" y="27190"/>
                  </a:cubicBezTo>
                  <a:cubicBezTo>
                    <a:pt x="12794" y="27129"/>
                    <a:pt x="11493" y="26666"/>
                    <a:pt x="10233" y="26202"/>
                  </a:cubicBezTo>
                  <a:cubicBezTo>
                    <a:pt x="9618" y="25970"/>
                    <a:pt x="8983" y="25728"/>
                    <a:pt x="8338" y="25557"/>
                  </a:cubicBezTo>
                  <a:cubicBezTo>
                    <a:pt x="6325" y="24983"/>
                    <a:pt x="4247" y="24868"/>
                    <a:pt x="2195" y="24868"/>
                  </a:cubicBezTo>
                  <a:cubicBezTo>
                    <a:pt x="1544" y="24868"/>
                    <a:pt x="896" y="24879"/>
                    <a:pt x="253" y="24891"/>
                  </a:cubicBezTo>
                  <a:cubicBezTo>
                    <a:pt x="112" y="24891"/>
                    <a:pt x="1" y="25002"/>
                    <a:pt x="1" y="25143"/>
                  </a:cubicBezTo>
                  <a:cubicBezTo>
                    <a:pt x="1" y="25274"/>
                    <a:pt x="112" y="25395"/>
                    <a:pt x="253" y="25395"/>
                  </a:cubicBezTo>
                  <a:cubicBezTo>
                    <a:pt x="919" y="25383"/>
                    <a:pt x="1591" y="25370"/>
                    <a:pt x="2265" y="25370"/>
                  </a:cubicBezTo>
                  <a:cubicBezTo>
                    <a:pt x="4253" y="25370"/>
                    <a:pt x="6259" y="25481"/>
                    <a:pt x="8187" y="26031"/>
                  </a:cubicBezTo>
                  <a:cubicBezTo>
                    <a:pt x="8812" y="26212"/>
                    <a:pt x="9437" y="26434"/>
                    <a:pt x="10042" y="26666"/>
                  </a:cubicBezTo>
                  <a:cubicBezTo>
                    <a:pt x="11332" y="27140"/>
                    <a:pt x="12663" y="27623"/>
                    <a:pt x="14084" y="27684"/>
                  </a:cubicBezTo>
                  <a:cubicBezTo>
                    <a:pt x="14225" y="27689"/>
                    <a:pt x="14367" y="27692"/>
                    <a:pt x="14509" y="27692"/>
                  </a:cubicBezTo>
                  <a:cubicBezTo>
                    <a:pt x="15991" y="27692"/>
                    <a:pt x="17523" y="27418"/>
                    <a:pt x="19004" y="27170"/>
                  </a:cubicBezTo>
                  <a:lnTo>
                    <a:pt x="19014" y="27170"/>
                  </a:lnTo>
                  <a:cubicBezTo>
                    <a:pt x="19054" y="27472"/>
                    <a:pt x="19165" y="27765"/>
                    <a:pt x="19347" y="27986"/>
                  </a:cubicBezTo>
                  <a:cubicBezTo>
                    <a:pt x="19548" y="28248"/>
                    <a:pt x="19820" y="28440"/>
                    <a:pt x="20103" y="28601"/>
                  </a:cubicBezTo>
                  <a:cubicBezTo>
                    <a:pt x="21635" y="29509"/>
                    <a:pt x="23500" y="30083"/>
                    <a:pt x="25658" y="30285"/>
                  </a:cubicBezTo>
                  <a:cubicBezTo>
                    <a:pt x="25970" y="30305"/>
                    <a:pt x="26323" y="30335"/>
                    <a:pt x="26686" y="30335"/>
                  </a:cubicBezTo>
                  <a:cubicBezTo>
                    <a:pt x="27694" y="30335"/>
                    <a:pt x="28843" y="30154"/>
                    <a:pt x="29751" y="29488"/>
                  </a:cubicBezTo>
                  <a:cubicBezTo>
                    <a:pt x="30053" y="29247"/>
                    <a:pt x="30234" y="29005"/>
                    <a:pt x="30295" y="28742"/>
                  </a:cubicBezTo>
                  <a:cubicBezTo>
                    <a:pt x="30486" y="27996"/>
                    <a:pt x="29831" y="27381"/>
                    <a:pt x="29156" y="27039"/>
                  </a:cubicBezTo>
                  <a:cubicBezTo>
                    <a:pt x="27711" y="26319"/>
                    <a:pt x="26133" y="26071"/>
                    <a:pt x="24515" y="26071"/>
                  </a:cubicBezTo>
                  <a:cubicBezTo>
                    <a:pt x="23005" y="26071"/>
                    <a:pt x="21460" y="26287"/>
                    <a:pt x="19951" y="26535"/>
                  </a:cubicBezTo>
                  <a:cubicBezTo>
                    <a:pt x="19820" y="26565"/>
                    <a:pt x="19679" y="26575"/>
                    <a:pt x="19558" y="26605"/>
                  </a:cubicBezTo>
                  <a:cubicBezTo>
                    <a:pt x="19578" y="26514"/>
                    <a:pt x="19609" y="26414"/>
                    <a:pt x="19649" y="26323"/>
                  </a:cubicBezTo>
                  <a:cubicBezTo>
                    <a:pt x="19820" y="25910"/>
                    <a:pt x="20163" y="25506"/>
                    <a:pt x="20677" y="25113"/>
                  </a:cubicBezTo>
                  <a:cubicBezTo>
                    <a:pt x="21181" y="24740"/>
                    <a:pt x="21766" y="24407"/>
                    <a:pt x="22331" y="24095"/>
                  </a:cubicBezTo>
                  <a:cubicBezTo>
                    <a:pt x="23147" y="23641"/>
                    <a:pt x="23994" y="23178"/>
                    <a:pt x="24659" y="22482"/>
                  </a:cubicBezTo>
                  <a:cubicBezTo>
                    <a:pt x="25708" y="21423"/>
                    <a:pt x="26424" y="19629"/>
                    <a:pt x="26434" y="18046"/>
                  </a:cubicBezTo>
                  <a:cubicBezTo>
                    <a:pt x="26454" y="17109"/>
                    <a:pt x="26232" y="16181"/>
                    <a:pt x="26020" y="15284"/>
                  </a:cubicBezTo>
                  <a:cubicBezTo>
                    <a:pt x="25809" y="14367"/>
                    <a:pt x="25577" y="13419"/>
                    <a:pt x="25607" y="12471"/>
                  </a:cubicBezTo>
                  <a:cubicBezTo>
                    <a:pt x="25658" y="10445"/>
                    <a:pt x="26414" y="8691"/>
                    <a:pt x="27674" y="7662"/>
                  </a:cubicBezTo>
                  <a:cubicBezTo>
                    <a:pt x="28047" y="7360"/>
                    <a:pt x="28480" y="7098"/>
                    <a:pt x="28894" y="6856"/>
                  </a:cubicBezTo>
                  <a:cubicBezTo>
                    <a:pt x="29408" y="6543"/>
                    <a:pt x="29942" y="6241"/>
                    <a:pt x="30396" y="5807"/>
                  </a:cubicBezTo>
                  <a:cubicBezTo>
                    <a:pt x="31454" y="4830"/>
                    <a:pt x="31958" y="3338"/>
                    <a:pt x="31726" y="1926"/>
                  </a:cubicBezTo>
                  <a:cubicBezTo>
                    <a:pt x="31525" y="716"/>
                    <a:pt x="30991" y="1"/>
                    <a:pt x="30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29"/>
          <p:cNvSpPr/>
          <p:nvPr/>
        </p:nvSpPr>
        <p:spPr>
          <a:xfrm>
            <a:off x="8307550" y="1894523"/>
            <a:ext cx="984802" cy="3077102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0"/>
          <p:cNvSpPr txBox="1"/>
          <p:nvPr>
            <p:ph hasCustomPrompt="1" type="title"/>
          </p:nvPr>
        </p:nvSpPr>
        <p:spPr>
          <a:xfrm>
            <a:off x="1392325" y="1841367"/>
            <a:ext cx="1030800" cy="51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4" name="Google Shape;784;p30"/>
          <p:cNvSpPr txBox="1"/>
          <p:nvPr>
            <p:ph hasCustomPrompt="1" idx="2" type="title"/>
          </p:nvPr>
        </p:nvSpPr>
        <p:spPr>
          <a:xfrm>
            <a:off x="4056600" y="1841367"/>
            <a:ext cx="1030800" cy="51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5" name="Google Shape;785;p30"/>
          <p:cNvSpPr txBox="1"/>
          <p:nvPr>
            <p:ph hasCustomPrompt="1" idx="3" type="title"/>
          </p:nvPr>
        </p:nvSpPr>
        <p:spPr>
          <a:xfrm>
            <a:off x="6720875" y="1841367"/>
            <a:ext cx="1030800" cy="51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6" name="Google Shape;786;p30"/>
          <p:cNvSpPr txBox="1"/>
          <p:nvPr>
            <p:ph idx="4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00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87" name="Google Shape;787;p30"/>
          <p:cNvSpPr/>
          <p:nvPr/>
        </p:nvSpPr>
        <p:spPr>
          <a:xfrm flipH="1">
            <a:off x="-32349" y="4443133"/>
            <a:ext cx="9324702" cy="2221959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0"/>
          <p:cNvSpPr/>
          <p:nvPr/>
        </p:nvSpPr>
        <p:spPr>
          <a:xfrm>
            <a:off x="175775" y="2924710"/>
            <a:ext cx="537451" cy="1679291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9" name="Google Shape;789;p30"/>
          <p:cNvSpPr txBox="1"/>
          <p:nvPr>
            <p:ph idx="1" type="subTitle"/>
          </p:nvPr>
        </p:nvSpPr>
        <p:spPr>
          <a:xfrm>
            <a:off x="761275" y="3641925"/>
            <a:ext cx="22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0" name="Google Shape;790;p30"/>
          <p:cNvSpPr txBox="1"/>
          <p:nvPr>
            <p:ph idx="5" type="subTitle"/>
          </p:nvPr>
        </p:nvSpPr>
        <p:spPr>
          <a:xfrm>
            <a:off x="761275" y="3005150"/>
            <a:ext cx="2292900" cy="7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1" name="Google Shape;791;p30"/>
          <p:cNvSpPr txBox="1"/>
          <p:nvPr>
            <p:ph idx="6" type="subTitle"/>
          </p:nvPr>
        </p:nvSpPr>
        <p:spPr>
          <a:xfrm>
            <a:off x="3425550" y="3641925"/>
            <a:ext cx="22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30"/>
          <p:cNvSpPr txBox="1"/>
          <p:nvPr>
            <p:ph idx="7" type="subTitle"/>
          </p:nvPr>
        </p:nvSpPr>
        <p:spPr>
          <a:xfrm>
            <a:off x="3425550" y="3005150"/>
            <a:ext cx="2292900" cy="7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3" name="Google Shape;793;p30"/>
          <p:cNvSpPr txBox="1"/>
          <p:nvPr>
            <p:ph idx="8" type="subTitle"/>
          </p:nvPr>
        </p:nvSpPr>
        <p:spPr>
          <a:xfrm>
            <a:off x="6089825" y="3641925"/>
            <a:ext cx="22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p30"/>
          <p:cNvSpPr txBox="1"/>
          <p:nvPr>
            <p:ph idx="9" type="subTitle"/>
          </p:nvPr>
        </p:nvSpPr>
        <p:spPr>
          <a:xfrm>
            <a:off x="6089825" y="3005150"/>
            <a:ext cx="2292900" cy="7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5" name="Google Shape;795;p30"/>
          <p:cNvSpPr/>
          <p:nvPr/>
        </p:nvSpPr>
        <p:spPr>
          <a:xfrm>
            <a:off x="8473425" y="4041213"/>
            <a:ext cx="426150" cy="1331519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idx="1" type="body"/>
          </p:nvPr>
        </p:nvSpPr>
        <p:spPr>
          <a:xfrm>
            <a:off x="720000" y="1091191"/>
            <a:ext cx="7704000" cy="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93" name="Google Shape;93;p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000000" dist="38100">
              <a:schemeClr val="dk1">
                <a:alpha val="4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94" name="Google Shape;94;p4"/>
          <p:cNvSpPr/>
          <p:nvPr/>
        </p:nvSpPr>
        <p:spPr>
          <a:xfrm flipH="1">
            <a:off x="-32349" y="4595533"/>
            <a:ext cx="9324702" cy="2221959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8295664" y="4631226"/>
            <a:ext cx="128323" cy="475269"/>
          </a:xfrm>
          <a:custGeom>
            <a:rect b="b" l="l" r="r" t="t"/>
            <a:pathLst>
              <a:path extrusionOk="0" h="3100" w="837">
                <a:moveTo>
                  <a:pt x="338" y="1"/>
                </a:moveTo>
                <a:cubicBezTo>
                  <a:pt x="237" y="1"/>
                  <a:pt x="168" y="117"/>
                  <a:pt x="131" y="217"/>
                </a:cubicBezTo>
                <a:cubicBezTo>
                  <a:pt x="0" y="610"/>
                  <a:pt x="71" y="1023"/>
                  <a:pt x="131" y="1417"/>
                </a:cubicBezTo>
                <a:cubicBezTo>
                  <a:pt x="222" y="1941"/>
                  <a:pt x="323" y="2536"/>
                  <a:pt x="403" y="3080"/>
                </a:cubicBezTo>
                <a:cubicBezTo>
                  <a:pt x="475" y="3091"/>
                  <a:pt x="553" y="3099"/>
                  <a:pt x="627" y="3099"/>
                </a:cubicBezTo>
                <a:cubicBezTo>
                  <a:pt x="688" y="3099"/>
                  <a:pt x="747" y="3094"/>
                  <a:pt x="797" y="3080"/>
                </a:cubicBezTo>
                <a:cubicBezTo>
                  <a:pt x="837" y="2334"/>
                  <a:pt x="837" y="1568"/>
                  <a:pt x="756" y="761"/>
                </a:cubicBezTo>
                <a:cubicBezTo>
                  <a:pt x="746" y="560"/>
                  <a:pt x="706" y="318"/>
                  <a:pt x="605" y="156"/>
                </a:cubicBezTo>
                <a:cubicBezTo>
                  <a:pt x="555" y="76"/>
                  <a:pt x="474" y="25"/>
                  <a:pt x="373" y="5"/>
                </a:cubicBezTo>
                <a:cubicBezTo>
                  <a:pt x="361" y="2"/>
                  <a:pt x="350" y="1"/>
                  <a:pt x="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-158798" y="2988347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8527650" y="3094524"/>
            <a:ext cx="679008" cy="2131829"/>
          </a:xfrm>
          <a:custGeom>
            <a:rect b="b" l="l" r="r" t="t"/>
            <a:pathLst>
              <a:path extrusionOk="0" h="19563" w="6231">
                <a:moveTo>
                  <a:pt x="1866" y="9458"/>
                </a:moveTo>
                <a:cubicBezTo>
                  <a:pt x="1866" y="9589"/>
                  <a:pt x="1886" y="9720"/>
                  <a:pt x="1886" y="9861"/>
                </a:cubicBezTo>
                <a:cubicBezTo>
                  <a:pt x="1896" y="9982"/>
                  <a:pt x="1916" y="10083"/>
                  <a:pt x="1886" y="10193"/>
                </a:cubicBezTo>
                <a:cubicBezTo>
                  <a:pt x="1866" y="10335"/>
                  <a:pt x="1825" y="10466"/>
                  <a:pt x="1795" y="10597"/>
                </a:cubicBezTo>
                <a:cubicBezTo>
                  <a:pt x="1775" y="10748"/>
                  <a:pt x="1775" y="10919"/>
                  <a:pt x="1785" y="11071"/>
                </a:cubicBezTo>
                <a:cubicBezTo>
                  <a:pt x="1674" y="10546"/>
                  <a:pt x="1614" y="10032"/>
                  <a:pt x="1583" y="9508"/>
                </a:cubicBezTo>
                <a:lnTo>
                  <a:pt x="1583" y="9508"/>
                </a:lnTo>
                <a:cubicBezTo>
                  <a:pt x="1595" y="9509"/>
                  <a:pt x="1608" y="9510"/>
                  <a:pt x="1621" y="9510"/>
                </a:cubicBezTo>
                <a:cubicBezTo>
                  <a:pt x="1703" y="9510"/>
                  <a:pt x="1796" y="9484"/>
                  <a:pt x="1866" y="9458"/>
                </a:cubicBezTo>
                <a:close/>
                <a:moveTo>
                  <a:pt x="2469" y="0"/>
                </a:moveTo>
                <a:cubicBezTo>
                  <a:pt x="2459" y="0"/>
                  <a:pt x="2450" y="0"/>
                  <a:pt x="2440" y="1"/>
                </a:cubicBezTo>
                <a:cubicBezTo>
                  <a:pt x="2329" y="11"/>
                  <a:pt x="2218" y="92"/>
                  <a:pt x="2148" y="193"/>
                </a:cubicBezTo>
                <a:cubicBezTo>
                  <a:pt x="2097" y="284"/>
                  <a:pt x="2097" y="394"/>
                  <a:pt x="2097" y="495"/>
                </a:cubicBezTo>
                <a:cubicBezTo>
                  <a:pt x="2097" y="989"/>
                  <a:pt x="2067" y="1503"/>
                  <a:pt x="2097" y="1997"/>
                </a:cubicBezTo>
                <a:cubicBezTo>
                  <a:pt x="2085" y="1985"/>
                  <a:pt x="2070" y="1979"/>
                  <a:pt x="2055" y="1979"/>
                </a:cubicBezTo>
                <a:cubicBezTo>
                  <a:pt x="2033" y="1979"/>
                  <a:pt x="2010" y="1990"/>
                  <a:pt x="1987" y="2007"/>
                </a:cubicBezTo>
                <a:cubicBezTo>
                  <a:pt x="1946" y="2028"/>
                  <a:pt x="1936" y="2068"/>
                  <a:pt x="1916" y="2108"/>
                </a:cubicBezTo>
                <a:cubicBezTo>
                  <a:pt x="1866" y="2229"/>
                  <a:pt x="1987" y="2401"/>
                  <a:pt x="2097" y="2471"/>
                </a:cubicBezTo>
                <a:cubicBezTo>
                  <a:pt x="2178" y="3328"/>
                  <a:pt x="2118" y="4195"/>
                  <a:pt x="2087" y="5052"/>
                </a:cubicBezTo>
                <a:cubicBezTo>
                  <a:pt x="2077" y="5546"/>
                  <a:pt x="2067" y="6030"/>
                  <a:pt x="2047" y="6514"/>
                </a:cubicBezTo>
                <a:cubicBezTo>
                  <a:pt x="2047" y="6695"/>
                  <a:pt x="2037" y="6867"/>
                  <a:pt x="2027" y="7038"/>
                </a:cubicBezTo>
                <a:cubicBezTo>
                  <a:pt x="2017" y="7209"/>
                  <a:pt x="1976" y="7391"/>
                  <a:pt x="1976" y="7572"/>
                </a:cubicBezTo>
                <a:cubicBezTo>
                  <a:pt x="1966" y="7996"/>
                  <a:pt x="2077" y="8449"/>
                  <a:pt x="1997" y="8853"/>
                </a:cubicBezTo>
                <a:cubicBezTo>
                  <a:pt x="1886" y="8762"/>
                  <a:pt x="1745" y="8681"/>
                  <a:pt x="1624" y="8631"/>
                </a:cubicBezTo>
                <a:cubicBezTo>
                  <a:pt x="1624" y="7603"/>
                  <a:pt x="1593" y="6554"/>
                  <a:pt x="1543" y="5526"/>
                </a:cubicBezTo>
                <a:cubicBezTo>
                  <a:pt x="1533" y="5375"/>
                  <a:pt x="1533" y="5223"/>
                  <a:pt x="1472" y="5082"/>
                </a:cubicBezTo>
                <a:cubicBezTo>
                  <a:pt x="1414" y="4947"/>
                  <a:pt x="1291" y="4830"/>
                  <a:pt x="1147" y="4830"/>
                </a:cubicBezTo>
                <a:cubicBezTo>
                  <a:pt x="1141" y="4830"/>
                  <a:pt x="1136" y="4830"/>
                  <a:pt x="1130" y="4830"/>
                </a:cubicBezTo>
                <a:cubicBezTo>
                  <a:pt x="1009" y="4840"/>
                  <a:pt x="918" y="4941"/>
                  <a:pt x="867" y="5052"/>
                </a:cubicBezTo>
                <a:cubicBezTo>
                  <a:pt x="817" y="5173"/>
                  <a:pt x="817" y="5294"/>
                  <a:pt x="817" y="5405"/>
                </a:cubicBezTo>
                <a:cubicBezTo>
                  <a:pt x="817" y="5859"/>
                  <a:pt x="787" y="6322"/>
                  <a:pt x="837" y="6776"/>
                </a:cubicBezTo>
                <a:cubicBezTo>
                  <a:pt x="807" y="6574"/>
                  <a:pt x="767" y="6353"/>
                  <a:pt x="615" y="6211"/>
                </a:cubicBezTo>
                <a:cubicBezTo>
                  <a:pt x="550" y="6152"/>
                  <a:pt x="447" y="6110"/>
                  <a:pt x="351" y="6110"/>
                </a:cubicBezTo>
                <a:cubicBezTo>
                  <a:pt x="282" y="6110"/>
                  <a:pt x="218" y="6131"/>
                  <a:pt x="172" y="6181"/>
                </a:cubicBezTo>
                <a:cubicBezTo>
                  <a:pt x="1" y="6353"/>
                  <a:pt x="21" y="6635"/>
                  <a:pt x="61" y="6867"/>
                </a:cubicBezTo>
                <a:cubicBezTo>
                  <a:pt x="121" y="7260"/>
                  <a:pt x="182" y="7653"/>
                  <a:pt x="313" y="8026"/>
                </a:cubicBezTo>
                <a:cubicBezTo>
                  <a:pt x="434" y="8409"/>
                  <a:pt x="656" y="8752"/>
                  <a:pt x="928" y="9034"/>
                </a:cubicBezTo>
                <a:cubicBezTo>
                  <a:pt x="978" y="9619"/>
                  <a:pt x="1029" y="10193"/>
                  <a:pt x="1079" y="10768"/>
                </a:cubicBezTo>
                <a:cubicBezTo>
                  <a:pt x="1120" y="11272"/>
                  <a:pt x="1180" y="11806"/>
                  <a:pt x="1472" y="12230"/>
                </a:cubicBezTo>
                <a:cubicBezTo>
                  <a:pt x="1524" y="12298"/>
                  <a:pt x="1632" y="12402"/>
                  <a:pt x="1726" y="12402"/>
                </a:cubicBezTo>
                <a:cubicBezTo>
                  <a:pt x="1743" y="12402"/>
                  <a:pt x="1759" y="12399"/>
                  <a:pt x="1775" y="12391"/>
                </a:cubicBezTo>
                <a:cubicBezTo>
                  <a:pt x="1785" y="13067"/>
                  <a:pt x="1795" y="13762"/>
                  <a:pt x="1815" y="14448"/>
                </a:cubicBezTo>
                <a:cubicBezTo>
                  <a:pt x="1815" y="14700"/>
                  <a:pt x="1825" y="14952"/>
                  <a:pt x="1845" y="15204"/>
                </a:cubicBezTo>
                <a:cubicBezTo>
                  <a:pt x="1876" y="15486"/>
                  <a:pt x="1926" y="15768"/>
                  <a:pt x="1966" y="16061"/>
                </a:cubicBezTo>
                <a:cubicBezTo>
                  <a:pt x="2087" y="17180"/>
                  <a:pt x="1936" y="18329"/>
                  <a:pt x="2047" y="19448"/>
                </a:cubicBezTo>
                <a:cubicBezTo>
                  <a:pt x="2195" y="19528"/>
                  <a:pt x="2373" y="19563"/>
                  <a:pt x="2556" y="19563"/>
                </a:cubicBezTo>
                <a:cubicBezTo>
                  <a:pt x="2810" y="19563"/>
                  <a:pt x="3072" y="19497"/>
                  <a:pt x="3277" y="19398"/>
                </a:cubicBezTo>
                <a:cubicBezTo>
                  <a:pt x="3428" y="17482"/>
                  <a:pt x="3448" y="15567"/>
                  <a:pt x="3358" y="13651"/>
                </a:cubicBezTo>
                <a:cubicBezTo>
                  <a:pt x="3347" y="13409"/>
                  <a:pt x="3347" y="13178"/>
                  <a:pt x="3499" y="13006"/>
                </a:cubicBezTo>
                <a:cubicBezTo>
                  <a:pt x="4063" y="12845"/>
                  <a:pt x="4587" y="12462"/>
                  <a:pt x="4819" y="11917"/>
                </a:cubicBezTo>
                <a:cubicBezTo>
                  <a:pt x="4890" y="11766"/>
                  <a:pt x="4940" y="11605"/>
                  <a:pt x="4991" y="11444"/>
                </a:cubicBezTo>
                <a:cubicBezTo>
                  <a:pt x="5273" y="10385"/>
                  <a:pt x="5525" y="9397"/>
                  <a:pt x="5696" y="8318"/>
                </a:cubicBezTo>
                <a:cubicBezTo>
                  <a:pt x="5767" y="7814"/>
                  <a:pt x="5868" y="7250"/>
                  <a:pt x="5928" y="6746"/>
                </a:cubicBezTo>
                <a:lnTo>
                  <a:pt x="6231" y="4366"/>
                </a:lnTo>
                <a:cubicBezTo>
                  <a:pt x="6170" y="4246"/>
                  <a:pt x="6201" y="4084"/>
                  <a:pt x="6150" y="3933"/>
                </a:cubicBezTo>
                <a:cubicBezTo>
                  <a:pt x="6102" y="3788"/>
                  <a:pt x="5969" y="3670"/>
                  <a:pt x="5825" y="3670"/>
                </a:cubicBezTo>
                <a:cubicBezTo>
                  <a:pt x="5819" y="3670"/>
                  <a:pt x="5813" y="3670"/>
                  <a:pt x="5807" y="3671"/>
                </a:cubicBezTo>
                <a:cubicBezTo>
                  <a:pt x="5696" y="3681"/>
                  <a:pt x="5606" y="3762"/>
                  <a:pt x="5555" y="3862"/>
                </a:cubicBezTo>
                <a:cubicBezTo>
                  <a:pt x="5505" y="3943"/>
                  <a:pt x="5475" y="4064"/>
                  <a:pt x="5465" y="4175"/>
                </a:cubicBezTo>
                <a:cubicBezTo>
                  <a:pt x="5344" y="4871"/>
                  <a:pt x="5313" y="5576"/>
                  <a:pt x="5152" y="6262"/>
                </a:cubicBezTo>
                <a:cubicBezTo>
                  <a:pt x="5092" y="6514"/>
                  <a:pt x="5092" y="6937"/>
                  <a:pt x="5061" y="7109"/>
                </a:cubicBezTo>
                <a:cubicBezTo>
                  <a:pt x="5041" y="7270"/>
                  <a:pt x="4971" y="7421"/>
                  <a:pt x="4920" y="7572"/>
                </a:cubicBezTo>
                <a:cubicBezTo>
                  <a:pt x="4850" y="7804"/>
                  <a:pt x="4809" y="8046"/>
                  <a:pt x="4769" y="8268"/>
                </a:cubicBezTo>
                <a:cubicBezTo>
                  <a:pt x="4598" y="9236"/>
                  <a:pt x="4315" y="10183"/>
                  <a:pt x="3942" y="11091"/>
                </a:cubicBezTo>
                <a:cubicBezTo>
                  <a:pt x="3882" y="11252"/>
                  <a:pt x="3801" y="11403"/>
                  <a:pt x="3731" y="11554"/>
                </a:cubicBezTo>
                <a:cubicBezTo>
                  <a:pt x="3650" y="11686"/>
                  <a:pt x="3539" y="11857"/>
                  <a:pt x="3438" y="11978"/>
                </a:cubicBezTo>
                <a:cubicBezTo>
                  <a:pt x="3549" y="11252"/>
                  <a:pt x="3610" y="10526"/>
                  <a:pt x="3680" y="9790"/>
                </a:cubicBezTo>
                <a:cubicBezTo>
                  <a:pt x="3731" y="9256"/>
                  <a:pt x="3892" y="8712"/>
                  <a:pt x="3831" y="8167"/>
                </a:cubicBezTo>
                <a:cubicBezTo>
                  <a:pt x="3791" y="7855"/>
                  <a:pt x="3841" y="7542"/>
                  <a:pt x="3862" y="7219"/>
                </a:cubicBezTo>
                <a:cubicBezTo>
                  <a:pt x="3942" y="6544"/>
                  <a:pt x="3932" y="5859"/>
                  <a:pt x="4003" y="5183"/>
                </a:cubicBezTo>
                <a:cubicBezTo>
                  <a:pt x="4053" y="4639"/>
                  <a:pt x="4114" y="4114"/>
                  <a:pt x="4164" y="3570"/>
                </a:cubicBezTo>
                <a:cubicBezTo>
                  <a:pt x="4194" y="3308"/>
                  <a:pt x="4214" y="3026"/>
                  <a:pt x="4164" y="2764"/>
                </a:cubicBezTo>
                <a:cubicBezTo>
                  <a:pt x="4134" y="2572"/>
                  <a:pt x="4013" y="2380"/>
                  <a:pt x="3831" y="2380"/>
                </a:cubicBezTo>
                <a:cubicBezTo>
                  <a:pt x="3690" y="2380"/>
                  <a:pt x="3579" y="2512"/>
                  <a:pt x="3509" y="2633"/>
                </a:cubicBezTo>
                <a:cubicBezTo>
                  <a:pt x="3408" y="2834"/>
                  <a:pt x="3388" y="3076"/>
                  <a:pt x="3358" y="3288"/>
                </a:cubicBezTo>
                <a:cubicBezTo>
                  <a:pt x="3257" y="4246"/>
                  <a:pt x="3136" y="5233"/>
                  <a:pt x="3075" y="6191"/>
                </a:cubicBezTo>
                <a:cubicBezTo>
                  <a:pt x="2995" y="4780"/>
                  <a:pt x="2924" y="3379"/>
                  <a:pt x="2904" y="1967"/>
                </a:cubicBezTo>
                <a:cubicBezTo>
                  <a:pt x="2904" y="1524"/>
                  <a:pt x="2894" y="1100"/>
                  <a:pt x="2894" y="657"/>
                </a:cubicBezTo>
                <a:cubicBezTo>
                  <a:pt x="2894" y="465"/>
                  <a:pt x="2884" y="263"/>
                  <a:pt x="2753" y="132"/>
                </a:cubicBezTo>
                <a:cubicBezTo>
                  <a:pt x="2688" y="49"/>
                  <a:pt x="2573" y="0"/>
                  <a:pt x="2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1"/>
          <p:cNvSpPr/>
          <p:nvPr/>
        </p:nvSpPr>
        <p:spPr>
          <a:xfrm>
            <a:off x="-252175" y="3410713"/>
            <a:ext cx="1414086" cy="1244565"/>
          </a:xfrm>
          <a:custGeom>
            <a:rect b="b" l="l" r="r" t="t"/>
            <a:pathLst>
              <a:path extrusionOk="0" h="12077" w="13722">
                <a:moveTo>
                  <a:pt x="6864" y="0"/>
                </a:moveTo>
                <a:cubicBezTo>
                  <a:pt x="4521" y="0"/>
                  <a:pt x="2291" y="1373"/>
                  <a:pt x="1311" y="3664"/>
                </a:cubicBezTo>
                <a:cubicBezTo>
                  <a:pt x="1" y="6728"/>
                  <a:pt x="1412" y="10277"/>
                  <a:pt x="4477" y="11588"/>
                </a:cubicBezTo>
                <a:cubicBezTo>
                  <a:pt x="5253" y="11920"/>
                  <a:pt x="6060" y="12077"/>
                  <a:pt x="6855" y="12077"/>
                </a:cubicBezTo>
                <a:cubicBezTo>
                  <a:pt x="9196" y="12077"/>
                  <a:pt x="11425" y="10710"/>
                  <a:pt x="12411" y="8422"/>
                </a:cubicBezTo>
                <a:cubicBezTo>
                  <a:pt x="13721" y="5357"/>
                  <a:pt x="12300" y="1809"/>
                  <a:pt x="9235" y="488"/>
                </a:cubicBezTo>
                <a:cubicBezTo>
                  <a:pt x="8461" y="157"/>
                  <a:pt x="7656" y="0"/>
                  <a:pt x="6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1"/>
          <p:cNvSpPr/>
          <p:nvPr/>
        </p:nvSpPr>
        <p:spPr>
          <a:xfrm>
            <a:off x="-413058" y="3987478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9" name="Google Shape;799;p31"/>
          <p:cNvSpPr/>
          <p:nvPr/>
        </p:nvSpPr>
        <p:spPr>
          <a:xfrm>
            <a:off x="-416125" y="4330953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00" name="Google Shape;800;p31"/>
          <p:cNvSpPr txBox="1"/>
          <p:nvPr>
            <p:ph type="title"/>
          </p:nvPr>
        </p:nvSpPr>
        <p:spPr>
          <a:xfrm>
            <a:off x="2154974" y="540000"/>
            <a:ext cx="48339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1" name="Google Shape;801;p31"/>
          <p:cNvSpPr txBox="1"/>
          <p:nvPr>
            <p:ph idx="1" type="subTitle"/>
          </p:nvPr>
        </p:nvSpPr>
        <p:spPr>
          <a:xfrm>
            <a:off x="2154974" y="1598700"/>
            <a:ext cx="48339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2" name="Google Shape;802;p31"/>
          <p:cNvSpPr txBox="1"/>
          <p:nvPr/>
        </p:nvSpPr>
        <p:spPr>
          <a:xfrm>
            <a:off x="2099100" y="3480575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CREDITS: </a:t>
            </a: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This presentation template was created by </a:t>
            </a:r>
            <a:r>
              <a:rPr lang="en" sz="1200" u="sng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,</a:t>
            </a: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 and includes icons by </a:t>
            </a:r>
            <a:r>
              <a:rPr lang="en" sz="1200" u="sng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, </a:t>
            </a: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lang="en" sz="1200" u="sng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rPr>
              <a:t> </a:t>
            </a:r>
            <a:endParaRPr sz="1200" u="sng">
              <a:solidFill>
                <a:schemeClr val="lt1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2"/>
          <p:cNvSpPr/>
          <p:nvPr/>
        </p:nvSpPr>
        <p:spPr>
          <a:xfrm>
            <a:off x="-413058" y="4211828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5" name="Google Shape;805;p32"/>
          <p:cNvSpPr/>
          <p:nvPr/>
        </p:nvSpPr>
        <p:spPr>
          <a:xfrm>
            <a:off x="-416125" y="4326503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06" name="Google Shape;806;p32"/>
          <p:cNvSpPr/>
          <p:nvPr/>
        </p:nvSpPr>
        <p:spPr>
          <a:xfrm>
            <a:off x="-127300" y="1546073"/>
            <a:ext cx="1051049" cy="328407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7" name="Google Shape;807;p32"/>
          <p:cNvSpPr/>
          <p:nvPr/>
        </p:nvSpPr>
        <p:spPr>
          <a:xfrm>
            <a:off x="8272500" y="384263"/>
            <a:ext cx="1414086" cy="1244565"/>
          </a:xfrm>
          <a:custGeom>
            <a:rect b="b" l="l" r="r" t="t"/>
            <a:pathLst>
              <a:path extrusionOk="0" h="12077" w="13722">
                <a:moveTo>
                  <a:pt x="6864" y="0"/>
                </a:moveTo>
                <a:cubicBezTo>
                  <a:pt x="4521" y="0"/>
                  <a:pt x="2291" y="1373"/>
                  <a:pt x="1311" y="3664"/>
                </a:cubicBezTo>
                <a:cubicBezTo>
                  <a:pt x="1" y="6728"/>
                  <a:pt x="1412" y="10277"/>
                  <a:pt x="4477" y="11588"/>
                </a:cubicBezTo>
                <a:cubicBezTo>
                  <a:pt x="5253" y="11920"/>
                  <a:pt x="6060" y="12077"/>
                  <a:pt x="6855" y="12077"/>
                </a:cubicBezTo>
                <a:cubicBezTo>
                  <a:pt x="9196" y="12077"/>
                  <a:pt x="11425" y="10710"/>
                  <a:pt x="12411" y="8422"/>
                </a:cubicBezTo>
                <a:cubicBezTo>
                  <a:pt x="13721" y="5357"/>
                  <a:pt x="12300" y="1809"/>
                  <a:pt x="9235" y="488"/>
                </a:cubicBezTo>
                <a:cubicBezTo>
                  <a:pt x="8461" y="157"/>
                  <a:pt x="7656" y="0"/>
                  <a:pt x="6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3"/>
          <p:cNvSpPr/>
          <p:nvPr/>
        </p:nvSpPr>
        <p:spPr>
          <a:xfrm flipH="1">
            <a:off x="-32349" y="4655333"/>
            <a:ext cx="9324702" cy="2221959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 flipH="1">
            <a:off x="7546774" y="3283654"/>
            <a:ext cx="1362157" cy="2001250"/>
            <a:chOff x="675012" y="3205620"/>
            <a:chExt cx="1089900" cy="1601256"/>
          </a:xfrm>
        </p:grpSpPr>
        <p:sp>
          <p:nvSpPr>
            <p:cNvPr id="811" name="Google Shape;811;p33"/>
            <p:cNvSpPr/>
            <p:nvPr/>
          </p:nvSpPr>
          <p:spPr>
            <a:xfrm flipH="1">
              <a:off x="684665" y="3211374"/>
              <a:ext cx="1076987" cy="1593393"/>
            </a:xfrm>
            <a:custGeom>
              <a:rect b="b" l="l" r="r" t="t"/>
              <a:pathLst>
                <a:path extrusionOk="0" h="24925" w="16847">
                  <a:moveTo>
                    <a:pt x="11053" y="50"/>
                  </a:moveTo>
                  <a:cubicBezTo>
                    <a:pt x="10944" y="50"/>
                    <a:pt x="10831" y="54"/>
                    <a:pt x="10717" y="61"/>
                  </a:cubicBezTo>
                  <a:cubicBezTo>
                    <a:pt x="10122" y="101"/>
                    <a:pt x="9215" y="1"/>
                    <a:pt x="9023" y="666"/>
                  </a:cubicBezTo>
                  <a:cubicBezTo>
                    <a:pt x="8761" y="1593"/>
                    <a:pt x="8479" y="2481"/>
                    <a:pt x="8368" y="3458"/>
                  </a:cubicBezTo>
                  <a:cubicBezTo>
                    <a:pt x="8217" y="4840"/>
                    <a:pt x="8196" y="6251"/>
                    <a:pt x="8176" y="7632"/>
                  </a:cubicBezTo>
                  <a:cubicBezTo>
                    <a:pt x="8166" y="9598"/>
                    <a:pt x="7965" y="11665"/>
                    <a:pt x="8307" y="13610"/>
                  </a:cubicBezTo>
                  <a:cubicBezTo>
                    <a:pt x="8378" y="14044"/>
                    <a:pt x="8630" y="14578"/>
                    <a:pt x="8479" y="14981"/>
                  </a:cubicBezTo>
                  <a:cubicBezTo>
                    <a:pt x="8378" y="15223"/>
                    <a:pt x="8217" y="15425"/>
                    <a:pt x="8156" y="15687"/>
                  </a:cubicBezTo>
                  <a:cubicBezTo>
                    <a:pt x="8116" y="15879"/>
                    <a:pt x="8176" y="16110"/>
                    <a:pt x="8126" y="16292"/>
                  </a:cubicBezTo>
                  <a:cubicBezTo>
                    <a:pt x="8075" y="16453"/>
                    <a:pt x="8005" y="16483"/>
                    <a:pt x="7844" y="16604"/>
                  </a:cubicBezTo>
                  <a:cubicBezTo>
                    <a:pt x="7017" y="17250"/>
                    <a:pt x="6432" y="18278"/>
                    <a:pt x="5797" y="19105"/>
                  </a:cubicBezTo>
                  <a:cubicBezTo>
                    <a:pt x="5374" y="19659"/>
                    <a:pt x="4920" y="20224"/>
                    <a:pt x="4335" y="20627"/>
                  </a:cubicBezTo>
                  <a:cubicBezTo>
                    <a:pt x="3841" y="20980"/>
                    <a:pt x="2984" y="21081"/>
                    <a:pt x="2400" y="21181"/>
                  </a:cubicBezTo>
                  <a:cubicBezTo>
                    <a:pt x="1906" y="21262"/>
                    <a:pt x="1351" y="21333"/>
                    <a:pt x="887" y="21544"/>
                  </a:cubicBezTo>
                  <a:cubicBezTo>
                    <a:pt x="293" y="21827"/>
                    <a:pt x="0" y="22381"/>
                    <a:pt x="152" y="23006"/>
                  </a:cubicBezTo>
                  <a:cubicBezTo>
                    <a:pt x="283" y="23540"/>
                    <a:pt x="696" y="23802"/>
                    <a:pt x="1170" y="24024"/>
                  </a:cubicBezTo>
                  <a:cubicBezTo>
                    <a:pt x="1996" y="24417"/>
                    <a:pt x="2773" y="24730"/>
                    <a:pt x="3690" y="24831"/>
                  </a:cubicBezTo>
                  <a:cubicBezTo>
                    <a:pt x="4294" y="24893"/>
                    <a:pt x="4892" y="24924"/>
                    <a:pt x="5489" y="24924"/>
                  </a:cubicBezTo>
                  <a:cubicBezTo>
                    <a:pt x="6238" y="24924"/>
                    <a:pt x="6986" y="24876"/>
                    <a:pt x="7743" y="24780"/>
                  </a:cubicBezTo>
                  <a:cubicBezTo>
                    <a:pt x="8368" y="24710"/>
                    <a:pt x="8872" y="24498"/>
                    <a:pt x="9457" y="24266"/>
                  </a:cubicBezTo>
                  <a:cubicBezTo>
                    <a:pt x="10092" y="24014"/>
                    <a:pt x="10576" y="23762"/>
                    <a:pt x="11090" y="23258"/>
                  </a:cubicBezTo>
                  <a:cubicBezTo>
                    <a:pt x="12138" y="22250"/>
                    <a:pt x="12955" y="21201"/>
                    <a:pt x="14316" y="20617"/>
                  </a:cubicBezTo>
                  <a:cubicBezTo>
                    <a:pt x="14860" y="20385"/>
                    <a:pt x="15425" y="20234"/>
                    <a:pt x="15989" y="20093"/>
                  </a:cubicBezTo>
                  <a:cubicBezTo>
                    <a:pt x="16342" y="20012"/>
                    <a:pt x="16584" y="19871"/>
                    <a:pt x="16685" y="19488"/>
                  </a:cubicBezTo>
                  <a:cubicBezTo>
                    <a:pt x="16846" y="18883"/>
                    <a:pt x="16786" y="18066"/>
                    <a:pt x="16745" y="17441"/>
                  </a:cubicBezTo>
                  <a:cubicBezTo>
                    <a:pt x="16725" y="16816"/>
                    <a:pt x="16614" y="16241"/>
                    <a:pt x="16513" y="15637"/>
                  </a:cubicBezTo>
                  <a:cubicBezTo>
                    <a:pt x="16231" y="13993"/>
                    <a:pt x="16534" y="12350"/>
                    <a:pt x="16645" y="10697"/>
                  </a:cubicBezTo>
                  <a:cubicBezTo>
                    <a:pt x="16735" y="9406"/>
                    <a:pt x="16725" y="8197"/>
                    <a:pt x="16564" y="6916"/>
                  </a:cubicBezTo>
                  <a:cubicBezTo>
                    <a:pt x="16493" y="6453"/>
                    <a:pt x="16413" y="5807"/>
                    <a:pt x="16161" y="5404"/>
                  </a:cubicBezTo>
                  <a:cubicBezTo>
                    <a:pt x="15273" y="3962"/>
                    <a:pt x="15354" y="2349"/>
                    <a:pt x="14003" y="1220"/>
                  </a:cubicBezTo>
                  <a:cubicBezTo>
                    <a:pt x="13092" y="438"/>
                    <a:pt x="12206" y="50"/>
                    <a:pt x="11053" y="50"/>
                  </a:cubicBezTo>
                  <a:close/>
                </a:path>
              </a:pathLst>
            </a:custGeom>
            <a:solidFill>
              <a:srgbClr val="EC70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 flipH="1">
              <a:off x="700775" y="4479056"/>
              <a:ext cx="231481" cy="232696"/>
            </a:xfrm>
            <a:custGeom>
              <a:rect b="b" l="l" r="r" t="t"/>
              <a:pathLst>
                <a:path extrusionOk="0" h="3640" w="3621">
                  <a:moveTo>
                    <a:pt x="3550" y="0"/>
                  </a:moveTo>
                  <a:cubicBezTo>
                    <a:pt x="3509" y="0"/>
                    <a:pt x="3469" y="11"/>
                    <a:pt x="3439" y="31"/>
                  </a:cubicBezTo>
                  <a:cubicBezTo>
                    <a:pt x="3217" y="91"/>
                    <a:pt x="3086" y="232"/>
                    <a:pt x="2894" y="313"/>
                  </a:cubicBezTo>
                  <a:cubicBezTo>
                    <a:pt x="2582" y="454"/>
                    <a:pt x="2209" y="494"/>
                    <a:pt x="1896" y="646"/>
                  </a:cubicBezTo>
                  <a:cubicBezTo>
                    <a:pt x="1412" y="857"/>
                    <a:pt x="949" y="1029"/>
                    <a:pt x="485" y="1281"/>
                  </a:cubicBezTo>
                  <a:cubicBezTo>
                    <a:pt x="192" y="1432"/>
                    <a:pt x="122" y="1482"/>
                    <a:pt x="112" y="1815"/>
                  </a:cubicBezTo>
                  <a:cubicBezTo>
                    <a:pt x="82" y="2410"/>
                    <a:pt x="1" y="3045"/>
                    <a:pt x="31" y="3640"/>
                  </a:cubicBezTo>
                  <a:cubicBezTo>
                    <a:pt x="596" y="3630"/>
                    <a:pt x="1231" y="3408"/>
                    <a:pt x="1755" y="3216"/>
                  </a:cubicBezTo>
                  <a:cubicBezTo>
                    <a:pt x="2027" y="3116"/>
                    <a:pt x="2330" y="3105"/>
                    <a:pt x="2582" y="2944"/>
                  </a:cubicBezTo>
                  <a:cubicBezTo>
                    <a:pt x="2844" y="2793"/>
                    <a:pt x="2985" y="2531"/>
                    <a:pt x="3096" y="2259"/>
                  </a:cubicBezTo>
                  <a:cubicBezTo>
                    <a:pt x="3388" y="1543"/>
                    <a:pt x="3620" y="787"/>
                    <a:pt x="3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 flipH="1">
              <a:off x="925097" y="4578911"/>
              <a:ext cx="107654" cy="132841"/>
            </a:xfrm>
            <a:custGeom>
              <a:rect b="b" l="l" r="r" t="t"/>
              <a:pathLst>
                <a:path extrusionOk="0" h="2078" w="1684">
                  <a:moveTo>
                    <a:pt x="1667" y="0"/>
                  </a:moveTo>
                  <a:cubicBezTo>
                    <a:pt x="1427" y="0"/>
                    <a:pt x="1126" y="398"/>
                    <a:pt x="988" y="556"/>
                  </a:cubicBezTo>
                  <a:cubicBezTo>
                    <a:pt x="696" y="888"/>
                    <a:pt x="232" y="1191"/>
                    <a:pt x="0" y="1554"/>
                  </a:cubicBezTo>
                  <a:cubicBezTo>
                    <a:pt x="172" y="1664"/>
                    <a:pt x="373" y="1705"/>
                    <a:pt x="545" y="1765"/>
                  </a:cubicBezTo>
                  <a:cubicBezTo>
                    <a:pt x="877" y="1876"/>
                    <a:pt x="1240" y="2027"/>
                    <a:pt x="1603" y="2078"/>
                  </a:cubicBezTo>
                  <a:lnTo>
                    <a:pt x="1684" y="82"/>
                  </a:lnTo>
                  <a:lnTo>
                    <a:pt x="1684" y="1"/>
                  </a:lnTo>
                  <a:cubicBezTo>
                    <a:pt x="1678" y="1"/>
                    <a:pt x="1672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 flipH="1">
              <a:off x="925097" y="4578911"/>
              <a:ext cx="107654" cy="132841"/>
            </a:xfrm>
            <a:custGeom>
              <a:rect b="b" l="l" r="r" t="t"/>
              <a:pathLst>
                <a:path extrusionOk="0" h="2078" w="1684">
                  <a:moveTo>
                    <a:pt x="1667" y="0"/>
                  </a:moveTo>
                  <a:cubicBezTo>
                    <a:pt x="1427" y="0"/>
                    <a:pt x="1126" y="398"/>
                    <a:pt x="988" y="556"/>
                  </a:cubicBezTo>
                  <a:cubicBezTo>
                    <a:pt x="696" y="888"/>
                    <a:pt x="232" y="1191"/>
                    <a:pt x="0" y="1554"/>
                  </a:cubicBezTo>
                  <a:cubicBezTo>
                    <a:pt x="172" y="1664"/>
                    <a:pt x="373" y="1705"/>
                    <a:pt x="545" y="1765"/>
                  </a:cubicBezTo>
                  <a:cubicBezTo>
                    <a:pt x="877" y="1876"/>
                    <a:pt x="1240" y="2027"/>
                    <a:pt x="1603" y="2078"/>
                  </a:cubicBezTo>
                  <a:lnTo>
                    <a:pt x="1684" y="82"/>
                  </a:lnTo>
                  <a:lnTo>
                    <a:pt x="1684" y="1"/>
                  </a:lnTo>
                  <a:cubicBezTo>
                    <a:pt x="1678" y="1"/>
                    <a:pt x="1672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 flipH="1">
              <a:off x="675012" y="3205620"/>
              <a:ext cx="1089900" cy="1601256"/>
            </a:xfrm>
            <a:custGeom>
              <a:rect b="b" l="l" r="r" t="t"/>
              <a:pathLst>
                <a:path extrusionOk="0" h="25048" w="17049">
                  <a:moveTo>
                    <a:pt x="11204" y="254"/>
                  </a:moveTo>
                  <a:cubicBezTo>
                    <a:pt x="11277" y="254"/>
                    <a:pt x="11350" y="256"/>
                    <a:pt x="11423" y="262"/>
                  </a:cubicBezTo>
                  <a:cubicBezTo>
                    <a:pt x="12814" y="312"/>
                    <a:pt x="14276" y="1220"/>
                    <a:pt x="14921" y="2470"/>
                  </a:cubicBezTo>
                  <a:cubicBezTo>
                    <a:pt x="15425" y="3448"/>
                    <a:pt x="15607" y="4557"/>
                    <a:pt x="16191" y="5504"/>
                  </a:cubicBezTo>
                  <a:cubicBezTo>
                    <a:pt x="16544" y="6149"/>
                    <a:pt x="16575" y="6916"/>
                    <a:pt x="16645" y="7631"/>
                  </a:cubicBezTo>
                  <a:cubicBezTo>
                    <a:pt x="16706" y="8367"/>
                    <a:pt x="16736" y="9093"/>
                    <a:pt x="16696" y="9829"/>
                  </a:cubicBezTo>
                  <a:cubicBezTo>
                    <a:pt x="16645" y="11301"/>
                    <a:pt x="16373" y="12743"/>
                    <a:pt x="16333" y="14214"/>
                  </a:cubicBezTo>
                  <a:cubicBezTo>
                    <a:pt x="16292" y="14940"/>
                    <a:pt x="16393" y="15696"/>
                    <a:pt x="16524" y="16422"/>
                  </a:cubicBezTo>
                  <a:cubicBezTo>
                    <a:pt x="16645" y="17309"/>
                    <a:pt x="16706" y="18217"/>
                    <a:pt x="16645" y="19114"/>
                  </a:cubicBezTo>
                  <a:cubicBezTo>
                    <a:pt x="16575" y="19799"/>
                    <a:pt x="16454" y="19931"/>
                    <a:pt x="15788" y="20072"/>
                  </a:cubicBezTo>
                  <a:cubicBezTo>
                    <a:pt x="15072" y="20233"/>
                    <a:pt x="14347" y="20475"/>
                    <a:pt x="13701" y="20868"/>
                  </a:cubicBezTo>
                  <a:cubicBezTo>
                    <a:pt x="13056" y="21261"/>
                    <a:pt x="12512" y="21775"/>
                    <a:pt x="11998" y="22300"/>
                  </a:cubicBezTo>
                  <a:cubicBezTo>
                    <a:pt x="11494" y="22814"/>
                    <a:pt x="11030" y="23388"/>
                    <a:pt x="10425" y="23792"/>
                  </a:cubicBezTo>
                  <a:cubicBezTo>
                    <a:pt x="9820" y="24175"/>
                    <a:pt x="9114" y="24447"/>
                    <a:pt x="8439" y="24669"/>
                  </a:cubicBezTo>
                  <a:cubicBezTo>
                    <a:pt x="7753" y="24860"/>
                    <a:pt x="7007" y="24880"/>
                    <a:pt x="6292" y="24931"/>
                  </a:cubicBezTo>
                  <a:cubicBezTo>
                    <a:pt x="5976" y="24943"/>
                    <a:pt x="5658" y="24951"/>
                    <a:pt x="5339" y="24951"/>
                  </a:cubicBezTo>
                  <a:cubicBezTo>
                    <a:pt x="4559" y="24951"/>
                    <a:pt x="3777" y="24901"/>
                    <a:pt x="3025" y="24729"/>
                  </a:cubicBezTo>
                  <a:cubicBezTo>
                    <a:pt x="2491" y="24608"/>
                    <a:pt x="1977" y="24397"/>
                    <a:pt x="1483" y="24165"/>
                  </a:cubicBezTo>
                  <a:cubicBezTo>
                    <a:pt x="1019" y="23953"/>
                    <a:pt x="465" y="23691"/>
                    <a:pt x="313" y="23167"/>
                  </a:cubicBezTo>
                  <a:cubicBezTo>
                    <a:pt x="71" y="22441"/>
                    <a:pt x="565" y="21796"/>
                    <a:pt x="1271" y="21634"/>
                  </a:cubicBezTo>
                  <a:cubicBezTo>
                    <a:pt x="2330" y="21322"/>
                    <a:pt x="3519" y="21443"/>
                    <a:pt x="4497" y="20838"/>
                  </a:cubicBezTo>
                  <a:cubicBezTo>
                    <a:pt x="5415" y="20183"/>
                    <a:pt x="6050" y="19245"/>
                    <a:pt x="6705" y="18348"/>
                  </a:cubicBezTo>
                  <a:cubicBezTo>
                    <a:pt x="7128" y="17763"/>
                    <a:pt x="7562" y="17178"/>
                    <a:pt x="8137" y="16775"/>
                  </a:cubicBezTo>
                  <a:cubicBezTo>
                    <a:pt x="8227" y="16725"/>
                    <a:pt x="8338" y="16563"/>
                    <a:pt x="8368" y="16473"/>
                  </a:cubicBezTo>
                  <a:cubicBezTo>
                    <a:pt x="8429" y="16271"/>
                    <a:pt x="8378" y="16079"/>
                    <a:pt x="8389" y="15888"/>
                  </a:cubicBezTo>
                  <a:cubicBezTo>
                    <a:pt x="8429" y="15626"/>
                    <a:pt x="8600" y="15464"/>
                    <a:pt x="8711" y="15182"/>
                  </a:cubicBezTo>
                  <a:cubicBezTo>
                    <a:pt x="8923" y="14598"/>
                    <a:pt x="8580" y="14033"/>
                    <a:pt x="8530" y="13468"/>
                  </a:cubicBezTo>
                  <a:cubicBezTo>
                    <a:pt x="8268" y="11654"/>
                    <a:pt x="8429" y="9849"/>
                    <a:pt x="8459" y="8014"/>
                  </a:cubicBezTo>
                  <a:cubicBezTo>
                    <a:pt x="8499" y="5817"/>
                    <a:pt x="8419" y="3629"/>
                    <a:pt x="9054" y="1512"/>
                  </a:cubicBezTo>
                  <a:lnTo>
                    <a:pt x="9205" y="978"/>
                  </a:lnTo>
                  <a:cubicBezTo>
                    <a:pt x="9286" y="373"/>
                    <a:pt x="9820" y="322"/>
                    <a:pt x="10334" y="302"/>
                  </a:cubicBezTo>
                  <a:cubicBezTo>
                    <a:pt x="10618" y="294"/>
                    <a:pt x="10908" y="254"/>
                    <a:pt x="11204" y="254"/>
                  </a:cubicBezTo>
                  <a:close/>
                  <a:moveTo>
                    <a:pt x="11090" y="1"/>
                  </a:moveTo>
                  <a:cubicBezTo>
                    <a:pt x="10846" y="1"/>
                    <a:pt x="10600" y="10"/>
                    <a:pt x="10344" y="10"/>
                  </a:cubicBezTo>
                  <a:cubicBezTo>
                    <a:pt x="9719" y="10"/>
                    <a:pt x="9074" y="121"/>
                    <a:pt x="8933" y="857"/>
                  </a:cubicBezTo>
                  <a:lnTo>
                    <a:pt x="8772" y="1381"/>
                  </a:lnTo>
                  <a:cubicBezTo>
                    <a:pt x="8076" y="3488"/>
                    <a:pt x="8116" y="5786"/>
                    <a:pt x="8076" y="7964"/>
                  </a:cubicBezTo>
                  <a:cubicBezTo>
                    <a:pt x="8056" y="9779"/>
                    <a:pt x="7895" y="11654"/>
                    <a:pt x="8177" y="13478"/>
                  </a:cubicBezTo>
                  <a:cubicBezTo>
                    <a:pt x="8217" y="13972"/>
                    <a:pt x="8550" y="14517"/>
                    <a:pt x="8399" y="14991"/>
                  </a:cubicBezTo>
                  <a:cubicBezTo>
                    <a:pt x="8308" y="15233"/>
                    <a:pt x="8096" y="15495"/>
                    <a:pt x="8066" y="15797"/>
                  </a:cubicBezTo>
                  <a:cubicBezTo>
                    <a:pt x="8046" y="15989"/>
                    <a:pt x="8096" y="16170"/>
                    <a:pt x="8056" y="16321"/>
                  </a:cubicBezTo>
                  <a:cubicBezTo>
                    <a:pt x="8026" y="16382"/>
                    <a:pt x="8026" y="16392"/>
                    <a:pt x="7955" y="16442"/>
                  </a:cubicBezTo>
                  <a:cubicBezTo>
                    <a:pt x="7804" y="16543"/>
                    <a:pt x="7653" y="16684"/>
                    <a:pt x="7511" y="16805"/>
                  </a:cubicBezTo>
                  <a:cubicBezTo>
                    <a:pt x="6342" y="17965"/>
                    <a:pt x="5697" y="19578"/>
                    <a:pt x="4366" y="20576"/>
                  </a:cubicBezTo>
                  <a:cubicBezTo>
                    <a:pt x="3781" y="20969"/>
                    <a:pt x="3005" y="21029"/>
                    <a:pt x="2320" y="21171"/>
                  </a:cubicBezTo>
                  <a:cubicBezTo>
                    <a:pt x="1443" y="21312"/>
                    <a:pt x="213" y="21523"/>
                    <a:pt x="112" y="22622"/>
                  </a:cubicBezTo>
                  <a:cubicBezTo>
                    <a:pt x="1" y="23751"/>
                    <a:pt x="1110" y="24134"/>
                    <a:pt x="1957" y="24487"/>
                  </a:cubicBezTo>
                  <a:cubicBezTo>
                    <a:pt x="3103" y="24971"/>
                    <a:pt x="4364" y="25048"/>
                    <a:pt x="5606" y="25048"/>
                  </a:cubicBezTo>
                  <a:cubicBezTo>
                    <a:pt x="5839" y="25048"/>
                    <a:pt x="6071" y="25045"/>
                    <a:pt x="6302" y="25042"/>
                  </a:cubicBezTo>
                  <a:cubicBezTo>
                    <a:pt x="7038" y="25001"/>
                    <a:pt x="7774" y="24971"/>
                    <a:pt x="8499" y="24790"/>
                  </a:cubicBezTo>
                  <a:cubicBezTo>
                    <a:pt x="9215" y="24568"/>
                    <a:pt x="9901" y="24316"/>
                    <a:pt x="10546" y="23943"/>
                  </a:cubicBezTo>
                  <a:cubicBezTo>
                    <a:pt x="11181" y="23550"/>
                    <a:pt x="11665" y="22975"/>
                    <a:pt x="12199" y="22471"/>
                  </a:cubicBezTo>
                  <a:cubicBezTo>
                    <a:pt x="12713" y="21967"/>
                    <a:pt x="13258" y="21473"/>
                    <a:pt x="13873" y="21120"/>
                  </a:cubicBezTo>
                  <a:cubicBezTo>
                    <a:pt x="14478" y="20757"/>
                    <a:pt x="15173" y="20556"/>
                    <a:pt x="15879" y="20374"/>
                  </a:cubicBezTo>
                  <a:cubicBezTo>
                    <a:pt x="16685" y="20223"/>
                    <a:pt x="16907" y="19920"/>
                    <a:pt x="16988" y="19124"/>
                  </a:cubicBezTo>
                  <a:cubicBezTo>
                    <a:pt x="17048" y="18207"/>
                    <a:pt x="16978" y="17259"/>
                    <a:pt x="16827" y="16352"/>
                  </a:cubicBezTo>
                  <a:cubicBezTo>
                    <a:pt x="16696" y="15636"/>
                    <a:pt x="16575" y="14930"/>
                    <a:pt x="16575" y="14204"/>
                  </a:cubicBezTo>
                  <a:cubicBezTo>
                    <a:pt x="16595" y="12037"/>
                    <a:pt x="16978" y="9819"/>
                    <a:pt x="16706" y="7621"/>
                  </a:cubicBezTo>
                  <a:cubicBezTo>
                    <a:pt x="16625" y="6895"/>
                    <a:pt x="16595" y="6139"/>
                    <a:pt x="16232" y="5484"/>
                  </a:cubicBezTo>
                  <a:cubicBezTo>
                    <a:pt x="15657" y="4546"/>
                    <a:pt x="15476" y="3427"/>
                    <a:pt x="15012" y="2389"/>
                  </a:cubicBezTo>
                  <a:cubicBezTo>
                    <a:pt x="14367" y="1068"/>
                    <a:pt x="12915" y="111"/>
                    <a:pt x="11453" y="10"/>
                  </a:cubicBezTo>
                  <a:cubicBezTo>
                    <a:pt x="11332" y="3"/>
                    <a:pt x="11211" y="1"/>
                    <a:pt x="11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 flipH="1">
              <a:off x="686647" y="4411357"/>
              <a:ext cx="1069187" cy="393666"/>
            </a:xfrm>
            <a:custGeom>
              <a:rect b="b" l="l" r="r" t="t"/>
              <a:pathLst>
                <a:path extrusionOk="0" h="6158" w="16725">
                  <a:moveTo>
                    <a:pt x="16725" y="1"/>
                  </a:moveTo>
                  <a:lnTo>
                    <a:pt x="16725" y="1"/>
                  </a:lnTo>
                  <a:cubicBezTo>
                    <a:pt x="16473" y="203"/>
                    <a:pt x="16231" y="404"/>
                    <a:pt x="15918" y="555"/>
                  </a:cubicBezTo>
                  <a:cubicBezTo>
                    <a:pt x="15445" y="767"/>
                    <a:pt x="14961" y="777"/>
                    <a:pt x="14477" y="898"/>
                  </a:cubicBezTo>
                  <a:cubicBezTo>
                    <a:pt x="13126" y="1201"/>
                    <a:pt x="11987" y="2118"/>
                    <a:pt x="10948" y="2985"/>
                  </a:cubicBezTo>
                  <a:cubicBezTo>
                    <a:pt x="9920" y="3842"/>
                    <a:pt x="8962" y="5082"/>
                    <a:pt x="7601" y="5384"/>
                  </a:cubicBezTo>
                  <a:cubicBezTo>
                    <a:pt x="7110" y="5498"/>
                    <a:pt x="6577" y="5545"/>
                    <a:pt x="6035" y="5545"/>
                  </a:cubicBezTo>
                  <a:cubicBezTo>
                    <a:pt x="5187" y="5545"/>
                    <a:pt x="4317" y="5431"/>
                    <a:pt x="3549" y="5284"/>
                  </a:cubicBezTo>
                  <a:cubicBezTo>
                    <a:pt x="2409" y="5072"/>
                    <a:pt x="796" y="4477"/>
                    <a:pt x="212" y="3358"/>
                  </a:cubicBezTo>
                  <a:cubicBezTo>
                    <a:pt x="50" y="3610"/>
                    <a:pt x="0" y="3923"/>
                    <a:pt x="91" y="4235"/>
                  </a:cubicBezTo>
                  <a:cubicBezTo>
                    <a:pt x="212" y="4749"/>
                    <a:pt x="625" y="5031"/>
                    <a:pt x="1109" y="5253"/>
                  </a:cubicBezTo>
                  <a:cubicBezTo>
                    <a:pt x="1926" y="5646"/>
                    <a:pt x="2712" y="5959"/>
                    <a:pt x="3629" y="6060"/>
                  </a:cubicBezTo>
                  <a:cubicBezTo>
                    <a:pt x="4225" y="6126"/>
                    <a:pt x="4814" y="6157"/>
                    <a:pt x="5401" y="6157"/>
                  </a:cubicBezTo>
                  <a:cubicBezTo>
                    <a:pt x="6155" y="6157"/>
                    <a:pt x="6907" y="6106"/>
                    <a:pt x="7672" y="6009"/>
                  </a:cubicBezTo>
                  <a:cubicBezTo>
                    <a:pt x="8307" y="5939"/>
                    <a:pt x="8811" y="5727"/>
                    <a:pt x="9386" y="5495"/>
                  </a:cubicBezTo>
                  <a:cubicBezTo>
                    <a:pt x="10031" y="5243"/>
                    <a:pt x="10505" y="4981"/>
                    <a:pt x="11029" y="4487"/>
                  </a:cubicBezTo>
                  <a:cubicBezTo>
                    <a:pt x="12067" y="3479"/>
                    <a:pt x="12874" y="2451"/>
                    <a:pt x="14255" y="1846"/>
                  </a:cubicBezTo>
                  <a:cubicBezTo>
                    <a:pt x="14789" y="1604"/>
                    <a:pt x="15364" y="1453"/>
                    <a:pt x="15929" y="1322"/>
                  </a:cubicBezTo>
                  <a:cubicBezTo>
                    <a:pt x="16271" y="1251"/>
                    <a:pt x="16523" y="1100"/>
                    <a:pt x="16624" y="717"/>
                  </a:cubicBezTo>
                  <a:cubicBezTo>
                    <a:pt x="16685" y="505"/>
                    <a:pt x="16705" y="253"/>
                    <a:pt x="16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 flipH="1">
              <a:off x="1026230" y="3248771"/>
              <a:ext cx="156686" cy="207573"/>
            </a:xfrm>
            <a:custGeom>
              <a:rect b="b" l="l" r="r" t="t"/>
              <a:pathLst>
                <a:path extrusionOk="0" h="3247" w="2451">
                  <a:moveTo>
                    <a:pt x="232" y="0"/>
                  </a:moveTo>
                  <a:cubicBezTo>
                    <a:pt x="232" y="0"/>
                    <a:pt x="212" y="0"/>
                    <a:pt x="212" y="20"/>
                  </a:cubicBezTo>
                  <a:cubicBezTo>
                    <a:pt x="131" y="252"/>
                    <a:pt x="101" y="504"/>
                    <a:pt x="71" y="756"/>
                  </a:cubicBezTo>
                  <a:cubicBezTo>
                    <a:pt x="0" y="1512"/>
                    <a:pt x="121" y="2269"/>
                    <a:pt x="283" y="3015"/>
                  </a:cubicBezTo>
                  <a:lnTo>
                    <a:pt x="333" y="3246"/>
                  </a:lnTo>
                  <a:lnTo>
                    <a:pt x="434" y="3025"/>
                  </a:lnTo>
                  <a:cubicBezTo>
                    <a:pt x="656" y="2551"/>
                    <a:pt x="1019" y="2148"/>
                    <a:pt x="1341" y="1744"/>
                  </a:cubicBezTo>
                  <a:cubicBezTo>
                    <a:pt x="1523" y="1543"/>
                    <a:pt x="1664" y="1311"/>
                    <a:pt x="1835" y="1109"/>
                  </a:cubicBezTo>
                  <a:cubicBezTo>
                    <a:pt x="1996" y="897"/>
                    <a:pt x="2269" y="807"/>
                    <a:pt x="2450" y="625"/>
                  </a:cubicBezTo>
                  <a:lnTo>
                    <a:pt x="2440" y="605"/>
                  </a:lnTo>
                  <a:cubicBezTo>
                    <a:pt x="2349" y="696"/>
                    <a:pt x="2228" y="746"/>
                    <a:pt x="2117" y="827"/>
                  </a:cubicBezTo>
                  <a:cubicBezTo>
                    <a:pt x="1765" y="1018"/>
                    <a:pt x="1533" y="1391"/>
                    <a:pt x="1271" y="1684"/>
                  </a:cubicBezTo>
                  <a:cubicBezTo>
                    <a:pt x="979" y="2027"/>
                    <a:pt x="650" y="2356"/>
                    <a:pt x="416" y="2751"/>
                  </a:cubicBezTo>
                  <a:lnTo>
                    <a:pt x="416" y="2751"/>
                  </a:lnTo>
                  <a:cubicBezTo>
                    <a:pt x="264" y="1845"/>
                    <a:pt x="158" y="923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 flipH="1">
              <a:off x="821342" y="3331430"/>
              <a:ext cx="339008" cy="792573"/>
            </a:xfrm>
            <a:custGeom>
              <a:rect b="b" l="l" r="r" t="t"/>
              <a:pathLst>
                <a:path extrusionOk="0" h="12398" w="5303">
                  <a:moveTo>
                    <a:pt x="3193" y="1"/>
                  </a:moveTo>
                  <a:cubicBezTo>
                    <a:pt x="3189" y="1"/>
                    <a:pt x="3183" y="3"/>
                    <a:pt x="3176" y="8"/>
                  </a:cubicBezTo>
                  <a:cubicBezTo>
                    <a:pt x="2047" y="139"/>
                    <a:pt x="1240" y="1066"/>
                    <a:pt x="555" y="1883"/>
                  </a:cubicBezTo>
                  <a:cubicBezTo>
                    <a:pt x="323" y="2185"/>
                    <a:pt x="121" y="2518"/>
                    <a:pt x="51" y="2911"/>
                  </a:cubicBezTo>
                  <a:lnTo>
                    <a:pt x="0" y="3183"/>
                  </a:lnTo>
                  <a:cubicBezTo>
                    <a:pt x="434" y="2941"/>
                    <a:pt x="887" y="2689"/>
                    <a:pt x="1361" y="2528"/>
                  </a:cubicBezTo>
                  <a:cubicBezTo>
                    <a:pt x="1631" y="2429"/>
                    <a:pt x="1906" y="2364"/>
                    <a:pt x="2186" y="2335"/>
                  </a:cubicBezTo>
                  <a:lnTo>
                    <a:pt x="2186" y="2335"/>
                  </a:lnTo>
                  <a:cubicBezTo>
                    <a:pt x="1468" y="3260"/>
                    <a:pt x="634" y="4202"/>
                    <a:pt x="424" y="5401"/>
                  </a:cubicBezTo>
                  <a:cubicBezTo>
                    <a:pt x="346" y="6068"/>
                    <a:pt x="725" y="6346"/>
                    <a:pt x="1182" y="6346"/>
                  </a:cubicBezTo>
                  <a:cubicBezTo>
                    <a:pt x="1554" y="6346"/>
                    <a:pt x="1977" y="6162"/>
                    <a:pt x="2248" y="5855"/>
                  </a:cubicBezTo>
                  <a:cubicBezTo>
                    <a:pt x="2290" y="5805"/>
                    <a:pt x="2329" y="5753"/>
                    <a:pt x="2365" y="5700"/>
                  </a:cubicBezTo>
                  <a:lnTo>
                    <a:pt x="2365" y="5700"/>
                  </a:lnTo>
                  <a:cubicBezTo>
                    <a:pt x="2371" y="6022"/>
                    <a:pt x="2343" y="6342"/>
                    <a:pt x="2238" y="6651"/>
                  </a:cubicBezTo>
                  <a:cubicBezTo>
                    <a:pt x="2147" y="6903"/>
                    <a:pt x="2027" y="7155"/>
                    <a:pt x="1835" y="7327"/>
                  </a:cubicBezTo>
                  <a:cubicBezTo>
                    <a:pt x="1533" y="7629"/>
                    <a:pt x="918" y="7831"/>
                    <a:pt x="524" y="8032"/>
                  </a:cubicBezTo>
                  <a:cubicBezTo>
                    <a:pt x="700" y="8032"/>
                    <a:pt x="888" y="8037"/>
                    <a:pt x="1080" y="8037"/>
                  </a:cubicBezTo>
                  <a:cubicBezTo>
                    <a:pt x="1440" y="8037"/>
                    <a:pt x="1812" y="8020"/>
                    <a:pt x="2127" y="7922"/>
                  </a:cubicBezTo>
                  <a:cubicBezTo>
                    <a:pt x="2288" y="7873"/>
                    <a:pt x="2447" y="7805"/>
                    <a:pt x="2594" y="7720"/>
                  </a:cubicBezTo>
                  <a:lnTo>
                    <a:pt x="2594" y="7720"/>
                  </a:lnTo>
                  <a:cubicBezTo>
                    <a:pt x="2165" y="8703"/>
                    <a:pt x="1161" y="9389"/>
                    <a:pt x="172" y="9736"/>
                  </a:cubicBezTo>
                  <a:cubicBezTo>
                    <a:pt x="560" y="9798"/>
                    <a:pt x="965" y="9847"/>
                    <a:pt x="1366" y="9847"/>
                  </a:cubicBezTo>
                  <a:cubicBezTo>
                    <a:pt x="1937" y="9847"/>
                    <a:pt x="2501" y="9748"/>
                    <a:pt x="2999" y="9450"/>
                  </a:cubicBezTo>
                  <a:lnTo>
                    <a:pt x="2999" y="9450"/>
                  </a:lnTo>
                  <a:cubicBezTo>
                    <a:pt x="2863" y="10037"/>
                    <a:pt x="2237" y="10307"/>
                    <a:pt x="1774" y="10633"/>
                  </a:cubicBezTo>
                  <a:cubicBezTo>
                    <a:pt x="1231" y="11029"/>
                    <a:pt x="677" y="11463"/>
                    <a:pt x="371" y="12079"/>
                  </a:cubicBezTo>
                  <a:lnTo>
                    <a:pt x="371" y="12079"/>
                  </a:lnTo>
                  <a:cubicBezTo>
                    <a:pt x="368" y="12081"/>
                    <a:pt x="366" y="12083"/>
                    <a:pt x="363" y="12085"/>
                  </a:cubicBezTo>
                  <a:lnTo>
                    <a:pt x="367" y="12088"/>
                  </a:lnTo>
                  <a:lnTo>
                    <a:pt x="367" y="12088"/>
                  </a:lnTo>
                  <a:cubicBezTo>
                    <a:pt x="362" y="12097"/>
                    <a:pt x="357" y="12106"/>
                    <a:pt x="353" y="12115"/>
                  </a:cubicBezTo>
                  <a:lnTo>
                    <a:pt x="222" y="12398"/>
                  </a:lnTo>
                  <a:lnTo>
                    <a:pt x="454" y="12196"/>
                  </a:lnTo>
                  <a:cubicBezTo>
                    <a:pt x="766" y="11914"/>
                    <a:pt x="1170" y="11752"/>
                    <a:pt x="1583" y="11652"/>
                  </a:cubicBezTo>
                  <a:cubicBezTo>
                    <a:pt x="1935" y="11566"/>
                    <a:pt x="2302" y="11538"/>
                    <a:pt x="2664" y="11538"/>
                  </a:cubicBezTo>
                  <a:cubicBezTo>
                    <a:pt x="2727" y="11538"/>
                    <a:pt x="2790" y="11539"/>
                    <a:pt x="2853" y="11541"/>
                  </a:cubicBezTo>
                  <a:cubicBezTo>
                    <a:pt x="3498" y="11561"/>
                    <a:pt x="4154" y="11591"/>
                    <a:pt x="4759" y="11833"/>
                  </a:cubicBezTo>
                  <a:cubicBezTo>
                    <a:pt x="4950" y="11904"/>
                    <a:pt x="5142" y="12015"/>
                    <a:pt x="5263" y="12196"/>
                  </a:cubicBezTo>
                  <a:lnTo>
                    <a:pt x="5303" y="12166"/>
                  </a:lnTo>
                  <a:cubicBezTo>
                    <a:pt x="4809" y="11510"/>
                    <a:pt x="3609" y="11500"/>
                    <a:pt x="2853" y="11440"/>
                  </a:cubicBezTo>
                  <a:cubicBezTo>
                    <a:pt x="2746" y="11435"/>
                    <a:pt x="2637" y="11432"/>
                    <a:pt x="2528" y="11432"/>
                  </a:cubicBezTo>
                  <a:cubicBezTo>
                    <a:pt x="1860" y="11432"/>
                    <a:pt x="1177" y="11539"/>
                    <a:pt x="610" y="11903"/>
                  </a:cubicBezTo>
                  <a:lnTo>
                    <a:pt x="610" y="11903"/>
                  </a:lnTo>
                  <a:cubicBezTo>
                    <a:pt x="922" y="11437"/>
                    <a:pt x="1401" y="11081"/>
                    <a:pt x="1865" y="10754"/>
                  </a:cubicBezTo>
                  <a:cubicBezTo>
                    <a:pt x="2430" y="10391"/>
                    <a:pt x="3206" y="10029"/>
                    <a:pt x="3226" y="9242"/>
                  </a:cubicBezTo>
                  <a:lnTo>
                    <a:pt x="3236" y="9041"/>
                  </a:lnTo>
                  <a:lnTo>
                    <a:pt x="3236" y="9041"/>
                  </a:lnTo>
                  <a:cubicBezTo>
                    <a:pt x="2717" y="9472"/>
                    <a:pt x="2060" y="9622"/>
                    <a:pt x="1400" y="9622"/>
                  </a:cubicBezTo>
                  <a:cubicBezTo>
                    <a:pt x="1289" y="9622"/>
                    <a:pt x="1179" y="9618"/>
                    <a:pt x="1069" y="9610"/>
                  </a:cubicBezTo>
                  <a:lnTo>
                    <a:pt x="1069" y="9610"/>
                  </a:lnTo>
                  <a:cubicBezTo>
                    <a:pt x="1452" y="9414"/>
                    <a:pt x="1799" y="9162"/>
                    <a:pt x="2117" y="8859"/>
                  </a:cubicBezTo>
                  <a:cubicBezTo>
                    <a:pt x="2520" y="8456"/>
                    <a:pt x="2853" y="7962"/>
                    <a:pt x="3004" y="7377"/>
                  </a:cubicBezTo>
                  <a:lnTo>
                    <a:pt x="3125" y="6944"/>
                  </a:lnTo>
                  <a:lnTo>
                    <a:pt x="3125" y="6944"/>
                  </a:lnTo>
                  <a:lnTo>
                    <a:pt x="2783" y="7246"/>
                  </a:lnTo>
                  <a:cubicBezTo>
                    <a:pt x="2545" y="7461"/>
                    <a:pt x="2247" y="7589"/>
                    <a:pt x="1931" y="7657"/>
                  </a:cubicBezTo>
                  <a:lnTo>
                    <a:pt x="1931" y="7657"/>
                  </a:lnTo>
                  <a:cubicBezTo>
                    <a:pt x="2701" y="7036"/>
                    <a:pt x="2805" y="5979"/>
                    <a:pt x="2682" y="4948"/>
                  </a:cubicBezTo>
                  <a:lnTo>
                    <a:pt x="2591" y="4000"/>
                  </a:lnTo>
                  <a:lnTo>
                    <a:pt x="2329" y="4927"/>
                  </a:lnTo>
                  <a:cubicBezTo>
                    <a:pt x="2198" y="5431"/>
                    <a:pt x="1875" y="5865"/>
                    <a:pt x="1341" y="5946"/>
                  </a:cubicBezTo>
                  <a:cubicBezTo>
                    <a:pt x="1281" y="5958"/>
                    <a:pt x="1220" y="5966"/>
                    <a:pt x="1162" y="5966"/>
                  </a:cubicBezTo>
                  <a:cubicBezTo>
                    <a:pt x="1025" y="5966"/>
                    <a:pt x="907" y="5920"/>
                    <a:pt x="857" y="5764"/>
                  </a:cubicBezTo>
                  <a:cubicBezTo>
                    <a:pt x="726" y="5310"/>
                    <a:pt x="1028" y="4736"/>
                    <a:pt x="1240" y="4302"/>
                  </a:cubicBezTo>
                  <a:cubicBezTo>
                    <a:pt x="1684" y="3466"/>
                    <a:pt x="2349" y="2770"/>
                    <a:pt x="2883" y="1953"/>
                  </a:cubicBezTo>
                  <a:lnTo>
                    <a:pt x="2883" y="1953"/>
                  </a:lnTo>
                  <a:lnTo>
                    <a:pt x="2551" y="1963"/>
                  </a:lnTo>
                  <a:cubicBezTo>
                    <a:pt x="1795" y="1981"/>
                    <a:pt x="1078" y="2251"/>
                    <a:pt x="419" y="2620"/>
                  </a:cubicBezTo>
                  <a:lnTo>
                    <a:pt x="419" y="2620"/>
                  </a:lnTo>
                  <a:cubicBezTo>
                    <a:pt x="623" y="2066"/>
                    <a:pt x="1058" y="1602"/>
                    <a:pt x="1442" y="1167"/>
                  </a:cubicBezTo>
                  <a:cubicBezTo>
                    <a:pt x="1916" y="643"/>
                    <a:pt x="2490" y="149"/>
                    <a:pt x="3206" y="18"/>
                  </a:cubicBezTo>
                  <a:cubicBezTo>
                    <a:pt x="3206" y="18"/>
                    <a:pt x="3206" y="1"/>
                    <a:pt x="3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 flipH="1">
              <a:off x="1010440" y="4237346"/>
              <a:ext cx="231801" cy="66485"/>
            </a:xfrm>
            <a:custGeom>
              <a:rect b="b" l="l" r="r" t="t"/>
              <a:pathLst>
                <a:path extrusionOk="0" h="1040" w="3626">
                  <a:moveTo>
                    <a:pt x="122" y="1"/>
                  </a:moveTo>
                  <a:cubicBezTo>
                    <a:pt x="122" y="1"/>
                    <a:pt x="21" y="354"/>
                    <a:pt x="1" y="364"/>
                  </a:cubicBezTo>
                  <a:cubicBezTo>
                    <a:pt x="319" y="445"/>
                    <a:pt x="638" y="476"/>
                    <a:pt x="957" y="476"/>
                  </a:cubicBezTo>
                  <a:cubicBezTo>
                    <a:pt x="1590" y="476"/>
                    <a:pt x="2224" y="353"/>
                    <a:pt x="2854" y="253"/>
                  </a:cubicBezTo>
                  <a:cubicBezTo>
                    <a:pt x="3015" y="233"/>
                    <a:pt x="3176" y="192"/>
                    <a:pt x="3328" y="192"/>
                  </a:cubicBezTo>
                  <a:cubicBezTo>
                    <a:pt x="3600" y="192"/>
                    <a:pt x="3479" y="445"/>
                    <a:pt x="3358" y="555"/>
                  </a:cubicBezTo>
                  <a:cubicBezTo>
                    <a:pt x="3025" y="838"/>
                    <a:pt x="2592" y="969"/>
                    <a:pt x="2158" y="1039"/>
                  </a:cubicBezTo>
                  <a:cubicBezTo>
                    <a:pt x="2602" y="989"/>
                    <a:pt x="3499" y="838"/>
                    <a:pt x="3620" y="313"/>
                  </a:cubicBezTo>
                  <a:cubicBezTo>
                    <a:pt x="3625" y="89"/>
                    <a:pt x="3444" y="35"/>
                    <a:pt x="3230" y="35"/>
                  </a:cubicBezTo>
                  <a:cubicBezTo>
                    <a:pt x="3031" y="35"/>
                    <a:pt x="2804" y="82"/>
                    <a:pt x="2672" y="82"/>
                  </a:cubicBezTo>
                  <a:lnTo>
                    <a:pt x="2017" y="142"/>
                  </a:lnTo>
                  <a:cubicBezTo>
                    <a:pt x="1805" y="159"/>
                    <a:pt x="1586" y="170"/>
                    <a:pt x="1367" y="170"/>
                  </a:cubicBezTo>
                  <a:cubicBezTo>
                    <a:pt x="939" y="170"/>
                    <a:pt x="508" y="128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 flipH="1">
              <a:off x="1131327" y="4207748"/>
              <a:ext cx="105736" cy="15087"/>
            </a:xfrm>
            <a:custGeom>
              <a:rect b="b" l="l" r="r" t="t"/>
              <a:pathLst>
                <a:path extrusionOk="0" h="236" w="1654">
                  <a:moveTo>
                    <a:pt x="51" y="0"/>
                  </a:moveTo>
                  <a:lnTo>
                    <a:pt x="0" y="192"/>
                  </a:lnTo>
                  <a:cubicBezTo>
                    <a:pt x="229" y="225"/>
                    <a:pt x="458" y="236"/>
                    <a:pt x="686" y="236"/>
                  </a:cubicBezTo>
                  <a:cubicBezTo>
                    <a:pt x="1010" y="236"/>
                    <a:pt x="1334" y="214"/>
                    <a:pt x="1654" y="202"/>
                  </a:cubicBezTo>
                  <a:cubicBezTo>
                    <a:pt x="1109" y="172"/>
                    <a:pt x="565" y="15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 flipH="1">
              <a:off x="1374251" y="4529942"/>
              <a:ext cx="130924" cy="60667"/>
            </a:xfrm>
            <a:custGeom>
              <a:rect b="b" l="l" r="r" t="t"/>
              <a:pathLst>
                <a:path extrusionOk="0" h="949" w="2048">
                  <a:moveTo>
                    <a:pt x="1" y="313"/>
                  </a:moveTo>
                  <a:cubicBezTo>
                    <a:pt x="1" y="314"/>
                    <a:pt x="1" y="314"/>
                    <a:pt x="1" y="314"/>
                  </a:cubicBezTo>
                  <a:cubicBezTo>
                    <a:pt x="1" y="314"/>
                    <a:pt x="1" y="314"/>
                    <a:pt x="1" y="314"/>
                  </a:cubicBezTo>
                  <a:lnTo>
                    <a:pt x="1" y="314"/>
                  </a:lnTo>
                  <a:cubicBezTo>
                    <a:pt x="1" y="313"/>
                    <a:pt x="1" y="313"/>
                    <a:pt x="1" y="313"/>
                  </a:cubicBezTo>
                  <a:close/>
                  <a:moveTo>
                    <a:pt x="202" y="1"/>
                  </a:moveTo>
                  <a:cubicBezTo>
                    <a:pt x="202" y="1"/>
                    <a:pt x="10" y="309"/>
                    <a:pt x="1" y="314"/>
                  </a:cubicBezTo>
                  <a:lnTo>
                    <a:pt x="1" y="314"/>
                  </a:lnTo>
                  <a:cubicBezTo>
                    <a:pt x="626" y="646"/>
                    <a:pt x="1332" y="918"/>
                    <a:pt x="2047" y="948"/>
                  </a:cubicBezTo>
                  <a:cubicBezTo>
                    <a:pt x="1362" y="797"/>
                    <a:pt x="757" y="424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 flipH="1">
              <a:off x="705314" y="4179364"/>
              <a:ext cx="99983" cy="28576"/>
            </a:xfrm>
            <a:custGeom>
              <a:rect b="b" l="l" r="r" t="t"/>
              <a:pathLst>
                <a:path extrusionOk="0" h="447" w="1564">
                  <a:moveTo>
                    <a:pt x="1402" y="1"/>
                  </a:moveTo>
                  <a:cubicBezTo>
                    <a:pt x="999" y="253"/>
                    <a:pt x="475" y="313"/>
                    <a:pt x="1" y="384"/>
                  </a:cubicBezTo>
                  <a:cubicBezTo>
                    <a:pt x="275" y="415"/>
                    <a:pt x="543" y="447"/>
                    <a:pt x="813" y="447"/>
                  </a:cubicBezTo>
                  <a:cubicBezTo>
                    <a:pt x="1060" y="447"/>
                    <a:pt x="1308" y="420"/>
                    <a:pt x="1564" y="343"/>
                  </a:cubicBezTo>
                  <a:lnTo>
                    <a:pt x="14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 flipH="1">
              <a:off x="702757" y="4215483"/>
              <a:ext cx="83170" cy="22439"/>
            </a:xfrm>
            <a:custGeom>
              <a:rect b="b" l="l" r="r" t="t"/>
              <a:pathLst>
                <a:path extrusionOk="0" h="351" w="1301">
                  <a:moveTo>
                    <a:pt x="1170" y="0"/>
                  </a:moveTo>
                  <a:cubicBezTo>
                    <a:pt x="867" y="272"/>
                    <a:pt x="394" y="293"/>
                    <a:pt x="0" y="333"/>
                  </a:cubicBezTo>
                  <a:cubicBezTo>
                    <a:pt x="157" y="340"/>
                    <a:pt x="314" y="351"/>
                    <a:pt x="469" y="351"/>
                  </a:cubicBezTo>
                  <a:cubicBezTo>
                    <a:pt x="754" y="351"/>
                    <a:pt x="1034" y="314"/>
                    <a:pt x="1301" y="151"/>
                  </a:cubicBezTo>
                  <a:cubicBezTo>
                    <a:pt x="1301" y="151"/>
                    <a:pt x="1180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 flipH="1">
              <a:off x="1461896" y="4548673"/>
              <a:ext cx="78055" cy="48393"/>
            </a:xfrm>
            <a:custGeom>
              <a:rect b="b" l="l" r="r" t="t"/>
              <a:pathLst>
                <a:path extrusionOk="0" h="757" w="1221">
                  <a:moveTo>
                    <a:pt x="141" y="0"/>
                  </a:moveTo>
                  <a:cubicBezTo>
                    <a:pt x="141" y="0"/>
                    <a:pt x="10" y="131"/>
                    <a:pt x="0" y="131"/>
                  </a:cubicBezTo>
                  <a:cubicBezTo>
                    <a:pt x="343" y="434"/>
                    <a:pt x="756" y="706"/>
                    <a:pt x="1220" y="756"/>
                  </a:cubicBezTo>
                  <a:cubicBezTo>
                    <a:pt x="777" y="635"/>
                    <a:pt x="424" y="333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 flipH="1">
              <a:off x="944403" y="4108468"/>
              <a:ext cx="283007" cy="79973"/>
            </a:xfrm>
            <a:custGeom>
              <a:rect b="b" l="l" r="r" t="t"/>
              <a:pathLst>
                <a:path extrusionOk="0" h="1251" w="4427">
                  <a:moveTo>
                    <a:pt x="172" y="1"/>
                  </a:moveTo>
                  <a:lnTo>
                    <a:pt x="1" y="61"/>
                  </a:lnTo>
                  <a:cubicBezTo>
                    <a:pt x="112" y="364"/>
                    <a:pt x="414" y="535"/>
                    <a:pt x="696" y="616"/>
                  </a:cubicBezTo>
                  <a:cubicBezTo>
                    <a:pt x="949" y="701"/>
                    <a:pt x="1202" y="734"/>
                    <a:pt x="1456" y="734"/>
                  </a:cubicBezTo>
                  <a:cubicBezTo>
                    <a:pt x="2257" y="734"/>
                    <a:pt x="3064" y="410"/>
                    <a:pt x="3861" y="410"/>
                  </a:cubicBezTo>
                  <a:cubicBezTo>
                    <a:pt x="3912" y="410"/>
                    <a:pt x="3962" y="411"/>
                    <a:pt x="4013" y="414"/>
                  </a:cubicBezTo>
                  <a:cubicBezTo>
                    <a:pt x="4426" y="454"/>
                    <a:pt x="4184" y="837"/>
                    <a:pt x="3973" y="948"/>
                  </a:cubicBezTo>
                  <a:cubicBezTo>
                    <a:pt x="3499" y="1251"/>
                    <a:pt x="2894" y="1210"/>
                    <a:pt x="2360" y="1221"/>
                  </a:cubicBezTo>
                  <a:cubicBezTo>
                    <a:pt x="2530" y="1221"/>
                    <a:pt x="2707" y="1228"/>
                    <a:pt x="2885" y="1228"/>
                  </a:cubicBezTo>
                  <a:cubicBezTo>
                    <a:pt x="3268" y="1228"/>
                    <a:pt x="3656" y="1195"/>
                    <a:pt x="3993" y="989"/>
                  </a:cubicBezTo>
                  <a:cubicBezTo>
                    <a:pt x="4134" y="888"/>
                    <a:pt x="4305" y="737"/>
                    <a:pt x="4295" y="545"/>
                  </a:cubicBezTo>
                  <a:cubicBezTo>
                    <a:pt x="4241" y="366"/>
                    <a:pt x="4085" y="332"/>
                    <a:pt x="3920" y="332"/>
                  </a:cubicBezTo>
                  <a:cubicBezTo>
                    <a:pt x="3820" y="332"/>
                    <a:pt x="3717" y="344"/>
                    <a:pt x="3632" y="344"/>
                  </a:cubicBezTo>
                  <a:cubicBezTo>
                    <a:pt x="3621" y="344"/>
                    <a:pt x="3610" y="344"/>
                    <a:pt x="3600" y="343"/>
                  </a:cubicBezTo>
                  <a:cubicBezTo>
                    <a:pt x="2927" y="343"/>
                    <a:pt x="2245" y="596"/>
                    <a:pt x="1572" y="596"/>
                  </a:cubicBezTo>
                  <a:cubicBezTo>
                    <a:pt x="1559" y="596"/>
                    <a:pt x="1546" y="596"/>
                    <a:pt x="1533" y="595"/>
                  </a:cubicBezTo>
                  <a:cubicBezTo>
                    <a:pt x="1059" y="585"/>
                    <a:pt x="374" y="485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 flipH="1">
              <a:off x="1180935" y="4616948"/>
              <a:ext cx="560772" cy="135398"/>
            </a:xfrm>
            <a:custGeom>
              <a:rect b="b" l="l" r="r" t="t"/>
              <a:pathLst>
                <a:path extrusionOk="0" h="2118" w="8772">
                  <a:moveTo>
                    <a:pt x="142" y="1"/>
                  </a:moveTo>
                  <a:lnTo>
                    <a:pt x="1" y="112"/>
                  </a:lnTo>
                  <a:cubicBezTo>
                    <a:pt x="253" y="414"/>
                    <a:pt x="535" y="717"/>
                    <a:pt x="858" y="959"/>
                  </a:cubicBezTo>
                  <a:cubicBezTo>
                    <a:pt x="1543" y="1392"/>
                    <a:pt x="2320" y="1594"/>
                    <a:pt x="3076" y="1846"/>
                  </a:cubicBezTo>
                  <a:cubicBezTo>
                    <a:pt x="3832" y="2098"/>
                    <a:pt x="4638" y="2118"/>
                    <a:pt x="5435" y="2118"/>
                  </a:cubicBezTo>
                  <a:cubicBezTo>
                    <a:pt x="5828" y="2118"/>
                    <a:pt x="6231" y="2118"/>
                    <a:pt x="6624" y="2078"/>
                  </a:cubicBezTo>
                  <a:cubicBezTo>
                    <a:pt x="7007" y="2037"/>
                    <a:pt x="7401" y="1967"/>
                    <a:pt x="7763" y="1785"/>
                  </a:cubicBezTo>
                  <a:cubicBezTo>
                    <a:pt x="8136" y="1614"/>
                    <a:pt x="8449" y="1372"/>
                    <a:pt x="8772" y="1160"/>
                  </a:cubicBezTo>
                  <a:lnTo>
                    <a:pt x="8772" y="1160"/>
                  </a:lnTo>
                  <a:cubicBezTo>
                    <a:pt x="8439" y="1362"/>
                    <a:pt x="8106" y="1604"/>
                    <a:pt x="7753" y="1765"/>
                  </a:cubicBezTo>
                  <a:cubicBezTo>
                    <a:pt x="7390" y="1926"/>
                    <a:pt x="6997" y="2007"/>
                    <a:pt x="6604" y="2027"/>
                  </a:cubicBezTo>
                  <a:cubicBezTo>
                    <a:pt x="6360" y="2040"/>
                    <a:pt x="6115" y="2046"/>
                    <a:pt x="5868" y="2046"/>
                  </a:cubicBezTo>
                  <a:cubicBezTo>
                    <a:pt x="5330" y="2046"/>
                    <a:pt x="4788" y="2018"/>
                    <a:pt x="4255" y="1977"/>
                  </a:cubicBezTo>
                  <a:cubicBezTo>
                    <a:pt x="3469" y="1926"/>
                    <a:pt x="2743" y="1624"/>
                    <a:pt x="1997" y="1352"/>
                  </a:cubicBezTo>
                  <a:cubicBezTo>
                    <a:pt x="1634" y="1211"/>
                    <a:pt x="1281" y="1059"/>
                    <a:pt x="959" y="828"/>
                  </a:cubicBezTo>
                  <a:cubicBezTo>
                    <a:pt x="646" y="606"/>
                    <a:pt x="394" y="303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 flipH="1">
              <a:off x="687926" y="4393969"/>
              <a:ext cx="304231" cy="139298"/>
            </a:xfrm>
            <a:custGeom>
              <a:rect b="b" l="l" r="r" t="t"/>
              <a:pathLst>
                <a:path extrusionOk="0" h="2179" w="4759">
                  <a:moveTo>
                    <a:pt x="4597" y="1"/>
                  </a:moveTo>
                  <a:cubicBezTo>
                    <a:pt x="4335" y="313"/>
                    <a:pt x="3932" y="485"/>
                    <a:pt x="3529" y="606"/>
                  </a:cubicBezTo>
                  <a:cubicBezTo>
                    <a:pt x="2682" y="787"/>
                    <a:pt x="1785" y="928"/>
                    <a:pt x="1059" y="1422"/>
                  </a:cubicBezTo>
                  <a:cubicBezTo>
                    <a:pt x="696" y="1644"/>
                    <a:pt x="373" y="1946"/>
                    <a:pt x="0" y="2178"/>
                  </a:cubicBezTo>
                  <a:cubicBezTo>
                    <a:pt x="373" y="1977"/>
                    <a:pt x="706" y="1674"/>
                    <a:pt x="1079" y="1462"/>
                  </a:cubicBezTo>
                  <a:cubicBezTo>
                    <a:pt x="1654" y="1130"/>
                    <a:pt x="2279" y="958"/>
                    <a:pt x="2924" y="858"/>
                  </a:cubicBezTo>
                  <a:cubicBezTo>
                    <a:pt x="3579" y="767"/>
                    <a:pt x="4295" y="636"/>
                    <a:pt x="4759" y="122"/>
                  </a:cubicBezTo>
                  <a:cubicBezTo>
                    <a:pt x="4759" y="122"/>
                    <a:pt x="4628" y="11"/>
                    <a:pt x="4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 flipH="1">
              <a:off x="1149994" y="3268078"/>
              <a:ext cx="9078" cy="162504"/>
            </a:xfrm>
            <a:custGeom>
              <a:rect b="b" l="l" r="r" t="t"/>
              <a:pathLst>
                <a:path extrusionOk="0" h="2542" w="142">
                  <a:moveTo>
                    <a:pt x="81" y="1"/>
                  </a:moveTo>
                  <a:cubicBezTo>
                    <a:pt x="81" y="424"/>
                    <a:pt x="61" y="847"/>
                    <a:pt x="51" y="1261"/>
                  </a:cubicBezTo>
                  <a:cubicBezTo>
                    <a:pt x="31" y="1684"/>
                    <a:pt x="61" y="2108"/>
                    <a:pt x="0" y="2521"/>
                  </a:cubicBezTo>
                  <a:lnTo>
                    <a:pt x="91" y="2541"/>
                  </a:lnTo>
                  <a:cubicBezTo>
                    <a:pt x="141" y="2108"/>
                    <a:pt x="81" y="1694"/>
                    <a:pt x="91" y="1261"/>
                  </a:cubicBezTo>
                  <a:cubicBezTo>
                    <a:pt x="91" y="847"/>
                    <a:pt x="91" y="424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 flipH="1">
              <a:off x="1140980" y="3262963"/>
              <a:ext cx="5881" cy="149526"/>
            </a:xfrm>
            <a:custGeom>
              <a:rect b="b" l="l" r="r" t="t"/>
              <a:pathLst>
                <a:path extrusionOk="0" h="2339" w="92">
                  <a:moveTo>
                    <a:pt x="51" y="0"/>
                  </a:moveTo>
                  <a:lnTo>
                    <a:pt x="1" y="2339"/>
                  </a:lnTo>
                  <a:lnTo>
                    <a:pt x="92" y="233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 flipH="1">
              <a:off x="1130688" y="3255228"/>
              <a:ext cx="5817" cy="143773"/>
            </a:xfrm>
            <a:custGeom>
              <a:rect b="b" l="l" r="r" t="t"/>
              <a:pathLst>
                <a:path extrusionOk="0" h="2249" w="91">
                  <a:moveTo>
                    <a:pt x="51" y="0"/>
                  </a:moveTo>
                  <a:lnTo>
                    <a:pt x="0" y="2248"/>
                  </a:lnTo>
                  <a:lnTo>
                    <a:pt x="91" y="22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 flipH="1">
              <a:off x="1116496" y="3253886"/>
              <a:ext cx="6521" cy="125745"/>
            </a:xfrm>
            <a:custGeom>
              <a:rect b="b" l="l" r="r" t="t"/>
              <a:pathLst>
                <a:path extrusionOk="0" h="1967" w="102">
                  <a:moveTo>
                    <a:pt x="41" y="1"/>
                  </a:moveTo>
                  <a:lnTo>
                    <a:pt x="1" y="1967"/>
                  </a:lnTo>
                  <a:lnTo>
                    <a:pt x="102" y="1967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 flipH="1">
              <a:off x="1101664" y="3240397"/>
              <a:ext cx="5881" cy="123764"/>
            </a:xfrm>
            <a:custGeom>
              <a:rect b="b" l="l" r="r" t="t"/>
              <a:pathLst>
                <a:path extrusionOk="0" h="1936" w="92">
                  <a:moveTo>
                    <a:pt x="41" y="0"/>
                  </a:moveTo>
                  <a:lnTo>
                    <a:pt x="1" y="1936"/>
                  </a:lnTo>
                  <a:lnTo>
                    <a:pt x="92" y="193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 flipH="1">
              <a:off x="1166743" y="3251968"/>
              <a:ext cx="6521" cy="124467"/>
            </a:xfrm>
            <a:custGeom>
              <a:rect b="b" l="l" r="r" t="t"/>
              <a:pathLst>
                <a:path extrusionOk="0" h="1947" w="102">
                  <a:moveTo>
                    <a:pt x="71" y="1"/>
                  </a:moveTo>
                  <a:cubicBezTo>
                    <a:pt x="61" y="646"/>
                    <a:pt x="1" y="1291"/>
                    <a:pt x="11" y="1946"/>
                  </a:cubicBezTo>
                  <a:lnTo>
                    <a:pt x="101" y="1946"/>
                  </a:lnTo>
                  <a:cubicBezTo>
                    <a:pt x="51" y="1301"/>
                    <a:pt x="81" y="646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 flipH="1">
              <a:off x="1088112" y="3241036"/>
              <a:ext cx="6521" cy="106375"/>
            </a:xfrm>
            <a:custGeom>
              <a:rect b="b" l="l" r="r" t="t"/>
              <a:pathLst>
                <a:path extrusionOk="0" h="1664" w="102">
                  <a:moveTo>
                    <a:pt x="91" y="0"/>
                  </a:moveTo>
                  <a:lnTo>
                    <a:pt x="91" y="0"/>
                  </a:lnTo>
                  <a:cubicBezTo>
                    <a:pt x="31" y="272"/>
                    <a:pt x="61" y="555"/>
                    <a:pt x="41" y="827"/>
                  </a:cubicBezTo>
                  <a:lnTo>
                    <a:pt x="0" y="1664"/>
                  </a:lnTo>
                  <a:lnTo>
                    <a:pt x="91" y="1664"/>
                  </a:lnTo>
                  <a:lnTo>
                    <a:pt x="91" y="827"/>
                  </a:lnTo>
                  <a:cubicBezTo>
                    <a:pt x="101" y="555"/>
                    <a:pt x="41" y="272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 flipH="1">
              <a:off x="1187391" y="3351247"/>
              <a:ext cx="10996" cy="39379"/>
            </a:xfrm>
            <a:custGeom>
              <a:rect b="b" l="l" r="r" t="t"/>
              <a:pathLst>
                <a:path extrusionOk="0" h="616" w="172">
                  <a:moveTo>
                    <a:pt x="111" y="0"/>
                  </a:moveTo>
                  <a:lnTo>
                    <a:pt x="111" y="0"/>
                  </a:lnTo>
                  <a:cubicBezTo>
                    <a:pt x="51" y="202"/>
                    <a:pt x="0" y="454"/>
                    <a:pt x="152" y="615"/>
                  </a:cubicBezTo>
                  <a:cubicBezTo>
                    <a:pt x="121" y="403"/>
                    <a:pt x="172" y="212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 flipH="1">
              <a:off x="1182213" y="3408590"/>
              <a:ext cx="10356" cy="32283"/>
            </a:xfrm>
            <a:custGeom>
              <a:rect b="b" l="l" r="r" t="t"/>
              <a:pathLst>
                <a:path extrusionOk="0" h="505" w="162">
                  <a:moveTo>
                    <a:pt x="61" y="0"/>
                  </a:moveTo>
                  <a:cubicBezTo>
                    <a:pt x="0" y="172"/>
                    <a:pt x="30" y="373"/>
                    <a:pt x="161" y="504"/>
                  </a:cubicBezTo>
                  <a:cubicBezTo>
                    <a:pt x="161" y="323"/>
                    <a:pt x="121" y="172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 flipH="1">
              <a:off x="1041061" y="3341530"/>
              <a:ext cx="25187" cy="29087"/>
            </a:xfrm>
            <a:custGeom>
              <a:rect b="b" l="l" r="r" t="t"/>
              <a:pathLst>
                <a:path extrusionOk="0" h="455" w="394">
                  <a:moveTo>
                    <a:pt x="393" y="1"/>
                  </a:moveTo>
                  <a:lnTo>
                    <a:pt x="393" y="1"/>
                  </a:lnTo>
                  <a:cubicBezTo>
                    <a:pt x="212" y="132"/>
                    <a:pt x="50" y="253"/>
                    <a:pt x="0" y="455"/>
                  </a:cubicBezTo>
                  <a:cubicBezTo>
                    <a:pt x="161" y="334"/>
                    <a:pt x="313" y="203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 flipH="1">
              <a:off x="1086194" y="3389220"/>
              <a:ext cx="15534" cy="18795"/>
            </a:xfrm>
            <a:custGeom>
              <a:rect b="b" l="l" r="r" t="t"/>
              <a:pathLst>
                <a:path extrusionOk="0" h="294" w="243">
                  <a:moveTo>
                    <a:pt x="243" y="1"/>
                  </a:moveTo>
                  <a:cubicBezTo>
                    <a:pt x="111" y="61"/>
                    <a:pt x="21" y="162"/>
                    <a:pt x="1" y="293"/>
                  </a:cubicBezTo>
                  <a:cubicBezTo>
                    <a:pt x="142" y="243"/>
                    <a:pt x="212" y="142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 flipH="1">
              <a:off x="1123592" y="3422782"/>
              <a:ext cx="32283" cy="41297"/>
            </a:xfrm>
            <a:custGeom>
              <a:rect b="b" l="l" r="r" t="t"/>
              <a:pathLst>
                <a:path extrusionOk="0" h="646" w="505">
                  <a:moveTo>
                    <a:pt x="505" y="0"/>
                  </a:moveTo>
                  <a:cubicBezTo>
                    <a:pt x="313" y="202"/>
                    <a:pt x="31" y="353"/>
                    <a:pt x="1" y="645"/>
                  </a:cubicBezTo>
                  <a:cubicBezTo>
                    <a:pt x="152" y="403"/>
                    <a:pt x="414" y="282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 flipH="1">
              <a:off x="1169300" y="3469193"/>
              <a:ext cx="60667" cy="598106"/>
            </a:xfrm>
            <a:custGeom>
              <a:rect b="b" l="l" r="r" t="t"/>
              <a:pathLst>
                <a:path extrusionOk="0" h="9356" w="949">
                  <a:moveTo>
                    <a:pt x="948" y="0"/>
                  </a:moveTo>
                  <a:lnTo>
                    <a:pt x="948" y="0"/>
                  </a:lnTo>
                  <a:cubicBezTo>
                    <a:pt x="847" y="373"/>
                    <a:pt x="746" y="756"/>
                    <a:pt x="716" y="1169"/>
                  </a:cubicBezTo>
                  <a:lnTo>
                    <a:pt x="646" y="2339"/>
                  </a:lnTo>
                  <a:cubicBezTo>
                    <a:pt x="595" y="3125"/>
                    <a:pt x="585" y="3901"/>
                    <a:pt x="515" y="4688"/>
                  </a:cubicBezTo>
                  <a:cubicBezTo>
                    <a:pt x="464" y="5464"/>
                    <a:pt x="363" y="6250"/>
                    <a:pt x="252" y="7017"/>
                  </a:cubicBezTo>
                  <a:cubicBezTo>
                    <a:pt x="142" y="7692"/>
                    <a:pt x="0" y="8378"/>
                    <a:pt x="61" y="9073"/>
                  </a:cubicBezTo>
                  <a:cubicBezTo>
                    <a:pt x="61" y="9174"/>
                    <a:pt x="101" y="9275"/>
                    <a:pt x="61" y="9355"/>
                  </a:cubicBezTo>
                  <a:cubicBezTo>
                    <a:pt x="111" y="9275"/>
                    <a:pt x="91" y="9174"/>
                    <a:pt x="91" y="9073"/>
                  </a:cubicBezTo>
                  <a:cubicBezTo>
                    <a:pt x="91" y="8378"/>
                    <a:pt x="263" y="7712"/>
                    <a:pt x="394" y="7037"/>
                  </a:cubicBezTo>
                  <a:cubicBezTo>
                    <a:pt x="545" y="6261"/>
                    <a:pt x="646" y="5474"/>
                    <a:pt x="706" y="4698"/>
                  </a:cubicBezTo>
                  <a:cubicBezTo>
                    <a:pt x="767" y="3912"/>
                    <a:pt x="787" y="3125"/>
                    <a:pt x="797" y="2339"/>
                  </a:cubicBezTo>
                  <a:cubicBezTo>
                    <a:pt x="807" y="1936"/>
                    <a:pt x="797" y="958"/>
                    <a:pt x="847" y="575"/>
                  </a:cubicBezTo>
                  <a:cubicBezTo>
                    <a:pt x="867" y="383"/>
                    <a:pt x="918" y="202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 flipH="1">
              <a:off x="1197684" y="4076249"/>
              <a:ext cx="10356" cy="24548"/>
            </a:xfrm>
            <a:custGeom>
              <a:rect b="b" l="l" r="r" t="t"/>
              <a:pathLst>
                <a:path extrusionOk="0" h="384" w="162">
                  <a:moveTo>
                    <a:pt x="111" y="1"/>
                  </a:moveTo>
                  <a:lnTo>
                    <a:pt x="111" y="1"/>
                  </a:lnTo>
                  <a:cubicBezTo>
                    <a:pt x="0" y="101"/>
                    <a:pt x="40" y="303"/>
                    <a:pt x="161" y="384"/>
                  </a:cubicBezTo>
                  <a:cubicBezTo>
                    <a:pt x="161" y="232"/>
                    <a:pt x="141" y="152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 flipH="1">
              <a:off x="1175756" y="4087884"/>
              <a:ext cx="14895" cy="36119"/>
            </a:xfrm>
            <a:custGeom>
              <a:rect b="b" l="l" r="r" t="t"/>
              <a:pathLst>
                <a:path extrusionOk="0" h="565" w="233">
                  <a:moveTo>
                    <a:pt x="71" y="0"/>
                  </a:moveTo>
                  <a:lnTo>
                    <a:pt x="71" y="0"/>
                  </a:lnTo>
                  <a:cubicBezTo>
                    <a:pt x="0" y="182"/>
                    <a:pt x="21" y="484"/>
                    <a:pt x="232" y="565"/>
                  </a:cubicBezTo>
                  <a:cubicBezTo>
                    <a:pt x="101" y="383"/>
                    <a:pt x="131" y="202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 flipH="1">
              <a:off x="1159647" y="4074970"/>
              <a:ext cx="9078" cy="23909"/>
            </a:xfrm>
            <a:custGeom>
              <a:rect b="b" l="l" r="r" t="t"/>
              <a:pathLst>
                <a:path extrusionOk="0" h="374" w="142">
                  <a:moveTo>
                    <a:pt x="91" y="0"/>
                  </a:moveTo>
                  <a:lnTo>
                    <a:pt x="91" y="0"/>
                  </a:lnTo>
                  <a:cubicBezTo>
                    <a:pt x="0" y="111"/>
                    <a:pt x="10" y="252"/>
                    <a:pt x="81" y="373"/>
                  </a:cubicBezTo>
                  <a:cubicBezTo>
                    <a:pt x="141" y="252"/>
                    <a:pt x="131" y="132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 flipH="1">
              <a:off x="1092011" y="4115564"/>
              <a:ext cx="15215" cy="16302"/>
            </a:xfrm>
            <a:custGeom>
              <a:rect b="b" l="l" r="r" t="t"/>
              <a:pathLst>
                <a:path extrusionOk="0" h="255" w="238">
                  <a:moveTo>
                    <a:pt x="87" y="1"/>
                  </a:moveTo>
                  <a:cubicBezTo>
                    <a:pt x="1" y="96"/>
                    <a:pt x="95" y="254"/>
                    <a:pt x="217" y="254"/>
                  </a:cubicBezTo>
                  <a:cubicBezTo>
                    <a:pt x="224" y="254"/>
                    <a:pt x="231" y="254"/>
                    <a:pt x="238" y="253"/>
                  </a:cubicBezTo>
                  <a:cubicBezTo>
                    <a:pt x="187" y="142"/>
                    <a:pt x="147" y="10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 flipH="1">
              <a:off x="1027572" y="4114925"/>
              <a:ext cx="35480" cy="8630"/>
            </a:xfrm>
            <a:custGeom>
              <a:rect b="b" l="l" r="r" t="t"/>
              <a:pathLst>
                <a:path extrusionOk="0" h="135" w="555">
                  <a:moveTo>
                    <a:pt x="0" y="0"/>
                  </a:moveTo>
                  <a:lnTo>
                    <a:pt x="0" y="0"/>
                  </a:lnTo>
                  <a:cubicBezTo>
                    <a:pt x="99" y="92"/>
                    <a:pt x="232" y="134"/>
                    <a:pt x="372" y="134"/>
                  </a:cubicBezTo>
                  <a:cubicBezTo>
                    <a:pt x="433" y="134"/>
                    <a:pt x="494" y="127"/>
                    <a:pt x="555" y="111"/>
                  </a:cubicBezTo>
                  <a:cubicBezTo>
                    <a:pt x="363" y="41"/>
                    <a:pt x="202" y="1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 flipH="1">
              <a:off x="1189501" y="4183264"/>
              <a:ext cx="14703" cy="15534"/>
            </a:xfrm>
            <a:custGeom>
              <a:rect b="b" l="l" r="r" t="t"/>
              <a:pathLst>
                <a:path extrusionOk="0" h="243" w="230">
                  <a:moveTo>
                    <a:pt x="162" y="0"/>
                  </a:moveTo>
                  <a:lnTo>
                    <a:pt x="162" y="0"/>
                  </a:lnTo>
                  <a:cubicBezTo>
                    <a:pt x="91" y="91"/>
                    <a:pt x="51" y="131"/>
                    <a:pt x="1" y="242"/>
                  </a:cubicBezTo>
                  <a:cubicBezTo>
                    <a:pt x="5" y="242"/>
                    <a:pt x="9" y="243"/>
                    <a:pt x="13" y="243"/>
                  </a:cubicBezTo>
                  <a:cubicBezTo>
                    <a:pt x="120" y="243"/>
                    <a:pt x="230" y="117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 flipH="1">
              <a:off x="1166103" y="4168432"/>
              <a:ext cx="21352" cy="32283"/>
            </a:xfrm>
            <a:custGeom>
              <a:rect b="b" l="l" r="r" t="t"/>
              <a:pathLst>
                <a:path extrusionOk="0" h="505" w="334">
                  <a:moveTo>
                    <a:pt x="253" y="0"/>
                  </a:moveTo>
                  <a:cubicBezTo>
                    <a:pt x="192" y="182"/>
                    <a:pt x="41" y="303"/>
                    <a:pt x="1" y="504"/>
                  </a:cubicBezTo>
                  <a:cubicBezTo>
                    <a:pt x="142" y="383"/>
                    <a:pt x="333" y="202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 flipH="1">
              <a:off x="1145455" y="4163894"/>
              <a:ext cx="27169" cy="43279"/>
            </a:xfrm>
            <a:custGeom>
              <a:rect b="b" l="l" r="r" t="t"/>
              <a:pathLst>
                <a:path extrusionOk="0" h="677" w="425">
                  <a:moveTo>
                    <a:pt x="394" y="1"/>
                  </a:moveTo>
                  <a:cubicBezTo>
                    <a:pt x="293" y="253"/>
                    <a:pt x="152" y="444"/>
                    <a:pt x="1" y="676"/>
                  </a:cubicBezTo>
                  <a:cubicBezTo>
                    <a:pt x="243" y="545"/>
                    <a:pt x="424" y="283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1124231" y="4188378"/>
              <a:ext cx="9717" cy="10420"/>
            </a:xfrm>
            <a:custGeom>
              <a:rect b="b" l="l" r="r" t="t"/>
              <a:pathLst>
                <a:path extrusionOk="0" h="163" w="152">
                  <a:moveTo>
                    <a:pt x="111" y="1"/>
                  </a:moveTo>
                  <a:lnTo>
                    <a:pt x="111" y="1"/>
                  </a:lnTo>
                  <a:cubicBezTo>
                    <a:pt x="41" y="21"/>
                    <a:pt x="1" y="102"/>
                    <a:pt x="61" y="162"/>
                  </a:cubicBezTo>
                  <a:cubicBezTo>
                    <a:pt x="121" y="122"/>
                    <a:pt x="152" y="7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 flipH="1">
              <a:off x="1076541" y="4197392"/>
              <a:ext cx="9717" cy="10420"/>
            </a:xfrm>
            <a:custGeom>
              <a:rect b="b" l="l" r="r" t="t"/>
              <a:pathLst>
                <a:path extrusionOk="0" h="163" w="152">
                  <a:moveTo>
                    <a:pt x="132" y="1"/>
                  </a:moveTo>
                  <a:cubicBezTo>
                    <a:pt x="51" y="11"/>
                    <a:pt x="1" y="82"/>
                    <a:pt x="41" y="162"/>
                  </a:cubicBezTo>
                  <a:cubicBezTo>
                    <a:pt x="121" y="122"/>
                    <a:pt x="152" y="82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 flipH="1">
              <a:off x="1007563" y="4202250"/>
              <a:ext cx="7607" cy="6329"/>
            </a:xfrm>
            <a:custGeom>
              <a:rect b="b" l="l" r="r" t="t"/>
              <a:pathLst>
                <a:path extrusionOk="0" h="99" w="119">
                  <a:moveTo>
                    <a:pt x="84" y="0"/>
                  </a:moveTo>
                  <a:cubicBezTo>
                    <a:pt x="32" y="0"/>
                    <a:pt x="1" y="38"/>
                    <a:pt x="18" y="96"/>
                  </a:cubicBezTo>
                  <a:cubicBezTo>
                    <a:pt x="30" y="98"/>
                    <a:pt x="41" y="99"/>
                    <a:pt x="51" y="99"/>
                  </a:cubicBezTo>
                  <a:cubicBezTo>
                    <a:pt x="104" y="99"/>
                    <a:pt x="118" y="74"/>
                    <a:pt x="118" y="6"/>
                  </a:cubicBezTo>
                  <a:cubicBezTo>
                    <a:pt x="106" y="2"/>
                    <a:pt x="9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 flipH="1">
              <a:off x="727241" y="4152323"/>
              <a:ext cx="7799" cy="17452"/>
            </a:xfrm>
            <a:custGeom>
              <a:rect b="b" l="l" r="r" t="t"/>
              <a:pathLst>
                <a:path extrusionOk="0" h="273" w="122">
                  <a:moveTo>
                    <a:pt x="61" y="0"/>
                  </a:moveTo>
                  <a:lnTo>
                    <a:pt x="61" y="0"/>
                  </a:lnTo>
                  <a:cubicBezTo>
                    <a:pt x="1" y="81"/>
                    <a:pt x="1" y="212"/>
                    <a:pt x="81" y="272"/>
                  </a:cubicBezTo>
                  <a:cubicBezTo>
                    <a:pt x="122" y="172"/>
                    <a:pt x="122" y="10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 flipH="1">
              <a:off x="742712" y="4144587"/>
              <a:ext cx="9717" cy="38740"/>
            </a:xfrm>
            <a:custGeom>
              <a:rect b="b" l="l" r="r" t="t"/>
              <a:pathLst>
                <a:path extrusionOk="0" h="606" w="152">
                  <a:moveTo>
                    <a:pt x="81" y="0"/>
                  </a:moveTo>
                  <a:lnTo>
                    <a:pt x="81" y="0"/>
                  </a:lnTo>
                  <a:cubicBezTo>
                    <a:pt x="1" y="192"/>
                    <a:pt x="1" y="434"/>
                    <a:pt x="152" y="605"/>
                  </a:cubicBezTo>
                  <a:cubicBezTo>
                    <a:pt x="142" y="393"/>
                    <a:pt x="142" y="202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 flipH="1">
              <a:off x="762657" y="4163894"/>
              <a:ext cx="7799" cy="15534"/>
            </a:xfrm>
            <a:custGeom>
              <a:rect b="b" l="l" r="r" t="t"/>
              <a:pathLst>
                <a:path extrusionOk="0" h="243" w="122">
                  <a:moveTo>
                    <a:pt x="61" y="1"/>
                  </a:moveTo>
                  <a:cubicBezTo>
                    <a:pt x="0" y="81"/>
                    <a:pt x="0" y="172"/>
                    <a:pt x="61" y="243"/>
                  </a:cubicBezTo>
                  <a:cubicBezTo>
                    <a:pt x="121" y="172"/>
                    <a:pt x="121" y="8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 flipH="1">
              <a:off x="796155" y="4176807"/>
              <a:ext cx="8438" cy="9078"/>
            </a:xfrm>
            <a:custGeom>
              <a:rect b="b" l="l" r="r" t="t"/>
              <a:pathLst>
                <a:path extrusionOk="0" h="142" w="132">
                  <a:moveTo>
                    <a:pt x="61" y="0"/>
                  </a:moveTo>
                  <a:lnTo>
                    <a:pt x="61" y="0"/>
                  </a:lnTo>
                  <a:cubicBezTo>
                    <a:pt x="0" y="51"/>
                    <a:pt x="0" y="81"/>
                    <a:pt x="40" y="141"/>
                  </a:cubicBezTo>
                  <a:cubicBezTo>
                    <a:pt x="111" y="131"/>
                    <a:pt x="131" y="5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 flipH="1">
              <a:off x="715606" y="4259273"/>
              <a:ext cx="9717" cy="12338"/>
            </a:xfrm>
            <a:custGeom>
              <a:rect b="b" l="l" r="r" t="t"/>
              <a:pathLst>
                <a:path extrusionOk="0" h="193" w="152">
                  <a:moveTo>
                    <a:pt x="30" y="1"/>
                  </a:moveTo>
                  <a:lnTo>
                    <a:pt x="30" y="1"/>
                  </a:lnTo>
                  <a:cubicBezTo>
                    <a:pt x="0" y="91"/>
                    <a:pt x="10" y="142"/>
                    <a:pt x="81" y="192"/>
                  </a:cubicBezTo>
                  <a:cubicBezTo>
                    <a:pt x="151" y="122"/>
                    <a:pt x="121" y="4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 flipH="1">
              <a:off x="727241" y="4257356"/>
              <a:ext cx="12913" cy="47115"/>
            </a:xfrm>
            <a:custGeom>
              <a:rect b="b" l="l" r="r" t="t"/>
              <a:pathLst>
                <a:path extrusionOk="0" h="737" w="202">
                  <a:moveTo>
                    <a:pt x="0" y="0"/>
                  </a:moveTo>
                  <a:lnTo>
                    <a:pt x="0" y="0"/>
                  </a:lnTo>
                  <a:cubicBezTo>
                    <a:pt x="30" y="273"/>
                    <a:pt x="61" y="494"/>
                    <a:pt x="131" y="736"/>
                  </a:cubicBezTo>
                  <a:cubicBezTo>
                    <a:pt x="202" y="494"/>
                    <a:pt x="151" y="22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 flipH="1">
              <a:off x="750447" y="4258634"/>
              <a:ext cx="12913" cy="21991"/>
            </a:xfrm>
            <a:custGeom>
              <a:rect b="b" l="l" r="r" t="t"/>
              <a:pathLst>
                <a:path extrusionOk="0" h="344" w="202">
                  <a:moveTo>
                    <a:pt x="10" y="1"/>
                  </a:moveTo>
                  <a:lnTo>
                    <a:pt x="10" y="1"/>
                  </a:lnTo>
                  <a:cubicBezTo>
                    <a:pt x="0" y="152"/>
                    <a:pt x="71" y="222"/>
                    <a:pt x="121" y="343"/>
                  </a:cubicBezTo>
                  <a:cubicBezTo>
                    <a:pt x="202" y="212"/>
                    <a:pt x="111" y="7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 flipH="1">
              <a:off x="774931" y="4263173"/>
              <a:ext cx="10356" cy="14895"/>
            </a:xfrm>
            <a:custGeom>
              <a:rect b="b" l="l" r="r" t="t"/>
              <a:pathLst>
                <a:path extrusionOk="0" h="233" w="162">
                  <a:moveTo>
                    <a:pt x="51" y="0"/>
                  </a:moveTo>
                  <a:lnTo>
                    <a:pt x="51" y="0"/>
                  </a:lnTo>
                  <a:cubicBezTo>
                    <a:pt x="0" y="91"/>
                    <a:pt x="31" y="151"/>
                    <a:pt x="91" y="232"/>
                  </a:cubicBezTo>
                  <a:cubicBezTo>
                    <a:pt x="162" y="151"/>
                    <a:pt x="132" y="6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 flipH="1">
              <a:off x="808429" y="4265091"/>
              <a:ext cx="9717" cy="8438"/>
            </a:xfrm>
            <a:custGeom>
              <a:rect b="b" l="l" r="r" t="t"/>
              <a:pathLst>
                <a:path extrusionOk="0" h="132" w="152">
                  <a:moveTo>
                    <a:pt x="21" y="0"/>
                  </a:moveTo>
                  <a:lnTo>
                    <a:pt x="21" y="0"/>
                  </a:lnTo>
                  <a:cubicBezTo>
                    <a:pt x="0" y="71"/>
                    <a:pt x="41" y="111"/>
                    <a:pt x="111" y="131"/>
                  </a:cubicBezTo>
                  <a:cubicBezTo>
                    <a:pt x="152" y="61"/>
                    <a:pt x="101" y="11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 flipH="1">
              <a:off x="1675861" y="4602053"/>
              <a:ext cx="29087" cy="19498"/>
            </a:xfrm>
            <a:custGeom>
              <a:rect b="b" l="l" r="r" t="t"/>
              <a:pathLst>
                <a:path extrusionOk="0" h="305" w="455">
                  <a:moveTo>
                    <a:pt x="417" y="0"/>
                  </a:moveTo>
                  <a:cubicBezTo>
                    <a:pt x="236" y="0"/>
                    <a:pt x="48" y="135"/>
                    <a:pt x="0" y="304"/>
                  </a:cubicBezTo>
                  <a:cubicBezTo>
                    <a:pt x="162" y="194"/>
                    <a:pt x="283" y="123"/>
                    <a:pt x="454" y="2"/>
                  </a:cubicBezTo>
                  <a:cubicBezTo>
                    <a:pt x="442" y="1"/>
                    <a:pt x="430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 flipH="1">
              <a:off x="1674583" y="4622829"/>
              <a:ext cx="19434" cy="11635"/>
            </a:xfrm>
            <a:custGeom>
              <a:rect b="b" l="l" r="r" t="t"/>
              <a:pathLst>
                <a:path extrusionOk="0" h="182" w="304">
                  <a:moveTo>
                    <a:pt x="240" y="1"/>
                  </a:moveTo>
                  <a:cubicBezTo>
                    <a:pt x="129" y="1"/>
                    <a:pt x="44" y="87"/>
                    <a:pt x="1" y="181"/>
                  </a:cubicBezTo>
                  <a:cubicBezTo>
                    <a:pt x="142" y="161"/>
                    <a:pt x="213" y="100"/>
                    <a:pt x="303" y="10"/>
                  </a:cubicBezTo>
                  <a:cubicBezTo>
                    <a:pt x="282" y="3"/>
                    <a:pt x="26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 flipH="1">
              <a:off x="1632071" y="4604993"/>
              <a:ext cx="32923" cy="12658"/>
            </a:xfrm>
            <a:custGeom>
              <a:rect b="b" l="l" r="r" t="t"/>
              <a:pathLst>
                <a:path extrusionOk="0" h="198" w="515">
                  <a:moveTo>
                    <a:pt x="442" y="1"/>
                  </a:moveTo>
                  <a:cubicBezTo>
                    <a:pt x="272" y="1"/>
                    <a:pt x="124" y="92"/>
                    <a:pt x="1" y="198"/>
                  </a:cubicBezTo>
                  <a:cubicBezTo>
                    <a:pt x="202" y="188"/>
                    <a:pt x="353" y="97"/>
                    <a:pt x="515" y="6"/>
                  </a:cubicBezTo>
                  <a:cubicBezTo>
                    <a:pt x="490" y="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 flipH="1">
              <a:off x="1655916" y="4631076"/>
              <a:ext cx="16813" cy="13041"/>
            </a:xfrm>
            <a:custGeom>
              <a:rect b="b" l="l" r="r" t="t"/>
              <a:pathLst>
                <a:path extrusionOk="0" h="204" w="263">
                  <a:moveTo>
                    <a:pt x="245" y="1"/>
                  </a:moveTo>
                  <a:cubicBezTo>
                    <a:pt x="124" y="1"/>
                    <a:pt x="49" y="98"/>
                    <a:pt x="1" y="203"/>
                  </a:cubicBezTo>
                  <a:cubicBezTo>
                    <a:pt x="122" y="193"/>
                    <a:pt x="202" y="123"/>
                    <a:pt x="263" y="2"/>
                  </a:cubicBezTo>
                  <a:cubicBezTo>
                    <a:pt x="257" y="1"/>
                    <a:pt x="25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 flipH="1">
              <a:off x="1637185" y="4638875"/>
              <a:ext cx="19434" cy="20713"/>
            </a:xfrm>
            <a:custGeom>
              <a:rect b="b" l="l" r="r" t="t"/>
              <a:pathLst>
                <a:path extrusionOk="0" h="324" w="304">
                  <a:moveTo>
                    <a:pt x="303" y="1"/>
                  </a:moveTo>
                  <a:lnTo>
                    <a:pt x="303" y="1"/>
                  </a:lnTo>
                  <a:cubicBezTo>
                    <a:pt x="152" y="31"/>
                    <a:pt x="11" y="162"/>
                    <a:pt x="1" y="323"/>
                  </a:cubicBezTo>
                  <a:cubicBezTo>
                    <a:pt x="122" y="222"/>
                    <a:pt x="222" y="132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 flipH="1">
              <a:off x="1603687" y="4661441"/>
              <a:ext cx="16813" cy="12977"/>
            </a:xfrm>
            <a:custGeom>
              <a:rect b="b" l="l" r="r" t="t"/>
              <a:pathLst>
                <a:path extrusionOk="0" h="203" w="263">
                  <a:moveTo>
                    <a:pt x="262" y="0"/>
                  </a:moveTo>
                  <a:cubicBezTo>
                    <a:pt x="141" y="0"/>
                    <a:pt x="51" y="81"/>
                    <a:pt x="0" y="202"/>
                  </a:cubicBezTo>
                  <a:cubicBezTo>
                    <a:pt x="141" y="182"/>
                    <a:pt x="202" y="101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 flipH="1">
              <a:off x="1575367" y="4681962"/>
              <a:ext cx="9717" cy="7607"/>
            </a:xfrm>
            <a:custGeom>
              <a:rect b="b" l="l" r="r" t="t"/>
              <a:pathLst>
                <a:path extrusionOk="0" h="119" w="152">
                  <a:moveTo>
                    <a:pt x="120" y="0"/>
                  </a:moveTo>
                  <a:cubicBezTo>
                    <a:pt x="47" y="0"/>
                    <a:pt x="1" y="33"/>
                    <a:pt x="1" y="113"/>
                  </a:cubicBezTo>
                  <a:cubicBezTo>
                    <a:pt x="16" y="116"/>
                    <a:pt x="30" y="118"/>
                    <a:pt x="44" y="118"/>
                  </a:cubicBezTo>
                  <a:cubicBezTo>
                    <a:pt x="110" y="118"/>
                    <a:pt x="152" y="77"/>
                    <a:pt x="152" y="2"/>
                  </a:cubicBezTo>
                  <a:cubicBezTo>
                    <a:pt x="141" y="1"/>
                    <a:pt x="130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 flipH="1">
              <a:off x="1532792" y="4702483"/>
              <a:ext cx="9078" cy="6329"/>
            </a:xfrm>
            <a:custGeom>
              <a:rect b="b" l="l" r="r" t="t"/>
              <a:pathLst>
                <a:path extrusionOk="0" h="99" w="142">
                  <a:moveTo>
                    <a:pt x="94" y="0"/>
                  </a:moveTo>
                  <a:cubicBezTo>
                    <a:pt x="79" y="0"/>
                    <a:pt x="63" y="5"/>
                    <a:pt x="50" y="14"/>
                  </a:cubicBezTo>
                  <a:cubicBezTo>
                    <a:pt x="30" y="24"/>
                    <a:pt x="20" y="34"/>
                    <a:pt x="0" y="74"/>
                  </a:cubicBezTo>
                  <a:cubicBezTo>
                    <a:pt x="14" y="92"/>
                    <a:pt x="30" y="98"/>
                    <a:pt x="45" y="98"/>
                  </a:cubicBezTo>
                  <a:cubicBezTo>
                    <a:pt x="63" y="98"/>
                    <a:pt x="80" y="90"/>
                    <a:pt x="91" y="84"/>
                  </a:cubicBezTo>
                  <a:cubicBezTo>
                    <a:pt x="121" y="84"/>
                    <a:pt x="121" y="74"/>
                    <a:pt x="141" y="34"/>
                  </a:cubicBezTo>
                  <a:cubicBezTo>
                    <a:pt x="135" y="10"/>
                    <a:pt x="116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 flipH="1">
              <a:off x="1456782" y="4714821"/>
              <a:ext cx="8438" cy="5434"/>
            </a:xfrm>
            <a:custGeom>
              <a:rect b="b" l="l" r="r" t="t"/>
              <a:pathLst>
                <a:path extrusionOk="0" h="85" w="132">
                  <a:moveTo>
                    <a:pt x="68" y="0"/>
                  </a:moveTo>
                  <a:cubicBezTo>
                    <a:pt x="42" y="0"/>
                    <a:pt x="18" y="18"/>
                    <a:pt x="1" y="53"/>
                  </a:cubicBezTo>
                  <a:cubicBezTo>
                    <a:pt x="23" y="74"/>
                    <a:pt x="42" y="85"/>
                    <a:pt x="61" y="85"/>
                  </a:cubicBezTo>
                  <a:cubicBezTo>
                    <a:pt x="86" y="85"/>
                    <a:pt x="109" y="67"/>
                    <a:pt x="132" y="32"/>
                  </a:cubicBezTo>
                  <a:cubicBezTo>
                    <a:pt x="110" y="11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 flipH="1">
              <a:off x="1441119" y="4527385"/>
              <a:ext cx="13744" cy="10548"/>
            </a:xfrm>
            <a:custGeom>
              <a:rect b="b" l="l" r="r" t="t"/>
              <a:pathLst>
                <a:path extrusionOk="0" h="165" w="215">
                  <a:moveTo>
                    <a:pt x="151" y="1"/>
                  </a:moveTo>
                  <a:cubicBezTo>
                    <a:pt x="81" y="61"/>
                    <a:pt x="30" y="51"/>
                    <a:pt x="0" y="162"/>
                  </a:cubicBezTo>
                  <a:cubicBezTo>
                    <a:pt x="11" y="164"/>
                    <a:pt x="21" y="165"/>
                    <a:pt x="32" y="165"/>
                  </a:cubicBezTo>
                  <a:cubicBezTo>
                    <a:pt x="124" y="165"/>
                    <a:pt x="214" y="9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 flipH="1">
              <a:off x="1406471" y="4526746"/>
              <a:ext cx="30366" cy="21991"/>
            </a:xfrm>
            <a:custGeom>
              <a:rect b="b" l="l" r="r" t="t"/>
              <a:pathLst>
                <a:path extrusionOk="0" h="344" w="475">
                  <a:moveTo>
                    <a:pt x="474" y="0"/>
                  </a:moveTo>
                  <a:lnTo>
                    <a:pt x="474" y="0"/>
                  </a:lnTo>
                  <a:cubicBezTo>
                    <a:pt x="293" y="101"/>
                    <a:pt x="152" y="202"/>
                    <a:pt x="0" y="343"/>
                  </a:cubicBezTo>
                  <a:cubicBezTo>
                    <a:pt x="202" y="323"/>
                    <a:pt x="393" y="192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 flipH="1">
              <a:off x="1388443" y="4559605"/>
              <a:ext cx="12338" cy="10356"/>
            </a:xfrm>
            <a:custGeom>
              <a:rect b="b" l="l" r="r" t="t"/>
              <a:pathLst>
                <a:path extrusionOk="0" h="162" w="193">
                  <a:moveTo>
                    <a:pt x="192" y="1"/>
                  </a:moveTo>
                  <a:cubicBezTo>
                    <a:pt x="92" y="1"/>
                    <a:pt x="11" y="61"/>
                    <a:pt x="1" y="162"/>
                  </a:cubicBezTo>
                  <a:cubicBezTo>
                    <a:pt x="112" y="152"/>
                    <a:pt x="182" y="10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 flipH="1">
              <a:off x="1369776" y="4569194"/>
              <a:ext cx="9717" cy="6585"/>
            </a:xfrm>
            <a:custGeom>
              <a:rect b="b" l="l" r="r" t="t"/>
              <a:pathLst>
                <a:path extrusionOk="0" h="103" w="152">
                  <a:moveTo>
                    <a:pt x="94" y="1"/>
                  </a:moveTo>
                  <a:cubicBezTo>
                    <a:pt x="40" y="1"/>
                    <a:pt x="1" y="35"/>
                    <a:pt x="1" y="103"/>
                  </a:cubicBezTo>
                  <a:cubicBezTo>
                    <a:pt x="81" y="103"/>
                    <a:pt x="122" y="103"/>
                    <a:pt x="152" y="12"/>
                  </a:cubicBezTo>
                  <a:cubicBezTo>
                    <a:pt x="132" y="4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 flipH="1">
              <a:off x="720145" y="4339183"/>
              <a:ext cx="11635" cy="55489"/>
            </a:xfrm>
            <a:custGeom>
              <a:rect b="b" l="l" r="r" t="t"/>
              <a:pathLst>
                <a:path extrusionOk="0" h="868" w="182">
                  <a:moveTo>
                    <a:pt x="51" y="1"/>
                  </a:moveTo>
                  <a:cubicBezTo>
                    <a:pt x="61" y="303"/>
                    <a:pt x="0" y="575"/>
                    <a:pt x="51" y="868"/>
                  </a:cubicBezTo>
                  <a:cubicBezTo>
                    <a:pt x="121" y="586"/>
                    <a:pt x="182" y="273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 flipH="1">
              <a:off x="705953" y="4352735"/>
              <a:ext cx="9717" cy="34840"/>
            </a:xfrm>
            <a:custGeom>
              <a:rect b="b" l="l" r="r" t="t"/>
              <a:pathLst>
                <a:path extrusionOk="0" h="545" w="152">
                  <a:moveTo>
                    <a:pt x="81" y="0"/>
                  </a:moveTo>
                  <a:lnTo>
                    <a:pt x="81" y="0"/>
                  </a:lnTo>
                  <a:cubicBezTo>
                    <a:pt x="20" y="172"/>
                    <a:pt x="0" y="353"/>
                    <a:pt x="61" y="545"/>
                  </a:cubicBezTo>
                  <a:cubicBezTo>
                    <a:pt x="121" y="363"/>
                    <a:pt x="151" y="172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 flipH="1">
              <a:off x="744629" y="4372042"/>
              <a:ext cx="11635" cy="35544"/>
            </a:xfrm>
            <a:custGeom>
              <a:rect b="b" l="l" r="r" t="t"/>
              <a:pathLst>
                <a:path extrusionOk="0" h="556" w="182">
                  <a:moveTo>
                    <a:pt x="111" y="1"/>
                  </a:moveTo>
                  <a:lnTo>
                    <a:pt x="111" y="1"/>
                  </a:lnTo>
                  <a:cubicBezTo>
                    <a:pt x="51" y="172"/>
                    <a:pt x="0" y="364"/>
                    <a:pt x="61" y="555"/>
                  </a:cubicBezTo>
                  <a:cubicBezTo>
                    <a:pt x="131" y="374"/>
                    <a:pt x="182" y="192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 flipH="1">
              <a:off x="765214" y="4392690"/>
              <a:ext cx="7799" cy="14895"/>
            </a:xfrm>
            <a:custGeom>
              <a:rect b="b" l="l" r="r" t="t"/>
              <a:pathLst>
                <a:path extrusionOk="0" h="233" w="122">
                  <a:moveTo>
                    <a:pt x="61" y="1"/>
                  </a:moveTo>
                  <a:lnTo>
                    <a:pt x="61" y="1"/>
                  </a:lnTo>
                  <a:cubicBezTo>
                    <a:pt x="0" y="81"/>
                    <a:pt x="0" y="132"/>
                    <a:pt x="40" y="232"/>
                  </a:cubicBezTo>
                  <a:cubicBezTo>
                    <a:pt x="121" y="182"/>
                    <a:pt x="121" y="8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 flipH="1">
              <a:off x="796155" y="4411996"/>
              <a:ext cx="9142" cy="8502"/>
            </a:xfrm>
            <a:custGeom>
              <a:rect b="b" l="l" r="r" t="t"/>
              <a:pathLst>
                <a:path extrusionOk="0" h="133" w="143">
                  <a:moveTo>
                    <a:pt x="112" y="1"/>
                  </a:moveTo>
                  <a:cubicBezTo>
                    <a:pt x="41" y="1"/>
                    <a:pt x="1" y="72"/>
                    <a:pt x="51" y="132"/>
                  </a:cubicBezTo>
                  <a:cubicBezTo>
                    <a:pt x="122" y="102"/>
                    <a:pt x="142" y="82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 flipH="1">
              <a:off x="889617" y="4569258"/>
              <a:ext cx="9078" cy="52293"/>
            </a:xfrm>
            <a:custGeom>
              <a:rect b="b" l="l" r="r" t="t"/>
              <a:pathLst>
                <a:path extrusionOk="0" h="818" w="142">
                  <a:moveTo>
                    <a:pt x="61" y="1"/>
                  </a:moveTo>
                  <a:cubicBezTo>
                    <a:pt x="10" y="293"/>
                    <a:pt x="0" y="545"/>
                    <a:pt x="10" y="817"/>
                  </a:cubicBezTo>
                  <a:cubicBezTo>
                    <a:pt x="121" y="565"/>
                    <a:pt x="141" y="263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 flipH="1">
              <a:off x="869032" y="4562865"/>
              <a:ext cx="9078" cy="28384"/>
            </a:xfrm>
            <a:custGeom>
              <a:rect b="b" l="l" r="r" t="t"/>
              <a:pathLst>
                <a:path extrusionOk="0" h="444" w="142">
                  <a:moveTo>
                    <a:pt x="81" y="0"/>
                  </a:moveTo>
                  <a:lnTo>
                    <a:pt x="81" y="0"/>
                  </a:lnTo>
                  <a:cubicBezTo>
                    <a:pt x="1" y="151"/>
                    <a:pt x="1" y="292"/>
                    <a:pt x="71" y="444"/>
                  </a:cubicBezTo>
                  <a:cubicBezTo>
                    <a:pt x="142" y="302"/>
                    <a:pt x="142" y="141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 flipH="1">
              <a:off x="872229" y="4607295"/>
              <a:ext cx="9078" cy="33562"/>
            </a:xfrm>
            <a:custGeom>
              <a:rect b="b" l="l" r="r" t="t"/>
              <a:pathLst>
                <a:path extrusionOk="0" h="525" w="142">
                  <a:moveTo>
                    <a:pt x="91" y="1"/>
                  </a:moveTo>
                  <a:lnTo>
                    <a:pt x="91" y="1"/>
                  </a:lnTo>
                  <a:cubicBezTo>
                    <a:pt x="21" y="162"/>
                    <a:pt x="0" y="353"/>
                    <a:pt x="51" y="525"/>
                  </a:cubicBezTo>
                  <a:cubicBezTo>
                    <a:pt x="131" y="364"/>
                    <a:pt x="142" y="172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 flipH="1">
              <a:off x="832913" y="4562162"/>
              <a:ext cx="7799" cy="46475"/>
            </a:xfrm>
            <a:custGeom>
              <a:rect b="b" l="l" r="r" t="t"/>
              <a:pathLst>
                <a:path extrusionOk="0" h="727" w="122">
                  <a:moveTo>
                    <a:pt x="61" y="1"/>
                  </a:moveTo>
                  <a:lnTo>
                    <a:pt x="61" y="1"/>
                  </a:lnTo>
                  <a:cubicBezTo>
                    <a:pt x="0" y="253"/>
                    <a:pt x="0" y="495"/>
                    <a:pt x="51" y="727"/>
                  </a:cubicBezTo>
                  <a:cubicBezTo>
                    <a:pt x="111" y="495"/>
                    <a:pt x="121" y="243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 flipH="1">
              <a:off x="737533" y="4518372"/>
              <a:ext cx="10356" cy="54211"/>
            </a:xfrm>
            <a:custGeom>
              <a:rect b="b" l="l" r="r" t="t"/>
              <a:pathLst>
                <a:path extrusionOk="0" h="848" w="162">
                  <a:moveTo>
                    <a:pt x="71" y="0"/>
                  </a:moveTo>
                  <a:lnTo>
                    <a:pt x="71" y="0"/>
                  </a:lnTo>
                  <a:cubicBezTo>
                    <a:pt x="30" y="293"/>
                    <a:pt x="10" y="555"/>
                    <a:pt x="0" y="847"/>
                  </a:cubicBezTo>
                  <a:cubicBezTo>
                    <a:pt x="131" y="595"/>
                    <a:pt x="162" y="283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 flipH="1">
              <a:off x="757543" y="4534481"/>
              <a:ext cx="18731" cy="120567"/>
            </a:xfrm>
            <a:custGeom>
              <a:rect b="b" l="l" r="r" t="t"/>
              <a:pathLst>
                <a:path extrusionOk="0" h="1886" w="293">
                  <a:moveTo>
                    <a:pt x="152" y="0"/>
                  </a:moveTo>
                  <a:cubicBezTo>
                    <a:pt x="112" y="636"/>
                    <a:pt x="162" y="1261"/>
                    <a:pt x="1" y="1886"/>
                  </a:cubicBezTo>
                  <a:cubicBezTo>
                    <a:pt x="293" y="1301"/>
                    <a:pt x="253" y="625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 flipH="1">
              <a:off x="741369" y="4589267"/>
              <a:ext cx="9781" cy="32283"/>
            </a:xfrm>
            <a:custGeom>
              <a:rect b="b" l="l" r="r" t="t"/>
              <a:pathLst>
                <a:path extrusionOk="0" h="505" w="153">
                  <a:moveTo>
                    <a:pt x="81" y="0"/>
                  </a:moveTo>
                  <a:lnTo>
                    <a:pt x="81" y="0"/>
                  </a:lnTo>
                  <a:cubicBezTo>
                    <a:pt x="21" y="182"/>
                    <a:pt x="1" y="333"/>
                    <a:pt x="11" y="504"/>
                  </a:cubicBezTo>
                  <a:cubicBezTo>
                    <a:pt x="122" y="373"/>
                    <a:pt x="152" y="172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 flipH="1">
              <a:off x="794237" y="4581532"/>
              <a:ext cx="7799" cy="20649"/>
            </a:xfrm>
            <a:custGeom>
              <a:rect b="b" l="l" r="r" t="t"/>
              <a:pathLst>
                <a:path extrusionOk="0" h="323" w="122">
                  <a:moveTo>
                    <a:pt x="51" y="0"/>
                  </a:moveTo>
                  <a:lnTo>
                    <a:pt x="51" y="0"/>
                  </a:lnTo>
                  <a:cubicBezTo>
                    <a:pt x="0" y="101"/>
                    <a:pt x="0" y="212"/>
                    <a:pt x="61" y="323"/>
                  </a:cubicBezTo>
                  <a:cubicBezTo>
                    <a:pt x="121" y="222"/>
                    <a:pt x="111" y="11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 flipH="1">
              <a:off x="815525" y="4615030"/>
              <a:ext cx="9078" cy="61306"/>
            </a:xfrm>
            <a:custGeom>
              <a:rect b="b" l="l" r="r" t="t"/>
              <a:pathLst>
                <a:path extrusionOk="0" h="959" w="142">
                  <a:moveTo>
                    <a:pt x="91" y="1"/>
                  </a:moveTo>
                  <a:lnTo>
                    <a:pt x="91" y="1"/>
                  </a:lnTo>
                  <a:cubicBezTo>
                    <a:pt x="11" y="323"/>
                    <a:pt x="1" y="636"/>
                    <a:pt x="51" y="958"/>
                  </a:cubicBezTo>
                  <a:cubicBezTo>
                    <a:pt x="122" y="646"/>
                    <a:pt x="142" y="323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 flipH="1">
              <a:off x="847744" y="4629861"/>
              <a:ext cx="9717" cy="45836"/>
            </a:xfrm>
            <a:custGeom>
              <a:rect b="b" l="l" r="r" t="t"/>
              <a:pathLst>
                <a:path extrusionOk="0" h="717" w="152">
                  <a:moveTo>
                    <a:pt x="111" y="0"/>
                  </a:moveTo>
                  <a:cubicBezTo>
                    <a:pt x="21" y="222"/>
                    <a:pt x="0" y="464"/>
                    <a:pt x="31" y="716"/>
                  </a:cubicBezTo>
                  <a:cubicBezTo>
                    <a:pt x="121" y="494"/>
                    <a:pt x="152" y="242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 flipH="1">
              <a:off x="881882" y="4669816"/>
              <a:ext cx="7799" cy="6521"/>
            </a:xfrm>
            <a:custGeom>
              <a:rect b="b" l="l" r="r" t="t"/>
              <a:pathLst>
                <a:path extrusionOk="0" h="102" w="122">
                  <a:moveTo>
                    <a:pt x="61" y="1"/>
                  </a:moveTo>
                  <a:cubicBezTo>
                    <a:pt x="0" y="41"/>
                    <a:pt x="0" y="81"/>
                    <a:pt x="61" y="101"/>
                  </a:cubicBezTo>
                  <a:cubicBezTo>
                    <a:pt x="121" y="81"/>
                    <a:pt x="121" y="4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 flipH="1">
              <a:off x="1635267" y="4669816"/>
              <a:ext cx="106439" cy="69681"/>
            </a:xfrm>
            <a:custGeom>
              <a:rect b="b" l="l" r="r" t="t"/>
              <a:pathLst>
                <a:path extrusionOk="0" h="1090" w="1665">
                  <a:moveTo>
                    <a:pt x="1" y="1"/>
                  </a:moveTo>
                  <a:lnTo>
                    <a:pt x="1" y="1"/>
                  </a:lnTo>
                  <a:cubicBezTo>
                    <a:pt x="344" y="605"/>
                    <a:pt x="1039" y="898"/>
                    <a:pt x="1664" y="1089"/>
                  </a:cubicBezTo>
                  <a:cubicBezTo>
                    <a:pt x="1090" y="787"/>
                    <a:pt x="444" y="5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 flipH="1">
              <a:off x="714967" y="4461668"/>
              <a:ext cx="455100" cy="275911"/>
            </a:xfrm>
            <a:custGeom>
              <a:rect b="b" l="l" r="r" t="t"/>
              <a:pathLst>
                <a:path extrusionOk="0" h="4316" w="7119">
                  <a:moveTo>
                    <a:pt x="7118" y="0"/>
                  </a:moveTo>
                  <a:lnTo>
                    <a:pt x="7118" y="0"/>
                  </a:lnTo>
                  <a:cubicBezTo>
                    <a:pt x="6483" y="323"/>
                    <a:pt x="5757" y="333"/>
                    <a:pt x="5092" y="575"/>
                  </a:cubicBezTo>
                  <a:cubicBezTo>
                    <a:pt x="3378" y="1160"/>
                    <a:pt x="2229" y="2621"/>
                    <a:pt x="888" y="3750"/>
                  </a:cubicBezTo>
                  <a:cubicBezTo>
                    <a:pt x="616" y="3982"/>
                    <a:pt x="324" y="4164"/>
                    <a:pt x="1" y="4315"/>
                  </a:cubicBezTo>
                  <a:cubicBezTo>
                    <a:pt x="324" y="4184"/>
                    <a:pt x="626" y="4003"/>
                    <a:pt x="918" y="3791"/>
                  </a:cubicBezTo>
                  <a:cubicBezTo>
                    <a:pt x="2289" y="2692"/>
                    <a:pt x="3429" y="1260"/>
                    <a:pt x="5112" y="635"/>
                  </a:cubicBezTo>
                  <a:cubicBezTo>
                    <a:pt x="5767" y="403"/>
                    <a:pt x="6503" y="353"/>
                    <a:pt x="7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 flipH="1">
              <a:off x="1543148" y="4752922"/>
              <a:ext cx="54850" cy="17069"/>
            </a:xfrm>
            <a:custGeom>
              <a:rect b="b" l="l" r="r" t="t"/>
              <a:pathLst>
                <a:path extrusionOk="0" h="267" w="858">
                  <a:moveTo>
                    <a:pt x="1" y="1"/>
                  </a:moveTo>
                  <a:lnTo>
                    <a:pt x="1" y="1"/>
                  </a:lnTo>
                  <a:cubicBezTo>
                    <a:pt x="183" y="174"/>
                    <a:pt x="439" y="267"/>
                    <a:pt x="692" y="267"/>
                  </a:cubicBezTo>
                  <a:cubicBezTo>
                    <a:pt x="747" y="267"/>
                    <a:pt x="803" y="262"/>
                    <a:pt x="858" y="253"/>
                  </a:cubicBezTo>
                  <a:cubicBezTo>
                    <a:pt x="566" y="182"/>
                    <a:pt x="293" y="9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 flipH="1">
              <a:off x="1474170" y="4771205"/>
              <a:ext cx="41936" cy="6968"/>
            </a:xfrm>
            <a:custGeom>
              <a:rect b="b" l="l" r="r" t="t"/>
              <a:pathLst>
                <a:path extrusionOk="0" h="109" w="656">
                  <a:moveTo>
                    <a:pt x="248" y="0"/>
                  </a:moveTo>
                  <a:cubicBezTo>
                    <a:pt x="168" y="0"/>
                    <a:pt x="85" y="9"/>
                    <a:pt x="0" y="28"/>
                  </a:cubicBezTo>
                  <a:cubicBezTo>
                    <a:pt x="123" y="83"/>
                    <a:pt x="257" y="108"/>
                    <a:pt x="393" y="108"/>
                  </a:cubicBezTo>
                  <a:cubicBezTo>
                    <a:pt x="481" y="108"/>
                    <a:pt x="569" y="98"/>
                    <a:pt x="656" y="78"/>
                  </a:cubicBezTo>
                  <a:cubicBezTo>
                    <a:pt x="522" y="27"/>
                    <a:pt x="387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 flipH="1">
              <a:off x="1372334" y="4775808"/>
              <a:ext cx="67124" cy="5881"/>
            </a:xfrm>
            <a:custGeom>
              <a:rect b="b" l="l" r="r" t="t"/>
              <a:pathLst>
                <a:path extrusionOk="0" h="92" w="1050">
                  <a:moveTo>
                    <a:pt x="525" y="1"/>
                  </a:moveTo>
                  <a:cubicBezTo>
                    <a:pt x="351" y="1"/>
                    <a:pt x="177" y="16"/>
                    <a:pt x="1" y="46"/>
                  </a:cubicBezTo>
                  <a:cubicBezTo>
                    <a:pt x="177" y="76"/>
                    <a:pt x="351" y="92"/>
                    <a:pt x="525" y="92"/>
                  </a:cubicBezTo>
                  <a:cubicBezTo>
                    <a:pt x="699" y="92"/>
                    <a:pt x="873" y="76"/>
                    <a:pt x="1049" y="46"/>
                  </a:cubicBezTo>
                  <a:cubicBezTo>
                    <a:pt x="873" y="16"/>
                    <a:pt x="699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33"/>
          <p:cNvGrpSpPr/>
          <p:nvPr/>
        </p:nvGrpSpPr>
        <p:grpSpPr>
          <a:xfrm flipH="1">
            <a:off x="8298264" y="3554820"/>
            <a:ext cx="1205080" cy="1789524"/>
            <a:chOff x="-298223" y="3466253"/>
            <a:chExt cx="964218" cy="1431848"/>
          </a:xfrm>
        </p:grpSpPr>
        <p:sp>
          <p:nvSpPr>
            <p:cNvPr id="896" name="Google Shape;896;p33"/>
            <p:cNvSpPr/>
            <p:nvPr/>
          </p:nvSpPr>
          <p:spPr>
            <a:xfrm flipH="1">
              <a:off x="-289848" y="3472390"/>
              <a:ext cx="947469" cy="1421748"/>
            </a:xfrm>
            <a:custGeom>
              <a:rect b="b" l="l" r="r" t="t"/>
              <a:pathLst>
                <a:path extrusionOk="0" h="22240" w="14821">
                  <a:moveTo>
                    <a:pt x="12857" y="0"/>
                  </a:moveTo>
                  <a:cubicBezTo>
                    <a:pt x="12778" y="0"/>
                    <a:pt x="12700" y="4"/>
                    <a:pt x="12623" y="11"/>
                  </a:cubicBezTo>
                  <a:cubicBezTo>
                    <a:pt x="11826" y="51"/>
                    <a:pt x="11080" y="313"/>
                    <a:pt x="10415" y="726"/>
                  </a:cubicBezTo>
                  <a:cubicBezTo>
                    <a:pt x="9800" y="1109"/>
                    <a:pt x="9024" y="1583"/>
                    <a:pt x="8651" y="2228"/>
                  </a:cubicBezTo>
                  <a:cubicBezTo>
                    <a:pt x="8650" y="2229"/>
                    <a:pt x="8648" y="2229"/>
                    <a:pt x="8645" y="2229"/>
                  </a:cubicBezTo>
                  <a:cubicBezTo>
                    <a:pt x="8571" y="2229"/>
                    <a:pt x="7750" y="2118"/>
                    <a:pt x="7663" y="2118"/>
                  </a:cubicBezTo>
                  <a:cubicBezTo>
                    <a:pt x="7431" y="2128"/>
                    <a:pt x="7179" y="2148"/>
                    <a:pt x="6947" y="2218"/>
                  </a:cubicBezTo>
                  <a:cubicBezTo>
                    <a:pt x="6443" y="2370"/>
                    <a:pt x="6201" y="2722"/>
                    <a:pt x="6191" y="3237"/>
                  </a:cubicBezTo>
                  <a:cubicBezTo>
                    <a:pt x="6181" y="4154"/>
                    <a:pt x="6705" y="5001"/>
                    <a:pt x="6886" y="5908"/>
                  </a:cubicBezTo>
                  <a:cubicBezTo>
                    <a:pt x="7088" y="6886"/>
                    <a:pt x="6886" y="7924"/>
                    <a:pt x="6897" y="8932"/>
                  </a:cubicBezTo>
                  <a:cubicBezTo>
                    <a:pt x="6907" y="9749"/>
                    <a:pt x="7128" y="10545"/>
                    <a:pt x="7209" y="11352"/>
                  </a:cubicBezTo>
                  <a:cubicBezTo>
                    <a:pt x="7249" y="11695"/>
                    <a:pt x="7209" y="12027"/>
                    <a:pt x="7249" y="12370"/>
                  </a:cubicBezTo>
                  <a:cubicBezTo>
                    <a:pt x="7300" y="12784"/>
                    <a:pt x="7380" y="13207"/>
                    <a:pt x="7300" y="13630"/>
                  </a:cubicBezTo>
                  <a:cubicBezTo>
                    <a:pt x="7229" y="14064"/>
                    <a:pt x="7159" y="14417"/>
                    <a:pt x="7179" y="14840"/>
                  </a:cubicBezTo>
                  <a:cubicBezTo>
                    <a:pt x="7199" y="15233"/>
                    <a:pt x="7159" y="15445"/>
                    <a:pt x="6876" y="15707"/>
                  </a:cubicBezTo>
                  <a:cubicBezTo>
                    <a:pt x="6544" y="16010"/>
                    <a:pt x="6332" y="16332"/>
                    <a:pt x="6221" y="16745"/>
                  </a:cubicBezTo>
                  <a:cubicBezTo>
                    <a:pt x="5919" y="17774"/>
                    <a:pt x="5374" y="18409"/>
                    <a:pt x="4356" y="18832"/>
                  </a:cubicBezTo>
                  <a:cubicBezTo>
                    <a:pt x="3457" y="19218"/>
                    <a:pt x="2467" y="19319"/>
                    <a:pt x="1513" y="19319"/>
                  </a:cubicBezTo>
                  <a:cubicBezTo>
                    <a:pt x="1419" y="19319"/>
                    <a:pt x="1325" y="19318"/>
                    <a:pt x="1231" y="19316"/>
                  </a:cubicBezTo>
                  <a:cubicBezTo>
                    <a:pt x="1170" y="19314"/>
                    <a:pt x="1108" y="19312"/>
                    <a:pt x="1046" y="19312"/>
                  </a:cubicBezTo>
                  <a:cubicBezTo>
                    <a:pt x="824" y="19312"/>
                    <a:pt x="606" y="19335"/>
                    <a:pt x="424" y="19437"/>
                  </a:cubicBezTo>
                  <a:cubicBezTo>
                    <a:pt x="41" y="19679"/>
                    <a:pt x="1" y="20193"/>
                    <a:pt x="1" y="20637"/>
                  </a:cubicBezTo>
                  <a:cubicBezTo>
                    <a:pt x="1" y="20939"/>
                    <a:pt x="21" y="21272"/>
                    <a:pt x="223" y="21484"/>
                  </a:cubicBezTo>
                  <a:cubicBezTo>
                    <a:pt x="344" y="21605"/>
                    <a:pt x="525" y="21675"/>
                    <a:pt x="697" y="21736"/>
                  </a:cubicBezTo>
                  <a:cubicBezTo>
                    <a:pt x="1785" y="22072"/>
                    <a:pt x="2924" y="22239"/>
                    <a:pt x="4063" y="22239"/>
                  </a:cubicBezTo>
                  <a:cubicBezTo>
                    <a:pt x="5518" y="22239"/>
                    <a:pt x="6972" y="21966"/>
                    <a:pt x="8318" y="21423"/>
                  </a:cubicBezTo>
                  <a:cubicBezTo>
                    <a:pt x="9266" y="21040"/>
                    <a:pt x="10163" y="20536"/>
                    <a:pt x="11161" y="20324"/>
                  </a:cubicBezTo>
                  <a:cubicBezTo>
                    <a:pt x="11867" y="20173"/>
                    <a:pt x="12673" y="20123"/>
                    <a:pt x="13107" y="19558"/>
                  </a:cubicBezTo>
                  <a:cubicBezTo>
                    <a:pt x="13308" y="19306"/>
                    <a:pt x="13389" y="18973"/>
                    <a:pt x="13459" y="18651"/>
                  </a:cubicBezTo>
                  <a:cubicBezTo>
                    <a:pt x="13691" y="17562"/>
                    <a:pt x="13792" y="16463"/>
                    <a:pt x="13752" y="15354"/>
                  </a:cubicBezTo>
                  <a:cubicBezTo>
                    <a:pt x="13742" y="15052"/>
                    <a:pt x="13732" y="14770"/>
                    <a:pt x="13762" y="14467"/>
                  </a:cubicBezTo>
                  <a:cubicBezTo>
                    <a:pt x="13802" y="14145"/>
                    <a:pt x="13913" y="13842"/>
                    <a:pt x="14014" y="13530"/>
                  </a:cubicBezTo>
                  <a:cubicBezTo>
                    <a:pt x="14518" y="11906"/>
                    <a:pt x="14599" y="10193"/>
                    <a:pt x="14659" y="8499"/>
                  </a:cubicBezTo>
                  <a:cubicBezTo>
                    <a:pt x="14750" y="6271"/>
                    <a:pt x="14820" y="4013"/>
                    <a:pt x="14488" y="1815"/>
                  </a:cubicBezTo>
                  <a:cubicBezTo>
                    <a:pt x="14397" y="1190"/>
                    <a:pt x="14216" y="515"/>
                    <a:pt x="13691" y="202"/>
                  </a:cubicBezTo>
                  <a:cubicBezTo>
                    <a:pt x="13445" y="51"/>
                    <a:pt x="13149" y="0"/>
                    <a:pt x="12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 flipH="1">
              <a:off x="-298223" y="3466253"/>
              <a:ext cx="964218" cy="1431848"/>
            </a:xfrm>
            <a:custGeom>
              <a:rect b="b" l="l" r="r" t="t"/>
              <a:pathLst>
                <a:path extrusionOk="0" h="22398" w="15083">
                  <a:moveTo>
                    <a:pt x="8754" y="2321"/>
                  </a:moveTo>
                  <a:lnTo>
                    <a:pt x="8751" y="2324"/>
                  </a:lnTo>
                  <a:cubicBezTo>
                    <a:pt x="8751" y="2324"/>
                    <a:pt x="8747" y="2324"/>
                    <a:pt x="8754" y="2321"/>
                  </a:cubicBezTo>
                  <a:close/>
                  <a:moveTo>
                    <a:pt x="12902" y="219"/>
                  </a:moveTo>
                  <a:cubicBezTo>
                    <a:pt x="12987" y="219"/>
                    <a:pt x="13072" y="221"/>
                    <a:pt x="13157" y="227"/>
                  </a:cubicBezTo>
                  <a:cubicBezTo>
                    <a:pt x="14286" y="278"/>
                    <a:pt x="14437" y="1518"/>
                    <a:pt x="14528" y="2425"/>
                  </a:cubicBezTo>
                  <a:cubicBezTo>
                    <a:pt x="14720" y="4099"/>
                    <a:pt x="14699" y="5802"/>
                    <a:pt x="14639" y="7486"/>
                  </a:cubicBezTo>
                  <a:cubicBezTo>
                    <a:pt x="14588" y="8847"/>
                    <a:pt x="14558" y="10208"/>
                    <a:pt x="14397" y="11549"/>
                  </a:cubicBezTo>
                  <a:cubicBezTo>
                    <a:pt x="14326" y="12214"/>
                    <a:pt x="14195" y="12869"/>
                    <a:pt x="14014" y="13515"/>
                  </a:cubicBezTo>
                  <a:cubicBezTo>
                    <a:pt x="13913" y="13827"/>
                    <a:pt x="13782" y="14160"/>
                    <a:pt x="13732" y="14523"/>
                  </a:cubicBezTo>
                  <a:cubicBezTo>
                    <a:pt x="13681" y="14886"/>
                    <a:pt x="13722" y="15239"/>
                    <a:pt x="13722" y="15571"/>
                  </a:cubicBezTo>
                  <a:cubicBezTo>
                    <a:pt x="13742" y="16579"/>
                    <a:pt x="13671" y="17587"/>
                    <a:pt x="13480" y="18575"/>
                  </a:cubicBezTo>
                  <a:cubicBezTo>
                    <a:pt x="13379" y="19271"/>
                    <a:pt x="13167" y="19805"/>
                    <a:pt x="12461" y="20027"/>
                  </a:cubicBezTo>
                  <a:cubicBezTo>
                    <a:pt x="12159" y="20128"/>
                    <a:pt x="11826" y="20188"/>
                    <a:pt x="11494" y="20259"/>
                  </a:cubicBezTo>
                  <a:cubicBezTo>
                    <a:pt x="10808" y="20380"/>
                    <a:pt x="10163" y="20642"/>
                    <a:pt x="9548" y="20934"/>
                  </a:cubicBezTo>
                  <a:cubicBezTo>
                    <a:pt x="8933" y="21227"/>
                    <a:pt x="8318" y="21519"/>
                    <a:pt x="7673" y="21721"/>
                  </a:cubicBezTo>
                  <a:cubicBezTo>
                    <a:pt x="6544" y="22085"/>
                    <a:pt x="5361" y="22272"/>
                    <a:pt x="4178" y="22272"/>
                  </a:cubicBezTo>
                  <a:cubicBezTo>
                    <a:pt x="3333" y="22272"/>
                    <a:pt x="2488" y="22176"/>
                    <a:pt x="1664" y="21983"/>
                  </a:cubicBezTo>
                  <a:cubicBezTo>
                    <a:pt x="1332" y="21902"/>
                    <a:pt x="999" y="21822"/>
                    <a:pt x="686" y="21701"/>
                  </a:cubicBezTo>
                  <a:cubicBezTo>
                    <a:pt x="364" y="21590"/>
                    <a:pt x="233" y="21287"/>
                    <a:pt x="233" y="20965"/>
                  </a:cubicBezTo>
                  <a:cubicBezTo>
                    <a:pt x="223" y="20373"/>
                    <a:pt x="272" y="19523"/>
                    <a:pt x="1036" y="19523"/>
                  </a:cubicBezTo>
                  <a:cubicBezTo>
                    <a:pt x="1040" y="19523"/>
                    <a:pt x="1045" y="19523"/>
                    <a:pt x="1049" y="19523"/>
                  </a:cubicBezTo>
                  <a:cubicBezTo>
                    <a:pt x="1299" y="19523"/>
                    <a:pt x="1560" y="19540"/>
                    <a:pt x="1819" y="19540"/>
                  </a:cubicBezTo>
                  <a:cubicBezTo>
                    <a:pt x="1906" y="19540"/>
                    <a:pt x="1992" y="19538"/>
                    <a:pt x="2078" y="19533"/>
                  </a:cubicBezTo>
                  <a:cubicBezTo>
                    <a:pt x="3439" y="19503"/>
                    <a:pt x="4971" y="19231"/>
                    <a:pt x="5908" y="18142"/>
                  </a:cubicBezTo>
                  <a:cubicBezTo>
                    <a:pt x="6241" y="17739"/>
                    <a:pt x="6423" y="17214"/>
                    <a:pt x="6584" y="16731"/>
                  </a:cubicBezTo>
                  <a:cubicBezTo>
                    <a:pt x="6705" y="16428"/>
                    <a:pt x="6886" y="16176"/>
                    <a:pt x="7118" y="15954"/>
                  </a:cubicBezTo>
                  <a:cubicBezTo>
                    <a:pt x="7239" y="15843"/>
                    <a:pt x="7390" y="15672"/>
                    <a:pt x="7441" y="15470"/>
                  </a:cubicBezTo>
                  <a:cubicBezTo>
                    <a:pt x="7501" y="15269"/>
                    <a:pt x="7491" y="15077"/>
                    <a:pt x="7481" y="14916"/>
                  </a:cubicBezTo>
                  <a:cubicBezTo>
                    <a:pt x="7441" y="14392"/>
                    <a:pt x="7602" y="13918"/>
                    <a:pt x="7622" y="13404"/>
                  </a:cubicBezTo>
                  <a:cubicBezTo>
                    <a:pt x="7622" y="13031"/>
                    <a:pt x="7552" y="12698"/>
                    <a:pt x="7522" y="12365"/>
                  </a:cubicBezTo>
                  <a:cubicBezTo>
                    <a:pt x="7481" y="12053"/>
                    <a:pt x="7501" y="11700"/>
                    <a:pt x="7461" y="11347"/>
                  </a:cubicBezTo>
                  <a:cubicBezTo>
                    <a:pt x="7370" y="10652"/>
                    <a:pt x="7209" y="9996"/>
                    <a:pt x="7138" y="9331"/>
                  </a:cubicBezTo>
                  <a:cubicBezTo>
                    <a:pt x="7058" y="8333"/>
                    <a:pt x="7259" y="7284"/>
                    <a:pt x="7108" y="6276"/>
                  </a:cubicBezTo>
                  <a:cubicBezTo>
                    <a:pt x="6977" y="5268"/>
                    <a:pt x="6352" y="4361"/>
                    <a:pt x="6352" y="3333"/>
                  </a:cubicBezTo>
                  <a:cubicBezTo>
                    <a:pt x="6332" y="2486"/>
                    <a:pt x="7038" y="2294"/>
                    <a:pt x="7774" y="2234"/>
                  </a:cubicBezTo>
                  <a:cubicBezTo>
                    <a:pt x="8096" y="2244"/>
                    <a:pt x="8449" y="2324"/>
                    <a:pt x="8782" y="2365"/>
                  </a:cubicBezTo>
                  <a:lnTo>
                    <a:pt x="8822" y="2365"/>
                  </a:lnTo>
                  <a:cubicBezTo>
                    <a:pt x="8852" y="2345"/>
                    <a:pt x="8852" y="2334"/>
                    <a:pt x="8852" y="2334"/>
                  </a:cubicBezTo>
                  <a:cubicBezTo>
                    <a:pt x="8933" y="2193"/>
                    <a:pt x="9024" y="2072"/>
                    <a:pt x="9135" y="1961"/>
                  </a:cubicBezTo>
                  <a:cubicBezTo>
                    <a:pt x="9477" y="1588"/>
                    <a:pt x="9901" y="1316"/>
                    <a:pt x="10334" y="1054"/>
                  </a:cubicBezTo>
                  <a:cubicBezTo>
                    <a:pt x="11090" y="556"/>
                    <a:pt x="11990" y="219"/>
                    <a:pt x="12902" y="219"/>
                  </a:cubicBezTo>
                  <a:close/>
                  <a:moveTo>
                    <a:pt x="12961" y="0"/>
                  </a:moveTo>
                  <a:cubicBezTo>
                    <a:pt x="12315" y="0"/>
                    <a:pt x="11615" y="221"/>
                    <a:pt x="11121" y="439"/>
                  </a:cubicBezTo>
                  <a:cubicBezTo>
                    <a:pt x="10808" y="580"/>
                    <a:pt x="10516" y="772"/>
                    <a:pt x="10233" y="963"/>
                  </a:cubicBezTo>
                  <a:cubicBezTo>
                    <a:pt x="9679" y="1326"/>
                    <a:pt x="9104" y="1720"/>
                    <a:pt x="8772" y="2294"/>
                  </a:cubicBezTo>
                  <a:lnTo>
                    <a:pt x="8759" y="2313"/>
                  </a:lnTo>
                  <a:lnTo>
                    <a:pt x="8759" y="2313"/>
                  </a:lnTo>
                  <a:cubicBezTo>
                    <a:pt x="8420" y="2282"/>
                    <a:pt x="8082" y="2214"/>
                    <a:pt x="7743" y="2214"/>
                  </a:cubicBezTo>
                  <a:cubicBezTo>
                    <a:pt x="7007" y="2244"/>
                    <a:pt x="6302" y="2445"/>
                    <a:pt x="6312" y="3333"/>
                  </a:cubicBezTo>
                  <a:cubicBezTo>
                    <a:pt x="6312" y="4381"/>
                    <a:pt x="6927" y="5288"/>
                    <a:pt x="7017" y="6256"/>
                  </a:cubicBezTo>
                  <a:cubicBezTo>
                    <a:pt x="7138" y="7274"/>
                    <a:pt x="6886" y="8282"/>
                    <a:pt x="6957" y="9311"/>
                  </a:cubicBezTo>
                  <a:cubicBezTo>
                    <a:pt x="6987" y="10006"/>
                    <a:pt x="7138" y="10672"/>
                    <a:pt x="7209" y="11347"/>
                  </a:cubicBezTo>
                  <a:cubicBezTo>
                    <a:pt x="7259" y="11670"/>
                    <a:pt x="7209" y="12013"/>
                    <a:pt x="7229" y="12365"/>
                  </a:cubicBezTo>
                  <a:cubicBezTo>
                    <a:pt x="7259" y="12718"/>
                    <a:pt x="7320" y="13041"/>
                    <a:pt x="7310" y="13374"/>
                  </a:cubicBezTo>
                  <a:cubicBezTo>
                    <a:pt x="7280" y="13878"/>
                    <a:pt x="7108" y="14382"/>
                    <a:pt x="7138" y="14896"/>
                  </a:cubicBezTo>
                  <a:cubicBezTo>
                    <a:pt x="7169" y="15239"/>
                    <a:pt x="7138" y="15460"/>
                    <a:pt x="6876" y="15692"/>
                  </a:cubicBezTo>
                  <a:cubicBezTo>
                    <a:pt x="6614" y="15934"/>
                    <a:pt x="6382" y="16247"/>
                    <a:pt x="6261" y="16589"/>
                  </a:cubicBezTo>
                  <a:cubicBezTo>
                    <a:pt x="6110" y="17053"/>
                    <a:pt x="5949" y="17527"/>
                    <a:pt x="5626" y="17910"/>
                  </a:cubicBezTo>
                  <a:cubicBezTo>
                    <a:pt x="4648" y="19069"/>
                    <a:pt x="2975" y="19281"/>
                    <a:pt x="1533" y="19291"/>
                  </a:cubicBezTo>
                  <a:cubicBezTo>
                    <a:pt x="1452" y="19287"/>
                    <a:pt x="1373" y="19284"/>
                    <a:pt x="1297" y="19284"/>
                  </a:cubicBezTo>
                  <a:cubicBezTo>
                    <a:pt x="544" y="19284"/>
                    <a:pt x="107" y="19533"/>
                    <a:pt x="61" y="20441"/>
                  </a:cubicBezTo>
                  <a:cubicBezTo>
                    <a:pt x="51" y="20874"/>
                    <a:pt x="1" y="21398"/>
                    <a:pt x="374" y="21701"/>
                  </a:cubicBezTo>
                  <a:cubicBezTo>
                    <a:pt x="757" y="21943"/>
                    <a:pt x="1190" y="21993"/>
                    <a:pt x="1614" y="22104"/>
                  </a:cubicBezTo>
                  <a:cubicBezTo>
                    <a:pt x="2474" y="22299"/>
                    <a:pt x="3357" y="22398"/>
                    <a:pt x="4240" y="22398"/>
                  </a:cubicBezTo>
                  <a:cubicBezTo>
                    <a:pt x="5406" y="22398"/>
                    <a:pt x="6574" y="22226"/>
                    <a:pt x="7693" y="21882"/>
                  </a:cubicBezTo>
                  <a:cubicBezTo>
                    <a:pt x="8993" y="21509"/>
                    <a:pt x="10183" y="20733"/>
                    <a:pt x="11514" y="20521"/>
                  </a:cubicBezTo>
                  <a:cubicBezTo>
                    <a:pt x="12179" y="20400"/>
                    <a:pt x="13006" y="20289"/>
                    <a:pt x="13419" y="19664"/>
                  </a:cubicBezTo>
                  <a:cubicBezTo>
                    <a:pt x="13631" y="19342"/>
                    <a:pt x="13691" y="18979"/>
                    <a:pt x="13772" y="18656"/>
                  </a:cubicBezTo>
                  <a:cubicBezTo>
                    <a:pt x="13984" y="17648"/>
                    <a:pt x="14074" y="16610"/>
                    <a:pt x="14064" y="15581"/>
                  </a:cubicBezTo>
                  <a:cubicBezTo>
                    <a:pt x="14064" y="15239"/>
                    <a:pt x="14034" y="14906"/>
                    <a:pt x="14084" y="14593"/>
                  </a:cubicBezTo>
                  <a:cubicBezTo>
                    <a:pt x="14125" y="14281"/>
                    <a:pt x="14246" y="13968"/>
                    <a:pt x="14347" y="13636"/>
                  </a:cubicBezTo>
                  <a:cubicBezTo>
                    <a:pt x="14951" y="11660"/>
                    <a:pt x="14951" y="9583"/>
                    <a:pt x="15032" y="7526"/>
                  </a:cubicBezTo>
                  <a:cubicBezTo>
                    <a:pt x="15082" y="5823"/>
                    <a:pt x="15082" y="4109"/>
                    <a:pt x="14851" y="2405"/>
                  </a:cubicBezTo>
                  <a:cubicBezTo>
                    <a:pt x="14740" y="1720"/>
                    <a:pt x="14679" y="963"/>
                    <a:pt x="14165" y="419"/>
                  </a:cubicBezTo>
                  <a:cubicBezTo>
                    <a:pt x="13855" y="113"/>
                    <a:pt x="13422" y="0"/>
                    <a:pt x="12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 flipH="1">
              <a:off x="-205400" y="4653067"/>
              <a:ext cx="863021" cy="242605"/>
            </a:xfrm>
            <a:custGeom>
              <a:rect b="b" l="l" r="r" t="t"/>
              <a:pathLst>
                <a:path extrusionOk="0" h="3795" w="13500">
                  <a:moveTo>
                    <a:pt x="13500" y="0"/>
                  </a:moveTo>
                  <a:lnTo>
                    <a:pt x="13500" y="0"/>
                  </a:lnTo>
                  <a:cubicBezTo>
                    <a:pt x="12996" y="303"/>
                    <a:pt x="12542" y="666"/>
                    <a:pt x="11977" y="898"/>
                  </a:cubicBezTo>
                  <a:cubicBezTo>
                    <a:pt x="11564" y="1069"/>
                    <a:pt x="11111" y="1119"/>
                    <a:pt x="10677" y="1261"/>
                  </a:cubicBezTo>
                  <a:cubicBezTo>
                    <a:pt x="10334" y="1371"/>
                    <a:pt x="10002" y="1513"/>
                    <a:pt x="9659" y="1644"/>
                  </a:cubicBezTo>
                  <a:cubicBezTo>
                    <a:pt x="8872" y="1956"/>
                    <a:pt x="8106" y="2359"/>
                    <a:pt x="7300" y="2581"/>
                  </a:cubicBezTo>
                  <a:cubicBezTo>
                    <a:pt x="6856" y="2702"/>
                    <a:pt x="6433" y="2773"/>
                    <a:pt x="5979" y="2823"/>
                  </a:cubicBezTo>
                  <a:cubicBezTo>
                    <a:pt x="5372" y="2893"/>
                    <a:pt x="4790" y="2958"/>
                    <a:pt x="4194" y="2958"/>
                  </a:cubicBezTo>
                  <a:cubicBezTo>
                    <a:pt x="3929" y="2958"/>
                    <a:pt x="3662" y="2945"/>
                    <a:pt x="3388" y="2914"/>
                  </a:cubicBezTo>
                  <a:cubicBezTo>
                    <a:pt x="2229" y="2773"/>
                    <a:pt x="1049" y="2521"/>
                    <a:pt x="21" y="1966"/>
                  </a:cubicBezTo>
                  <a:cubicBezTo>
                    <a:pt x="21" y="2047"/>
                    <a:pt x="1" y="2117"/>
                    <a:pt x="1" y="2198"/>
                  </a:cubicBezTo>
                  <a:cubicBezTo>
                    <a:pt x="1" y="2490"/>
                    <a:pt x="21" y="2823"/>
                    <a:pt x="223" y="3035"/>
                  </a:cubicBezTo>
                  <a:cubicBezTo>
                    <a:pt x="344" y="3166"/>
                    <a:pt x="525" y="3226"/>
                    <a:pt x="697" y="3287"/>
                  </a:cubicBezTo>
                  <a:cubicBezTo>
                    <a:pt x="1783" y="3627"/>
                    <a:pt x="2917" y="3795"/>
                    <a:pt x="4052" y="3795"/>
                  </a:cubicBezTo>
                  <a:cubicBezTo>
                    <a:pt x="5508" y="3795"/>
                    <a:pt x="6964" y="3518"/>
                    <a:pt x="8318" y="2974"/>
                  </a:cubicBezTo>
                  <a:cubicBezTo>
                    <a:pt x="9266" y="2601"/>
                    <a:pt x="10163" y="2097"/>
                    <a:pt x="11151" y="1876"/>
                  </a:cubicBezTo>
                  <a:cubicBezTo>
                    <a:pt x="11867" y="1724"/>
                    <a:pt x="12663" y="1674"/>
                    <a:pt x="13107" y="1109"/>
                  </a:cubicBezTo>
                  <a:cubicBezTo>
                    <a:pt x="13308" y="857"/>
                    <a:pt x="13389" y="525"/>
                    <a:pt x="13459" y="202"/>
                  </a:cubicBezTo>
                  <a:cubicBezTo>
                    <a:pt x="13470" y="142"/>
                    <a:pt x="13490" y="71"/>
                    <a:pt x="13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 flipH="1">
              <a:off x="24675" y="3535550"/>
              <a:ext cx="227518" cy="252705"/>
            </a:xfrm>
            <a:custGeom>
              <a:rect b="b" l="l" r="r" t="t"/>
              <a:pathLst>
                <a:path extrusionOk="0" h="3953" w="3559">
                  <a:moveTo>
                    <a:pt x="3539" y="0"/>
                  </a:moveTo>
                  <a:cubicBezTo>
                    <a:pt x="3206" y="222"/>
                    <a:pt x="2883" y="474"/>
                    <a:pt x="2601" y="736"/>
                  </a:cubicBezTo>
                  <a:cubicBezTo>
                    <a:pt x="1865" y="1412"/>
                    <a:pt x="1321" y="2269"/>
                    <a:pt x="948" y="3206"/>
                  </a:cubicBezTo>
                  <a:cubicBezTo>
                    <a:pt x="887" y="3351"/>
                    <a:pt x="838" y="3489"/>
                    <a:pt x="778" y="3622"/>
                  </a:cubicBezTo>
                  <a:lnTo>
                    <a:pt x="778" y="3622"/>
                  </a:lnTo>
                  <a:cubicBezTo>
                    <a:pt x="581" y="3259"/>
                    <a:pt x="290" y="2975"/>
                    <a:pt x="192" y="2571"/>
                  </a:cubicBezTo>
                  <a:cubicBezTo>
                    <a:pt x="101" y="2158"/>
                    <a:pt x="232" y="1634"/>
                    <a:pt x="665" y="1482"/>
                  </a:cubicBezTo>
                  <a:cubicBezTo>
                    <a:pt x="842" y="1426"/>
                    <a:pt x="1031" y="1389"/>
                    <a:pt x="1219" y="1389"/>
                  </a:cubicBezTo>
                  <a:cubicBezTo>
                    <a:pt x="1331" y="1389"/>
                    <a:pt x="1443" y="1402"/>
                    <a:pt x="1553" y="1432"/>
                  </a:cubicBezTo>
                  <a:lnTo>
                    <a:pt x="1553" y="1412"/>
                  </a:lnTo>
                  <a:cubicBezTo>
                    <a:pt x="1428" y="1377"/>
                    <a:pt x="1297" y="1361"/>
                    <a:pt x="1166" y="1361"/>
                  </a:cubicBezTo>
                  <a:cubicBezTo>
                    <a:pt x="990" y="1361"/>
                    <a:pt x="813" y="1390"/>
                    <a:pt x="645" y="1442"/>
                  </a:cubicBezTo>
                  <a:cubicBezTo>
                    <a:pt x="161" y="1593"/>
                    <a:pt x="0" y="2158"/>
                    <a:pt x="91" y="2611"/>
                  </a:cubicBezTo>
                  <a:cubicBezTo>
                    <a:pt x="192" y="3065"/>
                    <a:pt x="555" y="3418"/>
                    <a:pt x="716" y="3821"/>
                  </a:cubicBezTo>
                  <a:lnTo>
                    <a:pt x="766" y="3952"/>
                  </a:lnTo>
                  <a:lnTo>
                    <a:pt x="837" y="3831"/>
                  </a:lnTo>
                  <a:cubicBezTo>
                    <a:pt x="1452" y="2370"/>
                    <a:pt x="2319" y="1049"/>
                    <a:pt x="3559" y="41"/>
                  </a:cubicBezTo>
                  <a:lnTo>
                    <a:pt x="3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 flipH="1">
              <a:off x="-177080" y="3527815"/>
              <a:ext cx="365474" cy="734783"/>
            </a:xfrm>
            <a:custGeom>
              <a:rect b="b" l="l" r="r" t="t"/>
              <a:pathLst>
                <a:path extrusionOk="0" h="11494" w="5717">
                  <a:moveTo>
                    <a:pt x="4446" y="0"/>
                  </a:moveTo>
                  <a:cubicBezTo>
                    <a:pt x="4194" y="31"/>
                    <a:pt x="3942" y="121"/>
                    <a:pt x="3700" y="252"/>
                  </a:cubicBezTo>
                  <a:cubicBezTo>
                    <a:pt x="3014" y="625"/>
                    <a:pt x="2460" y="1220"/>
                    <a:pt x="1926" y="1795"/>
                  </a:cubicBezTo>
                  <a:cubicBezTo>
                    <a:pt x="1573" y="2188"/>
                    <a:pt x="1210" y="2571"/>
                    <a:pt x="897" y="2995"/>
                  </a:cubicBezTo>
                  <a:cubicBezTo>
                    <a:pt x="494" y="3529"/>
                    <a:pt x="192" y="4134"/>
                    <a:pt x="0" y="4769"/>
                  </a:cubicBezTo>
                  <a:lnTo>
                    <a:pt x="343" y="4598"/>
                  </a:lnTo>
                  <a:cubicBezTo>
                    <a:pt x="911" y="4335"/>
                    <a:pt x="1628" y="3651"/>
                    <a:pt x="2298" y="3608"/>
                  </a:cubicBezTo>
                  <a:lnTo>
                    <a:pt x="2298" y="3608"/>
                  </a:lnTo>
                  <a:cubicBezTo>
                    <a:pt x="1785" y="4006"/>
                    <a:pt x="1256" y="4420"/>
                    <a:pt x="917" y="4991"/>
                  </a:cubicBezTo>
                  <a:cubicBezTo>
                    <a:pt x="469" y="5741"/>
                    <a:pt x="535" y="6697"/>
                    <a:pt x="1272" y="6697"/>
                  </a:cubicBezTo>
                  <a:cubicBezTo>
                    <a:pt x="1445" y="6697"/>
                    <a:pt x="1656" y="6644"/>
                    <a:pt x="1905" y="6523"/>
                  </a:cubicBezTo>
                  <a:cubicBezTo>
                    <a:pt x="2284" y="6337"/>
                    <a:pt x="2575" y="6048"/>
                    <a:pt x="2807" y="5723"/>
                  </a:cubicBezTo>
                  <a:lnTo>
                    <a:pt x="2807" y="5723"/>
                  </a:lnTo>
                  <a:cubicBezTo>
                    <a:pt x="2858" y="6497"/>
                    <a:pt x="2312" y="7233"/>
                    <a:pt x="1714" y="7692"/>
                  </a:cubicBezTo>
                  <a:cubicBezTo>
                    <a:pt x="1351" y="7995"/>
                    <a:pt x="867" y="8186"/>
                    <a:pt x="444" y="8368"/>
                  </a:cubicBezTo>
                  <a:lnTo>
                    <a:pt x="948" y="8428"/>
                  </a:lnTo>
                  <a:cubicBezTo>
                    <a:pt x="974" y="8432"/>
                    <a:pt x="1001" y="8435"/>
                    <a:pt x="1028" y="8438"/>
                  </a:cubicBezTo>
                  <a:lnTo>
                    <a:pt x="1028" y="8438"/>
                  </a:lnTo>
                  <a:lnTo>
                    <a:pt x="1028" y="8438"/>
                  </a:lnTo>
                  <a:cubicBezTo>
                    <a:pt x="1029" y="8438"/>
                    <a:pt x="1029" y="8438"/>
                    <a:pt x="1029" y="8438"/>
                  </a:cubicBezTo>
                  <a:lnTo>
                    <a:pt x="1029" y="8438"/>
                  </a:lnTo>
                  <a:cubicBezTo>
                    <a:pt x="1130" y="8449"/>
                    <a:pt x="1234" y="8455"/>
                    <a:pt x="1339" y="8455"/>
                  </a:cubicBezTo>
                  <a:cubicBezTo>
                    <a:pt x="1772" y="8455"/>
                    <a:pt x="2222" y="8357"/>
                    <a:pt x="2578" y="8112"/>
                  </a:cubicBezTo>
                  <a:lnTo>
                    <a:pt x="2578" y="8112"/>
                  </a:lnTo>
                  <a:cubicBezTo>
                    <a:pt x="2286" y="8799"/>
                    <a:pt x="1496" y="9216"/>
                    <a:pt x="817" y="9457"/>
                  </a:cubicBezTo>
                  <a:lnTo>
                    <a:pt x="403" y="9598"/>
                  </a:lnTo>
                  <a:lnTo>
                    <a:pt x="827" y="9658"/>
                  </a:lnTo>
                  <a:cubicBezTo>
                    <a:pt x="850" y="9662"/>
                    <a:pt x="874" y="9665"/>
                    <a:pt x="897" y="9668"/>
                  </a:cubicBezTo>
                  <a:lnTo>
                    <a:pt x="897" y="9668"/>
                  </a:lnTo>
                  <a:lnTo>
                    <a:pt x="897" y="9668"/>
                  </a:lnTo>
                  <a:cubicBezTo>
                    <a:pt x="898" y="9668"/>
                    <a:pt x="898" y="9668"/>
                    <a:pt x="898" y="9668"/>
                  </a:cubicBezTo>
                  <a:lnTo>
                    <a:pt x="898" y="9668"/>
                  </a:lnTo>
                  <a:cubicBezTo>
                    <a:pt x="1096" y="9694"/>
                    <a:pt x="1296" y="9707"/>
                    <a:pt x="1495" y="9707"/>
                  </a:cubicBezTo>
                  <a:cubicBezTo>
                    <a:pt x="2037" y="9707"/>
                    <a:pt x="2576" y="9610"/>
                    <a:pt x="3078" y="9408"/>
                  </a:cubicBezTo>
                  <a:lnTo>
                    <a:pt x="3078" y="9408"/>
                  </a:lnTo>
                  <a:cubicBezTo>
                    <a:pt x="2905" y="9753"/>
                    <a:pt x="2521" y="9978"/>
                    <a:pt x="2218" y="10203"/>
                  </a:cubicBezTo>
                  <a:cubicBezTo>
                    <a:pt x="1825" y="10495"/>
                    <a:pt x="1462" y="10818"/>
                    <a:pt x="1119" y="11160"/>
                  </a:cubicBezTo>
                  <a:lnTo>
                    <a:pt x="797" y="11493"/>
                  </a:lnTo>
                  <a:lnTo>
                    <a:pt x="1200" y="11261"/>
                  </a:lnTo>
                  <a:cubicBezTo>
                    <a:pt x="1202" y="11260"/>
                    <a:pt x="1204" y="11259"/>
                    <a:pt x="1207" y="11257"/>
                  </a:cubicBezTo>
                  <a:lnTo>
                    <a:pt x="1207" y="11257"/>
                  </a:lnTo>
                  <a:lnTo>
                    <a:pt x="1210" y="11261"/>
                  </a:lnTo>
                  <a:cubicBezTo>
                    <a:pt x="1216" y="11256"/>
                    <a:pt x="1222" y="11250"/>
                    <a:pt x="1228" y="11244"/>
                  </a:cubicBezTo>
                  <a:lnTo>
                    <a:pt x="1228" y="11244"/>
                  </a:lnTo>
                  <a:cubicBezTo>
                    <a:pt x="1886" y="10852"/>
                    <a:pt x="2632" y="10645"/>
                    <a:pt x="3397" y="10556"/>
                  </a:cubicBezTo>
                  <a:cubicBezTo>
                    <a:pt x="3790" y="10520"/>
                    <a:pt x="4196" y="10464"/>
                    <a:pt x="4592" y="10464"/>
                  </a:cubicBezTo>
                  <a:cubicBezTo>
                    <a:pt x="4979" y="10464"/>
                    <a:pt x="5357" y="10517"/>
                    <a:pt x="5706" y="10697"/>
                  </a:cubicBezTo>
                  <a:lnTo>
                    <a:pt x="5716" y="10656"/>
                  </a:lnTo>
                  <a:cubicBezTo>
                    <a:pt x="5346" y="10463"/>
                    <a:pt x="4940" y="10408"/>
                    <a:pt x="4528" y="10408"/>
                  </a:cubicBezTo>
                  <a:cubicBezTo>
                    <a:pt x="4145" y="10408"/>
                    <a:pt x="3757" y="10456"/>
                    <a:pt x="3387" y="10485"/>
                  </a:cubicBezTo>
                  <a:cubicBezTo>
                    <a:pt x="2766" y="10541"/>
                    <a:pt x="2138" y="10688"/>
                    <a:pt x="1555" y="10947"/>
                  </a:cubicBezTo>
                  <a:lnTo>
                    <a:pt x="1555" y="10947"/>
                  </a:lnTo>
                  <a:cubicBezTo>
                    <a:pt x="1795" y="10736"/>
                    <a:pt x="2045" y="10533"/>
                    <a:pt x="2309" y="10344"/>
                  </a:cubicBezTo>
                  <a:cubicBezTo>
                    <a:pt x="2712" y="10051"/>
                    <a:pt x="3186" y="9789"/>
                    <a:pt x="3327" y="9275"/>
                  </a:cubicBezTo>
                  <a:lnTo>
                    <a:pt x="3367" y="9114"/>
                  </a:lnTo>
                  <a:lnTo>
                    <a:pt x="3367" y="9114"/>
                  </a:lnTo>
                  <a:cubicBezTo>
                    <a:pt x="2944" y="9285"/>
                    <a:pt x="2520" y="9437"/>
                    <a:pt x="2067" y="9487"/>
                  </a:cubicBezTo>
                  <a:cubicBezTo>
                    <a:pt x="1897" y="9509"/>
                    <a:pt x="1725" y="9519"/>
                    <a:pt x="1553" y="9519"/>
                  </a:cubicBezTo>
                  <a:cubicBezTo>
                    <a:pt x="1469" y="9519"/>
                    <a:pt x="1385" y="9517"/>
                    <a:pt x="1300" y="9512"/>
                  </a:cubicBezTo>
                  <a:lnTo>
                    <a:pt x="1300" y="9512"/>
                  </a:lnTo>
                  <a:cubicBezTo>
                    <a:pt x="2062" y="9180"/>
                    <a:pt x="2815" y="8629"/>
                    <a:pt x="2944" y="7773"/>
                  </a:cubicBezTo>
                  <a:lnTo>
                    <a:pt x="2994" y="7360"/>
                  </a:lnTo>
                  <a:lnTo>
                    <a:pt x="2732" y="7682"/>
                  </a:lnTo>
                  <a:cubicBezTo>
                    <a:pt x="2717" y="7700"/>
                    <a:pt x="2702" y="7718"/>
                    <a:pt x="2686" y="7735"/>
                  </a:cubicBezTo>
                  <a:lnTo>
                    <a:pt x="2686" y="7735"/>
                  </a:lnTo>
                  <a:lnTo>
                    <a:pt x="2682" y="7733"/>
                  </a:lnTo>
                  <a:cubicBezTo>
                    <a:pt x="2681" y="7735"/>
                    <a:pt x="2681" y="7738"/>
                    <a:pt x="2681" y="7740"/>
                  </a:cubicBezTo>
                  <a:lnTo>
                    <a:pt x="2681" y="7740"/>
                  </a:lnTo>
                  <a:cubicBezTo>
                    <a:pt x="2383" y="8055"/>
                    <a:pt x="1938" y="8188"/>
                    <a:pt x="1498" y="8205"/>
                  </a:cubicBezTo>
                  <a:lnTo>
                    <a:pt x="1498" y="8205"/>
                  </a:lnTo>
                  <a:cubicBezTo>
                    <a:pt x="2535" y="7602"/>
                    <a:pt x="3435" y="6481"/>
                    <a:pt x="3075" y="5253"/>
                  </a:cubicBezTo>
                  <a:lnTo>
                    <a:pt x="2964" y="4900"/>
                  </a:lnTo>
                  <a:lnTo>
                    <a:pt x="2772" y="5233"/>
                  </a:lnTo>
                  <a:cubicBezTo>
                    <a:pt x="2483" y="5746"/>
                    <a:pt x="1918" y="6354"/>
                    <a:pt x="1316" y="6354"/>
                  </a:cubicBezTo>
                  <a:cubicBezTo>
                    <a:pt x="1267" y="6354"/>
                    <a:pt x="1218" y="6350"/>
                    <a:pt x="1170" y="6342"/>
                  </a:cubicBezTo>
                  <a:cubicBezTo>
                    <a:pt x="1008" y="6261"/>
                    <a:pt x="1028" y="6019"/>
                    <a:pt x="1049" y="5858"/>
                  </a:cubicBezTo>
                  <a:cubicBezTo>
                    <a:pt x="1099" y="5404"/>
                    <a:pt x="1381" y="4991"/>
                    <a:pt x="1724" y="4648"/>
                  </a:cubicBezTo>
                  <a:cubicBezTo>
                    <a:pt x="2137" y="4235"/>
                    <a:pt x="2662" y="3872"/>
                    <a:pt x="3135" y="3489"/>
                  </a:cubicBezTo>
                  <a:lnTo>
                    <a:pt x="2863" y="3368"/>
                  </a:lnTo>
                  <a:cubicBezTo>
                    <a:pt x="2715" y="3296"/>
                    <a:pt x="2563" y="3267"/>
                    <a:pt x="2412" y="3267"/>
                  </a:cubicBezTo>
                  <a:cubicBezTo>
                    <a:pt x="2048" y="3267"/>
                    <a:pt x="1687" y="3436"/>
                    <a:pt x="1381" y="3599"/>
                  </a:cubicBezTo>
                  <a:cubicBezTo>
                    <a:pt x="1119" y="3750"/>
                    <a:pt x="874" y="3931"/>
                    <a:pt x="626" y="4097"/>
                  </a:cubicBezTo>
                  <a:lnTo>
                    <a:pt x="626" y="4097"/>
                  </a:lnTo>
                  <a:cubicBezTo>
                    <a:pt x="984" y="3319"/>
                    <a:pt x="1572" y="2641"/>
                    <a:pt x="2117" y="1976"/>
                  </a:cubicBezTo>
                  <a:cubicBezTo>
                    <a:pt x="2783" y="1220"/>
                    <a:pt x="3448" y="323"/>
                    <a:pt x="4486" y="71"/>
                  </a:cubicBezTo>
                  <a:cubicBezTo>
                    <a:pt x="4486" y="71"/>
                    <a:pt x="4476" y="41"/>
                    <a:pt x="4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 flipH="1">
              <a:off x="-69426" y="4418453"/>
              <a:ext cx="272651" cy="74667"/>
            </a:xfrm>
            <a:custGeom>
              <a:rect b="b" l="l" r="r" t="t"/>
              <a:pathLst>
                <a:path extrusionOk="0" h="1168" w="4265">
                  <a:moveTo>
                    <a:pt x="3942" y="0"/>
                  </a:moveTo>
                  <a:cubicBezTo>
                    <a:pt x="3920" y="0"/>
                    <a:pt x="3897" y="1"/>
                    <a:pt x="3871" y="1"/>
                  </a:cubicBezTo>
                  <a:cubicBezTo>
                    <a:pt x="3317" y="41"/>
                    <a:pt x="2823" y="323"/>
                    <a:pt x="2309" y="434"/>
                  </a:cubicBezTo>
                  <a:cubicBezTo>
                    <a:pt x="2053" y="475"/>
                    <a:pt x="1782" y="502"/>
                    <a:pt x="1512" y="502"/>
                  </a:cubicBezTo>
                  <a:cubicBezTo>
                    <a:pt x="1046" y="502"/>
                    <a:pt x="581" y="422"/>
                    <a:pt x="192" y="192"/>
                  </a:cubicBezTo>
                  <a:cubicBezTo>
                    <a:pt x="192" y="192"/>
                    <a:pt x="0" y="525"/>
                    <a:pt x="10" y="525"/>
                  </a:cubicBezTo>
                  <a:cubicBezTo>
                    <a:pt x="422" y="741"/>
                    <a:pt x="868" y="813"/>
                    <a:pt x="1317" y="813"/>
                  </a:cubicBezTo>
                  <a:cubicBezTo>
                    <a:pt x="1517" y="813"/>
                    <a:pt x="1717" y="799"/>
                    <a:pt x="1916" y="777"/>
                  </a:cubicBezTo>
                  <a:cubicBezTo>
                    <a:pt x="2531" y="737"/>
                    <a:pt x="3105" y="374"/>
                    <a:pt x="3680" y="223"/>
                  </a:cubicBezTo>
                  <a:cubicBezTo>
                    <a:pt x="3757" y="201"/>
                    <a:pt x="3869" y="175"/>
                    <a:pt x="3964" y="175"/>
                  </a:cubicBezTo>
                  <a:cubicBezTo>
                    <a:pt x="4005" y="175"/>
                    <a:pt x="4043" y="180"/>
                    <a:pt x="4073" y="192"/>
                  </a:cubicBezTo>
                  <a:cubicBezTo>
                    <a:pt x="4103" y="202"/>
                    <a:pt x="4083" y="233"/>
                    <a:pt x="4083" y="253"/>
                  </a:cubicBezTo>
                  <a:cubicBezTo>
                    <a:pt x="4063" y="333"/>
                    <a:pt x="4023" y="394"/>
                    <a:pt x="3962" y="454"/>
                  </a:cubicBezTo>
                  <a:cubicBezTo>
                    <a:pt x="3525" y="845"/>
                    <a:pt x="2670" y="1139"/>
                    <a:pt x="1965" y="1139"/>
                  </a:cubicBezTo>
                  <a:cubicBezTo>
                    <a:pt x="1760" y="1139"/>
                    <a:pt x="1567" y="1114"/>
                    <a:pt x="1402" y="1059"/>
                  </a:cubicBezTo>
                  <a:lnTo>
                    <a:pt x="1402" y="1059"/>
                  </a:lnTo>
                  <a:cubicBezTo>
                    <a:pt x="1564" y="1133"/>
                    <a:pt x="1800" y="1167"/>
                    <a:pt x="2069" y="1167"/>
                  </a:cubicBezTo>
                  <a:cubicBezTo>
                    <a:pt x="2870" y="1167"/>
                    <a:pt x="3958" y="859"/>
                    <a:pt x="4214" y="354"/>
                  </a:cubicBezTo>
                  <a:cubicBezTo>
                    <a:pt x="4255" y="253"/>
                    <a:pt x="4265" y="122"/>
                    <a:pt x="4154" y="51"/>
                  </a:cubicBezTo>
                  <a:cubicBezTo>
                    <a:pt x="4071" y="6"/>
                    <a:pt x="4010" y="0"/>
                    <a:pt x="3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 flipH="1">
              <a:off x="87835" y="4393969"/>
              <a:ext cx="112193" cy="26530"/>
            </a:xfrm>
            <a:custGeom>
              <a:rect b="b" l="l" r="r" t="t"/>
              <a:pathLst>
                <a:path extrusionOk="0" h="415" w="1755">
                  <a:moveTo>
                    <a:pt x="91" y="1"/>
                  </a:moveTo>
                  <a:lnTo>
                    <a:pt x="1" y="162"/>
                  </a:lnTo>
                  <a:cubicBezTo>
                    <a:pt x="283" y="303"/>
                    <a:pt x="575" y="364"/>
                    <a:pt x="878" y="404"/>
                  </a:cubicBezTo>
                  <a:cubicBezTo>
                    <a:pt x="965" y="410"/>
                    <a:pt x="1056" y="414"/>
                    <a:pt x="1148" y="414"/>
                  </a:cubicBezTo>
                  <a:cubicBezTo>
                    <a:pt x="1355" y="414"/>
                    <a:pt x="1567" y="393"/>
                    <a:pt x="1755" y="323"/>
                  </a:cubicBezTo>
                  <a:lnTo>
                    <a:pt x="1755" y="323"/>
                  </a:lnTo>
                  <a:cubicBezTo>
                    <a:pt x="1623" y="354"/>
                    <a:pt x="1488" y="368"/>
                    <a:pt x="1352" y="368"/>
                  </a:cubicBezTo>
                  <a:cubicBezTo>
                    <a:pt x="910" y="368"/>
                    <a:pt x="462" y="217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 flipH="1">
              <a:off x="36246" y="4513833"/>
              <a:ext cx="215308" cy="35544"/>
            </a:xfrm>
            <a:custGeom>
              <a:rect b="b" l="l" r="r" t="t"/>
              <a:pathLst>
                <a:path extrusionOk="0" h="556" w="3368">
                  <a:moveTo>
                    <a:pt x="151" y="1"/>
                  </a:moveTo>
                  <a:lnTo>
                    <a:pt x="0" y="112"/>
                  </a:lnTo>
                  <a:cubicBezTo>
                    <a:pt x="101" y="243"/>
                    <a:pt x="242" y="323"/>
                    <a:pt x="383" y="394"/>
                  </a:cubicBezTo>
                  <a:cubicBezTo>
                    <a:pt x="744" y="547"/>
                    <a:pt x="1145" y="555"/>
                    <a:pt x="1529" y="555"/>
                  </a:cubicBezTo>
                  <a:cubicBezTo>
                    <a:pt x="1574" y="555"/>
                    <a:pt x="1619" y="555"/>
                    <a:pt x="1664" y="555"/>
                  </a:cubicBezTo>
                  <a:cubicBezTo>
                    <a:pt x="1730" y="553"/>
                    <a:pt x="1795" y="552"/>
                    <a:pt x="1861" y="552"/>
                  </a:cubicBezTo>
                  <a:cubicBezTo>
                    <a:pt x="1977" y="552"/>
                    <a:pt x="2093" y="555"/>
                    <a:pt x="2207" y="555"/>
                  </a:cubicBezTo>
                  <a:cubicBezTo>
                    <a:pt x="2312" y="555"/>
                    <a:pt x="2416" y="553"/>
                    <a:pt x="2520" y="545"/>
                  </a:cubicBezTo>
                  <a:cubicBezTo>
                    <a:pt x="2803" y="525"/>
                    <a:pt x="3095" y="495"/>
                    <a:pt x="3367" y="424"/>
                  </a:cubicBezTo>
                  <a:lnTo>
                    <a:pt x="3367" y="424"/>
                  </a:lnTo>
                  <a:cubicBezTo>
                    <a:pt x="3095" y="475"/>
                    <a:pt x="2803" y="505"/>
                    <a:pt x="2520" y="505"/>
                  </a:cubicBezTo>
                  <a:cubicBezTo>
                    <a:pt x="2238" y="505"/>
                    <a:pt x="1956" y="475"/>
                    <a:pt x="1664" y="465"/>
                  </a:cubicBezTo>
                  <a:cubicBezTo>
                    <a:pt x="1149" y="424"/>
                    <a:pt x="494" y="424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 flipH="1">
              <a:off x="-228606" y="4330169"/>
              <a:ext cx="146969" cy="59964"/>
            </a:xfrm>
            <a:custGeom>
              <a:rect b="b" l="l" r="r" t="t"/>
              <a:pathLst>
                <a:path extrusionOk="0" h="938" w="2299">
                  <a:moveTo>
                    <a:pt x="2137" y="1"/>
                  </a:moveTo>
                  <a:cubicBezTo>
                    <a:pt x="2067" y="122"/>
                    <a:pt x="1885" y="222"/>
                    <a:pt x="1724" y="303"/>
                  </a:cubicBezTo>
                  <a:cubicBezTo>
                    <a:pt x="1170" y="515"/>
                    <a:pt x="595" y="716"/>
                    <a:pt x="0" y="777"/>
                  </a:cubicBezTo>
                  <a:lnTo>
                    <a:pt x="61" y="817"/>
                  </a:lnTo>
                  <a:cubicBezTo>
                    <a:pt x="217" y="907"/>
                    <a:pt x="394" y="937"/>
                    <a:pt x="575" y="937"/>
                  </a:cubicBezTo>
                  <a:cubicBezTo>
                    <a:pt x="779" y="937"/>
                    <a:pt x="988" y="900"/>
                    <a:pt x="1180" y="868"/>
                  </a:cubicBezTo>
                  <a:lnTo>
                    <a:pt x="1180" y="868"/>
                  </a:lnTo>
                  <a:cubicBezTo>
                    <a:pt x="1024" y="885"/>
                    <a:pt x="856" y="905"/>
                    <a:pt x="689" y="905"/>
                  </a:cubicBezTo>
                  <a:cubicBezTo>
                    <a:pt x="512" y="905"/>
                    <a:pt x="337" y="883"/>
                    <a:pt x="178" y="812"/>
                  </a:cubicBezTo>
                  <a:lnTo>
                    <a:pt x="178" y="812"/>
                  </a:lnTo>
                  <a:cubicBezTo>
                    <a:pt x="340" y="803"/>
                    <a:pt x="506" y="790"/>
                    <a:pt x="666" y="757"/>
                  </a:cubicBezTo>
                  <a:cubicBezTo>
                    <a:pt x="1039" y="676"/>
                    <a:pt x="1401" y="565"/>
                    <a:pt x="1785" y="444"/>
                  </a:cubicBezTo>
                  <a:cubicBezTo>
                    <a:pt x="1956" y="364"/>
                    <a:pt x="2158" y="293"/>
                    <a:pt x="2299" y="101"/>
                  </a:cubicBezTo>
                  <a:lnTo>
                    <a:pt x="21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 flipH="1">
              <a:off x="332102" y="4753625"/>
              <a:ext cx="322898" cy="73708"/>
            </a:xfrm>
            <a:custGeom>
              <a:rect b="b" l="l" r="r" t="t"/>
              <a:pathLst>
                <a:path extrusionOk="0" h="1153" w="5051">
                  <a:moveTo>
                    <a:pt x="61" y="0"/>
                  </a:moveTo>
                  <a:lnTo>
                    <a:pt x="0" y="182"/>
                  </a:lnTo>
                  <a:cubicBezTo>
                    <a:pt x="393" y="363"/>
                    <a:pt x="787" y="544"/>
                    <a:pt x="1200" y="696"/>
                  </a:cubicBezTo>
                  <a:cubicBezTo>
                    <a:pt x="2027" y="958"/>
                    <a:pt x="2883" y="1099"/>
                    <a:pt x="3761" y="1149"/>
                  </a:cubicBezTo>
                  <a:cubicBezTo>
                    <a:pt x="3815" y="1152"/>
                    <a:pt x="3870" y="1153"/>
                    <a:pt x="3925" y="1153"/>
                  </a:cubicBezTo>
                  <a:cubicBezTo>
                    <a:pt x="4274" y="1153"/>
                    <a:pt x="4623" y="1108"/>
                    <a:pt x="4965" y="1108"/>
                  </a:cubicBezTo>
                  <a:cubicBezTo>
                    <a:pt x="4994" y="1108"/>
                    <a:pt x="5022" y="1108"/>
                    <a:pt x="5051" y="1109"/>
                  </a:cubicBezTo>
                  <a:cubicBezTo>
                    <a:pt x="4983" y="1106"/>
                    <a:pt x="4916" y="1105"/>
                    <a:pt x="4849" y="1105"/>
                  </a:cubicBezTo>
                  <a:cubicBezTo>
                    <a:pt x="4614" y="1105"/>
                    <a:pt x="4384" y="1120"/>
                    <a:pt x="4156" y="1120"/>
                  </a:cubicBezTo>
                  <a:cubicBezTo>
                    <a:pt x="4024" y="1120"/>
                    <a:pt x="3892" y="1115"/>
                    <a:pt x="3761" y="1099"/>
                  </a:cubicBezTo>
                  <a:cubicBezTo>
                    <a:pt x="2904" y="1028"/>
                    <a:pt x="2037" y="847"/>
                    <a:pt x="1240" y="555"/>
                  </a:cubicBezTo>
                  <a:cubicBezTo>
                    <a:pt x="837" y="393"/>
                    <a:pt x="454" y="192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 flipH="1">
              <a:off x="200603" y="3647040"/>
              <a:ext cx="10356" cy="126385"/>
            </a:xfrm>
            <a:custGeom>
              <a:rect b="b" l="l" r="r" t="t"/>
              <a:pathLst>
                <a:path extrusionOk="0" h="1977" w="162">
                  <a:moveTo>
                    <a:pt x="10" y="0"/>
                  </a:moveTo>
                  <a:lnTo>
                    <a:pt x="10" y="0"/>
                  </a:lnTo>
                  <a:cubicBezTo>
                    <a:pt x="0" y="656"/>
                    <a:pt x="91" y="1321"/>
                    <a:pt x="71" y="1976"/>
                  </a:cubicBezTo>
                  <a:lnTo>
                    <a:pt x="162" y="1976"/>
                  </a:lnTo>
                  <a:cubicBezTo>
                    <a:pt x="151" y="1311"/>
                    <a:pt x="20" y="666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 flipH="1">
              <a:off x="188329" y="3634766"/>
              <a:ext cx="7160" cy="115453"/>
            </a:xfrm>
            <a:custGeom>
              <a:rect b="b" l="l" r="r" t="t"/>
              <a:pathLst>
                <a:path extrusionOk="0" h="1806" w="112">
                  <a:moveTo>
                    <a:pt x="10" y="1"/>
                  </a:moveTo>
                  <a:cubicBezTo>
                    <a:pt x="0" y="606"/>
                    <a:pt x="30" y="1201"/>
                    <a:pt x="20" y="1805"/>
                  </a:cubicBezTo>
                  <a:lnTo>
                    <a:pt x="111" y="1805"/>
                  </a:lnTo>
                  <a:cubicBezTo>
                    <a:pt x="101" y="1201"/>
                    <a:pt x="30" y="606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 flipH="1">
              <a:off x="176119" y="3630930"/>
              <a:ext cx="5881" cy="92887"/>
            </a:xfrm>
            <a:custGeom>
              <a:rect b="b" l="l" r="r" t="t"/>
              <a:pathLst>
                <a:path extrusionOk="0" h="1453" w="92">
                  <a:moveTo>
                    <a:pt x="41" y="0"/>
                  </a:moveTo>
                  <a:lnTo>
                    <a:pt x="1" y="1452"/>
                  </a:lnTo>
                  <a:lnTo>
                    <a:pt x="92" y="14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 flipH="1">
              <a:off x="165124" y="3630291"/>
              <a:ext cx="6521" cy="69042"/>
            </a:xfrm>
            <a:custGeom>
              <a:rect b="b" l="l" r="r" t="t"/>
              <a:pathLst>
                <a:path extrusionOk="0" h="1080" w="102">
                  <a:moveTo>
                    <a:pt x="51" y="0"/>
                  </a:moveTo>
                  <a:lnTo>
                    <a:pt x="0" y="1079"/>
                  </a:lnTo>
                  <a:lnTo>
                    <a:pt x="101" y="107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 flipH="1">
              <a:off x="152913" y="3630291"/>
              <a:ext cx="5881" cy="49672"/>
            </a:xfrm>
            <a:custGeom>
              <a:rect b="b" l="l" r="r" t="t"/>
              <a:pathLst>
                <a:path extrusionOk="0" h="777" w="92">
                  <a:moveTo>
                    <a:pt x="41" y="0"/>
                  </a:moveTo>
                  <a:lnTo>
                    <a:pt x="1" y="777"/>
                  </a:lnTo>
                  <a:lnTo>
                    <a:pt x="92" y="7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 flipH="1">
              <a:off x="141982" y="3632209"/>
              <a:ext cx="5178" cy="25827"/>
            </a:xfrm>
            <a:custGeom>
              <a:rect b="b" l="l" r="r" t="t"/>
              <a:pathLst>
                <a:path extrusionOk="0" h="404" w="81">
                  <a:moveTo>
                    <a:pt x="51" y="1"/>
                  </a:moveTo>
                  <a:lnTo>
                    <a:pt x="0" y="404"/>
                  </a:lnTo>
                  <a:lnTo>
                    <a:pt x="81" y="40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 flipH="1">
              <a:off x="214156" y="3645122"/>
              <a:ext cx="7160" cy="108293"/>
            </a:xfrm>
            <a:custGeom>
              <a:rect b="b" l="l" r="r" t="t"/>
              <a:pathLst>
                <a:path extrusionOk="0" h="1694" w="112">
                  <a:moveTo>
                    <a:pt x="11" y="0"/>
                  </a:moveTo>
                  <a:lnTo>
                    <a:pt x="11" y="0"/>
                  </a:lnTo>
                  <a:cubicBezTo>
                    <a:pt x="1" y="575"/>
                    <a:pt x="31" y="1139"/>
                    <a:pt x="21" y="1694"/>
                  </a:cubicBezTo>
                  <a:lnTo>
                    <a:pt x="112" y="1694"/>
                  </a:lnTo>
                  <a:cubicBezTo>
                    <a:pt x="102" y="1129"/>
                    <a:pt x="21" y="575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 flipH="1">
              <a:off x="227005" y="3656054"/>
              <a:ext cx="6521" cy="74859"/>
            </a:xfrm>
            <a:custGeom>
              <a:rect b="b" l="l" r="r" t="t"/>
              <a:pathLst>
                <a:path extrusionOk="0" h="1171" w="102">
                  <a:moveTo>
                    <a:pt x="10" y="1"/>
                  </a:moveTo>
                  <a:cubicBezTo>
                    <a:pt x="0" y="384"/>
                    <a:pt x="21" y="777"/>
                    <a:pt x="0" y="1170"/>
                  </a:cubicBezTo>
                  <a:lnTo>
                    <a:pt x="101" y="1170"/>
                  </a:lnTo>
                  <a:cubicBezTo>
                    <a:pt x="91" y="777"/>
                    <a:pt x="21" y="384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 flipH="1">
              <a:off x="149014" y="3708282"/>
              <a:ext cx="20073" cy="38740"/>
            </a:xfrm>
            <a:custGeom>
              <a:rect b="b" l="l" r="r" t="t"/>
              <a:pathLst>
                <a:path extrusionOk="0" h="606" w="314">
                  <a:moveTo>
                    <a:pt x="313" y="0"/>
                  </a:moveTo>
                  <a:cubicBezTo>
                    <a:pt x="111" y="121"/>
                    <a:pt x="1" y="363"/>
                    <a:pt x="1" y="605"/>
                  </a:cubicBezTo>
                  <a:cubicBezTo>
                    <a:pt x="122" y="403"/>
                    <a:pt x="222" y="212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 flipH="1">
              <a:off x="134247" y="3686994"/>
              <a:ext cx="10996" cy="11635"/>
            </a:xfrm>
            <a:custGeom>
              <a:rect b="b" l="l" r="r" t="t"/>
              <a:pathLst>
                <a:path extrusionOk="0" h="182" w="172">
                  <a:moveTo>
                    <a:pt x="172" y="1"/>
                  </a:moveTo>
                  <a:lnTo>
                    <a:pt x="172" y="1"/>
                  </a:lnTo>
                  <a:cubicBezTo>
                    <a:pt x="71" y="21"/>
                    <a:pt x="1" y="81"/>
                    <a:pt x="31" y="182"/>
                  </a:cubicBezTo>
                  <a:cubicBezTo>
                    <a:pt x="122" y="142"/>
                    <a:pt x="172" y="10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 flipH="1">
              <a:off x="91671" y="3627734"/>
              <a:ext cx="32923" cy="48393"/>
            </a:xfrm>
            <a:custGeom>
              <a:rect b="b" l="l" r="r" t="t"/>
              <a:pathLst>
                <a:path extrusionOk="0" h="757" w="515">
                  <a:moveTo>
                    <a:pt x="514" y="0"/>
                  </a:moveTo>
                  <a:lnTo>
                    <a:pt x="514" y="0"/>
                  </a:lnTo>
                  <a:cubicBezTo>
                    <a:pt x="373" y="71"/>
                    <a:pt x="282" y="222"/>
                    <a:pt x="212" y="353"/>
                  </a:cubicBezTo>
                  <a:cubicBezTo>
                    <a:pt x="131" y="494"/>
                    <a:pt x="51" y="605"/>
                    <a:pt x="0" y="756"/>
                  </a:cubicBezTo>
                  <a:cubicBezTo>
                    <a:pt x="232" y="555"/>
                    <a:pt x="353" y="262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 flipH="1">
              <a:off x="56894" y="3585797"/>
              <a:ext cx="24548" cy="34904"/>
            </a:xfrm>
            <a:custGeom>
              <a:rect b="b" l="l" r="r" t="t"/>
              <a:pathLst>
                <a:path extrusionOk="0" h="546" w="384">
                  <a:moveTo>
                    <a:pt x="384" y="1"/>
                  </a:moveTo>
                  <a:cubicBezTo>
                    <a:pt x="202" y="152"/>
                    <a:pt x="31" y="303"/>
                    <a:pt x="1" y="545"/>
                  </a:cubicBezTo>
                  <a:cubicBezTo>
                    <a:pt x="142" y="364"/>
                    <a:pt x="313" y="223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 flipH="1">
              <a:off x="10483" y="3558053"/>
              <a:ext cx="18731" cy="14320"/>
            </a:xfrm>
            <a:custGeom>
              <a:rect b="b" l="l" r="r" t="t"/>
              <a:pathLst>
                <a:path extrusionOk="0" h="224" w="293">
                  <a:moveTo>
                    <a:pt x="274" y="0"/>
                  </a:moveTo>
                  <a:cubicBezTo>
                    <a:pt x="157" y="0"/>
                    <a:pt x="19" y="89"/>
                    <a:pt x="0" y="223"/>
                  </a:cubicBezTo>
                  <a:cubicBezTo>
                    <a:pt x="131" y="152"/>
                    <a:pt x="222" y="122"/>
                    <a:pt x="293" y="1"/>
                  </a:cubicBezTo>
                  <a:cubicBezTo>
                    <a:pt x="286" y="1"/>
                    <a:pt x="28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 flipH="1">
              <a:off x="246375" y="3650236"/>
              <a:ext cx="9717" cy="16813"/>
            </a:xfrm>
            <a:custGeom>
              <a:rect b="b" l="l" r="r" t="t"/>
              <a:pathLst>
                <a:path extrusionOk="0" h="263" w="152">
                  <a:moveTo>
                    <a:pt x="142" y="1"/>
                  </a:moveTo>
                  <a:cubicBezTo>
                    <a:pt x="41" y="51"/>
                    <a:pt x="1" y="152"/>
                    <a:pt x="51" y="263"/>
                  </a:cubicBezTo>
                  <a:cubicBezTo>
                    <a:pt x="122" y="172"/>
                    <a:pt x="152" y="112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 flipH="1">
              <a:off x="249572" y="3701186"/>
              <a:ext cx="9717" cy="13553"/>
            </a:xfrm>
            <a:custGeom>
              <a:rect b="b" l="l" r="r" t="t"/>
              <a:pathLst>
                <a:path extrusionOk="0" h="212" w="152">
                  <a:moveTo>
                    <a:pt x="71" y="0"/>
                  </a:moveTo>
                  <a:cubicBezTo>
                    <a:pt x="0" y="61"/>
                    <a:pt x="20" y="162"/>
                    <a:pt x="111" y="212"/>
                  </a:cubicBezTo>
                  <a:cubicBezTo>
                    <a:pt x="151" y="121"/>
                    <a:pt x="141" y="71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 flipH="1">
              <a:off x="232823" y="3725031"/>
              <a:ext cx="16813" cy="27745"/>
            </a:xfrm>
            <a:custGeom>
              <a:rect b="b" l="l" r="r" t="t"/>
              <a:pathLst>
                <a:path extrusionOk="0" h="434" w="263">
                  <a:moveTo>
                    <a:pt x="41" y="0"/>
                  </a:moveTo>
                  <a:lnTo>
                    <a:pt x="41" y="0"/>
                  </a:lnTo>
                  <a:cubicBezTo>
                    <a:pt x="0" y="131"/>
                    <a:pt x="71" y="252"/>
                    <a:pt x="162" y="353"/>
                  </a:cubicBezTo>
                  <a:cubicBezTo>
                    <a:pt x="192" y="393"/>
                    <a:pt x="222" y="414"/>
                    <a:pt x="262" y="434"/>
                  </a:cubicBezTo>
                  <a:cubicBezTo>
                    <a:pt x="202" y="262"/>
                    <a:pt x="142" y="131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 flipH="1">
              <a:off x="216713" y="3770803"/>
              <a:ext cx="10356" cy="20649"/>
            </a:xfrm>
            <a:custGeom>
              <a:rect b="b" l="l" r="r" t="t"/>
              <a:pathLst>
                <a:path extrusionOk="0" h="323" w="162">
                  <a:moveTo>
                    <a:pt x="20" y="0"/>
                  </a:moveTo>
                  <a:lnTo>
                    <a:pt x="20" y="0"/>
                  </a:lnTo>
                  <a:cubicBezTo>
                    <a:pt x="0" y="131"/>
                    <a:pt x="41" y="232"/>
                    <a:pt x="141" y="323"/>
                  </a:cubicBezTo>
                  <a:cubicBezTo>
                    <a:pt x="162" y="192"/>
                    <a:pt x="121" y="81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 flipH="1">
              <a:off x="216074" y="4504180"/>
              <a:ext cx="9717" cy="12338"/>
            </a:xfrm>
            <a:custGeom>
              <a:rect b="b" l="l" r="r" t="t"/>
              <a:pathLst>
                <a:path extrusionOk="0" h="193" w="152">
                  <a:moveTo>
                    <a:pt x="152" y="1"/>
                  </a:moveTo>
                  <a:lnTo>
                    <a:pt x="152" y="1"/>
                  </a:lnTo>
                  <a:cubicBezTo>
                    <a:pt x="51" y="21"/>
                    <a:pt x="0" y="91"/>
                    <a:pt x="0" y="192"/>
                  </a:cubicBezTo>
                  <a:cubicBezTo>
                    <a:pt x="101" y="172"/>
                    <a:pt x="152" y="11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 flipH="1">
              <a:off x="195425" y="4500344"/>
              <a:ext cx="14256" cy="20009"/>
            </a:xfrm>
            <a:custGeom>
              <a:rect b="b" l="l" r="r" t="t"/>
              <a:pathLst>
                <a:path extrusionOk="0" h="313" w="223">
                  <a:moveTo>
                    <a:pt x="222" y="0"/>
                  </a:moveTo>
                  <a:lnTo>
                    <a:pt x="222" y="0"/>
                  </a:lnTo>
                  <a:cubicBezTo>
                    <a:pt x="91" y="51"/>
                    <a:pt x="0" y="171"/>
                    <a:pt x="0" y="313"/>
                  </a:cubicBezTo>
                  <a:cubicBezTo>
                    <a:pt x="121" y="232"/>
                    <a:pt x="192" y="151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 flipH="1">
              <a:off x="179316" y="4508719"/>
              <a:ext cx="14256" cy="15534"/>
            </a:xfrm>
            <a:custGeom>
              <a:rect b="b" l="l" r="r" t="t"/>
              <a:pathLst>
                <a:path extrusionOk="0" h="243" w="223">
                  <a:moveTo>
                    <a:pt x="222" y="0"/>
                  </a:moveTo>
                  <a:lnTo>
                    <a:pt x="222" y="0"/>
                  </a:lnTo>
                  <a:cubicBezTo>
                    <a:pt x="81" y="20"/>
                    <a:pt x="21" y="131"/>
                    <a:pt x="0" y="242"/>
                  </a:cubicBezTo>
                  <a:cubicBezTo>
                    <a:pt x="121" y="192"/>
                    <a:pt x="172" y="121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 flipH="1">
              <a:off x="165124" y="4520929"/>
              <a:ext cx="9781" cy="10420"/>
            </a:xfrm>
            <a:custGeom>
              <a:rect b="b" l="l" r="r" t="t"/>
              <a:pathLst>
                <a:path extrusionOk="0" h="163" w="153">
                  <a:moveTo>
                    <a:pt x="132" y="1"/>
                  </a:moveTo>
                  <a:cubicBezTo>
                    <a:pt x="41" y="11"/>
                    <a:pt x="1" y="81"/>
                    <a:pt x="31" y="162"/>
                  </a:cubicBezTo>
                  <a:cubicBezTo>
                    <a:pt x="112" y="152"/>
                    <a:pt x="152" y="9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 flipH="1">
              <a:off x="124530" y="4522846"/>
              <a:ext cx="11699" cy="8502"/>
            </a:xfrm>
            <a:custGeom>
              <a:rect b="b" l="l" r="r" t="t"/>
              <a:pathLst>
                <a:path extrusionOk="0" h="133" w="183">
                  <a:moveTo>
                    <a:pt x="182" y="1"/>
                  </a:moveTo>
                  <a:cubicBezTo>
                    <a:pt x="91" y="1"/>
                    <a:pt x="11" y="31"/>
                    <a:pt x="1" y="132"/>
                  </a:cubicBezTo>
                  <a:cubicBezTo>
                    <a:pt x="101" y="132"/>
                    <a:pt x="162" y="10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 flipH="1">
              <a:off x="170302" y="4375302"/>
              <a:ext cx="8438" cy="15534"/>
            </a:xfrm>
            <a:custGeom>
              <a:rect b="b" l="l" r="r" t="t"/>
              <a:pathLst>
                <a:path extrusionOk="0" h="243" w="132">
                  <a:moveTo>
                    <a:pt x="101" y="0"/>
                  </a:moveTo>
                  <a:lnTo>
                    <a:pt x="101" y="0"/>
                  </a:lnTo>
                  <a:cubicBezTo>
                    <a:pt x="10" y="61"/>
                    <a:pt x="0" y="162"/>
                    <a:pt x="71" y="242"/>
                  </a:cubicBezTo>
                  <a:cubicBezTo>
                    <a:pt x="121" y="152"/>
                    <a:pt x="131" y="101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 flipH="1">
              <a:off x="152274" y="4381119"/>
              <a:ext cx="9078" cy="13553"/>
            </a:xfrm>
            <a:custGeom>
              <a:rect b="b" l="l" r="r" t="t"/>
              <a:pathLst>
                <a:path extrusionOk="0" h="212" w="142">
                  <a:moveTo>
                    <a:pt x="91" y="0"/>
                  </a:moveTo>
                  <a:cubicBezTo>
                    <a:pt x="1" y="50"/>
                    <a:pt x="1" y="161"/>
                    <a:pt x="91" y="212"/>
                  </a:cubicBezTo>
                  <a:cubicBezTo>
                    <a:pt x="142" y="121"/>
                    <a:pt x="142" y="81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 flipH="1">
              <a:off x="129708" y="4386233"/>
              <a:ext cx="9078" cy="12338"/>
            </a:xfrm>
            <a:custGeom>
              <a:rect b="b" l="l" r="r" t="t"/>
              <a:pathLst>
                <a:path extrusionOk="0" h="193" w="142">
                  <a:moveTo>
                    <a:pt x="81" y="1"/>
                  </a:moveTo>
                  <a:lnTo>
                    <a:pt x="81" y="1"/>
                  </a:lnTo>
                  <a:cubicBezTo>
                    <a:pt x="0" y="71"/>
                    <a:pt x="31" y="192"/>
                    <a:pt x="131" y="192"/>
                  </a:cubicBezTo>
                  <a:cubicBezTo>
                    <a:pt x="131" y="102"/>
                    <a:pt x="141" y="7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 flipH="1">
              <a:off x="88475" y="4390772"/>
              <a:ext cx="9397" cy="9909"/>
            </a:xfrm>
            <a:custGeom>
              <a:rect b="b" l="l" r="r" t="t"/>
              <a:pathLst>
                <a:path extrusionOk="0" h="155" w="147">
                  <a:moveTo>
                    <a:pt x="56" y="0"/>
                  </a:moveTo>
                  <a:lnTo>
                    <a:pt x="56" y="0"/>
                  </a:lnTo>
                  <a:cubicBezTo>
                    <a:pt x="1" y="65"/>
                    <a:pt x="46" y="154"/>
                    <a:pt x="123" y="154"/>
                  </a:cubicBezTo>
                  <a:cubicBezTo>
                    <a:pt x="131" y="154"/>
                    <a:pt x="139" y="153"/>
                    <a:pt x="147" y="152"/>
                  </a:cubicBezTo>
                  <a:cubicBezTo>
                    <a:pt x="137" y="51"/>
                    <a:pt x="137" y="51"/>
                    <a:pt x="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 flipH="1">
              <a:off x="-220231" y="4300507"/>
              <a:ext cx="11635" cy="17516"/>
            </a:xfrm>
            <a:custGeom>
              <a:rect b="b" l="l" r="r" t="t"/>
              <a:pathLst>
                <a:path extrusionOk="0" h="274" w="182">
                  <a:moveTo>
                    <a:pt x="101" y="1"/>
                  </a:moveTo>
                  <a:lnTo>
                    <a:pt x="101" y="1"/>
                  </a:lnTo>
                  <a:cubicBezTo>
                    <a:pt x="41" y="82"/>
                    <a:pt x="0" y="172"/>
                    <a:pt x="51" y="273"/>
                  </a:cubicBezTo>
                  <a:cubicBezTo>
                    <a:pt x="131" y="203"/>
                    <a:pt x="182" y="102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 flipH="1">
              <a:off x="-208021" y="4287657"/>
              <a:ext cx="10420" cy="45836"/>
            </a:xfrm>
            <a:custGeom>
              <a:rect b="b" l="l" r="r" t="t"/>
              <a:pathLst>
                <a:path extrusionOk="0" h="717" w="163">
                  <a:moveTo>
                    <a:pt x="102" y="0"/>
                  </a:moveTo>
                  <a:lnTo>
                    <a:pt x="102" y="0"/>
                  </a:lnTo>
                  <a:cubicBezTo>
                    <a:pt x="31" y="252"/>
                    <a:pt x="11" y="464"/>
                    <a:pt x="1" y="716"/>
                  </a:cubicBezTo>
                  <a:cubicBezTo>
                    <a:pt x="132" y="514"/>
                    <a:pt x="162" y="232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 flipH="1">
              <a:off x="-191208" y="4299228"/>
              <a:ext cx="12913" cy="40658"/>
            </a:xfrm>
            <a:custGeom>
              <a:rect b="b" l="l" r="r" t="t"/>
              <a:pathLst>
                <a:path extrusionOk="0" h="636" w="202">
                  <a:moveTo>
                    <a:pt x="152" y="1"/>
                  </a:moveTo>
                  <a:lnTo>
                    <a:pt x="152" y="1"/>
                  </a:lnTo>
                  <a:cubicBezTo>
                    <a:pt x="61" y="223"/>
                    <a:pt x="51" y="404"/>
                    <a:pt x="0" y="636"/>
                  </a:cubicBezTo>
                  <a:cubicBezTo>
                    <a:pt x="162" y="475"/>
                    <a:pt x="202" y="223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 flipH="1">
              <a:off x="-165445" y="4321155"/>
              <a:ext cx="9717" cy="31644"/>
            </a:xfrm>
            <a:custGeom>
              <a:rect b="b" l="l" r="r" t="t"/>
              <a:pathLst>
                <a:path extrusionOk="0" h="495" w="152">
                  <a:moveTo>
                    <a:pt x="81" y="1"/>
                  </a:moveTo>
                  <a:lnTo>
                    <a:pt x="81" y="1"/>
                  </a:lnTo>
                  <a:cubicBezTo>
                    <a:pt x="11" y="162"/>
                    <a:pt x="1" y="303"/>
                    <a:pt x="1" y="494"/>
                  </a:cubicBezTo>
                  <a:cubicBezTo>
                    <a:pt x="121" y="363"/>
                    <a:pt x="152" y="162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 flipH="1">
              <a:off x="-139683" y="4339822"/>
              <a:ext cx="10996" cy="16813"/>
            </a:xfrm>
            <a:custGeom>
              <a:rect b="b" l="l" r="r" t="t"/>
              <a:pathLst>
                <a:path extrusionOk="0" h="263" w="172">
                  <a:moveTo>
                    <a:pt x="121" y="1"/>
                  </a:moveTo>
                  <a:lnTo>
                    <a:pt x="121" y="1"/>
                  </a:lnTo>
                  <a:cubicBezTo>
                    <a:pt x="40" y="71"/>
                    <a:pt x="0" y="152"/>
                    <a:pt x="40" y="263"/>
                  </a:cubicBezTo>
                  <a:cubicBezTo>
                    <a:pt x="131" y="202"/>
                    <a:pt x="171" y="102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 flipH="1">
              <a:off x="-109381" y="4347557"/>
              <a:ext cx="8438" cy="12977"/>
            </a:xfrm>
            <a:custGeom>
              <a:rect b="b" l="l" r="r" t="t"/>
              <a:pathLst>
                <a:path extrusionOk="0" h="203" w="132">
                  <a:moveTo>
                    <a:pt x="71" y="1"/>
                  </a:moveTo>
                  <a:cubicBezTo>
                    <a:pt x="11" y="81"/>
                    <a:pt x="11" y="102"/>
                    <a:pt x="1" y="202"/>
                  </a:cubicBezTo>
                  <a:cubicBezTo>
                    <a:pt x="101" y="202"/>
                    <a:pt x="132" y="7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 flipH="1">
              <a:off x="-86815" y="4495166"/>
              <a:ext cx="7799" cy="16813"/>
            </a:xfrm>
            <a:custGeom>
              <a:rect b="b" l="l" r="r" t="t"/>
              <a:pathLst>
                <a:path extrusionOk="0" h="263" w="122">
                  <a:moveTo>
                    <a:pt x="51" y="0"/>
                  </a:moveTo>
                  <a:cubicBezTo>
                    <a:pt x="11" y="101"/>
                    <a:pt x="1" y="182"/>
                    <a:pt x="51" y="263"/>
                  </a:cubicBezTo>
                  <a:cubicBezTo>
                    <a:pt x="122" y="192"/>
                    <a:pt x="122" y="8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 flipH="1">
              <a:off x="-63609" y="4500983"/>
              <a:ext cx="9717" cy="16813"/>
            </a:xfrm>
            <a:custGeom>
              <a:rect b="b" l="l" r="r" t="t"/>
              <a:pathLst>
                <a:path extrusionOk="0" h="263" w="152">
                  <a:moveTo>
                    <a:pt x="81" y="0"/>
                  </a:moveTo>
                  <a:lnTo>
                    <a:pt x="81" y="0"/>
                  </a:lnTo>
                  <a:cubicBezTo>
                    <a:pt x="11" y="101"/>
                    <a:pt x="1" y="161"/>
                    <a:pt x="41" y="262"/>
                  </a:cubicBezTo>
                  <a:cubicBezTo>
                    <a:pt x="132" y="202"/>
                    <a:pt x="152" y="91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 flipH="1">
              <a:off x="61369" y="4582171"/>
              <a:ext cx="11059" cy="21991"/>
            </a:xfrm>
            <a:custGeom>
              <a:rect b="b" l="l" r="r" t="t"/>
              <a:pathLst>
                <a:path extrusionOk="0" h="344" w="173">
                  <a:moveTo>
                    <a:pt x="102" y="0"/>
                  </a:moveTo>
                  <a:cubicBezTo>
                    <a:pt x="51" y="131"/>
                    <a:pt x="1" y="212"/>
                    <a:pt x="11" y="343"/>
                  </a:cubicBezTo>
                  <a:cubicBezTo>
                    <a:pt x="112" y="263"/>
                    <a:pt x="172" y="111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 flipH="1">
              <a:off x="35607" y="4581532"/>
              <a:ext cx="9717" cy="9717"/>
            </a:xfrm>
            <a:custGeom>
              <a:rect b="b" l="l" r="r" t="t"/>
              <a:pathLst>
                <a:path extrusionOk="0" h="152" w="152">
                  <a:moveTo>
                    <a:pt x="81" y="0"/>
                  </a:moveTo>
                  <a:cubicBezTo>
                    <a:pt x="20" y="61"/>
                    <a:pt x="0" y="91"/>
                    <a:pt x="51" y="152"/>
                  </a:cubicBezTo>
                  <a:cubicBezTo>
                    <a:pt x="141" y="121"/>
                    <a:pt x="151" y="51"/>
                    <a:pt x="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 flipH="1">
              <a:off x="611146" y="4731058"/>
              <a:ext cx="20649" cy="19370"/>
            </a:xfrm>
            <a:custGeom>
              <a:rect b="b" l="l" r="r" t="t"/>
              <a:pathLst>
                <a:path extrusionOk="0" h="303" w="323">
                  <a:moveTo>
                    <a:pt x="323" y="0"/>
                  </a:moveTo>
                  <a:cubicBezTo>
                    <a:pt x="151" y="30"/>
                    <a:pt x="20" y="141"/>
                    <a:pt x="0" y="303"/>
                  </a:cubicBezTo>
                  <a:cubicBezTo>
                    <a:pt x="131" y="202"/>
                    <a:pt x="222" y="131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 flipH="1">
              <a:off x="589858" y="4733615"/>
              <a:ext cx="22630" cy="24548"/>
            </a:xfrm>
            <a:custGeom>
              <a:rect b="b" l="l" r="r" t="t"/>
              <a:pathLst>
                <a:path extrusionOk="0" h="384" w="354">
                  <a:moveTo>
                    <a:pt x="353" y="1"/>
                  </a:moveTo>
                  <a:cubicBezTo>
                    <a:pt x="182" y="41"/>
                    <a:pt x="1" y="192"/>
                    <a:pt x="1" y="384"/>
                  </a:cubicBezTo>
                  <a:lnTo>
                    <a:pt x="182" y="192"/>
                  </a:lnTo>
                  <a:cubicBezTo>
                    <a:pt x="243" y="142"/>
                    <a:pt x="303" y="8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 flipH="1">
              <a:off x="558917" y="4732976"/>
              <a:ext cx="32283" cy="36183"/>
            </a:xfrm>
            <a:custGeom>
              <a:rect b="b" l="l" r="r" t="t"/>
              <a:pathLst>
                <a:path extrusionOk="0" h="566" w="505">
                  <a:moveTo>
                    <a:pt x="504" y="0"/>
                  </a:moveTo>
                  <a:lnTo>
                    <a:pt x="504" y="0"/>
                  </a:lnTo>
                  <a:cubicBezTo>
                    <a:pt x="242" y="61"/>
                    <a:pt x="61" y="313"/>
                    <a:pt x="0" y="565"/>
                  </a:cubicBezTo>
                  <a:cubicBezTo>
                    <a:pt x="192" y="363"/>
                    <a:pt x="313" y="172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 flipH="1">
              <a:off x="538972" y="4766474"/>
              <a:ext cx="13553" cy="14895"/>
            </a:xfrm>
            <a:custGeom>
              <a:rect b="b" l="l" r="r" t="t"/>
              <a:pathLst>
                <a:path extrusionOk="0" h="233" w="212">
                  <a:moveTo>
                    <a:pt x="212" y="1"/>
                  </a:moveTo>
                  <a:cubicBezTo>
                    <a:pt x="91" y="21"/>
                    <a:pt x="0" y="102"/>
                    <a:pt x="0" y="233"/>
                  </a:cubicBezTo>
                  <a:cubicBezTo>
                    <a:pt x="111" y="172"/>
                    <a:pt x="161" y="102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 flipH="1">
              <a:off x="510652" y="4777534"/>
              <a:ext cx="8375" cy="7160"/>
            </a:xfrm>
            <a:custGeom>
              <a:rect b="b" l="l" r="r" t="t"/>
              <a:pathLst>
                <a:path extrusionOk="0" h="112" w="131">
                  <a:moveTo>
                    <a:pt x="78" y="0"/>
                  </a:moveTo>
                  <a:cubicBezTo>
                    <a:pt x="26" y="0"/>
                    <a:pt x="0" y="45"/>
                    <a:pt x="0" y="110"/>
                  </a:cubicBezTo>
                  <a:cubicBezTo>
                    <a:pt x="10" y="111"/>
                    <a:pt x="18" y="112"/>
                    <a:pt x="27" y="112"/>
                  </a:cubicBezTo>
                  <a:cubicBezTo>
                    <a:pt x="99" y="112"/>
                    <a:pt x="130" y="73"/>
                    <a:pt x="121" y="9"/>
                  </a:cubicBezTo>
                  <a:cubicBezTo>
                    <a:pt x="105" y="3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 flipH="1">
              <a:off x="462259" y="4793835"/>
              <a:ext cx="16813" cy="10164"/>
            </a:xfrm>
            <a:custGeom>
              <a:rect b="b" l="l" r="r" t="t"/>
              <a:pathLst>
                <a:path extrusionOk="0" h="159" w="263">
                  <a:moveTo>
                    <a:pt x="213" y="0"/>
                  </a:moveTo>
                  <a:cubicBezTo>
                    <a:pt x="113" y="0"/>
                    <a:pt x="53" y="79"/>
                    <a:pt x="0" y="157"/>
                  </a:cubicBezTo>
                  <a:cubicBezTo>
                    <a:pt x="8" y="158"/>
                    <a:pt x="16" y="158"/>
                    <a:pt x="23" y="158"/>
                  </a:cubicBezTo>
                  <a:cubicBezTo>
                    <a:pt x="129" y="158"/>
                    <a:pt x="187" y="91"/>
                    <a:pt x="263" y="6"/>
                  </a:cubicBezTo>
                  <a:cubicBezTo>
                    <a:pt x="245" y="2"/>
                    <a:pt x="229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 flipH="1">
              <a:off x="411372" y="4796648"/>
              <a:ext cx="11635" cy="6904"/>
            </a:xfrm>
            <a:custGeom>
              <a:rect b="b" l="l" r="r" t="t"/>
              <a:pathLst>
                <a:path extrusionOk="0" h="108" w="182">
                  <a:moveTo>
                    <a:pt x="113" y="0"/>
                  </a:moveTo>
                  <a:cubicBezTo>
                    <a:pt x="66" y="0"/>
                    <a:pt x="28" y="34"/>
                    <a:pt x="1" y="83"/>
                  </a:cubicBezTo>
                  <a:cubicBezTo>
                    <a:pt x="27" y="100"/>
                    <a:pt x="52" y="108"/>
                    <a:pt x="74" y="108"/>
                  </a:cubicBezTo>
                  <a:cubicBezTo>
                    <a:pt x="119" y="108"/>
                    <a:pt x="155" y="76"/>
                    <a:pt x="182" y="23"/>
                  </a:cubicBezTo>
                  <a:cubicBezTo>
                    <a:pt x="157" y="7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 flipH="1">
              <a:off x="185133" y="3823608"/>
              <a:ext cx="22630" cy="417702"/>
            </a:xfrm>
            <a:custGeom>
              <a:rect b="b" l="l" r="r" t="t"/>
              <a:pathLst>
                <a:path extrusionOk="0" h="6534" w="354">
                  <a:moveTo>
                    <a:pt x="41" y="1"/>
                  </a:moveTo>
                  <a:lnTo>
                    <a:pt x="41" y="1"/>
                  </a:lnTo>
                  <a:cubicBezTo>
                    <a:pt x="1" y="555"/>
                    <a:pt x="142" y="1090"/>
                    <a:pt x="162" y="1634"/>
                  </a:cubicBezTo>
                  <a:cubicBezTo>
                    <a:pt x="162" y="2178"/>
                    <a:pt x="81" y="2713"/>
                    <a:pt x="101" y="3267"/>
                  </a:cubicBezTo>
                  <a:cubicBezTo>
                    <a:pt x="112" y="3811"/>
                    <a:pt x="132" y="4366"/>
                    <a:pt x="222" y="4910"/>
                  </a:cubicBezTo>
                  <a:cubicBezTo>
                    <a:pt x="303" y="5314"/>
                    <a:pt x="303" y="5727"/>
                    <a:pt x="303" y="6130"/>
                  </a:cubicBezTo>
                  <a:cubicBezTo>
                    <a:pt x="303" y="6271"/>
                    <a:pt x="303" y="6412"/>
                    <a:pt x="253" y="6533"/>
                  </a:cubicBezTo>
                  <a:cubicBezTo>
                    <a:pt x="313" y="6412"/>
                    <a:pt x="313" y="6271"/>
                    <a:pt x="323" y="6130"/>
                  </a:cubicBezTo>
                  <a:cubicBezTo>
                    <a:pt x="354" y="5717"/>
                    <a:pt x="354" y="5304"/>
                    <a:pt x="293" y="4900"/>
                  </a:cubicBezTo>
                  <a:cubicBezTo>
                    <a:pt x="212" y="4366"/>
                    <a:pt x="192" y="3811"/>
                    <a:pt x="172" y="3277"/>
                  </a:cubicBezTo>
                  <a:cubicBezTo>
                    <a:pt x="152" y="2733"/>
                    <a:pt x="243" y="2188"/>
                    <a:pt x="212" y="1634"/>
                  </a:cubicBezTo>
                  <a:cubicBezTo>
                    <a:pt x="192" y="1079"/>
                    <a:pt x="21" y="555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 flipH="1">
              <a:off x="361061" y="4810968"/>
              <a:ext cx="284286" cy="56832"/>
            </a:xfrm>
            <a:custGeom>
              <a:rect b="b" l="l" r="r" t="t"/>
              <a:pathLst>
                <a:path extrusionOk="0" h="889" w="4447">
                  <a:moveTo>
                    <a:pt x="0" y="0"/>
                  </a:moveTo>
                  <a:cubicBezTo>
                    <a:pt x="1060" y="578"/>
                    <a:pt x="2263" y="888"/>
                    <a:pt x="3462" y="888"/>
                  </a:cubicBezTo>
                  <a:cubicBezTo>
                    <a:pt x="3791" y="888"/>
                    <a:pt x="4120" y="865"/>
                    <a:pt x="4446" y="817"/>
                  </a:cubicBezTo>
                  <a:lnTo>
                    <a:pt x="4446" y="817"/>
                  </a:lnTo>
                  <a:cubicBezTo>
                    <a:pt x="4280" y="826"/>
                    <a:pt x="4114" y="830"/>
                    <a:pt x="3948" y="830"/>
                  </a:cubicBezTo>
                  <a:cubicBezTo>
                    <a:pt x="2593" y="830"/>
                    <a:pt x="1249" y="53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33"/>
          <p:cNvGrpSpPr/>
          <p:nvPr/>
        </p:nvGrpSpPr>
        <p:grpSpPr>
          <a:xfrm rot="-434346">
            <a:off x="8182033" y="3013903"/>
            <a:ext cx="1619426" cy="1884447"/>
            <a:chOff x="2946125" y="1693175"/>
            <a:chExt cx="487725" cy="567525"/>
          </a:xfrm>
        </p:grpSpPr>
        <p:sp>
          <p:nvSpPr>
            <p:cNvPr id="952" name="Google Shape;952;p33"/>
            <p:cNvSpPr/>
            <p:nvPr/>
          </p:nvSpPr>
          <p:spPr>
            <a:xfrm>
              <a:off x="3143725" y="1726850"/>
              <a:ext cx="281050" cy="298200"/>
            </a:xfrm>
            <a:custGeom>
              <a:rect b="b" l="l" r="r" t="t"/>
              <a:pathLst>
                <a:path extrusionOk="0" h="11928" w="11242">
                  <a:moveTo>
                    <a:pt x="4908" y="1"/>
                  </a:moveTo>
                  <a:cubicBezTo>
                    <a:pt x="4363" y="1"/>
                    <a:pt x="3817" y="303"/>
                    <a:pt x="3297" y="677"/>
                  </a:cubicBezTo>
                  <a:cubicBezTo>
                    <a:pt x="2763" y="1070"/>
                    <a:pt x="2229" y="1493"/>
                    <a:pt x="1614" y="1755"/>
                  </a:cubicBezTo>
                  <a:cubicBezTo>
                    <a:pt x="1099" y="1987"/>
                    <a:pt x="525" y="2078"/>
                    <a:pt x="1" y="2340"/>
                  </a:cubicBezTo>
                  <a:lnTo>
                    <a:pt x="7874" y="11927"/>
                  </a:lnTo>
                  <a:cubicBezTo>
                    <a:pt x="8267" y="11575"/>
                    <a:pt x="8771" y="11363"/>
                    <a:pt x="9175" y="11010"/>
                  </a:cubicBezTo>
                  <a:cubicBezTo>
                    <a:pt x="9638" y="10607"/>
                    <a:pt x="10082" y="10214"/>
                    <a:pt x="10435" y="9689"/>
                  </a:cubicBezTo>
                  <a:cubicBezTo>
                    <a:pt x="10858" y="9064"/>
                    <a:pt x="11151" y="8550"/>
                    <a:pt x="11191" y="7784"/>
                  </a:cubicBezTo>
                  <a:cubicBezTo>
                    <a:pt x="11241" y="6937"/>
                    <a:pt x="10646" y="6534"/>
                    <a:pt x="10132" y="5949"/>
                  </a:cubicBezTo>
                  <a:cubicBezTo>
                    <a:pt x="8610" y="4246"/>
                    <a:pt x="7652" y="1997"/>
                    <a:pt x="5959" y="445"/>
                  </a:cubicBezTo>
                  <a:cubicBezTo>
                    <a:pt x="5614" y="128"/>
                    <a:pt x="5261" y="1"/>
                    <a:pt x="4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2949400" y="1705200"/>
              <a:ext cx="464275" cy="550700"/>
            </a:xfrm>
            <a:custGeom>
              <a:rect b="b" l="l" r="r" t="t"/>
              <a:pathLst>
                <a:path extrusionOk="0" h="22028" w="18571">
                  <a:moveTo>
                    <a:pt x="1" y="0"/>
                  </a:moveTo>
                  <a:cubicBezTo>
                    <a:pt x="1029" y="797"/>
                    <a:pt x="1947" y="1956"/>
                    <a:pt x="2804" y="2954"/>
                  </a:cubicBezTo>
                  <a:cubicBezTo>
                    <a:pt x="4064" y="4386"/>
                    <a:pt x="5425" y="5726"/>
                    <a:pt x="6725" y="7118"/>
                  </a:cubicBezTo>
                  <a:cubicBezTo>
                    <a:pt x="9649" y="10283"/>
                    <a:pt x="12270" y="13852"/>
                    <a:pt x="14720" y="17401"/>
                  </a:cubicBezTo>
                  <a:cubicBezTo>
                    <a:pt x="15526" y="18580"/>
                    <a:pt x="16383" y="19750"/>
                    <a:pt x="17250" y="20889"/>
                  </a:cubicBezTo>
                  <a:cubicBezTo>
                    <a:pt x="17552" y="21272"/>
                    <a:pt x="17855" y="21685"/>
                    <a:pt x="18208" y="22028"/>
                  </a:cubicBezTo>
                  <a:cubicBezTo>
                    <a:pt x="18571" y="21927"/>
                    <a:pt x="18430" y="21201"/>
                    <a:pt x="18409" y="20909"/>
                  </a:cubicBezTo>
                  <a:cubicBezTo>
                    <a:pt x="18309" y="19760"/>
                    <a:pt x="18057" y="18631"/>
                    <a:pt x="17673" y="17532"/>
                  </a:cubicBezTo>
                  <a:cubicBezTo>
                    <a:pt x="16716" y="14749"/>
                    <a:pt x="15395" y="12249"/>
                    <a:pt x="13681" y="9860"/>
                  </a:cubicBezTo>
                  <a:cubicBezTo>
                    <a:pt x="12008" y="7511"/>
                    <a:pt x="9639" y="5676"/>
                    <a:pt x="7290" y="4033"/>
                  </a:cubicBezTo>
                  <a:cubicBezTo>
                    <a:pt x="5868" y="3045"/>
                    <a:pt x="4336" y="2349"/>
                    <a:pt x="2834" y="1482"/>
                  </a:cubicBezTo>
                  <a:cubicBezTo>
                    <a:pt x="2219" y="1139"/>
                    <a:pt x="908" y="63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2946900" y="1694600"/>
              <a:ext cx="376800" cy="307975"/>
            </a:xfrm>
            <a:custGeom>
              <a:rect b="b" l="l" r="r" t="t"/>
              <a:pathLst>
                <a:path extrusionOk="0" h="12319" w="15072">
                  <a:moveTo>
                    <a:pt x="488" y="1"/>
                  </a:moveTo>
                  <a:cubicBezTo>
                    <a:pt x="317" y="1"/>
                    <a:pt x="131" y="28"/>
                    <a:pt x="71" y="162"/>
                  </a:cubicBezTo>
                  <a:cubicBezTo>
                    <a:pt x="0" y="354"/>
                    <a:pt x="202" y="596"/>
                    <a:pt x="373" y="616"/>
                  </a:cubicBezTo>
                  <a:lnTo>
                    <a:pt x="1361" y="1493"/>
                  </a:lnTo>
                  <a:cubicBezTo>
                    <a:pt x="2097" y="1876"/>
                    <a:pt x="2682" y="2824"/>
                    <a:pt x="3337" y="3348"/>
                  </a:cubicBezTo>
                  <a:cubicBezTo>
                    <a:pt x="3992" y="3882"/>
                    <a:pt x="4637" y="4437"/>
                    <a:pt x="5222" y="5042"/>
                  </a:cubicBezTo>
                  <a:cubicBezTo>
                    <a:pt x="6160" y="6009"/>
                    <a:pt x="7269" y="6786"/>
                    <a:pt x="8186" y="7784"/>
                  </a:cubicBezTo>
                  <a:cubicBezTo>
                    <a:pt x="9557" y="9276"/>
                    <a:pt x="11200" y="10496"/>
                    <a:pt x="12924" y="11554"/>
                  </a:cubicBezTo>
                  <a:cubicBezTo>
                    <a:pt x="13114" y="11670"/>
                    <a:pt x="14033" y="12318"/>
                    <a:pt x="14559" y="12318"/>
                  </a:cubicBezTo>
                  <a:cubicBezTo>
                    <a:pt x="14676" y="12318"/>
                    <a:pt x="14774" y="12286"/>
                    <a:pt x="14840" y="12209"/>
                  </a:cubicBezTo>
                  <a:cubicBezTo>
                    <a:pt x="15072" y="11947"/>
                    <a:pt x="14346" y="10929"/>
                    <a:pt x="14195" y="10707"/>
                  </a:cubicBezTo>
                  <a:cubicBezTo>
                    <a:pt x="12662" y="8520"/>
                    <a:pt x="10948" y="6171"/>
                    <a:pt x="8922" y="4396"/>
                  </a:cubicBezTo>
                  <a:cubicBezTo>
                    <a:pt x="7279" y="2955"/>
                    <a:pt x="5273" y="1815"/>
                    <a:pt x="3347" y="817"/>
                  </a:cubicBezTo>
                  <a:cubicBezTo>
                    <a:pt x="2551" y="404"/>
                    <a:pt x="1623" y="92"/>
                    <a:pt x="716" y="11"/>
                  </a:cubicBezTo>
                  <a:cubicBezTo>
                    <a:pt x="655" y="8"/>
                    <a:pt x="574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3143475" y="1723050"/>
              <a:ext cx="290375" cy="306775"/>
            </a:xfrm>
            <a:custGeom>
              <a:rect b="b" l="l" r="r" t="t"/>
              <a:pathLst>
                <a:path extrusionOk="0" h="12271" w="11615">
                  <a:moveTo>
                    <a:pt x="4892" y="319"/>
                  </a:moveTo>
                  <a:cubicBezTo>
                    <a:pt x="5250" y="319"/>
                    <a:pt x="5586" y="474"/>
                    <a:pt x="5858" y="728"/>
                  </a:cubicBezTo>
                  <a:cubicBezTo>
                    <a:pt x="6483" y="1323"/>
                    <a:pt x="7017" y="2028"/>
                    <a:pt x="7521" y="2744"/>
                  </a:cubicBezTo>
                  <a:cubicBezTo>
                    <a:pt x="8277" y="3843"/>
                    <a:pt x="8943" y="5002"/>
                    <a:pt x="9830" y="6021"/>
                  </a:cubicBezTo>
                  <a:cubicBezTo>
                    <a:pt x="10213" y="6525"/>
                    <a:pt x="10818" y="6898"/>
                    <a:pt x="11009" y="7523"/>
                  </a:cubicBezTo>
                  <a:cubicBezTo>
                    <a:pt x="11241" y="8561"/>
                    <a:pt x="10546" y="9599"/>
                    <a:pt x="9880" y="10356"/>
                  </a:cubicBezTo>
                  <a:cubicBezTo>
                    <a:pt x="9588" y="10658"/>
                    <a:pt x="9255" y="10971"/>
                    <a:pt x="8922" y="11233"/>
                  </a:cubicBezTo>
                  <a:cubicBezTo>
                    <a:pt x="8610" y="11462"/>
                    <a:pt x="8239" y="11650"/>
                    <a:pt x="7917" y="11925"/>
                  </a:cubicBezTo>
                  <a:lnTo>
                    <a:pt x="7917" y="11925"/>
                  </a:lnTo>
                  <a:lnTo>
                    <a:pt x="31" y="2492"/>
                  </a:lnTo>
                  <a:cubicBezTo>
                    <a:pt x="857" y="2180"/>
                    <a:pt x="1775" y="2059"/>
                    <a:pt x="2521" y="1544"/>
                  </a:cubicBezTo>
                  <a:cubicBezTo>
                    <a:pt x="3237" y="1091"/>
                    <a:pt x="3912" y="425"/>
                    <a:pt x="4769" y="325"/>
                  </a:cubicBezTo>
                  <a:cubicBezTo>
                    <a:pt x="4810" y="321"/>
                    <a:pt x="4851" y="319"/>
                    <a:pt x="4892" y="319"/>
                  </a:cubicBezTo>
                  <a:close/>
                  <a:moveTo>
                    <a:pt x="4937" y="1"/>
                  </a:moveTo>
                  <a:cubicBezTo>
                    <a:pt x="4426" y="1"/>
                    <a:pt x="3908" y="231"/>
                    <a:pt x="3458" y="567"/>
                  </a:cubicBezTo>
                  <a:cubicBezTo>
                    <a:pt x="2743" y="1081"/>
                    <a:pt x="2097" y="1686"/>
                    <a:pt x="1241" y="1978"/>
                  </a:cubicBezTo>
                  <a:cubicBezTo>
                    <a:pt x="827" y="2139"/>
                    <a:pt x="384" y="2240"/>
                    <a:pt x="1" y="2482"/>
                  </a:cubicBezTo>
                  <a:lnTo>
                    <a:pt x="7793" y="12170"/>
                  </a:lnTo>
                  <a:lnTo>
                    <a:pt x="7874" y="12271"/>
                  </a:lnTo>
                  <a:lnTo>
                    <a:pt x="7975" y="12180"/>
                  </a:lnTo>
                  <a:cubicBezTo>
                    <a:pt x="8368" y="11827"/>
                    <a:pt x="8922" y="11606"/>
                    <a:pt x="9336" y="11223"/>
                  </a:cubicBezTo>
                  <a:lnTo>
                    <a:pt x="9588" y="11001"/>
                  </a:lnTo>
                  <a:cubicBezTo>
                    <a:pt x="10546" y="10154"/>
                    <a:pt x="11614" y="8783"/>
                    <a:pt x="11322" y="7422"/>
                  </a:cubicBezTo>
                  <a:cubicBezTo>
                    <a:pt x="11140" y="6726"/>
                    <a:pt x="10515" y="6323"/>
                    <a:pt x="10102" y="5779"/>
                  </a:cubicBezTo>
                  <a:cubicBezTo>
                    <a:pt x="9548" y="5103"/>
                    <a:pt x="9054" y="4367"/>
                    <a:pt x="8580" y="3621"/>
                  </a:cubicBezTo>
                  <a:cubicBezTo>
                    <a:pt x="7834" y="2502"/>
                    <a:pt x="7078" y="1353"/>
                    <a:pt x="6069" y="466"/>
                  </a:cubicBezTo>
                  <a:cubicBezTo>
                    <a:pt x="5719" y="137"/>
                    <a:pt x="5330" y="1"/>
                    <a:pt x="4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3115250" y="1782500"/>
              <a:ext cx="245750" cy="261700"/>
            </a:xfrm>
            <a:custGeom>
              <a:rect b="b" l="l" r="r" t="t"/>
              <a:pathLst>
                <a:path extrusionOk="0" h="10468" w="9830">
                  <a:moveTo>
                    <a:pt x="1042" y="1"/>
                  </a:moveTo>
                  <a:cubicBezTo>
                    <a:pt x="708" y="1"/>
                    <a:pt x="308" y="391"/>
                    <a:pt x="0" y="487"/>
                  </a:cubicBezTo>
                  <a:lnTo>
                    <a:pt x="8852" y="10357"/>
                  </a:lnTo>
                  <a:cubicBezTo>
                    <a:pt x="8892" y="10397"/>
                    <a:pt x="8943" y="10417"/>
                    <a:pt x="8973" y="10468"/>
                  </a:cubicBezTo>
                  <a:cubicBezTo>
                    <a:pt x="9205" y="10367"/>
                    <a:pt x="9416" y="10155"/>
                    <a:pt x="9578" y="9953"/>
                  </a:cubicBezTo>
                  <a:cubicBezTo>
                    <a:pt x="9830" y="9651"/>
                    <a:pt x="9779" y="9580"/>
                    <a:pt x="9648" y="9228"/>
                  </a:cubicBezTo>
                  <a:cubicBezTo>
                    <a:pt x="9356" y="8472"/>
                    <a:pt x="8852" y="7746"/>
                    <a:pt x="8338" y="7131"/>
                  </a:cubicBezTo>
                  <a:cubicBezTo>
                    <a:pt x="7229" y="5800"/>
                    <a:pt x="5898" y="4610"/>
                    <a:pt x="4718" y="3330"/>
                  </a:cubicBezTo>
                  <a:cubicBezTo>
                    <a:pt x="3851" y="2382"/>
                    <a:pt x="2995" y="1425"/>
                    <a:pt x="1986" y="618"/>
                  </a:cubicBezTo>
                  <a:cubicBezTo>
                    <a:pt x="1765" y="457"/>
                    <a:pt x="1361" y="33"/>
                    <a:pt x="1089" y="3"/>
                  </a:cubicBezTo>
                  <a:cubicBezTo>
                    <a:pt x="1074" y="1"/>
                    <a:pt x="1058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3114750" y="1780750"/>
              <a:ext cx="248775" cy="268500"/>
            </a:xfrm>
            <a:custGeom>
              <a:rect b="b" l="l" r="r" t="t"/>
              <a:pathLst>
                <a:path extrusionOk="0" h="10740" w="9951">
                  <a:moveTo>
                    <a:pt x="1075" y="103"/>
                  </a:moveTo>
                  <a:cubicBezTo>
                    <a:pt x="1087" y="103"/>
                    <a:pt x="1098" y="103"/>
                    <a:pt x="1109" y="103"/>
                  </a:cubicBezTo>
                  <a:cubicBezTo>
                    <a:pt x="1391" y="184"/>
                    <a:pt x="1623" y="456"/>
                    <a:pt x="1855" y="648"/>
                  </a:cubicBezTo>
                  <a:cubicBezTo>
                    <a:pt x="2279" y="1011"/>
                    <a:pt x="2682" y="1404"/>
                    <a:pt x="3075" y="1807"/>
                  </a:cubicBezTo>
                  <a:cubicBezTo>
                    <a:pt x="3972" y="2725"/>
                    <a:pt x="4789" y="3733"/>
                    <a:pt x="5706" y="4640"/>
                  </a:cubicBezTo>
                  <a:cubicBezTo>
                    <a:pt x="7118" y="6142"/>
                    <a:pt x="8791" y="7513"/>
                    <a:pt x="9577" y="9459"/>
                  </a:cubicBezTo>
                  <a:cubicBezTo>
                    <a:pt x="9628" y="9610"/>
                    <a:pt x="9668" y="9661"/>
                    <a:pt x="9577" y="9782"/>
                  </a:cubicBezTo>
                  <a:cubicBezTo>
                    <a:pt x="9430" y="9993"/>
                    <a:pt x="9224" y="10222"/>
                    <a:pt x="8998" y="10352"/>
                  </a:cubicBezTo>
                  <a:lnTo>
                    <a:pt x="8998" y="10352"/>
                  </a:lnTo>
                  <a:cubicBezTo>
                    <a:pt x="8988" y="10344"/>
                    <a:pt x="8980" y="10336"/>
                    <a:pt x="8973" y="10326"/>
                  </a:cubicBezTo>
                  <a:cubicBezTo>
                    <a:pt x="8872" y="10225"/>
                    <a:pt x="8610" y="9933"/>
                    <a:pt x="8519" y="9832"/>
                  </a:cubicBezTo>
                  <a:cubicBezTo>
                    <a:pt x="5747" y="6797"/>
                    <a:pt x="2793" y="3612"/>
                    <a:pt x="41" y="557"/>
                  </a:cubicBezTo>
                  <a:cubicBezTo>
                    <a:pt x="61" y="557"/>
                    <a:pt x="71" y="557"/>
                    <a:pt x="101" y="537"/>
                  </a:cubicBezTo>
                  <a:lnTo>
                    <a:pt x="151" y="507"/>
                  </a:lnTo>
                  <a:cubicBezTo>
                    <a:pt x="454" y="390"/>
                    <a:pt x="738" y="103"/>
                    <a:pt x="1075" y="103"/>
                  </a:cubicBezTo>
                  <a:close/>
                  <a:moveTo>
                    <a:pt x="1058" y="0"/>
                  </a:moveTo>
                  <a:cubicBezTo>
                    <a:pt x="733" y="0"/>
                    <a:pt x="482" y="294"/>
                    <a:pt x="0" y="547"/>
                  </a:cubicBezTo>
                  <a:cubicBezTo>
                    <a:pt x="2712" y="3612"/>
                    <a:pt x="5595" y="6939"/>
                    <a:pt x="8317" y="10003"/>
                  </a:cubicBezTo>
                  <a:cubicBezTo>
                    <a:pt x="8408" y="10104"/>
                    <a:pt x="8640" y="10386"/>
                    <a:pt x="8731" y="10477"/>
                  </a:cubicBezTo>
                  <a:cubicBezTo>
                    <a:pt x="8761" y="10528"/>
                    <a:pt x="8842" y="10588"/>
                    <a:pt x="8872" y="10618"/>
                  </a:cubicBezTo>
                  <a:lnTo>
                    <a:pt x="8882" y="10739"/>
                  </a:lnTo>
                  <a:lnTo>
                    <a:pt x="9043" y="10669"/>
                  </a:lnTo>
                  <a:cubicBezTo>
                    <a:pt x="9376" y="10507"/>
                    <a:pt x="9598" y="10265"/>
                    <a:pt x="9819" y="9973"/>
                  </a:cubicBezTo>
                  <a:cubicBezTo>
                    <a:pt x="9950" y="9812"/>
                    <a:pt x="9930" y="9550"/>
                    <a:pt x="9850" y="9378"/>
                  </a:cubicBezTo>
                  <a:cubicBezTo>
                    <a:pt x="9588" y="8602"/>
                    <a:pt x="9124" y="7896"/>
                    <a:pt x="8620" y="7251"/>
                  </a:cubicBezTo>
                  <a:cubicBezTo>
                    <a:pt x="7410" y="5719"/>
                    <a:pt x="5948" y="4438"/>
                    <a:pt x="4628" y="3017"/>
                  </a:cubicBezTo>
                  <a:cubicBezTo>
                    <a:pt x="3740" y="2059"/>
                    <a:pt x="2793" y="1162"/>
                    <a:pt x="1775" y="376"/>
                  </a:cubicBezTo>
                  <a:cubicBezTo>
                    <a:pt x="1468" y="102"/>
                    <a:pt x="1250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2948900" y="1704950"/>
              <a:ext cx="471575" cy="555750"/>
            </a:xfrm>
            <a:custGeom>
              <a:rect b="b" l="l" r="r" t="t"/>
              <a:pathLst>
                <a:path extrusionOk="0" h="22230" w="18863">
                  <a:moveTo>
                    <a:pt x="359" y="260"/>
                  </a:moveTo>
                  <a:lnTo>
                    <a:pt x="359" y="260"/>
                  </a:lnTo>
                  <a:cubicBezTo>
                    <a:pt x="773" y="523"/>
                    <a:pt x="1228" y="728"/>
                    <a:pt x="1664" y="958"/>
                  </a:cubicBezTo>
                  <a:cubicBezTo>
                    <a:pt x="2239" y="1230"/>
                    <a:pt x="2803" y="1512"/>
                    <a:pt x="3348" y="1835"/>
                  </a:cubicBezTo>
                  <a:cubicBezTo>
                    <a:pt x="4437" y="2460"/>
                    <a:pt x="5586" y="3025"/>
                    <a:pt x="6644" y="3700"/>
                  </a:cubicBezTo>
                  <a:cubicBezTo>
                    <a:pt x="7703" y="4396"/>
                    <a:pt x="8721" y="5172"/>
                    <a:pt x="9709" y="5948"/>
                  </a:cubicBezTo>
                  <a:cubicBezTo>
                    <a:pt x="10687" y="6745"/>
                    <a:pt x="11624" y="7581"/>
                    <a:pt x="12471" y="8529"/>
                  </a:cubicBezTo>
                  <a:cubicBezTo>
                    <a:pt x="14135" y="10424"/>
                    <a:pt x="15425" y="12622"/>
                    <a:pt x="16484" y="14910"/>
                  </a:cubicBezTo>
                  <a:cubicBezTo>
                    <a:pt x="17260" y="16624"/>
                    <a:pt x="17945" y="18399"/>
                    <a:pt x="18197" y="20274"/>
                  </a:cubicBezTo>
                  <a:cubicBezTo>
                    <a:pt x="18216" y="20529"/>
                    <a:pt x="18431" y="21589"/>
                    <a:pt x="18258" y="21852"/>
                  </a:cubicBezTo>
                  <a:lnTo>
                    <a:pt x="18258" y="21852"/>
                  </a:lnTo>
                  <a:cubicBezTo>
                    <a:pt x="17487" y="21030"/>
                    <a:pt x="16843" y="20031"/>
                    <a:pt x="16161" y="19135"/>
                  </a:cubicBezTo>
                  <a:cubicBezTo>
                    <a:pt x="15556" y="18298"/>
                    <a:pt x="14709" y="17048"/>
                    <a:pt x="14115" y="16191"/>
                  </a:cubicBezTo>
                  <a:cubicBezTo>
                    <a:pt x="11413" y="12259"/>
                    <a:pt x="8419" y="8479"/>
                    <a:pt x="5021" y="5132"/>
                  </a:cubicBezTo>
                  <a:cubicBezTo>
                    <a:pt x="3731" y="3871"/>
                    <a:pt x="2571" y="2510"/>
                    <a:pt x="1362" y="1200"/>
                  </a:cubicBezTo>
                  <a:cubicBezTo>
                    <a:pt x="1041" y="880"/>
                    <a:pt x="721" y="541"/>
                    <a:pt x="359" y="260"/>
                  </a:cubicBezTo>
                  <a:close/>
                  <a:moveTo>
                    <a:pt x="1" y="0"/>
                  </a:moveTo>
                  <a:cubicBezTo>
                    <a:pt x="51" y="51"/>
                    <a:pt x="102" y="111"/>
                    <a:pt x="192" y="192"/>
                  </a:cubicBezTo>
                  <a:lnTo>
                    <a:pt x="354" y="343"/>
                  </a:lnTo>
                  <a:cubicBezTo>
                    <a:pt x="1130" y="1049"/>
                    <a:pt x="1785" y="1855"/>
                    <a:pt x="2451" y="2662"/>
                  </a:cubicBezTo>
                  <a:cubicBezTo>
                    <a:pt x="3217" y="3579"/>
                    <a:pt x="4023" y="4466"/>
                    <a:pt x="4840" y="5333"/>
                  </a:cubicBezTo>
                  <a:cubicBezTo>
                    <a:pt x="8600" y="9164"/>
                    <a:pt x="11796" y="13489"/>
                    <a:pt x="14851" y="17895"/>
                  </a:cubicBezTo>
                  <a:cubicBezTo>
                    <a:pt x="15546" y="18882"/>
                    <a:pt x="16252" y="19840"/>
                    <a:pt x="16978" y="20778"/>
                  </a:cubicBezTo>
                  <a:cubicBezTo>
                    <a:pt x="17351" y="21272"/>
                    <a:pt x="17724" y="21786"/>
                    <a:pt x="18197" y="22229"/>
                  </a:cubicBezTo>
                  <a:cubicBezTo>
                    <a:pt x="18863" y="22068"/>
                    <a:pt x="18591" y="21211"/>
                    <a:pt x="18571" y="20717"/>
                  </a:cubicBezTo>
                  <a:cubicBezTo>
                    <a:pt x="18429" y="19286"/>
                    <a:pt x="18016" y="17895"/>
                    <a:pt x="17482" y="16564"/>
                  </a:cubicBezTo>
                  <a:cubicBezTo>
                    <a:pt x="16786" y="14769"/>
                    <a:pt x="15919" y="13066"/>
                    <a:pt x="14901" y="11453"/>
                  </a:cubicBezTo>
                  <a:cubicBezTo>
                    <a:pt x="14215" y="10384"/>
                    <a:pt x="13490" y="9325"/>
                    <a:pt x="12633" y="8398"/>
                  </a:cubicBezTo>
                  <a:cubicBezTo>
                    <a:pt x="10909" y="6533"/>
                    <a:pt x="8852" y="5001"/>
                    <a:pt x="6735" y="3609"/>
                  </a:cubicBezTo>
                  <a:cubicBezTo>
                    <a:pt x="5374" y="2773"/>
                    <a:pt x="3953" y="2077"/>
                    <a:pt x="2561" y="1311"/>
                  </a:cubicBezTo>
                  <a:cubicBezTo>
                    <a:pt x="1775" y="918"/>
                    <a:pt x="958" y="595"/>
                    <a:pt x="233" y="131"/>
                  </a:cubicBezTo>
                  <a:cubicBezTo>
                    <a:pt x="172" y="91"/>
                    <a:pt x="81" y="4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3248325" y="1782625"/>
              <a:ext cx="98825" cy="97250"/>
            </a:xfrm>
            <a:custGeom>
              <a:rect b="b" l="l" r="r" t="t"/>
              <a:pathLst>
                <a:path extrusionOk="0" h="3890" w="3953">
                  <a:moveTo>
                    <a:pt x="1280" y="0"/>
                  </a:moveTo>
                  <a:cubicBezTo>
                    <a:pt x="774" y="0"/>
                    <a:pt x="54" y="196"/>
                    <a:pt x="0" y="744"/>
                  </a:cubicBezTo>
                  <a:cubicBezTo>
                    <a:pt x="10" y="1077"/>
                    <a:pt x="222" y="1309"/>
                    <a:pt x="404" y="1541"/>
                  </a:cubicBezTo>
                  <a:cubicBezTo>
                    <a:pt x="958" y="2206"/>
                    <a:pt x="1785" y="2579"/>
                    <a:pt x="2490" y="3033"/>
                  </a:cubicBezTo>
                  <a:cubicBezTo>
                    <a:pt x="2843" y="3255"/>
                    <a:pt x="3236" y="3436"/>
                    <a:pt x="3589" y="3678"/>
                  </a:cubicBezTo>
                  <a:cubicBezTo>
                    <a:pt x="3700" y="3748"/>
                    <a:pt x="3821" y="3849"/>
                    <a:pt x="3952" y="3890"/>
                  </a:cubicBezTo>
                  <a:cubicBezTo>
                    <a:pt x="3700" y="3748"/>
                    <a:pt x="3529" y="3507"/>
                    <a:pt x="3277" y="3375"/>
                  </a:cubicBezTo>
                  <a:cubicBezTo>
                    <a:pt x="2571" y="2892"/>
                    <a:pt x="1835" y="2438"/>
                    <a:pt x="1150" y="1974"/>
                  </a:cubicBezTo>
                  <a:cubicBezTo>
                    <a:pt x="807" y="1722"/>
                    <a:pt x="504" y="1440"/>
                    <a:pt x="273" y="1087"/>
                  </a:cubicBezTo>
                  <a:cubicBezTo>
                    <a:pt x="202" y="976"/>
                    <a:pt x="141" y="855"/>
                    <a:pt x="141" y="734"/>
                  </a:cubicBezTo>
                  <a:cubicBezTo>
                    <a:pt x="192" y="230"/>
                    <a:pt x="1008" y="18"/>
                    <a:pt x="1452" y="8"/>
                  </a:cubicBezTo>
                  <a:cubicBezTo>
                    <a:pt x="1399" y="3"/>
                    <a:pt x="1341" y="0"/>
                    <a:pt x="1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2979900" y="1697625"/>
              <a:ext cx="3800" cy="26500"/>
            </a:xfrm>
            <a:custGeom>
              <a:rect b="b" l="l" r="r" t="t"/>
              <a:pathLst>
                <a:path extrusionOk="0" h="1060" w="152">
                  <a:moveTo>
                    <a:pt x="11" y="1"/>
                  </a:moveTo>
                  <a:lnTo>
                    <a:pt x="11" y="1"/>
                  </a:lnTo>
                  <a:cubicBezTo>
                    <a:pt x="1" y="253"/>
                    <a:pt x="1" y="555"/>
                    <a:pt x="21" y="807"/>
                  </a:cubicBezTo>
                  <a:cubicBezTo>
                    <a:pt x="21" y="898"/>
                    <a:pt x="61" y="989"/>
                    <a:pt x="61" y="1059"/>
                  </a:cubicBezTo>
                  <a:lnTo>
                    <a:pt x="152" y="1059"/>
                  </a:lnTo>
                  <a:cubicBezTo>
                    <a:pt x="152" y="959"/>
                    <a:pt x="102" y="888"/>
                    <a:pt x="91" y="797"/>
                  </a:cubicBezTo>
                  <a:cubicBezTo>
                    <a:pt x="51" y="555"/>
                    <a:pt x="11" y="253"/>
                    <a:pt x="1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2996025" y="1701150"/>
              <a:ext cx="3325" cy="30275"/>
            </a:xfrm>
            <a:custGeom>
              <a:rect b="b" l="l" r="r" t="t"/>
              <a:pathLst>
                <a:path extrusionOk="0" h="1211" w="133">
                  <a:moveTo>
                    <a:pt x="21" y="1"/>
                  </a:moveTo>
                  <a:lnTo>
                    <a:pt x="21" y="303"/>
                  </a:lnTo>
                  <a:cubicBezTo>
                    <a:pt x="1" y="606"/>
                    <a:pt x="61" y="918"/>
                    <a:pt x="51" y="1211"/>
                  </a:cubicBezTo>
                  <a:lnTo>
                    <a:pt x="132" y="1211"/>
                  </a:lnTo>
                  <a:cubicBezTo>
                    <a:pt x="132" y="999"/>
                    <a:pt x="82" y="807"/>
                    <a:pt x="61" y="606"/>
                  </a:cubicBezTo>
                  <a:cubicBezTo>
                    <a:pt x="51" y="434"/>
                    <a:pt x="31" y="182"/>
                    <a:pt x="2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3012000" y="1708225"/>
              <a:ext cx="2975" cy="30525"/>
            </a:xfrm>
            <a:custGeom>
              <a:rect b="b" l="l" r="r" t="t"/>
              <a:pathLst>
                <a:path extrusionOk="0" h="1221" w="119">
                  <a:moveTo>
                    <a:pt x="78" y="0"/>
                  </a:moveTo>
                  <a:cubicBezTo>
                    <a:pt x="72" y="18"/>
                    <a:pt x="69" y="36"/>
                    <a:pt x="66" y="53"/>
                  </a:cubicBezTo>
                  <a:lnTo>
                    <a:pt x="66" y="53"/>
                  </a:lnTo>
                  <a:cubicBezTo>
                    <a:pt x="70" y="35"/>
                    <a:pt x="74" y="18"/>
                    <a:pt x="78" y="0"/>
                  </a:cubicBezTo>
                  <a:close/>
                  <a:moveTo>
                    <a:pt x="66" y="53"/>
                  </a:moveTo>
                  <a:lnTo>
                    <a:pt x="66" y="53"/>
                  </a:lnTo>
                  <a:cubicBezTo>
                    <a:pt x="0" y="387"/>
                    <a:pt x="27" y="876"/>
                    <a:pt x="17" y="1220"/>
                  </a:cubicBezTo>
                  <a:lnTo>
                    <a:pt x="118" y="1220"/>
                  </a:lnTo>
                  <a:cubicBezTo>
                    <a:pt x="98" y="1008"/>
                    <a:pt x="68" y="504"/>
                    <a:pt x="68" y="303"/>
                  </a:cubicBezTo>
                  <a:cubicBezTo>
                    <a:pt x="68" y="220"/>
                    <a:pt x="54" y="137"/>
                    <a:pt x="66" y="53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3027550" y="1715025"/>
              <a:ext cx="2025" cy="32525"/>
            </a:xfrm>
            <a:custGeom>
              <a:rect b="b" l="l" r="r" t="t"/>
              <a:pathLst>
                <a:path extrusionOk="0" h="1301" w="81">
                  <a:moveTo>
                    <a:pt x="20" y="0"/>
                  </a:moveTo>
                  <a:cubicBezTo>
                    <a:pt x="10" y="434"/>
                    <a:pt x="20" y="867"/>
                    <a:pt x="0" y="1301"/>
                  </a:cubicBezTo>
                  <a:lnTo>
                    <a:pt x="81" y="1301"/>
                  </a:lnTo>
                  <a:cubicBezTo>
                    <a:pt x="81" y="867"/>
                    <a:pt x="30" y="434"/>
                    <a:pt x="20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3033325" y="1718550"/>
              <a:ext cx="2300" cy="32025"/>
            </a:xfrm>
            <a:custGeom>
              <a:rect b="b" l="l" r="r" t="t"/>
              <a:pathLst>
                <a:path extrusionOk="0" h="1281" w="92">
                  <a:moveTo>
                    <a:pt x="82" y="1"/>
                  </a:moveTo>
                  <a:lnTo>
                    <a:pt x="82" y="1"/>
                  </a:lnTo>
                  <a:cubicBezTo>
                    <a:pt x="51" y="374"/>
                    <a:pt x="21" y="908"/>
                    <a:pt x="1" y="1281"/>
                  </a:cubicBezTo>
                  <a:lnTo>
                    <a:pt x="92" y="1281"/>
                  </a:lnTo>
                  <a:lnTo>
                    <a:pt x="82" y="646"/>
                  </a:lnTo>
                  <a:cubicBezTo>
                    <a:pt x="72" y="424"/>
                    <a:pt x="92" y="212"/>
                    <a:pt x="82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041400" y="1723350"/>
              <a:ext cx="3050" cy="32775"/>
            </a:xfrm>
            <a:custGeom>
              <a:rect b="b" l="l" r="r" t="t"/>
              <a:pathLst>
                <a:path extrusionOk="0" h="1311" w="122">
                  <a:moveTo>
                    <a:pt x="81" y="0"/>
                  </a:moveTo>
                  <a:cubicBezTo>
                    <a:pt x="1" y="424"/>
                    <a:pt x="71" y="877"/>
                    <a:pt x="31" y="1311"/>
                  </a:cubicBezTo>
                  <a:lnTo>
                    <a:pt x="122" y="1311"/>
                  </a:lnTo>
                  <a:cubicBezTo>
                    <a:pt x="122" y="867"/>
                    <a:pt x="21" y="434"/>
                    <a:pt x="8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051475" y="1727125"/>
              <a:ext cx="2050" cy="33300"/>
            </a:xfrm>
            <a:custGeom>
              <a:rect b="b" l="l" r="r" t="t"/>
              <a:pathLst>
                <a:path extrusionOk="0" h="1332" w="82">
                  <a:moveTo>
                    <a:pt x="71" y="0"/>
                  </a:moveTo>
                  <a:lnTo>
                    <a:pt x="71" y="0"/>
                  </a:lnTo>
                  <a:cubicBezTo>
                    <a:pt x="11" y="212"/>
                    <a:pt x="51" y="434"/>
                    <a:pt x="21" y="666"/>
                  </a:cubicBezTo>
                  <a:lnTo>
                    <a:pt x="1" y="1331"/>
                  </a:lnTo>
                  <a:lnTo>
                    <a:pt x="81" y="1331"/>
                  </a:lnTo>
                  <a:cubicBezTo>
                    <a:pt x="81" y="1089"/>
                    <a:pt x="71" y="555"/>
                    <a:pt x="61" y="323"/>
                  </a:cubicBezTo>
                  <a:cubicBezTo>
                    <a:pt x="61" y="222"/>
                    <a:pt x="51" y="111"/>
                    <a:pt x="7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060550" y="1732925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91" y="444"/>
                    <a:pt x="11" y="857"/>
                    <a:pt x="1" y="1301"/>
                  </a:cubicBezTo>
                  <a:lnTo>
                    <a:pt x="102" y="1301"/>
                  </a:lnTo>
                  <a:cubicBezTo>
                    <a:pt x="71" y="877"/>
                    <a:pt x="112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070650" y="1737700"/>
              <a:ext cx="2525" cy="33050"/>
            </a:xfrm>
            <a:custGeom>
              <a:rect b="b" l="l" r="r" t="t"/>
              <a:pathLst>
                <a:path extrusionOk="0" h="1322" w="101">
                  <a:moveTo>
                    <a:pt x="71" y="1"/>
                  </a:moveTo>
                  <a:cubicBezTo>
                    <a:pt x="71" y="444"/>
                    <a:pt x="10" y="888"/>
                    <a:pt x="0" y="1321"/>
                  </a:cubicBezTo>
                  <a:lnTo>
                    <a:pt x="91" y="1321"/>
                  </a:lnTo>
                  <a:cubicBezTo>
                    <a:pt x="71" y="888"/>
                    <a:pt x="101" y="444"/>
                    <a:pt x="7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078450" y="1743000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81" y="444"/>
                    <a:pt x="11" y="878"/>
                    <a:pt x="1" y="1301"/>
                  </a:cubicBezTo>
                  <a:lnTo>
                    <a:pt x="101" y="1301"/>
                  </a:lnTo>
                  <a:cubicBezTo>
                    <a:pt x="81" y="878"/>
                    <a:pt x="111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3090050" y="1750550"/>
              <a:ext cx="2300" cy="31025"/>
            </a:xfrm>
            <a:custGeom>
              <a:rect b="b" l="l" r="r" t="t"/>
              <a:pathLst>
                <a:path extrusionOk="0" h="1241" w="92">
                  <a:moveTo>
                    <a:pt x="81" y="1"/>
                  </a:moveTo>
                  <a:lnTo>
                    <a:pt x="81" y="1"/>
                  </a:lnTo>
                  <a:cubicBezTo>
                    <a:pt x="31" y="404"/>
                    <a:pt x="0" y="838"/>
                    <a:pt x="0" y="1241"/>
                  </a:cubicBezTo>
                  <a:lnTo>
                    <a:pt x="91" y="1241"/>
                  </a:lnTo>
                  <a:cubicBezTo>
                    <a:pt x="71" y="838"/>
                    <a:pt x="71" y="404"/>
                    <a:pt x="8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098350" y="1755100"/>
              <a:ext cx="2050" cy="31275"/>
            </a:xfrm>
            <a:custGeom>
              <a:rect b="b" l="l" r="r" t="t"/>
              <a:pathLst>
                <a:path extrusionOk="0" h="1251" w="82">
                  <a:moveTo>
                    <a:pt x="82" y="0"/>
                  </a:moveTo>
                  <a:cubicBezTo>
                    <a:pt x="61" y="101"/>
                    <a:pt x="51" y="212"/>
                    <a:pt x="51" y="313"/>
                  </a:cubicBezTo>
                  <a:cubicBezTo>
                    <a:pt x="32" y="508"/>
                    <a:pt x="12" y="1007"/>
                    <a:pt x="2" y="1230"/>
                  </a:cubicBezTo>
                  <a:lnTo>
                    <a:pt x="82" y="1230"/>
                  </a:lnTo>
                  <a:lnTo>
                    <a:pt x="72" y="615"/>
                  </a:lnTo>
                  <a:cubicBezTo>
                    <a:pt x="72" y="444"/>
                    <a:pt x="51" y="172"/>
                    <a:pt x="82" y="0"/>
                  </a:cubicBezTo>
                  <a:close/>
                  <a:moveTo>
                    <a:pt x="1" y="1230"/>
                  </a:moveTo>
                  <a:lnTo>
                    <a:pt x="1" y="1250"/>
                  </a:lnTo>
                  <a:cubicBezTo>
                    <a:pt x="1" y="1244"/>
                    <a:pt x="2" y="1237"/>
                    <a:pt x="2" y="123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3108700" y="1761900"/>
              <a:ext cx="2300" cy="29775"/>
            </a:xfrm>
            <a:custGeom>
              <a:rect b="b" l="l" r="r" t="t"/>
              <a:pathLst>
                <a:path extrusionOk="0" h="1191" w="92">
                  <a:moveTo>
                    <a:pt x="61" y="1"/>
                  </a:moveTo>
                  <a:lnTo>
                    <a:pt x="0" y="1190"/>
                  </a:lnTo>
                  <a:lnTo>
                    <a:pt x="91" y="119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119025" y="1767450"/>
              <a:ext cx="3300" cy="28250"/>
            </a:xfrm>
            <a:custGeom>
              <a:rect b="b" l="l" r="r" t="t"/>
              <a:pathLst>
                <a:path extrusionOk="0" h="1130" w="132">
                  <a:moveTo>
                    <a:pt x="101" y="0"/>
                  </a:moveTo>
                  <a:cubicBezTo>
                    <a:pt x="91" y="373"/>
                    <a:pt x="21" y="756"/>
                    <a:pt x="1" y="1129"/>
                  </a:cubicBezTo>
                  <a:lnTo>
                    <a:pt x="101" y="1129"/>
                  </a:lnTo>
                  <a:cubicBezTo>
                    <a:pt x="91" y="756"/>
                    <a:pt x="132" y="373"/>
                    <a:pt x="10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3126325" y="1769975"/>
              <a:ext cx="2800" cy="22700"/>
            </a:xfrm>
            <a:custGeom>
              <a:rect b="b" l="l" r="r" t="t"/>
              <a:pathLst>
                <a:path extrusionOk="0" h="908" w="112">
                  <a:moveTo>
                    <a:pt x="92" y="0"/>
                  </a:moveTo>
                  <a:lnTo>
                    <a:pt x="92" y="0"/>
                  </a:lnTo>
                  <a:cubicBezTo>
                    <a:pt x="11" y="282"/>
                    <a:pt x="51" y="605"/>
                    <a:pt x="1" y="887"/>
                  </a:cubicBezTo>
                  <a:lnTo>
                    <a:pt x="102" y="907"/>
                  </a:lnTo>
                  <a:cubicBezTo>
                    <a:pt x="112" y="585"/>
                    <a:pt x="41" y="303"/>
                    <a:pt x="92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3115000" y="1765175"/>
              <a:ext cx="2300" cy="21950"/>
            </a:xfrm>
            <a:custGeom>
              <a:rect b="b" l="l" r="r" t="t"/>
              <a:pathLst>
                <a:path extrusionOk="0" h="878" w="92">
                  <a:moveTo>
                    <a:pt x="0" y="1"/>
                  </a:moveTo>
                  <a:lnTo>
                    <a:pt x="41" y="87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3103400" y="1757375"/>
              <a:ext cx="2550" cy="26975"/>
            </a:xfrm>
            <a:custGeom>
              <a:rect b="b" l="l" r="r" t="t"/>
              <a:pathLst>
                <a:path extrusionOk="0" h="1079" w="102">
                  <a:moveTo>
                    <a:pt x="1" y="0"/>
                  </a:moveTo>
                  <a:lnTo>
                    <a:pt x="51" y="107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3094825" y="1752325"/>
              <a:ext cx="2300" cy="24725"/>
            </a:xfrm>
            <a:custGeom>
              <a:rect b="b" l="l" r="r" t="t"/>
              <a:pathLst>
                <a:path extrusionOk="0" h="989" w="92">
                  <a:moveTo>
                    <a:pt x="1" y="0"/>
                  </a:moveTo>
                  <a:lnTo>
                    <a:pt x="31" y="988"/>
                  </a:lnTo>
                  <a:lnTo>
                    <a:pt x="92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3083750" y="1745275"/>
              <a:ext cx="2550" cy="29750"/>
            </a:xfrm>
            <a:custGeom>
              <a:rect b="b" l="l" r="r" t="t"/>
              <a:pathLst>
                <a:path extrusionOk="0" h="1190" w="102">
                  <a:moveTo>
                    <a:pt x="0" y="0"/>
                  </a:moveTo>
                  <a:lnTo>
                    <a:pt x="71" y="119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066100" y="1734925"/>
              <a:ext cx="2300" cy="28000"/>
            </a:xfrm>
            <a:custGeom>
              <a:rect b="b" l="l" r="r" t="t"/>
              <a:pathLst>
                <a:path extrusionOk="0" h="1120" w="92">
                  <a:moveTo>
                    <a:pt x="1" y="1"/>
                  </a:moveTo>
                  <a:lnTo>
                    <a:pt x="1" y="112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055775" y="1729150"/>
              <a:ext cx="2550" cy="30750"/>
            </a:xfrm>
            <a:custGeom>
              <a:rect b="b" l="l" r="r" t="t"/>
              <a:pathLst>
                <a:path extrusionOk="0" h="1230" w="102">
                  <a:moveTo>
                    <a:pt x="0" y="0"/>
                  </a:moveTo>
                  <a:lnTo>
                    <a:pt x="41" y="123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3046700" y="1722575"/>
              <a:ext cx="2300" cy="29025"/>
            </a:xfrm>
            <a:custGeom>
              <a:rect b="b" l="l" r="r" t="t"/>
              <a:pathLst>
                <a:path extrusionOk="0" h="1161" w="92">
                  <a:moveTo>
                    <a:pt x="0" y="1"/>
                  </a:moveTo>
                  <a:lnTo>
                    <a:pt x="10" y="1160"/>
                  </a:lnTo>
                  <a:lnTo>
                    <a:pt x="91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022000" y="1712250"/>
              <a:ext cx="2550" cy="23225"/>
            </a:xfrm>
            <a:custGeom>
              <a:rect b="b" l="l" r="r" t="t"/>
              <a:pathLst>
                <a:path extrusionOk="0" h="929" w="102">
                  <a:moveTo>
                    <a:pt x="0" y="1"/>
                  </a:moveTo>
                  <a:lnTo>
                    <a:pt x="41" y="9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3016200" y="1708725"/>
              <a:ext cx="2550" cy="27750"/>
            </a:xfrm>
            <a:custGeom>
              <a:rect b="b" l="l" r="r" t="t"/>
              <a:pathLst>
                <a:path extrusionOk="0" h="1110" w="102">
                  <a:moveTo>
                    <a:pt x="0" y="0"/>
                  </a:moveTo>
                  <a:lnTo>
                    <a:pt x="31" y="11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007625" y="1705200"/>
              <a:ext cx="2300" cy="23450"/>
            </a:xfrm>
            <a:custGeom>
              <a:rect b="b" l="l" r="r" t="t"/>
              <a:pathLst>
                <a:path extrusionOk="0" h="938" w="92">
                  <a:moveTo>
                    <a:pt x="1" y="0"/>
                  </a:moveTo>
                  <a:lnTo>
                    <a:pt x="41" y="9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3000575" y="1702425"/>
              <a:ext cx="2550" cy="27500"/>
            </a:xfrm>
            <a:custGeom>
              <a:rect b="b" l="l" r="r" t="t"/>
              <a:pathLst>
                <a:path extrusionOk="0" h="1100" w="102">
                  <a:moveTo>
                    <a:pt x="0" y="0"/>
                  </a:moveTo>
                  <a:lnTo>
                    <a:pt x="31" y="1099"/>
                  </a:lnTo>
                  <a:lnTo>
                    <a:pt x="10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986450" y="1698400"/>
              <a:ext cx="2300" cy="22450"/>
            </a:xfrm>
            <a:custGeom>
              <a:rect b="b" l="l" r="r" t="t"/>
              <a:pathLst>
                <a:path extrusionOk="0" h="898" w="92">
                  <a:moveTo>
                    <a:pt x="1" y="0"/>
                  </a:moveTo>
                  <a:lnTo>
                    <a:pt x="61" y="8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3234775" y="1780550"/>
              <a:ext cx="30950" cy="35300"/>
            </a:xfrm>
            <a:custGeom>
              <a:rect b="b" l="l" r="r" t="t"/>
              <a:pathLst>
                <a:path extrusionOk="0" h="1412" w="1238">
                  <a:moveTo>
                    <a:pt x="1224" y="0"/>
                  </a:moveTo>
                  <a:cubicBezTo>
                    <a:pt x="506" y="0"/>
                    <a:pt x="0" y="771"/>
                    <a:pt x="391" y="1412"/>
                  </a:cubicBezTo>
                  <a:cubicBezTo>
                    <a:pt x="341" y="1261"/>
                    <a:pt x="310" y="1099"/>
                    <a:pt x="331" y="948"/>
                  </a:cubicBezTo>
                  <a:cubicBezTo>
                    <a:pt x="361" y="444"/>
                    <a:pt x="764" y="101"/>
                    <a:pt x="1238" y="1"/>
                  </a:cubicBezTo>
                  <a:cubicBezTo>
                    <a:pt x="1233" y="1"/>
                    <a:pt x="1229" y="0"/>
                    <a:pt x="1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233700" y="1789375"/>
              <a:ext cx="7325" cy="4800"/>
            </a:xfrm>
            <a:custGeom>
              <a:rect b="b" l="l" r="r" t="t"/>
              <a:pathLst>
                <a:path extrusionOk="0" h="192" w="293">
                  <a:moveTo>
                    <a:pt x="293" y="0"/>
                  </a:moveTo>
                  <a:lnTo>
                    <a:pt x="293" y="0"/>
                  </a:lnTo>
                  <a:cubicBezTo>
                    <a:pt x="172" y="11"/>
                    <a:pt x="71" y="81"/>
                    <a:pt x="1" y="192"/>
                  </a:cubicBezTo>
                  <a:cubicBezTo>
                    <a:pt x="142" y="172"/>
                    <a:pt x="232" y="111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229175" y="1797650"/>
              <a:ext cx="9600" cy="7625"/>
            </a:xfrm>
            <a:custGeom>
              <a:rect b="b" l="l" r="r" t="t"/>
              <a:pathLst>
                <a:path extrusionOk="0" h="305" w="384">
                  <a:moveTo>
                    <a:pt x="350" y="0"/>
                  </a:moveTo>
                  <a:cubicBezTo>
                    <a:pt x="189" y="0"/>
                    <a:pt x="28" y="135"/>
                    <a:pt x="0" y="305"/>
                  </a:cubicBezTo>
                  <a:cubicBezTo>
                    <a:pt x="151" y="204"/>
                    <a:pt x="252" y="113"/>
                    <a:pt x="383" y="2"/>
                  </a:cubicBezTo>
                  <a:cubicBezTo>
                    <a:pt x="372" y="1"/>
                    <a:pt x="361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228650" y="1805250"/>
              <a:ext cx="8600" cy="14650"/>
            </a:xfrm>
            <a:custGeom>
              <a:rect b="b" l="l" r="r" t="t"/>
              <a:pathLst>
                <a:path extrusionOk="0" h="586" w="344">
                  <a:moveTo>
                    <a:pt x="344" y="1"/>
                  </a:moveTo>
                  <a:lnTo>
                    <a:pt x="344" y="1"/>
                  </a:lnTo>
                  <a:cubicBezTo>
                    <a:pt x="132" y="101"/>
                    <a:pt x="1" y="353"/>
                    <a:pt x="41" y="585"/>
                  </a:cubicBezTo>
                  <a:cubicBezTo>
                    <a:pt x="142" y="374"/>
                    <a:pt x="233" y="202"/>
                    <a:pt x="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3236225" y="1816600"/>
              <a:ext cx="4300" cy="18425"/>
            </a:xfrm>
            <a:custGeom>
              <a:rect b="b" l="l" r="r" t="t"/>
              <a:pathLst>
                <a:path extrusionOk="0" h="737" w="172">
                  <a:moveTo>
                    <a:pt x="172" y="0"/>
                  </a:moveTo>
                  <a:lnTo>
                    <a:pt x="172" y="0"/>
                  </a:lnTo>
                  <a:cubicBezTo>
                    <a:pt x="41" y="202"/>
                    <a:pt x="0" y="434"/>
                    <a:pt x="71" y="666"/>
                  </a:cubicBezTo>
                  <a:cubicBezTo>
                    <a:pt x="81" y="686"/>
                    <a:pt x="91" y="736"/>
                    <a:pt x="131" y="736"/>
                  </a:cubicBezTo>
                  <a:cubicBezTo>
                    <a:pt x="81" y="686"/>
                    <a:pt x="121" y="625"/>
                    <a:pt x="121" y="565"/>
                  </a:cubicBezTo>
                  <a:cubicBezTo>
                    <a:pt x="142" y="373"/>
                    <a:pt x="172" y="182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3248825" y="1824150"/>
              <a:ext cx="3550" cy="20700"/>
            </a:xfrm>
            <a:custGeom>
              <a:rect b="b" l="l" r="r" t="t"/>
              <a:pathLst>
                <a:path extrusionOk="0" h="828" w="142">
                  <a:moveTo>
                    <a:pt x="81" y="1"/>
                  </a:moveTo>
                  <a:cubicBezTo>
                    <a:pt x="0" y="212"/>
                    <a:pt x="0" y="424"/>
                    <a:pt x="41" y="626"/>
                  </a:cubicBezTo>
                  <a:cubicBezTo>
                    <a:pt x="51" y="706"/>
                    <a:pt x="71" y="777"/>
                    <a:pt x="132" y="827"/>
                  </a:cubicBezTo>
                  <a:cubicBezTo>
                    <a:pt x="91" y="545"/>
                    <a:pt x="142" y="27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259650" y="1832975"/>
              <a:ext cx="7350" cy="23200"/>
            </a:xfrm>
            <a:custGeom>
              <a:rect b="b" l="l" r="r" t="t"/>
              <a:pathLst>
                <a:path extrusionOk="0" h="928" w="294">
                  <a:moveTo>
                    <a:pt x="102" y="1"/>
                  </a:moveTo>
                  <a:lnTo>
                    <a:pt x="102" y="1"/>
                  </a:lnTo>
                  <a:cubicBezTo>
                    <a:pt x="1" y="313"/>
                    <a:pt x="72" y="676"/>
                    <a:pt x="293" y="928"/>
                  </a:cubicBezTo>
                  <a:cubicBezTo>
                    <a:pt x="203" y="615"/>
                    <a:pt x="132" y="323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3274025" y="1844575"/>
              <a:ext cx="7325" cy="17650"/>
            </a:xfrm>
            <a:custGeom>
              <a:rect b="b" l="l" r="r" t="t"/>
              <a:pathLst>
                <a:path extrusionOk="0" h="706" w="293">
                  <a:moveTo>
                    <a:pt x="51" y="0"/>
                  </a:moveTo>
                  <a:cubicBezTo>
                    <a:pt x="1" y="252"/>
                    <a:pt x="91" y="545"/>
                    <a:pt x="293" y="706"/>
                  </a:cubicBezTo>
                  <a:cubicBezTo>
                    <a:pt x="202" y="454"/>
                    <a:pt x="132" y="252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3291425" y="1855650"/>
              <a:ext cx="6075" cy="13650"/>
            </a:xfrm>
            <a:custGeom>
              <a:rect b="b" l="l" r="r" t="t"/>
              <a:pathLst>
                <a:path extrusionOk="0" h="546" w="243">
                  <a:moveTo>
                    <a:pt x="51" y="1"/>
                  </a:moveTo>
                  <a:cubicBezTo>
                    <a:pt x="0" y="202"/>
                    <a:pt x="81" y="424"/>
                    <a:pt x="242" y="545"/>
                  </a:cubicBezTo>
                  <a:cubicBezTo>
                    <a:pt x="192" y="344"/>
                    <a:pt x="131" y="182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3314850" y="1870775"/>
              <a:ext cx="4075" cy="6575"/>
            </a:xfrm>
            <a:custGeom>
              <a:rect b="b" l="l" r="r" t="t"/>
              <a:pathLst>
                <a:path extrusionOk="0" h="263" w="163">
                  <a:moveTo>
                    <a:pt x="31" y="1"/>
                  </a:moveTo>
                  <a:lnTo>
                    <a:pt x="31" y="1"/>
                  </a:lnTo>
                  <a:cubicBezTo>
                    <a:pt x="1" y="112"/>
                    <a:pt x="51" y="222"/>
                    <a:pt x="162" y="263"/>
                  </a:cubicBezTo>
                  <a:cubicBezTo>
                    <a:pt x="162" y="152"/>
                    <a:pt x="122" y="7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3327100" y="1879600"/>
              <a:ext cx="3400" cy="2900"/>
            </a:xfrm>
            <a:custGeom>
              <a:rect b="b" l="l" r="r" t="t"/>
              <a:pathLst>
                <a:path extrusionOk="0" h="116" w="136">
                  <a:moveTo>
                    <a:pt x="35" y="1"/>
                  </a:moveTo>
                  <a:lnTo>
                    <a:pt x="35" y="1"/>
                  </a:lnTo>
                  <a:cubicBezTo>
                    <a:pt x="0" y="62"/>
                    <a:pt x="26" y="115"/>
                    <a:pt x="92" y="115"/>
                  </a:cubicBezTo>
                  <a:cubicBezTo>
                    <a:pt x="103" y="115"/>
                    <a:pt x="114" y="114"/>
                    <a:pt x="126" y="111"/>
                  </a:cubicBezTo>
                  <a:cubicBezTo>
                    <a:pt x="136" y="31"/>
                    <a:pt x="116" y="1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994275" y="1735950"/>
              <a:ext cx="395200" cy="472075"/>
            </a:xfrm>
            <a:custGeom>
              <a:rect b="b" l="l" r="r" t="t"/>
              <a:pathLst>
                <a:path extrusionOk="0" h="18883" w="15808">
                  <a:moveTo>
                    <a:pt x="0" y="0"/>
                  </a:moveTo>
                  <a:cubicBezTo>
                    <a:pt x="948" y="484"/>
                    <a:pt x="1855" y="1059"/>
                    <a:pt x="2803" y="1573"/>
                  </a:cubicBezTo>
                  <a:cubicBezTo>
                    <a:pt x="8338" y="4708"/>
                    <a:pt x="13126" y="9608"/>
                    <a:pt x="15072" y="15767"/>
                  </a:cubicBezTo>
                  <a:cubicBezTo>
                    <a:pt x="15405" y="16775"/>
                    <a:pt x="15647" y="17824"/>
                    <a:pt x="15808" y="18882"/>
                  </a:cubicBezTo>
                  <a:cubicBezTo>
                    <a:pt x="15667" y="17824"/>
                    <a:pt x="15425" y="16786"/>
                    <a:pt x="15112" y="15757"/>
                  </a:cubicBezTo>
                  <a:cubicBezTo>
                    <a:pt x="13197" y="9557"/>
                    <a:pt x="8398" y="4648"/>
                    <a:pt x="2813" y="1533"/>
                  </a:cubicBezTo>
                  <a:cubicBezTo>
                    <a:pt x="1865" y="1039"/>
                    <a:pt x="958" y="4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55125" y="1735325"/>
              <a:ext cx="15150" cy="4425"/>
            </a:xfrm>
            <a:custGeom>
              <a:rect b="b" l="l" r="r" t="t"/>
              <a:pathLst>
                <a:path extrusionOk="0" h="177" w="606">
                  <a:moveTo>
                    <a:pt x="204" y="1"/>
                  </a:moveTo>
                  <a:cubicBezTo>
                    <a:pt x="133" y="1"/>
                    <a:pt x="64" y="15"/>
                    <a:pt x="1" y="45"/>
                  </a:cubicBezTo>
                  <a:cubicBezTo>
                    <a:pt x="222" y="96"/>
                    <a:pt x="394" y="136"/>
                    <a:pt x="605" y="176"/>
                  </a:cubicBezTo>
                  <a:cubicBezTo>
                    <a:pt x="497" y="61"/>
                    <a:pt x="348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3244300" y="1740825"/>
              <a:ext cx="15375" cy="2950"/>
            </a:xfrm>
            <a:custGeom>
              <a:rect b="b" l="l" r="r" t="t"/>
              <a:pathLst>
                <a:path extrusionOk="0" h="118" w="615">
                  <a:moveTo>
                    <a:pt x="267" y="0"/>
                  </a:moveTo>
                  <a:cubicBezTo>
                    <a:pt x="172" y="0"/>
                    <a:pt x="79" y="23"/>
                    <a:pt x="0" y="67"/>
                  </a:cubicBezTo>
                  <a:cubicBezTo>
                    <a:pt x="212" y="98"/>
                    <a:pt x="383" y="118"/>
                    <a:pt x="615" y="118"/>
                  </a:cubicBezTo>
                  <a:cubicBezTo>
                    <a:pt x="513" y="38"/>
                    <a:pt x="388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3231950" y="1746925"/>
              <a:ext cx="16150" cy="2675"/>
            </a:xfrm>
            <a:custGeom>
              <a:rect b="b" l="l" r="r" t="t"/>
              <a:pathLst>
                <a:path extrusionOk="0" h="107" w="646">
                  <a:moveTo>
                    <a:pt x="331" y="1"/>
                  </a:moveTo>
                  <a:cubicBezTo>
                    <a:pt x="217" y="1"/>
                    <a:pt x="103" y="29"/>
                    <a:pt x="0" y="85"/>
                  </a:cubicBezTo>
                  <a:cubicBezTo>
                    <a:pt x="103" y="99"/>
                    <a:pt x="199" y="107"/>
                    <a:pt x="296" y="107"/>
                  </a:cubicBezTo>
                  <a:cubicBezTo>
                    <a:pt x="408" y="107"/>
                    <a:pt x="521" y="97"/>
                    <a:pt x="645" y="75"/>
                  </a:cubicBezTo>
                  <a:cubicBezTo>
                    <a:pt x="547" y="26"/>
                    <a:pt x="439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217325" y="1754525"/>
              <a:ext cx="15900" cy="4125"/>
            </a:xfrm>
            <a:custGeom>
              <a:rect b="b" l="l" r="r" t="t"/>
              <a:pathLst>
                <a:path extrusionOk="0" h="165" w="636">
                  <a:moveTo>
                    <a:pt x="410" y="1"/>
                  </a:moveTo>
                  <a:cubicBezTo>
                    <a:pt x="263" y="1"/>
                    <a:pt x="112" y="53"/>
                    <a:pt x="0" y="165"/>
                  </a:cubicBezTo>
                  <a:cubicBezTo>
                    <a:pt x="232" y="124"/>
                    <a:pt x="424" y="94"/>
                    <a:pt x="635" y="44"/>
                  </a:cubicBezTo>
                  <a:cubicBezTo>
                    <a:pt x="565" y="16"/>
                    <a:pt x="488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210525" y="1764100"/>
              <a:ext cx="5050" cy="2800"/>
            </a:xfrm>
            <a:custGeom>
              <a:rect b="b" l="l" r="r" t="t"/>
              <a:pathLst>
                <a:path extrusionOk="0" h="112" w="202">
                  <a:moveTo>
                    <a:pt x="130" y="0"/>
                  </a:moveTo>
                  <a:cubicBezTo>
                    <a:pt x="73" y="0"/>
                    <a:pt x="29" y="29"/>
                    <a:pt x="0" y="94"/>
                  </a:cubicBezTo>
                  <a:cubicBezTo>
                    <a:pt x="27" y="106"/>
                    <a:pt x="51" y="112"/>
                    <a:pt x="74" y="112"/>
                  </a:cubicBezTo>
                  <a:cubicBezTo>
                    <a:pt x="129" y="112"/>
                    <a:pt x="173" y="78"/>
                    <a:pt x="202" y="13"/>
                  </a:cubicBezTo>
                  <a:cubicBezTo>
                    <a:pt x="176" y="5"/>
                    <a:pt x="152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189350" y="1771950"/>
              <a:ext cx="12875" cy="5600"/>
            </a:xfrm>
            <a:custGeom>
              <a:rect b="b" l="l" r="r" t="t"/>
              <a:pathLst>
                <a:path extrusionOk="0" h="224" w="515">
                  <a:moveTo>
                    <a:pt x="481" y="1"/>
                  </a:moveTo>
                  <a:cubicBezTo>
                    <a:pt x="293" y="1"/>
                    <a:pt x="124" y="81"/>
                    <a:pt x="0" y="224"/>
                  </a:cubicBezTo>
                  <a:cubicBezTo>
                    <a:pt x="192" y="183"/>
                    <a:pt x="353" y="113"/>
                    <a:pt x="514" y="2"/>
                  </a:cubicBezTo>
                  <a:cubicBezTo>
                    <a:pt x="503" y="1"/>
                    <a:pt x="492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170700" y="1781300"/>
              <a:ext cx="10600" cy="2575"/>
            </a:xfrm>
            <a:custGeom>
              <a:rect b="b" l="l" r="r" t="t"/>
              <a:pathLst>
                <a:path extrusionOk="0" h="103" w="424">
                  <a:moveTo>
                    <a:pt x="424" y="1"/>
                  </a:moveTo>
                  <a:cubicBezTo>
                    <a:pt x="252" y="1"/>
                    <a:pt x="141" y="11"/>
                    <a:pt x="0" y="61"/>
                  </a:cubicBezTo>
                  <a:cubicBezTo>
                    <a:pt x="51" y="89"/>
                    <a:pt x="111" y="102"/>
                    <a:pt x="172" y="102"/>
                  </a:cubicBezTo>
                  <a:cubicBezTo>
                    <a:pt x="267" y="102"/>
                    <a:pt x="362" y="69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274775" y="1735950"/>
              <a:ext cx="6575" cy="8325"/>
            </a:xfrm>
            <a:custGeom>
              <a:rect b="b" l="l" r="r" t="t"/>
              <a:pathLst>
                <a:path extrusionOk="0" h="333" w="263">
                  <a:moveTo>
                    <a:pt x="1" y="0"/>
                  </a:moveTo>
                  <a:lnTo>
                    <a:pt x="1" y="0"/>
                  </a:lnTo>
                  <a:cubicBezTo>
                    <a:pt x="71" y="131"/>
                    <a:pt x="142" y="222"/>
                    <a:pt x="253" y="333"/>
                  </a:cubicBezTo>
                  <a:cubicBezTo>
                    <a:pt x="263" y="172"/>
                    <a:pt x="152" y="2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408350" y="1917900"/>
              <a:ext cx="4825" cy="16675"/>
            </a:xfrm>
            <a:custGeom>
              <a:rect b="b" l="l" r="r" t="t"/>
              <a:pathLst>
                <a:path extrusionOk="0" h="667" w="193">
                  <a:moveTo>
                    <a:pt x="1" y="1"/>
                  </a:moveTo>
                  <a:lnTo>
                    <a:pt x="1" y="1"/>
                  </a:lnTo>
                  <a:cubicBezTo>
                    <a:pt x="51" y="243"/>
                    <a:pt x="61" y="434"/>
                    <a:pt x="61" y="666"/>
                  </a:cubicBezTo>
                  <a:cubicBezTo>
                    <a:pt x="193" y="465"/>
                    <a:pt x="162" y="18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399300" y="1929500"/>
              <a:ext cx="5800" cy="24975"/>
            </a:xfrm>
            <a:custGeom>
              <a:rect b="b" l="l" r="r" t="t"/>
              <a:pathLst>
                <a:path extrusionOk="0" h="999" w="232">
                  <a:moveTo>
                    <a:pt x="161" y="1"/>
                  </a:moveTo>
                  <a:lnTo>
                    <a:pt x="161" y="1"/>
                  </a:lnTo>
                  <a:cubicBezTo>
                    <a:pt x="111" y="353"/>
                    <a:pt x="61" y="676"/>
                    <a:pt x="0" y="999"/>
                  </a:cubicBezTo>
                  <a:cubicBezTo>
                    <a:pt x="171" y="706"/>
                    <a:pt x="232" y="343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388450" y="1948150"/>
              <a:ext cx="5075" cy="26000"/>
            </a:xfrm>
            <a:custGeom>
              <a:rect b="b" l="l" r="r" t="t"/>
              <a:pathLst>
                <a:path extrusionOk="0" h="1040" w="203">
                  <a:moveTo>
                    <a:pt x="111" y="1"/>
                  </a:moveTo>
                  <a:cubicBezTo>
                    <a:pt x="61" y="354"/>
                    <a:pt x="41" y="686"/>
                    <a:pt x="1" y="1039"/>
                  </a:cubicBezTo>
                  <a:cubicBezTo>
                    <a:pt x="162" y="716"/>
                    <a:pt x="202" y="343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381900" y="1957225"/>
              <a:ext cx="3550" cy="21200"/>
            </a:xfrm>
            <a:custGeom>
              <a:rect b="b" l="l" r="r" t="t"/>
              <a:pathLst>
                <a:path extrusionOk="0" h="848" w="142">
                  <a:moveTo>
                    <a:pt x="71" y="1"/>
                  </a:moveTo>
                  <a:cubicBezTo>
                    <a:pt x="11" y="293"/>
                    <a:pt x="0" y="575"/>
                    <a:pt x="41" y="847"/>
                  </a:cubicBezTo>
                  <a:cubicBezTo>
                    <a:pt x="121" y="575"/>
                    <a:pt x="142" y="283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3372825" y="1967800"/>
              <a:ext cx="3300" cy="18950"/>
            </a:xfrm>
            <a:custGeom>
              <a:rect b="b" l="l" r="r" t="t"/>
              <a:pathLst>
                <a:path extrusionOk="0" h="758" w="132">
                  <a:moveTo>
                    <a:pt x="81" y="1"/>
                  </a:moveTo>
                  <a:lnTo>
                    <a:pt x="81" y="1"/>
                  </a:lnTo>
                  <a:cubicBezTo>
                    <a:pt x="11" y="233"/>
                    <a:pt x="0" y="485"/>
                    <a:pt x="61" y="757"/>
                  </a:cubicBezTo>
                  <a:cubicBezTo>
                    <a:pt x="132" y="505"/>
                    <a:pt x="132" y="25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363500" y="1980925"/>
              <a:ext cx="3300" cy="12125"/>
            </a:xfrm>
            <a:custGeom>
              <a:rect b="b" l="l" r="r" t="t"/>
              <a:pathLst>
                <a:path extrusionOk="0" h="485" w="132">
                  <a:moveTo>
                    <a:pt x="71" y="0"/>
                  </a:moveTo>
                  <a:cubicBezTo>
                    <a:pt x="0" y="141"/>
                    <a:pt x="0" y="343"/>
                    <a:pt x="51" y="464"/>
                  </a:cubicBezTo>
                  <a:cubicBezTo>
                    <a:pt x="41" y="464"/>
                    <a:pt x="41" y="484"/>
                    <a:pt x="51" y="484"/>
                  </a:cubicBezTo>
                  <a:cubicBezTo>
                    <a:pt x="71" y="484"/>
                    <a:pt x="81" y="464"/>
                    <a:pt x="81" y="464"/>
                  </a:cubicBezTo>
                  <a:cubicBezTo>
                    <a:pt x="132" y="313"/>
                    <a:pt x="132" y="151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355525" y="1987450"/>
              <a:ext cx="3475" cy="2325"/>
            </a:xfrm>
            <a:custGeom>
              <a:rect b="b" l="l" r="r" t="t"/>
              <a:pathLst>
                <a:path extrusionOk="0" h="93" w="139">
                  <a:moveTo>
                    <a:pt x="76" y="1"/>
                  </a:moveTo>
                  <a:cubicBezTo>
                    <a:pt x="6" y="1"/>
                    <a:pt x="1" y="83"/>
                    <a:pt x="67" y="92"/>
                  </a:cubicBezTo>
                  <a:cubicBezTo>
                    <a:pt x="138" y="52"/>
                    <a:pt x="118" y="62"/>
                    <a:pt x="88" y="1"/>
                  </a:cubicBezTo>
                  <a:cubicBezTo>
                    <a:pt x="83" y="1"/>
                    <a:pt x="7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250850" y="1794675"/>
              <a:ext cx="15650" cy="12375"/>
            </a:xfrm>
            <a:custGeom>
              <a:rect b="b" l="l" r="r" t="t"/>
              <a:pathLst>
                <a:path extrusionOk="0" h="495" w="626">
                  <a:moveTo>
                    <a:pt x="625" y="0"/>
                  </a:moveTo>
                  <a:lnTo>
                    <a:pt x="625" y="0"/>
                  </a:lnTo>
                  <a:cubicBezTo>
                    <a:pt x="373" y="51"/>
                    <a:pt x="141" y="222"/>
                    <a:pt x="0" y="454"/>
                  </a:cubicBezTo>
                  <a:lnTo>
                    <a:pt x="91" y="494"/>
                  </a:lnTo>
                  <a:cubicBezTo>
                    <a:pt x="172" y="272"/>
                    <a:pt x="373" y="81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254375" y="1795425"/>
              <a:ext cx="24225" cy="18175"/>
            </a:xfrm>
            <a:custGeom>
              <a:rect b="b" l="l" r="r" t="t"/>
              <a:pathLst>
                <a:path extrusionOk="0" h="727" w="969">
                  <a:moveTo>
                    <a:pt x="968" y="0"/>
                  </a:moveTo>
                  <a:lnTo>
                    <a:pt x="968" y="0"/>
                  </a:lnTo>
                  <a:cubicBezTo>
                    <a:pt x="575" y="61"/>
                    <a:pt x="202" y="313"/>
                    <a:pt x="0" y="676"/>
                  </a:cubicBezTo>
                  <a:lnTo>
                    <a:pt x="71" y="726"/>
                  </a:lnTo>
                  <a:cubicBezTo>
                    <a:pt x="232" y="373"/>
                    <a:pt x="575" y="101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258650" y="1801475"/>
              <a:ext cx="21450" cy="16900"/>
            </a:xfrm>
            <a:custGeom>
              <a:rect b="b" l="l" r="r" t="t"/>
              <a:pathLst>
                <a:path extrusionOk="0" h="676" w="858">
                  <a:moveTo>
                    <a:pt x="858" y="0"/>
                  </a:moveTo>
                  <a:lnTo>
                    <a:pt x="858" y="0"/>
                  </a:lnTo>
                  <a:cubicBezTo>
                    <a:pt x="515" y="101"/>
                    <a:pt x="202" y="323"/>
                    <a:pt x="1" y="635"/>
                  </a:cubicBezTo>
                  <a:lnTo>
                    <a:pt x="91" y="676"/>
                  </a:lnTo>
                  <a:cubicBezTo>
                    <a:pt x="243" y="373"/>
                    <a:pt x="535" y="121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3263950" y="1804250"/>
              <a:ext cx="28500" cy="20425"/>
            </a:xfrm>
            <a:custGeom>
              <a:rect b="b" l="l" r="r" t="t"/>
              <a:pathLst>
                <a:path extrusionOk="0" h="817" w="1140">
                  <a:moveTo>
                    <a:pt x="1140" y="0"/>
                  </a:moveTo>
                  <a:cubicBezTo>
                    <a:pt x="696" y="111"/>
                    <a:pt x="283" y="393"/>
                    <a:pt x="0" y="766"/>
                  </a:cubicBezTo>
                  <a:lnTo>
                    <a:pt x="81" y="817"/>
                  </a:lnTo>
                  <a:cubicBezTo>
                    <a:pt x="323" y="444"/>
                    <a:pt x="696" y="141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271500" y="1814575"/>
              <a:ext cx="20200" cy="16925"/>
            </a:xfrm>
            <a:custGeom>
              <a:rect b="b" l="l" r="r" t="t"/>
              <a:pathLst>
                <a:path extrusionOk="0" h="677" w="808">
                  <a:moveTo>
                    <a:pt x="807" y="1"/>
                  </a:moveTo>
                  <a:cubicBezTo>
                    <a:pt x="475" y="81"/>
                    <a:pt x="162" y="313"/>
                    <a:pt x="1" y="636"/>
                  </a:cubicBezTo>
                  <a:lnTo>
                    <a:pt x="92" y="676"/>
                  </a:lnTo>
                  <a:cubicBezTo>
                    <a:pt x="213" y="363"/>
                    <a:pt x="485" y="11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3279575" y="1821125"/>
              <a:ext cx="19425" cy="15650"/>
            </a:xfrm>
            <a:custGeom>
              <a:rect b="b" l="l" r="r" t="t"/>
              <a:pathLst>
                <a:path extrusionOk="0" h="626" w="777">
                  <a:moveTo>
                    <a:pt x="777" y="1"/>
                  </a:moveTo>
                  <a:cubicBezTo>
                    <a:pt x="484" y="132"/>
                    <a:pt x="222" y="323"/>
                    <a:pt x="0" y="555"/>
                  </a:cubicBezTo>
                  <a:lnTo>
                    <a:pt x="71" y="626"/>
                  </a:lnTo>
                  <a:cubicBezTo>
                    <a:pt x="263" y="374"/>
                    <a:pt x="504" y="152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88650" y="1832475"/>
              <a:ext cx="14375" cy="9850"/>
            </a:xfrm>
            <a:custGeom>
              <a:rect b="b" l="l" r="r" t="t"/>
              <a:pathLst>
                <a:path extrusionOk="0" h="394" w="575">
                  <a:moveTo>
                    <a:pt x="575" y="0"/>
                  </a:moveTo>
                  <a:lnTo>
                    <a:pt x="575" y="0"/>
                  </a:lnTo>
                  <a:cubicBezTo>
                    <a:pt x="363" y="51"/>
                    <a:pt x="162" y="172"/>
                    <a:pt x="0" y="333"/>
                  </a:cubicBezTo>
                  <a:lnTo>
                    <a:pt x="61" y="394"/>
                  </a:lnTo>
                  <a:cubicBezTo>
                    <a:pt x="202" y="232"/>
                    <a:pt x="373" y="91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299725" y="1840525"/>
              <a:ext cx="13900" cy="9100"/>
            </a:xfrm>
            <a:custGeom>
              <a:rect b="b" l="l" r="r" t="t"/>
              <a:pathLst>
                <a:path extrusionOk="0" h="364" w="556">
                  <a:moveTo>
                    <a:pt x="555" y="1"/>
                  </a:moveTo>
                  <a:cubicBezTo>
                    <a:pt x="354" y="51"/>
                    <a:pt x="162" y="142"/>
                    <a:pt x="1" y="283"/>
                  </a:cubicBezTo>
                  <a:lnTo>
                    <a:pt x="61" y="364"/>
                  </a:lnTo>
                  <a:cubicBezTo>
                    <a:pt x="203" y="213"/>
                    <a:pt x="364" y="82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311075" y="1848800"/>
              <a:ext cx="19175" cy="8650"/>
            </a:xfrm>
            <a:custGeom>
              <a:rect b="b" l="l" r="r" t="t"/>
              <a:pathLst>
                <a:path extrusionOk="0" h="346" w="767">
                  <a:moveTo>
                    <a:pt x="696" y="0"/>
                  </a:moveTo>
                  <a:cubicBezTo>
                    <a:pt x="439" y="0"/>
                    <a:pt x="195" y="100"/>
                    <a:pt x="1" y="285"/>
                  </a:cubicBezTo>
                  <a:lnTo>
                    <a:pt x="61" y="345"/>
                  </a:lnTo>
                  <a:cubicBezTo>
                    <a:pt x="232" y="144"/>
                    <a:pt x="484" y="23"/>
                    <a:pt x="767" y="3"/>
                  </a:cubicBezTo>
                  <a:cubicBezTo>
                    <a:pt x="743" y="1"/>
                    <a:pt x="719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325200" y="1857675"/>
              <a:ext cx="13375" cy="7075"/>
            </a:xfrm>
            <a:custGeom>
              <a:rect b="b" l="l" r="r" t="t"/>
              <a:pathLst>
                <a:path extrusionOk="0" h="283" w="535">
                  <a:moveTo>
                    <a:pt x="534" y="0"/>
                  </a:moveTo>
                  <a:lnTo>
                    <a:pt x="534" y="0"/>
                  </a:lnTo>
                  <a:cubicBezTo>
                    <a:pt x="353" y="11"/>
                    <a:pt x="161" y="91"/>
                    <a:pt x="0" y="212"/>
                  </a:cubicBezTo>
                  <a:lnTo>
                    <a:pt x="61" y="283"/>
                  </a:lnTo>
                  <a:cubicBezTo>
                    <a:pt x="172" y="142"/>
                    <a:pt x="353" y="41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2946125" y="1693175"/>
              <a:ext cx="378075" cy="313000"/>
            </a:xfrm>
            <a:custGeom>
              <a:rect b="b" l="l" r="r" t="t"/>
              <a:pathLst>
                <a:path extrusionOk="0" h="12520" w="15123">
                  <a:moveTo>
                    <a:pt x="533" y="117"/>
                  </a:moveTo>
                  <a:cubicBezTo>
                    <a:pt x="952" y="117"/>
                    <a:pt x="1574" y="295"/>
                    <a:pt x="1795" y="350"/>
                  </a:cubicBezTo>
                  <a:cubicBezTo>
                    <a:pt x="2562" y="562"/>
                    <a:pt x="3257" y="925"/>
                    <a:pt x="3943" y="1318"/>
                  </a:cubicBezTo>
                  <a:cubicBezTo>
                    <a:pt x="6745" y="2820"/>
                    <a:pt x="9316" y="4685"/>
                    <a:pt x="11322" y="7165"/>
                  </a:cubicBezTo>
                  <a:cubicBezTo>
                    <a:pt x="12340" y="8375"/>
                    <a:pt x="13268" y="9655"/>
                    <a:pt x="14195" y="10956"/>
                  </a:cubicBezTo>
                  <a:cubicBezTo>
                    <a:pt x="14407" y="11268"/>
                    <a:pt x="14629" y="11601"/>
                    <a:pt x="14760" y="11954"/>
                  </a:cubicBezTo>
                  <a:cubicBezTo>
                    <a:pt x="14780" y="12045"/>
                    <a:pt x="14810" y="12125"/>
                    <a:pt x="14780" y="12176"/>
                  </a:cubicBezTo>
                  <a:cubicBezTo>
                    <a:pt x="14760" y="12206"/>
                    <a:pt x="14730" y="12216"/>
                    <a:pt x="14679" y="12226"/>
                  </a:cubicBezTo>
                  <a:cubicBezTo>
                    <a:pt x="14655" y="12231"/>
                    <a:pt x="14630" y="12234"/>
                    <a:pt x="14602" y="12234"/>
                  </a:cubicBezTo>
                  <a:cubicBezTo>
                    <a:pt x="14479" y="12234"/>
                    <a:pt x="14324" y="12183"/>
                    <a:pt x="14175" y="12125"/>
                  </a:cubicBezTo>
                  <a:cubicBezTo>
                    <a:pt x="13822" y="11974"/>
                    <a:pt x="13490" y="11772"/>
                    <a:pt x="13157" y="11561"/>
                  </a:cubicBezTo>
                  <a:cubicBezTo>
                    <a:pt x="11473" y="10532"/>
                    <a:pt x="9840" y="9383"/>
                    <a:pt x="8469" y="7941"/>
                  </a:cubicBezTo>
                  <a:cubicBezTo>
                    <a:pt x="7663" y="7044"/>
                    <a:pt x="6705" y="6318"/>
                    <a:pt x="5828" y="5522"/>
                  </a:cubicBezTo>
                  <a:cubicBezTo>
                    <a:pt x="5102" y="4826"/>
                    <a:pt x="4396" y="4131"/>
                    <a:pt x="3610" y="3516"/>
                  </a:cubicBezTo>
                  <a:cubicBezTo>
                    <a:pt x="2783" y="2941"/>
                    <a:pt x="2299" y="1993"/>
                    <a:pt x="1402" y="1520"/>
                  </a:cubicBezTo>
                  <a:lnTo>
                    <a:pt x="1402" y="1520"/>
                  </a:lnTo>
                  <a:cubicBezTo>
                    <a:pt x="1402" y="1520"/>
                    <a:pt x="1402" y="1520"/>
                    <a:pt x="1402" y="1520"/>
                  </a:cubicBezTo>
                  <a:cubicBezTo>
                    <a:pt x="1411" y="1520"/>
                    <a:pt x="404" y="653"/>
                    <a:pt x="404" y="653"/>
                  </a:cubicBezTo>
                  <a:cubicBezTo>
                    <a:pt x="233" y="612"/>
                    <a:pt x="82" y="411"/>
                    <a:pt x="142" y="259"/>
                  </a:cubicBezTo>
                  <a:cubicBezTo>
                    <a:pt x="190" y="155"/>
                    <a:pt x="340" y="117"/>
                    <a:pt x="533" y="117"/>
                  </a:cubicBezTo>
                  <a:close/>
                  <a:moveTo>
                    <a:pt x="619" y="1"/>
                  </a:moveTo>
                  <a:cubicBezTo>
                    <a:pt x="343" y="1"/>
                    <a:pt x="116" y="54"/>
                    <a:pt x="61" y="219"/>
                  </a:cubicBezTo>
                  <a:cubicBezTo>
                    <a:pt x="1" y="431"/>
                    <a:pt x="192" y="653"/>
                    <a:pt x="394" y="683"/>
                  </a:cubicBezTo>
                  <a:cubicBezTo>
                    <a:pt x="394" y="683"/>
                    <a:pt x="1372" y="1570"/>
                    <a:pt x="1372" y="1580"/>
                  </a:cubicBezTo>
                  <a:cubicBezTo>
                    <a:pt x="2078" y="1963"/>
                    <a:pt x="2521" y="2669"/>
                    <a:pt x="3086" y="3223"/>
                  </a:cubicBezTo>
                  <a:cubicBezTo>
                    <a:pt x="3681" y="3748"/>
                    <a:pt x="4316" y="4232"/>
                    <a:pt x="4880" y="4796"/>
                  </a:cubicBezTo>
                  <a:cubicBezTo>
                    <a:pt x="5435" y="5361"/>
                    <a:pt x="6009" y="5915"/>
                    <a:pt x="6614" y="6429"/>
                  </a:cubicBezTo>
                  <a:cubicBezTo>
                    <a:pt x="7219" y="6964"/>
                    <a:pt x="7804" y="7488"/>
                    <a:pt x="8328" y="8083"/>
                  </a:cubicBezTo>
                  <a:cubicBezTo>
                    <a:pt x="9427" y="9252"/>
                    <a:pt x="10687" y="10260"/>
                    <a:pt x="12008" y="11147"/>
                  </a:cubicBezTo>
                  <a:cubicBezTo>
                    <a:pt x="12350" y="11359"/>
                    <a:pt x="12693" y="11571"/>
                    <a:pt x="13016" y="11793"/>
                  </a:cubicBezTo>
                  <a:cubicBezTo>
                    <a:pt x="13348" y="12014"/>
                    <a:pt x="13691" y="12226"/>
                    <a:pt x="14074" y="12397"/>
                  </a:cubicBezTo>
                  <a:cubicBezTo>
                    <a:pt x="14239" y="12455"/>
                    <a:pt x="14416" y="12519"/>
                    <a:pt x="14602" y="12519"/>
                  </a:cubicBezTo>
                  <a:cubicBezTo>
                    <a:pt x="14644" y="12519"/>
                    <a:pt x="14687" y="12516"/>
                    <a:pt x="14730" y="12508"/>
                  </a:cubicBezTo>
                  <a:cubicBezTo>
                    <a:pt x="15103" y="12448"/>
                    <a:pt x="15123" y="12115"/>
                    <a:pt x="15022" y="11853"/>
                  </a:cubicBezTo>
                  <a:cubicBezTo>
                    <a:pt x="14881" y="11450"/>
                    <a:pt x="14659" y="11107"/>
                    <a:pt x="14427" y="10764"/>
                  </a:cubicBezTo>
                  <a:cubicBezTo>
                    <a:pt x="13540" y="9454"/>
                    <a:pt x="12613" y="8143"/>
                    <a:pt x="11594" y="6913"/>
                  </a:cubicBezTo>
                  <a:cubicBezTo>
                    <a:pt x="10092" y="5048"/>
                    <a:pt x="8247" y="3435"/>
                    <a:pt x="6150" y="2235"/>
                  </a:cubicBezTo>
                  <a:cubicBezTo>
                    <a:pt x="5475" y="1822"/>
                    <a:pt x="4769" y="1439"/>
                    <a:pt x="4064" y="1076"/>
                  </a:cubicBezTo>
                  <a:cubicBezTo>
                    <a:pt x="3358" y="703"/>
                    <a:pt x="2612" y="350"/>
                    <a:pt x="1826" y="169"/>
                  </a:cubicBezTo>
                  <a:cubicBezTo>
                    <a:pt x="1610" y="132"/>
                    <a:pt x="1053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5" name="Google Shape;1025;p33"/>
          <p:cNvSpPr/>
          <p:nvPr/>
        </p:nvSpPr>
        <p:spPr>
          <a:xfrm>
            <a:off x="158527" y="3368196"/>
            <a:ext cx="554701" cy="1518466"/>
          </a:xfrm>
          <a:custGeom>
            <a:rect b="b" l="l" r="r" t="t"/>
            <a:pathLst>
              <a:path extrusionOk="0" h="7676" w="2804">
                <a:moveTo>
                  <a:pt x="1422" y="1"/>
                </a:moveTo>
                <a:cubicBezTo>
                  <a:pt x="1350" y="1"/>
                  <a:pt x="1288" y="49"/>
                  <a:pt x="1251" y="123"/>
                </a:cubicBezTo>
                <a:cubicBezTo>
                  <a:pt x="1211" y="184"/>
                  <a:pt x="1211" y="274"/>
                  <a:pt x="1211" y="345"/>
                </a:cubicBezTo>
                <a:cubicBezTo>
                  <a:pt x="1221" y="1030"/>
                  <a:pt x="1241" y="1736"/>
                  <a:pt x="1301" y="2401"/>
                </a:cubicBezTo>
                <a:cubicBezTo>
                  <a:pt x="1271" y="2351"/>
                  <a:pt x="1211" y="2280"/>
                  <a:pt x="1160" y="2250"/>
                </a:cubicBezTo>
                <a:cubicBezTo>
                  <a:pt x="1135" y="2225"/>
                  <a:pt x="1103" y="2214"/>
                  <a:pt x="1069" y="2214"/>
                </a:cubicBezTo>
                <a:cubicBezTo>
                  <a:pt x="1007" y="2214"/>
                  <a:pt x="941" y="2252"/>
                  <a:pt x="908" y="2311"/>
                </a:cubicBezTo>
                <a:cubicBezTo>
                  <a:pt x="858" y="2381"/>
                  <a:pt x="858" y="2492"/>
                  <a:pt x="878" y="2593"/>
                </a:cubicBezTo>
                <a:cubicBezTo>
                  <a:pt x="878" y="2684"/>
                  <a:pt x="888" y="2795"/>
                  <a:pt x="908" y="2885"/>
                </a:cubicBezTo>
                <a:cubicBezTo>
                  <a:pt x="918" y="2905"/>
                  <a:pt x="918" y="2926"/>
                  <a:pt x="908" y="2936"/>
                </a:cubicBezTo>
                <a:cubicBezTo>
                  <a:pt x="898" y="2956"/>
                  <a:pt x="878" y="2956"/>
                  <a:pt x="848" y="2966"/>
                </a:cubicBezTo>
                <a:cubicBezTo>
                  <a:pt x="737" y="2986"/>
                  <a:pt x="717" y="3137"/>
                  <a:pt x="737" y="3258"/>
                </a:cubicBezTo>
                <a:cubicBezTo>
                  <a:pt x="777" y="3631"/>
                  <a:pt x="807" y="4055"/>
                  <a:pt x="939" y="4408"/>
                </a:cubicBezTo>
                <a:cubicBezTo>
                  <a:pt x="697" y="4004"/>
                  <a:pt x="596" y="3551"/>
                  <a:pt x="445" y="3107"/>
                </a:cubicBezTo>
                <a:cubicBezTo>
                  <a:pt x="394" y="2956"/>
                  <a:pt x="283" y="2795"/>
                  <a:pt x="122" y="2744"/>
                </a:cubicBezTo>
                <a:cubicBezTo>
                  <a:pt x="1" y="2865"/>
                  <a:pt x="21" y="3057"/>
                  <a:pt x="51" y="3218"/>
                </a:cubicBezTo>
                <a:cubicBezTo>
                  <a:pt x="142" y="3672"/>
                  <a:pt x="324" y="4115"/>
                  <a:pt x="505" y="4539"/>
                </a:cubicBezTo>
                <a:cubicBezTo>
                  <a:pt x="626" y="4791"/>
                  <a:pt x="747" y="5033"/>
                  <a:pt x="918" y="5234"/>
                </a:cubicBezTo>
                <a:cubicBezTo>
                  <a:pt x="1100" y="5436"/>
                  <a:pt x="1352" y="5587"/>
                  <a:pt x="1614" y="5597"/>
                </a:cubicBezTo>
                <a:cubicBezTo>
                  <a:pt x="1634" y="6273"/>
                  <a:pt x="1705" y="6908"/>
                  <a:pt x="1745" y="7583"/>
                </a:cubicBezTo>
                <a:cubicBezTo>
                  <a:pt x="1793" y="7632"/>
                  <a:pt x="1894" y="7675"/>
                  <a:pt x="1978" y="7675"/>
                </a:cubicBezTo>
                <a:cubicBezTo>
                  <a:pt x="2017" y="7675"/>
                  <a:pt x="2052" y="7666"/>
                  <a:pt x="2078" y="7644"/>
                </a:cubicBezTo>
                <a:cubicBezTo>
                  <a:pt x="2148" y="7593"/>
                  <a:pt x="2148" y="7513"/>
                  <a:pt x="2148" y="7442"/>
                </a:cubicBezTo>
                <a:cubicBezTo>
                  <a:pt x="2148" y="6757"/>
                  <a:pt x="2158" y="6091"/>
                  <a:pt x="2179" y="5416"/>
                </a:cubicBezTo>
                <a:cubicBezTo>
                  <a:pt x="2299" y="5385"/>
                  <a:pt x="2400" y="5345"/>
                  <a:pt x="2481" y="5275"/>
                </a:cubicBezTo>
                <a:cubicBezTo>
                  <a:pt x="2612" y="5164"/>
                  <a:pt x="2662" y="4972"/>
                  <a:pt x="2683" y="4811"/>
                </a:cubicBezTo>
                <a:cubicBezTo>
                  <a:pt x="2783" y="4226"/>
                  <a:pt x="2804" y="3652"/>
                  <a:pt x="2733" y="3067"/>
                </a:cubicBezTo>
                <a:cubicBezTo>
                  <a:pt x="2733" y="2996"/>
                  <a:pt x="2723" y="2926"/>
                  <a:pt x="2683" y="2875"/>
                </a:cubicBezTo>
                <a:cubicBezTo>
                  <a:pt x="2651" y="2843"/>
                  <a:pt x="2611" y="2824"/>
                  <a:pt x="2573" y="2824"/>
                </a:cubicBezTo>
                <a:cubicBezTo>
                  <a:pt x="2551" y="2824"/>
                  <a:pt x="2530" y="2830"/>
                  <a:pt x="2511" y="2845"/>
                </a:cubicBezTo>
                <a:cubicBezTo>
                  <a:pt x="2471" y="2865"/>
                  <a:pt x="2461" y="2905"/>
                  <a:pt x="2451" y="2946"/>
                </a:cubicBezTo>
                <a:cubicBezTo>
                  <a:pt x="2370" y="3208"/>
                  <a:pt x="2380" y="3480"/>
                  <a:pt x="2380" y="3762"/>
                </a:cubicBezTo>
                <a:cubicBezTo>
                  <a:pt x="2380" y="4166"/>
                  <a:pt x="2320" y="4609"/>
                  <a:pt x="2259" y="5012"/>
                </a:cubicBezTo>
                <a:cubicBezTo>
                  <a:pt x="2259" y="4085"/>
                  <a:pt x="2249" y="3178"/>
                  <a:pt x="2219" y="2260"/>
                </a:cubicBezTo>
                <a:cubicBezTo>
                  <a:pt x="2219" y="2190"/>
                  <a:pt x="2209" y="2099"/>
                  <a:pt x="2168" y="2038"/>
                </a:cubicBezTo>
                <a:cubicBezTo>
                  <a:pt x="2139" y="1986"/>
                  <a:pt x="2076" y="1956"/>
                  <a:pt x="2021" y="1956"/>
                </a:cubicBezTo>
                <a:cubicBezTo>
                  <a:pt x="2001" y="1956"/>
                  <a:pt x="1983" y="1960"/>
                  <a:pt x="1967" y="1968"/>
                </a:cubicBezTo>
                <a:cubicBezTo>
                  <a:pt x="1896" y="2008"/>
                  <a:pt x="1896" y="2109"/>
                  <a:pt x="1896" y="2190"/>
                </a:cubicBezTo>
                <a:cubicBezTo>
                  <a:pt x="1906" y="2744"/>
                  <a:pt x="1856" y="3319"/>
                  <a:pt x="1866" y="3873"/>
                </a:cubicBezTo>
                <a:cubicBezTo>
                  <a:pt x="1765" y="2674"/>
                  <a:pt x="1674" y="1464"/>
                  <a:pt x="1574" y="274"/>
                </a:cubicBezTo>
                <a:cubicBezTo>
                  <a:pt x="1574" y="173"/>
                  <a:pt x="1543" y="32"/>
                  <a:pt x="1443" y="2"/>
                </a:cubicBezTo>
                <a:cubicBezTo>
                  <a:pt x="1436" y="1"/>
                  <a:pt x="1429" y="1"/>
                  <a:pt x="1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000000" dist="3810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lfa Slab One"/>
              <a:buNone/>
              <a:defRPr sz="2800">
                <a:solidFill>
                  <a:schemeClr val="lt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00" name="Google Shape;100;p5"/>
          <p:cNvSpPr txBox="1"/>
          <p:nvPr>
            <p:ph idx="1" type="subTitle"/>
          </p:nvPr>
        </p:nvSpPr>
        <p:spPr>
          <a:xfrm>
            <a:off x="1397645" y="2786275"/>
            <a:ext cx="2735700" cy="1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"/>
          <p:cNvSpPr txBox="1"/>
          <p:nvPr>
            <p:ph idx="2" type="subTitle"/>
          </p:nvPr>
        </p:nvSpPr>
        <p:spPr>
          <a:xfrm>
            <a:off x="1397645" y="2467700"/>
            <a:ext cx="27357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3" type="subTitle"/>
          </p:nvPr>
        </p:nvSpPr>
        <p:spPr>
          <a:xfrm>
            <a:off x="5010655" y="2786275"/>
            <a:ext cx="2735700" cy="1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"/>
          <p:cNvSpPr txBox="1"/>
          <p:nvPr>
            <p:ph idx="4" type="subTitle"/>
          </p:nvPr>
        </p:nvSpPr>
        <p:spPr>
          <a:xfrm>
            <a:off x="5010655" y="2467700"/>
            <a:ext cx="27357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" name="Google Shape;104;p5"/>
          <p:cNvSpPr/>
          <p:nvPr/>
        </p:nvSpPr>
        <p:spPr>
          <a:xfrm>
            <a:off x="-315175" y="3607188"/>
            <a:ext cx="1414086" cy="1244565"/>
          </a:xfrm>
          <a:custGeom>
            <a:rect b="b" l="l" r="r" t="t"/>
            <a:pathLst>
              <a:path extrusionOk="0" h="12077" w="13722">
                <a:moveTo>
                  <a:pt x="6864" y="0"/>
                </a:moveTo>
                <a:cubicBezTo>
                  <a:pt x="4521" y="0"/>
                  <a:pt x="2291" y="1373"/>
                  <a:pt x="1311" y="3664"/>
                </a:cubicBezTo>
                <a:cubicBezTo>
                  <a:pt x="1" y="6728"/>
                  <a:pt x="1412" y="10277"/>
                  <a:pt x="4477" y="11588"/>
                </a:cubicBezTo>
                <a:cubicBezTo>
                  <a:pt x="5253" y="11920"/>
                  <a:pt x="6060" y="12077"/>
                  <a:pt x="6855" y="12077"/>
                </a:cubicBezTo>
                <a:cubicBezTo>
                  <a:pt x="9196" y="12077"/>
                  <a:pt x="11425" y="10710"/>
                  <a:pt x="12411" y="8422"/>
                </a:cubicBezTo>
                <a:cubicBezTo>
                  <a:pt x="13721" y="5357"/>
                  <a:pt x="12300" y="1809"/>
                  <a:pt x="9235" y="488"/>
                </a:cubicBezTo>
                <a:cubicBezTo>
                  <a:pt x="8461" y="157"/>
                  <a:pt x="7656" y="0"/>
                  <a:pt x="6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 flipH="1">
            <a:off x="-32349" y="4443133"/>
            <a:ext cx="9324702" cy="2221959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 flipH="1">
            <a:off x="-32349" y="4671083"/>
            <a:ext cx="9324702" cy="2221959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8564049" y="3146990"/>
            <a:ext cx="655824" cy="2049287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9" name="Google Shape;109;p6"/>
          <p:cNvGrpSpPr/>
          <p:nvPr/>
        </p:nvGrpSpPr>
        <p:grpSpPr>
          <a:xfrm flipH="1" rot="5400000">
            <a:off x="8376987" y="4143210"/>
            <a:ext cx="1295690" cy="1507687"/>
            <a:chOff x="2946125" y="1693175"/>
            <a:chExt cx="487725" cy="567525"/>
          </a:xfrm>
        </p:grpSpPr>
        <p:sp>
          <p:nvSpPr>
            <p:cNvPr id="110" name="Google Shape;110;p6"/>
            <p:cNvSpPr/>
            <p:nvPr/>
          </p:nvSpPr>
          <p:spPr>
            <a:xfrm>
              <a:off x="3143725" y="1726850"/>
              <a:ext cx="281050" cy="298200"/>
            </a:xfrm>
            <a:custGeom>
              <a:rect b="b" l="l" r="r" t="t"/>
              <a:pathLst>
                <a:path extrusionOk="0" h="11928" w="11242">
                  <a:moveTo>
                    <a:pt x="4908" y="1"/>
                  </a:moveTo>
                  <a:cubicBezTo>
                    <a:pt x="4363" y="1"/>
                    <a:pt x="3817" y="303"/>
                    <a:pt x="3297" y="677"/>
                  </a:cubicBezTo>
                  <a:cubicBezTo>
                    <a:pt x="2763" y="1070"/>
                    <a:pt x="2229" y="1493"/>
                    <a:pt x="1614" y="1755"/>
                  </a:cubicBezTo>
                  <a:cubicBezTo>
                    <a:pt x="1099" y="1987"/>
                    <a:pt x="525" y="2078"/>
                    <a:pt x="1" y="2340"/>
                  </a:cubicBezTo>
                  <a:lnTo>
                    <a:pt x="7874" y="11927"/>
                  </a:lnTo>
                  <a:cubicBezTo>
                    <a:pt x="8267" y="11575"/>
                    <a:pt x="8771" y="11363"/>
                    <a:pt x="9175" y="11010"/>
                  </a:cubicBezTo>
                  <a:cubicBezTo>
                    <a:pt x="9638" y="10607"/>
                    <a:pt x="10082" y="10214"/>
                    <a:pt x="10435" y="9689"/>
                  </a:cubicBezTo>
                  <a:cubicBezTo>
                    <a:pt x="10858" y="9064"/>
                    <a:pt x="11151" y="8550"/>
                    <a:pt x="11191" y="7784"/>
                  </a:cubicBezTo>
                  <a:cubicBezTo>
                    <a:pt x="11241" y="6937"/>
                    <a:pt x="10646" y="6534"/>
                    <a:pt x="10132" y="5949"/>
                  </a:cubicBezTo>
                  <a:cubicBezTo>
                    <a:pt x="8610" y="4246"/>
                    <a:pt x="7652" y="1997"/>
                    <a:pt x="5959" y="445"/>
                  </a:cubicBezTo>
                  <a:cubicBezTo>
                    <a:pt x="5614" y="128"/>
                    <a:pt x="5261" y="1"/>
                    <a:pt x="4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2949400" y="1705200"/>
              <a:ext cx="464275" cy="550700"/>
            </a:xfrm>
            <a:custGeom>
              <a:rect b="b" l="l" r="r" t="t"/>
              <a:pathLst>
                <a:path extrusionOk="0" h="22028" w="18571">
                  <a:moveTo>
                    <a:pt x="1" y="0"/>
                  </a:moveTo>
                  <a:cubicBezTo>
                    <a:pt x="1029" y="797"/>
                    <a:pt x="1947" y="1956"/>
                    <a:pt x="2804" y="2954"/>
                  </a:cubicBezTo>
                  <a:cubicBezTo>
                    <a:pt x="4064" y="4386"/>
                    <a:pt x="5425" y="5726"/>
                    <a:pt x="6725" y="7118"/>
                  </a:cubicBezTo>
                  <a:cubicBezTo>
                    <a:pt x="9649" y="10283"/>
                    <a:pt x="12270" y="13852"/>
                    <a:pt x="14720" y="17401"/>
                  </a:cubicBezTo>
                  <a:cubicBezTo>
                    <a:pt x="15526" y="18580"/>
                    <a:pt x="16383" y="19750"/>
                    <a:pt x="17250" y="20889"/>
                  </a:cubicBezTo>
                  <a:cubicBezTo>
                    <a:pt x="17552" y="21272"/>
                    <a:pt x="17855" y="21685"/>
                    <a:pt x="18208" y="22028"/>
                  </a:cubicBezTo>
                  <a:cubicBezTo>
                    <a:pt x="18571" y="21927"/>
                    <a:pt x="18430" y="21201"/>
                    <a:pt x="18409" y="20909"/>
                  </a:cubicBezTo>
                  <a:cubicBezTo>
                    <a:pt x="18309" y="19760"/>
                    <a:pt x="18057" y="18631"/>
                    <a:pt x="17673" y="17532"/>
                  </a:cubicBezTo>
                  <a:cubicBezTo>
                    <a:pt x="16716" y="14749"/>
                    <a:pt x="15395" y="12249"/>
                    <a:pt x="13681" y="9860"/>
                  </a:cubicBezTo>
                  <a:cubicBezTo>
                    <a:pt x="12008" y="7511"/>
                    <a:pt x="9639" y="5676"/>
                    <a:pt x="7290" y="4033"/>
                  </a:cubicBezTo>
                  <a:cubicBezTo>
                    <a:pt x="5868" y="3045"/>
                    <a:pt x="4336" y="2349"/>
                    <a:pt x="2834" y="1482"/>
                  </a:cubicBezTo>
                  <a:cubicBezTo>
                    <a:pt x="2219" y="1139"/>
                    <a:pt x="908" y="63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2946900" y="1694600"/>
              <a:ext cx="376800" cy="307975"/>
            </a:xfrm>
            <a:custGeom>
              <a:rect b="b" l="l" r="r" t="t"/>
              <a:pathLst>
                <a:path extrusionOk="0" h="12319" w="15072">
                  <a:moveTo>
                    <a:pt x="488" y="1"/>
                  </a:moveTo>
                  <a:cubicBezTo>
                    <a:pt x="317" y="1"/>
                    <a:pt x="131" y="28"/>
                    <a:pt x="71" y="162"/>
                  </a:cubicBezTo>
                  <a:cubicBezTo>
                    <a:pt x="0" y="354"/>
                    <a:pt x="202" y="596"/>
                    <a:pt x="373" y="616"/>
                  </a:cubicBezTo>
                  <a:lnTo>
                    <a:pt x="1361" y="1493"/>
                  </a:lnTo>
                  <a:cubicBezTo>
                    <a:pt x="2097" y="1876"/>
                    <a:pt x="2682" y="2824"/>
                    <a:pt x="3337" y="3348"/>
                  </a:cubicBezTo>
                  <a:cubicBezTo>
                    <a:pt x="3992" y="3882"/>
                    <a:pt x="4637" y="4437"/>
                    <a:pt x="5222" y="5042"/>
                  </a:cubicBezTo>
                  <a:cubicBezTo>
                    <a:pt x="6160" y="6009"/>
                    <a:pt x="7269" y="6786"/>
                    <a:pt x="8186" y="7784"/>
                  </a:cubicBezTo>
                  <a:cubicBezTo>
                    <a:pt x="9557" y="9276"/>
                    <a:pt x="11200" y="10496"/>
                    <a:pt x="12924" y="11554"/>
                  </a:cubicBezTo>
                  <a:cubicBezTo>
                    <a:pt x="13114" y="11670"/>
                    <a:pt x="14033" y="12318"/>
                    <a:pt x="14559" y="12318"/>
                  </a:cubicBezTo>
                  <a:cubicBezTo>
                    <a:pt x="14676" y="12318"/>
                    <a:pt x="14774" y="12286"/>
                    <a:pt x="14840" y="12209"/>
                  </a:cubicBezTo>
                  <a:cubicBezTo>
                    <a:pt x="15072" y="11947"/>
                    <a:pt x="14346" y="10929"/>
                    <a:pt x="14195" y="10707"/>
                  </a:cubicBezTo>
                  <a:cubicBezTo>
                    <a:pt x="12662" y="8520"/>
                    <a:pt x="10948" y="6171"/>
                    <a:pt x="8922" y="4396"/>
                  </a:cubicBezTo>
                  <a:cubicBezTo>
                    <a:pt x="7279" y="2955"/>
                    <a:pt x="5273" y="1815"/>
                    <a:pt x="3347" y="817"/>
                  </a:cubicBezTo>
                  <a:cubicBezTo>
                    <a:pt x="2551" y="404"/>
                    <a:pt x="1623" y="92"/>
                    <a:pt x="716" y="11"/>
                  </a:cubicBezTo>
                  <a:cubicBezTo>
                    <a:pt x="655" y="8"/>
                    <a:pt x="574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143475" y="1723050"/>
              <a:ext cx="290375" cy="306775"/>
            </a:xfrm>
            <a:custGeom>
              <a:rect b="b" l="l" r="r" t="t"/>
              <a:pathLst>
                <a:path extrusionOk="0" h="12271" w="11615">
                  <a:moveTo>
                    <a:pt x="4892" y="319"/>
                  </a:moveTo>
                  <a:cubicBezTo>
                    <a:pt x="5250" y="319"/>
                    <a:pt x="5586" y="474"/>
                    <a:pt x="5858" y="728"/>
                  </a:cubicBezTo>
                  <a:cubicBezTo>
                    <a:pt x="6483" y="1323"/>
                    <a:pt x="7017" y="2028"/>
                    <a:pt x="7521" y="2744"/>
                  </a:cubicBezTo>
                  <a:cubicBezTo>
                    <a:pt x="8277" y="3843"/>
                    <a:pt x="8943" y="5002"/>
                    <a:pt x="9830" y="6021"/>
                  </a:cubicBezTo>
                  <a:cubicBezTo>
                    <a:pt x="10213" y="6525"/>
                    <a:pt x="10818" y="6898"/>
                    <a:pt x="11009" y="7523"/>
                  </a:cubicBezTo>
                  <a:cubicBezTo>
                    <a:pt x="11241" y="8561"/>
                    <a:pt x="10546" y="9599"/>
                    <a:pt x="9880" y="10356"/>
                  </a:cubicBezTo>
                  <a:cubicBezTo>
                    <a:pt x="9588" y="10658"/>
                    <a:pt x="9255" y="10971"/>
                    <a:pt x="8922" y="11233"/>
                  </a:cubicBezTo>
                  <a:cubicBezTo>
                    <a:pt x="8610" y="11462"/>
                    <a:pt x="8239" y="11650"/>
                    <a:pt x="7917" y="11925"/>
                  </a:cubicBezTo>
                  <a:lnTo>
                    <a:pt x="7917" y="11925"/>
                  </a:lnTo>
                  <a:lnTo>
                    <a:pt x="31" y="2492"/>
                  </a:lnTo>
                  <a:cubicBezTo>
                    <a:pt x="857" y="2180"/>
                    <a:pt x="1775" y="2059"/>
                    <a:pt x="2521" y="1544"/>
                  </a:cubicBezTo>
                  <a:cubicBezTo>
                    <a:pt x="3237" y="1091"/>
                    <a:pt x="3912" y="425"/>
                    <a:pt x="4769" y="325"/>
                  </a:cubicBezTo>
                  <a:cubicBezTo>
                    <a:pt x="4810" y="321"/>
                    <a:pt x="4851" y="319"/>
                    <a:pt x="4892" y="319"/>
                  </a:cubicBezTo>
                  <a:close/>
                  <a:moveTo>
                    <a:pt x="4937" y="1"/>
                  </a:moveTo>
                  <a:cubicBezTo>
                    <a:pt x="4426" y="1"/>
                    <a:pt x="3908" y="231"/>
                    <a:pt x="3458" y="567"/>
                  </a:cubicBezTo>
                  <a:cubicBezTo>
                    <a:pt x="2743" y="1081"/>
                    <a:pt x="2097" y="1686"/>
                    <a:pt x="1241" y="1978"/>
                  </a:cubicBezTo>
                  <a:cubicBezTo>
                    <a:pt x="827" y="2139"/>
                    <a:pt x="384" y="2240"/>
                    <a:pt x="1" y="2482"/>
                  </a:cubicBezTo>
                  <a:lnTo>
                    <a:pt x="7793" y="12170"/>
                  </a:lnTo>
                  <a:lnTo>
                    <a:pt x="7874" y="12271"/>
                  </a:lnTo>
                  <a:lnTo>
                    <a:pt x="7975" y="12180"/>
                  </a:lnTo>
                  <a:cubicBezTo>
                    <a:pt x="8368" y="11827"/>
                    <a:pt x="8922" y="11606"/>
                    <a:pt x="9336" y="11223"/>
                  </a:cubicBezTo>
                  <a:lnTo>
                    <a:pt x="9588" y="11001"/>
                  </a:lnTo>
                  <a:cubicBezTo>
                    <a:pt x="10546" y="10154"/>
                    <a:pt x="11614" y="8783"/>
                    <a:pt x="11322" y="7422"/>
                  </a:cubicBezTo>
                  <a:cubicBezTo>
                    <a:pt x="11140" y="6726"/>
                    <a:pt x="10515" y="6323"/>
                    <a:pt x="10102" y="5779"/>
                  </a:cubicBezTo>
                  <a:cubicBezTo>
                    <a:pt x="9548" y="5103"/>
                    <a:pt x="9054" y="4367"/>
                    <a:pt x="8580" y="3621"/>
                  </a:cubicBezTo>
                  <a:cubicBezTo>
                    <a:pt x="7834" y="2502"/>
                    <a:pt x="7078" y="1353"/>
                    <a:pt x="6069" y="466"/>
                  </a:cubicBezTo>
                  <a:cubicBezTo>
                    <a:pt x="5719" y="137"/>
                    <a:pt x="5330" y="1"/>
                    <a:pt x="4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115250" y="1782500"/>
              <a:ext cx="245750" cy="261700"/>
            </a:xfrm>
            <a:custGeom>
              <a:rect b="b" l="l" r="r" t="t"/>
              <a:pathLst>
                <a:path extrusionOk="0" h="10468" w="9830">
                  <a:moveTo>
                    <a:pt x="1042" y="1"/>
                  </a:moveTo>
                  <a:cubicBezTo>
                    <a:pt x="708" y="1"/>
                    <a:pt x="308" y="391"/>
                    <a:pt x="0" y="487"/>
                  </a:cubicBezTo>
                  <a:lnTo>
                    <a:pt x="8852" y="10357"/>
                  </a:lnTo>
                  <a:cubicBezTo>
                    <a:pt x="8892" y="10397"/>
                    <a:pt x="8943" y="10417"/>
                    <a:pt x="8973" y="10468"/>
                  </a:cubicBezTo>
                  <a:cubicBezTo>
                    <a:pt x="9205" y="10367"/>
                    <a:pt x="9416" y="10155"/>
                    <a:pt x="9578" y="9953"/>
                  </a:cubicBezTo>
                  <a:cubicBezTo>
                    <a:pt x="9830" y="9651"/>
                    <a:pt x="9779" y="9580"/>
                    <a:pt x="9648" y="9228"/>
                  </a:cubicBezTo>
                  <a:cubicBezTo>
                    <a:pt x="9356" y="8472"/>
                    <a:pt x="8852" y="7746"/>
                    <a:pt x="8338" y="7131"/>
                  </a:cubicBezTo>
                  <a:cubicBezTo>
                    <a:pt x="7229" y="5800"/>
                    <a:pt x="5898" y="4610"/>
                    <a:pt x="4718" y="3330"/>
                  </a:cubicBezTo>
                  <a:cubicBezTo>
                    <a:pt x="3851" y="2382"/>
                    <a:pt x="2995" y="1425"/>
                    <a:pt x="1986" y="618"/>
                  </a:cubicBezTo>
                  <a:cubicBezTo>
                    <a:pt x="1765" y="457"/>
                    <a:pt x="1361" y="33"/>
                    <a:pt x="1089" y="3"/>
                  </a:cubicBezTo>
                  <a:cubicBezTo>
                    <a:pt x="1074" y="1"/>
                    <a:pt x="1058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14750" y="1780750"/>
              <a:ext cx="248775" cy="268500"/>
            </a:xfrm>
            <a:custGeom>
              <a:rect b="b" l="l" r="r" t="t"/>
              <a:pathLst>
                <a:path extrusionOk="0" h="10740" w="9951">
                  <a:moveTo>
                    <a:pt x="1075" y="103"/>
                  </a:moveTo>
                  <a:cubicBezTo>
                    <a:pt x="1087" y="103"/>
                    <a:pt x="1098" y="103"/>
                    <a:pt x="1109" y="103"/>
                  </a:cubicBezTo>
                  <a:cubicBezTo>
                    <a:pt x="1391" y="184"/>
                    <a:pt x="1623" y="456"/>
                    <a:pt x="1855" y="648"/>
                  </a:cubicBezTo>
                  <a:cubicBezTo>
                    <a:pt x="2279" y="1011"/>
                    <a:pt x="2682" y="1404"/>
                    <a:pt x="3075" y="1807"/>
                  </a:cubicBezTo>
                  <a:cubicBezTo>
                    <a:pt x="3972" y="2725"/>
                    <a:pt x="4789" y="3733"/>
                    <a:pt x="5706" y="4640"/>
                  </a:cubicBezTo>
                  <a:cubicBezTo>
                    <a:pt x="7118" y="6142"/>
                    <a:pt x="8791" y="7513"/>
                    <a:pt x="9577" y="9459"/>
                  </a:cubicBezTo>
                  <a:cubicBezTo>
                    <a:pt x="9628" y="9610"/>
                    <a:pt x="9668" y="9661"/>
                    <a:pt x="9577" y="9782"/>
                  </a:cubicBezTo>
                  <a:cubicBezTo>
                    <a:pt x="9430" y="9993"/>
                    <a:pt x="9224" y="10222"/>
                    <a:pt x="8998" y="10352"/>
                  </a:cubicBezTo>
                  <a:lnTo>
                    <a:pt x="8998" y="10352"/>
                  </a:lnTo>
                  <a:cubicBezTo>
                    <a:pt x="8988" y="10344"/>
                    <a:pt x="8980" y="10336"/>
                    <a:pt x="8973" y="10326"/>
                  </a:cubicBezTo>
                  <a:cubicBezTo>
                    <a:pt x="8872" y="10225"/>
                    <a:pt x="8610" y="9933"/>
                    <a:pt x="8519" y="9832"/>
                  </a:cubicBezTo>
                  <a:cubicBezTo>
                    <a:pt x="5747" y="6797"/>
                    <a:pt x="2793" y="3612"/>
                    <a:pt x="41" y="557"/>
                  </a:cubicBezTo>
                  <a:cubicBezTo>
                    <a:pt x="61" y="557"/>
                    <a:pt x="71" y="557"/>
                    <a:pt x="101" y="537"/>
                  </a:cubicBezTo>
                  <a:lnTo>
                    <a:pt x="151" y="507"/>
                  </a:lnTo>
                  <a:cubicBezTo>
                    <a:pt x="454" y="390"/>
                    <a:pt x="738" y="103"/>
                    <a:pt x="1075" y="103"/>
                  </a:cubicBezTo>
                  <a:close/>
                  <a:moveTo>
                    <a:pt x="1058" y="0"/>
                  </a:moveTo>
                  <a:cubicBezTo>
                    <a:pt x="733" y="0"/>
                    <a:pt x="482" y="294"/>
                    <a:pt x="0" y="547"/>
                  </a:cubicBezTo>
                  <a:cubicBezTo>
                    <a:pt x="2712" y="3612"/>
                    <a:pt x="5595" y="6939"/>
                    <a:pt x="8317" y="10003"/>
                  </a:cubicBezTo>
                  <a:cubicBezTo>
                    <a:pt x="8408" y="10104"/>
                    <a:pt x="8640" y="10386"/>
                    <a:pt x="8731" y="10477"/>
                  </a:cubicBezTo>
                  <a:cubicBezTo>
                    <a:pt x="8761" y="10528"/>
                    <a:pt x="8842" y="10588"/>
                    <a:pt x="8872" y="10618"/>
                  </a:cubicBezTo>
                  <a:lnTo>
                    <a:pt x="8882" y="10739"/>
                  </a:lnTo>
                  <a:lnTo>
                    <a:pt x="9043" y="10669"/>
                  </a:lnTo>
                  <a:cubicBezTo>
                    <a:pt x="9376" y="10507"/>
                    <a:pt x="9598" y="10265"/>
                    <a:pt x="9819" y="9973"/>
                  </a:cubicBezTo>
                  <a:cubicBezTo>
                    <a:pt x="9950" y="9812"/>
                    <a:pt x="9930" y="9550"/>
                    <a:pt x="9850" y="9378"/>
                  </a:cubicBezTo>
                  <a:cubicBezTo>
                    <a:pt x="9588" y="8602"/>
                    <a:pt x="9124" y="7896"/>
                    <a:pt x="8620" y="7251"/>
                  </a:cubicBezTo>
                  <a:cubicBezTo>
                    <a:pt x="7410" y="5719"/>
                    <a:pt x="5948" y="4438"/>
                    <a:pt x="4628" y="3017"/>
                  </a:cubicBezTo>
                  <a:cubicBezTo>
                    <a:pt x="3740" y="2059"/>
                    <a:pt x="2793" y="1162"/>
                    <a:pt x="1775" y="376"/>
                  </a:cubicBezTo>
                  <a:cubicBezTo>
                    <a:pt x="1468" y="102"/>
                    <a:pt x="1250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948900" y="1704950"/>
              <a:ext cx="471575" cy="555750"/>
            </a:xfrm>
            <a:custGeom>
              <a:rect b="b" l="l" r="r" t="t"/>
              <a:pathLst>
                <a:path extrusionOk="0" h="22230" w="18863">
                  <a:moveTo>
                    <a:pt x="359" y="260"/>
                  </a:moveTo>
                  <a:lnTo>
                    <a:pt x="359" y="260"/>
                  </a:lnTo>
                  <a:cubicBezTo>
                    <a:pt x="773" y="523"/>
                    <a:pt x="1228" y="728"/>
                    <a:pt x="1664" y="958"/>
                  </a:cubicBezTo>
                  <a:cubicBezTo>
                    <a:pt x="2239" y="1230"/>
                    <a:pt x="2803" y="1512"/>
                    <a:pt x="3348" y="1835"/>
                  </a:cubicBezTo>
                  <a:cubicBezTo>
                    <a:pt x="4437" y="2460"/>
                    <a:pt x="5586" y="3025"/>
                    <a:pt x="6644" y="3700"/>
                  </a:cubicBezTo>
                  <a:cubicBezTo>
                    <a:pt x="7703" y="4396"/>
                    <a:pt x="8721" y="5172"/>
                    <a:pt x="9709" y="5948"/>
                  </a:cubicBezTo>
                  <a:cubicBezTo>
                    <a:pt x="10687" y="6745"/>
                    <a:pt x="11624" y="7581"/>
                    <a:pt x="12471" y="8529"/>
                  </a:cubicBezTo>
                  <a:cubicBezTo>
                    <a:pt x="14135" y="10424"/>
                    <a:pt x="15425" y="12622"/>
                    <a:pt x="16484" y="14910"/>
                  </a:cubicBezTo>
                  <a:cubicBezTo>
                    <a:pt x="17260" y="16624"/>
                    <a:pt x="17945" y="18399"/>
                    <a:pt x="18197" y="20274"/>
                  </a:cubicBezTo>
                  <a:cubicBezTo>
                    <a:pt x="18216" y="20529"/>
                    <a:pt x="18431" y="21589"/>
                    <a:pt x="18258" y="21852"/>
                  </a:cubicBezTo>
                  <a:lnTo>
                    <a:pt x="18258" y="21852"/>
                  </a:lnTo>
                  <a:cubicBezTo>
                    <a:pt x="17487" y="21030"/>
                    <a:pt x="16843" y="20031"/>
                    <a:pt x="16161" y="19135"/>
                  </a:cubicBezTo>
                  <a:cubicBezTo>
                    <a:pt x="15556" y="18298"/>
                    <a:pt x="14709" y="17048"/>
                    <a:pt x="14115" y="16191"/>
                  </a:cubicBezTo>
                  <a:cubicBezTo>
                    <a:pt x="11413" y="12259"/>
                    <a:pt x="8419" y="8479"/>
                    <a:pt x="5021" y="5132"/>
                  </a:cubicBezTo>
                  <a:cubicBezTo>
                    <a:pt x="3731" y="3871"/>
                    <a:pt x="2571" y="2510"/>
                    <a:pt x="1362" y="1200"/>
                  </a:cubicBezTo>
                  <a:cubicBezTo>
                    <a:pt x="1041" y="880"/>
                    <a:pt x="721" y="541"/>
                    <a:pt x="359" y="260"/>
                  </a:cubicBezTo>
                  <a:close/>
                  <a:moveTo>
                    <a:pt x="1" y="0"/>
                  </a:moveTo>
                  <a:cubicBezTo>
                    <a:pt x="51" y="51"/>
                    <a:pt x="102" y="111"/>
                    <a:pt x="192" y="192"/>
                  </a:cubicBezTo>
                  <a:lnTo>
                    <a:pt x="354" y="343"/>
                  </a:lnTo>
                  <a:cubicBezTo>
                    <a:pt x="1130" y="1049"/>
                    <a:pt x="1785" y="1855"/>
                    <a:pt x="2451" y="2662"/>
                  </a:cubicBezTo>
                  <a:cubicBezTo>
                    <a:pt x="3217" y="3579"/>
                    <a:pt x="4023" y="4466"/>
                    <a:pt x="4840" y="5333"/>
                  </a:cubicBezTo>
                  <a:cubicBezTo>
                    <a:pt x="8600" y="9164"/>
                    <a:pt x="11796" y="13489"/>
                    <a:pt x="14851" y="17895"/>
                  </a:cubicBezTo>
                  <a:cubicBezTo>
                    <a:pt x="15546" y="18882"/>
                    <a:pt x="16252" y="19840"/>
                    <a:pt x="16978" y="20778"/>
                  </a:cubicBezTo>
                  <a:cubicBezTo>
                    <a:pt x="17351" y="21272"/>
                    <a:pt x="17724" y="21786"/>
                    <a:pt x="18197" y="22229"/>
                  </a:cubicBezTo>
                  <a:cubicBezTo>
                    <a:pt x="18863" y="22068"/>
                    <a:pt x="18591" y="21211"/>
                    <a:pt x="18571" y="20717"/>
                  </a:cubicBezTo>
                  <a:cubicBezTo>
                    <a:pt x="18429" y="19286"/>
                    <a:pt x="18016" y="17895"/>
                    <a:pt x="17482" y="16564"/>
                  </a:cubicBezTo>
                  <a:cubicBezTo>
                    <a:pt x="16786" y="14769"/>
                    <a:pt x="15919" y="13066"/>
                    <a:pt x="14901" y="11453"/>
                  </a:cubicBezTo>
                  <a:cubicBezTo>
                    <a:pt x="14215" y="10384"/>
                    <a:pt x="13490" y="9325"/>
                    <a:pt x="12633" y="8398"/>
                  </a:cubicBezTo>
                  <a:cubicBezTo>
                    <a:pt x="10909" y="6533"/>
                    <a:pt x="8852" y="5001"/>
                    <a:pt x="6735" y="3609"/>
                  </a:cubicBezTo>
                  <a:cubicBezTo>
                    <a:pt x="5374" y="2773"/>
                    <a:pt x="3953" y="2077"/>
                    <a:pt x="2561" y="1311"/>
                  </a:cubicBezTo>
                  <a:cubicBezTo>
                    <a:pt x="1775" y="918"/>
                    <a:pt x="958" y="595"/>
                    <a:pt x="233" y="131"/>
                  </a:cubicBezTo>
                  <a:cubicBezTo>
                    <a:pt x="172" y="91"/>
                    <a:pt x="81" y="4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48325" y="1782625"/>
              <a:ext cx="98825" cy="97250"/>
            </a:xfrm>
            <a:custGeom>
              <a:rect b="b" l="l" r="r" t="t"/>
              <a:pathLst>
                <a:path extrusionOk="0" h="3890" w="3953">
                  <a:moveTo>
                    <a:pt x="1280" y="0"/>
                  </a:moveTo>
                  <a:cubicBezTo>
                    <a:pt x="774" y="0"/>
                    <a:pt x="54" y="196"/>
                    <a:pt x="0" y="744"/>
                  </a:cubicBezTo>
                  <a:cubicBezTo>
                    <a:pt x="10" y="1077"/>
                    <a:pt x="222" y="1309"/>
                    <a:pt x="404" y="1541"/>
                  </a:cubicBezTo>
                  <a:cubicBezTo>
                    <a:pt x="958" y="2206"/>
                    <a:pt x="1785" y="2579"/>
                    <a:pt x="2490" y="3033"/>
                  </a:cubicBezTo>
                  <a:cubicBezTo>
                    <a:pt x="2843" y="3255"/>
                    <a:pt x="3236" y="3436"/>
                    <a:pt x="3589" y="3678"/>
                  </a:cubicBezTo>
                  <a:cubicBezTo>
                    <a:pt x="3700" y="3748"/>
                    <a:pt x="3821" y="3849"/>
                    <a:pt x="3952" y="3890"/>
                  </a:cubicBezTo>
                  <a:cubicBezTo>
                    <a:pt x="3700" y="3748"/>
                    <a:pt x="3529" y="3507"/>
                    <a:pt x="3277" y="3375"/>
                  </a:cubicBezTo>
                  <a:cubicBezTo>
                    <a:pt x="2571" y="2892"/>
                    <a:pt x="1835" y="2438"/>
                    <a:pt x="1150" y="1974"/>
                  </a:cubicBezTo>
                  <a:cubicBezTo>
                    <a:pt x="807" y="1722"/>
                    <a:pt x="504" y="1440"/>
                    <a:pt x="273" y="1087"/>
                  </a:cubicBezTo>
                  <a:cubicBezTo>
                    <a:pt x="202" y="976"/>
                    <a:pt x="141" y="855"/>
                    <a:pt x="141" y="734"/>
                  </a:cubicBezTo>
                  <a:cubicBezTo>
                    <a:pt x="192" y="230"/>
                    <a:pt x="1008" y="18"/>
                    <a:pt x="1452" y="8"/>
                  </a:cubicBezTo>
                  <a:cubicBezTo>
                    <a:pt x="1399" y="3"/>
                    <a:pt x="1341" y="0"/>
                    <a:pt x="1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2979900" y="1697625"/>
              <a:ext cx="3800" cy="26500"/>
            </a:xfrm>
            <a:custGeom>
              <a:rect b="b" l="l" r="r" t="t"/>
              <a:pathLst>
                <a:path extrusionOk="0" h="1060" w="152">
                  <a:moveTo>
                    <a:pt x="11" y="1"/>
                  </a:moveTo>
                  <a:lnTo>
                    <a:pt x="11" y="1"/>
                  </a:lnTo>
                  <a:cubicBezTo>
                    <a:pt x="1" y="253"/>
                    <a:pt x="1" y="555"/>
                    <a:pt x="21" y="807"/>
                  </a:cubicBezTo>
                  <a:cubicBezTo>
                    <a:pt x="21" y="898"/>
                    <a:pt x="61" y="989"/>
                    <a:pt x="61" y="1059"/>
                  </a:cubicBezTo>
                  <a:lnTo>
                    <a:pt x="152" y="1059"/>
                  </a:lnTo>
                  <a:cubicBezTo>
                    <a:pt x="152" y="959"/>
                    <a:pt x="102" y="888"/>
                    <a:pt x="91" y="797"/>
                  </a:cubicBezTo>
                  <a:cubicBezTo>
                    <a:pt x="51" y="555"/>
                    <a:pt x="11" y="253"/>
                    <a:pt x="1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2996025" y="1701150"/>
              <a:ext cx="3325" cy="30275"/>
            </a:xfrm>
            <a:custGeom>
              <a:rect b="b" l="l" r="r" t="t"/>
              <a:pathLst>
                <a:path extrusionOk="0" h="1211" w="133">
                  <a:moveTo>
                    <a:pt x="21" y="1"/>
                  </a:moveTo>
                  <a:lnTo>
                    <a:pt x="21" y="303"/>
                  </a:lnTo>
                  <a:cubicBezTo>
                    <a:pt x="1" y="606"/>
                    <a:pt x="61" y="918"/>
                    <a:pt x="51" y="1211"/>
                  </a:cubicBezTo>
                  <a:lnTo>
                    <a:pt x="132" y="1211"/>
                  </a:lnTo>
                  <a:cubicBezTo>
                    <a:pt x="132" y="999"/>
                    <a:pt x="82" y="807"/>
                    <a:pt x="61" y="606"/>
                  </a:cubicBezTo>
                  <a:cubicBezTo>
                    <a:pt x="51" y="434"/>
                    <a:pt x="31" y="182"/>
                    <a:pt x="2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012000" y="1708225"/>
              <a:ext cx="2975" cy="30525"/>
            </a:xfrm>
            <a:custGeom>
              <a:rect b="b" l="l" r="r" t="t"/>
              <a:pathLst>
                <a:path extrusionOk="0" h="1221" w="119">
                  <a:moveTo>
                    <a:pt x="78" y="0"/>
                  </a:moveTo>
                  <a:cubicBezTo>
                    <a:pt x="72" y="18"/>
                    <a:pt x="69" y="36"/>
                    <a:pt x="66" y="53"/>
                  </a:cubicBezTo>
                  <a:lnTo>
                    <a:pt x="66" y="53"/>
                  </a:lnTo>
                  <a:cubicBezTo>
                    <a:pt x="70" y="35"/>
                    <a:pt x="74" y="18"/>
                    <a:pt x="78" y="0"/>
                  </a:cubicBezTo>
                  <a:close/>
                  <a:moveTo>
                    <a:pt x="66" y="53"/>
                  </a:moveTo>
                  <a:lnTo>
                    <a:pt x="66" y="53"/>
                  </a:lnTo>
                  <a:cubicBezTo>
                    <a:pt x="0" y="387"/>
                    <a:pt x="27" y="876"/>
                    <a:pt x="17" y="1220"/>
                  </a:cubicBezTo>
                  <a:lnTo>
                    <a:pt x="118" y="1220"/>
                  </a:lnTo>
                  <a:cubicBezTo>
                    <a:pt x="98" y="1008"/>
                    <a:pt x="68" y="504"/>
                    <a:pt x="68" y="303"/>
                  </a:cubicBezTo>
                  <a:cubicBezTo>
                    <a:pt x="68" y="220"/>
                    <a:pt x="54" y="137"/>
                    <a:pt x="66" y="53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027550" y="1715025"/>
              <a:ext cx="2025" cy="32525"/>
            </a:xfrm>
            <a:custGeom>
              <a:rect b="b" l="l" r="r" t="t"/>
              <a:pathLst>
                <a:path extrusionOk="0" h="1301" w="81">
                  <a:moveTo>
                    <a:pt x="20" y="0"/>
                  </a:moveTo>
                  <a:cubicBezTo>
                    <a:pt x="10" y="434"/>
                    <a:pt x="20" y="867"/>
                    <a:pt x="0" y="1301"/>
                  </a:cubicBezTo>
                  <a:lnTo>
                    <a:pt x="81" y="1301"/>
                  </a:lnTo>
                  <a:cubicBezTo>
                    <a:pt x="81" y="867"/>
                    <a:pt x="30" y="434"/>
                    <a:pt x="20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033325" y="1718550"/>
              <a:ext cx="2300" cy="32025"/>
            </a:xfrm>
            <a:custGeom>
              <a:rect b="b" l="l" r="r" t="t"/>
              <a:pathLst>
                <a:path extrusionOk="0" h="1281" w="92">
                  <a:moveTo>
                    <a:pt x="82" y="1"/>
                  </a:moveTo>
                  <a:lnTo>
                    <a:pt x="82" y="1"/>
                  </a:lnTo>
                  <a:cubicBezTo>
                    <a:pt x="51" y="374"/>
                    <a:pt x="21" y="908"/>
                    <a:pt x="1" y="1281"/>
                  </a:cubicBezTo>
                  <a:lnTo>
                    <a:pt x="92" y="1281"/>
                  </a:lnTo>
                  <a:lnTo>
                    <a:pt x="82" y="646"/>
                  </a:lnTo>
                  <a:cubicBezTo>
                    <a:pt x="72" y="424"/>
                    <a:pt x="92" y="212"/>
                    <a:pt x="82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041400" y="1723350"/>
              <a:ext cx="3050" cy="32775"/>
            </a:xfrm>
            <a:custGeom>
              <a:rect b="b" l="l" r="r" t="t"/>
              <a:pathLst>
                <a:path extrusionOk="0" h="1311" w="122">
                  <a:moveTo>
                    <a:pt x="81" y="0"/>
                  </a:moveTo>
                  <a:cubicBezTo>
                    <a:pt x="1" y="424"/>
                    <a:pt x="71" y="877"/>
                    <a:pt x="31" y="1311"/>
                  </a:cubicBezTo>
                  <a:lnTo>
                    <a:pt x="122" y="1311"/>
                  </a:lnTo>
                  <a:cubicBezTo>
                    <a:pt x="122" y="867"/>
                    <a:pt x="21" y="434"/>
                    <a:pt x="8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051475" y="1727125"/>
              <a:ext cx="2050" cy="33300"/>
            </a:xfrm>
            <a:custGeom>
              <a:rect b="b" l="l" r="r" t="t"/>
              <a:pathLst>
                <a:path extrusionOk="0" h="1332" w="82">
                  <a:moveTo>
                    <a:pt x="71" y="0"/>
                  </a:moveTo>
                  <a:lnTo>
                    <a:pt x="71" y="0"/>
                  </a:lnTo>
                  <a:cubicBezTo>
                    <a:pt x="11" y="212"/>
                    <a:pt x="51" y="434"/>
                    <a:pt x="21" y="666"/>
                  </a:cubicBezTo>
                  <a:lnTo>
                    <a:pt x="1" y="1331"/>
                  </a:lnTo>
                  <a:lnTo>
                    <a:pt x="81" y="1331"/>
                  </a:lnTo>
                  <a:cubicBezTo>
                    <a:pt x="81" y="1089"/>
                    <a:pt x="71" y="555"/>
                    <a:pt x="61" y="323"/>
                  </a:cubicBezTo>
                  <a:cubicBezTo>
                    <a:pt x="61" y="222"/>
                    <a:pt x="51" y="111"/>
                    <a:pt x="7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060550" y="1732925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91" y="444"/>
                    <a:pt x="11" y="857"/>
                    <a:pt x="1" y="1301"/>
                  </a:cubicBezTo>
                  <a:lnTo>
                    <a:pt x="102" y="1301"/>
                  </a:lnTo>
                  <a:cubicBezTo>
                    <a:pt x="71" y="877"/>
                    <a:pt x="112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070650" y="1737700"/>
              <a:ext cx="2525" cy="33050"/>
            </a:xfrm>
            <a:custGeom>
              <a:rect b="b" l="l" r="r" t="t"/>
              <a:pathLst>
                <a:path extrusionOk="0" h="1322" w="101">
                  <a:moveTo>
                    <a:pt x="71" y="1"/>
                  </a:moveTo>
                  <a:cubicBezTo>
                    <a:pt x="71" y="444"/>
                    <a:pt x="10" y="888"/>
                    <a:pt x="0" y="1321"/>
                  </a:cubicBezTo>
                  <a:lnTo>
                    <a:pt x="91" y="1321"/>
                  </a:lnTo>
                  <a:cubicBezTo>
                    <a:pt x="71" y="888"/>
                    <a:pt x="101" y="444"/>
                    <a:pt x="7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078450" y="1743000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81" y="444"/>
                    <a:pt x="11" y="878"/>
                    <a:pt x="1" y="1301"/>
                  </a:cubicBezTo>
                  <a:lnTo>
                    <a:pt x="101" y="1301"/>
                  </a:lnTo>
                  <a:cubicBezTo>
                    <a:pt x="81" y="878"/>
                    <a:pt x="111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090050" y="1750550"/>
              <a:ext cx="2300" cy="31025"/>
            </a:xfrm>
            <a:custGeom>
              <a:rect b="b" l="l" r="r" t="t"/>
              <a:pathLst>
                <a:path extrusionOk="0" h="1241" w="92">
                  <a:moveTo>
                    <a:pt x="81" y="1"/>
                  </a:moveTo>
                  <a:lnTo>
                    <a:pt x="81" y="1"/>
                  </a:lnTo>
                  <a:cubicBezTo>
                    <a:pt x="31" y="404"/>
                    <a:pt x="0" y="838"/>
                    <a:pt x="0" y="1241"/>
                  </a:cubicBezTo>
                  <a:lnTo>
                    <a:pt x="91" y="1241"/>
                  </a:lnTo>
                  <a:cubicBezTo>
                    <a:pt x="71" y="838"/>
                    <a:pt x="71" y="404"/>
                    <a:pt x="8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3098350" y="1755100"/>
              <a:ext cx="2050" cy="31275"/>
            </a:xfrm>
            <a:custGeom>
              <a:rect b="b" l="l" r="r" t="t"/>
              <a:pathLst>
                <a:path extrusionOk="0" h="1251" w="82">
                  <a:moveTo>
                    <a:pt x="82" y="0"/>
                  </a:moveTo>
                  <a:cubicBezTo>
                    <a:pt x="61" y="101"/>
                    <a:pt x="51" y="212"/>
                    <a:pt x="51" y="313"/>
                  </a:cubicBezTo>
                  <a:cubicBezTo>
                    <a:pt x="32" y="508"/>
                    <a:pt x="12" y="1007"/>
                    <a:pt x="2" y="1230"/>
                  </a:cubicBezTo>
                  <a:lnTo>
                    <a:pt x="82" y="1230"/>
                  </a:lnTo>
                  <a:lnTo>
                    <a:pt x="72" y="615"/>
                  </a:lnTo>
                  <a:cubicBezTo>
                    <a:pt x="72" y="444"/>
                    <a:pt x="51" y="172"/>
                    <a:pt x="82" y="0"/>
                  </a:cubicBezTo>
                  <a:close/>
                  <a:moveTo>
                    <a:pt x="1" y="1230"/>
                  </a:moveTo>
                  <a:lnTo>
                    <a:pt x="1" y="1250"/>
                  </a:lnTo>
                  <a:cubicBezTo>
                    <a:pt x="1" y="1244"/>
                    <a:pt x="2" y="1237"/>
                    <a:pt x="2" y="123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3108700" y="1761900"/>
              <a:ext cx="2300" cy="29775"/>
            </a:xfrm>
            <a:custGeom>
              <a:rect b="b" l="l" r="r" t="t"/>
              <a:pathLst>
                <a:path extrusionOk="0" h="1191" w="92">
                  <a:moveTo>
                    <a:pt x="61" y="1"/>
                  </a:moveTo>
                  <a:lnTo>
                    <a:pt x="0" y="1190"/>
                  </a:lnTo>
                  <a:lnTo>
                    <a:pt x="91" y="119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119025" y="1767450"/>
              <a:ext cx="3300" cy="28250"/>
            </a:xfrm>
            <a:custGeom>
              <a:rect b="b" l="l" r="r" t="t"/>
              <a:pathLst>
                <a:path extrusionOk="0" h="1130" w="132">
                  <a:moveTo>
                    <a:pt x="101" y="0"/>
                  </a:moveTo>
                  <a:cubicBezTo>
                    <a:pt x="91" y="373"/>
                    <a:pt x="21" y="756"/>
                    <a:pt x="1" y="1129"/>
                  </a:cubicBezTo>
                  <a:lnTo>
                    <a:pt x="101" y="1129"/>
                  </a:lnTo>
                  <a:cubicBezTo>
                    <a:pt x="91" y="756"/>
                    <a:pt x="132" y="373"/>
                    <a:pt x="10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3126325" y="1769975"/>
              <a:ext cx="2800" cy="22700"/>
            </a:xfrm>
            <a:custGeom>
              <a:rect b="b" l="l" r="r" t="t"/>
              <a:pathLst>
                <a:path extrusionOk="0" h="908" w="112">
                  <a:moveTo>
                    <a:pt x="92" y="0"/>
                  </a:moveTo>
                  <a:lnTo>
                    <a:pt x="92" y="0"/>
                  </a:lnTo>
                  <a:cubicBezTo>
                    <a:pt x="11" y="282"/>
                    <a:pt x="51" y="605"/>
                    <a:pt x="1" y="887"/>
                  </a:cubicBezTo>
                  <a:lnTo>
                    <a:pt x="102" y="907"/>
                  </a:lnTo>
                  <a:cubicBezTo>
                    <a:pt x="112" y="585"/>
                    <a:pt x="41" y="303"/>
                    <a:pt x="92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115000" y="1765175"/>
              <a:ext cx="2300" cy="21950"/>
            </a:xfrm>
            <a:custGeom>
              <a:rect b="b" l="l" r="r" t="t"/>
              <a:pathLst>
                <a:path extrusionOk="0" h="878" w="92">
                  <a:moveTo>
                    <a:pt x="0" y="1"/>
                  </a:moveTo>
                  <a:lnTo>
                    <a:pt x="41" y="87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103400" y="1757375"/>
              <a:ext cx="2550" cy="26975"/>
            </a:xfrm>
            <a:custGeom>
              <a:rect b="b" l="l" r="r" t="t"/>
              <a:pathLst>
                <a:path extrusionOk="0" h="1079" w="102">
                  <a:moveTo>
                    <a:pt x="1" y="0"/>
                  </a:moveTo>
                  <a:lnTo>
                    <a:pt x="51" y="107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094825" y="1752325"/>
              <a:ext cx="2300" cy="24725"/>
            </a:xfrm>
            <a:custGeom>
              <a:rect b="b" l="l" r="r" t="t"/>
              <a:pathLst>
                <a:path extrusionOk="0" h="989" w="92">
                  <a:moveTo>
                    <a:pt x="1" y="0"/>
                  </a:moveTo>
                  <a:lnTo>
                    <a:pt x="31" y="988"/>
                  </a:lnTo>
                  <a:lnTo>
                    <a:pt x="92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083750" y="1745275"/>
              <a:ext cx="2550" cy="29750"/>
            </a:xfrm>
            <a:custGeom>
              <a:rect b="b" l="l" r="r" t="t"/>
              <a:pathLst>
                <a:path extrusionOk="0" h="1190" w="102">
                  <a:moveTo>
                    <a:pt x="0" y="0"/>
                  </a:moveTo>
                  <a:lnTo>
                    <a:pt x="71" y="119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6100" y="1734925"/>
              <a:ext cx="2300" cy="28000"/>
            </a:xfrm>
            <a:custGeom>
              <a:rect b="b" l="l" r="r" t="t"/>
              <a:pathLst>
                <a:path extrusionOk="0" h="1120" w="92">
                  <a:moveTo>
                    <a:pt x="1" y="1"/>
                  </a:moveTo>
                  <a:lnTo>
                    <a:pt x="1" y="112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055775" y="1729150"/>
              <a:ext cx="2550" cy="30750"/>
            </a:xfrm>
            <a:custGeom>
              <a:rect b="b" l="l" r="r" t="t"/>
              <a:pathLst>
                <a:path extrusionOk="0" h="1230" w="102">
                  <a:moveTo>
                    <a:pt x="0" y="0"/>
                  </a:moveTo>
                  <a:lnTo>
                    <a:pt x="41" y="123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046700" y="1722575"/>
              <a:ext cx="2300" cy="29025"/>
            </a:xfrm>
            <a:custGeom>
              <a:rect b="b" l="l" r="r" t="t"/>
              <a:pathLst>
                <a:path extrusionOk="0" h="1161" w="92">
                  <a:moveTo>
                    <a:pt x="0" y="1"/>
                  </a:moveTo>
                  <a:lnTo>
                    <a:pt x="10" y="1160"/>
                  </a:lnTo>
                  <a:lnTo>
                    <a:pt x="91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022000" y="1712250"/>
              <a:ext cx="2550" cy="23225"/>
            </a:xfrm>
            <a:custGeom>
              <a:rect b="b" l="l" r="r" t="t"/>
              <a:pathLst>
                <a:path extrusionOk="0" h="929" w="102">
                  <a:moveTo>
                    <a:pt x="0" y="1"/>
                  </a:moveTo>
                  <a:lnTo>
                    <a:pt x="41" y="9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3016200" y="1708725"/>
              <a:ext cx="2550" cy="27750"/>
            </a:xfrm>
            <a:custGeom>
              <a:rect b="b" l="l" r="r" t="t"/>
              <a:pathLst>
                <a:path extrusionOk="0" h="1110" w="102">
                  <a:moveTo>
                    <a:pt x="0" y="0"/>
                  </a:moveTo>
                  <a:lnTo>
                    <a:pt x="31" y="11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007625" y="1705200"/>
              <a:ext cx="2300" cy="23450"/>
            </a:xfrm>
            <a:custGeom>
              <a:rect b="b" l="l" r="r" t="t"/>
              <a:pathLst>
                <a:path extrusionOk="0" h="938" w="92">
                  <a:moveTo>
                    <a:pt x="1" y="0"/>
                  </a:moveTo>
                  <a:lnTo>
                    <a:pt x="41" y="9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000575" y="1702425"/>
              <a:ext cx="2550" cy="27500"/>
            </a:xfrm>
            <a:custGeom>
              <a:rect b="b" l="l" r="r" t="t"/>
              <a:pathLst>
                <a:path extrusionOk="0" h="1100" w="102">
                  <a:moveTo>
                    <a:pt x="0" y="0"/>
                  </a:moveTo>
                  <a:lnTo>
                    <a:pt x="31" y="1099"/>
                  </a:lnTo>
                  <a:lnTo>
                    <a:pt x="10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2986450" y="1698400"/>
              <a:ext cx="2300" cy="22450"/>
            </a:xfrm>
            <a:custGeom>
              <a:rect b="b" l="l" r="r" t="t"/>
              <a:pathLst>
                <a:path extrusionOk="0" h="898" w="92">
                  <a:moveTo>
                    <a:pt x="1" y="0"/>
                  </a:moveTo>
                  <a:lnTo>
                    <a:pt x="61" y="8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234775" y="1780550"/>
              <a:ext cx="30950" cy="35300"/>
            </a:xfrm>
            <a:custGeom>
              <a:rect b="b" l="l" r="r" t="t"/>
              <a:pathLst>
                <a:path extrusionOk="0" h="1412" w="1238">
                  <a:moveTo>
                    <a:pt x="1224" y="0"/>
                  </a:moveTo>
                  <a:cubicBezTo>
                    <a:pt x="506" y="0"/>
                    <a:pt x="0" y="771"/>
                    <a:pt x="391" y="1412"/>
                  </a:cubicBezTo>
                  <a:cubicBezTo>
                    <a:pt x="341" y="1261"/>
                    <a:pt x="310" y="1099"/>
                    <a:pt x="331" y="948"/>
                  </a:cubicBezTo>
                  <a:cubicBezTo>
                    <a:pt x="361" y="444"/>
                    <a:pt x="764" y="101"/>
                    <a:pt x="1238" y="1"/>
                  </a:cubicBezTo>
                  <a:cubicBezTo>
                    <a:pt x="1233" y="1"/>
                    <a:pt x="1229" y="0"/>
                    <a:pt x="1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233700" y="1789375"/>
              <a:ext cx="7325" cy="4800"/>
            </a:xfrm>
            <a:custGeom>
              <a:rect b="b" l="l" r="r" t="t"/>
              <a:pathLst>
                <a:path extrusionOk="0" h="192" w="293">
                  <a:moveTo>
                    <a:pt x="293" y="0"/>
                  </a:moveTo>
                  <a:lnTo>
                    <a:pt x="293" y="0"/>
                  </a:lnTo>
                  <a:cubicBezTo>
                    <a:pt x="172" y="11"/>
                    <a:pt x="71" y="81"/>
                    <a:pt x="1" y="192"/>
                  </a:cubicBezTo>
                  <a:cubicBezTo>
                    <a:pt x="142" y="172"/>
                    <a:pt x="232" y="111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3229175" y="1797650"/>
              <a:ext cx="9600" cy="7625"/>
            </a:xfrm>
            <a:custGeom>
              <a:rect b="b" l="l" r="r" t="t"/>
              <a:pathLst>
                <a:path extrusionOk="0" h="305" w="384">
                  <a:moveTo>
                    <a:pt x="350" y="0"/>
                  </a:moveTo>
                  <a:cubicBezTo>
                    <a:pt x="189" y="0"/>
                    <a:pt x="28" y="135"/>
                    <a:pt x="0" y="305"/>
                  </a:cubicBezTo>
                  <a:cubicBezTo>
                    <a:pt x="151" y="204"/>
                    <a:pt x="252" y="113"/>
                    <a:pt x="383" y="2"/>
                  </a:cubicBezTo>
                  <a:cubicBezTo>
                    <a:pt x="372" y="1"/>
                    <a:pt x="361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228650" y="1805250"/>
              <a:ext cx="8600" cy="14650"/>
            </a:xfrm>
            <a:custGeom>
              <a:rect b="b" l="l" r="r" t="t"/>
              <a:pathLst>
                <a:path extrusionOk="0" h="586" w="344">
                  <a:moveTo>
                    <a:pt x="344" y="1"/>
                  </a:moveTo>
                  <a:lnTo>
                    <a:pt x="344" y="1"/>
                  </a:lnTo>
                  <a:cubicBezTo>
                    <a:pt x="132" y="101"/>
                    <a:pt x="1" y="353"/>
                    <a:pt x="41" y="585"/>
                  </a:cubicBezTo>
                  <a:cubicBezTo>
                    <a:pt x="142" y="374"/>
                    <a:pt x="233" y="202"/>
                    <a:pt x="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236225" y="1816600"/>
              <a:ext cx="4300" cy="18425"/>
            </a:xfrm>
            <a:custGeom>
              <a:rect b="b" l="l" r="r" t="t"/>
              <a:pathLst>
                <a:path extrusionOk="0" h="737" w="172">
                  <a:moveTo>
                    <a:pt x="172" y="0"/>
                  </a:moveTo>
                  <a:lnTo>
                    <a:pt x="172" y="0"/>
                  </a:lnTo>
                  <a:cubicBezTo>
                    <a:pt x="41" y="202"/>
                    <a:pt x="0" y="434"/>
                    <a:pt x="71" y="666"/>
                  </a:cubicBezTo>
                  <a:cubicBezTo>
                    <a:pt x="81" y="686"/>
                    <a:pt x="91" y="736"/>
                    <a:pt x="131" y="736"/>
                  </a:cubicBezTo>
                  <a:cubicBezTo>
                    <a:pt x="81" y="686"/>
                    <a:pt x="121" y="625"/>
                    <a:pt x="121" y="565"/>
                  </a:cubicBezTo>
                  <a:cubicBezTo>
                    <a:pt x="142" y="373"/>
                    <a:pt x="172" y="182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248825" y="1824150"/>
              <a:ext cx="3550" cy="20700"/>
            </a:xfrm>
            <a:custGeom>
              <a:rect b="b" l="l" r="r" t="t"/>
              <a:pathLst>
                <a:path extrusionOk="0" h="828" w="142">
                  <a:moveTo>
                    <a:pt x="81" y="1"/>
                  </a:moveTo>
                  <a:cubicBezTo>
                    <a:pt x="0" y="212"/>
                    <a:pt x="0" y="424"/>
                    <a:pt x="41" y="626"/>
                  </a:cubicBezTo>
                  <a:cubicBezTo>
                    <a:pt x="51" y="706"/>
                    <a:pt x="71" y="777"/>
                    <a:pt x="132" y="827"/>
                  </a:cubicBezTo>
                  <a:cubicBezTo>
                    <a:pt x="91" y="545"/>
                    <a:pt x="142" y="27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3259650" y="1832975"/>
              <a:ext cx="7350" cy="23200"/>
            </a:xfrm>
            <a:custGeom>
              <a:rect b="b" l="l" r="r" t="t"/>
              <a:pathLst>
                <a:path extrusionOk="0" h="928" w="294">
                  <a:moveTo>
                    <a:pt x="102" y="1"/>
                  </a:moveTo>
                  <a:lnTo>
                    <a:pt x="102" y="1"/>
                  </a:lnTo>
                  <a:cubicBezTo>
                    <a:pt x="1" y="313"/>
                    <a:pt x="72" y="676"/>
                    <a:pt x="293" y="928"/>
                  </a:cubicBezTo>
                  <a:cubicBezTo>
                    <a:pt x="203" y="615"/>
                    <a:pt x="132" y="323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3274025" y="1844575"/>
              <a:ext cx="7325" cy="17650"/>
            </a:xfrm>
            <a:custGeom>
              <a:rect b="b" l="l" r="r" t="t"/>
              <a:pathLst>
                <a:path extrusionOk="0" h="706" w="293">
                  <a:moveTo>
                    <a:pt x="51" y="0"/>
                  </a:moveTo>
                  <a:cubicBezTo>
                    <a:pt x="1" y="252"/>
                    <a:pt x="91" y="545"/>
                    <a:pt x="293" y="706"/>
                  </a:cubicBezTo>
                  <a:cubicBezTo>
                    <a:pt x="202" y="454"/>
                    <a:pt x="132" y="252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291425" y="1855650"/>
              <a:ext cx="6075" cy="13650"/>
            </a:xfrm>
            <a:custGeom>
              <a:rect b="b" l="l" r="r" t="t"/>
              <a:pathLst>
                <a:path extrusionOk="0" h="546" w="243">
                  <a:moveTo>
                    <a:pt x="51" y="1"/>
                  </a:moveTo>
                  <a:cubicBezTo>
                    <a:pt x="0" y="202"/>
                    <a:pt x="81" y="424"/>
                    <a:pt x="242" y="545"/>
                  </a:cubicBezTo>
                  <a:cubicBezTo>
                    <a:pt x="192" y="344"/>
                    <a:pt x="131" y="182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314850" y="1870775"/>
              <a:ext cx="4075" cy="6575"/>
            </a:xfrm>
            <a:custGeom>
              <a:rect b="b" l="l" r="r" t="t"/>
              <a:pathLst>
                <a:path extrusionOk="0" h="263" w="163">
                  <a:moveTo>
                    <a:pt x="31" y="1"/>
                  </a:moveTo>
                  <a:lnTo>
                    <a:pt x="31" y="1"/>
                  </a:lnTo>
                  <a:cubicBezTo>
                    <a:pt x="1" y="112"/>
                    <a:pt x="51" y="222"/>
                    <a:pt x="162" y="263"/>
                  </a:cubicBezTo>
                  <a:cubicBezTo>
                    <a:pt x="162" y="152"/>
                    <a:pt x="122" y="7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327100" y="1879600"/>
              <a:ext cx="3400" cy="2900"/>
            </a:xfrm>
            <a:custGeom>
              <a:rect b="b" l="l" r="r" t="t"/>
              <a:pathLst>
                <a:path extrusionOk="0" h="116" w="136">
                  <a:moveTo>
                    <a:pt x="35" y="1"/>
                  </a:moveTo>
                  <a:lnTo>
                    <a:pt x="35" y="1"/>
                  </a:lnTo>
                  <a:cubicBezTo>
                    <a:pt x="0" y="62"/>
                    <a:pt x="26" y="115"/>
                    <a:pt x="92" y="115"/>
                  </a:cubicBezTo>
                  <a:cubicBezTo>
                    <a:pt x="103" y="115"/>
                    <a:pt x="114" y="114"/>
                    <a:pt x="126" y="111"/>
                  </a:cubicBezTo>
                  <a:cubicBezTo>
                    <a:pt x="136" y="31"/>
                    <a:pt x="116" y="1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994275" y="1735950"/>
              <a:ext cx="395200" cy="472075"/>
            </a:xfrm>
            <a:custGeom>
              <a:rect b="b" l="l" r="r" t="t"/>
              <a:pathLst>
                <a:path extrusionOk="0" h="18883" w="15808">
                  <a:moveTo>
                    <a:pt x="0" y="0"/>
                  </a:moveTo>
                  <a:cubicBezTo>
                    <a:pt x="948" y="484"/>
                    <a:pt x="1855" y="1059"/>
                    <a:pt x="2803" y="1573"/>
                  </a:cubicBezTo>
                  <a:cubicBezTo>
                    <a:pt x="8338" y="4708"/>
                    <a:pt x="13126" y="9608"/>
                    <a:pt x="15072" y="15767"/>
                  </a:cubicBezTo>
                  <a:cubicBezTo>
                    <a:pt x="15405" y="16775"/>
                    <a:pt x="15647" y="17824"/>
                    <a:pt x="15808" y="18882"/>
                  </a:cubicBezTo>
                  <a:cubicBezTo>
                    <a:pt x="15667" y="17824"/>
                    <a:pt x="15425" y="16786"/>
                    <a:pt x="15112" y="15757"/>
                  </a:cubicBezTo>
                  <a:cubicBezTo>
                    <a:pt x="13197" y="9557"/>
                    <a:pt x="8398" y="4648"/>
                    <a:pt x="2813" y="1533"/>
                  </a:cubicBezTo>
                  <a:cubicBezTo>
                    <a:pt x="1865" y="1039"/>
                    <a:pt x="958" y="4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3255125" y="1735325"/>
              <a:ext cx="15150" cy="4425"/>
            </a:xfrm>
            <a:custGeom>
              <a:rect b="b" l="l" r="r" t="t"/>
              <a:pathLst>
                <a:path extrusionOk="0" h="177" w="606">
                  <a:moveTo>
                    <a:pt x="204" y="1"/>
                  </a:moveTo>
                  <a:cubicBezTo>
                    <a:pt x="133" y="1"/>
                    <a:pt x="64" y="15"/>
                    <a:pt x="1" y="45"/>
                  </a:cubicBezTo>
                  <a:cubicBezTo>
                    <a:pt x="222" y="96"/>
                    <a:pt x="394" y="136"/>
                    <a:pt x="605" y="176"/>
                  </a:cubicBezTo>
                  <a:cubicBezTo>
                    <a:pt x="497" y="61"/>
                    <a:pt x="348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3244300" y="1740825"/>
              <a:ext cx="15375" cy="2950"/>
            </a:xfrm>
            <a:custGeom>
              <a:rect b="b" l="l" r="r" t="t"/>
              <a:pathLst>
                <a:path extrusionOk="0" h="118" w="615">
                  <a:moveTo>
                    <a:pt x="267" y="0"/>
                  </a:moveTo>
                  <a:cubicBezTo>
                    <a:pt x="172" y="0"/>
                    <a:pt x="79" y="23"/>
                    <a:pt x="0" y="67"/>
                  </a:cubicBezTo>
                  <a:cubicBezTo>
                    <a:pt x="212" y="98"/>
                    <a:pt x="383" y="118"/>
                    <a:pt x="615" y="118"/>
                  </a:cubicBezTo>
                  <a:cubicBezTo>
                    <a:pt x="513" y="38"/>
                    <a:pt x="388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3231950" y="1746925"/>
              <a:ext cx="16150" cy="2675"/>
            </a:xfrm>
            <a:custGeom>
              <a:rect b="b" l="l" r="r" t="t"/>
              <a:pathLst>
                <a:path extrusionOk="0" h="107" w="646">
                  <a:moveTo>
                    <a:pt x="331" y="1"/>
                  </a:moveTo>
                  <a:cubicBezTo>
                    <a:pt x="217" y="1"/>
                    <a:pt x="103" y="29"/>
                    <a:pt x="0" y="85"/>
                  </a:cubicBezTo>
                  <a:cubicBezTo>
                    <a:pt x="103" y="99"/>
                    <a:pt x="199" y="107"/>
                    <a:pt x="296" y="107"/>
                  </a:cubicBezTo>
                  <a:cubicBezTo>
                    <a:pt x="408" y="107"/>
                    <a:pt x="521" y="97"/>
                    <a:pt x="645" y="75"/>
                  </a:cubicBezTo>
                  <a:cubicBezTo>
                    <a:pt x="547" y="26"/>
                    <a:pt x="439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217325" y="1754525"/>
              <a:ext cx="15900" cy="4125"/>
            </a:xfrm>
            <a:custGeom>
              <a:rect b="b" l="l" r="r" t="t"/>
              <a:pathLst>
                <a:path extrusionOk="0" h="165" w="636">
                  <a:moveTo>
                    <a:pt x="410" y="1"/>
                  </a:moveTo>
                  <a:cubicBezTo>
                    <a:pt x="263" y="1"/>
                    <a:pt x="112" y="53"/>
                    <a:pt x="0" y="165"/>
                  </a:cubicBezTo>
                  <a:cubicBezTo>
                    <a:pt x="232" y="124"/>
                    <a:pt x="424" y="94"/>
                    <a:pt x="635" y="44"/>
                  </a:cubicBezTo>
                  <a:cubicBezTo>
                    <a:pt x="565" y="16"/>
                    <a:pt x="488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210525" y="1764100"/>
              <a:ext cx="5050" cy="2800"/>
            </a:xfrm>
            <a:custGeom>
              <a:rect b="b" l="l" r="r" t="t"/>
              <a:pathLst>
                <a:path extrusionOk="0" h="112" w="202">
                  <a:moveTo>
                    <a:pt x="130" y="0"/>
                  </a:moveTo>
                  <a:cubicBezTo>
                    <a:pt x="73" y="0"/>
                    <a:pt x="29" y="29"/>
                    <a:pt x="0" y="94"/>
                  </a:cubicBezTo>
                  <a:cubicBezTo>
                    <a:pt x="27" y="106"/>
                    <a:pt x="51" y="112"/>
                    <a:pt x="74" y="112"/>
                  </a:cubicBezTo>
                  <a:cubicBezTo>
                    <a:pt x="129" y="112"/>
                    <a:pt x="173" y="78"/>
                    <a:pt x="202" y="13"/>
                  </a:cubicBezTo>
                  <a:cubicBezTo>
                    <a:pt x="176" y="5"/>
                    <a:pt x="152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189350" y="1771950"/>
              <a:ext cx="12875" cy="5600"/>
            </a:xfrm>
            <a:custGeom>
              <a:rect b="b" l="l" r="r" t="t"/>
              <a:pathLst>
                <a:path extrusionOk="0" h="224" w="515">
                  <a:moveTo>
                    <a:pt x="481" y="1"/>
                  </a:moveTo>
                  <a:cubicBezTo>
                    <a:pt x="293" y="1"/>
                    <a:pt x="124" y="81"/>
                    <a:pt x="0" y="224"/>
                  </a:cubicBezTo>
                  <a:cubicBezTo>
                    <a:pt x="192" y="183"/>
                    <a:pt x="353" y="113"/>
                    <a:pt x="514" y="2"/>
                  </a:cubicBezTo>
                  <a:cubicBezTo>
                    <a:pt x="503" y="1"/>
                    <a:pt x="492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170700" y="1781300"/>
              <a:ext cx="10600" cy="2575"/>
            </a:xfrm>
            <a:custGeom>
              <a:rect b="b" l="l" r="r" t="t"/>
              <a:pathLst>
                <a:path extrusionOk="0" h="103" w="424">
                  <a:moveTo>
                    <a:pt x="424" y="1"/>
                  </a:moveTo>
                  <a:cubicBezTo>
                    <a:pt x="252" y="1"/>
                    <a:pt x="141" y="11"/>
                    <a:pt x="0" y="61"/>
                  </a:cubicBezTo>
                  <a:cubicBezTo>
                    <a:pt x="51" y="89"/>
                    <a:pt x="111" y="102"/>
                    <a:pt x="172" y="102"/>
                  </a:cubicBezTo>
                  <a:cubicBezTo>
                    <a:pt x="267" y="102"/>
                    <a:pt x="362" y="69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274775" y="1735950"/>
              <a:ext cx="6575" cy="8325"/>
            </a:xfrm>
            <a:custGeom>
              <a:rect b="b" l="l" r="r" t="t"/>
              <a:pathLst>
                <a:path extrusionOk="0" h="333" w="263">
                  <a:moveTo>
                    <a:pt x="1" y="0"/>
                  </a:moveTo>
                  <a:lnTo>
                    <a:pt x="1" y="0"/>
                  </a:lnTo>
                  <a:cubicBezTo>
                    <a:pt x="71" y="131"/>
                    <a:pt x="142" y="222"/>
                    <a:pt x="253" y="333"/>
                  </a:cubicBezTo>
                  <a:cubicBezTo>
                    <a:pt x="263" y="172"/>
                    <a:pt x="152" y="2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408350" y="1917900"/>
              <a:ext cx="4825" cy="16675"/>
            </a:xfrm>
            <a:custGeom>
              <a:rect b="b" l="l" r="r" t="t"/>
              <a:pathLst>
                <a:path extrusionOk="0" h="667" w="193">
                  <a:moveTo>
                    <a:pt x="1" y="1"/>
                  </a:moveTo>
                  <a:lnTo>
                    <a:pt x="1" y="1"/>
                  </a:lnTo>
                  <a:cubicBezTo>
                    <a:pt x="51" y="243"/>
                    <a:pt x="61" y="434"/>
                    <a:pt x="61" y="666"/>
                  </a:cubicBezTo>
                  <a:cubicBezTo>
                    <a:pt x="193" y="465"/>
                    <a:pt x="162" y="18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399300" y="1929500"/>
              <a:ext cx="5800" cy="24975"/>
            </a:xfrm>
            <a:custGeom>
              <a:rect b="b" l="l" r="r" t="t"/>
              <a:pathLst>
                <a:path extrusionOk="0" h="999" w="232">
                  <a:moveTo>
                    <a:pt x="161" y="1"/>
                  </a:moveTo>
                  <a:lnTo>
                    <a:pt x="161" y="1"/>
                  </a:lnTo>
                  <a:cubicBezTo>
                    <a:pt x="111" y="353"/>
                    <a:pt x="61" y="676"/>
                    <a:pt x="0" y="999"/>
                  </a:cubicBezTo>
                  <a:cubicBezTo>
                    <a:pt x="171" y="706"/>
                    <a:pt x="232" y="343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388450" y="1948150"/>
              <a:ext cx="5075" cy="26000"/>
            </a:xfrm>
            <a:custGeom>
              <a:rect b="b" l="l" r="r" t="t"/>
              <a:pathLst>
                <a:path extrusionOk="0" h="1040" w="203">
                  <a:moveTo>
                    <a:pt x="111" y="1"/>
                  </a:moveTo>
                  <a:cubicBezTo>
                    <a:pt x="61" y="354"/>
                    <a:pt x="41" y="686"/>
                    <a:pt x="1" y="1039"/>
                  </a:cubicBezTo>
                  <a:cubicBezTo>
                    <a:pt x="162" y="716"/>
                    <a:pt x="202" y="343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381900" y="1957225"/>
              <a:ext cx="3550" cy="21200"/>
            </a:xfrm>
            <a:custGeom>
              <a:rect b="b" l="l" r="r" t="t"/>
              <a:pathLst>
                <a:path extrusionOk="0" h="848" w="142">
                  <a:moveTo>
                    <a:pt x="71" y="1"/>
                  </a:moveTo>
                  <a:cubicBezTo>
                    <a:pt x="11" y="293"/>
                    <a:pt x="0" y="575"/>
                    <a:pt x="41" y="847"/>
                  </a:cubicBezTo>
                  <a:cubicBezTo>
                    <a:pt x="121" y="575"/>
                    <a:pt x="142" y="283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372825" y="1967800"/>
              <a:ext cx="3300" cy="18950"/>
            </a:xfrm>
            <a:custGeom>
              <a:rect b="b" l="l" r="r" t="t"/>
              <a:pathLst>
                <a:path extrusionOk="0" h="758" w="132">
                  <a:moveTo>
                    <a:pt x="81" y="1"/>
                  </a:moveTo>
                  <a:lnTo>
                    <a:pt x="81" y="1"/>
                  </a:lnTo>
                  <a:cubicBezTo>
                    <a:pt x="11" y="233"/>
                    <a:pt x="0" y="485"/>
                    <a:pt x="61" y="757"/>
                  </a:cubicBezTo>
                  <a:cubicBezTo>
                    <a:pt x="132" y="505"/>
                    <a:pt x="132" y="25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363500" y="1980925"/>
              <a:ext cx="3300" cy="12125"/>
            </a:xfrm>
            <a:custGeom>
              <a:rect b="b" l="l" r="r" t="t"/>
              <a:pathLst>
                <a:path extrusionOk="0" h="485" w="132">
                  <a:moveTo>
                    <a:pt x="71" y="0"/>
                  </a:moveTo>
                  <a:cubicBezTo>
                    <a:pt x="0" y="141"/>
                    <a:pt x="0" y="343"/>
                    <a:pt x="51" y="464"/>
                  </a:cubicBezTo>
                  <a:cubicBezTo>
                    <a:pt x="41" y="464"/>
                    <a:pt x="41" y="484"/>
                    <a:pt x="51" y="484"/>
                  </a:cubicBezTo>
                  <a:cubicBezTo>
                    <a:pt x="71" y="484"/>
                    <a:pt x="81" y="464"/>
                    <a:pt x="81" y="464"/>
                  </a:cubicBezTo>
                  <a:cubicBezTo>
                    <a:pt x="132" y="313"/>
                    <a:pt x="132" y="151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355525" y="1987450"/>
              <a:ext cx="3475" cy="2325"/>
            </a:xfrm>
            <a:custGeom>
              <a:rect b="b" l="l" r="r" t="t"/>
              <a:pathLst>
                <a:path extrusionOk="0" h="93" w="139">
                  <a:moveTo>
                    <a:pt x="76" y="1"/>
                  </a:moveTo>
                  <a:cubicBezTo>
                    <a:pt x="6" y="1"/>
                    <a:pt x="1" y="83"/>
                    <a:pt x="67" y="92"/>
                  </a:cubicBezTo>
                  <a:cubicBezTo>
                    <a:pt x="138" y="52"/>
                    <a:pt x="118" y="62"/>
                    <a:pt x="88" y="1"/>
                  </a:cubicBezTo>
                  <a:cubicBezTo>
                    <a:pt x="83" y="1"/>
                    <a:pt x="7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250850" y="1794675"/>
              <a:ext cx="15650" cy="12375"/>
            </a:xfrm>
            <a:custGeom>
              <a:rect b="b" l="l" r="r" t="t"/>
              <a:pathLst>
                <a:path extrusionOk="0" h="495" w="626">
                  <a:moveTo>
                    <a:pt x="625" y="0"/>
                  </a:moveTo>
                  <a:lnTo>
                    <a:pt x="625" y="0"/>
                  </a:lnTo>
                  <a:cubicBezTo>
                    <a:pt x="373" y="51"/>
                    <a:pt x="141" y="222"/>
                    <a:pt x="0" y="454"/>
                  </a:cubicBezTo>
                  <a:lnTo>
                    <a:pt x="91" y="494"/>
                  </a:lnTo>
                  <a:cubicBezTo>
                    <a:pt x="172" y="272"/>
                    <a:pt x="373" y="81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254375" y="1795425"/>
              <a:ext cx="24225" cy="18175"/>
            </a:xfrm>
            <a:custGeom>
              <a:rect b="b" l="l" r="r" t="t"/>
              <a:pathLst>
                <a:path extrusionOk="0" h="727" w="969">
                  <a:moveTo>
                    <a:pt x="968" y="0"/>
                  </a:moveTo>
                  <a:lnTo>
                    <a:pt x="968" y="0"/>
                  </a:lnTo>
                  <a:cubicBezTo>
                    <a:pt x="575" y="61"/>
                    <a:pt x="202" y="313"/>
                    <a:pt x="0" y="676"/>
                  </a:cubicBezTo>
                  <a:lnTo>
                    <a:pt x="71" y="726"/>
                  </a:lnTo>
                  <a:cubicBezTo>
                    <a:pt x="232" y="373"/>
                    <a:pt x="575" y="101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3258650" y="1801475"/>
              <a:ext cx="21450" cy="16900"/>
            </a:xfrm>
            <a:custGeom>
              <a:rect b="b" l="l" r="r" t="t"/>
              <a:pathLst>
                <a:path extrusionOk="0" h="676" w="858">
                  <a:moveTo>
                    <a:pt x="858" y="0"/>
                  </a:moveTo>
                  <a:lnTo>
                    <a:pt x="858" y="0"/>
                  </a:lnTo>
                  <a:cubicBezTo>
                    <a:pt x="515" y="101"/>
                    <a:pt x="202" y="323"/>
                    <a:pt x="1" y="635"/>
                  </a:cubicBezTo>
                  <a:lnTo>
                    <a:pt x="91" y="676"/>
                  </a:lnTo>
                  <a:cubicBezTo>
                    <a:pt x="243" y="373"/>
                    <a:pt x="535" y="121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263950" y="1804250"/>
              <a:ext cx="28500" cy="20425"/>
            </a:xfrm>
            <a:custGeom>
              <a:rect b="b" l="l" r="r" t="t"/>
              <a:pathLst>
                <a:path extrusionOk="0" h="817" w="1140">
                  <a:moveTo>
                    <a:pt x="1140" y="0"/>
                  </a:moveTo>
                  <a:cubicBezTo>
                    <a:pt x="696" y="111"/>
                    <a:pt x="283" y="393"/>
                    <a:pt x="0" y="766"/>
                  </a:cubicBezTo>
                  <a:lnTo>
                    <a:pt x="81" y="817"/>
                  </a:lnTo>
                  <a:cubicBezTo>
                    <a:pt x="323" y="444"/>
                    <a:pt x="696" y="141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271500" y="1814575"/>
              <a:ext cx="20200" cy="16925"/>
            </a:xfrm>
            <a:custGeom>
              <a:rect b="b" l="l" r="r" t="t"/>
              <a:pathLst>
                <a:path extrusionOk="0" h="677" w="808">
                  <a:moveTo>
                    <a:pt x="807" y="1"/>
                  </a:moveTo>
                  <a:cubicBezTo>
                    <a:pt x="475" y="81"/>
                    <a:pt x="162" y="313"/>
                    <a:pt x="1" y="636"/>
                  </a:cubicBezTo>
                  <a:lnTo>
                    <a:pt x="92" y="676"/>
                  </a:lnTo>
                  <a:cubicBezTo>
                    <a:pt x="213" y="363"/>
                    <a:pt x="485" y="11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279575" y="1821125"/>
              <a:ext cx="19425" cy="15650"/>
            </a:xfrm>
            <a:custGeom>
              <a:rect b="b" l="l" r="r" t="t"/>
              <a:pathLst>
                <a:path extrusionOk="0" h="626" w="777">
                  <a:moveTo>
                    <a:pt x="777" y="1"/>
                  </a:moveTo>
                  <a:cubicBezTo>
                    <a:pt x="484" y="132"/>
                    <a:pt x="222" y="323"/>
                    <a:pt x="0" y="555"/>
                  </a:cubicBezTo>
                  <a:lnTo>
                    <a:pt x="71" y="626"/>
                  </a:lnTo>
                  <a:cubicBezTo>
                    <a:pt x="263" y="374"/>
                    <a:pt x="504" y="152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288650" y="1832475"/>
              <a:ext cx="14375" cy="9850"/>
            </a:xfrm>
            <a:custGeom>
              <a:rect b="b" l="l" r="r" t="t"/>
              <a:pathLst>
                <a:path extrusionOk="0" h="394" w="575">
                  <a:moveTo>
                    <a:pt x="575" y="0"/>
                  </a:moveTo>
                  <a:lnTo>
                    <a:pt x="575" y="0"/>
                  </a:lnTo>
                  <a:cubicBezTo>
                    <a:pt x="363" y="51"/>
                    <a:pt x="162" y="172"/>
                    <a:pt x="0" y="333"/>
                  </a:cubicBezTo>
                  <a:lnTo>
                    <a:pt x="61" y="394"/>
                  </a:lnTo>
                  <a:cubicBezTo>
                    <a:pt x="202" y="232"/>
                    <a:pt x="373" y="91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299725" y="1840525"/>
              <a:ext cx="13900" cy="9100"/>
            </a:xfrm>
            <a:custGeom>
              <a:rect b="b" l="l" r="r" t="t"/>
              <a:pathLst>
                <a:path extrusionOk="0" h="364" w="556">
                  <a:moveTo>
                    <a:pt x="555" y="1"/>
                  </a:moveTo>
                  <a:cubicBezTo>
                    <a:pt x="354" y="51"/>
                    <a:pt x="162" y="142"/>
                    <a:pt x="1" y="283"/>
                  </a:cubicBezTo>
                  <a:lnTo>
                    <a:pt x="61" y="364"/>
                  </a:lnTo>
                  <a:cubicBezTo>
                    <a:pt x="203" y="213"/>
                    <a:pt x="364" y="82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311075" y="1848800"/>
              <a:ext cx="19175" cy="8650"/>
            </a:xfrm>
            <a:custGeom>
              <a:rect b="b" l="l" r="r" t="t"/>
              <a:pathLst>
                <a:path extrusionOk="0" h="346" w="767">
                  <a:moveTo>
                    <a:pt x="696" y="0"/>
                  </a:moveTo>
                  <a:cubicBezTo>
                    <a:pt x="439" y="0"/>
                    <a:pt x="195" y="100"/>
                    <a:pt x="1" y="285"/>
                  </a:cubicBezTo>
                  <a:lnTo>
                    <a:pt x="61" y="345"/>
                  </a:lnTo>
                  <a:cubicBezTo>
                    <a:pt x="232" y="144"/>
                    <a:pt x="484" y="23"/>
                    <a:pt x="767" y="3"/>
                  </a:cubicBezTo>
                  <a:cubicBezTo>
                    <a:pt x="743" y="1"/>
                    <a:pt x="719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325200" y="1857675"/>
              <a:ext cx="13375" cy="7075"/>
            </a:xfrm>
            <a:custGeom>
              <a:rect b="b" l="l" r="r" t="t"/>
              <a:pathLst>
                <a:path extrusionOk="0" h="283" w="535">
                  <a:moveTo>
                    <a:pt x="534" y="0"/>
                  </a:moveTo>
                  <a:lnTo>
                    <a:pt x="534" y="0"/>
                  </a:lnTo>
                  <a:cubicBezTo>
                    <a:pt x="353" y="11"/>
                    <a:pt x="161" y="91"/>
                    <a:pt x="0" y="212"/>
                  </a:cubicBezTo>
                  <a:lnTo>
                    <a:pt x="61" y="283"/>
                  </a:lnTo>
                  <a:cubicBezTo>
                    <a:pt x="172" y="142"/>
                    <a:pt x="353" y="41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946125" y="1693175"/>
              <a:ext cx="378075" cy="313000"/>
            </a:xfrm>
            <a:custGeom>
              <a:rect b="b" l="l" r="r" t="t"/>
              <a:pathLst>
                <a:path extrusionOk="0" h="12520" w="15123">
                  <a:moveTo>
                    <a:pt x="533" y="117"/>
                  </a:moveTo>
                  <a:cubicBezTo>
                    <a:pt x="952" y="117"/>
                    <a:pt x="1574" y="295"/>
                    <a:pt x="1795" y="350"/>
                  </a:cubicBezTo>
                  <a:cubicBezTo>
                    <a:pt x="2562" y="562"/>
                    <a:pt x="3257" y="925"/>
                    <a:pt x="3943" y="1318"/>
                  </a:cubicBezTo>
                  <a:cubicBezTo>
                    <a:pt x="6745" y="2820"/>
                    <a:pt x="9316" y="4685"/>
                    <a:pt x="11322" y="7165"/>
                  </a:cubicBezTo>
                  <a:cubicBezTo>
                    <a:pt x="12340" y="8375"/>
                    <a:pt x="13268" y="9655"/>
                    <a:pt x="14195" y="10956"/>
                  </a:cubicBezTo>
                  <a:cubicBezTo>
                    <a:pt x="14407" y="11268"/>
                    <a:pt x="14629" y="11601"/>
                    <a:pt x="14760" y="11954"/>
                  </a:cubicBezTo>
                  <a:cubicBezTo>
                    <a:pt x="14780" y="12045"/>
                    <a:pt x="14810" y="12125"/>
                    <a:pt x="14780" y="12176"/>
                  </a:cubicBezTo>
                  <a:cubicBezTo>
                    <a:pt x="14760" y="12206"/>
                    <a:pt x="14730" y="12216"/>
                    <a:pt x="14679" y="12226"/>
                  </a:cubicBezTo>
                  <a:cubicBezTo>
                    <a:pt x="14655" y="12231"/>
                    <a:pt x="14630" y="12234"/>
                    <a:pt x="14602" y="12234"/>
                  </a:cubicBezTo>
                  <a:cubicBezTo>
                    <a:pt x="14479" y="12234"/>
                    <a:pt x="14324" y="12183"/>
                    <a:pt x="14175" y="12125"/>
                  </a:cubicBezTo>
                  <a:cubicBezTo>
                    <a:pt x="13822" y="11974"/>
                    <a:pt x="13490" y="11772"/>
                    <a:pt x="13157" y="11561"/>
                  </a:cubicBezTo>
                  <a:cubicBezTo>
                    <a:pt x="11473" y="10532"/>
                    <a:pt x="9840" y="9383"/>
                    <a:pt x="8469" y="7941"/>
                  </a:cubicBezTo>
                  <a:cubicBezTo>
                    <a:pt x="7663" y="7044"/>
                    <a:pt x="6705" y="6318"/>
                    <a:pt x="5828" y="5522"/>
                  </a:cubicBezTo>
                  <a:cubicBezTo>
                    <a:pt x="5102" y="4826"/>
                    <a:pt x="4396" y="4131"/>
                    <a:pt x="3610" y="3516"/>
                  </a:cubicBezTo>
                  <a:cubicBezTo>
                    <a:pt x="2783" y="2941"/>
                    <a:pt x="2299" y="1993"/>
                    <a:pt x="1402" y="1520"/>
                  </a:cubicBezTo>
                  <a:lnTo>
                    <a:pt x="1402" y="1520"/>
                  </a:lnTo>
                  <a:cubicBezTo>
                    <a:pt x="1402" y="1520"/>
                    <a:pt x="1402" y="1520"/>
                    <a:pt x="1402" y="1520"/>
                  </a:cubicBezTo>
                  <a:cubicBezTo>
                    <a:pt x="1411" y="1520"/>
                    <a:pt x="404" y="653"/>
                    <a:pt x="404" y="653"/>
                  </a:cubicBezTo>
                  <a:cubicBezTo>
                    <a:pt x="233" y="612"/>
                    <a:pt x="82" y="411"/>
                    <a:pt x="142" y="259"/>
                  </a:cubicBezTo>
                  <a:cubicBezTo>
                    <a:pt x="190" y="155"/>
                    <a:pt x="340" y="117"/>
                    <a:pt x="533" y="117"/>
                  </a:cubicBezTo>
                  <a:close/>
                  <a:moveTo>
                    <a:pt x="619" y="1"/>
                  </a:moveTo>
                  <a:cubicBezTo>
                    <a:pt x="343" y="1"/>
                    <a:pt x="116" y="54"/>
                    <a:pt x="61" y="219"/>
                  </a:cubicBezTo>
                  <a:cubicBezTo>
                    <a:pt x="1" y="431"/>
                    <a:pt x="192" y="653"/>
                    <a:pt x="394" y="683"/>
                  </a:cubicBezTo>
                  <a:cubicBezTo>
                    <a:pt x="394" y="683"/>
                    <a:pt x="1372" y="1570"/>
                    <a:pt x="1372" y="1580"/>
                  </a:cubicBezTo>
                  <a:cubicBezTo>
                    <a:pt x="2078" y="1963"/>
                    <a:pt x="2521" y="2669"/>
                    <a:pt x="3086" y="3223"/>
                  </a:cubicBezTo>
                  <a:cubicBezTo>
                    <a:pt x="3681" y="3748"/>
                    <a:pt x="4316" y="4232"/>
                    <a:pt x="4880" y="4796"/>
                  </a:cubicBezTo>
                  <a:cubicBezTo>
                    <a:pt x="5435" y="5361"/>
                    <a:pt x="6009" y="5915"/>
                    <a:pt x="6614" y="6429"/>
                  </a:cubicBezTo>
                  <a:cubicBezTo>
                    <a:pt x="7219" y="6964"/>
                    <a:pt x="7804" y="7488"/>
                    <a:pt x="8328" y="8083"/>
                  </a:cubicBezTo>
                  <a:cubicBezTo>
                    <a:pt x="9427" y="9252"/>
                    <a:pt x="10687" y="10260"/>
                    <a:pt x="12008" y="11147"/>
                  </a:cubicBezTo>
                  <a:cubicBezTo>
                    <a:pt x="12350" y="11359"/>
                    <a:pt x="12693" y="11571"/>
                    <a:pt x="13016" y="11793"/>
                  </a:cubicBezTo>
                  <a:cubicBezTo>
                    <a:pt x="13348" y="12014"/>
                    <a:pt x="13691" y="12226"/>
                    <a:pt x="14074" y="12397"/>
                  </a:cubicBezTo>
                  <a:cubicBezTo>
                    <a:pt x="14239" y="12455"/>
                    <a:pt x="14416" y="12519"/>
                    <a:pt x="14602" y="12519"/>
                  </a:cubicBezTo>
                  <a:cubicBezTo>
                    <a:pt x="14644" y="12519"/>
                    <a:pt x="14687" y="12516"/>
                    <a:pt x="14730" y="12508"/>
                  </a:cubicBezTo>
                  <a:cubicBezTo>
                    <a:pt x="15103" y="12448"/>
                    <a:pt x="15123" y="12115"/>
                    <a:pt x="15022" y="11853"/>
                  </a:cubicBezTo>
                  <a:cubicBezTo>
                    <a:pt x="14881" y="11450"/>
                    <a:pt x="14659" y="11107"/>
                    <a:pt x="14427" y="10764"/>
                  </a:cubicBezTo>
                  <a:cubicBezTo>
                    <a:pt x="13540" y="9454"/>
                    <a:pt x="12613" y="8143"/>
                    <a:pt x="11594" y="6913"/>
                  </a:cubicBezTo>
                  <a:cubicBezTo>
                    <a:pt x="10092" y="5048"/>
                    <a:pt x="8247" y="3435"/>
                    <a:pt x="6150" y="2235"/>
                  </a:cubicBezTo>
                  <a:cubicBezTo>
                    <a:pt x="5475" y="1822"/>
                    <a:pt x="4769" y="1439"/>
                    <a:pt x="4064" y="1076"/>
                  </a:cubicBezTo>
                  <a:cubicBezTo>
                    <a:pt x="3358" y="703"/>
                    <a:pt x="2612" y="350"/>
                    <a:pt x="1826" y="169"/>
                  </a:cubicBezTo>
                  <a:cubicBezTo>
                    <a:pt x="1610" y="132"/>
                    <a:pt x="1053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000000" dist="28575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-24275" y="4603991"/>
            <a:ext cx="9192582" cy="810915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8511575" y="3089167"/>
            <a:ext cx="528823" cy="1652386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p7"/>
          <p:cNvSpPr txBox="1"/>
          <p:nvPr>
            <p:ph type="title"/>
          </p:nvPr>
        </p:nvSpPr>
        <p:spPr>
          <a:xfrm>
            <a:off x="713225" y="539500"/>
            <a:ext cx="7717500" cy="713400"/>
          </a:xfrm>
          <a:prstGeom prst="rect">
            <a:avLst/>
          </a:prstGeom>
          <a:effectLst>
            <a:outerShdw rotWithShape="0" algn="bl" dir="3000000" dist="28575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/>
          <p:nvPr/>
        </p:nvSpPr>
        <p:spPr>
          <a:xfrm>
            <a:off x="-24275" y="4603991"/>
            <a:ext cx="9192582" cy="810915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8430725" y="3089167"/>
            <a:ext cx="528823" cy="1652386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" name="Google Shape;191;p8"/>
          <p:cNvSpPr txBox="1"/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  <a:ln>
            <a:noFill/>
          </a:ln>
          <a:effectLst>
            <a:outerShdw rotWithShape="0" algn="bl" dir="3000000" dist="28575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idx="1" type="subTitle"/>
          </p:nvPr>
        </p:nvSpPr>
        <p:spPr>
          <a:xfrm>
            <a:off x="2181850" y="1384650"/>
            <a:ext cx="4787100" cy="21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94" name="Google Shape;194;p9"/>
          <p:cNvSpPr/>
          <p:nvPr/>
        </p:nvSpPr>
        <p:spPr>
          <a:xfrm>
            <a:off x="-24275" y="4435649"/>
            <a:ext cx="9192582" cy="707804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84727" y="2976896"/>
            <a:ext cx="554701" cy="1518466"/>
          </a:xfrm>
          <a:custGeom>
            <a:rect b="b" l="l" r="r" t="t"/>
            <a:pathLst>
              <a:path extrusionOk="0" h="7676" w="2804">
                <a:moveTo>
                  <a:pt x="1422" y="1"/>
                </a:moveTo>
                <a:cubicBezTo>
                  <a:pt x="1350" y="1"/>
                  <a:pt x="1288" y="49"/>
                  <a:pt x="1251" y="123"/>
                </a:cubicBezTo>
                <a:cubicBezTo>
                  <a:pt x="1211" y="184"/>
                  <a:pt x="1211" y="274"/>
                  <a:pt x="1211" y="345"/>
                </a:cubicBezTo>
                <a:cubicBezTo>
                  <a:pt x="1221" y="1030"/>
                  <a:pt x="1241" y="1736"/>
                  <a:pt x="1301" y="2401"/>
                </a:cubicBezTo>
                <a:cubicBezTo>
                  <a:pt x="1271" y="2351"/>
                  <a:pt x="1211" y="2280"/>
                  <a:pt x="1160" y="2250"/>
                </a:cubicBezTo>
                <a:cubicBezTo>
                  <a:pt x="1135" y="2225"/>
                  <a:pt x="1103" y="2214"/>
                  <a:pt x="1069" y="2214"/>
                </a:cubicBezTo>
                <a:cubicBezTo>
                  <a:pt x="1007" y="2214"/>
                  <a:pt x="941" y="2252"/>
                  <a:pt x="908" y="2311"/>
                </a:cubicBezTo>
                <a:cubicBezTo>
                  <a:pt x="858" y="2381"/>
                  <a:pt x="858" y="2492"/>
                  <a:pt x="878" y="2593"/>
                </a:cubicBezTo>
                <a:cubicBezTo>
                  <a:pt x="878" y="2684"/>
                  <a:pt x="888" y="2795"/>
                  <a:pt x="908" y="2885"/>
                </a:cubicBezTo>
                <a:cubicBezTo>
                  <a:pt x="918" y="2905"/>
                  <a:pt x="918" y="2926"/>
                  <a:pt x="908" y="2936"/>
                </a:cubicBezTo>
                <a:cubicBezTo>
                  <a:pt x="898" y="2956"/>
                  <a:pt x="878" y="2956"/>
                  <a:pt x="848" y="2966"/>
                </a:cubicBezTo>
                <a:cubicBezTo>
                  <a:pt x="737" y="2986"/>
                  <a:pt x="717" y="3137"/>
                  <a:pt x="737" y="3258"/>
                </a:cubicBezTo>
                <a:cubicBezTo>
                  <a:pt x="777" y="3631"/>
                  <a:pt x="807" y="4055"/>
                  <a:pt x="939" y="4408"/>
                </a:cubicBezTo>
                <a:cubicBezTo>
                  <a:pt x="697" y="4004"/>
                  <a:pt x="596" y="3551"/>
                  <a:pt x="445" y="3107"/>
                </a:cubicBezTo>
                <a:cubicBezTo>
                  <a:pt x="394" y="2956"/>
                  <a:pt x="283" y="2795"/>
                  <a:pt x="122" y="2744"/>
                </a:cubicBezTo>
                <a:cubicBezTo>
                  <a:pt x="1" y="2865"/>
                  <a:pt x="21" y="3057"/>
                  <a:pt x="51" y="3218"/>
                </a:cubicBezTo>
                <a:cubicBezTo>
                  <a:pt x="142" y="3672"/>
                  <a:pt x="324" y="4115"/>
                  <a:pt x="505" y="4539"/>
                </a:cubicBezTo>
                <a:cubicBezTo>
                  <a:pt x="626" y="4791"/>
                  <a:pt x="747" y="5033"/>
                  <a:pt x="918" y="5234"/>
                </a:cubicBezTo>
                <a:cubicBezTo>
                  <a:pt x="1100" y="5436"/>
                  <a:pt x="1352" y="5587"/>
                  <a:pt x="1614" y="5597"/>
                </a:cubicBezTo>
                <a:cubicBezTo>
                  <a:pt x="1634" y="6273"/>
                  <a:pt x="1705" y="6908"/>
                  <a:pt x="1745" y="7583"/>
                </a:cubicBezTo>
                <a:cubicBezTo>
                  <a:pt x="1793" y="7632"/>
                  <a:pt x="1894" y="7675"/>
                  <a:pt x="1978" y="7675"/>
                </a:cubicBezTo>
                <a:cubicBezTo>
                  <a:pt x="2017" y="7675"/>
                  <a:pt x="2052" y="7666"/>
                  <a:pt x="2078" y="7644"/>
                </a:cubicBezTo>
                <a:cubicBezTo>
                  <a:pt x="2148" y="7593"/>
                  <a:pt x="2148" y="7513"/>
                  <a:pt x="2148" y="7442"/>
                </a:cubicBezTo>
                <a:cubicBezTo>
                  <a:pt x="2148" y="6757"/>
                  <a:pt x="2158" y="6091"/>
                  <a:pt x="2179" y="5416"/>
                </a:cubicBezTo>
                <a:cubicBezTo>
                  <a:pt x="2299" y="5385"/>
                  <a:pt x="2400" y="5345"/>
                  <a:pt x="2481" y="5275"/>
                </a:cubicBezTo>
                <a:cubicBezTo>
                  <a:pt x="2612" y="5164"/>
                  <a:pt x="2662" y="4972"/>
                  <a:pt x="2683" y="4811"/>
                </a:cubicBezTo>
                <a:cubicBezTo>
                  <a:pt x="2783" y="4226"/>
                  <a:pt x="2804" y="3652"/>
                  <a:pt x="2733" y="3067"/>
                </a:cubicBezTo>
                <a:cubicBezTo>
                  <a:pt x="2733" y="2996"/>
                  <a:pt x="2723" y="2926"/>
                  <a:pt x="2683" y="2875"/>
                </a:cubicBezTo>
                <a:cubicBezTo>
                  <a:pt x="2651" y="2843"/>
                  <a:pt x="2611" y="2824"/>
                  <a:pt x="2573" y="2824"/>
                </a:cubicBezTo>
                <a:cubicBezTo>
                  <a:pt x="2551" y="2824"/>
                  <a:pt x="2530" y="2830"/>
                  <a:pt x="2511" y="2845"/>
                </a:cubicBezTo>
                <a:cubicBezTo>
                  <a:pt x="2471" y="2865"/>
                  <a:pt x="2461" y="2905"/>
                  <a:pt x="2451" y="2946"/>
                </a:cubicBezTo>
                <a:cubicBezTo>
                  <a:pt x="2370" y="3208"/>
                  <a:pt x="2380" y="3480"/>
                  <a:pt x="2380" y="3762"/>
                </a:cubicBezTo>
                <a:cubicBezTo>
                  <a:pt x="2380" y="4166"/>
                  <a:pt x="2320" y="4609"/>
                  <a:pt x="2259" y="5012"/>
                </a:cubicBezTo>
                <a:cubicBezTo>
                  <a:pt x="2259" y="4085"/>
                  <a:pt x="2249" y="3178"/>
                  <a:pt x="2219" y="2260"/>
                </a:cubicBezTo>
                <a:cubicBezTo>
                  <a:pt x="2219" y="2190"/>
                  <a:pt x="2209" y="2099"/>
                  <a:pt x="2168" y="2038"/>
                </a:cubicBezTo>
                <a:cubicBezTo>
                  <a:pt x="2139" y="1986"/>
                  <a:pt x="2076" y="1956"/>
                  <a:pt x="2021" y="1956"/>
                </a:cubicBezTo>
                <a:cubicBezTo>
                  <a:pt x="2001" y="1956"/>
                  <a:pt x="1983" y="1960"/>
                  <a:pt x="1967" y="1968"/>
                </a:cubicBezTo>
                <a:cubicBezTo>
                  <a:pt x="1896" y="2008"/>
                  <a:pt x="1896" y="2109"/>
                  <a:pt x="1896" y="2190"/>
                </a:cubicBezTo>
                <a:cubicBezTo>
                  <a:pt x="1906" y="2744"/>
                  <a:pt x="1856" y="3319"/>
                  <a:pt x="1866" y="3873"/>
                </a:cubicBezTo>
                <a:cubicBezTo>
                  <a:pt x="1765" y="2674"/>
                  <a:pt x="1674" y="1464"/>
                  <a:pt x="1574" y="274"/>
                </a:cubicBezTo>
                <a:cubicBezTo>
                  <a:pt x="1574" y="173"/>
                  <a:pt x="1543" y="32"/>
                  <a:pt x="1443" y="2"/>
                </a:cubicBezTo>
                <a:cubicBezTo>
                  <a:pt x="1436" y="1"/>
                  <a:pt x="1429" y="1"/>
                  <a:pt x="14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6" name="Google Shape;196;p9"/>
          <p:cNvGrpSpPr/>
          <p:nvPr/>
        </p:nvGrpSpPr>
        <p:grpSpPr>
          <a:xfrm rot="-621116">
            <a:off x="-716516" y="-20863"/>
            <a:ext cx="1701287" cy="1601261"/>
            <a:chOff x="5515350" y="1266150"/>
            <a:chExt cx="805775" cy="758400"/>
          </a:xfrm>
        </p:grpSpPr>
        <p:sp>
          <p:nvSpPr>
            <p:cNvPr id="197" name="Google Shape;197;p9"/>
            <p:cNvSpPr/>
            <p:nvPr/>
          </p:nvSpPr>
          <p:spPr>
            <a:xfrm>
              <a:off x="5648925" y="1292875"/>
              <a:ext cx="672200" cy="731675"/>
            </a:xfrm>
            <a:custGeom>
              <a:rect b="b" l="l" r="r" t="t"/>
              <a:pathLst>
                <a:path extrusionOk="0" h="29267" w="26888">
                  <a:moveTo>
                    <a:pt x="18856" y="25556"/>
                  </a:moveTo>
                  <a:cubicBezTo>
                    <a:pt x="19673" y="25556"/>
                    <a:pt x="20484" y="25631"/>
                    <a:pt x="21282" y="25818"/>
                  </a:cubicBezTo>
                  <a:cubicBezTo>
                    <a:pt x="22371" y="26071"/>
                    <a:pt x="23188" y="26504"/>
                    <a:pt x="23712" y="27089"/>
                  </a:cubicBezTo>
                  <a:cubicBezTo>
                    <a:pt x="23964" y="27381"/>
                    <a:pt x="24065" y="27663"/>
                    <a:pt x="23994" y="27915"/>
                  </a:cubicBezTo>
                  <a:cubicBezTo>
                    <a:pt x="23893" y="28258"/>
                    <a:pt x="23530" y="28561"/>
                    <a:pt x="22986" y="28732"/>
                  </a:cubicBezTo>
                  <a:cubicBezTo>
                    <a:pt x="22573" y="28853"/>
                    <a:pt x="22099" y="28883"/>
                    <a:pt x="21696" y="28883"/>
                  </a:cubicBezTo>
                  <a:cubicBezTo>
                    <a:pt x="21608" y="28884"/>
                    <a:pt x="21521" y="28885"/>
                    <a:pt x="21435" y="28885"/>
                  </a:cubicBezTo>
                  <a:cubicBezTo>
                    <a:pt x="18711" y="28885"/>
                    <a:pt x="16491" y="28270"/>
                    <a:pt x="14830" y="27048"/>
                  </a:cubicBezTo>
                  <a:cubicBezTo>
                    <a:pt x="14568" y="26857"/>
                    <a:pt x="14185" y="26514"/>
                    <a:pt x="14064" y="26121"/>
                  </a:cubicBezTo>
                  <a:cubicBezTo>
                    <a:pt x="15645" y="25841"/>
                    <a:pt x="17260" y="25556"/>
                    <a:pt x="18856" y="25556"/>
                  </a:cubicBezTo>
                  <a:close/>
                  <a:moveTo>
                    <a:pt x="26131" y="0"/>
                  </a:moveTo>
                  <a:lnTo>
                    <a:pt x="25768" y="101"/>
                  </a:lnTo>
                  <a:cubicBezTo>
                    <a:pt x="26484" y="2783"/>
                    <a:pt x="25617" y="5868"/>
                    <a:pt x="23601" y="7783"/>
                  </a:cubicBezTo>
                  <a:cubicBezTo>
                    <a:pt x="23420" y="7964"/>
                    <a:pt x="23238" y="8126"/>
                    <a:pt x="23047" y="8287"/>
                  </a:cubicBezTo>
                  <a:cubicBezTo>
                    <a:pt x="22764" y="8529"/>
                    <a:pt x="22462" y="8781"/>
                    <a:pt x="22200" y="9073"/>
                  </a:cubicBezTo>
                  <a:cubicBezTo>
                    <a:pt x="20829" y="10535"/>
                    <a:pt x="20425" y="12562"/>
                    <a:pt x="21000" y="15082"/>
                  </a:cubicBezTo>
                  <a:lnTo>
                    <a:pt x="21050" y="15314"/>
                  </a:lnTo>
                  <a:cubicBezTo>
                    <a:pt x="21363" y="16644"/>
                    <a:pt x="21675" y="18016"/>
                    <a:pt x="21171" y="19266"/>
                  </a:cubicBezTo>
                  <a:cubicBezTo>
                    <a:pt x="20657" y="20566"/>
                    <a:pt x="19982" y="21524"/>
                    <a:pt x="19075" y="22300"/>
                  </a:cubicBezTo>
                  <a:cubicBezTo>
                    <a:pt x="18097" y="23137"/>
                    <a:pt x="16847" y="23812"/>
                    <a:pt x="15223" y="24397"/>
                  </a:cubicBezTo>
                  <a:cubicBezTo>
                    <a:pt x="14538" y="24639"/>
                    <a:pt x="13822" y="24951"/>
                    <a:pt x="13671" y="25657"/>
                  </a:cubicBezTo>
                  <a:cubicBezTo>
                    <a:pt x="13661" y="25708"/>
                    <a:pt x="13651" y="25758"/>
                    <a:pt x="13651" y="25808"/>
                  </a:cubicBezTo>
                  <a:cubicBezTo>
                    <a:pt x="12080" y="26097"/>
                    <a:pt x="10481" y="26370"/>
                    <a:pt x="8900" y="26370"/>
                  </a:cubicBezTo>
                  <a:cubicBezTo>
                    <a:pt x="8330" y="26370"/>
                    <a:pt x="7762" y="26335"/>
                    <a:pt x="7199" y="26252"/>
                  </a:cubicBezTo>
                  <a:cubicBezTo>
                    <a:pt x="6342" y="26111"/>
                    <a:pt x="5485" y="25869"/>
                    <a:pt x="4658" y="25647"/>
                  </a:cubicBezTo>
                  <a:cubicBezTo>
                    <a:pt x="3973" y="25456"/>
                    <a:pt x="3247" y="25254"/>
                    <a:pt x="2531" y="25113"/>
                  </a:cubicBezTo>
                  <a:cubicBezTo>
                    <a:pt x="1797" y="24968"/>
                    <a:pt x="1030" y="24888"/>
                    <a:pt x="260" y="24888"/>
                  </a:cubicBezTo>
                  <a:cubicBezTo>
                    <a:pt x="174" y="24888"/>
                    <a:pt x="87" y="24889"/>
                    <a:pt x="1" y="24891"/>
                  </a:cubicBezTo>
                  <a:lnTo>
                    <a:pt x="1" y="25264"/>
                  </a:lnTo>
                  <a:cubicBezTo>
                    <a:pt x="52" y="25263"/>
                    <a:pt x="104" y="25263"/>
                    <a:pt x="156" y="25263"/>
                  </a:cubicBezTo>
                  <a:cubicBezTo>
                    <a:pt x="932" y="25263"/>
                    <a:pt x="1714" y="25334"/>
                    <a:pt x="2461" y="25476"/>
                  </a:cubicBezTo>
                  <a:cubicBezTo>
                    <a:pt x="3166" y="25617"/>
                    <a:pt x="3872" y="25818"/>
                    <a:pt x="4547" y="26010"/>
                  </a:cubicBezTo>
                  <a:cubicBezTo>
                    <a:pt x="5394" y="26232"/>
                    <a:pt x="6251" y="26484"/>
                    <a:pt x="7128" y="26615"/>
                  </a:cubicBezTo>
                  <a:cubicBezTo>
                    <a:pt x="7712" y="26701"/>
                    <a:pt x="8299" y="26738"/>
                    <a:pt x="8885" y="26738"/>
                  </a:cubicBezTo>
                  <a:cubicBezTo>
                    <a:pt x="10495" y="26738"/>
                    <a:pt x="12107" y="26462"/>
                    <a:pt x="13681" y="26181"/>
                  </a:cubicBezTo>
                  <a:cubicBezTo>
                    <a:pt x="13802" y="26575"/>
                    <a:pt x="14104" y="26978"/>
                    <a:pt x="14608" y="27341"/>
                  </a:cubicBezTo>
                  <a:cubicBezTo>
                    <a:pt x="16332" y="28621"/>
                    <a:pt x="18641" y="29266"/>
                    <a:pt x="21444" y="29266"/>
                  </a:cubicBezTo>
                  <a:cubicBezTo>
                    <a:pt x="21534" y="29266"/>
                    <a:pt x="21615" y="29266"/>
                    <a:pt x="21726" y="29226"/>
                  </a:cubicBezTo>
                  <a:cubicBezTo>
                    <a:pt x="22149" y="29206"/>
                    <a:pt x="22653" y="29196"/>
                    <a:pt x="23127" y="29045"/>
                  </a:cubicBezTo>
                  <a:cubicBezTo>
                    <a:pt x="23782" y="28843"/>
                    <a:pt x="24246" y="28440"/>
                    <a:pt x="24367" y="27976"/>
                  </a:cubicBezTo>
                  <a:cubicBezTo>
                    <a:pt x="24438" y="27714"/>
                    <a:pt x="24438" y="27290"/>
                    <a:pt x="24004" y="26817"/>
                  </a:cubicBezTo>
                  <a:cubicBezTo>
                    <a:pt x="23430" y="26171"/>
                    <a:pt x="22542" y="25698"/>
                    <a:pt x="21383" y="25425"/>
                  </a:cubicBezTo>
                  <a:cubicBezTo>
                    <a:pt x="20559" y="25232"/>
                    <a:pt x="19726" y="25156"/>
                    <a:pt x="18890" y="25156"/>
                  </a:cubicBezTo>
                  <a:cubicBezTo>
                    <a:pt x="17279" y="25156"/>
                    <a:pt x="15657" y="25439"/>
                    <a:pt x="14064" y="25718"/>
                  </a:cubicBezTo>
                  <a:cubicBezTo>
                    <a:pt x="14165" y="25204"/>
                    <a:pt x="14780" y="24941"/>
                    <a:pt x="15365" y="24740"/>
                  </a:cubicBezTo>
                  <a:cubicBezTo>
                    <a:pt x="17028" y="24145"/>
                    <a:pt x="18318" y="23439"/>
                    <a:pt x="19327" y="22582"/>
                  </a:cubicBezTo>
                  <a:cubicBezTo>
                    <a:pt x="20284" y="21766"/>
                    <a:pt x="20990" y="20758"/>
                    <a:pt x="21534" y="19397"/>
                  </a:cubicBezTo>
                  <a:cubicBezTo>
                    <a:pt x="22089" y="18036"/>
                    <a:pt x="21746" y="16594"/>
                    <a:pt x="21434" y="15213"/>
                  </a:cubicBezTo>
                  <a:lnTo>
                    <a:pt x="21383" y="14991"/>
                  </a:lnTo>
                  <a:cubicBezTo>
                    <a:pt x="20829" y="12562"/>
                    <a:pt x="21182" y="10707"/>
                    <a:pt x="22482" y="9325"/>
                  </a:cubicBezTo>
                  <a:cubicBezTo>
                    <a:pt x="22734" y="9063"/>
                    <a:pt x="23026" y="8811"/>
                    <a:pt x="23299" y="8569"/>
                  </a:cubicBezTo>
                  <a:cubicBezTo>
                    <a:pt x="23490" y="8408"/>
                    <a:pt x="23682" y="8227"/>
                    <a:pt x="23863" y="8055"/>
                  </a:cubicBezTo>
                  <a:cubicBezTo>
                    <a:pt x="25970" y="6049"/>
                    <a:pt x="26888" y="2813"/>
                    <a:pt x="2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5515350" y="1266150"/>
              <a:ext cx="798975" cy="758400"/>
            </a:xfrm>
            <a:custGeom>
              <a:rect b="b" l="l" r="r" t="t"/>
              <a:pathLst>
                <a:path extrusionOk="0" h="30336" w="31959">
                  <a:moveTo>
                    <a:pt x="24525" y="26517"/>
                  </a:moveTo>
                  <a:cubicBezTo>
                    <a:pt x="26074" y="26517"/>
                    <a:pt x="27574" y="26752"/>
                    <a:pt x="28934" y="27432"/>
                  </a:cubicBezTo>
                  <a:cubicBezTo>
                    <a:pt x="29408" y="27674"/>
                    <a:pt x="29912" y="28117"/>
                    <a:pt x="29801" y="28551"/>
                  </a:cubicBezTo>
                  <a:cubicBezTo>
                    <a:pt x="29761" y="28702"/>
                    <a:pt x="29640" y="28874"/>
                    <a:pt x="29438" y="29035"/>
                  </a:cubicBezTo>
                  <a:cubicBezTo>
                    <a:pt x="28790" y="29563"/>
                    <a:pt x="27908" y="29824"/>
                    <a:pt x="26710" y="29824"/>
                  </a:cubicBezTo>
                  <a:cubicBezTo>
                    <a:pt x="26398" y="29824"/>
                    <a:pt x="26064" y="29806"/>
                    <a:pt x="25708" y="29771"/>
                  </a:cubicBezTo>
                  <a:cubicBezTo>
                    <a:pt x="23631" y="29579"/>
                    <a:pt x="21827" y="29035"/>
                    <a:pt x="20365" y="28158"/>
                  </a:cubicBezTo>
                  <a:cubicBezTo>
                    <a:pt x="20103" y="27996"/>
                    <a:pt x="19881" y="27865"/>
                    <a:pt x="19750" y="27674"/>
                  </a:cubicBezTo>
                  <a:cubicBezTo>
                    <a:pt x="19619" y="27513"/>
                    <a:pt x="19548" y="27291"/>
                    <a:pt x="19518" y="27069"/>
                  </a:cubicBezTo>
                  <a:cubicBezTo>
                    <a:pt x="19679" y="27039"/>
                    <a:pt x="19861" y="27008"/>
                    <a:pt x="20022" y="26978"/>
                  </a:cubicBezTo>
                  <a:cubicBezTo>
                    <a:pt x="21515" y="26732"/>
                    <a:pt x="23043" y="26517"/>
                    <a:pt x="24525" y="26517"/>
                  </a:cubicBezTo>
                  <a:close/>
                  <a:moveTo>
                    <a:pt x="28430" y="1"/>
                  </a:moveTo>
                  <a:cubicBezTo>
                    <a:pt x="28289" y="1"/>
                    <a:pt x="28178" y="112"/>
                    <a:pt x="28178" y="253"/>
                  </a:cubicBezTo>
                  <a:cubicBezTo>
                    <a:pt x="28178" y="394"/>
                    <a:pt x="28289" y="505"/>
                    <a:pt x="28430" y="505"/>
                  </a:cubicBezTo>
                  <a:lnTo>
                    <a:pt x="30265" y="505"/>
                  </a:lnTo>
                  <a:cubicBezTo>
                    <a:pt x="30799" y="505"/>
                    <a:pt x="31111" y="1271"/>
                    <a:pt x="31222" y="2007"/>
                  </a:cubicBezTo>
                  <a:cubicBezTo>
                    <a:pt x="31414" y="3237"/>
                    <a:pt x="30960" y="4578"/>
                    <a:pt x="30043" y="5434"/>
                  </a:cubicBezTo>
                  <a:cubicBezTo>
                    <a:pt x="29640" y="5807"/>
                    <a:pt x="29146" y="6100"/>
                    <a:pt x="28631" y="6402"/>
                  </a:cubicBezTo>
                  <a:cubicBezTo>
                    <a:pt x="28188" y="6654"/>
                    <a:pt x="27744" y="6916"/>
                    <a:pt x="27341" y="7239"/>
                  </a:cubicBezTo>
                  <a:cubicBezTo>
                    <a:pt x="25970" y="8368"/>
                    <a:pt x="25153" y="10253"/>
                    <a:pt x="25103" y="12431"/>
                  </a:cubicBezTo>
                  <a:cubicBezTo>
                    <a:pt x="25073" y="13439"/>
                    <a:pt x="25305" y="14427"/>
                    <a:pt x="25526" y="15375"/>
                  </a:cubicBezTo>
                  <a:cubicBezTo>
                    <a:pt x="25748" y="16282"/>
                    <a:pt x="25950" y="17139"/>
                    <a:pt x="25930" y="18006"/>
                  </a:cubicBezTo>
                  <a:cubicBezTo>
                    <a:pt x="25920" y="19478"/>
                    <a:pt x="25264" y="21121"/>
                    <a:pt x="24307" y="22099"/>
                  </a:cubicBezTo>
                  <a:cubicBezTo>
                    <a:pt x="23682" y="22744"/>
                    <a:pt x="22905" y="23167"/>
                    <a:pt x="22089" y="23621"/>
                  </a:cubicBezTo>
                  <a:cubicBezTo>
                    <a:pt x="21514" y="23954"/>
                    <a:pt x="20919" y="24287"/>
                    <a:pt x="20375" y="24700"/>
                  </a:cubicBezTo>
                  <a:cubicBezTo>
                    <a:pt x="19780" y="25154"/>
                    <a:pt x="19407" y="25607"/>
                    <a:pt x="19195" y="26111"/>
                  </a:cubicBezTo>
                  <a:cubicBezTo>
                    <a:pt x="19115" y="26303"/>
                    <a:pt x="19064" y="26484"/>
                    <a:pt x="19044" y="26676"/>
                  </a:cubicBezTo>
                  <a:cubicBezTo>
                    <a:pt x="19004" y="26676"/>
                    <a:pt x="18974" y="26686"/>
                    <a:pt x="18943" y="26686"/>
                  </a:cubicBezTo>
                  <a:cubicBezTo>
                    <a:pt x="17505" y="26939"/>
                    <a:pt x="16026" y="27201"/>
                    <a:pt x="14608" y="27201"/>
                  </a:cubicBezTo>
                  <a:cubicBezTo>
                    <a:pt x="14446" y="27201"/>
                    <a:pt x="14285" y="27197"/>
                    <a:pt x="14125" y="27190"/>
                  </a:cubicBezTo>
                  <a:cubicBezTo>
                    <a:pt x="12794" y="27129"/>
                    <a:pt x="11493" y="26666"/>
                    <a:pt x="10233" y="26202"/>
                  </a:cubicBezTo>
                  <a:cubicBezTo>
                    <a:pt x="9618" y="25970"/>
                    <a:pt x="8983" y="25728"/>
                    <a:pt x="8338" y="25557"/>
                  </a:cubicBezTo>
                  <a:cubicBezTo>
                    <a:pt x="6325" y="24983"/>
                    <a:pt x="4247" y="24868"/>
                    <a:pt x="2195" y="24868"/>
                  </a:cubicBezTo>
                  <a:cubicBezTo>
                    <a:pt x="1544" y="24868"/>
                    <a:pt x="896" y="24879"/>
                    <a:pt x="253" y="24891"/>
                  </a:cubicBezTo>
                  <a:cubicBezTo>
                    <a:pt x="112" y="24891"/>
                    <a:pt x="1" y="25002"/>
                    <a:pt x="1" y="25143"/>
                  </a:cubicBezTo>
                  <a:cubicBezTo>
                    <a:pt x="1" y="25274"/>
                    <a:pt x="112" y="25395"/>
                    <a:pt x="253" y="25395"/>
                  </a:cubicBezTo>
                  <a:cubicBezTo>
                    <a:pt x="919" y="25383"/>
                    <a:pt x="1591" y="25370"/>
                    <a:pt x="2265" y="25370"/>
                  </a:cubicBezTo>
                  <a:cubicBezTo>
                    <a:pt x="4253" y="25370"/>
                    <a:pt x="6259" y="25481"/>
                    <a:pt x="8187" y="26031"/>
                  </a:cubicBezTo>
                  <a:cubicBezTo>
                    <a:pt x="8812" y="26212"/>
                    <a:pt x="9437" y="26434"/>
                    <a:pt x="10042" y="26666"/>
                  </a:cubicBezTo>
                  <a:cubicBezTo>
                    <a:pt x="11332" y="27140"/>
                    <a:pt x="12663" y="27623"/>
                    <a:pt x="14084" y="27684"/>
                  </a:cubicBezTo>
                  <a:cubicBezTo>
                    <a:pt x="14225" y="27689"/>
                    <a:pt x="14367" y="27692"/>
                    <a:pt x="14509" y="27692"/>
                  </a:cubicBezTo>
                  <a:cubicBezTo>
                    <a:pt x="15991" y="27692"/>
                    <a:pt x="17523" y="27418"/>
                    <a:pt x="19004" y="27170"/>
                  </a:cubicBezTo>
                  <a:lnTo>
                    <a:pt x="19014" y="27170"/>
                  </a:lnTo>
                  <a:cubicBezTo>
                    <a:pt x="19054" y="27472"/>
                    <a:pt x="19165" y="27765"/>
                    <a:pt x="19347" y="27986"/>
                  </a:cubicBezTo>
                  <a:cubicBezTo>
                    <a:pt x="19548" y="28248"/>
                    <a:pt x="19820" y="28440"/>
                    <a:pt x="20103" y="28601"/>
                  </a:cubicBezTo>
                  <a:cubicBezTo>
                    <a:pt x="21635" y="29509"/>
                    <a:pt x="23500" y="30083"/>
                    <a:pt x="25658" y="30285"/>
                  </a:cubicBezTo>
                  <a:cubicBezTo>
                    <a:pt x="25970" y="30305"/>
                    <a:pt x="26323" y="30335"/>
                    <a:pt x="26686" y="30335"/>
                  </a:cubicBezTo>
                  <a:cubicBezTo>
                    <a:pt x="27694" y="30335"/>
                    <a:pt x="28843" y="30154"/>
                    <a:pt x="29751" y="29488"/>
                  </a:cubicBezTo>
                  <a:cubicBezTo>
                    <a:pt x="30053" y="29247"/>
                    <a:pt x="30234" y="29005"/>
                    <a:pt x="30295" y="28742"/>
                  </a:cubicBezTo>
                  <a:cubicBezTo>
                    <a:pt x="30486" y="27996"/>
                    <a:pt x="29831" y="27381"/>
                    <a:pt x="29156" y="27039"/>
                  </a:cubicBezTo>
                  <a:cubicBezTo>
                    <a:pt x="27711" y="26319"/>
                    <a:pt x="26133" y="26071"/>
                    <a:pt x="24515" y="26071"/>
                  </a:cubicBezTo>
                  <a:cubicBezTo>
                    <a:pt x="23005" y="26071"/>
                    <a:pt x="21460" y="26287"/>
                    <a:pt x="19951" y="26535"/>
                  </a:cubicBezTo>
                  <a:cubicBezTo>
                    <a:pt x="19820" y="26565"/>
                    <a:pt x="19679" y="26575"/>
                    <a:pt x="19558" y="26605"/>
                  </a:cubicBezTo>
                  <a:cubicBezTo>
                    <a:pt x="19578" y="26514"/>
                    <a:pt x="19609" y="26414"/>
                    <a:pt x="19649" y="26323"/>
                  </a:cubicBezTo>
                  <a:cubicBezTo>
                    <a:pt x="19820" y="25910"/>
                    <a:pt x="20163" y="25506"/>
                    <a:pt x="20677" y="25113"/>
                  </a:cubicBezTo>
                  <a:cubicBezTo>
                    <a:pt x="21181" y="24740"/>
                    <a:pt x="21766" y="24407"/>
                    <a:pt x="22331" y="24095"/>
                  </a:cubicBezTo>
                  <a:cubicBezTo>
                    <a:pt x="23147" y="23641"/>
                    <a:pt x="23994" y="23178"/>
                    <a:pt x="24659" y="22482"/>
                  </a:cubicBezTo>
                  <a:cubicBezTo>
                    <a:pt x="25708" y="21423"/>
                    <a:pt x="26424" y="19629"/>
                    <a:pt x="26434" y="18046"/>
                  </a:cubicBezTo>
                  <a:cubicBezTo>
                    <a:pt x="26454" y="17109"/>
                    <a:pt x="26232" y="16181"/>
                    <a:pt x="26020" y="15284"/>
                  </a:cubicBezTo>
                  <a:cubicBezTo>
                    <a:pt x="25809" y="14367"/>
                    <a:pt x="25577" y="13419"/>
                    <a:pt x="25607" y="12471"/>
                  </a:cubicBezTo>
                  <a:cubicBezTo>
                    <a:pt x="25658" y="10445"/>
                    <a:pt x="26414" y="8691"/>
                    <a:pt x="27674" y="7662"/>
                  </a:cubicBezTo>
                  <a:cubicBezTo>
                    <a:pt x="28047" y="7360"/>
                    <a:pt x="28480" y="7098"/>
                    <a:pt x="28894" y="6856"/>
                  </a:cubicBezTo>
                  <a:cubicBezTo>
                    <a:pt x="29408" y="6543"/>
                    <a:pt x="29942" y="6241"/>
                    <a:pt x="30396" y="5807"/>
                  </a:cubicBezTo>
                  <a:cubicBezTo>
                    <a:pt x="31454" y="4830"/>
                    <a:pt x="31958" y="3338"/>
                    <a:pt x="31726" y="1926"/>
                  </a:cubicBezTo>
                  <a:cubicBezTo>
                    <a:pt x="31525" y="716"/>
                    <a:pt x="30991" y="1"/>
                    <a:pt x="30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9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effectLst>
            <a:outerShdw rotWithShape="0" algn="bl" dir="3000000" dist="28575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/>
          <p:nvPr/>
        </p:nvSpPr>
        <p:spPr>
          <a:xfrm flipH="1">
            <a:off x="-416125" y="3571228"/>
            <a:ext cx="9660067" cy="230183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10"/>
          <p:cNvSpPr/>
          <p:nvPr/>
        </p:nvSpPr>
        <p:spPr>
          <a:xfrm flipH="1">
            <a:off x="-414591" y="3892878"/>
            <a:ext cx="9661600" cy="3232747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3" name="Google Shape;203;p10"/>
          <p:cNvSpPr txBox="1"/>
          <p:nvPr>
            <p:ph type="title"/>
          </p:nvPr>
        </p:nvSpPr>
        <p:spPr>
          <a:xfrm>
            <a:off x="3349725" y="1060400"/>
            <a:ext cx="5081100" cy="16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04" name="Google Shape;204;p10"/>
          <p:cNvGrpSpPr/>
          <p:nvPr/>
        </p:nvGrpSpPr>
        <p:grpSpPr>
          <a:xfrm flipH="1" rot="5400000">
            <a:off x="7227162" y="-21952"/>
            <a:ext cx="1295690" cy="1507687"/>
            <a:chOff x="2946125" y="1693175"/>
            <a:chExt cx="487725" cy="567525"/>
          </a:xfrm>
        </p:grpSpPr>
        <p:sp>
          <p:nvSpPr>
            <p:cNvPr id="205" name="Google Shape;205;p10"/>
            <p:cNvSpPr/>
            <p:nvPr/>
          </p:nvSpPr>
          <p:spPr>
            <a:xfrm>
              <a:off x="3143725" y="1726850"/>
              <a:ext cx="281050" cy="298200"/>
            </a:xfrm>
            <a:custGeom>
              <a:rect b="b" l="l" r="r" t="t"/>
              <a:pathLst>
                <a:path extrusionOk="0" h="11928" w="11242">
                  <a:moveTo>
                    <a:pt x="4908" y="1"/>
                  </a:moveTo>
                  <a:cubicBezTo>
                    <a:pt x="4363" y="1"/>
                    <a:pt x="3817" y="303"/>
                    <a:pt x="3297" y="677"/>
                  </a:cubicBezTo>
                  <a:cubicBezTo>
                    <a:pt x="2763" y="1070"/>
                    <a:pt x="2229" y="1493"/>
                    <a:pt x="1614" y="1755"/>
                  </a:cubicBezTo>
                  <a:cubicBezTo>
                    <a:pt x="1099" y="1987"/>
                    <a:pt x="525" y="2078"/>
                    <a:pt x="1" y="2340"/>
                  </a:cubicBezTo>
                  <a:lnTo>
                    <a:pt x="7874" y="11927"/>
                  </a:lnTo>
                  <a:cubicBezTo>
                    <a:pt x="8267" y="11575"/>
                    <a:pt x="8771" y="11363"/>
                    <a:pt x="9175" y="11010"/>
                  </a:cubicBezTo>
                  <a:cubicBezTo>
                    <a:pt x="9638" y="10607"/>
                    <a:pt x="10082" y="10214"/>
                    <a:pt x="10435" y="9689"/>
                  </a:cubicBezTo>
                  <a:cubicBezTo>
                    <a:pt x="10858" y="9064"/>
                    <a:pt x="11151" y="8550"/>
                    <a:pt x="11191" y="7784"/>
                  </a:cubicBezTo>
                  <a:cubicBezTo>
                    <a:pt x="11241" y="6937"/>
                    <a:pt x="10646" y="6534"/>
                    <a:pt x="10132" y="5949"/>
                  </a:cubicBezTo>
                  <a:cubicBezTo>
                    <a:pt x="8610" y="4246"/>
                    <a:pt x="7652" y="1997"/>
                    <a:pt x="5959" y="445"/>
                  </a:cubicBezTo>
                  <a:cubicBezTo>
                    <a:pt x="5614" y="128"/>
                    <a:pt x="5261" y="1"/>
                    <a:pt x="4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2949400" y="1705200"/>
              <a:ext cx="464275" cy="550700"/>
            </a:xfrm>
            <a:custGeom>
              <a:rect b="b" l="l" r="r" t="t"/>
              <a:pathLst>
                <a:path extrusionOk="0" h="22028" w="18571">
                  <a:moveTo>
                    <a:pt x="1" y="0"/>
                  </a:moveTo>
                  <a:cubicBezTo>
                    <a:pt x="1029" y="797"/>
                    <a:pt x="1947" y="1956"/>
                    <a:pt x="2804" y="2954"/>
                  </a:cubicBezTo>
                  <a:cubicBezTo>
                    <a:pt x="4064" y="4386"/>
                    <a:pt x="5425" y="5726"/>
                    <a:pt x="6725" y="7118"/>
                  </a:cubicBezTo>
                  <a:cubicBezTo>
                    <a:pt x="9649" y="10283"/>
                    <a:pt x="12270" y="13852"/>
                    <a:pt x="14720" y="17401"/>
                  </a:cubicBezTo>
                  <a:cubicBezTo>
                    <a:pt x="15526" y="18580"/>
                    <a:pt x="16383" y="19750"/>
                    <a:pt x="17250" y="20889"/>
                  </a:cubicBezTo>
                  <a:cubicBezTo>
                    <a:pt x="17552" y="21272"/>
                    <a:pt x="17855" y="21685"/>
                    <a:pt x="18208" y="22028"/>
                  </a:cubicBezTo>
                  <a:cubicBezTo>
                    <a:pt x="18571" y="21927"/>
                    <a:pt x="18430" y="21201"/>
                    <a:pt x="18409" y="20909"/>
                  </a:cubicBezTo>
                  <a:cubicBezTo>
                    <a:pt x="18309" y="19760"/>
                    <a:pt x="18057" y="18631"/>
                    <a:pt x="17673" y="17532"/>
                  </a:cubicBezTo>
                  <a:cubicBezTo>
                    <a:pt x="16716" y="14749"/>
                    <a:pt x="15395" y="12249"/>
                    <a:pt x="13681" y="9860"/>
                  </a:cubicBezTo>
                  <a:cubicBezTo>
                    <a:pt x="12008" y="7511"/>
                    <a:pt x="9639" y="5676"/>
                    <a:pt x="7290" y="4033"/>
                  </a:cubicBezTo>
                  <a:cubicBezTo>
                    <a:pt x="5868" y="3045"/>
                    <a:pt x="4336" y="2349"/>
                    <a:pt x="2834" y="1482"/>
                  </a:cubicBezTo>
                  <a:cubicBezTo>
                    <a:pt x="2219" y="1139"/>
                    <a:pt x="908" y="63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2946900" y="1694600"/>
              <a:ext cx="376800" cy="307975"/>
            </a:xfrm>
            <a:custGeom>
              <a:rect b="b" l="l" r="r" t="t"/>
              <a:pathLst>
                <a:path extrusionOk="0" h="12319" w="15072">
                  <a:moveTo>
                    <a:pt x="488" y="1"/>
                  </a:moveTo>
                  <a:cubicBezTo>
                    <a:pt x="317" y="1"/>
                    <a:pt x="131" y="28"/>
                    <a:pt x="71" y="162"/>
                  </a:cubicBezTo>
                  <a:cubicBezTo>
                    <a:pt x="0" y="354"/>
                    <a:pt x="202" y="596"/>
                    <a:pt x="373" y="616"/>
                  </a:cubicBezTo>
                  <a:lnTo>
                    <a:pt x="1361" y="1493"/>
                  </a:lnTo>
                  <a:cubicBezTo>
                    <a:pt x="2097" y="1876"/>
                    <a:pt x="2682" y="2824"/>
                    <a:pt x="3337" y="3348"/>
                  </a:cubicBezTo>
                  <a:cubicBezTo>
                    <a:pt x="3992" y="3882"/>
                    <a:pt x="4637" y="4437"/>
                    <a:pt x="5222" y="5042"/>
                  </a:cubicBezTo>
                  <a:cubicBezTo>
                    <a:pt x="6160" y="6009"/>
                    <a:pt x="7269" y="6786"/>
                    <a:pt x="8186" y="7784"/>
                  </a:cubicBezTo>
                  <a:cubicBezTo>
                    <a:pt x="9557" y="9276"/>
                    <a:pt x="11200" y="10496"/>
                    <a:pt x="12924" y="11554"/>
                  </a:cubicBezTo>
                  <a:cubicBezTo>
                    <a:pt x="13114" y="11670"/>
                    <a:pt x="14033" y="12318"/>
                    <a:pt x="14559" y="12318"/>
                  </a:cubicBezTo>
                  <a:cubicBezTo>
                    <a:pt x="14676" y="12318"/>
                    <a:pt x="14774" y="12286"/>
                    <a:pt x="14840" y="12209"/>
                  </a:cubicBezTo>
                  <a:cubicBezTo>
                    <a:pt x="15072" y="11947"/>
                    <a:pt x="14346" y="10929"/>
                    <a:pt x="14195" y="10707"/>
                  </a:cubicBezTo>
                  <a:cubicBezTo>
                    <a:pt x="12662" y="8520"/>
                    <a:pt x="10948" y="6171"/>
                    <a:pt x="8922" y="4396"/>
                  </a:cubicBezTo>
                  <a:cubicBezTo>
                    <a:pt x="7279" y="2955"/>
                    <a:pt x="5273" y="1815"/>
                    <a:pt x="3347" y="817"/>
                  </a:cubicBezTo>
                  <a:cubicBezTo>
                    <a:pt x="2551" y="404"/>
                    <a:pt x="1623" y="92"/>
                    <a:pt x="716" y="11"/>
                  </a:cubicBezTo>
                  <a:cubicBezTo>
                    <a:pt x="655" y="8"/>
                    <a:pt x="574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3143475" y="1723050"/>
              <a:ext cx="290375" cy="306775"/>
            </a:xfrm>
            <a:custGeom>
              <a:rect b="b" l="l" r="r" t="t"/>
              <a:pathLst>
                <a:path extrusionOk="0" h="12271" w="11615">
                  <a:moveTo>
                    <a:pt x="4892" y="319"/>
                  </a:moveTo>
                  <a:cubicBezTo>
                    <a:pt x="5250" y="319"/>
                    <a:pt x="5586" y="474"/>
                    <a:pt x="5858" y="728"/>
                  </a:cubicBezTo>
                  <a:cubicBezTo>
                    <a:pt x="6483" y="1323"/>
                    <a:pt x="7017" y="2028"/>
                    <a:pt x="7521" y="2744"/>
                  </a:cubicBezTo>
                  <a:cubicBezTo>
                    <a:pt x="8277" y="3843"/>
                    <a:pt x="8943" y="5002"/>
                    <a:pt x="9830" y="6021"/>
                  </a:cubicBezTo>
                  <a:cubicBezTo>
                    <a:pt x="10213" y="6525"/>
                    <a:pt x="10818" y="6898"/>
                    <a:pt x="11009" y="7523"/>
                  </a:cubicBezTo>
                  <a:cubicBezTo>
                    <a:pt x="11241" y="8561"/>
                    <a:pt x="10546" y="9599"/>
                    <a:pt x="9880" y="10356"/>
                  </a:cubicBezTo>
                  <a:cubicBezTo>
                    <a:pt x="9588" y="10658"/>
                    <a:pt x="9255" y="10971"/>
                    <a:pt x="8922" y="11233"/>
                  </a:cubicBezTo>
                  <a:cubicBezTo>
                    <a:pt x="8610" y="11462"/>
                    <a:pt x="8239" y="11650"/>
                    <a:pt x="7917" y="11925"/>
                  </a:cubicBezTo>
                  <a:lnTo>
                    <a:pt x="7917" y="11925"/>
                  </a:lnTo>
                  <a:lnTo>
                    <a:pt x="31" y="2492"/>
                  </a:lnTo>
                  <a:cubicBezTo>
                    <a:pt x="857" y="2180"/>
                    <a:pt x="1775" y="2059"/>
                    <a:pt x="2521" y="1544"/>
                  </a:cubicBezTo>
                  <a:cubicBezTo>
                    <a:pt x="3237" y="1091"/>
                    <a:pt x="3912" y="425"/>
                    <a:pt x="4769" y="325"/>
                  </a:cubicBezTo>
                  <a:cubicBezTo>
                    <a:pt x="4810" y="321"/>
                    <a:pt x="4851" y="319"/>
                    <a:pt x="4892" y="319"/>
                  </a:cubicBezTo>
                  <a:close/>
                  <a:moveTo>
                    <a:pt x="4937" y="1"/>
                  </a:moveTo>
                  <a:cubicBezTo>
                    <a:pt x="4426" y="1"/>
                    <a:pt x="3908" y="231"/>
                    <a:pt x="3458" y="567"/>
                  </a:cubicBezTo>
                  <a:cubicBezTo>
                    <a:pt x="2743" y="1081"/>
                    <a:pt x="2097" y="1686"/>
                    <a:pt x="1241" y="1978"/>
                  </a:cubicBezTo>
                  <a:cubicBezTo>
                    <a:pt x="827" y="2139"/>
                    <a:pt x="384" y="2240"/>
                    <a:pt x="1" y="2482"/>
                  </a:cubicBezTo>
                  <a:lnTo>
                    <a:pt x="7793" y="12170"/>
                  </a:lnTo>
                  <a:lnTo>
                    <a:pt x="7874" y="12271"/>
                  </a:lnTo>
                  <a:lnTo>
                    <a:pt x="7975" y="12180"/>
                  </a:lnTo>
                  <a:cubicBezTo>
                    <a:pt x="8368" y="11827"/>
                    <a:pt x="8922" y="11606"/>
                    <a:pt x="9336" y="11223"/>
                  </a:cubicBezTo>
                  <a:lnTo>
                    <a:pt x="9588" y="11001"/>
                  </a:lnTo>
                  <a:cubicBezTo>
                    <a:pt x="10546" y="10154"/>
                    <a:pt x="11614" y="8783"/>
                    <a:pt x="11322" y="7422"/>
                  </a:cubicBezTo>
                  <a:cubicBezTo>
                    <a:pt x="11140" y="6726"/>
                    <a:pt x="10515" y="6323"/>
                    <a:pt x="10102" y="5779"/>
                  </a:cubicBezTo>
                  <a:cubicBezTo>
                    <a:pt x="9548" y="5103"/>
                    <a:pt x="9054" y="4367"/>
                    <a:pt x="8580" y="3621"/>
                  </a:cubicBezTo>
                  <a:cubicBezTo>
                    <a:pt x="7834" y="2502"/>
                    <a:pt x="7078" y="1353"/>
                    <a:pt x="6069" y="466"/>
                  </a:cubicBezTo>
                  <a:cubicBezTo>
                    <a:pt x="5719" y="137"/>
                    <a:pt x="5330" y="1"/>
                    <a:pt x="4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3115250" y="1782500"/>
              <a:ext cx="245750" cy="261700"/>
            </a:xfrm>
            <a:custGeom>
              <a:rect b="b" l="l" r="r" t="t"/>
              <a:pathLst>
                <a:path extrusionOk="0" h="10468" w="9830">
                  <a:moveTo>
                    <a:pt x="1042" y="1"/>
                  </a:moveTo>
                  <a:cubicBezTo>
                    <a:pt x="708" y="1"/>
                    <a:pt x="308" y="391"/>
                    <a:pt x="0" y="487"/>
                  </a:cubicBezTo>
                  <a:lnTo>
                    <a:pt x="8852" y="10357"/>
                  </a:lnTo>
                  <a:cubicBezTo>
                    <a:pt x="8892" y="10397"/>
                    <a:pt x="8943" y="10417"/>
                    <a:pt x="8973" y="10468"/>
                  </a:cubicBezTo>
                  <a:cubicBezTo>
                    <a:pt x="9205" y="10367"/>
                    <a:pt x="9416" y="10155"/>
                    <a:pt x="9578" y="9953"/>
                  </a:cubicBezTo>
                  <a:cubicBezTo>
                    <a:pt x="9830" y="9651"/>
                    <a:pt x="9779" y="9580"/>
                    <a:pt x="9648" y="9228"/>
                  </a:cubicBezTo>
                  <a:cubicBezTo>
                    <a:pt x="9356" y="8472"/>
                    <a:pt x="8852" y="7746"/>
                    <a:pt x="8338" y="7131"/>
                  </a:cubicBezTo>
                  <a:cubicBezTo>
                    <a:pt x="7229" y="5800"/>
                    <a:pt x="5898" y="4610"/>
                    <a:pt x="4718" y="3330"/>
                  </a:cubicBezTo>
                  <a:cubicBezTo>
                    <a:pt x="3851" y="2382"/>
                    <a:pt x="2995" y="1425"/>
                    <a:pt x="1986" y="618"/>
                  </a:cubicBezTo>
                  <a:cubicBezTo>
                    <a:pt x="1765" y="457"/>
                    <a:pt x="1361" y="33"/>
                    <a:pt x="1089" y="3"/>
                  </a:cubicBezTo>
                  <a:cubicBezTo>
                    <a:pt x="1074" y="1"/>
                    <a:pt x="1058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114750" y="1780750"/>
              <a:ext cx="248775" cy="268500"/>
            </a:xfrm>
            <a:custGeom>
              <a:rect b="b" l="l" r="r" t="t"/>
              <a:pathLst>
                <a:path extrusionOk="0" h="10740" w="9951">
                  <a:moveTo>
                    <a:pt x="1075" y="103"/>
                  </a:moveTo>
                  <a:cubicBezTo>
                    <a:pt x="1087" y="103"/>
                    <a:pt x="1098" y="103"/>
                    <a:pt x="1109" y="103"/>
                  </a:cubicBezTo>
                  <a:cubicBezTo>
                    <a:pt x="1391" y="184"/>
                    <a:pt x="1623" y="456"/>
                    <a:pt x="1855" y="648"/>
                  </a:cubicBezTo>
                  <a:cubicBezTo>
                    <a:pt x="2279" y="1011"/>
                    <a:pt x="2682" y="1404"/>
                    <a:pt x="3075" y="1807"/>
                  </a:cubicBezTo>
                  <a:cubicBezTo>
                    <a:pt x="3972" y="2725"/>
                    <a:pt x="4789" y="3733"/>
                    <a:pt x="5706" y="4640"/>
                  </a:cubicBezTo>
                  <a:cubicBezTo>
                    <a:pt x="7118" y="6142"/>
                    <a:pt x="8791" y="7513"/>
                    <a:pt x="9577" y="9459"/>
                  </a:cubicBezTo>
                  <a:cubicBezTo>
                    <a:pt x="9628" y="9610"/>
                    <a:pt x="9668" y="9661"/>
                    <a:pt x="9577" y="9782"/>
                  </a:cubicBezTo>
                  <a:cubicBezTo>
                    <a:pt x="9430" y="9993"/>
                    <a:pt x="9224" y="10222"/>
                    <a:pt x="8998" y="10352"/>
                  </a:cubicBezTo>
                  <a:lnTo>
                    <a:pt x="8998" y="10352"/>
                  </a:lnTo>
                  <a:cubicBezTo>
                    <a:pt x="8988" y="10344"/>
                    <a:pt x="8980" y="10336"/>
                    <a:pt x="8973" y="10326"/>
                  </a:cubicBezTo>
                  <a:cubicBezTo>
                    <a:pt x="8872" y="10225"/>
                    <a:pt x="8610" y="9933"/>
                    <a:pt x="8519" y="9832"/>
                  </a:cubicBezTo>
                  <a:cubicBezTo>
                    <a:pt x="5747" y="6797"/>
                    <a:pt x="2793" y="3612"/>
                    <a:pt x="41" y="557"/>
                  </a:cubicBezTo>
                  <a:cubicBezTo>
                    <a:pt x="61" y="557"/>
                    <a:pt x="71" y="557"/>
                    <a:pt x="101" y="537"/>
                  </a:cubicBezTo>
                  <a:lnTo>
                    <a:pt x="151" y="507"/>
                  </a:lnTo>
                  <a:cubicBezTo>
                    <a:pt x="454" y="390"/>
                    <a:pt x="738" y="103"/>
                    <a:pt x="1075" y="103"/>
                  </a:cubicBezTo>
                  <a:close/>
                  <a:moveTo>
                    <a:pt x="1058" y="0"/>
                  </a:moveTo>
                  <a:cubicBezTo>
                    <a:pt x="733" y="0"/>
                    <a:pt x="482" y="294"/>
                    <a:pt x="0" y="547"/>
                  </a:cubicBezTo>
                  <a:cubicBezTo>
                    <a:pt x="2712" y="3612"/>
                    <a:pt x="5595" y="6939"/>
                    <a:pt x="8317" y="10003"/>
                  </a:cubicBezTo>
                  <a:cubicBezTo>
                    <a:pt x="8408" y="10104"/>
                    <a:pt x="8640" y="10386"/>
                    <a:pt x="8731" y="10477"/>
                  </a:cubicBezTo>
                  <a:cubicBezTo>
                    <a:pt x="8761" y="10528"/>
                    <a:pt x="8842" y="10588"/>
                    <a:pt x="8872" y="10618"/>
                  </a:cubicBezTo>
                  <a:lnTo>
                    <a:pt x="8882" y="10739"/>
                  </a:lnTo>
                  <a:lnTo>
                    <a:pt x="9043" y="10669"/>
                  </a:lnTo>
                  <a:cubicBezTo>
                    <a:pt x="9376" y="10507"/>
                    <a:pt x="9598" y="10265"/>
                    <a:pt x="9819" y="9973"/>
                  </a:cubicBezTo>
                  <a:cubicBezTo>
                    <a:pt x="9950" y="9812"/>
                    <a:pt x="9930" y="9550"/>
                    <a:pt x="9850" y="9378"/>
                  </a:cubicBezTo>
                  <a:cubicBezTo>
                    <a:pt x="9588" y="8602"/>
                    <a:pt x="9124" y="7896"/>
                    <a:pt x="8620" y="7251"/>
                  </a:cubicBezTo>
                  <a:cubicBezTo>
                    <a:pt x="7410" y="5719"/>
                    <a:pt x="5948" y="4438"/>
                    <a:pt x="4628" y="3017"/>
                  </a:cubicBezTo>
                  <a:cubicBezTo>
                    <a:pt x="3740" y="2059"/>
                    <a:pt x="2793" y="1162"/>
                    <a:pt x="1775" y="376"/>
                  </a:cubicBezTo>
                  <a:cubicBezTo>
                    <a:pt x="1468" y="102"/>
                    <a:pt x="1250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948900" y="1704950"/>
              <a:ext cx="471575" cy="555750"/>
            </a:xfrm>
            <a:custGeom>
              <a:rect b="b" l="l" r="r" t="t"/>
              <a:pathLst>
                <a:path extrusionOk="0" h="22230" w="18863">
                  <a:moveTo>
                    <a:pt x="359" y="260"/>
                  </a:moveTo>
                  <a:lnTo>
                    <a:pt x="359" y="260"/>
                  </a:lnTo>
                  <a:cubicBezTo>
                    <a:pt x="773" y="523"/>
                    <a:pt x="1228" y="728"/>
                    <a:pt x="1664" y="958"/>
                  </a:cubicBezTo>
                  <a:cubicBezTo>
                    <a:pt x="2239" y="1230"/>
                    <a:pt x="2803" y="1512"/>
                    <a:pt x="3348" y="1835"/>
                  </a:cubicBezTo>
                  <a:cubicBezTo>
                    <a:pt x="4437" y="2460"/>
                    <a:pt x="5586" y="3025"/>
                    <a:pt x="6644" y="3700"/>
                  </a:cubicBezTo>
                  <a:cubicBezTo>
                    <a:pt x="7703" y="4396"/>
                    <a:pt x="8721" y="5172"/>
                    <a:pt x="9709" y="5948"/>
                  </a:cubicBezTo>
                  <a:cubicBezTo>
                    <a:pt x="10687" y="6745"/>
                    <a:pt x="11624" y="7581"/>
                    <a:pt x="12471" y="8529"/>
                  </a:cubicBezTo>
                  <a:cubicBezTo>
                    <a:pt x="14135" y="10424"/>
                    <a:pt x="15425" y="12622"/>
                    <a:pt x="16484" y="14910"/>
                  </a:cubicBezTo>
                  <a:cubicBezTo>
                    <a:pt x="17260" y="16624"/>
                    <a:pt x="17945" y="18399"/>
                    <a:pt x="18197" y="20274"/>
                  </a:cubicBezTo>
                  <a:cubicBezTo>
                    <a:pt x="18216" y="20529"/>
                    <a:pt x="18431" y="21589"/>
                    <a:pt x="18258" y="21852"/>
                  </a:cubicBezTo>
                  <a:lnTo>
                    <a:pt x="18258" y="21852"/>
                  </a:lnTo>
                  <a:cubicBezTo>
                    <a:pt x="17487" y="21030"/>
                    <a:pt x="16843" y="20031"/>
                    <a:pt x="16161" y="19135"/>
                  </a:cubicBezTo>
                  <a:cubicBezTo>
                    <a:pt x="15556" y="18298"/>
                    <a:pt x="14709" y="17048"/>
                    <a:pt x="14115" y="16191"/>
                  </a:cubicBezTo>
                  <a:cubicBezTo>
                    <a:pt x="11413" y="12259"/>
                    <a:pt x="8419" y="8479"/>
                    <a:pt x="5021" y="5132"/>
                  </a:cubicBezTo>
                  <a:cubicBezTo>
                    <a:pt x="3731" y="3871"/>
                    <a:pt x="2571" y="2510"/>
                    <a:pt x="1362" y="1200"/>
                  </a:cubicBezTo>
                  <a:cubicBezTo>
                    <a:pt x="1041" y="880"/>
                    <a:pt x="721" y="541"/>
                    <a:pt x="359" y="260"/>
                  </a:cubicBezTo>
                  <a:close/>
                  <a:moveTo>
                    <a:pt x="1" y="0"/>
                  </a:moveTo>
                  <a:cubicBezTo>
                    <a:pt x="51" y="51"/>
                    <a:pt x="102" y="111"/>
                    <a:pt x="192" y="192"/>
                  </a:cubicBezTo>
                  <a:lnTo>
                    <a:pt x="354" y="343"/>
                  </a:lnTo>
                  <a:cubicBezTo>
                    <a:pt x="1130" y="1049"/>
                    <a:pt x="1785" y="1855"/>
                    <a:pt x="2451" y="2662"/>
                  </a:cubicBezTo>
                  <a:cubicBezTo>
                    <a:pt x="3217" y="3579"/>
                    <a:pt x="4023" y="4466"/>
                    <a:pt x="4840" y="5333"/>
                  </a:cubicBezTo>
                  <a:cubicBezTo>
                    <a:pt x="8600" y="9164"/>
                    <a:pt x="11796" y="13489"/>
                    <a:pt x="14851" y="17895"/>
                  </a:cubicBezTo>
                  <a:cubicBezTo>
                    <a:pt x="15546" y="18882"/>
                    <a:pt x="16252" y="19840"/>
                    <a:pt x="16978" y="20778"/>
                  </a:cubicBezTo>
                  <a:cubicBezTo>
                    <a:pt x="17351" y="21272"/>
                    <a:pt x="17724" y="21786"/>
                    <a:pt x="18197" y="22229"/>
                  </a:cubicBezTo>
                  <a:cubicBezTo>
                    <a:pt x="18863" y="22068"/>
                    <a:pt x="18591" y="21211"/>
                    <a:pt x="18571" y="20717"/>
                  </a:cubicBezTo>
                  <a:cubicBezTo>
                    <a:pt x="18429" y="19286"/>
                    <a:pt x="18016" y="17895"/>
                    <a:pt x="17482" y="16564"/>
                  </a:cubicBezTo>
                  <a:cubicBezTo>
                    <a:pt x="16786" y="14769"/>
                    <a:pt x="15919" y="13066"/>
                    <a:pt x="14901" y="11453"/>
                  </a:cubicBezTo>
                  <a:cubicBezTo>
                    <a:pt x="14215" y="10384"/>
                    <a:pt x="13490" y="9325"/>
                    <a:pt x="12633" y="8398"/>
                  </a:cubicBezTo>
                  <a:cubicBezTo>
                    <a:pt x="10909" y="6533"/>
                    <a:pt x="8852" y="5001"/>
                    <a:pt x="6735" y="3609"/>
                  </a:cubicBezTo>
                  <a:cubicBezTo>
                    <a:pt x="5374" y="2773"/>
                    <a:pt x="3953" y="2077"/>
                    <a:pt x="2561" y="1311"/>
                  </a:cubicBezTo>
                  <a:cubicBezTo>
                    <a:pt x="1775" y="918"/>
                    <a:pt x="958" y="595"/>
                    <a:pt x="233" y="131"/>
                  </a:cubicBezTo>
                  <a:cubicBezTo>
                    <a:pt x="172" y="91"/>
                    <a:pt x="81" y="4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248325" y="1782625"/>
              <a:ext cx="98825" cy="97250"/>
            </a:xfrm>
            <a:custGeom>
              <a:rect b="b" l="l" r="r" t="t"/>
              <a:pathLst>
                <a:path extrusionOk="0" h="3890" w="3953">
                  <a:moveTo>
                    <a:pt x="1280" y="0"/>
                  </a:moveTo>
                  <a:cubicBezTo>
                    <a:pt x="774" y="0"/>
                    <a:pt x="54" y="196"/>
                    <a:pt x="0" y="744"/>
                  </a:cubicBezTo>
                  <a:cubicBezTo>
                    <a:pt x="10" y="1077"/>
                    <a:pt x="222" y="1309"/>
                    <a:pt x="404" y="1541"/>
                  </a:cubicBezTo>
                  <a:cubicBezTo>
                    <a:pt x="958" y="2206"/>
                    <a:pt x="1785" y="2579"/>
                    <a:pt x="2490" y="3033"/>
                  </a:cubicBezTo>
                  <a:cubicBezTo>
                    <a:pt x="2843" y="3255"/>
                    <a:pt x="3236" y="3436"/>
                    <a:pt x="3589" y="3678"/>
                  </a:cubicBezTo>
                  <a:cubicBezTo>
                    <a:pt x="3700" y="3748"/>
                    <a:pt x="3821" y="3849"/>
                    <a:pt x="3952" y="3890"/>
                  </a:cubicBezTo>
                  <a:cubicBezTo>
                    <a:pt x="3700" y="3748"/>
                    <a:pt x="3529" y="3507"/>
                    <a:pt x="3277" y="3375"/>
                  </a:cubicBezTo>
                  <a:cubicBezTo>
                    <a:pt x="2571" y="2892"/>
                    <a:pt x="1835" y="2438"/>
                    <a:pt x="1150" y="1974"/>
                  </a:cubicBezTo>
                  <a:cubicBezTo>
                    <a:pt x="807" y="1722"/>
                    <a:pt x="504" y="1440"/>
                    <a:pt x="273" y="1087"/>
                  </a:cubicBezTo>
                  <a:cubicBezTo>
                    <a:pt x="202" y="976"/>
                    <a:pt x="141" y="855"/>
                    <a:pt x="141" y="734"/>
                  </a:cubicBezTo>
                  <a:cubicBezTo>
                    <a:pt x="192" y="230"/>
                    <a:pt x="1008" y="18"/>
                    <a:pt x="1452" y="8"/>
                  </a:cubicBezTo>
                  <a:cubicBezTo>
                    <a:pt x="1399" y="3"/>
                    <a:pt x="1341" y="0"/>
                    <a:pt x="1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2979900" y="1697625"/>
              <a:ext cx="3800" cy="26500"/>
            </a:xfrm>
            <a:custGeom>
              <a:rect b="b" l="l" r="r" t="t"/>
              <a:pathLst>
                <a:path extrusionOk="0" h="1060" w="152">
                  <a:moveTo>
                    <a:pt x="11" y="1"/>
                  </a:moveTo>
                  <a:lnTo>
                    <a:pt x="11" y="1"/>
                  </a:lnTo>
                  <a:cubicBezTo>
                    <a:pt x="1" y="253"/>
                    <a:pt x="1" y="555"/>
                    <a:pt x="21" y="807"/>
                  </a:cubicBezTo>
                  <a:cubicBezTo>
                    <a:pt x="21" y="898"/>
                    <a:pt x="61" y="989"/>
                    <a:pt x="61" y="1059"/>
                  </a:cubicBezTo>
                  <a:lnTo>
                    <a:pt x="152" y="1059"/>
                  </a:lnTo>
                  <a:cubicBezTo>
                    <a:pt x="152" y="959"/>
                    <a:pt x="102" y="888"/>
                    <a:pt x="91" y="797"/>
                  </a:cubicBezTo>
                  <a:cubicBezTo>
                    <a:pt x="51" y="555"/>
                    <a:pt x="11" y="253"/>
                    <a:pt x="1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2996025" y="1701150"/>
              <a:ext cx="3325" cy="30275"/>
            </a:xfrm>
            <a:custGeom>
              <a:rect b="b" l="l" r="r" t="t"/>
              <a:pathLst>
                <a:path extrusionOk="0" h="1211" w="133">
                  <a:moveTo>
                    <a:pt x="21" y="1"/>
                  </a:moveTo>
                  <a:lnTo>
                    <a:pt x="21" y="303"/>
                  </a:lnTo>
                  <a:cubicBezTo>
                    <a:pt x="1" y="606"/>
                    <a:pt x="61" y="918"/>
                    <a:pt x="51" y="1211"/>
                  </a:cubicBezTo>
                  <a:lnTo>
                    <a:pt x="132" y="1211"/>
                  </a:lnTo>
                  <a:cubicBezTo>
                    <a:pt x="132" y="999"/>
                    <a:pt x="82" y="807"/>
                    <a:pt x="61" y="606"/>
                  </a:cubicBezTo>
                  <a:cubicBezTo>
                    <a:pt x="51" y="434"/>
                    <a:pt x="31" y="182"/>
                    <a:pt x="2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012000" y="1708225"/>
              <a:ext cx="2975" cy="30525"/>
            </a:xfrm>
            <a:custGeom>
              <a:rect b="b" l="l" r="r" t="t"/>
              <a:pathLst>
                <a:path extrusionOk="0" h="1221" w="119">
                  <a:moveTo>
                    <a:pt x="78" y="0"/>
                  </a:moveTo>
                  <a:cubicBezTo>
                    <a:pt x="72" y="18"/>
                    <a:pt x="69" y="36"/>
                    <a:pt x="66" y="53"/>
                  </a:cubicBezTo>
                  <a:lnTo>
                    <a:pt x="66" y="53"/>
                  </a:lnTo>
                  <a:cubicBezTo>
                    <a:pt x="70" y="35"/>
                    <a:pt x="74" y="18"/>
                    <a:pt x="78" y="0"/>
                  </a:cubicBezTo>
                  <a:close/>
                  <a:moveTo>
                    <a:pt x="66" y="53"/>
                  </a:moveTo>
                  <a:lnTo>
                    <a:pt x="66" y="53"/>
                  </a:lnTo>
                  <a:cubicBezTo>
                    <a:pt x="0" y="387"/>
                    <a:pt x="27" y="876"/>
                    <a:pt x="17" y="1220"/>
                  </a:cubicBezTo>
                  <a:lnTo>
                    <a:pt x="118" y="1220"/>
                  </a:lnTo>
                  <a:cubicBezTo>
                    <a:pt x="98" y="1008"/>
                    <a:pt x="68" y="504"/>
                    <a:pt x="68" y="303"/>
                  </a:cubicBezTo>
                  <a:cubicBezTo>
                    <a:pt x="68" y="220"/>
                    <a:pt x="54" y="137"/>
                    <a:pt x="66" y="53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027550" y="1715025"/>
              <a:ext cx="2025" cy="32525"/>
            </a:xfrm>
            <a:custGeom>
              <a:rect b="b" l="l" r="r" t="t"/>
              <a:pathLst>
                <a:path extrusionOk="0" h="1301" w="81">
                  <a:moveTo>
                    <a:pt x="20" y="0"/>
                  </a:moveTo>
                  <a:cubicBezTo>
                    <a:pt x="10" y="434"/>
                    <a:pt x="20" y="867"/>
                    <a:pt x="0" y="1301"/>
                  </a:cubicBezTo>
                  <a:lnTo>
                    <a:pt x="81" y="1301"/>
                  </a:lnTo>
                  <a:cubicBezTo>
                    <a:pt x="81" y="867"/>
                    <a:pt x="30" y="434"/>
                    <a:pt x="20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033325" y="1718550"/>
              <a:ext cx="2300" cy="32025"/>
            </a:xfrm>
            <a:custGeom>
              <a:rect b="b" l="l" r="r" t="t"/>
              <a:pathLst>
                <a:path extrusionOk="0" h="1281" w="92">
                  <a:moveTo>
                    <a:pt x="82" y="1"/>
                  </a:moveTo>
                  <a:lnTo>
                    <a:pt x="82" y="1"/>
                  </a:lnTo>
                  <a:cubicBezTo>
                    <a:pt x="51" y="374"/>
                    <a:pt x="21" y="908"/>
                    <a:pt x="1" y="1281"/>
                  </a:cubicBezTo>
                  <a:lnTo>
                    <a:pt x="92" y="1281"/>
                  </a:lnTo>
                  <a:lnTo>
                    <a:pt x="82" y="646"/>
                  </a:lnTo>
                  <a:cubicBezTo>
                    <a:pt x="72" y="424"/>
                    <a:pt x="92" y="212"/>
                    <a:pt x="82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3041400" y="1723350"/>
              <a:ext cx="3050" cy="32775"/>
            </a:xfrm>
            <a:custGeom>
              <a:rect b="b" l="l" r="r" t="t"/>
              <a:pathLst>
                <a:path extrusionOk="0" h="1311" w="122">
                  <a:moveTo>
                    <a:pt x="81" y="0"/>
                  </a:moveTo>
                  <a:cubicBezTo>
                    <a:pt x="1" y="424"/>
                    <a:pt x="71" y="877"/>
                    <a:pt x="31" y="1311"/>
                  </a:cubicBezTo>
                  <a:lnTo>
                    <a:pt x="122" y="1311"/>
                  </a:lnTo>
                  <a:cubicBezTo>
                    <a:pt x="122" y="867"/>
                    <a:pt x="21" y="434"/>
                    <a:pt x="8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3051475" y="1727125"/>
              <a:ext cx="2050" cy="33300"/>
            </a:xfrm>
            <a:custGeom>
              <a:rect b="b" l="l" r="r" t="t"/>
              <a:pathLst>
                <a:path extrusionOk="0" h="1332" w="82">
                  <a:moveTo>
                    <a:pt x="71" y="0"/>
                  </a:moveTo>
                  <a:lnTo>
                    <a:pt x="71" y="0"/>
                  </a:lnTo>
                  <a:cubicBezTo>
                    <a:pt x="11" y="212"/>
                    <a:pt x="51" y="434"/>
                    <a:pt x="21" y="666"/>
                  </a:cubicBezTo>
                  <a:lnTo>
                    <a:pt x="1" y="1331"/>
                  </a:lnTo>
                  <a:lnTo>
                    <a:pt x="81" y="1331"/>
                  </a:lnTo>
                  <a:cubicBezTo>
                    <a:pt x="81" y="1089"/>
                    <a:pt x="71" y="555"/>
                    <a:pt x="61" y="323"/>
                  </a:cubicBezTo>
                  <a:cubicBezTo>
                    <a:pt x="61" y="222"/>
                    <a:pt x="51" y="111"/>
                    <a:pt x="7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3060550" y="1732925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91" y="444"/>
                    <a:pt x="11" y="857"/>
                    <a:pt x="1" y="1301"/>
                  </a:cubicBezTo>
                  <a:lnTo>
                    <a:pt x="102" y="1301"/>
                  </a:lnTo>
                  <a:cubicBezTo>
                    <a:pt x="71" y="877"/>
                    <a:pt x="112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070650" y="1737700"/>
              <a:ext cx="2525" cy="33050"/>
            </a:xfrm>
            <a:custGeom>
              <a:rect b="b" l="l" r="r" t="t"/>
              <a:pathLst>
                <a:path extrusionOk="0" h="1322" w="101">
                  <a:moveTo>
                    <a:pt x="71" y="1"/>
                  </a:moveTo>
                  <a:cubicBezTo>
                    <a:pt x="71" y="444"/>
                    <a:pt x="10" y="888"/>
                    <a:pt x="0" y="1321"/>
                  </a:cubicBezTo>
                  <a:lnTo>
                    <a:pt x="91" y="1321"/>
                  </a:lnTo>
                  <a:cubicBezTo>
                    <a:pt x="71" y="888"/>
                    <a:pt x="101" y="444"/>
                    <a:pt x="7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078450" y="1743000"/>
              <a:ext cx="2800" cy="32525"/>
            </a:xfrm>
            <a:custGeom>
              <a:rect b="b" l="l" r="r" t="t"/>
              <a:pathLst>
                <a:path extrusionOk="0" h="1301" w="112">
                  <a:moveTo>
                    <a:pt x="91" y="0"/>
                  </a:moveTo>
                  <a:lnTo>
                    <a:pt x="91" y="0"/>
                  </a:lnTo>
                  <a:cubicBezTo>
                    <a:pt x="81" y="444"/>
                    <a:pt x="11" y="878"/>
                    <a:pt x="1" y="1301"/>
                  </a:cubicBezTo>
                  <a:lnTo>
                    <a:pt x="101" y="1301"/>
                  </a:lnTo>
                  <a:cubicBezTo>
                    <a:pt x="81" y="878"/>
                    <a:pt x="111" y="434"/>
                    <a:pt x="9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090050" y="1750550"/>
              <a:ext cx="2300" cy="31025"/>
            </a:xfrm>
            <a:custGeom>
              <a:rect b="b" l="l" r="r" t="t"/>
              <a:pathLst>
                <a:path extrusionOk="0" h="1241" w="92">
                  <a:moveTo>
                    <a:pt x="81" y="1"/>
                  </a:moveTo>
                  <a:lnTo>
                    <a:pt x="81" y="1"/>
                  </a:lnTo>
                  <a:cubicBezTo>
                    <a:pt x="31" y="404"/>
                    <a:pt x="0" y="838"/>
                    <a:pt x="0" y="1241"/>
                  </a:cubicBezTo>
                  <a:lnTo>
                    <a:pt x="91" y="1241"/>
                  </a:lnTo>
                  <a:cubicBezTo>
                    <a:pt x="71" y="838"/>
                    <a:pt x="71" y="404"/>
                    <a:pt x="81" y="1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098350" y="1755100"/>
              <a:ext cx="2050" cy="31275"/>
            </a:xfrm>
            <a:custGeom>
              <a:rect b="b" l="l" r="r" t="t"/>
              <a:pathLst>
                <a:path extrusionOk="0" h="1251" w="82">
                  <a:moveTo>
                    <a:pt x="82" y="0"/>
                  </a:moveTo>
                  <a:cubicBezTo>
                    <a:pt x="61" y="101"/>
                    <a:pt x="51" y="212"/>
                    <a:pt x="51" y="313"/>
                  </a:cubicBezTo>
                  <a:cubicBezTo>
                    <a:pt x="32" y="508"/>
                    <a:pt x="12" y="1007"/>
                    <a:pt x="2" y="1230"/>
                  </a:cubicBezTo>
                  <a:lnTo>
                    <a:pt x="82" y="1230"/>
                  </a:lnTo>
                  <a:lnTo>
                    <a:pt x="72" y="615"/>
                  </a:lnTo>
                  <a:cubicBezTo>
                    <a:pt x="72" y="444"/>
                    <a:pt x="51" y="172"/>
                    <a:pt x="82" y="0"/>
                  </a:cubicBezTo>
                  <a:close/>
                  <a:moveTo>
                    <a:pt x="1" y="1230"/>
                  </a:moveTo>
                  <a:lnTo>
                    <a:pt x="1" y="1250"/>
                  </a:lnTo>
                  <a:cubicBezTo>
                    <a:pt x="1" y="1244"/>
                    <a:pt x="2" y="1237"/>
                    <a:pt x="2" y="123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108700" y="1761900"/>
              <a:ext cx="2300" cy="29775"/>
            </a:xfrm>
            <a:custGeom>
              <a:rect b="b" l="l" r="r" t="t"/>
              <a:pathLst>
                <a:path extrusionOk="0" h="1191" w="92">
                  <a:moveTo>
                    <a:pt x="61" y="1"/>
                  </a:moveTo>
                  <a:lnTo>
                    <a:pt x="0" y="1190"/>
                  </a:lnTo>
                  <a:lnTo>
                    <a:pt x="91" y="119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119025" y="1767450"/>
              <a:ext cx="3300" cy="28250"/>
            </a:xfrm>
            <a:custGeom>
              <a:rect b="b" l="l" r="r" t="t"/>
              <a:pathLst>
                <a:path extrusionOk="0" h="1130" w="132">
                  <a:moveTo>
                    <a:pt x="101" y="0"/>
                  </a:moveTo>
                  <a:cubicBezTo>
                    <a:pt x="91" y="373"/>
                    <a:pt x="21" y="756"/>
                    <a:pt x="1" y="1129"/>
                  </a:cubicBezTo>
                  <a:lnTo>
                    <a:pt x="101" y="1129"/>
                  </a:lnTo>
                  <a:cubicBezTo>
                    <a:pt x="91" y="756"/>
                    <a:pt x="132" y="373"/>
                    <a:pt x="101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3126325" y="1769975"/>
              <a:ext cx="2800" cy="22700"/>
            </a:xfrm>
            <a:custGeom>
              <a:rect b="b" l="l" r="r" t="t"/>
              <a:pathLst>
                <a:path extrusionOk="0" h="908" w="112">
                  <a:moveTo>
                    <a:pt x="92" y="0"/>
                  </a:moveTo>
                  <a:lnTo>
                    <a:pt x="92" y="0"/>
                  </a:lnTo>
                  <a:cubicBezTo>
                    <a:pt x="11" y="282"/>
                    <a:pt x="51" y="605"/>
                    <a:pt x="1" y="887"/>
                  </a:cubicBezTo>
                  <a:lnTo>
                    <a:pt x="102" y="907"/>
                  </a:lnTo>
                  <a:cubicBezTo>
                    <a:pt x="112" y="585"/>
                    <a:pt x="41" y="303"/>
                    <a:pt x="92" y="0"/>
                  </a:cubicBez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3115000" y="1765175"/>
              <a:ext cx="2300" cy="21950"/>
            </a:xfrm>
            <a:custGeom>
              <a:rect b="b" l="l" r="r" t="t"/>
              <a:pathLst>
                <a:path extrusionOk="0" h="878" w="92">
                  <a:moveTo>
                    <a:pt x="0" y="1"/>
                  </a:moveTo>
                  <a:lnTo>
                    <a:pt x="41" y="87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3103400" y="1757375"/>
              <a:ext cx="2550" cy="26975"/>
            </a:xfrm>
            <a:custGeom>
              <a:rect b="b" l="l" r="r" t="t"/>
              <a:pathLst>
                <a:path extrusionOk="0" h="1079" w="102">
                  <a:moveTo>
                    <a:pt x="1" y="0"/>
                  </a:moveTo>
                  <a:lnTo>
                    <a:pt x="51" y="107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3094825" y="1752325"/>
              <a:ext cx="2300" cy="24725"/>
            </a:xfrm>
            <a:custGeom>
              <a:rect b="b" l="l" r="r" t="t"/>
              <a:pathLst>
                <a:path extrusionOk="0" h="989" w="92">
                  <a:moveTo>
                    <a:pt x="1" y="0"/>
                  </a:moveTo>
                  <a:lnTo>
                    <a:pt x="31" y="988"/>
                  </a:lnTo>
                  <a:lnTo>
                    <a:pt x="92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3083750" y="1745275"/>
              <a:ext cx="2550" cy="29750"/>
            </a:xfrm>
            <a:custGeom>
              <a:rect b="b" l="l" r="r" t="t"/>
              <a:pathLst>
                <a:path extrusionOk="0" h="1190" w="102">
                  <a:moveTo>
                    <a:pt x="0" y="0"/>
                  </a:moveTo>
                  <a:lnTo>
                    <a:pt x="71" y="119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3066100" y="1734925"/>
              <a:ext cx="2300" cy="28000"/>
            </a:xfrm>
            <a:custGeom>
              <a:rect b="b" l="l" r="r" t="t"/>
              <a:pathLst>
                <a:path extrusionOk="0" h="1120" w="92">
                  <a:moveTo>
                    <a:pt x="1" y="1"/>
                  </a:moveTo>
                  <a:lnTo>
                    <a:pt x="1" y="112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3055775" y="1729150"/>
              <a:ext cx="2550" cy="30750"/>
            </a:xfrm>
            <a:custGeom>
              <a:rect b="b" l="l" r="r" t="t"/>
              <a:pathLst>
                <a:path extrusionOk="0" h="1230" w="102">
                  <a:moveTo>
                    <a:pt x="0" y="0"/>
                  </a:moveTo>
                  <a:lnTo>
                    <a:pt x="41" y="123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3046700" y="1722575"/>
              <a:ext cx="2300" cy="29025"/>
            </a:xfrm>
            <a:custGeom>
              <a:rect b="b" l="l" r="r" t="t"/>
              <a:pathLst>
                <a:path extrusionOk="0" h="1161" w="92">
                  <a:moveTo>
                    <a:pt x="0" y="1"/>
                  </a:moveTo>
                  <a:lnTo>
                    <a:pt x="10" y="1160"/>
                  </a:lnTo>
                  <a:lnTo>
                    <a:pt x="91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3022000" y="1712250"/>
              <a:ext cx="2550" cy="23225"/>
            </a:xfrm>
            <a:custGeom>
              <a:rect b="b" l="l" r="r" t="t"/>
              <a:pathLst>
                <a:path extrusionOk="0" h="929" w="102">
                  <a:moveTo>
                    <a:pt x="0" y="1"/>
                  </a:moveTo>
                  <a:lnTo>
                    <a:pt x="41" y="9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3016200" y="1708725"/>
              <a:ext cx="2550" cy="27750"/>
            </a:xfrm>
            <a:custGeom>
              <a:rect b="b" l="l" r="r" t="t"/>
              <a:pathLst>
                <a:path extrusionOk="0" h="1110" w="102">
                  <a:moveTo>
                    <a:pt x="0" y="0"/>
                  </a:moveTo>
                  <a:lnTo>
                    <a:pt x="31" y="11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3007625" y="1705200"/>
              <a:ext cx="2300" cy="23450"/>
            </a:xfrm>
            <a:custGeom>
              <a:rect b="b" l="l" r="r" t="t"/>
              <a:pathLst>
                <a:path extrusionOk="0" h="938" w="92">
                  <a:moveTo>
                    <a:pt x="1" y="0"/>
                  </a:moveTo>
                  <a:lnTo>
                    <a:pt x="41" y="9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3000575" y="1702425"/>
              <a:ext cx="2550" cy="27500"/>
            </a:xfrm>
            <a:custGeom>
              <a:rect b="b" l="l" r="r" t="t"/>
              <a:pathLst>
                <a:path extrusionOk="0" h="1100" w="102">
                  <a:moveTo>
                    <a:pt x="0" y="0"/>
                  </a:moveTo>
                  <a:lnTo>
                    <a:pt x="31" y="1099"/>
                  </a:lnTo>
                  <a:lnTo>
                    <a:pt x="10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2986450" y="1698400"/>
              <a:ext cx="2300" cy="22450"/>
            </a:xfrm>
            <a:custGeom>
              <a:rect b="b" l="l" r="r" t="t"/>
              <a:pathLst>
                <a:path extrusionOk="0" h="898" w="92">
                  <a:moveTo>
                    <a:pt x="1" y="0"/>
                  </a:moveTo>
                  <a:lnTo>
                    <a:pt x="61" y="8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34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234775" y="1780550"/>
              <a:ext cx="30950" cy="35300"/>
            </a:xfrm>
            <a:custGeom>
              <a:rect b="b" l="l" r="r" t="t"/>
              <a:pathLst>
                <a:path extrusionOk="0" h="1412" w="1238">
                  <a:moveTo>
                    <a:pt x="1224" y="0"/>
                  </a:moveTo>
                  <a:cubicBezTo>
                    <a:pt x="506" y="0"/>
                    <a:pt x="0" y="771"/>
                    <a:pt x="391" y="1412"/>
                  </a:cubicBezTo>
                  <a:cubicBezTo>
                    <a:pt x="341" y="1261"/>
                    <a:pt x="310" y="1099"/>
                    <a:pt x="331" y="948"/>
                  </a:cubicBezTo>
                  <a:cubicBezTo>
                    <a:pt x="361" y="444"/>
                    <a:pt x="764" y="101"/>
                    <a:pt x="1238" y="1"/>
                  </a:cubicBezTo>
                  <a:cubicBezTo>
                    <a:pt x="1233" y="1"/>
                    <a:pt x="1229" y="0"/>
                    <a:pt x="1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3233700" y="1789375"/>
              <a:ext cx="7325" cy="4800"/>
            </a:xfrm>
            <a:custGeom>
              <a:rect b="b" l="l" r="r" t="t"/>
              <a:pathLst>
                <a:path extrusionOk="0" h="192" w="293">
                  <a:moveTo>
                    <a:pt x="293" y="0"/>
                  </a:moveTo>
                  <a:lnTo>
                    <a:pt x="293" y="0"/>
                  </a:lnTo>
                  <a:cubicBezTo>
                    <a:pt x="172" y="11"/>
                    <a:pt x="71" y="81"/>
                    <a:pt x="1" y="192"/>
                  </a:cubicBezTo>
                  <a:cubicBezTo>
                    <a:pt x="142" y="172"/>
                    <a:pt x="232" y="111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3229175" y="1797650"/>
              <a:ext cx="9600" cy="7625"/>
            </a:xfrm>
            <a:custGeom>
              <a:rect b="b" l="l" r="r" t="t"/>
              <a:pathLst>
                <a:path extrusionOk="0" h="305" w="384">
                  <a:moveTo>
                    <a:pt x="350" y="0"/>
                  </a:moveTo>
                  <a:cubicBezTo>
                    <a:pt x="189" y="0"/>
                    <a:pt x="28" y="135"/>
                    <a:pt x="0" y="305"/>
                  </a:cubicBezTo>
                  <a:cubicBezTo>
                    <a:pt x="151" y="204"/>
                    <a:pt x="252" y="113"/>
                    <a:pt x="383" y="2"/>
                  </a:cubicBezTo>
                  <a:cubicBezTo>
                    <a:pt x="372" y="1"/>
                    <a:pt x="361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3228650" y="1805250"/>
              <a:ext cx="8600" cy="14650"/>
            </a:xfrm>
            <a:custGeom>
              <a:rect b="b" l="l" r="r" t="t"/>
              <a:pathLst>
                <a:path extrusionOk="0" h="586" w="344">
                  <a:moveTo>
                    <a:pt x="344" y="1"/>
                  </a:moveTo>
                  <a:lnTo>
                    <a:pt x="344" y="1"/>
                  </a:lnTo>
                  <a:cubicBezTo>
                    <a:pt x="132" y="101"/>
                    <a:pt x="1" y="353"/>
                    <a:pt x="41" y="585"/>
                  </a:cubicBezTo>
                  <a:cubicBezTo>
                    <a:pt x="142" y="374"/>
                    <a:pt x="233" y="202"/>
                    <a:pt x="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3236225" y="1816600"/>
              <a:ext cx="4300" cy="18425"/>
            </a:xfrm>
            <a:custGeom>
              <a:rect b="b" l="l" r="r" t="t"/>
              <a:pathLst>
                <a:path extrusionOk="0" h="737" w="172">
                  <a:moveTo>
                    <a:pt x="172" y="0"/>
                  </a:moveTo>
                  <a:lnTo>
                    <a:pt x="172" y="0"/>
                  </a:lnTo>
                  <a:cubicBezTo>
                    <a:pt x="41" y="202"/>
                    <a:pt x="0" y="434"/>
                    <a:pt x="71" y="666"/>
                  </a:cubicBezTo>
                  <a:cubicBezTo>
                    <a:pt x="81" y="686"/>
                    <a:pt x="91" y="736"/>
                    <a:pt x="131" y="736"/>
                  </a:cubicBezTo>
                  <a:cubicBezTo>
                    <a:pt x="81" y="686"/>
                    <a:pt x="121" y="625"/>
                    <a:pt x="121" y="565"/>
                  </a:cubicBezTo>
                  <a:cubicBezTo>
                    <a:pt x="142" y="373"/>
                    <a:pt x="172" y="182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3248825" y="1824150"/>
              <a:ext cx="3550" cy="20700"/>
            </a:xfrm>
            <a:custGeom>
              <a:rect b="b" l="l" r="r" t="t"/>
              <a:pathLst>
                <a:path extrusionOk="0" h="828" w="142">
                  <a:moveTo>
                    <a:pt x="81" y="1"/>
                  </a:moveTo>
                  <a:cubicBezTo>
                    <a:pt x="0" y="212"/>
                    <a:pt x="0" y="424"/>
                    <a:pt x="41" y="626"/>
                  </a:cubicBezTo>
                  <a:cubicBezTo>
                    <a:pt x="51" y="706"/>
                    <a:pt x="71" y="777"/>
                    <a:pt x="132" y="827"/>
                  </a:cubicBezTo>
                  <a:cubicBezTo>
                    <a:pt x="91" y="545"/>
                    <a:pt x="142" y="27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3259650" y="1832975"/>
              <a:ext cx="7350" cy="23200"/>
            </a:xfrm>
            <a:custGeom>
              <a:rect b="b" l="l" r="r" t="t"/>
              <a:pathLst>
                <a:path extrusionOk="0" h="928" w="294">
                  <a:moveTo>
                    <a:pt x="102" y="1"/>
                  </a:moveTo>
                  <a:lnTo>
                    <a:pt x="102" y="1"/>
                  </a:lnTo>
                  <a:cubicBezTo>
                    <a:pt x="1" y="313"/>
                    <a:pt x="72" y="676"/>
                    <a:pt x="293" y="928"/>
                  </a:cubicBezTo>
                  <a:cubicBezTo>
                    <a:pt x="203" y="615"/>
                    <a:pt x="132" y="323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3274025" y="1844575"/>
              <a:ext cx="7325" cy="17650"/>
            </a:xfrm>
            <a:custGeom>
              <a:rect b="b" l="l" r="r" t="t"/>
              <a:pathLst>
                <a:path extrusionOk="0" h="706" w="293">
                  <a:moveTo>
                    <a:pt x="51" y="0"/>
                  </a:moveTo>
                  <a:cubicBezTo>
                    <a:pt x="1" y="252"/>
                    <a:pt x="91" y="545"/>
                    <a:pt x="293" y="706"/>
                  </a:cubicBezTo>
                  <a:cubicBezTo>
                    <a:pt x="202" y="454"/>
                    <a:pt x="132" y="252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3291425" y="1855650"/>
              <a:ext cx="6075" cy="13650"/>
            </a:xfrm>
            <a:custGeom>
              <a:rect b="b" l="l" r="r" t="t"/>
              <a:pathLst>
                <a:path extrusionOk="0" h="546" w="243">
                  <a:moveTo>
                    <a:pt x="51" y="1"/>
                  </a:moveTo>
                  <a:cubicBezTo>
                    <a:pt x="0" y="202"/>
                    <a:pt x="81" y="424"/>
                    <a:pt x="242" y="545"/>
                  </a:cubicBezTo>
                  <a:cubicBezTo>
                    <a:pt x="192" y="344"/>
                    <a:pt x="131" y="182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3314850" y="1870775"/>
              <a:ext cx="4075" cy="6575"/>
            </a:xfrm>
            <a:custGeom>
              <a:rect b="b" l="l" r="r" t="t"/>
              <a:pathLst>
                <a:path extrusionOk="0" h="263" w="163">
                  <a:moveTo>
                    <a:pt x="31" y="1"/>
                  </a:moveTo>
                  <a:lnTo>
                    <a:pt x="31" y="1"/>
                  </a:lnTo>
                  <a:cubicBezTo>
                    <a:pt x="1" y="112"/>
                    <a:pt x="51" y="222"/>
                    <a:pt x="162" y="263"/>
                  </a:cubicBezTo>
                  <a:cubicBezTo>
                    <a:pt x="162" y="152"/>
                    <a:pt x="122" y="7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3327100" y="1879600"/>
              <a:ext cx="3400" cy="2900"/>
            </a:xfrm>
            <a:custGeom>
              <a:rect b="b" l="l" r="r" t="t"/>
              <a:pathLst>
                <a:path extrusionOk="0" h="116" w="136">
                  <a:moveTo>
                    <a:pt x="35" y="1"/>
                  </a:moveTo>
                  <a:lnTo>
                    <a:pt x="35" y="1"/>
                  </a:lnTo>
                  <a:cubicBezTo>
                    <a:pt x="0" y="62"/>
                    <a:pt x="26" y="115"/>
                    <a:pt x="92" y="115"/>
                  </a:cubicBezTo>
                  <a:cubicBezTo>
                    <a:pt x="103" y="115"/>
                    <a:pt x="114" y="114"/>
                    <a:pt x="126" y="111"/>
                  </a:cubicBezTo>
                  <a:cubicBezTo>
                    <a:pt x="136" y="31"/>
                    <a:pt x="116" y="1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2994275" y="1735950"/>
              <a:ext cx="395200" cy="472075"/>
            </a:xfrm>
            <a:custGeom>
              <a:rect b="b" l="l" r="r" t="t"/>
              <a:pathLst>
                <a:path extrusionOk="0" h="18883" w="15808">
                  <a:moveTo>
                    <a:pt x="0" y="0"/>
                  </a:moveTo>
                  <a:cubicBezTo>
                    <a:pt x="948" y="484"/>
                    <a:pt x="1855" y="1059"/>
                    <a:pt x="2803" y="1573"/>
                  </a:cubicBezTo>
                  <a:cubicBezTo>
                    <a:pt x="8338" y="4708"/>
                    <a:pt x="13126" y="9608"/>
                    <a:pt x="15072" y="15767"/>
                  </a:cubicBezTo>
                  <a:cubicBezTo>
                    <a:pt x="15405" y="16775"/>
                    <a:pt x="15647" y="17824"/>
                    <a:pt x="15808" y="18882"/>
                  </a:cubicBezTo>
                  <a:cubicBezTo>
                    <a:pt x="15667" y="17824"/>
                    <a:pt x="15425" y="16786"/>
                    <a:pt x="15112" y="15757"/>
                  </a:cubicBezTo>
                  <a:cubicBezTo>
                    <a:pt x="13197" y="9557"/>
                    <a:pt x="8398" y="4648"/>
                    <a:pt x="2813" y="1533"/>
                  </a:cubicBezTo>
                  <a:cubicBezTo>
                    <a:pt x="1865" y="1039"/>
                    <a:pt x="958" y="4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3255125" y="1735325"/>
              <a:ext cx="15150" cy="4425"/>
            </a:xfrm>
            <a:custGeom>
              <a:rect b="b" l="l" r="r" t="t"/>
              <a:pathLst>
                <a:path extrusionOk="0" h="177" w="606">
                  <a:moveTo>
                    <a:pt x="204" y="1"/>
                  </a:moveTo>
                  <a:cubicBezTo>
                    <a:pt x="133" y="1"/>
                    <a:pt x="64" y="15"/>
                    <a:pt x="1" y="45"/>
                  </a:cubicBezTo>
                  <a:cubicBezTo>
                    <a:pt x="222" y="96"/>
                    <a:pt x="394" y="136"/>
                    <a:pt x="605" y="176"/>
                  </a:cubicBezTo>
                  <a:cubicBezTo>
                    <a:pt x="497" y="61"/>
                    <a:pt x="348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3244300" y="1740825"/>
              <a:ext cx="15375" cy="2950"/>
            </a:xfrm>
            <a:custGeom>
              <a:rect b="b" l="l" r="r" t="t"/>
              <a:pathLst>
                <a:path extrusionOk="0" h="118" w="615">
                  <a:moveTo>
                    <a:pt x="267" y="0"/>
                  </a:moveTo>
                  <a:cubicBezTo>
                    <a:pt x="172" y="0"/>
                    <a:pt x="79" y="23"/>
                    <a:pt x="0" y="67"/>
                  </a:cubicBezTo>
                  <a:cubicBezTo>
                    <a:pt x="212" y="98"/>
                    <a:pt x="383" y="118"/>
                    <a:pt x="615" y="118"/>
                  </a:cubicBezTo>
                  <a:cubicBezTo>
                    <a:pt x="513" y="38"/>
                    <a:pt x="388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3231950" y="1746925"/>
              <a:ext cx="16150" cy="2675"/>
            </a:xfrm>
            <a:custGeom>
              <a:rect b="b" l="l" r="r" t="t"/>
              <a:pathLst>
                <a:path extrusionOk="0" h="107" w="646">
                  <a:moveTo>
                    <a:pt x="331" y="1"/>
                  </a:moveTo>
                  <a:cubicBezTo>
                    <a:pt x="217" y="1"/>
                    <a:pt x="103" y="29"/>
                    <a:pt x="0" y="85"/>
                  </a:cubicBezTo>
                  <a:cubicBezTo>
                    <a:pt x="103" y="99"/>
                    <a:pt x="199" y="107"/>
                    <a:pt x="296" y="107"/>
                  </a:cubicBezTo>
                  <a:cubicBezTo>
                    <a:pt x="408" y="107"/>
                    <a:pt x="521" y="97"/>
                    <a:pt x="645" y="75"/>
                  </a:cubicBezTo>
                  <a:cubicBezTo>
                    <a:pt x="547" y="26"/>
                    <a:pt x="439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3217325" y="1754525"/>
              <a:ext cx="15900" cy="4125"/>
            </a:xfrm>
            <a:custGeom>
              <a:rect b="b" l="l" r="r" t="t"/>
              <a:pathLst>
                <a:path extrusionOk="0" h="165" w="636">
                  <a:moveTo>
                    <a:pt x="410" y="1"/>
                  </a:moveTo>
                  <a:cubicBezTo>
                    <a:pt x="263" y="1"/>
                    <a:pt x="112" y="53"/>
                    <a:pt x="0" y="165"/>
                  </a:cubicBezTo>
                  <a:cubicBezTo>
                    <a:pt x="232" y="124"/>
                    <a:pt x="424" y="94"/>
                    <a:pt x="635" y="44"/>
                  </a:cubicBezTo>
                  <a:cubicBezTo>
                    <a:pt x="565" y="16"/>
                    <a:pt x="488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3210525" y="1764100"/>
              <a:ext cx="5050" cy="2800"/>
            </a:xfrm>
            <a:custGeom>
              <a:rect b="b" l="l" r="r" t="t"/>
              <a:pathLst>
                <a:path extrusionOk="0" h="112" w="202">
                  <a:moveTo>
                    <a:pt x="130" y="0"/>
                  </a:moveTo>
                  <a:cubicBezTo>
                    <a:pt x="73" y="0"/>
                    <a:pt x="29" y="29"/>
                    <a:pt x="0" y="94"/>
                  </a:cubicBezTo>
                  <a:cubicBezTo>
                    <a:pt x="27" y="106"/>
                    <a:pt x="51" y="112"/>
                    <a:pt x="74" y="112"/>
                  </a:cubicBezTo>
                  <a:cubicBezTo>
                    <a:pt x="129" y="112"/>
                    <a:pt x="173" y="78"/>
                    <a:pt x="202" y="13"/>
                  </a:cubicBezTo>
                  <a:cubicBezTo>
                    <a:pt x="176" y="5"/>
                    <a:pt x="152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3189350" y="1771950"/>
              <a:ext cx="12875" cy="5600"/>
            </a:xfrm>
            <a:custGeom>
              <a:rect b="b" l="l" r="r" t="t"/>
              <a:pathLst>
                <a:path extrusionOk="0" h="224" w="515">
                  <a:moveTo>
                    <a:pt x="481" y="1"/>
                  </a:moveTo>
                  <a:cubicBezTo>
                    <a:pt x="293" y="1"/>
                    <a:pt x="124" y="81"/>
                    <a:pt x="0" y="224"/>
                  </a:cubicBezTo>
                  <a:cubicBezTo>
                    <a:pt x="192" y="183"/>
                    <a:pt x="353" y="113"/>
                    <a:pt x="514" y="2"/>
                  </a:cubicBezTo>
                  <a:cubicBezTo>
                    <a:pt x="503" y="1"/>
                    <a:pt x="492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3170700" y="1781300"/>
              <a:ext cx="10600" cy="2575"/>
            </a:xfrm>
            <a:custGeom>
              <a:rect b="b" l="l" r="r" t="t"/>
              <a:pathLst>
                <a:path extrusionOk="0" h="103" w="424">
                  <a:moveTo>
                    <a:pt x="424" y="1"/>
                  </a:moveTo>
                  <a:cubicBezTo>
                    <a:pt x="252" y="1"/>
                    <a:pt x="141" y="11"/>
                    <a:pt x="0" y="61"/>
                  </a:cubicBezTo>
                  <a:cubicBezTo>
                    <a:pt x="51" y="89"/>
                    <a:pt x="111" y="102"/>
                    <a:pt x="172" y="102"/>
                  </a:cubicBezTo>
                  <a:cubicBezTo>
                    <a:pt x="267" y="102"/>
                    <a:pt x="362" y="69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274775" y="1735950"/>
              <a:ext cx="6575" cy="8325"/>
            </a:xfrm>
            <a:custGeom>
              <a:rect b="b" l="l" r="r" t="t"/>
              <a:pathLst>
                <a:path extrusionOk="0" h="333" w="263">
                  <a:moveTo>
                    <a:pt x="1" y="0"/>
                  </a:moveTo>
                  <a:lnTo>
                    <a:pt x="1" y="0"/>
                  </a:lnTo>
                  <a:cubicBezTo>
                    <a:pt x="71" y="131"/>
                    <a:pt x="142" y="222"/>
                    <a:pt x="253" y="333"/>
                  </a:cubicBezTo>
                  <a:cubicBezTo>
                    <a:pt x="263" y="172"/>
                    <a:pt x="152" y="2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3408350" y="1917900"/>
              <a:ext cx="4825" cy="16675"/>
            </a:xfrm>
            <a:custGeom>
              <a:rect b="b" l="l" r="r" t="t"/>
              <a:pathLst>
                <a:path extrusionOk="0" h="667" w="193">
                  <a:moveTo>
                    <a:pt x="1" y="1"/>
                  </a:moveTo>
                  <a:lnTo>
                    <a:pt x="1" y="1"/>
                  </a:lnTo>
                  <a:cubicBezTo>
                    <a:pt x="51" y="243"/>
                    <a:pt x="61" y="434"/>
                    <a:pt x="61" y="666"/>
                  </a:cubicBezTo>
                  <a:cubicBezTo>
                    <a:pt x="193" y="465"/>
                    <a:pt x="162" y="18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3399300" y="1929500"/>
              <a:ext cx="5800" cy="24975"/>
            </a:xfrm>
            <a:custGeom>
              <a:rect b="b" l="l" r="r" t="t"/>
              <a:pathLst>
                <a:path extrusionOk="0" h="999" w="232">
                  <a:moveTo>
                    <a:pt x="161" y="1"/>
                  </a:moveTo>
                  <a:lnTo>
                    <a:pt x="161" y="1"/>
                  </a:lnTo>
                  <a:cubicBezTo>
                    <a:pt x="111" y="353"/>
                    <a:pt x="61" y="676"/>
                    <a:pt x="0" y="999"/>
                  </a:cubicBezTo>
                  <a:cubicBezTo>
                    <a:pt x="171" y="706"/>
                    <a:pt x="232" y="343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3388450" y="1948150"/>
              <a:ext cx="5075" cy="26000"/>
            </a:xfrm>
            <a:custGeom>
              <a:rect b="b" l="l" r="r" t="t"/>
              <a:pathLst>
                <a:path extrusionOk="0" h="1040" w="203">
                  <a:moveTo>
                    <a:pt x="111" y="1"/>
                  </a:moveTo>
                  <a:cubicBezTo>
                    <a:pt x="61" y="354"/>
                    <a:pt x="41" y="686"/>
                    <a:pt x="1" y="1039"/>
                  </a:cubicBezTo>
                  <a:cubicBezTo>
                    <a:pt x="162" y="716"/>
                    <a:pt x="202" y="343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3381900" y="1957225"/>
              <a:ext cx="3550" cy="21200"/>
            </a:xfrm>
            <a:custGeom>
              <a:rect b="b" l="l" r="r" t="t"/>
              <a:pathLst>
                <a:path extrusionOk="0" h="848" w="142">
                  <a:moveTo>
                    <a:pt x="71" y="1"/>
                  </a:moveTo>
                  <a:cubicBezTo>
                    <a:pt x="11" y="293"/>
                    <a:pt x="0" y="575"/>
                    <a:pt x="41" y="847"/>
                  </a:cubicBezTo>
                  <a:cubicBezTo>
                    <a:pt x="121" y="575"/>
                    <a:pt x="142" y="283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3372825" y="1967800"/>
              <a:ext cx="3300" cy="18950"/>
            </a:xfrm>
            <a:custGeom>
              <a:rect b="b" l="l" r="r" t="t"/>
              <a:pathLst>
                <a:path extrusionOk="0" h="758" w="132">
                  <a:moveTo>
                    <a:pt x="81" y="1"/>
                  </a:moveTo>
                  <a:lnTo>
                    <a:pt x="81" y="1"/>
                  </a:lnTo>
                  <a:cubicBezTo>
                    <a:pt x="11" y="233"/>
                    <a:pt x="0" y="485"/>
                    <a:pt x="61" y="757"/>
                  </a:cubicBezTo>
                  <a:cubicBezTo>
                    <a:pt x="132" y="505"/>
                    <a:pt x="132" y="25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3363500" y="1980925"/>
              <a:ext cx="3300" cy="12125"/>
            </a:xfrm>
            <a:custGeom>
              <a:rect b="b" l="l" r="r" t="t"/>
              <a:pathLst>
                <a:path extrusionOk="0" h="485" w="132">
                  <a:moveTo>
                    <a:pt x="71" y="0"/>
                  </a:moveTo>
                  <a:cubicBezTo>
                    <a:pt x="0" y="141"/>
                    <a:pt x="0" y="343"/>
                    <a:pt x="51" y="464"/>
                  </a:cubicBezTo>
                  <a:cubicBezTo>
                    <a:pt x="41" y="464"/>
                    <a:pt x="41" y="484"/>
                    <a:pt x="51" y="484"/>
                  </a:cubicBezTo>
                  <a:cubicBezTo>
                    <a:pt x="71" y="484"/>
                    <a:pt x="81" y="464"/>
                    <a:pt x="81" y="464"/>
                  </a:cubicBezTo>
                  <a:cubicBezTo>
                    <a:pt x="132" y="313"/>
                    <a:pt x="132" y="151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3355525" y="1987450"/>
              <a:ext cx="3475" cy="2325"/>
            </a:xfrm>
            <a:custGeom>
              <a:rect b="b" l="l" r="r" t="t"/>
              <a:pathLst>
                <a:path extrusionOk="0" h="93" w="139">
                  <a:moveTo>
                    <a:pt x="76" y="1"/>
                  </a:moveTo>
                  <a:cubicBezTo>
                    <a:pt x="6" y="1"/>
                    <a:pt x="1" y="83"/>
                    <a:pt x="67" y="92"/>
                  </a:cubicBezTo>
                  <a:cubicBezTo>
                    <a:pt x="138" y="52"/>
                    <a:pt x="118" y="62"/>
                    <a:pt x="88" y="1"/>
                  </a:cubicBezTo>
                  <a:cubicBezTo>
                    <a:pt x="83" y="1"/>
                    <a:pt x="7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3250850" y="1794675"/>
              <a:ext cx="15650" cy="12375"/>
            </a:xfrm>
            <a:custGeom>
              <a:rect b="b" l="l" r="r" t="t"/>
              <a:pathLst>
                <a:path extrusionOk="0" h="495" w="626">
                  <a:moveTo>
                    <a:pt x="625" y="0"/>
                  </a:moveTo>
                  <a:lnTo>
                    <a:pt x="625" y="0"/>
                  </a:lnTo>
                  <a:cubicBezTo>
                    <a:pt x="373" y="51"/>
                    <a:pt x="141" y="222"/>
                    <a:pt x="0" y="454"/>
                  </a:cubicBezTo>
                  <a:lnTo>
                    <a:pt x="91" y="494"/>
                  </a:lnTo>
                  <a:cubicBezTo>
                    <a:pt x="172" y="272"/>
                    <a:pt x="373" y="81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3254375" y="1795425"/>
              <a:ext cx="24225" cy="18175"/>
            </a:xfrm>
            <a:custGeom>
              <a:rect b="b" l="l" r="r" t="t"/>
              <a:pathLst>
                <a:path extrusionOk="0" h="727" w="969">
                  <a:moveTo>
                    <a:pt x="968" y="0"/>
                  </a:moveTo>
                  <a:lnTo>
                    <a:pt x="968" y="0"/>
                  </a:lnTo>
                  <a:cubicBezTo>
                    <a:pt x="575" y="61"/>
                    <a:pt x="202" y="313"/>
                    <a:pt x="0" y="676"/>
                  </a:cubicBezTo>
                  <a:lnTo>
                    <a:pt x="71" y="726"/>
                  </a:lnTo>
                  <a:cubicBezTo>
                    <a:pt x="232" y="373"/>
                    <a:pt x="575" y="101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3258650" y="1801475"/>
              <a:ext cx="21450" cy="16900"/>
            </a:xfrm>
            <a:custGeom>
              <a:rect b="b" l="l" r="r" t="t"/>
              <a:pathLst>
                <a:path extrusionOk="0" h="676" w="858">
                  <a:moveTo>
                    <a:pt x="858" y="0"/>
                  </a:moveTo>
                  <a:lnTo>
                    <a:pt x="858" y="0"/>
                  </a:lnTo>
                  <a:cubicBezTo>
                    <a:pt x="515" y="101"/>
                    <a:pt x="202" y="323"/>
                    <a:pt x="1" y="635"/>
                  </a:cubicBezTo>
                  <a:lnTo>
                    <a:pt x="91" y="676"/>
                  </a:lnTo>
                  <a:cubicBezTo>
                    <a:pt x="243" y="373"/>
                    <a:pt x="535" y="121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3263950" y="1804250"/>
              <a:ext cx="28500" cy="20425"/>
            </a:xfrm>
            <a:custGeom>
              <a:rect b="b" l="l" r="r" t="t"/>
              <a:pathLst>
                <a:path extrusionOk="0" h="817" w="1140">
                  <a:moveTo>
                    <a:pt x="1140" y="0"/>
                  </a:moveTo>
                  <a:cubicBezTo>
                    <a:pt x="696" y="111"/>
                    <a:pt x="283" y="393"/>
                    <a:pt x="0" y="766"/>
                  </a:cubicBezTo>
                  <a:lnTo>
                    <a:pt x="81" y="817"/>
                  </a:lnTo>
                  <a:cubicBezTo>
                    <a:pt x="323" y="444"/>
                    <a:pt x="696" y="141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3271500" y="1814575"/>
              <a:ext cx="20200" cy="16925"/>
            </a:xfrm>
            <a:custGeom>
              <a:rect b="b" l="l" r="r" t="t"/>
              <a:pathLst>
                <a:path extrusionOk="0" h="677" w="808">
                  <a:moveTo>
                    <a:pt x="807" y="1"/>
                  </a:moveTo>
                  <a:cubicBezTo>
                    <a:pt x="475" y="81"/>
                    <a:pt x="162" y="313"/>
                    <a:pt x="1" y="636"/>
                  </a:cubicBezTo>
                  <a:lnTo>
                    <a:pt x="92" y="676"/>
                  </a:lnTo>
                  <a:cubicBezTo>
                    <a:pt x="213" y="363"/>
                    <a:pt x="485" y="11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3279575" y="1821125"/>
              <a:ext cx="19425" cy="15650"/>
            </a:xfrm>
            <a:custGeom>
              <a:rect b="b" l="l" r="r" t="t"/>
              <a:pathLst>
                <a:path extrusionOk="0" h="626" w="777">
                  <a:moveTo>
                    <a:pt x="777" y="1"/>
                  </a:moveTo>
                  <a:cubicBezTo>
                    <a:pt x="484" y="132"/>
                    <a:pt x="222" y="323"/>
                    <a:pt x="0" y="555"/>
                  </a:cubicBezTo>
                  <a:lnTo>
                    <a:pt x="71" y="626"/>
                  </a:lnTo>
                  <a:cubicBezTo>
                    <a:pt x="263" y="374"/>
                    <a:pt x="504" y="152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3288650" y="1832475"/>
              <a:ext cx="14375" cy="9850"/>
            </a:xfrm>
            <a:custGeom>
              <a:rect b="b" l="l" r="r" t="t"/>
              <a:pathLst>
                <a:path extrusionOk="0" h="394" w="575">
                  <a:moveTo>
                    <a:pt x="575" y="0"/>
                  </a:moveTo>
                  <a:lnTo>
                    <a:pt x="575" y="0"/>
                  </a:lnTo>
                  <a:cubicBezTo>
                    <a:pt x="363" y="51"/>
                    <a:pt x="162" y="172"/>
                    <a:pt x="0" y="333"/>
                  </a:cubicBezTo>
                  <a:lnTo>
                    <a:pt x="61" y="394"/>
                  </a:lnTo>
                  <a:cubicBezTo>
                    <a:pt x="202" y="232"/>
                    <a:pt x="373" y="91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3299725" y="1840525"/>
              <a:ext cx="13900" cy="9100"/>
            </a:xfrm>
            <a:custGeom>
              <a:rect b="b" l="l" r="r" t="t"/>
              <a:pathLst>
                <a:path extrusionOk="0" h="364" w="556">
                  <a:moveTo>
                    <a:pt x="555" y="1"/>
                  </a:moveTo>
                  <a:cubicBezTo>
                    <a:pt x="354" y="51"/>
                    <a:pt x="162" y="142"/>
                    <a:pt x="1" y="283"/>
                  </a:cubicBezTo>
                  <a:lnTo>
                    <a:pt x="61" y="364"/>
                  </a:lnTo>
                  <a:cubicBezTo>
                    <a:pt x="203" y="213"/>
                    <a:pt x="364" y="82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3311075" y="1848800"/>
              <a:ext cx="19175" cy="8650"/>
            </a:xfrm>
            <a:custGeom>
              <a:rect b="b" l="l" r="r" t="t"/>
              <a:pathLst>
                <a:path extrusionOk="0" h="346" w="767">
                  <a:moveTo>
                    <a:pt x="696" y="0"/>
                  </a:moveTo>
                  <a:cubicBezTo>
                    <a:pt x="439" y="0"/>
                    <a:pt x="195" y="100"/>
                    <a:pt x="1" y="285"/>
                  </a:cubicBezTo>
                  <a:lnTo>
                    <a:pt x="61" y="345"/>
                  </a:lnTo>
                  <a:cubicBezTo>
                    <a:pt x="232" y="144"/>
                    <a:pt x="484" y="23"/>
                    <a:pt x="767" y="3"/>
                  </a:cubicBezTo>
                  <a:cubicBezTo>
                    <a:pt x="743" y="1"/>
                    <a:pt x="719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3325200" y="1857675"/>
              <a:ext cx="13375" cy="7075"/>
            </a:xfrm>
            <a:custGeom>
              <a:rect b="b" l="l" r="r" t="t"/>
              <a:pathLst>
                <a:path extrusionOk="0" h="283" w="535">
                  <a:moveTo>
                    <a:pt x="534" y="0"/>
                  </a:moveTo>
                  <a:lnTo>
                    <a:pt x="534" y="0"/>
                  </a:lnTo>
                  <a:cubicBezTo>
                    <a:pt x="353" y="11"/>
                    <a:pt x="161" y="91"/>
                    <a:pt x="0" y="212"/>
                  </a:cubicBezTo>
                  <a:lnTo>
                    <a:pt x="61" y="283"/>
                  </a:lnTo>
                  <a:cubicBezTo>
                    <a:pt x="172" y="142"/>
                    <a:pt x="353" y="41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2946125" y="1693175"/>
              <a:ext cx="378075" cy="313000"/>
            </a:xfrm>
            <a:custGeom>
              <a:rect b="b" l="l" r="r" t="t"/>
              <a:pathLst>
                <a:path extrusionOk="0" h="12520" w="15123">
                  <a:moveTo>
                    <a:pt x="533" y="117"/>
                  </a:moveTo>
                  <a:cubicBezTo>
                    <a:pt x="952" y="117"/>
                    <a:pt x="1574" y="295"/>
                    <a:pt x="1795" y="350"/>
                  </a:cubicBezTo>
                  <a:cubicBezTo>
                    <a:pt x="2562" y="562"/>
                    <a:pt x="3257" y="925"/>
                    <a:pt x="3943" y="1318"/>
                  </a:cubicBezTo>
                  <a:cubicBezTo>
                    <a:pt x="6745" y="2820"/>
                    <a:pt x="9316" y="4685"/>
                    <a:pt x="11322" y="7165"/>
                  </a:cubicBezTo>
                  <a:cubicBezTo>
                    <a:pt x="12340" y="8375"/>
                    <a:pt x="13268" y="9655"/>
                    <a:pt x="14195" y="10956"/>
                  </a:cubicBezTo>
                  <a:cubicBezTo>
                    <a:pt x="14407" y="11268"/>
                    <a:pt x="14629" y="11601"/>
                    <a:pt x="14760" y="11954"/>
                  </a:cubicBezTo>
                  <a:cubicBezTo>
                    <a:pt x="14780" y="12045"/>
                    <a:pt x="14810" y="12125"/>
                    <a:pt x="14780" y="12176"/>
                  </a:cubicBezTo>
                  <a:cubicBezTo>
                    <a:pt x="14760" y="12206"/>
                    <a:pt x="14730" y="12216"/>
                    <a:pt x="14679" y="12226"/>
                  </a:cubicBezTo>
                  <a:cubicBezTo>
                    <a:pt x="14655" y="12231"/>
                    <a:pt x="14630" y="12234"/>
                    <a:pt x="14602" y="12234"/>
                  </a:cubicBezTo>
                  <a:cubicBezTo>
                    <a:pt x="14479" y="12234"/>
                    <a:pt x="14324" y="12183"/>
                    <a:pt x="14175" y="12125"/>
                  </a:cubicBezTo>
                  <a:cubicBezTo>
                    <a:pt x="13822" y="11974"/>
                    <a:pt x="13490" y="11772"/>
                    <a:pt x="13157" y="11561"/>
                  </a:cubicBezTo>
                  <a:cubicBezTo>
                    <a:pt x="11473" y="10532"/>
                    <a:pt x="9840" y="9383"/>
                    <a:pt x="8469" y="7941"/>
                  </a:cubicBezTo>
                  <a:cubicBezTo>
                    <a:pt x="7663" y="7044"/>
                    <a:pt x="6705" y="6318"/>
                    <a:pt x="5828" y="5522"/>
                  </a:cubicBezTo>
                  <a:cubicBezTo>
                    <a:pt x="5102" y="4826"/>
                    <a:pt x="4396" y="4131"/>
                    <a:pt x="3610" y="3516"/>
                  </a:cubicBezTo>
                  <a:cubicBezTo>
                    <a:pt x="2783" y="2941"/>
                    <a:pt x="2299" y="1993"/>
                    <a:pt x="1402" y="1520"/>
                  </a:cubicBezTo>
                  <a:lnTo>
                    <a:pt x="1402" y="1520"/>
                  </a:lnTo>
                  <a:cubicBezTo>
                    <a:pt x="1402" y="1520"/>
                    <a:pt x="1402" y="1520"/>
                    <a:pt x="1402" y="1520"/>
                  </a:cubicBezTo>
                  <a:cubicBezTo>
                    <a:pt x="1411" y="1520"/>
                    <a:pt x="404" y="653"/>
                    <a:pt x="404" y="653"/>
                  </a:cubicBezTo>
                  <a:cubicBezTo>
                    <a:pt x="233" y="612"/>
                    <a:pt x="82" y="411"/>
                    <a:pt x="142" y="259"/>
                  </a:cubicBezTo>
                  <a:cubicBezTo>
                    <a:pt x="190" y="155"/>
                    <a:pt x="340" y="117"/>
                    <a:pt x="533" y="117"/>
                  </a:cubicBezTo>
                  <a:close/>
                  <a:moveTo>
                    <a:pt x="619" y="1"/>
                  </a:moveTo>
                  <a:cubicBezTo>
                    <a:pt x="343" y="1"/>
                    <a:pt x="116" y="54"/>
                    <a:pt x="61" y="219"/>
                  </a:cubicBezTo>
                  <a:cubicBezTo>
                    <a:pt x="1" y="431"/>
                    <a:pt x="192" y="653"/>
                    <a:pt x="394" y="683"/>
                  </a:cubicBezTo>
                  <a:cubicBezTo>
                    <a:pt x="394" y="683"/>
                    <a:pt x="1372" y="1570"/>
                    <a:pt x="1372" y="1580"/>
                  </a:cubicBezTo>
                  <a:cubicBezTo>
                    <a:pt x="2078" y="1963"/>
                    <a:pt x="2521" y="2669"/>
                    <a:pt x="3086" y="3223"/>
                  </a:cubicBezTo>
                  <a:cubicBezTo>
                    <a:pt x="3681" y="3748"/>
                    <a:pt x="4316" y="4232"/>
                    <a:pt x="4880" y="4796"/>
                  </a:cubicBezTo>
                  <a:cubicBezTo>
                    <a:pt x="5435" y="5361"/>
                    <a:pt x="6009" y="5915"/>
                    <a:pt x="6614" y="6429"/>
                  </a:cubicBezTo>
                  <a:cubicBezTo>
                    <a:pt x="7219" y="6964"/>
                    <a:pt x="7804" y="7488"/>
                    <a:pt x="8328" y="8083"/>
                  </a:cubicBezTo>
                  <a:cubicBezTo>
                    <a:pt x="9427" y="9252"/>
                    <a:pt x="10687" y="10260"/>
                    <a:pt x="12008" y="11147"/>
                  </a:cubicBezTo>
                  <a:cubicBezTo>
                    <a:pt x="12350" y="11359"/>
                    <a:pt x="12693" y="11571"/>
                    <a:pt x="13016" y="11793"/>
                  </a:cubicBezTo>
                  <a:cubicBezTo>
                    <a:pt x="13348" y="12014"/>
                    <a:pt x="13691" y="12226"/>
                    <a:pt x="14074" y="12397"/>
                  </a:cubicBezTo>
                  <a:cubicBezTo>
                    <a:pt x="14239" y="12455"/>
                    <a:pt x="14416" y="12519"/>
                    <a:pt x="14602" y="12519"/>
                  </a:cubicBezTo>
                  <a:cubicBezTo>
                    <a:pt x="14644" y="12519"/>
                    <a:pt x="14687" y="12516"/>
                    <a:pt x="14730" y="12508"/>
                  </a:cubicBezTo>
                  <a:cubicBezTo>
                    <a:pt x="15103" y="12448"/>
                    <a:pt x="15123" y="12115"/>
                    <a:pt x="15022" y="11853"/>
                  </a:cubicBezTo>
                  <a:cubicBezTo>
                    <a:pt x="14881" y="11450"/>
                    <a:pt x="14659" y="11107"/>
                    <a:pt x="14427" y="10764"/>
                  </a:cubicBezTo>
                  <a:cubicBezTo>
                    <a:pt x="13540" y="9454"/>
                    <a:pt x="12613" y="8143"/>
                    <a:pt x="11594" y="6913"/>
                  </a:cubicBezTo>
                  <a:cubicBezTo>
                    <a:pt x="10092" y="5048"/>
                    <a:pt x="8247" y="3435"/>
                    <a:pt x="6150" y="2235"/>
                  </a:cubicBezTo>
                  <a:cubicBezTo>
                    <a:pt x="5475" y="1822"/>
                    <a:pt x="4769" y="1439"/>
                    <a:pt x="4064" y="1076"/>
                  </a:cubicBezTo>
                  <a:cubicBezTo>
                    <a:pt x="3358" y="703"/>
                    <a:pt x="2612" y="350"/>
                    <a:pt x="1826" y="169"/>
                  </a:cubicBezTo>
                  <a:cubicBezTo>
                    <a:pt x="1610" y="132"/>
                    <a:pt x="1053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10"/>
          <p:cNvSpPr/>
          <p:nvPr/>
        </p:nvSpPr>
        <p:spPr>
          <a:xfrm>
            <a:off x="8430777" y="2211572"/>
            <a:ext cx="621424" cy="1941680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28575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oltwood One SC"/>
              <a:buNone/>
              <a:defRPr sz="2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s://www.youtube.com/watch?v=VmYcWkkOMg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VmYcWkkOMgc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/>
          <p:nvPr/>
        </p:nvSpPr>
        <p:spPr>
          <a:xfrm>
            <a:off x="7603200" y="2980313"/>
            <a:ext cx="1414086" cy="1244565"/>
          </a:xfrm>
          <a:custGeom>
            <a:rect b="b" l="l" r="r" t="t"/>
            <a:pathLst>
              <a:path extrusionOk="0" h="12077" w="13722">
                <a:moveTo>
                  <a:pt x="6864" y="0"/>
                </a:moveTo>
                <a:cubicBezTo>
                  <a:pt x="4521" y="0"/>
                  <a:pt x="2291" y="1373"/>
                  <a:pt x="1311" y="3664"/>
                </a:cubicBezTo>
                <a:cubicBezTo>
                  <a:pt x="1" y="6728"/>
                  <a:pt x="1412" y="10277"/>
                  <a:pt x="4477" y="11588"/>
                </a:cubicBezTo>
                <a:cubicBezTo>
                  <a:pt x="5253" y="11920"/>
                  <a:pt x="6060" y="12077"/>
                  <a:pt x="6855" y="12077"/>
                </a:cubicBezTo>
                <a:cubicBezTo>
                  <a:pt x="9196" y="12077"/>
                  <a:pt x="11425" y="10710"/>
                  <a:pt x="12411" y="8422"/>
                </a:cubicBezTo>
                <a:cubicBezTo>
                  <a:pt x="13721" y="5357"/>
                  <a:pt x="12300" y="1809"/>
                  <a:pt x="9235" y="488"/>
                </a:cubicBezTo>
                <a:cubicBezTo>
                  <a:pt x="8461" y="157"/>
                  <a:pt x="7656" y="0"/>
                  <a:pt x="6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34"/>
          <p:cNvSpPr/>
          <p:nvPr/>
        </p:nvSpPr>
        <p:spPr>
          <a:xfrm>
            <a:off x="8272128" y="3529137"/>
            <a:ext cx="248979" cy="777908"/>
          </a:xfrm>
          <a:custGeom>
            <a:rect b="b" l="l" r="r" t="t"/>
            <a:pathLst>
              <a:path extrusionOk="0" h="5074" w="1624">
                <a:moveTo>
                  <a:pt x="1120" y="2460"/>
                </a:moveTo>
                <a:cubicBezTo>
                  <a:pt x="1140" y="2470"/>
                  <a:pt x="1170" y="2470"/>
                  <a:pt x="1190" y="2470"/>
                </a:cubicBezTo>
                <a:cubicBezTo>
                  <a:pt x="1190" y="2611"/>
                  <a:pt x="1170" y="2742"/>
                  <a:pt x="1140" y="2873"/>
                </a:cubicBezTo>
                <a:lnTo>
                  <a:pt x="1140" y="2742"/>
                </a:lnTo>
                <a:cubicBezTo>
                  <a:pt x="1140" y="2712"/>
                  <a:pt x="1130" y="2672"/>
                  <a:pt x="1120" y="2641"/>
                </a:cubicBezTo>
                <a:cubicBezTo>
                  <a:pt x="1110" y="2611"/>
                  <a:pt x="1110" y="2581"/>
                  <a:pt x="1110" y="2561"/>
                </a:cubicBezTo>
                <a:cubicBezTo>
                  <a:pt x="1110" y="2520"/>
                  <a:pt x="1120" y="2490"/>
                  <a:pt x="1120" y="2460"/>
                </a:cubicBezTo>
                <a:close/>
                <a:moveTo>
                  <a:pt x="979" y="0"/>
                </a:moveTo>
                <a:cubicBezTo>
                  <a:pt x="958" y="0"/>
                  <a:pt x="918" y="10"/>
                  <a:pt x="888" y="30"/>
                </a:cubicBezTo>
                <a:cubicBezTo>
                  <a:pt x="858" y="71"/>
                  <a:pt x="858" y="121"/>
                  <a:pt x="858" y="172"/>
                </a:cubicBezTo>
                <a:lnTo>
                  <a:pt x="858" y="514"/>
                </a:lnTo>
                <a:cubicBezTo>
                  <a:pt x="858" y="877"/>
                  <a:pt x="827" y="1250"/>
                  <a:pt x="817" y="1613"/>
                </a:cubicBezTo>
                <a:cubicBezTo>
                  <a:pt x="797" y="1361"/>
                  <a:pt x="767" y="1109"/>
                  <a:pt x="737" y="857"/>
                </a:cubicBezTo>
                <a:cubicBezTo>
                  <a:pt x="727" y="797"/>
                  <a:pt x="727" y="746"/>
                  <a:pt x="696" y="676"/>
                </a:cubicBezTo>
                <a:cubicBezTo>
                  <a:pt x="686" y="645"/>
                  <a:pt x="646" y="615"/>
                  <a:pt x="616" y="615"/>
                </a:cubicBezTo>
                <a:cubicBezTo>
                  <a:pt x="565" y="615"/>
                  <a:pt x="535" y="666"/>
                  <a:pt x="525" y="716"/>
                </a:cubicBezTo>
                <a:cubicBezTo>
                  <a:pt x="515" y="776"/>
                  <a:pt x="515" y="857"/>
                  <a:pt x="525" y="928"/>
                </a:cubicBezTo>
                <a:lnTo>
                  <a:pt x="565" y="1351"/>
                </a:lnTo>
                <a:cubicBezTo>
                  <a:pt x="575" y="1522"/>
                  <a:pt x="575" y="1704"/>
                  <a:pt x="606" y="1875"/>
                </a:cubicBezTo>
                <a:cubicBezTo>
                  <a:pt x="616" y="1956"/>
                  <a:pt x="626" y="2037"/>
                  <a:pt x="616" y="2117"/>
                </a:cubicBezTo>
                <a:cubicBezTo>
                  <a:pt x="606" y="2258"/>
                  <a:pt x="636" y="2389"/>
                  <a:pt x="656" y="2531"/>
                </a:cubicBezTo>
                <a:cubicBezTo>
                  <a:pt x="666" y="2722"/>
                  <a:pt x="686" y="2914"/>
                  <a:pt x="716" y="3095"/>
                </a:cubicBezTo>
                <a:cubicBezTo>
                  <a:pt x="686" y="3075"/>
                  <a:pt x="666" y="3025"/>
                  <a:pt x="636" y="2984"/>
                </a:cubicBezTo>
                <a:cubicBezTo>
                  <a:pt x="616" y="2944"/>
                  <a:pt x="606" y="2914"/>
                  <a:pt x="575" y="2863"/>
                </a:cubicBezTo>
                <a:cubicBezTo>
                  <a:pt x="475" y="2621"/>
                  <a:pt x="414" y="2379"/>
                  <a:pt x="364" y="2127"/>
                </a:cubicBezTo>
                <a:cubicBezTo>
                  <a:pt x="354" y="2067"/>
                  <a:pt x="333" y="2006"/>
                  <a:pt x="323" y="1956"/>
                </a:cubicBezTo>
                <a:cubicBezTo>
                  <a:pt x="313" y="1916"/>
                  <a:pt x="303" y="1875"/>
                  <a:pt x="283" y="1825"/>
                </a:cubicBezTo>
                <a:cubicBezTo>
                  <a:pt x="273" y="1774"/>
                  <a:pt x="273" y="1674"/>
                  <a:pt x="263" y="1613"/>
                </a:cubicBezTo>
                <a:cubicBezTo>
                  <a:pt x="222" y="1432"/>
                  <a:pt x="212" y="1250"/>
                  <a:pt x="182" y="1069"/>
                </a:cubicBezTo>
                <a:cubicBezTo>
                  <a:pt x="182" y="1049"/>
                  <a:pt x="172" y="1018"/>
                  <a:pt x="162" y="998"/>
                </a:cubicBezTo>
                <a:cubicBezTo>
                  <a:pt x="142" y="968"/>
                  <a:pt x="122" y="948"/>
                  <a:pt x="102" y="948"/>
                </a:cubicBezTo>
                <a:cubicBezTo>
                  <a:pt x="61" y="948"/>
                  <a:pt x="21" y="968"/>
                  <a:pt x="11" y="1008"/>
                </a:cubicBezTo>
                <a:cubicBezTo>
                  <a:pt x="1" y="1059"/>
                  <a:pt x="1" y="1099"/>
                  <a:pt x="11" y="1149"/>
                </a:cubicBezTo>
                <a:cubicBezTo>
                  <a:pt x="31" y="1351"/>
                  <a:pt x="61" y="1563"/>
                  <a:pt x="81" y="1764"/>
                </a:cubicBezTo>
                <a:cubicBezTo>
                  <a:pt x="102" y="1885"/>
                  <a:pt x="122" y="2037"/>
                  <a:pt x="152" y="2168"/>
                </a:cubicBezTo>
                <a:cubicBezTo>
                  <a:pt x="182" y="2440"/>
                  <a:pt x="263" y="2692"/>
                  <a:pt x="333" y="2974"/>
                </a:cubicBezTo>
                <a:cubicBezTo>
                  <a:pt x="354" y="3014"/>
                  <a:pt x="364" y="3065"/>
                  <a:pt x="374" y="3095"/>
                </a:cubicBezTo>
                <a:cubicBezTo>
                  <a:pt x="434" y="3236"/>
                  <a:pt x="575" y="3337"/>
                  <a:pt x="716" y="3377"/>
                </a:cubicBezTo>
                <a:cubicBezTo>
                  <a:pt x="757" y="3428"/>
                  <a:pt x="757" y="3478"/>
                  <a:pt x="757" y="3539"/>
                </a:cubicBezTo>
                <a:cubicBezTo>
                  <a:pt x="727" y="4033"/>
                  <a:pt x="737" y="4537"/>
                  <a:pt x="777" y="5031"/>
                </a:cubicBezTo>
                <a:cubicBezTo>
                  <a:pt x="827" y="5058"/>
                  <a:pt x="892" y="5074"/>
                  <a:pt x="954" y="5074"/>
                </a:cubicBezTo>
                <a:cubicBezTo>
                  <a:pt x="1005" y="5074"/>
                  <a:pt x="1053" y="5064"/>
                  <a:pt x="1089" y="5041"/>
                </a:cubicBezTo>
                <a:cubicBezTo>
                  <a:pt x="1120" y="4748"/>
                  <a:pt x="1079" y="4446"/>
                  <a:pt x="1120" y="4154"/>
                </a:cubicBezTo>
                <a:cubicBezTo>
                  <a:pt x="1130" y="4083"/>
                  <a:pt x="1140" y="4002"/>
                  <a:pt x="1140" y="3932"/>
                </a:cubicBezTo>
                <a:cubicBezTo>
                  <a:pt x="1140" y="3871"/>
                  <a:pt x="1160" y="3801"/>
                  <a:pt x="1160" y="3740"/>
                </a:cubicBezTo>
                <a:cubicBezTo>
                  <a:pt x="1160" y="3569"/>
                  <a:pt x="1170" y="3387"/>
                  <a:pt x="1170" y="3216"/>
                </a:cubicBezTo>
                <a:cubicBezTo>
                  <a:pt x="1172" y="3217"/>
                  <a:pt x="1175" y="3218"/>
                  <a:pt x="1177" y="3218"/>
                </a:cubicBezTo>
                <a:cubicBezTo>
                  <a:pt x="1199" y="3218"/>
                  <a:pt x="1232" y="3185"/>
                  <a:pt x="1241" y="3176"/>
                </a:cubicBezTo>
                <a:cubicBezTo>
                  <a:pt x="1321" y="3065"/>
                  <a:pt x="1331" y="2924"/>
                  <a:pt x="1342" y="2793"/>
                </a:cubicBezTo>
                <a:lnTo>
                  <a:pt x="1382" y="2339"/>
                </a:lnTo>
                <a:cubicBezTo>
                  <a:pt x="1462" y="2268"/>
                  <a:pt x="1513" y="2178"/>
                  <a:pt x="1543" y="2077"/>
                </a:cubicBezTo>
                <a:cubicBezTo>
                  <a:pt x="1583" y="1976"/>
                  <a:pt x="1594" y="1875"/>
                  <a:pt x="1614" y="1774"/>
                </a:cubicBezTo>
                <a:cubicBezTo>
                  <a:pt x="1624" y="1714"/>
                  <a:pt x="1624" y="1633"/>
                  <a:pt x="1583" y="1603"/>
                </a:cubicBezTo>
                <a:cubicBezTo>
                  <a:pt x="1574" y="1589"/>
                  <a:pt x="1554" y="1582"/>
                  <a:pt x="1533" y="1582"/>
                </a:cubicBezTo>
                <a:cubicBezTo>
                  <a:pt x="1509" y="1582"/>
                  <a:pt x="1483" y="1592"/>
                  <a:pt x="1473" y="1613"/>
                </a:cubicBezTo>
                <a:cubicBezTo>
                  <a:pt x="1432" y="1653"/>
                  <a:pt x="1422" y="1704"/>
                  <a:pt x="1412" y="1764"/>
                </a:cubicBezTo>
                <a:cubicBezTo>
                  <a:pt x="1422" y="1653"/>
                  <a:pt x="1412" y="1522"/>
                  <a:pt x="1412" y="1412"/>
                </a:cubicBezTo>
                <a:cubicBezTo>
                  <a:pt x="1412" y="1381"/>
                  <a:pt x="1412" y="1351"/>
                  <a:pt x="1392" y="1321"/>
                </a:cubicBezTo>
                <a:cubicBezTo>
                  <a:pt x="1382" y="1301"/>
                  <a:pt x="1362" y="1270"/>
                  <a:pt x="1331" y="1260"/>
                </a:cubicBezTo>
                <a:cubicBezTo>
                  <a:pt x="1291" y="1260"/>
                  <a:pt x="1261" y="1280"/>
                  <a:pt x="1241" y="1321"/>
                </a:cubicBezTo>
                <a:cubicBezTo>
                  <a:pt x="1231" y="1361"/>
                  <a:pt x="1231" y="1401"/>
                  <a:pt x="1221" y="1432"/>
                </a:cubicBezTo>
                <a:cubicBezTo>
                  <a:pt x="1210" y="1704"/>
                  <a:pt x="1190" y="1976"/>
                  <a:pt x="1190" y="2238"/>
                </a:cubicBezTo>
                <a:cubicBezTo>
                  <a:pt x="1160" y="2258"/>
                  <a:pt x="1130" y="2279"/>
                  <a:pt x="1089" y="2289"/>
                </a:cubicBezTo>
                <a:cubicBezTo>
                  <a:pt x="1069" y="2188"/>
                  <a:pt x="1110" y="2067"/>
                  <a:pt x="1089" y="1966"/>
                </a:cubicBezTo>
                <a:cubicBezTo>
                  <a:pt x="1089" y="1916"/>
                  <a:pt x="1079" y="1875"/>
                  <a:pt x="1079" y="1825"/>
                </a:cubicBezTo>
                <a:cubicBezTo>
                  <a:pt x="1079" y="1774"/>
                  <a:pt x="1079" y="1734"/>
                  <a:pt x="1069" y="1684"/>
                </a:cubicBezTo>
                <a:cubicBezTo>
                  <a:pt x="1069" y="1563"/>
                  <a:pt x="1069" y="1432"/>
                  <a:pt x="1059" y="1311"/>
                </a:cubicBezTo>
                <a:cubicBezTo>
                  <a:pt x="1059" y="1079"/>
                  <a:pt x="1029" y="857"/>
                  <a:pt x="1059" y="645"/>
                </a:cubicBezTo>
                <a:cubicBezTo>
                  <a:pt x="1079" y="615"/>
                  <a:pt x="1120" y="575"/>
                  <a:pt x="1110" y="545"/>
                </a:cubicBezTo>
                <a:cubicBezTo>
                  <a:pt x="1110" y="524"/>
                  <a:pt x="1089" y="514"/>
                  <a:pt x="1089" y="514"/>
                </a:cubicBezTo>
                <a:cubicBezTo>
                  <a:pt x="1083" y="514"/>
                  <a:pt x="1076" y="510"/>
                  <a:pt x="1072" y="510"/>
                </a:cubicBezTo>
                <a:cubicBezTo>
                  <a:pt x="1071" y="510"/>
                  <a:pt x="1070" y="511"/>
                  <a:pt x="1069" y="512"/>
                </a:cubicBezTo>
                <a:lnTo>
                  <a:pt x="1069" y="512"/>
                </a:lnTo>
                <a:cubicBezTo>
                  <a:pt x="1079" y="392"/>
                  <a:pt x="1069" y="252"/>
                  <a:pt x="1069" y="121"/>
                </a:cubicBezTo>
                <a:cubicBezTo>
                  <a:pt x="1069" y="101"/>
                  <a:pt x="1069" y="71"/>
                  <a:pt x="1059" y="51"/>
                </a:cubicBezTo>
                <a:cubicBezTo>
                  <a:pt x="1039" y="20"/>
                  <a:pt x="1019" y="0"/>
                  <a:pt x="9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2" name="Google Shape;1032;p34"/>
          <p:cNvSpPr/>
          <p:nvPr/>
        </p:nvSpPr>
        <p:spPr>
          <a:xfrm>
            <a:off x="8592139" y="3681376"/>
            <a:ext cx="128323" cy="475269"/>
          </a:xfrm>
          <a:custGeom>
            <a:rect b="b" l="l" r="r" t="t"/>
            <a:pathLst>
              <a:path extrusionOk="0" h="3100" w="837">
                <a:moveTo>
                  <a:pt x="338" y="1"/>
                </a:moveTo>
                <a:cubicBezTo>
                  <a:pt x="237" y="1"/>
                  <a:pt x="168" y="117"/>
                  <a:pt x="131" y="217"/>
                </a:cubicBezTo>
                <a:cubicBezTo>
                  <a:pt x="0" y="610"/>
                  <a:pt x="71" y="1023"/>
                  <a:pt x="131" y="1417"/>
                </a:cubicBezTo>
                <a:cubicBezTo>
                  <a:pt x="222" y="1941"/>
                  <a:pt x="323" y="2536"/>
                  <a:pt x="403" y="3080"/>
                </a:cubicBezTo>
                <a:cubicBezTo>
                  <a:pt x="475" y="3091"/>
                  <a:pt x="553" y="3099"/>
                  <a:pt x="627" y="3099"/>
                </a:cubicBezTo>
                <a:cubicBezTo>
                  <a:pt x="688" y="3099"/>
                  <a:pt x="747" y="3094"/>
                  <a:pt x="797" y="3080"/>
                </a:cubicBezTo>
                <a:cubicBezTo>
                  <a:pt x="837" y="2334"/>
                  <a:pt x="837" y="1568"/>
                  <a:pt x="756" y="761"/>
                </a:cubicBezTo>
                <a:cubicBezTo>
                  <a:pt x="746" y="560"/>
                  <a:pt x="706" y="318"/>
                  <a:pt x="605" y="156"/>
                </a:cubicBezTo>
                <a:cubicBezTo>
                  <a:pt x="555" y="76"/>
                  <a:pt x="474" y="25"/>
                  <a:pt x="373" y="5"/>
                </a:cubicBezTo>
                <a:cubicBezTo>
                  <a:pt x="361" y="2"/>
                  <a:pt x="350" y="1"/>
                  <a:pt x="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3" name="Google Shape;1033;p34"/>
          <p:cNvSpPr/>
          <p:nvPr/>
        </p:nvSpPr>
        <p:spPr>
          <a:xfrm>
            <a:off x="7771181" y="3014163"/>
            <a:ext cx="429888" cy="1176827"/>
          </a:xfrm>
          <a:custGeom>
            <a:rect b="b" l="l" r="r" t="t"/>
            <a:pathLst>
              <a:path extrusionOk="0" h="7676" w="2804">
                <a:moveTo>
                  <a:pt x="1422" y="1"/>
                </a:moveTo>
                <a:cubicBezTo>
                  <a:pt x="1350" y="1"/>
                  <a:pt x="1288" y="49"/>
                  <a:pt x="1251" y="123"/>
                </a:cubicBezTo>
                <a:cubicBezTo>
                  <a:pt x="1211" y="184"/>
                  <a:pt x="1211" y="274"/>
                  <a:pt x="1211" y="345"/>
                </a:cubicBezTo>
                <a:cubicBezTo>
                  <a:pt x="1221" y="1030"/>
                  <a:pt x="1241" y="1736"/>
                  <a:pt x="1301" y="2401"/>
                </a:cubicBezTo>
                <a:cubicBezTo>
                  <a:pt x="1271" y="2351"/>
                  <a:pt x="1211" y="2280"/>
                  <a:pt x="1160" y="2250"/>
                </a:cubicBezTo>
                <a:cubicBezTo>
                  <a:pt x="1135" y="2225"/>
                  <a:pt x="1103" y="2214"/>
                  <a:pt x="1069" y="2214"/>
                </a:cubicBezTo>
                <a:cubicBezTo>
                  <a:pt x="1007" y="2214"/>
                  <a:pt x="941" y="2252"/>
                  <a:pt x="908" y="2311"/>
                </a:cubicBezTo>
                <a:cubicBezTo>
                  <a:pt x="858" y="2381"/>
                  <a:pt x="858" y="2492"/>
                  <a:pt x="878" y="2593"/>
                </a:cubicBezTo>
                <a:cubicBezTo>
                  <a:pt x="878" y="2684"/>
                  <a:pt x="888" y="2795"/>
                  <a:pt x="908" y="2885"/>
                </a:cubicBezTo>
                <a:cubicBezTo>
                  <a:pt x="918" y="2905"/>
                  <a:pt x="918" y="2926"/>
                  <a:pt x="908" y="2936"/>
                </a:cubicBezTo>
                <a:cubicBezTo>
                  <a:pt x="898" y="2956"/>
                  <a:pt x="878" y="2956"/>
                  <a:pt x="848" y="2966"/>
                </a:cubicBezTo>
                <a:cubicBezTo>
                  <a:pt x="737" y="2986"/>
                  <a:pt x="717" y="3137"/>
                  <a:pt x="737" y="3258"/>
                </a:cubicBezTo>
                <a:cubicBezTo>
                  <a:pt x="777" y="3631"/>
                  <a:pt x="807" y="4055"/>
                  <a:pt x="939" y="4408"/>
                </a:cubicBezTo>
                <a:cubicBezTo>
                  <a:pt x="697" y="4004"/>
                  <a:pt x="596" y="3551"/>
                  <a:pt x="445" y="3107"/>
                </a:cubicBezTo>
                <a:cubicBezTo>
                  <a:pt x="394" y="2956"/>
                  <a:pt x="283" y="2795"/>
                  <a:pt x="122" y="2744"/>
                </a:cubicBezTo>
                <a:cubicBezTo>
                  <a:pt x="1" y="2865"/>
                  <a:pt x="21" y="3057"/>
                  <a:pt x="51" y="3218"/>
                </a:cubicBezTo>
                <a:cubicBezTo>
                  <a:pt x="142" y="3672"/>
                  <a:pt x="324" y="4115"/>
                  <a:pt x="505" y="4539"/>
                </a:cubicBezTo>
                <a:cubicBezTo>
                  <a:pt x="626" y="4791"/>
                  <a:pt x="747" y="5033"/>
                  <a:pt x="918" y="5234"/>
                </a:cubicBezTo>
                <a:cubicBezTo>
                  <a:pt x="1100" y="5436"/>
                  <a:pt x="1352" y="5587"/>
                  <a:pt x="1614" y="5597"/>
                </a:cubicBezTo>
                <a:cubicBezTo>
                  <a:pt x="1634" y="6273"/>
                  <a:pt x="1705" y="6908"/>
                  <a:pt x="1745" y="7583"/>
                </a:cubicBezTo>
                <a:cubicBezTo>
                  <a:pt x="1793" y="7632"/>
                  <a:pt x="1894" y="7675"/>
                  <a:pt x="1978" y="7675"/>
                </a:cubicBezTo>
                <a:cubicBezTo>
                  <a:pt x="2017" y="7675"/>
                  <a:pt x="2052" y="7666"/>
                  <a:pt x="2078" y="7644"/>
                </a:cubicBezTo>
                <a:cubicBezTo>
                  <a:pt x="2148" y="7593"/>
                  <a:pt x="2148" y="7513"/>
                  <a:pt x="2148" y="7442"/>
                </a:cubicBezTo>
                <a:cubicBezTo>
                  <a:pt x="2148" y="6757"/>
                  <a:pt x="2158" y="6091"/>
                  <a:pt x="2179" y="5416"/>
                </a:cubicBezTo>
                <a:cubicBezTo>
                  <a:pt x="2299" y="5385"/>
                  <a:pt x="2400" y="5345"/>
                  <a:pt x="2481" y="5275"/>
                </a:cubicBezTo>
                <a:cubicBezTo>
                  <a:pt x="2612" y="5164"/>
                  <a:pt x="2662" y="4972"/>
                  <a:pt x="2683" y="4811"/>
                </a:cubicBezTo>
                <a:cubicBezTo>
                  <a:pt x="2783" y="4226"/>
                  <a:pt x="2804" y="3652"/>
                  <a:pt x="2733" y="3067"/>
                </a:cubicBezTo>
                <a:cubicBezTo>
                  <a:pt x="2733" y="2996"/>
                  <a:pt x="2723" y="2926"/>
                  <a:pt x="2683" y="2875"/>
                </a:cubicBezTo>
                <a:cubicBezTo>
                  <a:pt x="2651" y="2843"/>
                  <a:pt x="2611" y="2824"/>
                  <a:pt x="2573" y="2824"/>
                </a:cubicBezTo>
                <a:cubicBezTo>
                  <a:pt x="2551" y="2824"/>
                  <a:pt x="2530" y="2830"/>
                  <a:pt x="2511" y="2845"/>
                </a:cubicBezTo>
                <a:cubicBezTo>
                  <a:pt x="2471" y="2865"/>
                  <a:pt x="2461" y="2905"/>
                  <a:pt x="2451" y="2946"/>
                </a:cubicBezTo>
                <a:cubicBezTo>
                  <a:pt x="2370" y="3208"/>
                  <a:pt x="2380" y="3480"/>
                  <a:pt x="2380" y="3762"/>
                </a:cubicBezTo>
                <a:cubicBezTo>
                  <a:pt x="2380" y="4166"/>
                  <a:pt x="2320" y="4609"/>
                  <a:pt x="2259" y="5012"/>
                </a:cubicBezTo>
                <a:cubicBezTo>
                  <a:pt x="2259" y="4085"/>
                  <a:pt x="2249" y="3178"/>
                  <a:pt x="2219" y="2260"/>
                </a:cubicBezTo>
                <a:cubicBezTo>
                  <a:pt x="2219" y="2190"/>
                  <a:pt x="2209" y="2099"/>
                  <a:pt x="2168" y="2038"/>
                </a:cubicBezTo>
                <a:cubicBezTo>
                  <a:pt x="2139" y="1986"/>
                  <a:pt x="2076" y="1956"/>
                  <a:pt x="2021" y="1956"/>
                </a:cubicBezTo>
                <a:cubicBezTo>
                  <a:pt x="2001" y="1956"/>
                  <a:pt x="1983" y="1960"/>
                  <a:pt x="1967" y="1968"/>
                </a:cubicBezTo>
                <a:cubicBezTo>
                  <a:pt x="1896" y="2008"/>
                  <a:pt x="1896" y="2109"/>
                  <a:pt x="1896" y="2190"/>
                </a:cubicBezTo>
                <a:cubicBezTo>
                  <a:pt x="1906" y="2744"/>
                  <a:pt x="1856" y="3319"/>
                  <a:pt x="1866" y="3873"/>
                </a:cubicBezTo>
                <a:cubicBezTo>
                  <a:pt x="1765" y="2674"/>
                  <a:pt x="1674" y="1464"/>
                  <a:pt x="1574" y="274"/>
                </a:cubicBezTo>
                <a:cubicBezTo>
                  <a:pt x="1574" y="173"/>
                  <a:pt x="1543" y="32"/>
                  <a:pt x="1443" y="2"/>
                </a:cubicBezTo>
                <a:cubicBezTo>
                  <a:pt x="1436" y="1"/>
                  <a:pt x="1429" y="1"/>
                  <a:pt x="14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4" name="Google Shape;1034;p34"/>
          <p:cNvSpPr/>
          <p:nvPr/>
        </p:nvSpPr>
        <p:spPr>
          <a:xfrm>
            <a:off x="-24262" y="4097950"/>
            <a:ext cx="9192541" cy="1012094"/>
          </a:xfrm>
          <a:custGeom>
            <a:rect b="b" l="l" r="r" t="t"/>
            <a:pathLst>
              <a:path extrusionOk="0" h="15014" w="63009">
                <a:moveTo>
                  <a:pt x="60077" y="1"/>
                </a:moveTo>
                <a:cubicBezTo>
                  <a:pt x="60014" y="1"/>
                  <a:pt x="59949" y="30"/>
                  <a:pt x="59914" y="73"/>
                </a:cubicBezTo>
                <a:cubicBezTo>
                  <a:pt x="59896" y="52"/>
                  <a:pt x="59867" y="41"/>
                  <a:pt x="59839" y="41"/>
                </a:cubicBezTo>
                <a:cubicBezTo>
                  <a:pt x="59801" y="41"/>
                  <a:pt x="59764" y="59"/>
                  <a:pt x="59752" y="94"/>
                </a:cubicBezTo>
                <a:cubicBezTo>
                  <a:pt x="59727" y="60"/>
                  <a:pt x="59688" y="41"/>
                  <a:pt x="59647" y="41"/>
                </a:cubicBezTo>
                <a:cubicBezTo>
                  <a:pt x="59639" y="41"/>
                  <a:pt x="59630" y="41"/>
                  <a:pt x="59621" y="43"/>
                </a:cubicBezTo>
                <a:cubicBezTo>
                  <a:pt x="59571" y="53"/>
                  <a:pt x="59551" y="104"/>
                  <a:pt x="59551" y="154"/>
                </a:cubicBezTo>
                <a:cubicBezTo>
                  <a:pt x="59539" y="125"/>
                  <a:pt x="59510" y="109"/>
                  <a:pt x="59480" y="109"/>
                </a:cubicBezTo>
                <a:cubicBezTo>
                  <a:pt x="59459" y="109"/>
                  <a:pt x="59436" y="117"/>
                  <a:pt x="59420" y="134"/>
                </a:cubicBezTo>
                <a:cubicBezTo>
                  <a:pt x="59379" y="154"/>
                  <a:pt x="59369" y="225"/>
                  <a:pt x="59369" y="275"/>
                </a:cubicBezTo>
                <a:cubicBezTo>
                  <a:pt x="59360" y="229"/>
                  <a:pt x="59309" y="183"/>
                  <a:pt x="59262" y="183"/>
                </a:cubicBezTo>
                <a:cubicBezTo>
                  <a:pt x="59257" y="183"/>
                  <a:pt x="59253" y="183"/>
                  <a:pt x="59248" y="184"/>
                </a:cubicBezTo>
                <a:cubicBezTo>
                  <a:pt x="59178" y="184"/>
                  <a:pt x="59127" y="235"/>
                  <a:pt x="59127" y="295"/>
                </a:cubicBezTo>
                <a:cubicBezTo>
                  <a:pt x="59100" y="241"/>
                  <a:pt x="59032" y="203"/>
                  <a:pt x="58968" y="203"/>
                </a:cubicBezTo>
                <a:cubicBezTo>
                  <a:pt x="58960" y="203"/>
                  <a:pt x="58953" y="203"/>
                  <a:pt x="58946" y="205"/>
                </a:cubicBezTo>
                <a:cubicBezTo>
                  <a:pt x="58865" y="225"/>
                  <a:pt x="58805" y="275"/>
                  <a:pt x="58774" y="346"/>
                </a:cubicBezTo>
                <a:lnTo>
                  <a:pt x="58774" y="376"/>
                </a:lnTo>
                <a:cubicBezTo>
                  <a:pt x="58791" y="376"/>
                  <a:pt x="58774" y="389"/>
                  <a:pt x="58762" y="389"/>
                </a:cubicBezTo>
                <a:cubicBezTo>
                  <a:pt x="58759" y="389"/>
                  <a:pt x="58756" y="388"/>
                  <a:pt x="58754" y="386"/>
                </a:cubicBezTo>
                <a:cubicBezTo>
                  <a:pt x="58730" y="371"/>
                  <a:pt x="58703" y="364"/>
                  <a:pt x="58676" y="364"/>
                </a:cubicBezTo>
                <a:cubicBezTo>
                  <a:pt x="58615" y="364"/>
                  <a:pt x="58557" y="400"/>
                  <a:pt x="58543" y="457"/>
                </a:cubicBezTo>
                <a:cubicBezTo>
                  <a:pt x="58543" y="419"/>
                  <a:pt x="58504" y="398"/>
                  <a:pt x="58471" y="398"/>
                </a:cubicBezTo>
                <a:cubicBezTo>
                  <a:pt x="58460" y="398"/>
                  <a:pt x="58450" y="401"/>
                  <a:pt x="58442" y="406"/>
                </a:cubicBezTo>
                <a:cubicBezTo>
                  <a:pt x="58406" y="424"/>
                  <a:pt x="58371" y="465"/>
                  <a:pt x="58356" y="495"/>
                </a:cubicBezTo>
                <a:lnTo>
                  <a:pt x="58356" y="495"/>
                </a:lnTo>
                <a:cubicBezTo>
                  <a:pt x="58364" y="461"/>
                  <a:pt x="58336" y="405"/>
                  <a:pt x="58301" y="396"/>
                </a:cubicBezTo>
                <a:cubicBezTo>
                  <a:pt x="58295" y="395"/>
                  <a:pt x="58290" y="395"/>
                  <a:pt x="58285" y="395"/>
                </a:cubicBezTo>
                <a:cubicBezTo>
                  <a:pt x="58242" y="395"/>
                  <a:pt x="58209" y="432"/>
                  <a:pt x="58200" y="477"/>
                </a:cubicBezTo>
                <a:cubicBezTo>
                  <a:pt x="58193" y="420"/>
                  <a:pt x="58136" y="383"/>
                  <a:pt x="58079" y="383"/>
                </a:cubicBezTo>
                <a:cubicBezTo>
                  <a:pt x="58045" y="383"/>
                  <a:pt x="58011" y="396"/>
                  <a:pt x="57988" y="426"/>
                </a:cubicBezTo>
                <a:cubicBezTo>
                  <a:pt x="57998" y="386"/>
                  <a:pt x="57968" y="336"/>
                  <a:pt x="57948" y="325"/>
                </a:cubicBezTo>
                <a:cubicBezTo>
                  <a:pt x="57936" y="320"/>
                  <a:pt x="57923" y="317"/>
                  <a:pt x="57911" y="317"/>
                </a:cubicBezTo>
                <a:cubicBezTo>
                  <a:pt x="57880" y="317"/>
                  <a:pt x="57851" y="331"/>
                  <a:pt x="57837" y="346"/>
                </a:cubicBezTo>
                <a:cubicBezTo>
                  <a:pt x="57847" y="295"/>
                  <a:pt x="57817" y="245"/>
                  <a:pt x="57786" y="235"/>
                </a:cubicBezTo>
                <a:cubicBezTo>
                  <a:pt x="57775" y="226"/>
                  <a:pt x="57762" y="222"/>
                  <a:pt x="57748" y="222"/>
                </a:cubicBezTo>
                <a:cubicBezTo>
                  <a:pt x="57714" y="222"/>
                  <a:pt x="57677" y="246"/>
                  <a:pt x="57655" y="275"/>
                </a:cubicBezTo>
                <a:cubicBezTo>
                  <a:pt x="57645" y="235"/>
                  <a:pt x="57605" y="205"/>
                  <a:pt x="57565" y="205"/>
                </a:cubicBezTo>
                <a:cubicBezTo>
                  <a:pt x="57534" y="205"/>
                  <a:pt x="57494" y="245"/>
                  <a:pt x="57494" y="285"/>
                </a:cubicBezTo>
                <a:cubicBezTo>
                  <a:pt x="57467" y="258"/>
                  <a:pt x="57436" y="245"/>
                  <a:pt x="57403" y="245"/>
                </a:cubicBezTo>
                <a:cubicBezTo>
                  <a:pt x="57387" y="245"/>
                  <a:pt x="57370" y="248"/>
                  <a:pt x="57353" y="255"/>
                </a:cubicBezTo>
                <a:cubicBezTo>
                  <a:pt x="57303" y="275"/>
                  <a:pt x="57252" y="305"/>
                  <a:pt x="57252" y="356"/>
                </a:cubicBezTo>
                <a:cubicBezTo>
                  <a:pt x="56335" y="457"/>
                  <a:pt x="55387" y="507"/>
                  <a:pt x="54470" y="537"/>
                </a:cubicBezTo>
                <a:cubicBezTo>
                  <a:pt x="54447" y="507"/>
                  <a:pt x="54408" y="472"/>
                  <a:pt x="54381" y="472"/>
                </a:cubicBezTo>
                <a:cubicBezTo>
                  <a:pt x="54372" y="472"/>
                  <a:pt x="54364" y="476"/>
                  <a:pt x="54359" y="487"/>
                </a:cubicBezTo>
                <a:cubicBezTo>
                  <a:pt x="54369" y="446"/>
                  <a:pt x="54339" y="396"/>
                  <a:pt x="54308" y="386"/>
                </a:cubicBezTo>
                <a:cubicBezTo>
                  <a:pt x="54301" y="384"/>
                  <a:pt x="54294" y="383"/>
                  <a:pt x="54287" y="383"/>
                </a:cubicBezTo>
                <a:cubicBezTo>
                  <a:pt x="54252" y="383"/>
                  <a:pt x="54216" y="403"/>
                  <a:pt x="54208" y="436"/>
                </a:cubicBezTo>
                <a:cubicBezTo>
                  <a:pt x="54208" y="396"/>
                  <a:pt x="54177" y="356"/>
                  <a:pt x="54137" y="346"/>
                </a:cubicBezTo>
                <a:cubicBezTo>
                  <a:pt x="54132" y="344"/>
                  <a:pt x="54126" y="343"/>
                  <a:pt x="54120" y="343"/>
                </a:cubicBezTo>
                <a:cubicBezTo>
                  <a:pt x="54090" y="343"/>
                  <a:pt x="54053" y="363"/>
                  <a:pt x="54036" y="396"/>
                </a:cubicBezTo>
                <a:cubicBezTo>
                  <a:pt x="54056" y="356"/>
                  <a:pt x="53986" y="336"/>
                  <a:pt x="53956" y="325"/>
                </a:cubicBezTo>
                <a:cubicBezTo>
                  <a:pt x="53908" y="318"/>
                  <a:pt x="53860" y="311"/>
                  <a:pt x="53812" y="311"/>
                </a:cubicBezTo>
                <a:cubicBezTo>
                  <a:pt x="53738" y="311"/>
                  <a:pt x="53668" y="327"/>
                  <a:pt x="53613" y="376"/>
                </a:cubicBezTo>
                <a:cubicBezTo>
                  <a:pt x="53603" y="285"/>
                  <a:pt x="53512" y="205"/>
                  <a:pt x="53421" y="194"/>
                </a:cubicBezTo>
                <a:cubicBezTo>
                  <a:pt x="53399" y="192"/>
                  <a:pt x="53375" y="191"/>
                  <a:pt x="53352" y="191"/>
                </a:cubicBezTo>
                <a:cubicBezTo>
                  <a:pt x="53281" y="191"/>
                  <a:pt x="53210" y="202"/>
                  <a:pt x="53149" y="225"/>
                </a:cubicBezTo>
                <a:cubicBezTo>
                  <a:pt x="53119" y="235"/>
                  <a:pt x="53078" y="235"/>
                  <a:pt x="53058" y="255"/>
                </a:cubicBezTo>
                <a:cubicBezTo>
                  <a:pt x="53058" y="228"/>
                  <a:pt x="53026" y="193"/>
                  <a:pt x="52991" y="193"/>
                </a:cubicBezTo>
                <a:cubicBezTo>
                  <a:pt x="52986" y="193"/>
                  <a:pt x="52982" y="193"/>
                  <a:pt x="52978" y="194"/>
                </a:cubicBezTo>
                <a:cubicBezTo>
                  <a:pt x="52947" y="194"/>
                  <a:pt x="52917" y="245"/>
                  <a:pt x="52927" y="285"/>
                </a:cubicBezTo>
                <a:cubicBezTo>
                  <a:pt x="52919" y="251"/>
                  <a:pt x="52889" y="237"/>
                  <a:pt x="52857" y="237"/>
                </a:cubicBezTo>
                <a:cubicBezTo>
                  <a:pt x="52812" y="237"/>
                  <a:pt x="52762" y="264"/>
                  <a:pt x="52756" y="305"/>
                </a:cubicBezTo>
                <a:cubicBezTo>
                  <a:pt x="52749" y="286"/>
                  <a:pt x="52717" y="270"/>
                  <a:pt x="52687" y="270"/>
                </a:cubicBezTo>
                <a:cubicBezTo>
                  <a:pt x="52671" y="270"/>
                  <a:pt x="52656" y="275"/>
                  <a:pt x="52645" y="285"/>
                </a:cubicBezTo>
                <a:cubicBezTo>
                  <a:pt x="52605" y="305"/>
                  <a:pt x="52595" y="356"/>
                  <a:pt x="52574" y="396"/>
                </a:cubicBezTo>
                <a:cubicBezTo>
                  <a:pt x="52568" y="372"/>
                  <a:pt x="52544" y="358"/>
                  <a:pt x="52516" y="358"/>
                </a:cubicBezTo>
                <a:cubicBezTo>
                  <a:pt x="52498" y="358"/>
                  <a:pt x="52479" y="364"/>
                  <a:pt x="52464" y="376"/>
                </a:cubicBezTo>
                <a:cubicBezTo>
                  <a:pt x="52423" y="396"/>
                  <a:pt x="52403" y="426"/>
                  <a:pt x="52373" y="457"/>
                </a:cubicBezTo>
                <a:cubicBezTo>
                  <a:pt x="52297" y="547"/>
                  <a:pt x="52154" y="644"/>
                  <a:pt x="52031" y="644"/>
                </a:cubicBezTo>
                <a:cubicBezTo>
                  <a:pt x="51990" y="644"/>
                  <a:pt x="51952" y="633"/>
                  <a:pt x="51919" y="608"/>
                </a:cubicBezTo>
                <a:cubicBezTo>
                  <a:pt x="51889" y="588"/>
                  <a:pt x="51838" y="578"/>
                  <a:pt x="51788" y="578"/>
                </a:cubicBezTo>
                <a:cubicBezTo>
                  <a:pt x="51772" y="536"/>
                  <a:pt x="51735" y="502"/>
                  <a:pt x="51705" y="502"/>
                </a:cubicBezTo>
                <a:cubicBezTo>
                  <a:pt x="51699" y="502"/>
                  <a:pt x="51693" y="503"/>
                  <a:pt x="51687" y="507"/>
                </a:cubicBezTo>
                <a:cubicBezTo>
                  <a:pt x="51696" y="480"/>
                  <a:pt x="51657" y="445"/>
                  <a:pt x="51620" y="445"/>
                </a:cubicBezTo>
                <a:cubicBezTo>
                  <a:pt x="51615" y="445"/>
                  <a:pt x="51611" y="445"/>
                  <a:pt x="51607" y="446"/>
                </a:cubicBezTo>
                <a:cubicBezTo>
                  <a:pt x="51597" y="446"/>
                  <a:pt x="51586" y="457"/>
                  <a:pt x="51566" y="457"/>
                </a:cubicBezTo>
                <a:cubicBezTo>
                  <a:pt x="51556" y="457"/>
                  <a:pt x="51546" y="436"/>
                  <a:pt x="51536" y="426"/>
                </a:cubicBezTo>
                <a:cubicBezTo>
                  <a:pt x="51516" y="401"/>
                  <a:pt x="51486" y="389"/>
                  <a:pt x="51457" y="389"/>
                </a:cubicBezTo>
                <a:cubicBezTo>
                  <a:pt x="51428" y="389"/>
                  <a:pt x="51400" y="401"/>
                  <a:pt x="51385" y="426"/>
                </a:cubicBezTo>
                <a:cubicBezTo>
                  <a:pt x="51395" y="376"/>
                  <a:pt x="51365" y="325"/>
                  <a:pt x="51314" y="305"/>
                </a:cubicBezTo>
                <a:cubicBezTo>
                  <a:pt x="51308" y="304"/>
                  <a:pt x="51301" y="303"/>
                  <a:pt x="51295" y="303"/>
                </a:cubicBezTo>
                <a:cubicBezTo>
                  <a:pt x="51251" y="303"/>
                  <a:pt x="51212" y="332"/>
                  <a:pt x="51203" y="376"/>
                </a:cubicBezTo>
                <a:cubicBezTo>
                  <a:pt x="51203" y="336"/>
                  <a:pt x="51163" y="295"/>
                  <a:pt x="51113" y="295"/>
                </a:cubicBezTo>
                <a:cubicBezTo>
                  <a:pt x="51082" y="295"/>
                  <a:pt x="51042" y="346"/>
                  <a:pt x="51042" y="386"/>
                </a:cubicBezTo>
                <a:cubicBezTo>
                  <a:pt x="51042" y="353"/>
                  <a:pt x="51008" y="320"/>
                  <a:pt x="50974" y="320"/>
                </a:cubicBezTo>
                <a:cubicBezTo>
                  <a:pt x="50966" y="320"/>
                  <a:pt x="50959" y="322"/>
                  <a:pt x="50951" y="325"/>
                </a:cubicBezTo>
                <a:cubicBezTo>
                  <a:pt x="50911" y="336"/>
                  <a:pt x="50881" y="376"/>
                  <a:pt x="50861" y="406"/>
                </a:cubicBezTo>
                <a:cubicBezTo>
                  <a:pt x="50841" y="386"/>
                  <a:pt x="50815" y="377"/>
                  <a:pt x="50788" y="377"/>
                </a:cubicBezTo>
                <a:cubicBezTo>
                  <a:pt x="50732" y="377"/>
                  <a:pt x="50673" y="416"/>
                  <a:pt x="50659" y="477"/>
                </a:cubicBezTo>
                <a:cubicBezTo>
                  <a:pt x="50639" y="436"/>
                  <a:pt x="50588" y="436"/>
                  <a:pt x="50548" y="436"/>
                </a:cubicBezTo>
                <a:cubicBezTo>
                  <a:pt x="50508" y="446"/>
                  <a:pt x="50477" y="477"/>
                  <a:pt x="50437" y="487"/>
                </a:cubicBezTo>
                <a:cubicBezTo>
                  <a:pt x="50362" y="532"/>
                  <a:pt x="50263" y="572"/>
                  <a:pt x="50172" y="572"/>
                </a:cubicBezTo>
                <a:cubicBezTo>
                  <a:pt x="50142" y="572"/>
                  <a:pt x="50112" y="567"/>
                  <a:pt x="50084" y="557"/>
                </a:cubicBezTo>
                <a:cubicBezTo>
                  <a:pt x="50022" y="545"/>
                  <a:pt x="49956" y="536"/>
                  <a:pt x="49886" y="536"/>
                </a:cubicBezTo>
                <a:cubicBezTo>
                  <a:pt x="49843" y="536"/>
                  <a:pt x="49798" y="540"/>
                  <a:pt x="49752" y="547"/>
                </a:cubicBezTo>
                <a:cubicBezTo>
                  <a:pt x="48915" y="638"/>
                  <a:pt x="48058" y="729"/>
                  <a:pt x="47211" y="830"/>
                </a:cubicBezTo>
                <a:cubicBezTo>
                  <a:pt x="47110" y="840"/>
                  <a:pt x="47002" y="855"/>
                  <a:pt x="46897" y="855"/>
                </a:cubicBezTo>
                <a:cubicBezTo>
                  <a:pt x="46793" y="855"/>
                  <a:pt x="46692" y="840"/>
                  <a:pt x="46606" y="789"/>
                </a:cubicBezTo>
                <a:cubicBezTo>
                  <a:pt x="46616" y="749"/>
                  <a:pt x="46596" y="709"/>
                  <a:pt x="46566" y="699"/>
                </a:cubicBezTo>
                <a:cubicBezTo>
                  <a:pt x="46561" y="696"/>
                  <a:pt x="46555" y="695"/>
                  <a:pt x="46547" y="695"/>
                </a:cubicBezTo>
                <a:cubicBezTo>
                  <a:pt x="46524" y="695"/>
                  <a:pt x="46491" y="708"/>
                  <a:pt x="46475" y="739"/>
                </a:cubicBezTo>
                <a:cubicBezTo>
                  <a:pt x="46475" y="698"/>
                  <a:pt x="46428" y="666"/>
                  <a:pt x="46382" y="666"/>
                </a:cubicBezTo>
                <a:cubicBezTo>
                  <a:pt x="46361" y="666"/>
                  <a:pt x="46340" y="672"/>
                  <a:pt x="46324" y="688"/>
                </a:cubicBezTo>
                <a:cubicBezTo>
                  <a:pt x="46316" y="628"/>
                  <a:pt x="46259" y="596"/>
                  <a:pt x="46205" y="596"/>
                </a:cubicBezTo>
                <a:cubicBezTo>
                  <a:pt x="46186" y="596"/>
                  <a:pt x="46168" y="600"/>
                  <a:pt x="46153" y="608"/>
                </a:cubicBezTo>
                <a:cubicBezTo>
                  <a:pt x="46145" y="556"/>
                  <a:pt x="46090" y="521"/>
                  <a:pt x="46033" y="521"/>
                </a:cubicBezTo>
                <a:cubicBezTo>
                  <a:pt x="46012" y="521"/>
                  <a:pt x="45990" y="526"/>
                  <a:pt x="45971" y="537"/>
                </a:cubicBezTo>
                <a:cubicBezTo>
                  <a:pt x="45951" y="497"/>
                  <a:pt x="45921" y="457"/>
                  <a:pt x="45890" y="436"/>
                </a:cubicBezTo>
                <a:cubicBezTo>
                  <a:pt x="45850" y="436"/>
                  <a:pt x="45810" y="457"/>
                  <a:pt x="45800" y="497"/>
                </a:cubicBezTo>
                <a:cubicBezTo>
                  <a:pt x="45775" y="456"/>
                  <a:pt x="45730" y="421"/>
                  <a:pt x="45687" y="421"/>
                </a:cubicBezTo>
                <a:cubicBezTo>
                  <a:pt x="45677" y="421"/>
                  <a:pt x="45668" y="423"/>
                  <a:pt x="45659" y="426"/>
                </a:cubicBezTo>
                <a:cubicBezTo>
                  <a:pt x="45598" y="436"/>
                  <a:pt x="45558" y="477"/>
                  <a:pt x="45548" y="537"/>
                </a:cubicBezTo>
                <a:cubicBezTo>
                  <a:pt x="45509" y="506"/>
                  <a:pt x="45454" y="492"/>
                  <a:pt x="45397" y="492"/>
                </a:cubicBezTo>
                <a:cubicBezTo>
                  <a:pt x="45305" y="492"/>
                  <a:pt x="45208" y="529"/>
                  <a:pt x="45165" y="598"/>
                </a:cubicBezTo>
                <a:cubicBezTo>
                  <a:pt x="45193" y="542"/>
                  <a:pt x="45143" y="486"/>
                  <a:pt x="45079" y="486"/>
                </a:cubicBezTo>
                <a:cubicBezTo>
                  <a:pt x="45074" y="486"/>
                  <a:pt x="45069" y="486"/>
                  <a:pt x="45064" y="487"/>
                </a:cubicBezTo>
                <a:cubicBezTo>
                  <a:pt x="45050" y="487"/>
                  <a:pt x="45041" y="491"/>
                  <a:pt x="45028" y="491"/>
                </a:cubicBezTo>
                <a:cubicBezTo>
                  <a:pt x="45021" y="491"/>
                  <a:pt x="45013" y="490"/>
                  <a:pt x="45003" y="487"/>
                </a:cubicBezTo>
                <a:cubicBezTo>
                  <a:pt x="44993" y="477"/>
                  <a:pt x="44983" y="457"/>
                  <a:pt x="44983" y="446"/>
                </a:cubicBezTo>
                <a:cubicBezTo>
                  <a:pt x="44972" y="432"/>
                  <a:pt x="44957" y="425"/>
                  <a:pt x="44942" y="425"/>
                </a:cubicBezTo>
                <a:cubicBezTo>
                  <a:pt x="44915" y="425"/>
                  <a:pt x="44889" y="445"/>
                  <a:pt x="44882" y="477"/>
                </a:cubicBezTo>
                <a:cubicBezTo>
                  <a:pt x="44867" y="452"/>
                  <a:pt x="44837" y="439"/>
                  <a:pt x="44807" y="439"/>
                </a:cubicBezTo>
                <a:cubicBezTo>
                  <a:pt x="44777" y="439"/>
                  <a:pt x="44746" y="452"/>
                  <a:pt x="44731" y="477"/>
                </a:cubicBezTo>
                <a:cubicBezTo>
                  <a:pt x="44731" y="448"/>
                  <a:pt x="44705" y="424"/>
                  <a:pt x="44676" y="424"/>
                </a:cubicBezTo>
                <a:cubicBezTo>
                  <a:pt x="44664" y="424"/>
                  <a:pt x="44652" y="428"/>
                  <a:pt x="44640" y="436"/>
                </a:cubicBezTo>
                <a:cubicBezTo>
                  <a:pt x="44600" y="446"/>
                  <a:pt x="44590" y="487"/>
                  <a:pt x="44560" y="527"/>
                </a:cubicBezTo>
                <a:cubicBezTo>
                  <a:pt x="44540" y="507"/>
                  <a:pt x="44513" y="499"/>
                  <a:pt x="44485" y="499"/>
                </a:cubicBezTo>
                <a:cubicBezTo>
                  <a:pt x="44442" y="499"/>
                  <a:pt x="44397" y="520"/>
                  <a:pt x="44378" y="557"/>
                </a:cubicBezTo>
                <a:cubicBezTo>
                  <a:pt x="44365" y="552"/>
                  <a:pt x="44351" y="549"/>
                  <a:pt x="44336" y="549"/>
                </a:cubicBezTo>
                <a:cubicBezTo>
                  <a:pt x="44270" y="549"/>
                  <a:pt x="44195" y="599"/>
                  <a:pt x="44187" y="648"/>
                </a:cubicBezTo>
                <a:cubicBezTo>
                  <a:pt x="44187" y="597"/>
                  <a:pt x="44130" y="557"/>
                  <a:pt x="44079" y="557"/>
                </a:cubicBezTo>
                <a:cubicBezTo>
                  <a:pt x="44059" y="557"/>
                  <a:pt x="44040" y="563"/>
                  <a:pt x="44025" y="578"/>
                </a:cubicBezTo>
                <a:cubicBezTo>
                  <a:pt x="44012" y="551"/>
                  <a:pt x="43985" y="542"/>
                  <a:pt x="43960" y="542"/>
                </a:cubicBezTo>
                <a:cubicBezTo>
                  <a:pt x="43947" y="542"/>
                  <a:pt x="43935" y="544"/>
                  <a:pt x="43925" y="547"/>
                </a:cubicBezTo>
                <a:cubicBezTo>
                  <a:pt x="43854" y="557"/>
                  <a:pt x="43804" y="588"/>
                  <a:pt x="43753" y="628"/>
                </a:cubicBezTo>
                <a:cubicBezTo>
                  <a:pt x="43743" y="638"/>
                  <a:pt x="43723" y="648"/>
                  <a:pt x="43703" y="648"/>
                </a:cubicBezTo>
                <a:cubicBezTo>
                  <a:pt x="43689" y="648"/>
                  <a:pt x="43671" y="644"/>
                  <a:pt x="43655" y="644"/>
                </a:cubicBezTo>
                <a:cubicBezTo>
                  <a:pt x="43647" y="644"/>
                  <a:pt x="43639" y="645"/>
                  <a:pt x="43632" y="648"/>
                </a:cubicBezTo>
                <a:cubicBezTo>
                  <a:pt x="43572" y="658"/>
                  <a:pt x="43552" y="759"/>
                  <a:pt x="43491" y="799"/>
                </a:cubicBezTo>
                <a:cubicBezTo>
                  <a:pt x="43481" y="809"/>
                  <a:pt x="43451" y="809"/>
                  <a:pt x="43441" y="809"/>
                </a:cubicBezTo>
                <a:cubicBezTo>
                  <a:pt x="43138" y="860"/>
                  <a:pt x="42826" y="930"/>
                  <a:pt x="42513" y="981"/>
                </a:cubicBezTo>
                <a:cubicBezTo>
                  <a:pt x="42483" y="930"/>
                  <a:pt x="42443" y="880"/>
                  <a:pt x="42423" y="809"/>
                </a:cubicBezTo>
                <a:cubicBezTo>
                  <a:pt x="42412" y="789"/>
                  <a:pt x="42382" y="759"/>
                  <a:pt x="42362" y="739"/>
                </a:cubicBezTo>
                <a:cubicBezTo>
                  <a:pt x="42347" y="734"/>
                  <a:pt x="42329" y="731"/>
                  <a:pt x="42313" y="731"/>
                </a:cubicBezTo>
                <a:cubicBezTo>
                  <a:pt x="42297" y="731"/>
                  <a:pt x="42281" y="734"/>
                  <a:pt x="42271" y="739"/>
                </a:cubicBezTo>
                <a:cubicBezTo>
                  <a:pt x="42281" y="709"/>
                  <a:pt x="42261" y="678"/>
                  <a:pt x="42231" y="678"/>
                </a:cubicBezTo>
                <a:cubicBezTo>
                  <a:pt x="42225" y="672"/>
                  <a:pt x="42217" y="670"/>
                  <a:pt x="42207" y="670"/>
                </a:cubicBezTo>
                <a:cubicBezTo>
                  <a:pt x="42187" y="670"/>
                  <a:pt x="42161" y="681"/>
                  <a:pt x="42140" y="688"/>
                </a:cubicBezTo>
                <a:cubicBezTo>
                  <a:pt x="42140" y="658"/>
                  <a:pt x="42130" y="628"/>
                  <a:pt x="42110" y="608"/>
                </a:cubicBezTo>
                <a:cubicBezTo>
                  <a:pt x="42106" y="606"/>
                  <a:pt x="42102" y="606"/>
                  <a:pt x="42097" y="606"/>
                </a:cubicBezTo>
                <a:cubicBezTo>
                  <a:pt x="42069" y="606"/>
                  <a:pt x="42038" y="631"/>
                  <a:pt x="42029" y="648"/>
                </a:cubicBezTo>
                <a:cubicBezTo>
                  <a:pt x="42006" y="614"/>
                  <a:pt x="41971" y="596"/>
                  <a:pt x="41935" y="596"/>
                </a:cubicBezTo>
                <a:cubicBezTo>
                  <a:pt x="41907" y="596"/>
                  <a:pt x="41880" y="606"/>
                  <a:pt x="41858" y="628"/>
                </a:cubicBezTo>
                <a:cubicBezTo>
                  <a:pt x="41841" y="598"/>
                  <a:pt x="41807" y="584"/>
                  <a:pt x="41772" y="584"/>
                </a:cubicBezTo>
                <a:cubicBezTo>
                  <a:pt x="41725" y="584"/>
                  <a:pt x="41678" y="608"/>
                  <a:pt x="41666" y="648"/>
                </a:cubicBezTo>
                <a:cubicBezTo>
                  <a:pt x="41656" y="634"/>
                  <a:pt x="41641" y="628"/>
                  <a:pt x="41625" y="628"/>
                </a:cubicBezTo>
                <a:cubicBezTo>
                  <a:pt x="41598" y="628"/>
                  <a:pt x="41568" y="645"/>
                  <a:pt x="41556" y="658"/>
                </a:cubicBezTo>
                <a:cubicBezTo>
                  <a:pt x="41525" y="699"/>
                  <a:pt x="41505" y="749"/>
                  <a:pt x="41465" y="779"/>
                </a:cubicBezTo>
                <a:cubicBezTo>
                  <a:pt x="41455" y="789"/>
                  <a:pt x="41424" y="789"/>
                  <a:pt x="41404" y="799"/>
                </a:cubicBezTo>
                <a:cubicBezTo>
                  <a:pt x="41324" y="830"/>
                  <a:pt x="41273" y="890"/>
                  <a:pt x="41223" y="951"/>
                </a:cubicBezTo>
                <a:cubicBezTo>
                  <a:pt x="41168" y="974"/>
                  <a:pt x="41111" y="982"/>
                  <a:pt x="41052" y="982"/>
                </a:cubicBezTo>
                <a:cubicBezTo>
                  <a:pt x="40906" y="982"/>
                  <a:pt x="40752" y="930"/>
                  <a:pt x="40608" y="930"/>
                </a:cubicBezTo>
                <a:cubicBezTo>
                  <a:pt x="40497" y="930"/>
                  <a:pt x="40396" y="951"/>
                  <a:pt x="40295" y="981"/>
                </a:cubicBezTo>
                <a:cubicBezTo>
                  <a:pt x="40139" y="1008"/>
                  <a:pt x="39975" y="1094"/>
                  <a:pt x="39817" y="1094"/>
                </a:cubicBezTo>
                <a:cubicBezTo>
                  <a:pt x="39802" y="1094"/>
                  <a:pt x="39787" y="1093"/>
                  <a:pt x="39771" y="1092"/>
                </a:cubicBezTo>
                <a:lnTo>
                  <a:pt x="39317" y="1011"/>
                </a:lnTo>
                <a:cubicBezTo>
                  <a:pt x="39297" y="1011"/>
                  <a:pt x="39267" y="1001"/>
                  <a:pt x="39247" y="991"/>
                </a:cubicBezTo>
                <a:cubicBezTo>
                  <a:pt x="39237" y="981"/>
                  <a:pt x="39217" y="961"/>
                  <a:pt x="39207" y="961"/>
                </a:cubicBezTo>
                <a:cubicBezTo>
                  <a:pt x="39199" y="957"/>
                  <a:pt x="39191" y="955"/>
                  <a:pt x="39183" y="955"/>
                </a:cubicBezTo>
                <a:cubicBezTo>
                  <a:pt x="39148" y="955"/>
                  <a:pt x="39112" y="985"/>
                  <a:pt x="39096" y="1001"/>
                </a:cubicBezTo>
                <a:cubicBezTo>
                  <a:pt x="39103" y="970"/>
                  <a:pt x="39064" y="957"/>
                  <a:pt x="39032" y="957"/>
                </a:cubicBezTo>
                <a:cubicBezTo>
                  <a:pt x="39021" y="957"/>
                  <a:pt x="39012" y="958"/>
                  <a:pt x="39005" y="961"/>
                </a:cubicBezTo>
                <a:cubicBezTo>
                  <a:pt x="38965" y="991"/>
                  <a:pt x="38944" y="1031"/>
                  <a:pt x="38894" y="1031"/>
                </a:cubicBezTo>
                <a:cubicBezTo>
                  <a:pt x="38884" y="1031"/>
                  <a:pt x="38854" y="1011"/>
                  <a:pt x="38844" y="1011"/>
                </a:cubicBezTo>
                <a:cubicBezTo>
                  <a:pt x="38839" y="1010"/>
                  <a:pt x="38835" y="1010"/>
                  <a:pt x="38830" y="1010"/>
                </a:cubicBezTo>
                <a:cubicBezTo>
                  <a:pt x="38760" y="1010"/>
                  <a:pt x="38730" y="1086"/>
                  <a:pt x="38692" y="1152"/>
                </a:cubicBezTo>
                <a:cubicBezTo>
                  <a:pt x="38660" y="1120"/>
                  <a:pt x="38610" y="1106"/>
                  <a:pt x="38556" y="1106"/>
                </a:cubicBezTo>
                <a:cubicBezTo>
                  <a:pt x="38457" y="1106"/>
                  <a:pt x="38349" y="1154"/>
                  <a:pt x="38330" y="1233"/>
                </a:cubicBezTo>
                <a:cubicBezTo>
                  <a:pt x="38259" y="1192"/>
                  <a:pt x="38188" y="1162"/>
                  <a:pt x="38128" y="1132"/>
                </a:cubicBezTo>
                <a:cubicBezTo>
                  <a:pt x="38098" y="1112"/>
                  <a:pt x="38057" y="1102"/>
                  <a:pt x="38027" y="1102"/>
                </a:cubicBezTo>
                <a:cubicBezTo>
                  <a:pt x="37998" y="1102"/>
                  <a:pt x="37968" y="1123"/>
                  <a:pt x="37939" y="1123"/>
                </a:cubicBezTo>
                <a:cubicBezTo>
                  <a:pt x="37928" y="1123"/>
                  <a:pt x="37917" y="1120"/>
                  <a:pt x="37906" y="1112"/>
                </a:cubicBezTo>
                <a:cubicBezTo>
                  <a:pt x="37896" y="1102"/>
                  <a:pt x="37896" y="1092"/>
                  <a:pt x="37886" y="1082"/>
                </a:cubicBezTo>
                <a:cubicBezTo>
                  <a:pt x="37873" y="1068"/>
                  <a:pt x="37857" y="1064"/>
                  <a:pt x="37840" y="1064"/>
                </a:cubicBezTo>
                <a:cubicBezTo>
                  <a:pt x="37806" y="1064"/>
                  <a:pt x="37768" y="1082"/>
                  <a:pt x="37735" y="1082"/>
                </a:cubicBezTo>
                <a:cubicBezTo>
                  <a:pt x="37732" y="1082"/>
                  <a:pt x="37729" y="1082"/>
                  <a:pt x="37726" y="1082"/>
                </a:cubicBezTo>
                <a:cubicBezTo>
                  <a:pt x="37604" y="1082"/>
                  <a:pt x="37553" y="890"/>
                  <a:pt x="37441" y="890"/>
                </a:cubicBezTo>
                <a:cubicBezTo>
                  <a:pt x="37438" y="890"/>
                  <a:pt x="37435" y="890"/>
                  <a:pt x="37432" y="890"/>
                </a:cubicBezTo>
                <a:cubicBezTo>
                  <a:pt x="37402" y="890"/>
                  <a:pt x="37382" y="900"/>
                  <a:pt x="37342" y="900"/>
                </a:cubicBezTo>
                <a:cubicBezTo>
                  <a:pt x="37301" y="900"/>
                  <a:pt x="37251" y="890"/>
                  <a:pt x="37221" y="890"/>
                </a:cubicBezTo>
                <a:cubicBezTo>
                  <a:pt x="37180" y="890"/>
                  <a:pt x="37120" y="900"/>
                  <a:pt x="37120" y="940"/>
                </a:cubicBezTo>
                <a:cubicBezTo>
                  <a:pt x="37104" y="917"/>
                  <a:pt x="37077" y="905"/>
                  <a:pt x="37050" y="905"/>
                </a:cubicBezTo>
                <a:cubicBezTo>
                  <a:pt x="37009" y="905"/>
                  <a:pt x="36969" y="932"/>
                  <a:pt x="36969" y="981"/>
                </a:cubicBezTo>
                <a:cubicBezTo>
                  <a:pt x="36948" y="945"/>
                  <a:pt x="36911" y="928"/>
                  <a:pt x="36873" y="928"/>
                </a:cubicBezTo>
                <a:cubicBezTo>
                  <a:pt x="36835" y="928"/>
                  <a:pt x="36797" y="945"/>
                  <a:pt x="36777" y="981"/>
                </a:cubicBezTo>
                <a:cubicBezTo>
                  <a:pt x="36768" y="999"/>
                  <a:pt x="36751" y="1033"/>
                  <a:pt x="36733" y="1033"/>
                </a:cubicBezTo>
                <a:cubicBezTo>
                  <a:pt x="36731" y="1033"/>
                  <a:pt x="36729" y="1032"/>
                  <a:pt x="36727" y="1031"/>
                </a:cubicBezTo>
                <a:cubicBezTo>
                  <a:pt x="36717" y="1031"/>
                  <a:pt x="36696" y="1011"/>
                  <a:pt x="36686" y="1001"/>
                </a:cubicBezTo>
                <a:cubicBezTo>
                  <a:pt x="36678" y="998"/>
                  <a:pt x="36670" y="996"/>
                  <a:pt x="36662" y="996"/>
                </a:cubicBezTo>
                <a:cubicBezTo>
                  <a:pt x="36620" y="996"/>
                  <a:pt x="36579" y="1036"/>
                  <a:pt x="36545" y="1061"/>
                </a:cubicBezTo>
                <a:cubicBezTo>
                  <a:pt x="36522" y="1093"/>
                  <a:pt x="36444" y="1148"/>
                  <a:pt x="36401" y="1148"/>
                </a:cubicBezTo>
                <a:cubicBezTo>
                  <a:pt x="36388" y="1148"/>
                  <a:pt x="36378" y="1143"/>
                  <a:pt x="36374" y="1132"/>
                </a:cubicBezTo>
                <a:cubicBezTo>
                  <a:pt x="36394" y="1092"/>
                  <a:pt x="36344" y="1051"/>
                  <a:pt x="36293" y="1041"/>
                </a:cubicBezTo>
                <a:cubicBezTo>
                  <a:pt x="36243" y="1041"/>
                  <a:pt x="36192" y="1031"/>
                  <a:pt x="36182" y="991"/>
                </a:cubicBezTo>
                <a:cubicBezTo>
                  <a:pt x="36127" y="961"/>
                  <a:pt x="36064" y="945"/>
                  <a:pt x="36001" y="945"/>
                </a:cubicBezTo>
                <a:cubicBezTo>
                  <a:pt x="35938" y="945"/>
                  <a:pt x="35875" y="961"/>
                  <a:pt x="35819" y="991"/>
                </a:cubicBezTo>
                <a:cubicBezTo>
                  <a:pt x="35800" y="947"/>
                  <a:pt x="35754" y="927"/>
                  <a:pt x="35708" y="927"/>
                </a:cubicBezTo>
                <a:cubicBezTo>
                  <a:pt x="35658" y="927"/>
                  <a:pt x="35608" y="949"/>
                  <a:pt x="35587" y="991"/>
                </a:cubicBezTo>
                <a:cubicBezTo>
                  <a:pt x="35568" y="956"/>
                  <a:pt x="35530" y="940"/>
                  <a:pt x="35491" y="940"/>
                </a:cubicBezTo>
                <a:cubicBezTo>
                  <a:pt x="35429" y="940"/>
                  <a:pt x="35362" y="979"/>
                  <a:pt x="35356" y="1041"/>
                </a:cubicBezTo>
                <a:cubicBezTo>
                  <a:pt x="35337" y="1012"/>
                  <a:pt x="35302" y="998"/>
                  <a:pt x="35266" y="998"/>
                </a:cubicBezTo>
                <a:cubicBezTo>
                  <a:pt x="35202" y="998"/>
                  <a:pt x="35134" y="1038"/>
                  <a:pt x="35134" y="1102"/>
                </a:cubicBezTo>
                <a:cubicBezTo>
                  <a:pt x="35127" y="1060"/>
                  <a:pt x="35090" y="1042"/>
                  <a:pt x="35052" y="1042"/>
                </a:cubicBezTo>
                <a:cubicBezTo>
                  <a:pt x="35035" y="1042"/>
                  <a:pt x="35018" y="1045"/>
                  <a:pt x="35003" y="1051"/>
                </a:cubicBezTo>
                <a:cubicBezTo>
                  <a:pt x="34952" y="1082"/>
                  <a:pt x="34922" y="1142"/>
                  <a:pt x="34902" y="1192"/>
                </a:cubicBezTo>
                <a:cubicBezTo>
                  <a:pt x="34875" y="1147"/>
                  <a:pt x="34823" y="1110"/>
                  <a:pt x="34777" y="1110"/>
                </a:cubicBezTo>
                <a:cubicBezTo>
                  <a:pt x="34771" y="1110"/>
                  <a:pt x="34766" y="1111"/>
                  <a:pt x="34761" y="1112"/>
                </a:cubicBezTo>
                <a:cubicBezTo>
                  <a:pt x="34700" y="1132"/>
                  <a:pt x="34660" y="1182"/>
                  <a:pt x="34650" y="1233"/>
                </a:cubicBezTo>
                <a:cubicBezTo>
                  <a:pt x="34620" y="1185"/>
                  <a:pt x="34565" y="1162"/>
                  <a:pt x="34512" y="1162"/>
                </a:cubicBezTo>
                <a:cubicBezTo>
                  <a:pt x="34477" y="1162"/>
                  <a:pt x="34442" y="1172"/>
                  <a:pt x="34418" y="1192"/>
                </a:cubicBezTo>
                <a:cubicBezTo>
                  <a:pt x="34357" y="1243"/>
                  <a:pt x="34267" y="1354"/>
                  <a:pt x="34257" y="1445"/>
                </a:cubicBezTo>
                <a:cubicBezTo>
                  <a:pt x="33700" y="1563"/>
                  <a:pt x="33144" y="1624"/>
                  <a:pt x="32589" y="1624"/>
                </a:cubicBezTo>
                <a:cubicBezTo>
                  <a:pt x="32149" y="1624"/>
                  <a:pt x="31710" y="1585"/>
                  <a:pt x="31273" y="1505"/>
                </a:cubicBezTo>
                <a:cubicBezTo>
                  <a:pt x="31283" y="1465"/>
                  <a:pt x="31273" y="1384"/>
                  <a:pt x="31273" y="1344"/>
                </a:cubicBezTo>
                <a:cubicBezTo>
                  <a:pt x="31273" y="1313"/>
                  <a:pt x="31273" y="1303"/>
                  <a:pt x="31252" y="1293"/>
                </a:cubicBezTo>
                <a:cubicBezTo>
                  <a:pt x="31250" y="1291"/>
                  <a:pt x="31246" y="1289"/>
                  <a:pt x="31243" y="1289"/>
                </a:cubicBezTo>
                <a:cubicBezTo>
                  <a:pt x="31234" y="1289"/>
                  <a:pt x="31225" y="1296"/>
                  <a:pt x="31223" y="1307"/>
                </a:cubicBezTo>
                <a:lnTo>
                  <a:pt x="31223" y="1307"/>
                </a:lnTo>
                <a:cubicBezTo>
                  <a:pt x="31226" y="1257"/>
                  <a:pt x="31162" y="1209"/>
                  <a:pt x="31113" y="1209"/>
                </a:cubicBezTo>
                <a:cubicBezTo>
                  <a:pt x="31105" y="1209"/>
                  <a:pt x="31098" y="1210"/>
                  <a:pt x="31091" y="1213"/>
                </a:cubicBezTo>
                <a:cubicBezTo>
                  <a:pt x="31101" y="1182"/>
                  <a:pt x="31081" y="1142"/>
                  <a:pt x="31041" y="1132"/>
                </a:cubicBezTo>
                <a:cubicBezTo>
                  <a:pt x="31033" y="1128"/>
                  <a:pt x="31026" y="1127"/>
                  <a:pt x="31020" y="1127"/>
                </a:cubicBezTo>
                <a:cubicBezTo>
                  <a:pt x="30995" y="1127"/>
                  <a:pt x="30977" y="1150"/>
                  <a:pt x="30972" y="1177"/>
                </a:cubicBezTo>
                <a:lnTo>
                  <a:pt x="30972" y="1177"/>
                </a:lnTo>
                <a:cubicBezTo>
                  <a:pt x="30970" y="1140"/>
                  <a:pt x="30935" y="1102"/>
                  <a:pt x="30900" y="1102"/>
                </a:cubicBezTo>
                <a:cubicBezTo>
                  <a:pt x="30869" y="1102"/>
                  <a:pt x="30829" y="1142"/>
                  <a:pt x="30839" y="1182"/>
                </a:cubicBezTo>
                <a:cubicBezTo>
                  <a:pt x="30818" y="1164"/>
                  <a:pt x="30789" y="1155"/>
                  <a:pt x="30761" y="1155"/>
                </a:cubicBezTo>
                <a:cubicBezTo>
                  <a:pt x="30710" y="1155"/>
                  <a:pt x="30657" y="1185"/>
                  <a:pt x="30637" y="1243"/>
                </a:cubicBezTo>
                <a:cubicBezTo>
                  <a:pt x="30618" y="1229"/>
                  <a:pt x="30594" y="1222"/>
                  <a:pt x="30569" y="1222"/>
                </a:cubicBezTo>
                <a:cubicBezTo>
                  <a:pt x="30506" y="1222"/>
                  <a:pt x="30437" y="1263"/>
                  <a:pt x="30416" y="1313"/>
                </a:cubicBezTo>
                <a:cubicBezTo>
                  <a:pt x="30405" y="1308"/>
                  <a:pt x="30393" y="1306"/>
                  <a:pt x="30382" y="1306"/>
                </a:cubicBezTo>
                <a:cubicBezTo>
                  <a:pt x="30350" y="1306"/>
                  <a:pt x="30317" y="1324"/>
                  <a:pt x="30295" y="1354"/>
                </a:cubicBezTo>
                <a:cubicBezTo>
                  <a:pt x="30275" y="1394"/>
                  <a:pt x="30275" y="1434"/>
                  <a:pt x="30275" y="1485"/>
                </a:cubicBezTo>
                <a:cubicBezTo>
                  <a:pt x="30264" y="1481"/>
                  <a:pt x="30253" y="1480"/>
                  <a:pt x="30243" y="1480"/>
                </a:cubicBezTo>
                <a:cubicBezTo>
                  <a:pt x="30196" y="1480"/>
                  <a:pt x="30156" y="1514"/>
                  <a:pt x="30123" y="1555"/>
                </a:cubicBezTo>
                <a:cubicBezTo>
                  <a:pt x="30093" y="1606"/>
                  <a:pt x="30093" y="1666"/>
                  <a:pt x="30123" y="1717"/>
                </a:cubicBezTo>
                <a:cubicBezTo>
                  <a:pt x="29781" y="1717"/>
                  <a:pt x="29418" y="1707"/>
                  <a:pt x="29075" y="1697"/>
                </a:cubicBezTo>
                <a:cubicBezTo>
                  <a:pt x="29065" y="1636"/>
                  <a:pt x="29014" y="1565"/>
                  <a:pt x="28954" y="1535"/>
                </a:cubicBezTo>
                <a:cubicBezTo>
                  <a:pt x="28924" y="1545"/>
                  <a:pt x="28904" y="1565"/>
                  <a:pt x="28873" y="1596"/>
                </a:cubicBezTo>
                <a:cubicBezTo>
                  <a:pt x="28861" y="1543"/>
                  <a:pt x="28812" y="1517"/>
                  <a:pt x="28761" y="1517"/>
                </a:cubicBezTo>
                <a:cubicBezTo>
                  <a:pt x="28724" y="1517"/>
                  <a:pt x="28687" y="1530"/>
                  <a:pt x="28662" y="1555"/>
                </a:cubicBezTo>
                <a:cubicBezTo>
                  <a:pt x="28561" y="1555"/>
                  <a:pt x="28470" y="1555"/>
                  <a:pt x="28369" y="1565"/>
                </a:cubicBezTo>
                <a:cubicBezTo>
                  <a:pt x="28319" y="1565"/>
                  <a:pt x="28248" y="1586"/>
                  <a:pt x="28248" y="1646"/>
                </a:cubicBezTo>
                <a:cubicBezTo>
                  <a:pt x="28231" y="1629"/>
                  <a:pt x="28211" y="1621"/>
                  <a:pt x="28190" y="1621"/>
                </a:cubicBezTo>
                <a:cubicBezTo>
                  <a:pt x="28161" y="1621"/>
                  <a:pt x="28131" y="1637"/>
                  <a:pt x="28107" y="1666"/>
                </a:cubicBezTo>
                <a:cubicBezTo>
                  <a:pt x="28077" y="1616"/>
                  <a:pt x="27996" y="1586"/>
                  <a:pt x="27946" y="1555"/>
                </a:cubicBezTo>
                <a:cubicBezTo>
                  <a:pt x="27935" y="1551"/>
                  <a:pt x="27924" y="1549"/>
                  <a:pt x="27912" y="1549"/>
                </a:cubicBezTo>
                <a:cubicBezTo>
                  <a:pt x="27866" y="1549"/>
                  <a:pt x="27815" y="1580"/>
                  <a:pt x="27815" y="1636"/>
                </a:cubicBezTo>
                <a:cubicBezTo>
                  <a:pt x="27815" y="1586"/>
                  <a:pt x="27774" y="1545"/>
                  <a:pt x="27744" y="1535"/>
                </a:cubicBezTo>
                <a:cubicBezTo>
                  <a:pt x="27694" y="1535"/>
                  <a:pt x="27653" y="1565"/>
                  <a:pt x="27643" y="1616"/>
                </a:cubicBezTo>
                <a:cubicBezTo>
                  <a:pt x="27622" y="1595"/>
                  <a:pt x="27585" y="1573"/>
                  <a:pt x="27548" y="1573"/>
                </a:cubicBezTo>
                <a:cubicBezTo>
                  <a:pt x="27533" y="1573"/>
                  <a:pt x="27517" y="1577"/>
                  <a:pt x="27502" y="1586"/>
                </a:cubicBezTo>
                <a:cubicBezTo>
                  <a:pt x="27452" y="1596"/>
                  <a:pt x="27411" y="1646"/>
                  <a:pt x="27411" y="1697"/>
                </a:cubicBezTo>
                <a:cubicBezTo>
                  <a:pt x="27401" y="1646"/>
                  <a:pt x="27341" y="1606"/>
                  <a:pt x="27291" y="1606"/>
                </a:cubicBezTo>
                <a:cubicBezTo>
                  <a:pt x="27240" y="1606"/>
                  <a:pt x="27190" y="1656"/>
                  <a:pt x="27170" y="1707"/>
                </a:cubicBezTo>
                <a:cubicBezTo>
                  <a:pt x="27154" y="1676"/>
                  <a:pt x="27117" y="1661"/>
                  <a:pt x="27080" y="1661"/>
                </a:cubicBezTo>
                <a:cubicBezTo>
                  <a:pt x="27044" y="1661"/>
                  <a:pt x="27008" y="1676"/>
                  <a:pt x="26998" y="1707"/>
                </a:cubicBezTo>
                <a:cubicBezTo>
                  <a:pt x="26963" y="1700"/>
                  <a:pt x="26932" y="1692"/>
                  <a:pt x="26899" y="1692"/>
                </a:cubicBezTo>
                <a:cubicBezTo>
                  <a:pt x="26886" y="1692"/>
                  <a:pt x="26872" y="1694"/>
                  <a:pt x="26857" y="1697"/>
                </a:cubicBezTo>
                <a:cubicBezTo>
                  <a:pt x="26807" y="1707"/>
                  <a:pt x="26766" y="1757"/>
                  <a:pt x="26797" y="1797"/>
                </a:cubicBezTo>
                <a:cubicBezTo>
                  <a:pt x="26778" y="1786"/>
                  <a:pt x="26758" y="1781"/>
                  <a:pt x="26738" y="1781"/>
                </a:cubicBezTo>
                <a:cubicBezTo>
                  <a:pt x="26671" y="1781"/>
                  <a:pt x="26607" y="1838"/>
                  <a:pt x="26615" y="1908"/>
                </a:cubicBezTo>
                <a:cubicBezTo>
                  <a:pt x="26610" y="1898"/>
                  <a:pt x="26595" y="1893"/>
                  <a:pt x="26579" y="1893"/>
                </a:cubicBezTo>
                <a:cubicBezTo>
                  <a:pt x="26562" y="1893"/>
                  <a:pt x="26544" y="1898"/>
                  <a:pt x="26534" y="1908"/>
                </a:cubicBezTo>
                <a:cubicBezTo>
                  <a:pt x="26504" y="1939"/>
                  <a:pt x="26504" y="1969"/>
                  <a:pt x="26504" y="2009"/>
                </a:cubicBezTo>
                <a:cubicBezTo>
                  <a:pt x="26464" y="1898"/>
                  <a:pt x="26292" y="1818"/>
                  <a:pt x="26182" y="1767"/>
                </a:cubicBezTo>
                <a:cubicBezTo>
                  <a:pt x="26141" y="1757"/>
                  <a:pt x="26111" y="1747"/>
                  <a:pt x="26081" y="1747"/>
                </a:cubicBezTo>
                <a:cubicBezTo>
                  <a:pt x="26040" y="1747"/>
                  <a:pt x="26010" y="1787"/>
                  <a:pt x="26010" y="1818"/>
                </a:cubicBezTo>
                <a:cubicBezTo>
                  <a:pt x="25990" y="1767"/>
                  <a:pt x="25940" y="1717"/>
                  <a:pt x="25879" y="1707"/>
                </a:cubicBezTo>
                <a:cubicBezTo>
                  <a:pt x="25868" y="1705"/>
                  <a:pt x="25857" y="1704"/>
                  <a:pt x="25846" y="1704"/>
                </a:cubicBezTo>
                <a:cubicBezTo>
                  <a:pt x="25788" y="1704"/>
                  <a:pt x="25738" y="1728"/>
                  <a:pt x="25738" y="1787"/>
                </a:cubicBezTo>
                <a:cubicBezTo>
                  <a:pt x="25738" y="1737"/>
                  <a:pt x="25698" y="1697"/>
                  <a:pt x="25657" y="1686"/>
                </a:cubicBezTo>
                <a:cubicBezTo>
                  <a:pt x="25643" y="1681"/>
                  <a:pt x="25629" y="1678"/>
                  <a:pt x="25616" y="1678"/>
                </a:cubicBezTo>
                <a:cubicBezTo>
                  <a:pt x="25581" y="1678"/>
                  <a:pt x="25551" y="1695"/>
                  <a:pt x="25536" y="1717"/>
                </a:cubicBezTo>
                <a:cubicBezTo>
                  <a:pt x="25524" y="1711"/>
                  <a:pt x="25510" y="1708"/>
                  <a:pt x="25496" y="1708"/>
                </a:cubicBezTo>
                <a:cubicBezTo>
                  <a:pt x="25438" y="1708"/>
                  <a:pt x="25371" y="1751"/>
                  <a:pt x="25355" y="1807"/>
                </a:cubicBezTo>
                <a:cubicBezTo>
                  <a:pt x="25329" y="1781"/>
                  <a:pt x="25292" y="1769"/>
                  <a:pt x="25253" y="1769"/>
                </a:cubicBezTo>
                <a:cubicBezTo>
                  <a:pt x="25187" y="1769"/>
                  <a:pt x="25118" y="1804"/>
                  <a:pt x="25093" y="1868"/>
                </a:cubicBezTo>
                <a:cubicBezTo>
                  <a:pt x="25077" y="1862"/>
                  <a:pt x="25060" y="1858"/>
                  <a:pt x="25043" y="1858"/>
                </a:cubicBezTo>
                <a:cubicBezTo>
                  <a:pt x="25007" y="1858"/>
                  <a:pt x="24972" y="1874"/>
                  <a:pt x="24952" y="1908"/>
                </a:cubicBezTo>
                <a:cubicBezTo>
                  <a:pt x="24935" y="1910"/>
                  <a:pt x="24916" y="1911"/>
                  <a:pt x="24896" y="1911"/>
                </a:cubicBezTo>
                <a:cubicBezTo>
                  <a:pt x="24842" y="1911"/>
                  <a:pt x="24779" y="1905"/>
                  <a:pt x="24725" y="1905"/>
                </a:cubicBezTo>
                <a:cubicBezTo>
                  <a:pt x="24705" y="1905"/>
                  <a:pt x="24686" y="1906"/>
                  <a:pt x="24669" y="1908"/>
                </a:cubicBezTo>
                <a:lnTo>
                  <a:pt x="24619" y="1908"/>
                </a:lnTo>
                <a:cubicBezTo>
                  <a:pt x="24589" y="1898"/>
                  <a:pt x="24579" y="1868"/>
                  <a:pt x="24579" y="1858"/>
                </a:cubicBezTo>
                <a:cubicBezTo>
                  <a:pt x="24569" y="1818"/>
                  <a:pt x="24538" y="1787"/>
                  <a:pt x="24498" y="1767"/>
                </a:cubicBezTo>
                <a:cubicBezTo>
                  <a:pt x="24487" y="1763"/>
                  <a:pt x="24473" y="1761"/>
                  <a:pt x="24459" y="1761"/>
                </a:cubicBezTo>
                <a:cubicBezTo>
                  <a:pt x="24434" y="1761"/>
                  <a:pt x="24406" y="1768"/>
                  <a:pt x="24387" y="1787"/>
                </a:cubicBezTo>
                <a:cubicBezTo>
                  <a:pt x="24367" y="1747"/>
                  <a:pt x="24327" y="1707"/>
                  <a:pt x="24276" y="1697"/>
                </a:cubicBezTo>
                <a:cubicBezTo>
                  <a:pt x="24265" y="1694"/>
                  <a:pt x="24253" y="1693"/>
                  <a:pt x="24241" y="1693"/>
                </a:cubicBezTo>
                <a:cubicBezTo>
                  <a:pt x="24202" y="1693"/>
                  <a:pt x="24165" y="1708"/>
                  <a:pt x="24165" y="1747"/>
                </a:cubicBezTo>
                <a:cubicBezTo>
                  <a:pt x="24126" y="1713"/>
                  <a:pt x="24074" y="1692"/>
                  <a:pt x="24026" y="1692"/>
                </a:cubicBezTo>
                <a:cubicBezTo>
                  <a:pt x="23987" y="1692"/>
                  <a:pt x="23950" y="1706"/>
                  <a:pt x="23923" y="1737"/>
                </a:cubicBezTo>
                <a:cubicBezTo>
                  <a:pt x="23908" y="1717"/>
                  <a:pt x="23886" y="1707"/>
                  <a:pt x="23862" y="1707"/>
                </a:cubicBezTo>
                <a:cubicBezTo>
                  <a:pt x="23838" y="1707"/>
                  <a:pt x="23812" y="1717"/>
                  <a:pt x="23792" y="1737"/>
                </a:cubicBezTo>
                <a:cubicBezTo>
                  <a:pt x="23782" y="1747"/>
                  <a:pt x="23772" y="1767"/>
                  <a:pt x="23762" y="1767"/>
                </a:cubicBezTo>
                <a:cubicBezTo>
                  <a:pt x="23732" y="1767"/>
                  <a:pt x="23722" y="1757"/>
                  <a:pt x="23691" y="1757"/>
                </a:cubicBezTo>
                <a:cubicBezTo>
                  <a:pt x="23673" y="1746"/>
                  <a:pt x="23651" y="1741"/>
                  <a:pt x="23628" y="1741"/>
                </a:cubicBezTo>
                <a:cubicBezTo>
                  <a:pt x="23567" y="1741"/>
                  <a:pt x="23499" y="1779"/>
                  <a:pt x="23470" y="1838"/>
                </a:cubicBezTo>
                <a:cubicBezTo>
                  <a:pt x="23448" y="1807"/>
                  <a:pt x="23411" y="1794"/>
                  <a:pt x="23374" y="1794"/>
                </a:cubicBezTo>
                <a:cubicBezTo>
                  <a:pt x="23325" y="1794"/>
                  <a:pt x="23275" y="1818"/>
                  <a:pt x="23258" y="1858"/>
                </a:cubicBezTo>
                <a:cubicBezTo>
                  <a:pt x="23268" y="1818"/>
                  <a:pt x="23177" y="1717"/>
                  <a:pt x="23137" y="1707"/>
                </a:cubicBezTo>
                <a:cubicBezTo>
                  <a:pt x="23132" y="1705"/>
                  <a:pt x="23126" y="1704"/>
                  <a:pt x="23121" y="1704"/>
                </a:cubicBezTo>
                <a:cubicBezTo>
                  <a:pt x="23094" y="1704"/>
                  <a:pt x="23065" y="1724"/>
                  <a:pt x="23056" y="1757"/>
                </a:cubicBezTo>
                <a:cubicBezTo>
                  <a:pt x="23056" y="1717"/>
                  <a:pt x="23006" y="1697"/>
                  <a:pt x="22966" y="1697"/>
                </a:cubicBezTo>
                <a:cubicBezTo>
                  <a:pt x="22925" y="1707"/>
                  <a:pt x="22885" y="1737"/>
                  <a:pt x="22865" y="1767"/>
                </a:cubicBezTo>
                <a:cubicBezTo>
                  <a:pt x="22835" y="1737"/>
                  <a:pt x="22814" y="1707"/>
                  <a:pt x="22804" y="1666"/>
                </a:cubicBezTo>
                <a:cubicBezTo>
                  <a:pt x="22774" y="1636"/>
                  <a:pt x="22734" y="1586"/>
                  <a:pt x="22683" y="1565"/>
                </a:cubicBezTo>
                <a:cubicBezTo>
                  <a:pt x="22673" y="1563"/>
                  <a:pt x="22662" y="1562"/>
                  <a:pt x="22651" y="1562"/>
                </a:cubicBezTo>
                <a:cubicBezTo>
                  <a:pt x="22610" y="1562"/>
                  <a:pt x="22570" y="1580"/>
                  <a:pt x="22562" y="1636"/>
                </a:cubicBezTo>
                <a:cubicBezTo>
                  <a:pt x="22535" y="1592"/>
                  <a:pt x="22489" y="1569"/>
                  <a:pt x="22441" y="1569"/>
                </a:cubicBezTo>
                <a:cubicBezTo>
                  <a:pt x="22402" y="1569"/>
                  <a:pt x="22362" y="1584"/>
                  <a:pt x="22331" y="1616"/>
                </a:cubicBezTo>
                <a:cubicBezTo>
                  <a:pt x="22309" y="1595"/>
                  <a:pt x="22268" y="1573"/>
                  <a:pt x="22227" y="1573"/>
                </a:cubicBezTo>
                <a:cubicBezTo>
                  <a:pt x="22211" y="1573"/>
                  <a:pt x="22194" y="1577"/>
                  <a:pt x="22179" y="1586"/>
                </a:cubicBezTo>
                <a:cubicBezTo>
                  <a:pt x="22129" y="1606"/>
                  <a:pt x="22099" y="1656"/>
                  <a:pt x="22099" y="1707"/>
                </a:cubicBezTo>
                <a:cubicBezTo>
                  <a:pt x="22063" y="1681"/>
                  <a:pt x="22021" y="1669"/>
                  <a:pt x="21979" y="1669"/>
                </a:cubicBezTo>
                <a:cubicBezTo>
                  <a:pt x="21937" y="1669"/>
                  <a:pt x="21897" y="1681"/>
                  <a:pt x="21867" y="1707"/>
                </a:cubicBezTo>
                <a:cubicBezTo>
                  <a:pt x="21806" y="1757"/>
                  <a:pt x="21776" y="1848"/>
                  <a:pt x="21806" y="1918"/>
                </a:cubicBezTo>
                <a:cubicBezTo>
                  <a:pt x="21766" y="1868"/>
                  <a:pt x="21655" y="1838"/>
                  <a:pt x="21595" y="1807"/>
                </a:cubicBezTo>
                <a:cubicBezTo>
                  <a:pt x="21580" y="1803"/>
                  <a:pt x="21566" y="1801"/>
                  <a:pt x="21552" y="1801"/>
                </a:cubicBezTo>
                <a:cubicBezTo>
                  <a:pt x="21507" y="1801"/>
                  <a:pt x="21469" y="1822"/>
                  <a:pt x="21457" y="1861"/>
                </a:cubicBezTo>
                <a:lnTo>
                  <a:pt x="21457" y="1861"/>
                </a:lnTo>
                <a:cubicBezTo>
                  <a:pt x="21454" y="1823"/>
                  <a:pt x="21418" y="1784"/>
                  <a:pt x="21381" y="1784"/>
                </a:cubicBezTo>
                <a:cubicBezTo>
                  <a:pt x="21375" y="1784"/>
                  <a:pt x="21369" y="1785"/>
                  <a:pt x="21363" y="1787"/>
                </a:cubicBezTo>
                <a:cubicBezTo>
                  <a:pt x="21312" y="1797"/>
                  <a:pt x="21262" y="1838"/>
                  <a:pt x="21242" y="1888"/>
                </a:cubicBezTo>
                <a:cubicBezTo>
                  <a:pt x="21222" y="1838"/>
                  <a:pt x="21191" y="1797"/>
                  <a:pt x="21141" y="1797"/>
                </a:cubicBezTo>
                <a:cubicBezTo>
                  <a:pt x="21091" y="1797"/>
                  <a:pt x="21040" y="1818"/>
                  <a:pt x="21020" y="1868"/>
                </a:cubicBezTo>
                <a:cubicBezTo>
                  <a:pt x="21010" y="1807"/>
                  <a:pt x="20990" y="1747"/>
                  <a:pt x="20919" y="1717"/>
                </a:cubicBezTo>
                <a:cubicBezTo>
                  <a:pt x="20908" y="1713"/>
                  <a:pt x="20897" y="1711"/>
                  <a:pt x="20886" y="1711"/>
                </a:cubicBezTo>
                <a:cubicBezTo>
                  <a:pt x="20836" y="1711"/>
                  <a:pt x="20788" y="1748"/>
                  <a:pt x="20788" y="1797"/>
                </a:cubicBezTo>
                <a:cubicBezTo>
                  <a:pt x="20749" y="1727"/>
                  <a:pt x="20667" y="1687"/>
                  <a:pt x="20594" y="1687"/>
                </a:cubicBezTo>
                <a:cubicBezTo>
                  <a:pt x="20574" y="1687"/>
                  <a:pt x="20554" y="1690"/>
                  <a:pt x="20536" y="1697"/>
                </a:cubicBezTo>
                <a:cubicBezTo>
                  <a:pt x="20447" y="1736"/>
                  <a:pt x="20388" y="1833"/>
                  <a:pt x="20394" y="1932"/>
                </a:cubicBezTo>
                <a:lnTo>
                  <a:pt x="20394" y="1932"/>
                </a:lnTo>
                <a:cubicBezTo>
                  <a:pt x="20388" y="1892"/>
                  <a:pt x="20321" y="1870"/>
                  <a:pt x="20259" y="1870"/>
                </a:cubicBezTo>
                <a:cubicBezTo>
                  <a:pt x="20220" y="1870"/>
                  <a:pt x="20182" y="1879"/>
                  <a:pt x="20163" y="1898"/>
                </a:cubicBezTo>
                <a:cubicBezTo>
                  <a:pt x="20143" y="1858"/>
                  <a:pt x="20103" y="1838"/>
                  <a:pt x="20052" y="1838"/>
                </a:cubicBezTo>
                <a:cubicBezTo>
                  <a:pt x="20012" y="1838"/>
                  <a:pt x="19961" y="1868"/>
                  <a:pt x="19961" y="1908"/>
                </a:cubicBezTo>
                <a:cubicBezTo>
                  <a:pt x="19954" y="1871"/>
                  <a:pt x="19902" y="1850"/>
                  <a:pt x="19855" y="1850"/>
                </a:cubicBezTo>
                <a:cubicBezTo>
                  <a:pt x="19839" y="1850"/>
                  <a:pt x="19823" y="1853"/>
                  <a:pt x="19810" y="1858"/>
                </a:cubicBezTo>
                <a:cubicBezTo>
                  <a:pt x="19760" y="1888"/>
                  <a:pt x="19740" y="1949"/>
                  <a:pt x="19740" y="2009"/>
                </a:cubicBezTo>
                <a:cubicBezTo>
                  <a:pt x="19716" y="1980"/>
                  <a:pt x="19682" y="1964"/>
                  <a:pt x="19644" y="1964"/>
                </a:cubicBezTo>
                <a:cubicBezTo>
                  <a:pt x="19617" y="1964"/>
                  <a:pt x="19588" y="1972"/>
                  <a:pt x="19558" y="1989"/>
                </a:cubicBezTo>
                <a:cubicBezTo>
                  <a:pt x="19508" y="2009"/>
                  <a:pt x="19477" y="2070"/>
                  <a:pt x="19488" y="2140"/>
                </a:cubicBezTo>
                <a:cubicBezTo>
                  <a:pt x="19466" y="2104"/>
                  <a:pt x="19433" y="2078"/>
                  <a:pt x="19398" y="2078"/>
                </a:cubicBezTo>
                <a:cubicBezTo>
                  <a:pt x="19384" y="2078"/>
                  <a:pt x="19370" y="2081"/>
                  <a:pt x="19357" y="2090"/>
                </a:cubicBezTo>
                <a:cubicBezTo>
                  <a:pt x="19306" y="2100"/>
                  <a:pt x="19286" y="2150"/>
                  <a:pt x="19286" y="2201"/>
                </a:cubicBezTo>
                <a:cubicBezTo>
                  <a:pt x="19264" y="2179"/>
                  <a:pt x="19237" y="2169"/>
                  <a:pt x="19210" y="2169"/>
                </a:cubicBezTo>
                <a:cubicBezTo>
                  <a:pt x="19187" y="2169"/>
                  <a:pt x="19164" y="2176"/>
                  <a:pt x="19145" y="2191"/>
                </a:cubicBezTo>
                <a:cubicBezTo>
                  <a:pt x="19116" y="2205"/>
                  <a:pt x="19097" y="2241"/>
                  <a:pt x="19097" y="2278"/>
                </a:cubicBezTo>
                <a:lnTo>
                  <a:pt x="19097" y="2278"/>
                </a:lnTo>
                <a:cubicBezTo>
                  <a:pt x="19075" y="2253"/>
                  <a:pt x="19028" y="2234"/>
                  <a:pt x="18994" y="2221"/>
                </a:cubicBezTo>
                <a:cubicBezTo>
                  <a:pt x="18953" y="2211"/>
                  <a:pt x="18903" y="2201"/>
                  <a:pt x="18873" y="2191"/>
                </a:cubicBezTo>
                <a:cubicBezTo>
                  <a:pt x="18859" y="2181"/>
                  <a:pt x="18841" y="2176"/>
                  <a:pt x="18825" y="2176"/>
                </a:cubicBezTo>
                <a:cubicBezTo>
                  <a:pt x="18805" y="2176"/>
                  <a:pt x="18787" y="2184"/>
                  <a:pt x="18782" y="2201"/>
                </a:cubicBezTo>
                <a:cubicBezTo>
                  <a:pt x="18775" y="2157"/>
                  <a:pt x="18727" y="2119"/>
                  <a:pt x="18678" y="2119"/>
                </a:cubicBezTo>
                <a:cubicBezTo>
                  <a:pt x="18658" y="2119"/>
                  <a:pt x="18638" y="2126"/>
                  <a:pt x="18621" y="2140"/>
                </a:cubicBezTo>
                <a:cubicBezTo>
                  <a:pt x="18631" y="2100"/>
                  <a:pt x="18600" y="2059"/>
                  <a:pt x="18570" y="2059"/>
                </a:cubicBezTo>
                <a:cubicBezTo>
                  <a:pt x="18530" y="2059"/>
                  <a:pt x="18490" y="2070"/>
                  <a:pt x="18469" y="2090"/>
                </a:cubicBezTo>
                <a:cubicBezTo>
                  <a:pt x="18477" y="2023"/>
                  <a:pt x="18419" y="1962"/>
                  <a:pt x="18356" y="1962"/>
                </a:cubicBezTo>
                <a:cubicBezTo>
                  <a:pt x="18333" y="1962"/>
                  <a:pt x="18309" y="1970"/>
                  <a:pt x="18288" y="1989"/>
                </a:cubicBezTo>
                <a:cubicBezTo>
                  <a:pt x="18282" y="1933"/>
                  <a:pt x="18225" y="1900"/>
                  <a:pt x="18171" y="1900"/>
                </a:cubicBezTo>
                <a:cubicBezTo>
                  <a:pt x="18137" y="1900"/>
                  <a:pt x="18105" y="1912"/>
                  <a:pt x="18086" y="1939"/>
                </a:cubicBezTo>
                <a:cubicBezTo>
                  <a:pt x="18076" y="1888"/>
                  <a:pt x="18026" y="1848"/>
                  <a:pt x="17975" y="1848"/>
                </a:cubicBezTo>
                <a:cubicBezTo>
                  <a:pt x="17925" y="1848"/>
                  <a:pt x="17875" y="1898"/>
                  <a:pt x="17875" y="1949"/>
                </a:cubicBezTo>
                <a:cubicBezTo>
                  <a:pt x="17865" y="1893"/>
                  <a:pt x="17806" y="1846"/>
                  <a:pt x="17749" y="1846"/>
                </a:cubicBezTo>
                <a:cubicBezTo>
                  <a:pt x="17744" y="1846"/>
                  <a:pt x="17739" y="1847"/>
                  <a:pt x="17733" y="1848"/>
                </a:cubicBezTo>
                <a:cubicBezTo>
                  <a:pt x="17673" y="1858"/>
                  <a:pt x="17623" y="1908"/>
                  <a:pt x="17623" y="1989"/>
                </a:cubicBezTo>
                <a:cubicBezTo>
                  <a:pt x="17603" y="1943"/>
                  <a:pt x="17561" y="1918"/>
                  <a:pt x="17515" y="1918"/>
                </a:cubicBezTo>
                <a:cubicBezTo>
                  <a:pt x="17491" y="1918"/>
                  <a:pt x="17465" y="1925"/>
                  <a:pt x="17441" y="1939"/>
                </a:cubicBezTo>
                <a:cubicBezTo>
                  <a:pt x="17381" y="1969"/>
                  <a:pt x="17360" y="2039"/>
                  <a:pt x="17330" y="2100"/>
                </a:cubicBezTo>
                <a:cubicBezTo>
                  <a:pt x="17340" y="2059"/>
                  <a:pt x="17320" y="2009"/>
                  <a:pt x="17270" y="1989"/>
                </a:cubicBezTo>
                <a:cubicBezTo>
                  <a:pt x="17250" y="1979"/>
                  <a:pt x="17227" y="1974"/>
                  <a:pt x="17203" y="1974"/>
                </a:cubicBezTo>
                <a:cubicBezTo>
                  <a:pt x="17179" y="1974"/>
                  <a:pt x="17154" y="1979"/>
                  <a:pt x="17129" y="1989"/>
                </a:cubicBezTo>
                <a:cubicBezTo>
                  <a:pt x="17068" y="1999"/>
                  <a:pt x="17008" y="1999"/>
                  <a:pt x="16937" y="2009"/>
                </a:cubicBezTo>
                <a:cubicBezTo>
                  <a:pt x="16927" y="1959"/>
                  <a:pt x="16877" y="1939"/>
                  <a:pt x="16826" y="1939"/>
                </a:cubicBezTo>
                <a:cubicBezTo>
                  <a:pt x="16776" y="1939"/>
                  <a:pt x="16735" y="1989"/>
                  <a:pt x="16735" y="2019"/>
                </a:cubicBezTo>
                <a:cubicBezTo>
                  <a:pt x="16735" y="1987"/>
                  <a:pt x="16703" y="1967"/>
                  <a:pt x="16669" y="1967"/>
                </a:cubicBezTo>
                <a:cubicBezTo>
                  <a:pt x="16649" y="1967"/>
                  <a:pt x="16629" y="1974"/>
                  <a:pt x="16614" y="1989"/>
                </a:cubicBezTo>
                <a:cubicBezTo>
                  <a:pt x="16576" y="2018"/>
                  <a:pt x="16565" y="2084"/>
                  <a:pt x="16573" y="2134"/>
                </a:cubicBezTo>
                <a:lnTo>
                  <a:pt x="16573" y="2134"/>
                </a:lnTo>
                <a:cubicBezTo>
                  <a:pt x="16558" y="2071"/>
                  <a:pt x="16437" y="2034"/>
                  <a:pt x="16357" y="2034"/>
                </a:cubicBezTo>
                <a:cubicBezTo>
                  <a:pt x="16339" y="2034"/>
                  <a:pt x="16324" y="2036"/>
                  <a:pt x="16312" y="2039"/>
                </a:cubicBezTo>
                <a:cubicBezTo>
                  <a:pt x="16231" y="2049"/>
                  <a:pt x="16181" y="2120"/>
                  <a:pt x="16201" y="2191"/>
                </a:cubicBezTo>
                <a:cubicBezTo>
                  <a:pt x="16187" y="2168"/>
                  <a:pt x="16162" y="2157"/>
                  <a:pt x="16136" y="2157"/>
                </a:cubicBezTo>
                <a:cubicBezTo>
                  <a:pt x="16105" y="2157"/>
                  <a:pt x="16076" y="2173"/>
                  <a:pt x="16070" y="2201"/>
                </a:cubicBezTo>
                <a:cubicBezTo>
                  <a:pt x="16046" y="2161"/>
                  <a:pt x="16000" y="2141"/>
                  <a:pt x="15956" y="2141"/>
                </a:cubicBezTo>
                <a:cubicBezTo>
                  <a:pt x="15909" y="2141"/>
                  <a:pt x="15864" y="2164"/>
                  <a:pt x="15848" y="2211"/>
                </a:cubicBezTo>
                <a:cubicBezTo>
                  <a:pt x="15823" y="2169"/>
                  <a:pt x="15784" y="2148"/>
                  <a:pt x="15742" y="2148"/>
                </a:cubicBezTo>
                <a:cubicBezTo>
                  <a:pt x="15734" y="2148"/>
                  <a:pt x="15726" y="2149"/>
                  <a:pt x="15717" y="2150"/>
                </a:cubicBezTo>
                <a:cubicBezTo>
                  <a:pt x="15667" y="2160"/>
                  <a:pt x="15626" y="2221"/>
                  <a:pt x="15647" y="2271"/>
                </a:cubicBezTo>
                <a:cubicBezTo>
                  <a:pt x="15618" y="2249"/>
                  <a:pt x="15578" y="2233"/>
                  <a:pt x="15539" y="2233"/>
                </a:cubicBezTo>
                <a:cubicBezTo>
                  <a:pt x="15524" y="2233"/>
                  <a:pt x="15509" y="2235"/>
                  <a:pt x="15495" y="2241"/>
                </a:cubicBezTo>
                <a:cubicBezTo>
                  <a:pt x="15445" y="2261"/>
                  <a:pt x="15405" y="2312"/>
                  <a:pt x="15405" y="2362"/>
                </a:cubicBezTo>
                <a:cubicBezTo>
                  <a:pt x="15377" y="2327"/>
                  <a:pt x="15340" y="2312"/>
                  <a:pt x="15303" y="2312"/>
                </a:cubicBezTo>
                <a:cubicBezTo>
                  <a:pt x="15286" y="2312"/>
                  <a:pt x="15269" y="2315"/>
                  <a:pt x="15253" y="2322"/>
                </a:cubicBezTo>
                <a:cubicBezTo>
                  <a:pt x="15203" y="2352"/>
                  <a:pt x="15173" y="2412"/>
                  <a:pt x="15193" y="2463"/>
                </a:cubicBezTo>
                <a:cubicBezTo>
                  <a:pt x="15120" y="2419"/>
                  <a:pt x="15027" y="2386"/>
                  <a:pt x="14939" y="2386"/>
                </a:cubicBezTo>
                <a:cubicBezTo>
                  <a:pt x="14904" y="2386"/>
                  <a:pt x="14871" y="2391"/>
                  <a:pt x="14840" y="2402"/>
                </a:cubicBezTo>
                <a:cubicBezTo>
                  <a:pt x="14719" y="2443"/>
                  <a:pt x="14618" y="2564"/>
                  <a:pt x="14659" y="2695"/>
                </a:cubicBezTo>
                <a:cubicBezTo>
                  <a:pt x="13640" y="2715"/>
                  <a:pt x="12592" y="2705"/>
                  <a:pt x="11574" y="2725"/>
                </a:cubicBezTo>
                <a:cubicBezTo>
                  <a:pt x="9769" y="2765"/>
                  <a:pt x="7914" y="2826"/>
                  <a:pt x="6120" y="2896"/>
                </a:cubicBezTo>
                <a:cubicBezTo>
                  <a:pt x="5717" y="2906"/>
                  <a:pt x="5293" y="2916"/>
                  <a:pt x="4890" y="2967"/>
                </a:cubicBezTo>
                <a:cubicBezTo>
                  <a:pt x="4537" y="3017"/>
                  <a:pt x="4184" y="3098"/>
                  <a:pt x="3831" y="3148"/>
                </a:cubicBezTo>
                <a:cubicBezTo>
                  <a:pt x="3178" y="3258"/>
                  <a:pt x="2512" y="3314"/>
                  <a:pt x="1845" y="3314"/>
                </a:cubicBezTo>
                <a:cubicBezTo>
                  <a:pt x="1226" y="3314"/>
                  <a:pt x="607" y="3266"/>
                  <a:pt x="0" y="3168"/>
                </a:cubicBezTo>
                <a:lnTo>
                  <a:pt x="0" y="15014"/>
                </a:lnTo>
                <a:lnTo>
                  <a:pt x="63009" y="15014"/>
                </a:lnTo>
                <a:lnTo>
                  <a:pt x="62958" y="426"/>
                </a:lnTo>
                <a:cubicBezTo>
                  <a:pt x="62545" y="436"/>
                  <a:pt x="62131" y="436"/>
                  <a:pt x="61728" y="446"/>
                </a:cubicBezTo>
                <a:cubicBezTo>
                  <a:pt x="61718" y="446"/>
                  <a:pt x="61688" y="446"/>
                  <a:pt x="61678" y="436"/>
                </a:cubicBezTo>
                <a:cubicBezTo>
                  <a:pt x="61668" y="426"/>
                  <a:pt x="61648" y="406"/>
                  <a:pt x="61637" y="386"/>
                </a:cubicBezTo>
                <a:cubicBezTo>
                  <a:pt x="61611" y="360"/>
                  <a:pt x="61574" y="344"/>
                  <a:pt x="61541" y="344"/>
                </a:cubicBezTo>
                <a:cubicBezTo>
                  <a:pt x="61512" y="344"/>
                  <a:pt x="61486" y="357"/>
                  <a:pt x="61476" y="386"/>
                </a:cubicBezTo>
                <a:cubicBezTo>
                  <a:pt x="61476" y="336"/>
                  <a:pt x="61426" y="305"/>
                  <a:pt x="61375" y="305"/>
                </a:cubicBezTo>
                <a:cubicBezTo>
                  <a:pt x="61325" y="305"/>
                  <a:pt x="61285" y="336"/>
                  <a:pt x="61244" y="356"/>
                </a:cubicBezTo>
                <a:cubicBezTo>
                  <a:pt x="61232" y="295"/>
                  <a:pt x="61172" y="264"/>
                  <a:pt x="61114" y="264"/>
                </a:cubicBezTo>
                <a:cubicBezTo>
                  <a:pt x="61075" y="264"/>
                  <a:pt x="61036" y="277"/>
                  <a:pt x="61012" y="305"/>
                </a:cubicBezTo>
                <a:cubicBezTo>
                  <a:pt x="60982" y="245"/>
                  <a:pt x="60932" y="194"/>
                  <a:pt x="60861" y="184"/>
                </a:cubicBezTo>
                <a:cubicBezTo>
                  <a:pt x="60852" y="183"/>
                  <a:pt x="60843" y="182"/>
                  <a:pt x="60833" y="182"/>
                </a:cubicBezTo>
                <a:cubicBezTo>
                  <a:pt x="60764" y="182"/>
                  <a:pt x="60675" y="213"/>
                  <a:pt x="60639" y="275"/>
                </a:cubicBezTo>
                <a:cubicBezTo>
                  <a:pt x="60639" y="223"/>
                  <a:pt x="60594" y="188"/>
                  <a:pt x="60548" y="188"/>
                </a:cubicBezTo>
                <a:cubicBezTo>
                  <a:pt x="60522" y="188"/>
                  <a:pt x="60496" y="199"/>
                  <a:pt x="60478" y="225"/>
                </a:cubicBezTo>
                <a:cubicBezTo>
                  <a:pt x="60478" y="154"/>
                  <a:pt x="60428" y="104"/>
                  <a:pt x="60377" y="94"/>
                </a:cubicBezTo>
                <a:cubicBezTo>
                  <a:pt x="60365" y="91"/>
                  <a:pt x="60353" y="90"/>
                  <a:pt x="60340" y="90"/>
                </a:cubicBezTo>
                <a:cubicBezTo>
                  <a:pt x="60299" y="90"/>
                  <a:pt x="60257" y="103"/>
                  <a:pt x="60226" y="134"/>
                </a:cubicBezTo>
                <a:cubicBezTo>
                  <a:pt x="60216" y="73"/>
                  <a:pt x="60166" y="23"/>
                  <a:pt x="60105" y="3"/>
                </a:cubicBezTo>
                <a:cubicBezTo>
                  <a:pt x="60096" y="2"/>
                  <a:pt x="60087" y="1"/>
                  <a:pt x="60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5" name="Google Shape;1035;p34"/>
          <p:cNvSpPr/>
          <p:nvPr/>
        </p:nvSpPr>
        <p:spPr>
          <a:xfrm>
            <a:off x="-24275" y="4435649"/>
            <a:ext cx="9192582" cy="707804"/>
          </a:xfrm>
          <a:custGeom>
            <a:rect b="b" l="l" r="r" t="t"/>
            <a:pathLst>
              <a:path extrusionOk="0" h="21086" w="63019">
                <a:moveTo>
                  <a:pt x="5512" y="1"/>
                </a:moveTo>
                <a:cubicBezTo>
                  <a:pt x="5127" y="1"/>
                  <a:pt x="4756" y="106"/>
                  <a:pt x="4386" y="106"/>
                </a:cubicBezTo>
                <a:cubicBezTo>
                  <a:pt x="4204" y="106"/>
                  <a:pt x="4015" y="84"/>
                  <a:pt x="3832" y="84"/>
                </a:cubicBezTo>
                <a:cubicBezTo>
                  <a:pt x="3801" y="84"/>
                  <a:pt x="3771" y="85"/>
                  <a:pt x="3740" y="86"/>
                </a:cubicBezTo>
                <a:cubicBezTo>
                  <a:pt x="3216" y="136"/>
                  <a:pt x="2773" y="479"/>
                  <a:pt x="2319" y="741"/>
                </a:cubicBezTo>
                <a:cubicBezTo>
                  <a:pt x="1885" y="1013"/>
                  <a:pt x="1422" y="1215"/>
                  <a:pt x="948" y="1376"/>
                </a:cubicBezTo>
                <a:cubicBezTo>
                  <a:pt x="898" y="1386"/>
                  <a:pt x="847" y="1417"/>
                  <a:pt x="777" y="1417"/>
                </a:cubicBezTo>
                <a:cubicBezTo>
                  <a:pt x="716" y="1417"/>
                  <a:pt x="666" y="1386"/>
                  <a:pt x="605" y="1376"/>
                </a:cubicBezTo>
                <a:cubicBezTo>
                  <a:pt x="526" y="1353"/>
                  <a:pt x="445" y="1341"/>
                  <a:pt x="364" y="1341"/>
                </a:cubicBezTo>
                <a:cubicBezTo>
                  <a:pt x="240" y="1341"/>
                  <a:pt x="116" y="1368"/>
                  <a:pt x="0" y="1417"/>
                </a:cubicBezTo>
                <a:lnTo>
                  <a:pt x="0" y="21085"/>
                </a:lnTo>
                <a:lnTo>
                  <a:pt x="63018" y="21085"/>
                </a:lnTo>
                <a:lnTo>
                  <a:pt x="63018" y="2334"/>
                </a:lnTo>
                <a:cubicBezTo>
                  <a:pt x="63006" y="2337"/>
                  <a:pt x="62993" y="2338"/>
                  <a:pt x="62980" y="2338"/>
                </a:cubicBezTo>
                <a:cubicBezTo>
                  <a:pt x="62820" y="2338"/>
                  <a:pt x="62653" y="2122"/>
                  <a:pt x="62494" y="2122"/>
                </a:cubicBezTo>
                <a:cubicBezTo>
                  <a:pt x="62444" y="2122"/>
                  <a:pt x="62373" y="2143"/>
                  <a:pt x="62323" y="2143"/>
                </a:cubicBezTo>
                <a:cubicBezTo>
                  <a:pt x="62314" y="2143"/>
                  <a:pt x="62305" y="2144"/>
                  <a:pt x="62296" y="2144"/>
                </a:cubicBezTo>
                <a:cubicBezTo>
                  <a:pt x="62136" y="2144"/>
                  <a:pt x="61988" y="2004"/>
                  <a:pt x="61837" y="2004"/>
                </a:cubicBezTo>
                <a:cubicBezTo>
                  <a:pt x="61807" y="2004"/>
                  <a:pt x="61778" y="2009"/>
                  <a:pt x="61748" y="2022"/>
                </a:cubicBezTo>
                <a:cubicBezTo>
                  <a:pt x="61708" y="2032"/>
                  <a:pt x="61688" y="2062"/>
                  <a:pt x="61647" y="2072"/>
                </a:cubicBezTo>
                <a:cubicBezTo>
                  <a:pt x="61634" y="2075"/>
                  <a:pt x="61620" y="2076"/>
                  <a:pt x="61607" y="2076"/>
                </a:cubicBezTo>
                <a:cubicBezTo>
                  <a:pt x="61522" y="2076"/>
                  <a:pt x="61442" y="2025"/>
                  <a:pt x="61355" y="1981"/>
                </a:cubicBezTo>
                <a:cubicBezTo>
                  <a:pt x="61239" y="1923"/>
                  <a:pt x="61103" y="1895"/>
                  <a:pt x="60966" y="1895"/>
                </a:cubicBezTo>
                <a:cubicBezTo>
                  <a:pt x="60843" y="1895"/>
                  <a:pt x="60719" y="1918"/>
                  <a:pt x="60609" y="1961"/>
                </a:cubicBezTo>
                <a:cubicBezTo>
                  <a:pt x="58421" y="2758"/>
                  <a:pt x="56193" y="3443"/>
                  <a:pt x="53905" y="3977"/>
                </a:cubicBezTo>
                <a:cubicBezTo>
                  <a:pt x="53620" y="4041"/>
                  <a:pt x="53317" y="4104"/>
                  <a:pt x="53019" y="4104"/>
                </a:cubicBezTo>
                <a:cubicBezTo>
                  <a:pt x="52938" y="4104"/>
                  <a:pt x="52856" y="4099"/>
                  <a:pt x="52776" y="4088"/>
                </a:cubicBezTo>
                <a:cubicBezTo>
                  <a:pt x="52544" y="4058"/>
                  <a:pt x="52322" y="3977"/>
                  <a:pt x="52090" y="3947"/>
                </a:cubicBezTo>
                <a:cubicBezTo>
                  <a:pt x="52063" y="3943"/>
                  <a:pt x="52036" y="3942"/>
                  <a:pt x="52009" y="3942"/>
                </a:cubicBezTo>
                <a:cubicBezTo>
                  <a:pt x="51810" y="3942"/>
                  <a:pt x="51602" y="4032"/>
                  <a:pt x="51425" y="4139"/>
                </a:cubicBezTo>
                <a:cubicBezTo>
                  <a:pt x="50961" y="4391"/>
                  <a:pt x="50477" y="4612"/>
                  <a:pt x="50004" y="4814"/>
                </a:cubicBezTo>
                <a:cubicBezTo>
                  <a:pt x="49661" y="4965"/>
                  <a:pt x="49308" y="5096"/>
                  <a:pt x="48945" y="5106"/>
                </a:cubicBezTo>
                <a:cubicBezTo>
                  <a:pt x="48818" y="5106"/>
                  <a:pt x="48687" y="5096"/>
                  <a:pt x="48560" y="5096"/>
                </a:cubicBezTo>
                <a:cubicBezTo>
                  <a:pt x="48474" y="5096"/>
                  <a:pt x="48390" y="5100"/>
                  <a:pt x="48310" y="5117"/>
                </a:cubicBezTo>
                <a:cubicBezTo>
                  <a:pt x="48179" y="5147"/>
                  <a:pt x="48038" y="5197"/>
                  <a:pt x="47897" y="5227"/>
                </a:cubicBezTo>
                <a:cubicBezTo>
                  <a:pt x="47772" y="5259"/>
                  <a:pt x="47645" y="5270"/>
                  <a:pt x="47518" y="5270"/>
                </a:cubicBezTo>
                <a:cubicBezTo>
                  <a:pt x="47155" y="5270"/>
                  <a:pt x="46782" y="5178"/>
                  <a:pt x="46414" y="5178"/>
                </a:cubicBezTo>
                <a:cubicBezTo>
                  <a:pt x="46323" y="5178"/>
                  <a:pt x="46232" y="5183"/>
                  <a:pt x="46142" y="5197"/>
                </a:cubicBezTo>
                <a:cubicBezTo>
                  <a:pt x="45895" y="5238"/>
                  <a:pt x="45647" y="5334"/>
                  <a:pt x="45411" y="5334"/>
                </a:cubicBezTo>
                <a:cubicBezTo>
                  <a:pt x="45358" y="5334"/>
                  <a:pt x="45306" y="5329"/>
                  <a:pt x="45255" y="5318"/>
                </a:cubicBezTo>
                <a:cubicBezTo>
                  <a:pt x="45114" y="5278"/>
                  <a:pt x="44983" y="5207"/>
                  <a:pt x="44852" y="5207"/>
                </a:cubicBezTo>
                <a:cubicBezTo>
                  <a:pt x="44761" y="5207"/>
                  <a:pt x="44670" y="5238"/>
                  <a:pt x="44580" y="5248"/>
                </a:cubicBezTo>
                <a:cubicBezTo>
                  <a:pt x="44155" y="5354"/>
                  <a:pt x="43717" y="5407"/>
                  <a:pt x="43278" y="5407"/>
                </a:cubicBezTo>
                <a:cubicBezTo>
                  <a:pt x="42882" y="5407"/>
                  <a:pt x="42487" y="5364"/>
                  <a:pt x="42100" y="5278"/>
                </a:cubicBezTo>
                <a:cubicBezTo>
                  <a:pt x="41444" y="5127"/>
                  <a:pt x="40769" y="5167"/>
                  <a:pt x="40124" y="4996"/>
                </a:cubicBezTo>
                <a:cubicBezTo>
                  <a:pt x="39630" y="4854"/>
                  <a:pt x="39176" y="4602"/>
                  <a:pt x="38702" y="4421"/>
                </a:cubicBezTo>
                <a:cubicBezTo>
                  <a:pt x="38420" y="4321"/>
                  <a:pt x="38113" y="4252"/>
                  <a:pt x="37814" y="4252"/>
                </a:cubicBezTo>
                <a:cubicBezTo>
                  <a:pt x="37602" y="4252"/>
                  <a:pt x="37393" y="4287"/>
                  <a:pt x="37200" y="4371"/>
                </a:cubicBezTo>
                <a:cubicBezTo>
                  <a:pt x="37094" y="4411"/>
                  <a:pt x="36994" y="4472"/>
                  <a:pt x="36891" y="4472"/>
                </a:cubicBezTo>
                <a:cubicBezTo>
                  <a:pt x="36866" y="4472"/>
                  <a:pt x="36842" y="4469"/>
                  <a:pt x="36817" y="4461"/>
                </a:cubicBezTo>
                <a:cubicBezTo>
                  <a:pt x="36747" y="4441"/>
                  <a:pt x="36686" y="4391"/>
                  <a:pt x="36605" y="4360"/>
                </a:cubicBezTo>
                <a:cubicBezTo>
                  <a:pt x="36562" y="4349"/>
                  <a:pt x="36515" y="4346"/>
                  <a:pt x="36466" y="4346"/>
                </a:cubicBezTo>
                <a:cubicBezTo>
                  <a:pt x="36426" y="4346"/>
                  <a:pt x="36385" y="4348"/>
                  <a:pt x="36344" y="4348"/>
                </a:cubicBezTo>
                <a:cubicBezTo>
                  <a:pt x="36306" y="4348"/>
                  <a:pt x="36268" y="4346"/>
                  <a:pt x="36232" y="4340"/>
                </a:cubicBezTo>
                <a:cubicBezTo>
                  <a:pt x="36111" y="4310"/>
                  <a:pt x="36031" y="4209"/>
                  <a:pt x="35910" y="4149"/>
                </a:cubicBezTo>
                <a:cubicBezTo>
                  <a:pt x="35784" y="4078"/>
                  <a:pt x="35643" y="4066"/>
                  <a:pt x="35499" y="4066"/>
                </a:cubicBezTo>
                <a:cubicBezTo>
                  <a:pt x="35419" y="4066"/>
                  <a:pt x="35339" y="4069"/>
                  <a:pt x="35259" y="4069"/>
                </a:cubicBezTo>
                <a:cubicBezTo>
                  <a:pt x="35196" y="4069"/>
                  <a:pt x="35134" y="4067"/>
                  <a:pt x="35073" y="4058"/>
                </a:cubicBezTo>
                <a:cubicBezTo>
                  <a:pt x="34730" y="4008"/>
                  <a:pt x="34448" y="3796"/>
                  <a:pt x="34125" y="3695"/>
                </a:cubicBezTo>
                <a:cubicBezTo>
                  <a:pt x="33997" y="3655"/>
                  <a:pt x="33862" y="3640"/>
                  <a:pt x="33724" y="3640"/>
                </a:cubicBezTo>
                <a:cubicBezTo>
                  <a:pt x="33313" y="3640"/>
                  <a:pt x="32870" y="3772"/>
                  <a:pt x="32461" y="3772"/>
                </a:cubicBezTo>
                <a:cubicBezTo>
                  <a:pt x="32274" y="3772"/>
                  <a:pt x="32094" y="3744"/>
                  <a:pt x="31928" y="3665"/>
                </a:cubicBezTo>
                <a:cubicBezTo>
                  <a:pt x="31424" y="3443"/>
                  <a:pt x="30920" y="3231"/>
                  <a:pt x="30405" y="3030"/>
                </a:cubicBezTo>
                <a:cubicBezTo>
                  <a:pt x="30211" y="2957"/>
                  <a:pt x="30024" y="2884"/>
                  <a:pt x="29827" y="2884"/>
                </a:cubicBezTo>
                <a:cubicBezTo>
                  <a:pt x="29779" y="2884"/>
                  <a:pt x="29730" y="2889"/>
                  <a:pt x="29680" y="2899"/>
                </a:cubicBezTo>
                <a:cubicBezTo>
                  <a:pt x="29549" y="2929"/>
                  <a:pt x="29428" y="2989"/>
                  <a:pt x="29297" y="2999"/>
                </a:cubicBezTo>
                <a:cubicBezTo>
                  <a:pt x="29277" y="3002"/>
                  <a:pt x="29258" y="3003"/>
                  <a:pt x="29239" y="3003"/>
                </a:cubicBezTo>
                <a:cubicBezTo>
                  <a:pt x="29021" y="3003"/>
                  <a:pt x="28825" y="2853"/>
                  <a:pt x="28621" y="2788"/>
                </a:cubicBezTo>
                <a:cubicBezTo>
                  <a:pt x="28430" y="2727"/>
                  <a:pt x="28218" y="2707"/>
                  <a:pt x="28016" y="2707"/>
                </a:cubicBezTo>
                <a:cubicBezTo>
                  <a:pt x="27835" y="2697"/>
                  <a:pt x="27684" y="2707"/>
                  <a:pt x="27512" y="2657"/>
                </a:cubicBezTo>
                <a:cubicBezTo>
                  <a:pt x="27245" y="2590"/>
                  <a:pt x="26971" y="2551"/>
                  <a:pt x="26695" y="2551"/>
                </a:cubicBezTo>
                <a:cubicBezTo>
                  <a:pt x="26638" y="2551"/>
                  <a:pt x="26581" y="2552"/>
                  <a:pt x="26524" y="2556"/>
                </a:cubicBezTo>
                <a:cubicBezTo>
                  <a:pt x="26328" y="2572"/>
                  <a:pt x="26138" y="2606"/>
                  <a:pt x="25944" y="2606"/>
                </a:cubicBezTo>
                <a:cubicBezTo>
                  <a:pt x="25889" y="2606"/>
                  <a:pt x="25834" y="2603"/>
                  <a:pt x="25778" y="2596"/>
                </a:cubicBezTo>
                <a:cubicBezTo>
                  <a:pt x="25274" y="2536"/>
                  <a:pt x="24901" y="2132"/>
                  <a:pt x="24457" y="1880"/>
                </a:cubicBezTo>
                <a:cubicBezTo>
                  <a:pt x="23994" y="1618"/>
                  <a:pt x="23439" y="1518"/>
                  <a:pt x="22895" y="1487"/>
                </a:cubicBezTo>
                <a:cubicBezTo>
                  <a:pt x="22806" y="1483"/>
                  <a:pt x="22718" y="1481"/>
                  <a:pt x="22630" y="1481"/>
                </a:cubicBezTo>
                <a:cubicBezTo>
                  <a:pt x="22278" y="1481"/>
                  <a:pt x="21929" y="1513"/>
                  <a:pt x="21574" y="1578"/>
                </a:cubicBezTo>
                <a:cubicBezTo>
                  <a:pt x="21443" y="1598"/>
                  <a:pt x="21312" y="1628"/>
                  <a:pt x="21181" y="1628"/>
                </a:cubicBezTo>
                <a:cubicBezTo>
                  <a:pt x="21010" y="1628"/>
                  <a:pt x="20838" y="1578"/>
                  <a:pt x="20667" y="1538"/>
                </a:cubicBezTo>
                <a:cubicBezTo>
                  <a:pt x="20375" y="1477"/>
                  <a:pt x="20072" y="1477"/>
                  <a:pt x="19780" y="1477"/>
                </a:cubicBezTo>
                <a:cubicBezTo>
                  <a:pt x="17884" y="1467"/>
                  <a:pt x="15979" y="1467"/>
                  <a:pt x="14074" y="1447"/>
                </a:cubicBezTo>
                <a:cubicBezTo>
                  <a:pt x="13923" y="1447"/>
                  <a:pt x="13732" y="1515"/>
                  <a:pt x="13565" y="1515"/>
                </a:cubicBezTo>
                <a:cubicBezTo>
                  <a:pt x="13509" y="1515"/>
                  <a:pt x="13456" y="1507"/>
                  <a:pt x="13408" y="1487"/>
                </a:cubicBezTo>
                <a:cubicBezTo>
                  <a:pt x="12955" y="1316"/>
                  <a:pt x="12501" y="1124"/>
                  <a:pt x="12047" y="943"/>
                </a:cubicBezTo>
                <a:cubicBezTo>
                  <a:pt x="11938" y="902"/>
                  <a:pt x="11819" y="861"/>
                  <a:pt x="11707" y="861"/>
                </a:cubicBezTo>
                <a:cubicBezTo>
                  <a:pt x="11654" y="861"/>
                  <a:pt x="11602" y="870"/>
                  <a:pt x="11553" y="892"/>
                </a:cubicBezTo>
                <a:cubicBezTo>
                  <a:pt x="11493" y="933"/>
                  <a:pt x="11453" y="983"/>
                  <a:pt x="11392" y="1013"/>
                </a:cubicBezTo>
                <a:cubicBezTo>
                  <a:pt x="11341" y="1033"/>
                  <a:pt x="11290" y="1040"/>
                  <a:pt x="11236" y="1040"/>
                </a:cubicBezTo>
                <a:cubicBezTo>
                  <a:pt x="11205" y="1040"/>
                  <a:pt x="11173" y="1037"/>
                  <a:pt x="11140" y="1034"/>
                </a:cubicBezTo>
                <a:cubicBezTo>
                  <a:pt x="10535" y="1013"/>
                  <a:pt x="9930" y="923"/>
                  <a:pt x="9336" y="792"/>
                </a:cubicBezTo>
                <a:cubicBezTo>
                  <a:pt x="9050" y="733"/>
                  <a:pt x="8717" y="627"/>
                  <a:pt x="8410" y="627"/>
                </a:cubicBezTo>
                <a:cubicBezTo>
                  <a:pt x="8293" y="627"/>
                  <a:pt x="8180" y="642"/>
                  <a:pt x="8075" y="681"/>
                </a:cubicBezTo>
                <a:cubicBezTo>
                  <a:pt x="7904" y="459"/>
                  <a:pt x="7551" y="530"/>
                  <a:pt x="7269" y="479"/>
                </a:cubicBezTo>
                <a:cubicBezTo>
                  <a:pt x="7158" y="459"/>
                  <a:pt x="7047" y="419"/>
                  <a:pt x="6926" y="378"/>
                </a:cubicBezTo>
                <a:cubicBezTo>
                  <a:pt x="6513" y="217"/>
                  <a:pt x="6089" y="25"/>
                  <a:pt x="5646" y="5"/>
                </a:cubicBezTo>
                <a:cubicBezTo>
                  <a:pt x="5601" y="2"/>
                  <a:pt x="5556" y="1"/>
                  <a:pt x="55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36" name="Google Shape;1036;p34"/>
          <p:cNvSpPr txBox="1"/>
          <p:nvPr>
            <p:ph idx="1" type="subTitle"/>
          </p:nvPr>
        </p:nvSpPr>
        <p:spPr>
          <a:xfrm>
            <a:off x="5309175" y="3041850"/>
            <a:ext cx="1479300" cy="35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Avery Tubach</a:t>
            </a:r>
            <a:endParaRPr/>
          </a:p>
        </p:txBody>
      </p:sp>
      <p:sp>
        <p:nvSpPr>
          <p:cNvPr id="1037" name="Google Shape;1037;p34"/>
          <p:cNvSpPr txBox="1"/>
          <p:nvPr>
            <p:ph type="ctrTitle"/>
          </p:nvPr>
        </p:nvSpPr>
        <p:spPr>
          <a:xfrm>
            <a:off x="3232900" y="1026450"/>
            <a:ext cx="5705100" cy="201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Dolly Parton’s </a:t>
            </a:r>
            <a:r>
              <a:rPr lang="en" sz="3300"/>
              <a:t>“Turn, Turn, TUrn (To Everything there is a season)” and the </a:t>
            </a:r>
            <a:r>
              <a:rPr lang="en" sz="3300"/>
              <a:t>Ecclesiastes</a:t>
            </a:r>
            <a:endParaRPr sz="3300"/>
          </a:p>
        </p:txBody>
      </p:sp>
      <p:grpSp>
        <p:nvGrpSpPr>
          <p:cNvPr id="1038" name="Google Shape;1038;p34"/>
          <p:cNvGrpSpPr/>
          <p:nvPr/>
        </p:nvGrpSpPr>
        <p:grpSpPr>
          <a:xfrm>
            <a:off x="1856626" y="150450"/>
            <a:ext cx="2006074" cy="4211803"/>
            <a:chOff x="1954060" y="103905"/>
            <a:chExt cx="1799008" cy="3777063"/>
          </a:xfrm>
        </p:grpSpPr>
        <p:sp>
          <p:nvSpPr>
            <p:cNvPr id="1039" name="Google Shape;1039;p34"/>
            <p:cNvSpPr/>
            <p:nvPr/>
          </p:nvSpPr>
          <p:spPr>
            <a:xfrm>
              <a:off x="2396816" y="1313714"/>
              <a:ext cx="240759" cy="522129"/>
            </a:xfrm>
            <a:custGeom>
              <a:rect b="b" l="l" r="r" t="t"/>
              <a:pathLst>
                <a:path extrusionOk="0" h="7894" w="3640">
                  <a:moveTo>
                    <a:pt x="1462" y="0"/>
                  </a:moveTo>
                  <a:cubicBezTo>
                    <a:pt x="1382" y="131"/>
                    <a:pt x="1412" y="363"/>
                    <a:pt x="1452" y="514"/>
                  </a:cubicBezTo>
                  <a:cubicBezTo>
                    <a:pt x="1634" y="1170"/>
                    <a:pt x="2238" y="3872"/>
                    <a:pt x="2359" y="4547"/>
                  </a:cubicBezTo>
                  <a:cubicBezTo>
                    <a:pt x="2430" y="5001"/>
                    <a:pt x="2511" y="5585"/>
                    <a:pt x="2289" y="5989"/>
                  </a:cubicBezTo>
                  <a:cubicBezTo>
                    <a:pt x="2128" y="6311"/>
                    <a:pt x="1865" y="6503"/>
                    <a:pt x="1553" y="6694"/>
                  </a:cubicBezTo>
                  <a:cubicBezTo>
                    <a:pt x="1150" y="6926"/>
                    <a:pt x="555" y="7198"/>
                    <a:pt x="111" y="7350"/>
                  </a:cubicBezTo>
                  <a:cubicBezTo>
                    <a:pt x="71" y="7521"/>
                    <a:pt x="41" y="7713"/>
                    <a:pt x="0" y="7894"/>
                  </a:cubicBezTo>
                  <a:cubicBezTo>
                    <a:pt x="1109" y="7340"/>
                    <a:pt x="2390" y="7047"/>
                    <a:pt x="3640" y="7047"/>
                  </a:cubicBezTo>
                  <a:cubicBezTo>
                    <a:pt x="3378" y="5071"/>
                    <a:pt x="2763" y="3156"/>
                    <a:pt x="1986" y="1301"/>
                  </a:cubicBezTo>
                  <a:cubicBezTo>
                    <a:pt x="1815" y="867"/>
                    <a:pt x="1634" y="434"/>
                    <a:pt x="1462" y="0"/>
                  </a:cubicBezTo>
                  <a:close/>
                </a:path>
              </a:pathLst>
            </a:custGeom>
            <a:solidFill>
              <a:srgbClr val="6013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2392782" y="1309679"/>
              <a:ext cx="248828" cy="530198"/>
            </a:xfrm>
            <a:custGeom>
              <a:rect b="b" l="l" r="r" t="t"/>
              <a:pathLst>
                <a:path extrusionOk="0" h="8016" w="3762">
                  <a:moveTo>
                    <a:pt x="1533" y="243"/>
                  </a:moveTo>
                  <a:lnTo>
                    <a:pt x="1997" y="1372"/>
                  </a:lnTo>
                  <a:cubicBezTo>
                    <a:pt x="2854" y="3449"/>
                    <a:pt x="3388" y="5304"/>
                    <a:pt x="3640" y="7048"/>
                  </a:cubicBezTo>
                  <a:cubicBezTo>
                    <a:pt x="2441" y="7058"/>
                    <a:pt x="1201" y="7330"/>
                    <a:pt x="152" y="7834"/>
                  </a:cubicBezTo>
                  <a:lnTo>
                    <a:pt x="223" y="7451"/>
                  </a:lnTo>
                  <a:cubicBezTo>
                    <a:pt x="666" y="7310"/>
                    <a:pt x="1231" y="7048"/>
                    <a:pt x="1634" y="6796"/>
                  </a:cubicBezTo>
                  <a:cubicBezTo>
                    <a:pt x="1987" y="6574"/>
                    <a:pt x="2239" y="6372"/>
                    <a:pt x="2400" y="6060"/>
                  </a:cubicBezTo>
                  <a:cubicBezTo>
                    <a:pt x="2622" y="5646"/>
                    <a:pt x="2552" y="5082"/>
                    <a:pt x="2481" y="4588"/>
                  </a:cubicBezTo>
                  <a:cubicBezTo>
                    <a:pt x="2380" y="3902"/>
                    <a:pt x="1775" y="1221"/>
                    <a:pt x="1574" y="545"/>
                  </a:cubicBezTo>
                  <a:cubicBezTo>
                    <a:pt x="1543" y="454"/>
                    <a:pt x="1523" y="344"/>
                    <a:pt x="1533" y="243"/>
                  </a:cubicBezTo>
                  <a:close/>
                  <a:moveTo>
                    <a:pt x="1533" y="1"/>
                  </a:moveTo>
                  <a:cubicBezTo>
                    <a:pt x="1513" y="1"/>
                    <a:pt x="1483" y="1"/>
                    <a:pt x="1473" y="21"/>
                  </a:cubicBezTo>
                  <a:cubicBezTo>
                    <a:pt x="1372" y="172"/>
                    <a:pt x="1392" y="424"/>
                    <a:pt x="1443" y="596"/>
                  </a:cubicBezTo>
                  <a:cubicBezTo>
                    <a:pt x="1644" y="1261"/>
                    <a:pt x="2249" y="3933"/>
                    <a:pt x="2350" y="4608"/>
                  </a:cubicBezTo>
                  <a:cubicBezTo>
                    <a:pt x="2431" y="5092"/>
                    <a:pt x="2491" y="5636"/>
                    <a:pt x="2289" y="6009"/>
                  </a:cubicBezTo>
                  <a:cubicBezTo>
                    <a:pt x="2138" y="6312"/>
                    <a:pt x="1916" y="6493"/>
                    <a:pt x="1574" y="6695"/>
                  </a:cubicBezTo>
                  <a:cubicBezTo>
                    <a:pt x="1160" y="6947"/>
                    <a:pt x="576" y="7209"/>
                    <a:pt x="152" y="7350"/>
                  </a:cubicBezTo>
                  <a:cubicBezTo>
                    <a:pt x="132" y="7360"/>
                    <a:pt x="112" y="7370"/>
                    <a:pt x="112" y="7401"/>
                  </a:cubicBezTo>
                  <a:lnTo>
                    <a:pt x="1" y="7935"/>
                  </a:lnTo>
                  <a:cubicBezTo>
                    <a:pt x="1" y="7965"/>
                    <a:pt x="1" y="7985"/>
                    <a:pt x="21" y="8005"/>
                  </a:cubicBezTo>
                  <a:cubicBezTo>
                    <a:pt x="31" y="8015"/>
                    <a:pt x="51" y="8015"/>
                    <a:pt x="61" y="8015"/>
                  </a:cubicBezTo>
                  <a:lnTo>
                    <a:pt x="82" y="8015"/>
                  </a:lnTo>
                  <a:cubicBezTo>
                    <a:pt x="1170" y="7471"/>
                    <a:pt x="2451" y="7179"/>
                    <a:pt x="3701" y="7179"/>
                  </a:cubicBezTo>
                  <a:cubicBezTo>
                    <a:pt x="3721" y="7179"/>
                    <a:pt x="3741" y="7169"/>
                    <a:pt x="3751" y="7159"/>
                  </a:cubicBezTo>
                  <a:cubicBezTo>
                    <a:pt x="3761" y="7148"/>
                    <a:pt x="3761" y="7118"/>
                    <a:pt x="3761" y="7108"/>
                  </a:cubicBezTo>
                  <a:cubicBezTo>
                    <a:pt x="3519" y="5334"/>
                    <a:pt x="2985" y="3439"/>
                    <a:pt x="2108" y="1332"/>
                  </a:cubicBezTo>
                  <a:lnTo>
                    <a:pt x="1584" y="41"/>
                  </a:lnTo>
                  <a:cubicBezTo>
                    <a:pt x="1574" y="11"/>
                    <a:pt x="1564" y="1"/>
                    <a:pt x="1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2108105" y="1787822"/>
              <a:ext cx="1359691" cy="2088780"/>
            </a:xfrm>
            <a:custGeom>
              <a:rect b="b" l="l" r="r" t="t"/>
              <a:pathLst>
                <a:path extrusionOk="0" h="31580" w="20557">
                  <a:moveTo>
                    <a:pt x="6069" y="0"/>
                  </a:moveTo>
                  <a:cubicBezTo>
                    <a:pt x="2309" y="1482"/>
                    <a:pt x="827" y="2672"/>
                    <a:pt x="827" y="2672"/>
                  </a:cubicBezTo>
                  <a:lnTo>
                    <a:pt x="373" y="3670"/>
                  </a:lnTo>
                  <a:cubicBezTo>
                    <a:pt x="0" y="4638"/>
                    <a:pt x="101" y="5857"/>
                    <a:pt x="504" y="6815"/>
                  </a:cubicBezTo>
                  <a:cubicBezTo>
                    <a:pt x="978" y="7934"/>
                    <a:pt x="1744" y="8902"/>
                    <a:pt x="2299" y="9971"/>
                  </a:cubicBezTo>
                  <a:cubicBezTo>
                    <a:pt x="2853" y="11039"/>
                    <a:pt x="3277" y="12239"/>
                    <a:pt x="3125" y="13438"/>
                  </a:cubicBezTo>
                  <a:cubicBezTo>
                    <a:pt x="2924" y="15102"/>
                    <a:pt x="2561" y="16715"/>
                    <a:pt x="2541" y="18388"/>
                  </a:cubicBezTo>
                  <a:cubicBezTo>
                    <a:pt x="2500" y="20818"/>
                    <a:pt x="2763" y="23187"/>
                    <a:pt x="3630" y="25476"/>
                  </a:cubicBezTo>
                  <a:cubicBezTo>
                    <a:pt x="4507" y="27754"/>
                    <a:pt x="6049" y="29921"/>
                    <a:pt x="8287" y="30919"/>
                  </a:cubicBezTo>
                  <a:cubicBezTo>
                    <a:pt x="9254" y="31348"/>
                    <a:pt x="10950" y="31580"/>
                    <a:pt x="12826" y="31580"/>
                  </a:cubicBezTo>
                  <a:cubicBezTo>
                    <a:pt x="15272" y="31580"/>
                    <a:pt x="18023" y="31186"/>
                    <a:pt x="19860" y="30325"/>
                  </a:cubicBezTo>
                  <a:cubicBezTo>
                    <a:pt x="19860" y="30325"/>
                    <a:pt x="20556" y="28601"/>
                    <a:pt x="18590" y="21594"/>
                  </a:cubicBezTo>
                  <a:cubicBezTo>
                    <a:pt x="17774" y="18378"/>
                    <a:pt x="16523" y="16160"/>
                    <a:pt x="14709" y="14043"/>
                  </a:cubicBezTo>
                  <a:cubicBezTo>
                    <a:pt x="14054" y="13277"/>
                    <a:pt x="13408" y="12471"/>
                    <a:pt x="13035" y="11533"/>
                  </a:cubicBezTo>
                  <a:cubicBezTo>
                    <a:pt x="12471" y="10122"/>
                    <a:pt x="12572" y="8620"/>
                    <a:pt x="12340" y="7107"/>
                  </a:cubicBezTo>
                  <a:cubicBezTo>
                    <a:pt x="12037" y="5051"/>
                    <a:pt x="11019" y="3055"/>
                    <a:pt x="9356" y="1815"/>
                  </a:cubicBezTo>
                  <a:lnTo>
                    <a:pt x="6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2106783" y="1783523"/>
              <a:ext cx="1364983" cy="2097445"/>
            </a:xfrm>
            <a:custGeom>
              <a:rect b="b" l="l" r="r" t="t"/>
              <a:pathLst>
                <a:path extrusionOk="0" h="31711" w="20637">
                  <a:moveTo>
                    <a:pt x="6069" y="105"/>
                  </a:moveTo>
                  <a:lnTo>
                    <a:pt x="9325" y="1920"/>
                  </a:lnTo>
                  <a:cubicBezTo>
                    <a:pt x="10888" y="3079"/>
                    <a:pt x="11967" y="4995"/>
                    <a:pt x="12289" y="7162"/>
                  </a:cubicBezTo>
                  <a:cubicBezTo>
                    <a:pt x="12360" y="7646"/>
                    <a:pt x="12400" y="8130"/>
                    <a:pt x="12440" y="8614"/>
                  </a:cubicBezTo>
                  <a:cubicBezTo>
                    <a:pt x="12521" y="9663"/>
                    <a:pt x="12602" y="10640"/>
                    <a:pt x="12995" y="11608"/>
                  </a:cubicBezTo>
                  <a:cubicBezTo>
                    <a:pt x="13378" y="12566"/>
                    <a:pt x="14033" y="13393"/>
                    <a:pt x="14678" y="14129"/>
                  </a:cubicBezTo>
                  <a:cubicBezTo>
                    <a:pt x="16634" y="16427"/>
                    <a:pt x="17794" y="18685"/>
                    <a:pt x="18550" y="21659"/>
                  </a:cubicBezTo>
                  <a:cubicBezTo>
                    <a:pt x="20374" y="28131"/>
                    <a:pt x="19901" y="30097"/>
                    <a:pt x="19830" y="30329"/>
                  </a:cubicBezTo>
                  <a:cubicBezTo>
                    <a:pt x="18021" y="31173"/>
                    <a:pt x="15270" y="31569"/>
                    <a:pt x="12821" y="31569"/>
                  </a:cubicBezTo>
                  <a:cubicBezTo>
                    <a:pt x="10972" y="31569"/>
                    <a:pt x="9295" y="31343"/>
                    <a:pt x="8327" y="30914"/>
                  </a:cubicBezTo>
                  <a:cubicBezTo>
                    <a:pt x="5656" y="29734"/>
                    <a:pt x="4295" y="27023"/>
                    <a:pt x="3720" y="25510"/>
                  </a:cubicBezTo>
                  <a:cubicBezTo>
                    <a:pt x="2934" y="23454"/>
                    <a:pt x="2581" y="21216"/>
                    <a:pt x="2621" y="18443"/>
                  </a:cubicBezTo>
                  <a:cubicBezTo>
                    <a:pt x="2631" y="17304"/>
                    <a:pt x="2813" y="16165"/>
                    <a:pt x="2984" y="15066"/>
                  </a:cubicBezTo>
                  <a:cubicBezTo>
                    <a:pt x="3065" y="14562"/>
                    <a:pt x="3145" y="14028"/>
                    <a:pt x="3216" y="13503"/>
                  </a:cubicBezTo>
                  <a:cubicBezTo>
                    <a:pt x="3347" y="12465"/>
                    <a:pt x="3075" y="11326"/>
                    <a:pt x="2379" y="9995"/>
                  </a:cubicBezTo>
                  <a:cubicBezTo>
                    <a:pt x="2137" y="9562"/>
                    <a:pt x="1875" y="9118"/>
                    <a:pt x="1613" y="8705"/>
                  </a:cubicBezTo>
                  <a:cubicBezTo>
                    <a:pt x="1250" y="8110"/>
                    <a:pt x="867" y="7495"/>
                    <a:pt x="595" y="6850"/>
                  </a:cubicBezTo>
                  <a:cubicBezTo>
                    <a:pt x="161" y="5842"/>
                    <a:pt x="111" y="4652"/>
                    <a:pt x="454" y="3745"/>
                  </a:cubicBezTo>
                  <a:lnTo>
                    <a:pt x="897" y="2767"/>
                  </a:lnTo>
                  <a:cubicBezTo>
                    <a:pt x="1049" y="2656"/>
                    <a:pt x="2571" y="1507"/>
                    <a:pt x="6069" y="105"/>
                  </a:cubicBezTo>
                  <a:close/>
                  <a:moveTo>
                    <a:pt x="6089" y="0"/>
                  </a:moveTo>
                  <a:cubicBezTo>
                    <a:pt x="6082" y="0"/>
                    <a:pt x="6076" y="1"/>
                    <a:pt x="6069" y="5"/>
                  </a:cubicBezTo>
                  <a:cubicBezTo>
                    <a:pt x="2359" y="1456"/>
                    <a:pt x="827" y="2666"/>
                    <a:pt x="817" y="2676"/>
                  </a:cubicBezTo>
                  <a:cubicBezTo>
                    <a:pt x="817" y="2686"/>
                    <a:pt x="807" y="2686"/>
                    <a:pt x="807" y="2706"/>
                  </a:cubicBezTo>
                  <a:lnTo>
                    <a:pt x="353" y="3715"/>
                  </a:lnTo>
                  <a:cubicBezTo>
                    <a:pt x="0" y="4652"/>
                    <a:pt x="50" y="5882"/>
                    <a:pt x="494" y="6910"/>
                  </a:cubicBezTo>
                  <a:cubicBezTo>
                    <a:pt x="766" y="7566"/>
                    <a:pt x="1159" y="8181"/>
                    <a:pt x="1522" y="8775"/>
                  </a:cubicBezTo>
                  <a:cubicBezTo>
                    <a:pt x="1774" y="9189"/>
                    <a:pt x="2057" y="9622"/>
                    <a:pt x="2278" y="10066"/>
                  </a:cubicBezTo>
                  <a:cubicBezTo>
                    <a:pt x="2964" y="11356"/>
                    <a:pt x="3226" y="12485"/>
                    <a:pt x="3095" y="13493"/>
                  </a:cubicBezTo>
                  <a:cubicBezTo>
                    <a:pt x="3035" y="14008"/>
                    <a:pt x="2944" y="14532"/>
                    <a:pt x="2873" y="15056"/>
                  </a:cubicBezTo>
                  <a:cubicBezTo>
                    <a:pt x="2692" y="16165"/>
                    <a:pt x="2520" y="17304"/>
                    <a:pt x="2510" y="18453"/>
                  </a:cubicBezTo>
                  <a:cubicBezTo>
                    <a:pt x="2480" y="21236"/>
                    <a:pt x="2823" y="23494"/>
                    <a:pt x="3619" y="25561"/>
                  </a:cubicBezTo>
                  <a:cubicBezTo>
                    <a:pt x="4194" y="27083"/>
                    <a:pt x="5585" y="29835"/>
                    <a:pt x="8287" y="31045"/>
                  </a:cubicBezTo>
                  <a:cubicBezTo>
                    <a:pt x="9265" y="31489"/>
                    <a:pt x="10948" y="31710"/>
                    <a:pt x="12813" y="31710"/>
                  </a:cubicBezTo>
                  <a:cubicBezTo>
                    <a:pt x="15293" y="31710"/>
                    <a:pt x="18086" y="31307"/>
                    <a:pt x="19921" y="30460"/>
                  </a:cubicBezTo>
                  <a:cubicBezTo>
                    <a:pt x="19951" y="30450"/>
                    <a:pt x="19961" y="30440"/>
                    <a:pt x="19961" y="30430"/>
                  </a:cubicBezTo>
                  <a:cubicBezTo>
                    <a:pt x="19981" y="30349"/>
                    <a:pt x="20637" y="28595"/>
                    <a:pt x="18691" y="21659"/>
                  </a:cubicBezTo>
                  <a:cubicBezTo>
                    <a:pt x="17935" y="18655"/>
                    <a:pt x="16755" y="16387"/>
                    <a:pt x="14789" y="14078"/>
                  </a:cubicBezTo>
                  <a:cubicBezTo>
                    <a:pt x="14164" y="13342"/>
                    <a:pt x="13509" y="12536"/>
                    <a:pt x="13126" y="11588"/>
                  </a:cubicBezTo>
                  <a:cubicBezTo>
                    <a:pt x="12753" y="10630"/>
                    <a:pt x="12662" y="9663"/>
                    <a:pt x="12592" y="8624"/>
                  </a:cubicBezTo>
                  <a:cubicBezTo>
                    <a:pt x="12551" y="8150"/>
                    <a:pt x="12511" y="7656"/>
                    <a:pt x="12440" y="7162"/>
                  </a:cubicBezTo>
                  <a:cubicBezTo>
                    <a:pt x="12118" y="4955"/>
                    <a:pt x="11009" y="3019"/>
                    <a:pt x="9426" y="1829"/>
                  </a:cubicBezTo>
                  <a:lnTo>
                    <a:pt x="9416" y="1829"/>
                  </a:lnTo>
                  <a:lnTo>
                    <a:pt x="6119" y="5"/>
                  </a:lnTo>
                  <a:cubicBezTo>
                    <a:pt x="6113" y="5"/>
                    <a:pt x="6102" y="0"/>
                    <a:pt x="6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2374130" y="1779091"/>
              <a:ext cx="1378939" cy="2059611"/>
            </a:xfrm>
            <a:custGeom>
              <a:rect b="b" l="l" r="r" t="t"/>
              <a:pathLst>
                <a:path extrusionOk="0" h="31139" w="20848">
                  <a:moveTo>
                    <a:pt x="3500" y="0"/>
                  </a:moveTo>
                  <a:cubicBezTo>
                    <a:pt x="3020" y="0"/>
                    <a:pt x="2493" y="13"/>
                    <a:pt x="2047" y="132"/>
                  </a:cubicBezTo>
                  <a:cubicBezTo>
                    <a:pt x="1473" y="283"/>
                    <a:pt x="1019" y="626"/>
                    <a:pt x="666" y="1090"/>
                  </a:cubicBezTo>
                  <a:cubicBezTo>
                    <a:pt x="293" y="1614"/>
                    <a:pt x="11" y="2269"/>
                    <a:pt x="11" y="2904"/>
                  </a:cubicBezTo>
                  <a:cubicBezTo>
                    <a:pt x="1" y="4094"/>
                    <a:pt x="343" y="5344"/>
                    <a:pt x="807" y="6433"/>
                  </a:cubicBezTo>
                  <a:cubicBezTo>
                    <a:pt x="1271" y="7542"/>
                    <a:pt x="2047" y="8520"/>
                    <a:pt x="2602" y="9588"/>
                  </a:cubicBezTo>
                  <a:cubicBezTo>
                    <a:pt x="3156" y="10657"/>
                    <a:pt x="3580" y="11857"/>
                    <a:pt x="3428" y="13056"/>
                  </a:cubicBezTo>
                  <a:cubicBezTo>
                    <a:pt x="3217" y="14720"/>
                    <a:pt x="2854" y="16333"/>
                    <a:pt x="2834" y="18006"/>
                  </a:cubicBezTo>
                  <a:cubicBezTo>
                    <a:pt x="2813" y="20436"/>
                    <a:pt x="3065" y="22815"/>
                    <a:pt x="3932" y="25083"/>
                  </a:cubicBezTo>
                  <a:cubicBezTo>
                    <a:pt x="4799" y="27372"/>
                    <a:pt x="6352" y="29539"/>
                    <a:pt x="8580" y="30527"/>
                  </a:cubicBezTo>
                  <a:cubicBezTo>
                    <a:pt x="9504" y="30939"/>
                    <a:pt x="10688" y="31138"/>
                    <a:pt x="11917" y="31138"/>
                  </a:cubicBezTo>
                  <a:cubicBezTo>
                    <a:pt x="13664" y="31138"/>
                    <a:pt x="15502" y="30736"/>
                    <a:pt x="16816" y="29973"/>
                  </a:cubicBezTo>
                  <a:cubicBezTo>
                    <a:pt x="16816" y="29973"/>
                    <a:pt x="16816" y="29973"/>
                    <a:pt x="16817" y="29973"/>
                  </a:cubicBezTo>
                  <a:cubicBezTo>
                    <a:pt x="16862" y="29973"/>
                    <a:pt x="20848" y="28189"/>
                    <a:pt x="18893" y="21222"/>
                  </a:cubicBezTo>
                  <a:cubicBezTo>
                    <a:pt x="18076" y="18006"/>
                    <a:pt x="16816" y="15798"/>
                    <a:pt x="15012" y="13671"/>
                  </a:cubicBezTo>
                  <a:cubicBezTo>
                    <a:pt x="14356" y="12905"/>
                    <a:pt x="13711" y="12099"/>
                    <a:pt x="13338" y="11161"/>
                  </a:cubicBezTo>
                  <a:cubicBezTo>
                    <a:pt x="12764" y="9740"/>
                    <a:pt x="12864" y="8248"/>
                    <a:pt x="12643" y="6735"/>
                  </a:cubicBezTo>
                  <a:cubicBezTo>
                    <a:pt x="12340" y="4699"/>
                    <a:pt x="11302" y="2683"/>
                    <a:pt x="9659" y="1443"/>
                  </a:cubicBezTo>
                  <a:cubicBezTo>
                    <a:pt x="7995" y="213"/>
                    <a:pt x="5939" y="1"/>
                    <a:pt x="3872" y="1"/>
                  </a:cubicBezTo>
                  <a:cubicBezTo>
                    <a:pt x="3753" y="1"/>
                    <a:pt x="3628" y="0"/>
                    <a:pt x="3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2369500" y="1774461"/>
              <a:ext cx="1321659" cy="2069136"/>
            </a:xfrm>
            <a:custGeom>
              <a:rect b="b" l="l" r="r" t="t"/>
              <a:pathLst>
                <a:path extrusionOk="0" h="31283" w="19982">
                  <a:moveTo>
                    <a:pt x="3932" y="101"/>
                  </a:moveTo>
                  <a:cubicBezTo>
                    <a:pt x="5807" y="101"/>
                    <a:pt x="7964" y="283"/>
                    <a:pt x="9678" y="1553"/>
                  </a:cubicBezTo>
                  <a:cubicBezTo>
                    <a:pt x="11241" y="2712"/>
                    <a:pt x="12319" y="4628"/>
                    <a:pt x="12632" y="6795"/>
                  </a:cubicBezTo>
                  <a:cubicBezTo>
                    <a:pt x="12713" y="7279"/>
                    <a:pt x="12753" y="7763"/>
                    <a:pt x="12783" y="8247"/>
                  </a:cubicBezTo>
                  <a:cubicBezTo>
                    <a:pt x="12874" y="9295"/>
                    <a:pt x="12945" y="10273"/>
                    <a:pt x="13338" y="11241"/>
                  </a:cubicBezTo>
                  <a:cubicBezTo>
                    <a:pt x="13731" y="12199"/>
                    <a:pt x="14386" y="13026"/>
                    <a:pt x="15031" y="13761"/>
                  </a:cubicBezTo>
                  <a:cubicBezTo>
                    <a:pt x="16977" y="16060"/>
                    <a:pt x="18146" y="18318"/>
                    <a:pt x="18903" y="21292"/>
                  </a:cubicBezTo>
                  <a:cubicBezTo>
                    <a:pt x="19457" y="23268"/>
                    <a:pt x="19860" y="26081"/>
                    <a:pt x="18610" y="28248"/>
                  </a:cubicBezTo>
                  <a:cubicBezTo>
                    <a:pt x="17864" y="29539"/>
                    <a:pt x="16866" y="29982"/>
                    <a:pt x="16856" y="29992"/>
                  </a:cubicBezTo>
                  <a:cubicBezTo>
                    <a:pt x="15554" y="30744"/>
                    <a:pt x="13727" y="31141"/>
                    <a:pt x="11992" y="31141"/>
                  </a:cubicBezTo>
                  <a:cubicBezTo>
                    <a:pt x="10771" y="31141"/>
                    <a:pt x="9596" y="30945"/>
                    <a:pt x="8680" y="30537"/>
                  </a:cubicBezTo>
                  <a:cubicBezTo>
                    <a:pt x="6009" y="29357"/>
                    <a:pt x="4648" y="26645"/>
                    <a:pt x="4063" y="25133"/>
                  </a:cubicBezTo>
                  <a:cubicBezTo>
                    <a:pt x="3287" y="23077"/>
                    <a:pt x="2934" y="20839"/>
                    <a:pt x="2974" y="18066"/>
                  </a:cubicBezTo>
                  <a:cubicBezTo>
                    <a:pt x="2984" y="16927"/>
                    <a:pt x="3156" y="15778"/>
                    <a:pt x="3337" y="14689"/>
                  </a:cubicBezTo>
                  <a:cubicBezTo>
                    <a:pt x="3408" y="14185"/>
                    <a:pt x="3498" y="13651"/>
                    <a:pt x="3559" y="13126"/>
                  </a:cubicBezTo>
                  <a:cubicBezTo>
                    <a:pt x="3700" y="12088"/>
                    <a:pt x="3428" y="10939"/>
                    <a:pt x="2732" y="9618"/>
                  </a:cubicBezTo>
                  <a:cubicBezTo>
                    <a:pt x="2490" y="9174"/>
                    <a:pt x="2228" y="8741"/>
                    <a:pt x="1966" y="8318"/>
                  </a:cubicBezTo>
                  <a:cubicBezTo>
                    <a:pt x="1593" y="7733"/>
                    <a:pt x="1220" y="7108"/>
                    <a:pt x="938" y="6473"/>
                  </a:cubicBezTo>
                  <a:cubicBezTo>
                    <a:pt x="413" y="5213"/>
                    <a:pt x="131" y="3993"/>
                    <a:pt x="151" y="2964"/>
                  </a:cubicBezTo>
                  <a:cubicBezTo>
                    <a:pt x="151" y="2390"/>
                    <a:pt x="373" y="1755"/>
                    <a:pt x="786" y="1190"/>
                  </a:cubicBezTo>
                  <a:cubicBezTo>
                    <a:pt x="1129" y="716"/>
                    <a:pt x="1593" y="394"/>
                    <a:pt x="2127" y="253"/>
                  </a:cubicBezTo>
                  <a:cubicBezTo>
                    <a:pt x="2621" y="132"/>
                    <a:pt x="3196" y="121"/>
                    <a:pt x="3730" y="121"/>
                  </a:cubicBezTo>
                  <a:cubicBezTo>
                    <a:pt x="3760" y="121"/>
                    <a:pt x="3801" y="121"/>
                    <a:pt x="3821" y="101"/>
                  </a:cubicBezTo>
                  <a:close/>
                  <a:moveTo>
                    <a:pt x="3831" y="0"/>
                  </a:moveTo>
                  <a:cubicBezTo>
                    <a:pt x="3256" y="0"/>
                    <a:pt x="2631" y="0"/>
                    <a:pt x="2087" y="142"/>
                  </a:cubicBezTo>
                  <a:cubicBezTo>
                    <a:pt x="1522" y="293"/>
                    <a:pt x="1038" y="636"/>
                    <a:pt x="676" y="1130"/>
                  </a:cubicBezTo>
                  <a:cubicBezTo>
                    <a:pt x="262" y="1704"/>
                    <a:pt x="20" y="2370"/>
                    <a:pt x="10" y="2974"/>
                  </a:cubicBezTo>
                  <a:cubicBezTo>
                    <a:pt x="0" y="4033"/>
                    <a:pt x="272" y="5263"/>
                    <a:pt x="817" y="6533"/>
                  </a:cubicBezTo>
                  <a:cubicBezTo>
                    <a:pt x="1089" y="7188"/>
                    <a:pt x="1482" y="7803"/>
                    <a:pt x="1845" y="8398"/>
                  </a:cubicBezTo>
                  <a:cubicBezTo>
                    <a:pt x="2097" y="8812"/>
                    <a:pt x="2379" y="9245"/>
                    <a:pt x="2601" y="9679"/>
                  </a:cubicBezTo>
                  <a:cubicBezTo>
                    <a:pt x="3287" y="10979"/>
                    <a:pt x="3549" y="12098"/>
                    <a:pt x="3428" y="13106"/>
                  </a:cubicBezTo>
                  <a:cubicBezTo>
                    <a:pt x="3357" y="13640"/>
                    <a:pt x="3277" y="14155"/>
                    <a:pt x="3196" y="14669"/>
                  </a:cubicBezTo>
                  <a:cubicBezTo>
                    <a:pt x="3025" y="15778"/>
                    <a:pt x="2843" y="16927"/>
                    <a:pt x="2833" y="18076"/>
                  </a:cubicBezTo>
                  <a:cubicBezTo>
                    <a:pt x="2803" y="20859"/>
                    <a:pt x="3145" y="23117"/>
                    <a:pt x="3942" y="25184"/>
                  </a:cubicBezTo>
                  <a:cubicBezTo>
                    <a:pt x="4517" y="26706"/>
                    <a:pt x="5908" y="29458"/>
                    <a:pt x="8620" y="30668"/>
                  </a:cubicBezTo>
                  <a:cubicBezTo>
                    <a:pt x="9547" y="31081"/>
                    <a:pt x="10747" y="31283"/>
                    <a:pt x="11977" y="31283"/>
                  </a:cubicBezTo>
                  <a:cubicBezTo>
                    <a:pt x="13741" y="31283"/>
                    <a:pt x="15596" y="30880"/>
                    <a:pt x="16906" y="30144"/>
                  </a:cubicBezTo>
                  <a:cubicBezTo>
                    <a:pt x="16947" y="30134"/>
                    <a:pt x="17945" y="29680"/>
                    <a:pt x="18711" y="28359"/>
                  </a:cubicBezTo>
                  <a:cubicBezTo>
                    <a:pt x="19981" y="26151"/>
                    <a:pt x="19578" y="23288"/>
                    <a:pt x="19013" y="21292"/>
                  </a:cubicBezTo>
                  <a:cubicBezTo>
                    <a:pt x="18257" y="18288"/>
                    <a:pt x="17088" y="16020"/>
                    <a:pt x="15122" y="13711"/>
                  </a:cubicBezTo>
                  <a:cubicBezTo>
                    <a:pt x="14487" y="12975"/>
                    <a:pt x="13832" y="12169"/>
                    <a:pt x="13459" y="11221"/>
                  </a:cubicBezTo>
                  <a:cubicBezTo>
                    <a:pt x="13076" y="10263"/>
                    <a:pt x="12985" y="9295"/>
                    <a:pt x="12914" y="8257"/>
                  </a:cubicBezTo>
                  <a:cubicBezTo>
                    <a:pt x="12874" y="7783"/>
                    <a:pt x="12834" y="7289"/>
                    <a:pt x="12763" y="6795"/>
                  </a:cubicBezTo>
                  <a:cubicBezTo>
                    <a:pt x="12451" y="4587"/>
                    <a:pt x="11342" y="2652"/>
                    <a:pt x="9749" y="1462"/>
                  </a:cubicBezTo>
                  <a:cubicBezTo>
                    <a:pt x="8015" y="182"/>
                    <a:pt x="5827" y="0"/>
                    <a:pt x="3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2674878" y="2145057"/>
              <a:ext cx="440178" cy="526891"/>
            </a:xfrm>
            <a:custGeom>
              <a:rect b="b" l="l" r="r" t="t"/>
              <a:pathLst>
                <a:path extrusionOk="0" h="7966" w="6655">
                  <a:moveTo>
                    <a:pt x="2344" y="0"/>
                  </a:moveTo>
                  <a:cubicBezTo>
                    <a:pt x="2115" y="0"/>
                    <a:pt x="1893" y="40"/>
                    <a:pt x="1684" y="124"/>
                  </a:cubicBezTo>
                  <a:cubicBezTo>
                    <a:pt x="333" y="678"/>
                    <a:pt x="0" y="2805"/>
                    <a:pt x="877" y="4932"/>
                  </a:cubicBezTo>
                  <a:cubicBezTo>
                    <a:pt x="1609" y="6736"/>
                    <a:pt x="3059" y="7966"/>
                    <a:pt x="4306" y="7966"/>
                  </a:cubicBezTo>
                  <a:cubicBezTo>
                    <a:pt x="4536" y="7966"/>
                    <a:pt x="4760" y="7924"/>
                    <a:pt x="4970" y="7836"/>
                  </a:cubicBezTo>
                  <a:cubicBezTo>
                    <a:pt x="6372" y="7251"/>
                    <a:pt x="6654" y="5074"/>
                    <a:pt x="5787" y="2946"/>
                  </a:cubicBezTo>
                  <a:cubicBezTo>
                    <a:pt x="5070" y="1206"/>
                    <a:pt x="3603" y="0"/>
                    <a:pt x="2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2758217" y="2222840"/>
              <a:ext cx="268142" cy="361270"/>
            </a:xfrm>
            <a:custGeom>
              <a:rect b="b" l="l" r="r" t="t"/>
              <a:pathLst>
                <a:path extrusionOk="0" h="5462" w="4054">
                  <a:moveTo>
                    <a:pt x="1370" y="1"/>
                  </a:moveTo>
                  <a:cubicBezTo>
                    <a:pt x="1247" y="1"/>
                    <a:pt x="1123" y="35"/>
                    <a:pt x="999" y="77"/>
                  </a:cubicBezTo>
                  <a:cubicBezTo>
                    <a:pt x="676" y="208"/>
                    <a:pt x="293" y="379"/>
                    <a:pt x="232" y="722"/>
                  </a:cubicBezTo>
                  <a:cubicBezTo>
                    <a:pt x="1" y="1942"/>
                    <a:pt x="283" y="3283"/>
                    <a:pt x="999" y="4291"/>
                  </a:cubicBezTo>
                  <a:cubicBezTo>
                    <a:pt x="1331" y="4744"/>
                    <a:pt x="1866" y="5269"/>
                    <a:pt x="2410" y="5410"/>
                  </a:cubicBezTo>
                  <a:cubicBezTo>
                    <a:pt x="2542" y="5444"/>
                    <a:pt x="2672" y="5462"/>
                    <a:pt x="2798" y="5462"/>
                  </a:cubicBezTo>
                  <a:cubicBezTo>
                    <a:pt x="3189" y="5462"/>
                    <a:pt x="3532" y="5290"/>
                    <a:pt x="3731" y="4916"/>
                  </a:cubicBezTo>
                  <a:cubicBezTo>
                    <a:pt x="3821" y="4755"/>
                    <a:pt x="3932" y="4402"/>
                    <a:pt x="3962" y="4230"/>
                  </a:cubicBezTo>
                  <a:cubicBezTo>
                    <a:pt x="4053" y="3625"/>
                    <a:pt x="3973" y="2920"/>
                    <a:pt x="3731" y="2345"/>
                  </a:cubicBezTo>
                  <a:cubicBezTo>
                    <a:pt x="3489" y="1770"/>
                    <a:pt x="3348" y="1428"/>
                    <a:pt x="2944" y="964"/>
                  </a:cubicBezTo>
                  <a:cubicBezTo>
                    <a:pt x="2954" y="782"/>
                    <a:pt x="2692" y="561"/>
                    <a:pt x="2551" y="440"/>
                  </a:cubicBezTo>
                  <a:cubicBezTo>
                    <a:pt x="2299" y="309"/>
                    <a:pt x="2037" y="178"/>
                    <a:pt x="1755" y="77"/>
                  </a:cubicBezTo>
                  <a:cubicBezTo>
                    <a:pt x="1654" y="36"/>
                    <a:pt x="1553" y="16"/>
                    <a:pt x="1452" y="6"/>
                  </a:cubicBezTo>
                  <a:cubicBezTo>
                    <a:pt x="1425" y="3"/>
                    <a:pt x="1398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2798234" y="2212588"/>
              <a:ext cx="174550" cy="74741"/>
            </a:xfrm>
            <a:custGeom>
              <a:rect b="b" l="l" r="r" t="t"/>
              <a:pathLst>
                <a:path extrusionOk="0" h="1130" w="2639">
                  <a:moveTo>
                    <a:pt x="1012" y="1"/>
                  </a:moveTo>
                  <a:cubicBezTo>
                    <a:pt x="663" y="1"/>
                    <a:pt x="307" y="148"/>
                    <a:pt x="0" y="564"/>
                  </a:cubicBezTo>
                  <a:cubicBezTo>
                    <a:pt x="0" y="564"/>
                    <a:pt x="346" y="238"/>
                    <a:pt x="872" y="238"/>
                  </a:cubicBezTo>
                  <a:cubicBezTo>
                    <a:pt x="1279" y="238"/>
                    <a:pt x="1794" y="434"/>
                    <a:pt x="2339" y="1129"/>
                  </a:cubicBezTo>
                  <a:cubicBezTo>
                    <a:pt x="2339" y="1129"/>
                    <a:pt x="2561" y="1008"/>
                    <a:pt x="2632" y="837"/>
                  </a:cubicBezTo>
                  <a:cubicBezTo>
                    <a:pt x="2639" y="837"/>
                    <a:pt x="1845" y="1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2794199" y="2207098"/>
              <a:ext cx="182818" cy="83538"/>
            </a:xfrm>
            <a:custGeom>
              <a:rect b="b" l="l" r="r" t="t"/>
              <a:pathLst>
                <a:path extrusionOk="0" h="1263" w="2764">
                  <a:moveTo>
                    <a:pt x="1098" y="141"/>
                  </a:moveTo>
                  <a:cubicBezTo>
                    <a:pt x="1797" y="141"/>
                    <a:pt x="2477" y="764"/>
                    <a:pt x="2632" y="920"/>
                  </a:cubicBezTo>
                  <a:cubicBezTo>
                    <a:pt x="2582" y="1000"/>
                    <a:pt x="2481" y="1071"/>
                    <a:pt x="2420" y="1111"/>
                  </a:cubicBezTo>
                  <a:cubicBezTo>
                    <a:pt x="1977" y="587"/>
                    <a:pt x="1513" y="295"/>
                    <a:pt x="1039" y="254"/>
                  </a:cubicBezTo>
                  <a:lnTo>
                    <a:pt x="938" y="254"/>
                  </a:lnTo>
                  <a:cubicBezTo>
                    <a:pt x="747" y="254"/>
                    <a:pt x="586" y="295"/>
                    <a:pt x="465" y="345"/>
                  </a:cubicBezTo>
                  <a:cubicBezTo>
                    <a:pt x="636" y="214"/>
                    <a:pt x="817" y="153"/>
                    <a:pt x="1019" y="143"/>
                  </a:cubicBezTo>
                  <a:cubicBezTo>
                    <a:pt x="1045" y="142"/>
                    <a:pt x="1072" y="141"/>
                    <a:pt x="1098" y="141"/>
                  </a:cubicBezTo>
                  <a:close/>
                  <a:moveTo>
                    <a:pt x="1072" y="0"/>
                  </a:moveTo>
                  <a:cubicBezTo>
                    <a:pt x="1048" y="0"/>
                    <a:pt x="1023" y="1"/>
                    <a:pt x="999" y="2"/>
                  </a:cubicBezTo>
                  <a:cubicBezTo>
                    <a:pt x="616" y="33"/>
                    <a:pt x="283" y="234"/>
                    <a:pt x="11" y="597"/>
                  </a:cubicBezTo>
                  <a:cubicBezTo>
                    <a:pt x="1" y="617"/>
                    <a:pt x="1" y="658"/>
                    <a:pt x="31" y="688"/>
                  </a:cubicBezTo>
                  <a:cubicBezTo>
                    <a:pt x="41" y="698"/>
                    <a:pt x="56" y="703"/>
                    <a:pt x="71" y="703"/>
                  </a:cubicBezTo>
                  <a:cubicBezTo>
                    <a:pt x="87" y="703"/>
                    <a:pt x="102" y="698"/>
                    <a:pt x="112" y="688"/>
                  </a:cubicBezTo>
                  <a:cubicBezTo>
                    <a:pt x="112" y="688"/>
                    <a:pt x="445" y="382"/>
                    <a:pt x="932" y="382"/>
                  </a:cubicBezTo>
                  <a:cubicBezTo>
                    <a:pt x="960" y="382"/>
                    <a:pt x="989" y="383"/>
                    <a:pt x="1019" y="385"/>
                  </a:cubicBezTo>
                  <a:cubicBezTo>
                    <a:pt x="1473" y="416"/>
                    <a:pt x="1916" y="698"/>
                    <a:pt x="2350" y="1242"/>
                  </a:cubicBezTo>
                  <a:cubicBezTo>
                    <a:pt x="2360" y="1252"/>
                    <a:pt x="2380" y="1262"/>
                    <a:pt x="2400" y="1262"/>
                  </a:cubicBezTo>
                  <a:cubicBezTo>
                    <a:pt x="2410" y="1262"/>
                    <a:pt x="2410" y="1262"/>
                    <a:pt x="2420" y="1252"/>
                  </a:cubicBezTo>
                  <a:cubicBezTo>
                    <a:pt x="2430" y="1242"/>
                    <a:pt x="2672" y="1111"/>
                    <a:pt x="2753" y="940"/>
                  </a:cubicBezTo>
                  <a:cubicBezTo>
                    <a:pt x="2763" y="910"/>
                    <a:pt x="2753" y="869"/>
                    <a:pt x="2733" y="859"/>
                  </a:cubicBezTo>
                  <a:cubicBezTo>
                    <a:pt x="2713" y="820"/>
                    <a:pt x="1913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2851544" y="3052728"/>
              <a:ext cx="538202" cy="204777"/>
            </a:xfrm>
            <a:custGeom>
              <a:rect b="b" l="l" r="r" t="t"/>
              <a:pathLst>
                <a:path extrusionOk="0" h="3096" w="8137">
                  <a:moveTo>
                    <a:pt x="7491" y="0"/>
                  </a:moveTo>
                  <a:cubicBezTo>
                    <a:pt x="5435" y="31"/>
                    <a:pt x="1" y="1129"/>
                    <a:pt x="1" y="1129"/>
                  </a:cubicBezTo>
                  <a:lnTo>
                    <a:pt x="686" y="3095"/>
                  </a:lnTo>
                  <a:lnTo>
                    <a:pt x="8137" y="1714"/>
                  </a:lnTo>
                  <a:cubicBezTo>
                    <a:pt x="7985" y="1059"/>
                    <a:pt x="7491" y="0"/>
                    <a:pt x="7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2847576" y="3049355"/>
              <a:ext cx="545477" cy="212119"/>
            </a:xfrm>
            <a:custGeom>
              <a:rect b="b" l="l" r="r" t="t"/>
              <a:pathLst>
                <a:path extrusionOk="0" h="3207" w="8247">
                  <a:moveTo>
                    <a:pt x="7511" y="112"/>
                  </a:moveTo>
                  <a:cubicBezTo>
                    <a:pt x="7602" y="283"/>
                    <a:pt x="7975" y="1130"/>
                    <a:pt x="8116" y="1715"/>
                  </a:cubicBezTo>
                  <a:lnTo>
                    <a:pt x="787" y="3076"/>
                  </a:lnTo>
                  <a:cubicBezTo>
                    <a:pt x="585" y="2451"/>
                    <a:pt x="353" y="1836"/>
                    <a:pt x="142" y="1221"/>
                  </a:cubicBezTo>
                  <a:cubicBezTo>
                    <a:pt x="787" y="1090"/>
                    <a:pt x="5585" y="152"/>
                    <a:pt x="7511" y="112"/>
                  </a:cubicBezTo>
                  <a:close/>
                  <a:moveTo>
                    <a:pt x="7541" y="1"/>
                  </a:moveTo>
                  <a:cubicBezTo>
                    <a:pt x="5495" y="31"/>
                    <a:pt x="91" y="1120"/>
                    <a:pt x="41" y="1130"/>
                  </a:cubicBezTo>
                  <a:cubicBezTo>
                    <a:pt x="31" y="1130"/>
                    <a:pt x="0" y="1140"/>
                    <a:pt x="0" y="1160"/>
                  </a:cubicBezTo>
                  <a:lnTo>
                    <a:pt x="0" y="1211"/>
                  </a:lnTo>
                  <a:cubicBezTo>
                    <a:pt x="232" y="1866"/>
                    <a:pt x="464" y="2521"/>
                    <a:pt x="686" y="3177"/>
                  </a:cubicBezTo>
                  <a:cubicBezTo>
                    <a:pt x="696" y="3197"/>
                    <a:pt x="716" y="3207"/>
                    <a:pt x="746" y="3207"/>
                  </a:cubicBezTo>
                  <a:lnTo>
                    <a:pt x="8197" y="1846"/>
                  </a:lnTo>
                  <a:cubicBezTo>
                    <a:pt x="8207" y="1846"/>
                    <a:pt x="8217" y="1836"/>
                    <a:pt x="8227" y="1826"/>
                  </a:cubicBezTo>
                  <a:cubicBezTo>
                    <a:pt x="8247" y="1816"/>
                    <a:pt x="8247" y="1785"/>
                    <a:pt x="8247" y="1775"/>
                  </a:cubicBezTo>
                  <a:cubicBezTo>
                    <a:pt x="8106" y="1110"/>
                    <a:pt x="7622" y="72"/>
                    <a:pt x="7602" y="31"/>
                  </a:cubicBezTo>
                  <a:cubicBezTo>
                    <a:pt x="7592" y="11"/>
                    <a:pt x="7561" y="1"/>
                    <a:pt x="7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3034957" y="3073364"/>
              <a:ext cx="231433" cy="41405"/>
            </a:xfrm>
            <a:custGeom>
              <a:rect b="b" l="l" r="r" t="t"/>
              <a:pathLst>
                <a:path extrusionOk="0" h="626" w="3499">
                  <a:moveTo>
                    <a:pt x="3418" y="1"/>
                  </a:moveTo>
                  <a:cubicBezTo>
                    <a:pt x="1896" y="162"/>
                    <a:pt x="81" y="505"/>
                    <a:pt x="61" y="505"/>
                  </a:cubicBezTo>
                  <a:cubicBezTo>
                    <a:pt x="30" y="515"/>
                    <a:pt x="0" y="545"/>
                    <a:pt x="20" y="576"/>
                  </a:cubicBezTo>
                  <a:cubicBezTo>
                    <a:pt x="30" y="606"/>
                    <a:pt x="51" y="626"/>
                    <a:pt x="81" y="626"/>
                  </a:cubicBezTo>
                  <a:cubicBezTo>
                    <a:pt x="121" y="616"/>
                    <a:pt x="1916" y="273"/>
                    <a:pt x="3448" y="122"/>
                  </a:cubicBezTo>
                  <a:cubicBezTo>
                    <a:pt x="3468" y="112"/>
                    <a:pt x="3498" y="92"/>
                    <a:pt x="3498" y="51"/>
                  </a:cubicBezTo>
                  <a:cubicBezTo>
                    <a:pt x="3478" y="21"/>
                    <a:pt x="3458" y="1"/>
                    <a:pt x="3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1959418" y="113429"/>
              <a:ext cx="350754" cy="540186"/>
            </a:xfrm>
            <a:custGeom>
              <a:rect b="b" l="l" r="r" t="t"/>
              <a:pathLst>
                <a:path extrusionOk="0" h="8167" w="5303">
                  <a:moveTo>
                    <a:pt x="736" y="1"/>
                  </a:moveTo>
                  <a:cubicBezTo>
                    <a:pt x="524" y="41"/>
                    <a:pt x="303" y="102"/>
                    <a:pt x="161" y="263"/>
                  </a:cubicBezTo>
                  <a:cubicBezTo>
                    <a:pt x="51" y="394"/>
                    <a:pt x="10" y="555"/>
                    <a:pt x="0" y="707"/>
                  </a:cubicBezTo>
                  <a:cubicBezTo>
                    <a:pt x="464" y="1674"/>
                    <a:pt x="978" y="2552"/>
                    <a:pt x="1543" y="3459"/>
                  </a:cubicBezTo>
                  <a:cubicBezTo>
                    <a:pt x="2087" y="4296"/>
                    <a:pt x="2621" y="5142"/>
                    <a:pt x="3145" y="5989"/>
                  </a:cubicBezTo>
                  <a:cubicBezTo>
                    <a:pt x="3256" y="6161"/>
                    <a:pt x="3377" y="6352"/>
                    <a:pt x="3508" y="6513"/>
                  </a:cubicBezTo>
                  <a:cubicBezTo>
                    <a:pt x="3710" y="6745"/>
                    <a:pt x="3942" y="6947"/>
                    <a:pt x="4184" y="7149"/>
                  </a:cubicBezTo>
                  <a:cubicBezTo>
                    <a:pt x="4517" y="7441"/>
                    <a:pt x="4960" y="7874"/>
                    <a:pt x="5303" y="8167"/>
                  </a:cubicBezTo>
                  <a:cubicBezTo>
                    <a:pt x="5222" y="7270"/>
                    <a:pt x="4658" y="6453"/>
                    <a:pt x="4184" y="5727"/>
                  </a:cubicBezTo>
                  <a:cubicBezTo>
                    <a:pt x="3881" y="5284"/>
                    <a:pt x="3609" y="4830"/>
                    <a:pt x="3337" y="4376"/>
                  </a:cubicBezTo>
                  <a:lnTo>
                    <a:pt x="1331" y="1049"/>
                  </a:lnTo>
                  <a:cubicBezTo>
                    <a:pt x="1129" y="707"/>
                    <a:pt x="887" y="364"/>
                    <a:pt x="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1954060" y="108138"/>
              <a:ext cx="360146" cy="554803"/>
            </a:xfrm>
            <a:custGeom>
              <a:rect b="b" l="l" r="r" t="t"/>
              <a:pathLst>
                <a:path extrusionOk="0" h="8388" w="5445">
                  <a:moveTo>
                    <a:pt x="787" y="162"/>
                  </a:moveTo>
                  <a:cubicBezTo>
                    <a:pt x="908" y="434"/>
                    <a:pt x="1069" y="696"/>
                    <a:pt x="1220" y="948"/>
                  </a:cubicBezTo>
                  <a:cubicBezTo>
                    <a:pt x="1261" y="1029"/>
                    <a:pt x="1311" y="1089"/>
                    <a:pt x="1351" y="1170"/>
                  </a:cubicBezTo>
                  <a:lnTo>
                    <a:pt x="3358" y="4497"/>
                  </a:lnTo>
                  <a:cubicBezTo>
                    <a:pt x="3620" y="4930"/>
                    <a:pt x="3892" y="5404"/>
                    <a:pt x="4194" y="5837"/>
                  </a:cubicBezTo>
                  <a:lnTo>
                    <a:pt x="4245" y="5918"/>
                  </a:lnTo>
                  <a:cubicBezTo>
                    <a:pt x="4688" y="6573"/>
                    <a:pt x="5192" y="7319"/>
                    <a:pt x="5303" y="8096"/>
                  </a:cubicBezTo>
                  <a:cubicBezTo>
                    <a:pt x="5162" y="7975"/>
                    <a:pt x="5011" y="7833"/>
                    <a:pt x="4860" y="7692"/>
                  </a:cubicBezTo>
                  <a:cubicBezTo>
                    <a:pt x="4678" y="7501"/>
                    <a:pt x="4477" y="7329"/>
                    <a:pt x="4295" y="7178"/>
                  </a:cubicBezTo>
                  <a:cubicBezTo>
                    <a:pt x="4073" y="6977"/>
                    <a:pt x="3831" y="6785"/>
                    <a:pt x="3640" y="6543"/>
                  </a:cubicBezTo>
                  <a:cubicBezTo>
                    <a:pt x="3509" y="6382"/>
                    <a:pt x="3388" y="6190"/>
                    <a:pt x="3277" y="6019"/>
                  </a:cubicBezTo>
                  <a:lnTo>
                    <a:pt x="1674" y="3488"/>
                  </a:lnTo>
                  <a:cubicBezTo>
                    <a:pt x="1160" y="2662"/>
                    <a:pt x="615" y="1775"/>
                    <a:pt x="142" y="756"/>
                  </a:cubicBezTo>
                  <a:cubicBezTo>
                    <a:pt x="152" y="595"/>
                    <a:pt x="202" y="474"/>
                    <a:pt x="293" y="393"/>
                  </a:cubicBezTo>
                  <a:cubicBezTo>
                    <a:pt x="404" y="262"/>
                    <a:pt x="585" y="212"/>
                    <a:pt x="787" y="162"/>
                  </a:cubicBezTo>
                  <a:close/>
                  <a:moveTo>
                    <a:pt x="847" y="0"/>
                  </a:moveTo>
                  <a:lnTo>
                    <a:pt x="797" y="20"/>
                  </a:lnTo>
                  <a:cubicBezTo>
                    <a:pt x="605" y="51"/>
                    <a:pt x="343" y="121"/>
                    <a:pt x="172" y="303"/>
                  </a:cubicBezTo>
                  <a:cubicBezTo>
                    <a:pt x="81" y="424"/>
                    <a:pt x="21" y="575"/>
                    <a:pt x="0" y="777"/>
                  </a:cubicBezTo>
                  <a:lnTo>
                    <a:pt x="0" y="787"/>
                  </a:lnTo>
                  <a:lnTo>
                    <a:pt x="11" y="797"/>
                  </a:lnTo>
                  <a:cubicBezTo>
                    <a:pt x="494" y="1825"/>
                    <a:pt x="1049" y="2732"/>
                    <a:pt x="1563" y="3549"/>
                  </a:cubicBezTo>
                  <a:lnTo>
                    <a:pt x="3166" y="6079"/>
                  </a:lnTo>
                  <a:cubicBezTo>
                    <a:pt x="3277" y="6271"/>
                    <a:pt x="3388" y="6462"/>
                    <a:pt x="3529" y="6624"/>
                  </a:cubicBezTo>
                  <a:cubicBezTo>
                    <a:pt x="3720" y="6866"/>
                    <a:pt x="3962" y="7067"/>
                    <a:pt x="4194" y="7269"/>
                  </a:cubicBezTo>
                  <a:cubicBezTo>
                    <a:pt x="4376" y="7400"/>
                    <a:pt x="4577" y="7592"/>
                    <a:pt x="4769" y="7773"/>
                  </a:cubicBezTo>
                  <a:cubicBezTo>
                    <a:pt x="4950" y="7954"/>
                    <a:pt x="5152" y="8136"/>
                    <a:pt x="5333" y="8287"/>
                  </a:cubicBezTo>
                  <a:lnTo>
                    <a:pt x="5444" y="8388"/>
                  </a:lnTo>
                  <a:lnTo>
                    <a:pt x="5444" y="8237"/>
                  </a:lnTo>
                  <a:cubicBezTo>
                    <a:pt x="5384" y="7360"/>
                    <a:pt x="4829" y="6563"/>
                    <a:pt x="4346" y="5837"/>
                  </a:cubicBezTo>
                  <a:lnTo>
                    <a:pt x="4295" y="5767"/>
                  </a:lnTo>
                  <a:cubicBezTo>
                    <a:pt x="3993" y="5323"/>
                    <a:pt x="3720" y="4860"/>
                    <a:pt x="3458" y="4416"/>
                  </a:cubicBezTo>
                  <a:lnTo>
                    <a:pt x="1462" y="1089"/>
                  </a:lnTo>
                  <a:cubicBezTo>
                    <a:pt x="1412" y="1029"/>
                    <a:pt x="1372" y="948"/>
                    <a:pt x="1321" y="877"/>
                  </a:cubicBezTo>
                  <a:cubicBezTo>
                    <a:pt x="1160" y="605"/>
                    <a:pt x="978" y="333"/>
                    <a:pt x="867" y="51"/>
                  </a:cubicBezTo>
                  <a:lnTo>
                    <a:pt x="8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2006048" y="106616"/>
              <a:ext cx="418153" cy="487007"/>
            </a:xfrm>
            <a:custGeom>
              <a:rect b="b" l="l" r="r" t="t"/>
              <a:pathLst>
                <a:path extrusionOk="0" h="7363" w="6322">
                  <a:moveTo>
                    <a:pt x="1178" y="1"/>
                  </a:moveTo>
                  <a:cubicBezTo>
                    <a:pt x="1022" y="1"/>
                    <a:pt x="829" y="95"/>
                    <a:pt x="737" y="215"/>
                  </a:cubicBezTo>
                  <a:cubicBezTo>
                    <a:pt x="676" y="104"/>
                    <a:pt x="535" y="33"/>
                    <a:pt x="404" y="13"/>
                  </a:cubicBezTo>
                  <a:cubicBezTo>
                    <a:pt x="381" y="10"/>
                    <a:pt x="358" y="9"/>
                    <a:pt x="335" y="9"/>
                  </a:cubicBezTo>
                  <a:cubicBezTo>
                    <a:pt x="220" y="9"/>
                    <a:pt x="110" y="45"/>
                    <a:pt x="1" y="54"/>
                  </a:cubicBezTo>
                  <a:cubicBezTo>
                    <a:pt x="979" y="2070"/>
                    <a:pt x="2017" y="3824"/>
                    <a:pt x="3328" y="5830"/>
                  </a:cubicBezTo>
                  <a:cubicBezTo>
                    <a:pt x="3328" y="5830"/>
                    <a:pt x="3781" y="6314"/>
                    <a:pt x="4265" y="7211"/>
                  </a:cubicBezTo>
                  <a:lnTo>
                    <a:pt x="4568" y="6989"/>
                  </a:lnTo>
                  <a:lnTo>
                    <a:pt x="6322" y="7363"/>
                  </a:lnTo>
                  <a:cubicBezTo>
                    <a:pt x="6312" y="7040"/>
                    <a:pt x="6029" y="6364"/>
                    <a:pt x="6029" y="6364"/>
                  </a:cubicBezTo>
                  <a:cubicBezTo>
                    <a:pt x="5253" y="4751"/>
                    <a:pt x="3176" y="1092"/>
                    <a:pt x="3176" y="1092"/>
                  </a:cubicBezTo>
                  <a:cubicBezTo>
                    <a:pt x="3050" y="988"/>
                    <a:pt x="2874" y="927"/>
                    <a:pt x="2713" y="927"/>
                  </a:cubicBezTo>
                  <a:cubicBezTo>
                    <a:pt x="2656" y="927"/>
                    <a:pt x="2601" y="935"/>
                    <a:pt x="2551" y="951"/>
                  </a:cubicBezTo>
                  <a:cubicBezTo>
                    <a:pt x="2289" y="669"/>
                    <a:pt x="1997" y="416"/>
                    <a:pt x="1684" y="215"/>
                  </a:cubicBezTo>
                  <a:cubicBezTo>
                    <a:pt x="1543" y="114"/>
                    <a:pt x="1382" y="33"/>
                    <a:pt x="1221" y="3"/>
                  </a:cubicBezTo>
                  <a:cubicBezTo>
                    <a:pt x="1207" y="1"/>
                    <a:pt x="1192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2000757" y="103905"/>
              <a:ext cx="428802" cy="494415"/>
            </a:xfrm>
            <a:custGeom>
              <a:rect b="b" l="l" r="r" t="t"/>
              <a:pathLst>
                <a:path extrusionOk="0" h="7475" w="6483">
                  <a:moveTo>
                    <a:pt x="1261" y="102"/>
                  </a:moveTo>
                  <a:cubicBezTo>
                    <a:pt x="1274" y="102"/>
                    <a:pt x="1288" y="103"/>
                    <a:pt x="1301" y="105"/>
                  </a:cubicBezTo>
                  <a:cubicBezTo>
                    <a:pt x="1462" y="135"/>
                    <a:pt x="1603" y="226"/>
                    <a:pt x="1744" y="306"/>
                  </a:cubicBezTo>
                  <a:cubicBezTo>
                    <a:pt x="2057" y="528"/>
                    <a:pt x="2349" y="760"/>
                    <a:pt x="2601" y="1042"/>
                  </a:cubicBezTo>
                  <a:cubicBezTo>
                    <a:pt x="2608" y="1049"/>
                    <a:pt x="2620" y="1056"/>
                    <a:pt x="2638" y="1056"/>
                  </a:cubicBezTo>
                  <a:cubicBezTo>
                    <a:pt x="2645" y="1056"/>
                    <a:pt x="2653" y="1055"/>
                    <a:pt x="2662" y="1052"/>
                  </a:cubicBezTo>
                  <a:cubicBezTo>
                    <a:pt x="2708" y="1035"/>
                    <a:pt x="2761" y="1027"/>
                    <a:pt x="2817" y="1027"/>
                  </a:cubicBezTo>
                  <a:cubicBezTo>
                    <a:pt x="2955" y="1027"/>
                    <a:pt x="3108" y="1077"/>
                    <a:pt x="3216" y="1163"/>
                  </a:cubicBezTo>
                  <a:cubicBezTo>
                    <a:pt x="3327" y="1385"/>
                    <a:pt x="5303" y="4873"/>
                    <a:pt x="6059" y="6426"/>
                  </a:cubicBezTo>
                  <a:cubicBezTo>
                    <a:pt x="6059" y="6426"/>
                    <a:pt x="6291" y="6990"/>
                    <a:pt x="6341" y="7313"/>
                  </a:cubicBezTo>
                  <a:lnTo>
                    <a:pt x="4668" y="6960"/>
                  </a:lnTo>
                  <a:lnTo>
                    <a:pt x="4648" y="6960"/>
                  </a:lnTo>
                  <a:cubicBezTo>
                    <a:pt x="4638" y="6960"/>
                    <a:pt x="4627" y="6980"/>
                    <a:pt x="4617" y="7000"/>
                  </a:cubicBezTo>
                  <a:lnTo>
                    <a:pt x="4375" y="7182"/>
                  </a:lnTo>
                  <a:cubicBezTo>
                    <a:pt x="3892" y="6325"/>
                    <a:pt x="3468" y="5851"/>
                    <a:pt x="3458" y="5841"/>
                  </a:cubicBezTo>
                  <a:cubicBezTo>
                    <a:pt x="2006" y="3623"/>
                    <a:pt x="1049" y="1970"/>
                    <a:pt x="161" y="145"/>
                  </a:cubicBezTo>
                  <a:lnTo>
                    <a:pt x="192" y="145"/>
                  </a:lnTo>
                  <a:cubicBezTo>
                    <a:pt x="263" y="131"/>
                    <a:pt x="329" y="116"/>
                    <a:pt x="390" y="116"/>
                  </a:cubicBezTo>
                  <a:cubicBezTo>
                    <a:pt x="416" y="116"/>
                    <a:pt x="440" y="119"/>
                    <a:pt x="464" y="125"/>
                  </a:cubicBezTo>
                  <a:cubicBezTo>
                    <a:pt x="605" y="145"/>
                    <a:pt x="716" y="205"/>
                    <a:pt x="766" y="296"/>
                  </a:cubicBezTo>
                  <a:cubicBezTo>
                    <a:pt x="786" y="306"/>
                    <a:pt x="797" y="326"/>
                    <a:pt x="817" y="326"/>
                  </a:cubicBezTo>
                  <a:cubicBezTo>
                    <a:pt x="837" y="326"/>
                    <a:pt x="857" y="306"/>
                    <a:pt x="867" y="296"/>
                  </a:cubicBezTo>
                  <a:cubicBezTo>
                    <a:pt x="959" y="195"/>
                    <a:pt x="1119" y="102"/>
                    <a:pt x="1261" y="102"/>
                  </a:cubicBezTo>
                  <a:close/>
                  <a:moveTo>
                    <a:pt x="397" y="0"/>
                  </a:moveTo>
                  <a:cubicBezTo>
                    <a:pt x="313" y="0"/>
                    <a:pt x="237" y="11"/>
                    <a:pt x="161" y="34"/>
                  </a:cubicBezTo>
                  <a:cubicBezTo>
                    <a:pt x="131" y="34"/>
                    <a:pt x="101" y="44"/>
                    <a:pt x="61" y="44"/>
                  </a:cubicBezTo>
                  <a:cubicBezTo>
                    <a:pt x="40" y="54"/>
                    <a:pt x="30" y="64"/>
                    <a:pt x="10" y="84"/>
                  </a:cubicBezTo>
                  <a:cubicBezTo>
                    <a:pt x="0" y="95"/>
                    <a:pt x="0" y="115"/>
                    <a:pt x="10" y="135"/>
                  </a:cubicBezTo>
                  <a:cubicBezTo>
                    <a:pt x="918" y="1980"/>
                    <a:pt x="1875" y="3663"/>
                    <a:pt x="3357" y="5911"/>
                  </a:cubicBezTo>
                  <a:cubicBezTo>
                    <a:pt x="3367" y="5911"/>
                    <a:pt x="3821" y="6405"/>
                    <a:pt x="4295" y="7293"/>
                  </a:cubicBezTo>
                  <a:cubicBezTo>
                    <a:pt x="4295" y="7303"/>
                    <a:pt x="4325" y="7313"/>
                    <a:pt x="4335" y="7313"/>
                  </a:cubicBezTo>
                  <a:cubicBezTo>
                    <a:pt x="4345" y="7313"/>
                    <a:pt x="4375" y="7313"/>
                    <a:pt x="4386" y="7303"/>
                  </a:cubicBezTo>
                  <a:lnTo>
                    <a:pt x="4668" y="7101"/>
                  </a:lnTo>
                  <a:lnTo>
                    <a:pt x="6392" y="7464"/>
                  </a:lnTo>
                  <a:lnTo>
                    <a:pt x="6402" y="7464"/>
                  </a:lnTo>
                  <a:cubicBezTo>
                    <a:pt x="6432" y="7464"/>
                    <a:pt x="6442" y="7464"/>
                    <a:pt x="6452" y="7474"/>
                  </a:cubicBezTo>
                  <a:cubicBezTo>
                    <a:pt x="6462" y="7464"/>
                    <a:pt x="6482" y="7454"/>
                    <a:pt x="6482" y="7424"/>
                  </a:cubicBezTo>
                  <a:cubicBezTo>
                    <a:pt x="6462" y="7101"/>
                    <a:pt x="6190" y="6436"/>
                    <a:pt x="6180" y="6405"/>
                  </a:cubicBezTo>
                  <a:cubicBezTo>
                    <a:pt x="5404" y="4823"/>
                    <a:pt x="3337" y="1163"/>
                    <a:pt x="3317" y="1123"/>
                  </a:cubicBezTo>
                  <a:lnTo>
                    <a:pt x="3307" y="1113"/>
                  </a:lnTo>
                  <a:cubicBezTo>
                    <a:pt x="3167" y="997"/>
                    <a:pt x="2981" y="934"/>
                    <a:pt x="2810" y="934"/>
                  </a:cubicBezTo>
                  <a:cubicBezTo>
                    <a:pt x="2759" y="934"/>
                    <a:pt x="2708" y="940"/>
                    <a:pt x="2662" y="951"/>
                  </a:cubicBezTo>
                  <a:cubicBezTo>
                    <a:pt x="2389" y="669"/>
                    <a:pt x="2117" y="437"/>
                    <a:pt x="1805" y="236"/>
                  </a:cubicBezTo>
                  <a:cubicBezTo>
                    <a:pt x="1653" y="135"/>
                    <a:pt x="1482" y="34"/>
                    <a:pt x="1311" y="4"/>
                  </a:cubicBezTo>
                  <a:cubicBezTo>
                    <a:pt x="1293" y="2"/>
                    <a:pt x="1275" y="1"/>
                    <a:pt x="1257" y="1"/>
                  </a:cubicBezTo>
                  <a:cubicBezTo>
                    <a:pt x="1100" y="1"/>
                    <a:pt x="934" y="77"/>
                    <a:pt x="817" y="185"/>
                  </a:cubicBezTo>
                  <a:cubicBezTo>
                    <a:pt x="746" y="84"/>
                    <a:pt x="615" y="34"/>
                    <a:pt x="484" y="4"/>
                  </a:cubicBezTo>
                  <a:cubicBezTo>
                    <a:pt x="454" y="1"/>
                    <a:pt x="425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2288145" y="568885"/>
              <a:ext cx="505461" cy="1711106"/>
            </a:xfrm>
            <a:custGeom>
              <a:rect b="b" l="l" r="r" t="t"/>
              <a:pathLst>
                <a:path extrusionOk="0" h="25870" w="7642">
                  <a:moveTo>
                    <a:pt x="303" y="0"/>
                  </a:moveTo>
                  <a:cubicBezTo>
                    <a:pt x="121" y="51"/>
                    <a:pt x="0" y="222"/>
                    <a:pt x="0" y="222"/>
                  </a:cubicBezTo>
                  <a:cubicBezTo>
                    <a:pt x="2621" y="8620"/>
                    <a:pt x="4718" y="17471"/>
                    <a:pt x="7339" y="25869"/>
                  </a:cubicBezTo>
                  <a:cubicBezTo>
                    <a:pt x="7339" y="25869"/>
                    <a:pt x="7360" y="25708"/>
                    <a:pt x="7642" y="25617"/>
                  </a:cubicBezTo>
                  <a:cubicBezTo>
                    <a:pt x="2924" y="9023"/>
                    <a:pt x="303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2284110" y="564784"/>
              <a:ext cx="514192" cy="1719176"/>
            </a:xfrm>
            <a:custGeom>
              <a:rect b="b" l="l" r="r" t="t"/>
              <a:pathLst>
                <a:path extrusionOk="0" h="25992" w="7774">
                  <a:moveTo>
                    <a:pt x="313" y="133"/>
                  </a:moveTo>
                  <a:cubicBezTo>
                    <a:pt x="565" y="980"/>
                    <a:pt x="3176" y="9972"/>
                    <a:pt x="7612" y="25629"/>
                  </a:cubicBezTo>
                  <a:cubicBezTo>
                    <a:pt x="7511" y="25669"/>
                    <a:pt x="7441" y="25719"/>
                    <a:pt x="7400" y="25770"/>
                  </a:cubicBezTo>
                  <a:cubicBezTo>
                    <a:pt x="6110" y="21616"/>
                    <a:pt x="4930" y="17281"/>
                    <a:pt x="3781" y="13088"/>
                  </a:cubicBezTo>
                  <a:cubicBezTo>
                    <a:pt x="2622" y="8853"/>
                    <a:pt x="1442" y="4478"/>
                    <a:pt x="132" y="294"/>
                  </a:cubicBezTo>
                  <a:cubicBezTo>
                    <a:pt x="162" y="264"/>
                    <a:pt x="233" y="183"/>
                    <a:pt x="313" y="133"/>
                  </a:cubicBezTo>
                  <a:close/>
                  <a:moveTo>
                    <a:pt x="369" y="0"/>
                  </a:moveTo>
                  <a:cubicBezTo>
                    <a:pt x="364" y="0"/>
                    <a:pt x="359" y="1"/>
                    <a:pt x="354" y="2"/>
                  </a:cubicBezTo>
                  <a:cubicBezTo>
                    <a:pt x="142" y="73"/>
                    <a:pt x="11" y="244"/>
                    <a:pt x="11" y="254"/>
                  </a:cubicBezTo>
                  <a:cubicBezTo>
                    <a:pt x="1" y="274"/>
                    <a:pt x="1" y="294"/>
                    <a:pt x="1" y="304"/>
                  </a:cubicBezTo>
                  <a:cubicBezTo>
                    <a:pt x="1311" y="4508"/>
                    <a:pt x="2511" y="8894"/>
                    <a:pt x="3670" y="13128"/>
                  </a:cubicBezTo>
                  <a:cubicBezTo>
                    <a:pt x="4830" y="17372"/>
                    <a:pt x="6029" y="21757"/>
                    <a:pt x="7340" y="25951"/>
                  </a:cubicBezTo>
                  <a:cubicBezTo>
                    <a:pt x="7350" y="25982"/>
                    <a:pt x="7370" y="25992"/>
                    <a:pt x="7400" y="25992"/>
                  </a:cubicBezTo>
                  <a:cubicBezTo>
                    <a:pt x="7421" y="25992"/>
                    <a:pt x="7451" y="25971"/>
                    <a:pt x="7471" y="25931"/>
                  </a:cubicBezTo>
                  <a:cubicBezTo>
                    <a:pt x="7471" y="25931"/>
                    <a:pt x="7501" y="25790"/>
                    <a:pt x="7723" y="25729"/>
                  </a:cubicBezTo>
                  <a:cubicBezTo>
                    <a:pt x="7753" y="25709"/>
                    <a:pt x="7773" y="25689"/>
                    <a:pt x="7763" y="25649"/>
                  </a:cubicBezTo>
                  <a:cubicBezTo>
                    <a:pt x="3096" y="9247"/>
                    <a:pt x="454" y="133"/>
                    <a:pt x="434" y="42"/>
                  </a:cubicBezTo>
                  <a:cubicBezTo>
                    <a:pt x="417" y="25"/>
                    <a:pt x="399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2309442" y="569547"/>
              <a:ext cx="663542" cy="1698407"/>
            </a:xfrm>
            <a:custGeom>
              <a:rect b="b" l="l" r="r" t="t"/>
              <a:pathLst>
                <a:path extrusionOk="0" h="25678" w="10032">
                  <a:moveTo>
                    <a:pt x="1" y="1"/>
                  </a:moveTo>
                  <a:cubicBezTo>
                    <a:pt x="2622" y="8388"/>
                    <a:pt x="4709" y="17209"/>
                    <a:pt x="7330" y="25607"/>
                  </a:cubicBezTo>
                  <a:cubicBezTo>
                    <a:pt x="7431" y="25254"/>
                    <a:pt x="7723" y="24972"/>
                    <a:pt x="8076" y="24891"/>
                  </a:cubicBezTo>
                  <a:cubicBezTo>
                    <a:pt x="8192" y="24857"/>
                    <a:pt x="8312" y="24842"/>
                    <a:pt x="8433" y="24842"/>
                  </a:cubicBezTo>
                  <a:cubicBezTo>
                    <a:pt x="8671" y="24842"/>
                    <a:pt x="8914" y="24902"/>
                    <a:pt x="9134" y="25002"/>
                  </a:cubicBezTo>
                  <a:cubicBezTo>
                    <a:pt x="9457" y="25153"/>
                    <a:pt x="9749" y="25446"/>
                    <a:pt x="10032" y="25678"/>
                  </a:cubicBezTo>
                  <a:cubicBezTo>
                    <a:pt x="7411" y="17280"/>
                    <a:pt x="4689" y="8822"/>
                    <a:pt x="2067" y="4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15E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2302101" y="564189"/>
              <a:ext cx="674918" cy="1707799"/>
            </a:xfrm>
            <a:custGeom>
              <a:rect b="b" l="l" r="r" t="t"/>
              <a:pathLst>
                <a:path extrusionOk="0" h="25820" w="10204">
                  <a:moveTo>
                    <a:pt x="182" y="152"/>
                  </a:moveTo>
                  <a:lnTo>
                    <a:pt x="2118" y="576"/>
                  </a:lnTo>
                  <a:cubicBezTo>
                    <a:pt x="3429" y="4759"/>
                    <a:pt x="4779" y="9024"/>
                    <a:pt x="6090" y="13157"/>
                  </a:cubicBezTo>
                  <a:cubicBezTo>
                    <a:pt x="7380" y="17230"/>
                    <a:pt x="8711" y="21444"/>
                    <a:pt x="10002" y="25577"/>
                  </a:cubicBezTo>
                  <a:cubicBezTo>
                    <a:pt x="9770" y="25355"/>
                    <a:pt x="9528" y="25154"/>
                    <a:pt x="9256" y="25033"/>
                  </a:cubicBezTo>
                  <a:cubicBezTo>
                    <a:pt x="9004" y="24922"/>
                    <a:pt x="8751" y="24872"/>
                    <a:pt x="8510" y="24872"/>
                  </a:cubicBezTo>
                  <a:cubicBezTo>
                    <a:pt x="8389" y="24872"/>
                    <a:pt x="8278" y="24882"/>
                    <a:pt x="8147" y="24902"/>
                  </a:cubicBezTo>
                  <a:cubicBezTo>
                    <a:pt x="7834" y="24982"/>
                    <a:pt x="7572" y="25204"/>
                    <a:pt x="7431" y="25486"/>
                  </a:cubicBezTo>
                  <a:cubicBezTo>
                    <a:pt x="6130" y="21353"/>
                    <a:pt x="4961" y="17028"/>
                    <a:pt x="3812" y="12855"/>
                  </a:cubicBezTo>
                  <a:cubicBezTo>
                    <a:pt x="2662" y="8661"/>
                    <a:pt x="1483" y="4326"/>
                    <a:pt x="182" y="152"/>
                  </a:cubicBezTo>
                  <a:close/>
                  <a:moveTo>
                    <a:pt x="92" y="1"/>
                  </a:moveTo>
                  <a:cubicBezTo>
                    <a:pt x="71" y="1"/>
                    <a:pt x="41" y="21"/>
                    <a:pt x="31" y="31"/>
                  </a:cubicBezTo>
                  <a:cubicBezTo>
                    <a:pt x="21" y="41"/>
                    <a:pt x="1" y="61"/>
                    <a:pt x="21" y="92"/>
                  </a:cubicBezTo>
                  <a:cubicBezTo>
                    <a:pt x="1332" y="4285"/>
                    <a:pt x="2531" y="8661"/>
                    <a:pt x="3691" y="12895"/>
                  </a:cubicBezTo>
                  <a:cubicBezTo>
                    <a:pt x="4850" y="17129"/>
                    <a:pt x="6040" y="21504"/>
                    <a:pt x="7350" y="25698"/>
                  </a:cubicBezTo>
                  <a:cubicBezTo>
                    <a:pt x="7370" y="25738"/>
                    <a:pt x="7390" y="25749"/>
                    <a:pt x="7421" y="25749"/>
                  </a:cubicBezTo>
                  <a:cubicBezTo>
                    <a:pt x="7441" y="25749"/>
                    <a:pt x="7471" y="25718"/>
                    <a:pt x="7481" y="25698"/>
                  </a:cubicBezTo>
                  <a:cubicBezTo>
                    <a:pt x="7572" y="25386"/>
                    <a:pt x="7844" y="25113"/>
                    <a:pt x="8187" y="25033"/>
                  </a:cubicBezTo>
                  <a:cubicBezTo>
                    <a:pt x="8289" y="25006"/>
                    <a:pt x="8398" y="24992"/>
                    <a:pt x="8512" y="24992"/>
                  </a:cubicBezTo>
                  <a:cubicBezTo>
                    <a:pt x="8734" y="24992"/>
                    <a:pt x="8972" y="25044"/>
                    <a:pt x="9205" y="25144"/>
                  </a:cubicBezTo>
                  <a:cubicBezTo>
                    <a:pt x="9487" y="25265"/>
                    <a:pt x="9719" y="25486"/>
                    <a:pt x="9951" y="25688"/>
                  </a:cubicBezTo>
                  <a:cubicBezTo>
                    <a:pt x="10002" y="25718"/>
                    <a:pt x="10052" y="25769"/>
                    <a:pt x="10102" y="25809"/>
                  </a:cubicBezTo>
                  <a:cubicBezTo>
                    <a:pt x="10112" y="25819"/>
                    <a:pt x="10123" y="25819"/>
                    <a:pt x="10143" y="25819"/>
                  </a:cubicBezTo>
                  <a:cubicBezTo>
                    <a:pt x="10153" y="25819"/>
                    <a:pt x="10163" y="25819"/>
                    <a:pt x="10163" y="25809"/>
                  </a:cubicBezTo>
                  <a:cubicBezTo>
                    <a:pt x="10193" y="25789"/>
                    <a:pt x="10203" y="25759"/>
                    <a:pt x="10193" y="25738"/>
                  </a:cubicBezTo>
                  <a:cubicBezTo>
                    <a:pt x="8872" y="21535"/>
                    <a:pt x="7511" y="17260"/>
                    <a:pt x="6211" y="13107"/>
                  </a:cubicBezTo>
                  <a:cubicBezTo>
                    <a:pt x="4890" y="8963"/>
                    <a:pt x="3529" y="4679"/>
                    <a:pt x="2219" y="485"/>
                  </a:cubicBezTo>
                  <a:cubicBezTo>
                    <a:pt x="2209" y="465"/>
                    <a:pt x="2199" y="445"/>
                    <a:pt x="2178" y="4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2345490" y="692241"/>
              <a:ext cx="140751" cy="35386"/>
            </a:xfrm>
            <a:custGeom>
              <a:rect b="b" l="l" r="r" t="t"/>
              <a:pathLst>
                <a:path extrusionOk="0" h="535" w="2128">
                  <a:moveTo>
                    <a:pt x="20" y="1"/>
                  </a:moveTo>
                  <a:lnTo>
                    <a:pt x="0" y="101"/>
                  </a:lnTo>
                  <a:lnTo>
                    <a:pt x="2107" y="535"/>
                  </a:lnTo>
                  <a:lnTo>
                    <a:pt x="2127" y="434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2380148" y="807593"/>
              <a:ext cx="141413" cy="32741"/>
            </a:xfrm>
            <a:custGeom>
              <a:rect b="b" l="l" r="r" t="t"/>
              <a:pathLst>
                <a:path extrusionOk="0" h="495" w="2138">
                  <a:moveTo>
                    <a:pt x="21" y="1"/>
                  </a:moveTo>
                  <a:lnTo>
                    <a:pt x="0" y="91"/>
                  </a:lnTo>
                  <a:lnTo>
                    <a:pt x="2117" y="495"/>
                  </a:lnTo>
                  <a:lnTo>
                    <a:pt x="2138" y="414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2413484" y="920961"/>
              <a:ext cx="144786" cy="35386"/>
            </a:xfrm>
            <a:custGeom>
              <a:rect b="b" l="l" r="r" t="t"/>
              <a:pathLst>
                <a:path extrusionOk="0" h="535" w="2189">
                  <a:moveTo>
                    <a:pt x="11" y="0"/>
                  </a:moveTo>
                  <a:lnTo>
                    <a:pt x="0" y="91"/>
                  </a:lnTo>
                  <a:lnTo>
                    <a:pt x="2168" y="535"/>
                  </a:lnTo>
                  <a:lnTo>
                    <a:pt x="2188" y="45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2442124" y="1031617"/>
              <a:ext cx="150805" cy="34791"/>
            </a:xfrm>
            <a:custGeom>
              <a:rect b="b" l="l" r="r" t="t"/>
              <a:pathLst>
                <a:path extrusionOk="0" h="526" w="2280">
                  <a:moveTo>
                    <a:pt x="21" y="1"/>
                  </a:moveTo>
                  <a:lnTo>
                    <a:pt x="1" y="102"/>
                  </a:lnTo>
                  <a:lnTo>
                    <a:pt x="2259" y="525"/>
                  </a:lnTo>
                  <a:lnTo>
                    <a:pt x="2279" y="424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2474137" y="1136320"/>
              <a:ext cx="151466" cy="34725"/>
            </a:xfrm>
            <a:custGeom>
              <a:rect b="b" l="l" r="r" t="t"/>
              <a:pathLst>
                <a:path extrusionOk="0" h="525" w="2290">
                  <a:moveTo>
                    <a:pt x="11" y="1"/>
                  </a:moveTo>
                  <a:lnTo>
                    <a:pt x="1" y="91"/>
                  </a:lnTo>
                  <a:lnTo>
                    <a:pt x="2279" y="525"/>
                  </a:lnTo>
                  <a:lnTo>
                    <a:pt x="2289" y="43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2502181" y="1239701"/>
              <a:ext cx="154773" cy="32079"/>
            </a:xfrm>
            <a:custGeom>
              <a:rect b="b" l="l" r="r" t="t"/>
              <a:pathLst>
                <a:path extrusionOk="0" h="485" w="2340">
                  <a:moveTo>
                    <a:pt x="20" y="0"/>
                  </a:moveTo>
                  <a:lnTo>
                    <a:pt x="0" y="91"/>
                  </a:lnTo>
                  <a:lnTo>
                    <a:pt x="2329" y="484"/>
                  </a:lnTo>
                  <a:lnTo>
                    <a:pt x="2339" y="39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2528175" y="1331705"/>
              <a:ext cx="158742" cy="32079"/>
            </a:xfrm>
            <a:custGeom>
              <a:rect b="b" l="l" r="r" t="t"/>
              <a:pathLst>
                <a:path extrusionOk="0" h="485" w="2400">
                  <a:moveTo>
                    <a:pt x="11" y="1"/>
                  </a:moveTo>
                  <a:lnTo>
                    <a:pt x="0" y="91"/>
                  </a:lnTo>
                  <a:lnTo>
                    <a:pt x="2390" y="484"/>
                  </a:lnTo>
                  <a:lnTo>
                    <a:pt x="2400" y="39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2554169" y="1421724"/>
              <a:ext cx="161454" cy="31418"/>
            </a:xfrm>
            <a:custGeom>
              <a:rect b="b" l="l" r="r" t="t"/>
              <a:pathLst>
                <a:path extrusionOk="0" h="475" w="2441">
                  <a:moveTo>
                    <a:pt x="11" y="0"/>
                  </a:moveTo>
                  <a:lnTo>
                    <a:pt x="1" y="91"/>
                  </a:lnTo>
                  <a:lnTo>
                    <a:pt x="2430" y="474"/>
                  </a:lnTo>
                  <a:lnTo>
                    <a:pt x="2440" y="39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2579501" y="1511744"/>
              <a:ext cx="162777" cy="27383"/>
            </a:xfrm>
            <a:custGeom>
              <a:rect b="b" l="l" r="r" t="t"/>
              <a:pathLst>
                <a:path extrusionOk="0" h="414" w="2461">
                  <a:moveTo>
                    <a:pt x="11" y="0"/>
                  </a:moveTo>
                  <a:lnTo>
                    <a:pt x="1" y="91"/>
                  </a:lnTo>
                  <a:lnTo>
                    <a:pt x="2450" y="414"/>
                  </a:lnTo>
                  <a:lnTo>
                    <a:pt x="2461" y="3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2600865" y="1594422"/>
              <a:ext cx="167407" cy="24737"/>
            </a:xfrm>
            <a:custGeom>
              <a:rect b="b" l="l" r="r" t="t"/>
              <a:pathLst>
                <a:path extrusionOk="0" h="374" w="2531">
                  <a:moveTo>
                    <a:pt x="10" y="1"/>
                  </a:moveTo>
                  <a:lnTo>
                    <a:pt x="0" y="101"/>
                  </a:lnTo>
                  <a:lnTo>
                    <a:pt x="2521" y="374"/>
                  </a:lnTo>
                  <a:lnTo>
                    <a:pt x="2531" y="27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2622163" y="1674454"/>
              <a:ext cx="170780" cy="22025"/>
            </a:xfrm>
            <a:custGeom>
              <a:rect b="b" l="l" r="r" t="t"/>
              <a:pathLst>
                <a:path extrusionOk="0" h="333" w="2582">
                  <a:moveTo>
                    <a:pt x="11" y="0"/>
                  </a:moveTo>
                  <a:lnTo>
                    <a:pt x="1" y="101"/>
                  </a:lnTo>
                  <a:lnTo>
                    <a:pt x="2572" y="333"/>
                  </a:lnTo>
                  <a:lnTo>
                    <a:pt x="2582" y="2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2648223" y="1749790"/>
              <a:ext cx="166745" cy="20041"/>
            </a:xfrm>
            <a:custGeom>
              <a:rect b="b" l="l" r="r" t="t"/>
              <a:pathLst>
                <a:path extrusionOk="0" h="303" w="2521">
                  <a:moveTo>
                    <a:pt x="10" y="0"/>
                  </a:moveTo>
                  <a:lnTo>
                    <a:pt x="0" y="91"/>
                  </a:lnTo>
                  <a:lnTo>
                    <a:pt x="2510" y="303"/>
                  </a:lnTo>
                  <a:lnTo>
                    <a:pt x="2520" y="2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2667536" y="1820496"/>
              <a:ext cx="169457" cy="19380"/>
            </a:xfrm>
            <a:custGeom>
              <a:rect b="b" l="l" r="r" t="t"/>
              <a:pathLst>
                <a:path extrusionOk="0" h="293" w="2562">
                  <a:moveTo>
                    <a:pt x="11" y="0"/>
                  </a:moveTo>
                  <a:lnTo>
                    <a:pt x="0" y="101"/>
                  </a:lnTo>
                  <a:lnTo>
                    <a:pt x="2561" y="292"/>
                  </a:lnTo>
                  <a:lnTo>
                    <a:pt x="2561" y="19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2686850" y="1888491"/>
              <a:ext cx="170119" cy="16734"/>
            </a:xfrm>
            <a:custGeom>
              <a:rect b="b" l="l" r="r" t="t"/>
              <a:pathLst>
                <a:path extrusionOk="0" h="253" w="2572">
                  <a:moveTo>
                    <a:pt x="11" y="0"/>
                  </a:moveTo>
                  <a:lnTo>
                    <a:pt x="1" y="101"/>
                  </a:lnTo>
                  <a:lnTo>
                    <a:pt x="2572" y="252"/>
                  </a:lnTo>
                  <a:lnTo>
                    <a:pt x="2572" y="15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2702195" y="1957147"/>
              <a:ext cx="175476" cy="13427"/>
            </a:xfrm>
            <a:custGeom>
              <a:rect b="b" l="l" r="r" t="t"/>
              <a:pathLst>
                <a:path extrusionOk="0" h="203" w="2653">
                  <a:moveTo>
                    <a:pt x="1" y="1"/>
                  </a:moveTo>
                  <a:lnTo>
                    <a:pt x="1" y="81"/>
                  </a:lnTo>
                  <a:lnTo>
                    <a:pt x="2652" y="202"/>
                  </a:lnTo>
                  <a:lnTo>
                    <a:pt x="2652" y="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2719524" y="2016542"/>
              <a:ext cx="176799" cy="12699"/>
            </a:xfrm>
            <a:custGeom>
              <a:rect b="b" l="l" r="r" t="t"/>
              <a:pathLst>
                <a:path extrusionOk="0" h="192" w="2673">
                  <a:moveTo>
                    <a:pt x="11" y="0"/>
                  </a:moveTo>
                  <a:lnTo>
                    <a:pt x="1" y="101"/>
                  </a:lnTo>
                  <a:lnTo>
                    <a:pt x="2672" y="192"/>
                  </a:lnTo>
                  <a:lnTo>
                    <a:pt x="2672" y="9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2736854" y="2073160"/>
              <a:ext cx="178122" cy="12104"/>
            </a:xfrm>
            <a:custGeom>
              <a:rect b="b" l="l" r="r" t="t"/>
              <a:pathLst>
                <a:path extrusionOk="0" h="183" w="2693">
                  <a:moveTo>
                    <a:pt x="1" y="1"/>
                  </a:moveTo>
                  <a:lnTo>
                    <a:pt x="1" y="102"/>
                  </a:lnTo>
                  <a:lnTo>
                    <a:pt x="2683" y="182"/>
                  </a:lnTo>
                  <a:lnTo>
                    <a:pt x="2693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2756233" y="2130506"/>
              <a:ext cx="175410" cy="10120"/>
            </a:xfrm>
            <a:custGeom>
              <a:rect b="b" l="l" r="r" t="t"/>
              <a:pathLst>
                <a:path extrusionOk="0" h="153" w="2652">
                  <a:moveTo>
                    <a:pt x="0" y="1"/>
                  </a:moveTo>
                  <a:lnTo>
                    <a:pt x="0" y="102"/>
                  </a:lnTo>
                  <a:lnTo>
                    <a:pt x="2642" y="152"/>
                  </a:lnTo>
                  <a:lnTo>
                    <a:pt x="2652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2768866" y="2181898"/>
              <a:ext cx="177460" cy="8069"/>
            </a:xfrm>
            <a:custGeom>
              <a:rect b="b" l="l" r="r" t="t"/>
              <a:pathLst>
                <a:path extrusionOk="0" h="122" w="2683">
                  <a:moveTo>
                    <a:pt x="1" y="0"/>
                  </a:moveTo>
                  <a:lnTo>
                    <a:pt x="1" y="101"/>
                  </a:lnTo>
                  <a:lnTo>
                    <a:pt x="2682" y="121"/>
                  </a:lnTo>
                  <a:lnTo>
                    <a:pt x="2682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2201564" y="244126"/>
              <a:ext cx="176005" cy="279055"/>
            </a:xfrm>
            <a:custGeom>
              <a:rect b="b" l="l" r="r" t="t"/>
              <a:pathLst>
                <a:path extrusionOk="0" h="4219" w="2661">
                  <a:moveTo>
                    <a:pt x="111" y="1"/>
                  </a:moveTo>
                  <a:cubicBezTo>
                    <a:pt x="1" y="1"/>
                    <a:pt x="40" y="205"/>
                    <a:pt x="89" y="293"/>
                  </a:cubicBezTo>
                  <a:cubicBezTo>
                    <a:pt x="483" y="1029"/>
                    <a:pt x="835" y="1684"/>
                    <a:pt x="1299" y="2471"/>
                  </a:cubicBezTo>
                  <a:cubicBezTo>
                    <a:pt x="1652" y="3076"/>
                    <a:pt x="1944" y="3630"/>
                    <a:pt x="2267" y="4054"/>
                  </a:cubicBezTo>
                  <a:cubicBezTo>
                    <a:pt x="2341" y="4136"/>
                    <a:pt x="2449" y="4218"/>
                    <a:pt x="2552" y="4218"/>
                  </a:cubicBezTo>
                  <a:cubicBezTo>
                    <a:pt x="2575" y="4218"/>
                    <a:pt x="2598" y="4214"/>
                    <a:pt x="2620" y="4205"/>
                  </a:cubicBezTo>
                  <a:cubicBezTo>
                    <a:pt x="2660" y="4084"/>
                    <a:pt x="2620" y="3963"/>
                    <a:pt x="2559" y="3852"/>
                  </a:cubicBezTo>
                  <a:cubicBezTo>
                    <a:pt x="2096" y="3066"/>
                    <a:pt x="1854" y="2551"/>
                    <a:pt x="1450" y="1846"/>
                  </a:cubicBezTo>
                  <a:cubicBezTo>
                    <a:pt x="1249" y="1483"/>
                    <a:pt x="936" y="908"/>
                    <a:pt x="735" y="545"/>
                  </a:cubicBezTo>
                  <a:cubicBezTo>
                    <a:pt x="624" y="334"/>
                    <a:pt x="493" y="51"/>
                    <a:pt x="120" y="1"/>
                  </a:cubicBezTo>
                  <a:cubicBezTo>
                    <a:pt x="117" y="1"/>
                    <a:pt x="11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2198125" y="240158"/>
              <a:ext cx="186720" cy="287455"/>
            </a:xfrm>
            <a:custGeom>
              <a:rect b="b" l="l" r="r" t="t"/>
              <a:pathLst>
                <a:path extrusionOk="0" h="4346" w="2823">
                  <a:moveTo>
                    <a:pt x="151" y="131"/>
                  </a:moveTo>
                  <a:lnTo>
                    <a:pt x="151" y="131"/>
                  </a:lnTo>
                  <a:cubicBezTo>
                    <a:pt x="484" y="182"/>
                    <a:pt x="595" y="383"/>
                    <a:pt x="696" y="605"/>
                  </a:cubicBezTo>
                  <a:lnTo>
                    <a:pt x="736" y="666"/>
                  </a:lnTo>
                  <a:cubicBezTo>
                    <a:pt x="877" y="898"/>
                    <a:pt x="1049" y="1220"/>
                    <a:pt x="1210" y="1513"/>
                  </a:cubicBezTo>
                  <a:cubicBezTo>
                    <a:pt x="1311" y="1674"/>
                    <a:pt x="1391" y="1825"/>
                    <a:pt x="1462" y="1956"/>
                  </a:cubicBezTo>
                  <a:cubicBezTo>
                    <a:pt x="1633" y="2228"/>
                    <a:pt x="1764" y="2490"/>
                    <a:pt x="1896" y="2732"/>
                  </a:cubicBezTo>
                  <a:cubicBezTo>
                    <a:pt x="2097" y="3116"/>
                    <a:pt x="2299" y="3489"/>
                    <a:pt x="2571" y="3962"/>
                  </a:cubicBezTo>
                  <a:cubicBezTo>
                    <a:pt x="2601" y="4003"/>
                    <a:pt x="2662" y="4124"/>
                    <a:pt x="2642" y="4224"/>
                  </a:cubicBezTo>
                  <a:cubicBezTo>
                    <a:pt x="2636" y="4225"/>
                    <a:pt x="2630" y="4225"/>
                    <a:pt x="2624" y="4225"/>
                  </a:cubicBezTo>
                  <a:cubicBezTo>
                    <a:pt x="2538" y="4225"/>
                    <a:pt x="2446" y="4159"/>
                    <a:pt x="2389" y="4083"/>
                  </a:cubicBezTo>
                  <a:cubicBezTo>
                    <a:pt x="2117" y="3761"/>
                    <a:pt x="1885" y="3327"/>
                    <a:pt x="1633" y="2884"/>
                  </a:cubicBezTo>
                  <a:cubicBezTo>
                    <a:pt x="1563" y="2763"/>
                    <a:pt x="1492" y="2632"/>
                    <a:pt x="1412" y="2511"/>
                  </a:cubicBezTo>
                  <a:cubicBezTo>
                    <a:pt x="938" y="1694"/>
                    <a:pt x="575" y="1039"/>
                    <a:pt x="202" y="333"/>
                  </a:cubicBezTo>
                  <a:cubicBezTo>
                    <a:pt x="172" y="252"/>
                    <a:pt x="141" y="142"/>
                    <a:pt x="151" y="131"/>
                  </a:cubicBezTo>
                  <a:close/>
                  <a:moveTo>
                    <a:pt x="182" y="0"/>
                  </a:moveTo>
                  <a:cubicBezTo>
                    <a:pt x="131" y="0"/>
                    <a:pt x="91" y="10"/>
                    <a:pt x="71" y="51"/>
                  </a:cubicBezTo>
                  <a:cubicBezTo>
                    <a:pt x="0" y="142"/>
                    <a:pt x="51" y="333"/>
                    <a:pt x="91" y="394"/>
                  </a:cubicBezTo>
                  <a:cubicBezTo>
                    <a:pt x="454" y="1099"/>
                    <a:pt x="827" y="1755"/>
                    <a:pt x="1301" y="2571"/>
                  </a:cubicBezTo>
                  <a:cubicBezTo>
                    <a:pt x="1371" y="2702"/>
                    <a:pt x="1442" y="2823"/>
                    <a:pt x="1512" y="2954"/>
                  </a:cubicBezTo>
                  <a:cubicBezTo>
                    <a:pt x="1785" y="3398"/>
                    <a:pt x="2016" y="3821"/>
                    <a:pt x="2289" y="4164"/>
                  </a:cubicBezTo>
                  <a:cubicBezTo>
                    <a:pt x="2359" y="4265"/>
                    <a:pt x="2490" y="4345"/>
                    <a:pt x="2621" y="4345"/>
                  </a:cubicBezTo>
                  <a:cubicBezTo>
                    <a:pt x="2652" y="4345"/>
                    <a:pt x="2692" y="4335"/>
                    <a:pt x="2722" y="4335"/>
                  </a:cubicBezTo>
                  <a:lnTo>
                    <a:pt x="2762" y="4295"/>
                  </a:lnTo>
                  <a:cubicBezTo>
                    <a:pt x="2823" y="4144"/>
                    <a:pt x="2752" y="3983"/>
                    <a:pt x="2702" y="3892"/>
                  </a:cubicBezTo>
                  <a:cubicBezTo>
                    <a:pt x="2420" y="3428"/>
                    <a:pt x="2218" y="3065"/>
                    <a:pt x="2016" y="2672"/>
                  </a:cubicBezTo>
                  <a:cubicBezTo>
                    <a:pt x="1885" y="2430"/>
                    <a:pt x="1754" y="2168"/>
                    <a:pt x="1593" y="1886"/>
                  </a:cubicBezTo>
                  <a:cubicBezTo>
                    <a:pt x="1512" y="1765"/>
                    <a:pt x="1432" y="1613"/>
                    <a:pt x="1341" y="1452"/>
                  </a:cubicBezTo>
                  <a:cubicBezTo>
                    <a:pt x="1180" y="1150"/>
                    <a:pt x="998" y="837"/>
                    <a:pt x="857" y="595"/>
                  </a:cubicBezTo>
                  <a:lnTo>
                    <a:pt x="827" y="535"/>
                  </a:lnTo>
                  <a:cubicBezTo>
                    <a:pt x="696" y="313"/>
                    <a:pt x="555" y="61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2089519" y="207483"/>
              <a:ext cx="189366" cy="293408"/>
            </a:xfrm>
            <a:custGeom>
              <a:rect b="b" l="l" r="r" t="t"/>
              <a:pathLst>
                <a:path extrusionOk="0" h="4436" w="2863">
                  <a:moveTo>
                    <a:pt x="102" y="0"/>
                  </a:moveTo>
                  <a:cubicBezTo>
                    <a:pt x="0" y="0"/>
                    <a:pt x="31" y="204"/>
                    <a:pt x="100" y="303"/>
                  </a:cubicBezTo>
                  <a:cubicBezTo>
                    <a:pt x="493" y="1039"/>
                    <a:pt x="866" y="1684"/>
                    <a:pt x="1340" y="2460"/>
                  </a:cubicBezTo>
                  <a:cubicBezTo>
                    <a:pt x="1703" y="3055"/>
                    <a:pt x="2116" y="3862"/>
                    <a:pt x="2459" y="4275"/>
                  </a:cubicBezTo>
                  <a:cubicBezTo>
                    <a:pt x="2534" y="4359"/>
                    <a:pt x="2645" y="4436"/>
                    <a:pt x="2761" y="4436"/>
                  </a:cubicBezTo>
                  <a:cubicBezTo>
                    <a:pt x="2785" y="4436"/>
                    <a:pt x="2808" y="4433"/>
                    <a:pt x="2832" y="4426"/>
                  </a:cubicBezTo>
                  <a:cubicBezTo>
                    <a:pt x="2862" y="4315"/>
                    <a:pt x="2832" y="4184"/>
                    <a:pt x="2761" y="4073"/>
                  </a:cubicBezTo>
                  <a:cubicBezTo>
                    <a:pt x="2287" y="3307"/>
                    <a:pt x="1884" y="2551"/>
                    <a:pt x="1471" y="1845"/>
                  </a:cubicBezTo>
                  <a:cubicBezTo>
                    <a:pt x="1249" y="1482"/>
                    <a:pt x="937" y="928"/>
                    <a:pt x="725" y="575"/>
                  </a:cubicBezTo>
                  <a:cubicBezTo>
                    <a:pt x="574" y="333"/>
                    <a:pt x="483" y="51"/>
                    <a:pt x="110" y="0"/>
                  </a:cubicBezTo>
                  <a:cubicBezTo>
                    <a:pt x="107" y="0"/>
                    <a:pt x="105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2086080" y="203449"/>
              <a:ext cx="198097" cy="300816"/>
            </a:xfrm>
            <a:custGeom>
              <a:rect b="b" l="l" r="r" t="t"/>
              <a:pathLst>
                <a:path extrusionOk="0" h="4548" w="2995">
                  <a:moveTo>
                    <a:pt x="152" y="132"/>
                  </a:moveTo>
                  <a:cubicBezTo>
                    <a:pt x="434" y="162"/>
                    <a:pt x="535" y="344"/>
                    <a:pt x="636" y="545"/>
                  </a:cubicBezTo>
                  <a:cubicBezTo>
                    <a:pt x="656" y="586"/>
                    <a:pt x="676" y="616"/>
                    <a:pt x="706" y="656"/>
                  </a:cubicBezTo>
                  <a:cubicBezTo>
                    <a:pt x="837" y="898"/>
                    <a:pt x="1029" y="1211"/>
                    <a:pt x="1190" y="1503"/>
                  </a:cubicBezTo>
                  <a:cubicBezTo>
                    <a:pt x="1281" y="1664"/>
                    <a:pt x="1372" y="1816"/>
                    <a:pt x="1442" y="1947"/>
                  </a:cubicBezTo>
                  <a:cubicBezTo>
                    <a:pt x="1593" y="2178"/>
                    <a:pt x="1735" y="2420"/>
                    <a:pt x="1876" y="2672"/>
                  </a:cubicBezTo>
                  <a:cubicBezTo>
                    <a:pt x="2148" y="3156"/>
                    <a:pt x="2440" y="3660"/>
                    <a:pt x="2753" y="4165"/>
                  </a:cubicBezTo>
                  <a:cubicBezTo>
                    <a:pt x="2783" y="4215"/>
                    <a:pt x="2843" y="4326"/>
                    <a:pt x="2823" y="4427"/>
                  </a:cubicBezTo>
                  <a:cubicBezTo>
                    <a:pt x="2817" y="4427"/>
                    <a:pt x="2810" y="4428"/>
                    <a:pt x="2804" y="4428"/>
                  </a:cubicBezTo>
                  <a:cubicBezTo>
                    <a:pt x="2710" y="4428"/>
                    <a:pt x="2617" y="4361"/>
                    <a:pt x="2551" y="4285"/>
                  </a:cubicBezTo>
                  <a:cubicBezTo>
                    <a:pt x="2319" y="3993"/>
                    <a:pt x="2037" y="3509"/>
                    <a:pt x="1775" y="3035"/>
                  </a:cubicBezTo>
                  <a:cubicBezTo>
                    <a:pt x="1664" y="2854"/>
                    <a:pt x="1543" y="2662"/>
                    <a:pt x="1442" y="2481"/>
                  </a:cubicBezTo>
                  <a:cubicBezTo>
                    <a:pt x="958" y="1674"/>
                    <a:pt x="575" y="1019"/>
                    <a:pt x="202" y="334"/>
                  </a:cubicBezTo>
                  <a:cubicBezTo>
                    <a:pt x="162" y="253"/>
                    <a:pt x="152" y="142"/>
                    <a:pt x="152" y="132"/>
                  </a:cubicBezTo>
                  <a:close/>
                  <a:moveTo>
                    <a:pt x="172" y="1"/>
                  </a:moveTo>
                  <a:cubicBezTo>
                    <a:pt x="122" y="1"/>
                    <a:pt x="81" y="11"/>
                    <a:pt x="61" y="51"/>
                  </a:cubicBezTo>
                  <a:cubicBezTo>
                    <a:pt x="1" y="142"/>
                    <a:pt x="61" y="324"/>
                    <a:pt x="101" y="394"/>
                  </a:cubicBezTo>
                  <a:cubicBezTo>
                    <a:pt x="474" y="1100"/>
                    <a:pt x="857" y="1735"/>
                    <a:pt x="1341" y="2562"/>
                  </a:cubicBezTo>
                  <a:cubicBezTo>
                    <a:pt x="1462" y="2733"/>
                    <a:pt x="1563" y="2925"/>
                    <a:pt x="1674" y="3116"/>
                  </a:cubicBezTo>
                  <a:cubicBezTo>
                    <a:pt x="1936" y="3580"/>
                    <a:pt x="2218" y="4074"/>
                    <a:pt x="2470" y="4376"/>
                  </a:cubicBezTo>
                  <a:cubicBezTo>
                    <a:pt x="2541" y="4457"/>
                    <a:pt x="2652" y="4548"/>
                    <a:pt x="2793" y="4548"/>
                  </a:cubicBezTo>
                  <a:cubicBezTo>
                    <a:pt x="2833" y="4548"/>
                    <a:pt x="2874" y="4538"/>
                    <a:pt x="2904" y="4538"/>
                  </a:cubicBezTo>
                  <a:lnTo>
                    <a:pt x="2944" y="4497"/>
                  </a:lnTo>
                  <a:cubicBezTo>
                    <a:pt x="2995" y="4336"/>
                    <a:pt x="2914" y="4185"/>
                    <a:pt x="2864" y="4094"/>
                  </a:cubicBezTo>
                  <a:cubicBezTo>
                    <a:pt x="2551" y="3590"/>
                    <a:pt x="2259" y="3086"/>
                    <a:pt x="1987" y="2612"/>
                  </a:cubicBezTo>
                  <a:cubicBezTo>
                    <a:pt x="1835" y="2370"/>
                    <a:pt x="1694" y="2118"/>
                    <a:pt x="1553" y="1876"/>
                  </a:cubicBezTo>
                  <a:cubicBezTo>
                    <a:pt x="1483" y="1755"/>
                    <a:pt x="1392" y="1604"/>
                    <a:pt x="1301" y="1432"/>
                  </a:cubicBezTo>
                  <a:cubicBezTo>
                    <a:pt x="1140" y="1150"/>
                    <a:pt x="958" y="818"/>
                    <a:pt x="817" y="596"/>
                  </a:cubicBezTo>
                  <a:cubicBezTo>
                    <a:pt x="787" y="555"/>
                    <a:pt x="777" y="515"/>
                    <a:pt x="757" y="475"/>
                  </a:cubicBezTo>
                  <a:cubicBezTo>
                    <a:pt x="636" y="273"/>
                    <a:pt x="525" y="5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2270815" y="550630"/>
              <a:ext cx="186720" cy="48350"/>
            </a:xfrm>
            <a:custGeom>
              <a:rect b="b" l="l" r="r" t="t"/>
              <a:pathLst>
                <a:path extrusionOk="0" h="731" w="2823">
                  <a:moveTo>
                    <a:pt x="561" y="0"/>
                  </a:moveTo>
                  <a:cubicBezTo>
                    <a:pt x="520" y="0"/>
                    <a:pt x="432" y="12"/>
                    <a:pt x="262" y="75"/>
                  </a:cubicBezTo>
                  <a:cubicBezTo>
                    <a:pt x="0" y="176"/>
                    <a:pt x="262" y="498"/>
                    <a:pt x="262" y="498"/>
                  </a:cubicBezTo>
                  <a:lnTo>
                    <a:pt x="565" y="276"/>
                  </a:lnTo>
                  <a:lnTo>
                    <a:pt x="2651" y="730"/>
                  </a:lnTo>
                  <a:cubicBezTo>
                    <a:pt x="2823" y="629"/>
                    <a:pt x="2651" y="508"/>
                    <a:pt x="2651" y="508"/>
                  </a:cubicBezTo>
                  <a:lnTo>
                    <a:pt x="595" y="4"/>
                  </a:lnTo>
                  <a:cubicBezTo>
                    <a:pt x="595" y="4"/>
                    <a:pt x="586" y="0"/>
                    <a:pt x="561" y="0"/>
                  </a:cubicBez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274122" y="544809"/>
              <a:ext cx="180767" cy="57478"/>
            </a:xfrm>
            <a:custGeom>
              <a:rect b="b" l="l" r="r" t="t"/>
              <a:pathLst>
                <a:path extrusionOk="0" h="869" w="2733">
                  <a:moveTo>
                    <a:pt x="498" y="142"/>
                  </a:moveTo>
                  <a:cubicBezTo>
                    <a:pt x="503" y="142"/>
                    <a:pt x="505" y="143"/>
                    <a:pt x="505" y="143"/>
                  </a:cubicBezTo>
                  <a:lnTo>
                    <a:pt x="515" y="143"/>
                  </a:lnTo>
                  <a:lnTo>
                    <a:pt x="2571" y="647"/>
                  </a:lnTo>
                  <a:cubicBezTo>
                    <a:pt x="2581" y="667"/>
                    <a:pt x="2612" y="687"/>
                    <a:pt x="2612" y="697"/>
                  </a:cubicBezTo>
                  <a:cubicBezTo>
                    <a:pt x="2612" y="717"/>
                    <a:pt x="2612" y="727"/>
                    <a:pt x="2581" y="738"/>
                  </a:cubicBezTo>
                  <a:lnTo>
                    <a:pt x="535" y="294"/>
                  </a:lnTo>
                  <a:lnTo>
                    <a:pt x="515" y="294"/>
                  </a:lnTo>
                  <a:cubicBezTo>
                    <a:pt x="505" y="294"/>
                    <a:pt x="494" y="314"/>
                    <a:pt x="464" y="314"/>
                  </a:cubicBezTo>
                  <a:lnTo>
                    <a:pt x="212" y="496"/>
                  </a:lnTo>
                  <a:cubicBezTo>
                    <a:pt x="182" y="435"/>
                    <a:pt x="142" y="344"/>
                    <a:pt x="152" y="284"/>
                  </a:cubicBezTo>
                  <a:cubicBezTo>
                    <a:pt x="162" y="274"/>
                    <a:pt x="182" y="244"/>
                    <a:pt x="232" y="223"/>
                  </a:cubicBezTo>
                  <a:cubicBezTo>
                    <a:pt x="406" y="149"/>
                    <a:pt x="478" y="142"/>
                    <a:pt x="498" y="142"/>
                  </a:cubicBezTo>
                  <a:close/>
                  <a:moveTo>
                    <a:pt x="496" y="1"/>
                  </a:moveTo>
                  <a:cubicBezTo>
                    <a:pt x="438" y="1"/>
                    <a:pt x="343" y="21"/>
                    <a:pt x="192" y="82"/>
                  </a:cubicBezTo>
                  <a:cubicBezTo>
                    <a:pt x="91" y="123"/>
                    <a:pt x="51" y="183"/>
                    <a:pt x="41" y="233"/>
                  </a:cubicBezTo>
                  <a:cubicBezTo>
                    <a:pt x="0" y="395"/>
                    <a:pt x="152" y="586"/>
                    <a:pt x="162" y="617"/>
                  </a:cubicBezTo>
                  <a:cubicBezTo>
                    <a:pt x="180" y="629"/>
                    <a:pt x="203" y="638"/>
                    <a:pt x="222" y="638"/>
                  </a:cubicBezTo>
                  <a:cubicBezTo>
                    <a:pt x="234" y="638"/>
                    <a:pt x="245" y="634"/>
                    <a:pt x="253" y="627"/>
                  </a:cubicBezTo>
                  <a:lnTo>
                    <a:pt x="535" y="425"/>
                  </a:lnTo>
                  <a:lnTo>
                    <a:pt x="2581" y="869"/>
                  </a:lnTo>
                  <a:lnTo>
                    <a:pt x="2601" y="869"/>
                  </a:lnTo>
                  <a:cubicBezTo>
                    <a:pt x="2612" y="869"/>
                    <a:pt x="2622" y="869"/>
                    <a:pt x="2632" y="838"/>
                  </a:cubicBezTo>
                  <a:cubicBezTo>
                    <a:pt x="2702" y="798"/>
                    <a:pt x="2733" y="748"/>
                    <a:pt x="2733" y="687"/>
                  </a:cubicBezTo>
                  <a:cubicBezTo>
                    <a:pt x="2733" y="596"/>
                    <a:pt x="2632" y="536"/>
                    <a:pt x="2622" y="526"/>
                  </a:cubicBezTo>
                  <a:cubicBezTo>
                    <a:pt x="2622" y="516"/>
                    <a:pt x="2622" y="516"/>
                    <a:pt x="2612" y="516"/>
                  </a:cubicBezTo>
                  <a:lnTo>
                    <a:pt x="555" y="12"/>
                  </a:lnTo>
                  <a:cubicBezTo>
                    <a:pt x="542" y="5"/>
                    <a:pt x="523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2220746" y="441892"/>
              <a:ext cx="858927" cy="2662236"/>
            </a:xfrm>
            <a:custGeom>
              <a:rect b="b" l="l" r="r" t="t"/>
              <a:pathLst>
                <a:path extrusionOk="0" h="40250" w="12986">
                  <a:moveTo>
                    <a:pt x="40" y="0"/>
                  </a:moveTo>
                  <a:cubicBezTo>
                    <a:pt x="31" y="0"/>
                    <a:pt x="21" y="5"/>
                    <a:pt x="11" y="15"/>
                  </a:cubicBezTo>
                  <a:cubicBezTo>
                    <a:pt x="1" y="25"/>
                    <a:pt x="1" y="45"/>
                    <a:pt x="11" y="66"/>
                  </a:cubicBezTo>
                  <a:lnTo>
                    <a:pt x="1443" y="1648"/>
                  </a:lnTo>
                  <a:cubicBezTo>
                    <a:pt x="1654" y="2344"/>
                    <a:pt x="12855" y="39826"/>
                    <a:pt x="12915" y="40229"/>
                  </a:cubicBezTo>
                  <a:cubicBezTo>
                    <a:pt x="12915" y="40240"/>
                    <a:pt x="12935" y="40250"/>
                    <a:pt x="12945" y="40250"/>
                  </a:cubicBezTo>
                  <a:cubicBezTo>
                    <a:pt x="12966" y="40250"/>
                    <a:pt x="12986" y="40229"/>
                    <a:pt x="12986" y="40199"/>
                  </a:cubicBezTo>
                  <a:cubicBezTo>
                    <a:pt x="12915" y="39786"/>
                    <a:pt x="1967" y="3171"/>
                    <a:pt x="1503" y="1608"/>
                  </a:cubicBezTo>
                  <a:cubicBezTo>
                    <a:pt x="1493" y="1608"/>
                    <a:pt x="1493" y="1598"/>
                    <a:pt x="1493" y="1598"/>
                  </a:cubicBezTo>
                  <a:lnTo>
                    <a:pt x="61" y="15"/>
                  </a:lnTo>
                  <a:cubicBezTo>
                    <a:pt x="56" y="5"/>
                    <a:pt x="49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2176100" y="367680"/>
              <a:ext cx="934263" cy="2728444"/>
            </a:xfrm>
            <a:custGeom>
              <a:rect b="b" l="l" r="r" t="t"/>
              <a:pathLst>
                <a:path extrusionOk="0" h="41251" w="14125">
                  <a:moveTo>
                    <a:pt x="36" y="0"/>
                  </a:moveTo>
                  <a:cubicBezTo>
                    <a:pt x="26" y="0"/>
                    <a:pt x="16" y="3"/>
                    <a:pt x="11" y="8"/>
                  </a:cubicBezTo>
                  <a:cubicBezTo>
                    <a:pt x="1" y="28"/>
                    <a:pt x="1" y="48"/>
                    <a:pt x="11" y="58"/>
                  </a:cubicBezTo>
                  <a:lnTo>
                    <a:pt x="2491" y="2871"/>
                  </a:lnTo>
                  <a:cubicBezTo>
                    <a:pt x="2702" y="3557"/>
                    <a:pt x="13993" y="40817"/>
                    <a:pt x="14064" y="41220"/>
                  </a:cubicBezTo>
                  <a:cubicBezTo>
                    <a:pt x="14064" y="41230"/>
                    <a:pt x="14074" y="41251"/>
                    <a:pt x="14084" y="41251"/>
                  </a:cubicBezTo>
                  <a:cubicBezTo>
                    <a:pt x="14114" y="41251"/>
                    <a:pt x="14124" y="41220"/>
                    <a:pt x="14124" y="41210"/>
                  </a:cubicBezTo>
                  <a:cubicBezTo>
                    <a:pt x="14064" y="40807"/>
                    <a:pt x="3025" y="4393"/>
                    <a:pt x="2551" y="2851"/>
                  </a:cubicBezTo>
                  <a:cubicBezTo>
                    <a:pt x="2541" y="2851"/>
                    <a:pt x="2541" y="2831"/>
                    <a:pt x="2541" y="2831"/>
                  </a:cubicBezTo>
                  <a:lnTo>
                    <a:pt x="61" y="8"/>
                  </a:lnTo>
                  <a:cubicBezTo>
                    <a:pt x="56" y="3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2119416" y="269657"/>
              <a:ext cx="1020976" cy="2823822"/>
            </a:xfrm>
            <a:custGeom>
              <a:rect b="b" l="l" r="r" t="t"/>
              <a:pathLst>
                <a:path extrusionOk="0" h="42693" w="15436">
                  <a:moveTo>
                    <a:pt x="36" y="1"/>
                  </a:moveTo>
                  <a:cubicBezTo>
                    <a:pt x="26" y="1"/>
                    <a:pt x="16" y="3"/>
                    <a:pt x="11" y="8"/>
                  </a:cubicBezTo>
                  <a:cubicBezTo>
                    <a:pt x="1" y="18"/>
                    <a:pt x="1" y="48"/>
                    <a:pt x="11" y="58"/>
                  </a:cubicBezTo>
                  <a:lnTo>
                    <a:pt x="3741" y="4484"/>
                  </a:lnTo>
                  <a:cubicBezTo>
                    <a:pt x="3942" y="5150"/>
                    <a:pt x="15304" y="42259"/>
                    <a:pt x="15375" y="42662"/>
                  </a:cubicBezTo>
                  <a:cubicBezTo>
                    <a:pt x="15375" y="42672"/>
                    <a:pt x="15385" y="42692"/>
                    <a:pt x="15395" y="42692"/>
                  </a:cubicBezTo>
                  <a:lnTo>
                    <a:pt x="15435" y="42652"/>
                  </a:lnTo>
                  <a:cubicBezTo>
                    <a:pt x="15375" y="42249"/>
                    <a:pt x="4265" y="5996"/>
                    <a:pt x="3791" y="4454"/>
                  </a:cubicBezTo>
                  <a:lnTo>
                    <a:pt x="3791" y="4444"/>
                  </a:lnTo>
                  <a:lnTo>
                    <a:pt x="61" y="8"/>
                  </a:lnTo>
                  <a:cubicBezTo>
                    <a:pt x="56" y="3"/>
                    <a:pt x="46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2234106" y="316552"/>
              <a:ext cx="933601" cy="2771569"/>
            </a:xfrm>
            <a:custGeom>
              <a:rect b="b" l="l" r="r" t="t"/>
              <a:pathLst>
                <a:path extrusionOk="0" h="41903" w="14115">
                  <a:moveTo>
                    <a:pt x="42" y="1"/>
                  </a:moveTo>
                  <a:cubicBezTo>
                    <a:pt x="38" y="1"/>
                    <a:pt x="34" y="2"/>
                    <a:pt x="31" y="5"/>
                  </a:cubicBezTo>
                  <a:cubicBezTo>
                    <a:pt x="11" y="5"/>
                    <a:pt x="1" y="35"/>
                    <a:pt x="11" y="45"/>
                  </a:cubicBezTo>
                  <a:lnTo>
                    <a:pt x="2329" y="3846"/>
                  </a:lnTo>
                  <a:cubicBezTo>
                    <a:pt x="2460" y="4229"/>
                    <a:pt x="13993" y="41479"/>
                    <a:pt x="14054" y="41883"/>
                  </a:cubicBezTo>
                  <a:cubicBezTo>
                    <a:pt x="14054" y="41893"/>
                    <a:pt x="14064" y="41903"/>
                    <a:pt x="14074" y="41903"/>
                  </a:cubicBezTo>
                  <a:cubicBezTo>
                    <a:pt x="14104" y="41903"/>
                    <a:pt x="14114" y="41893"/>
                    <a:pt x="14104" y="41883"/>
                  </a:cubicBezTo>
                  <a:cubicBezTo>
                    <a:pt x="14044" y="41479"/>
                    <a:pt x="2864" y="5378"/>
                    <a:pt x="2380" y="3836"/>
                  </a:cubicBezTo>
                  <a:lnTo>
                    <a:pt x="61" y="15"/>
                  </a:lnTo>
                  <a:cubicBezTo>
                    <a:pt x="61" y="8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2286822" y="406440"/>
              <a:ext cx="913560" cy="2677052"/>
            </a:xfrm>
            <a:custGeom>
              <a:rect b="b" l="l" r="r" t="t"/>
              <a:pathLst>
                <a:path extrusionOk="0" h="40474" w="13812">
                  <a:moveTo>
                    <a:pt x="44" y="0"/>
                  </a:moveTo>
                  <a:cubicBezTo>
                    <a:pt x="37" y="0"/>
                    <a:pt x="29" y="3"/>
                    <a:pt x="20" y="7"/>
                  </a:cubicBezTo>
                  <a:cubicBezTo>
                    <a:pt x="0" y="7"/>
                    <a:pt x="0" y="27"/>
                    <a:pt x="10" y="47"/>
                  </a:cubicBezTo>
                  <a:lnTo>
                    <a:pt x="1865" y="2567"/>
                  </a:lnTo>
                  <a:cubicBezTo>
                    <a:pt x="2057" y="3172"/>
                    <a:pt x="13509" y="39112"/>
                    <a:pt x="13731" y="40443"/>
                  </a:cubicBezTo>
                  <a:cubicBezTo>
                    <a:pt x="13731" y="40463"/>
                    <a:pt x="13751" y="40473"/>
                    <a:pt x="13761" y="40473"/>
                  </a:cubicBezTo>
                  <a:cubicBezTo>
                    <a:pt x="13781" y="40473"/>
                    <a:pt x="13801" y="40463"/>
                    <a:pt x="13811" y="40463"/>
                  </a:cubicBezTo>
                  <a:cubicBezTo>
                    <a:pt x="13569" y="39122"/>
                    <a:pt x="2036" y="2930"/>
                    <a:pt x="1926" y="2567"/>
                  </a:cubicBezTo>
                  <a:lnTo>
                    <a:pt x="1926" y="2547"/>
                  </a:lnTo>
                  <a:lnTo>
                    <a:pt x="61" y="17"/>
                  </a:lnTo>
                  <a:cubicBezTo>
                    <a:pt x="61" y="5"/>
                    <a:pt x="54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2336164" y="473045"/>
              <a:ext cx="892196" cy="2604427"/>
            </a:xfrm>
            <a:custGeom>
              <a:rect b="b" l="l" r="r" t="t"/>
              <a:pathLst>
                <a:path extrusionOk="0" h="39376" w="13489">
                  <a:moveTo>
                    <a:pt x="35" y="0"/>
                  </a:moveTo>
                  <a:cubicBezTo>
                    <a:pt x="25" y="0"/>
                    <a:pt x="15" y="3"/>
                    <a:pt x="10" y="8"/>
                  </a:cubicBezTo>
                  <a:cubicBezTo>
                    <a:pt x="0" y="18"/>
                    <a:pt x="0" y="48"/>
                    <a:pt x="10" y="58"/>
                  </a:cubicBezTo>
                  <a:lnTo>
                    <a:pt x="1381" y="1631"/>
                  </a:lnTo>
                  <a:cubicBezTo>
                    <a:pt x="1593" y="2286"/>
                    <a:pt x="13207" y="38014"/>
                    <a:pt x="13428" y="39355"/>
                  </a:cubicBezTo>
                  <a:cubicBezTo>
                    <a:pt x="13428" y="39365"/>
                    <a:pt x="13438" y="39375"/>
                    <a:pt x="13459" y="39375"/>
                  </a:cubicBezTo>
                  <a:cubicBezTo>
                    <a:pt x="13479" y="39375"/>
                    <a:pt x="13489" y="39365"/>
                    <a:pt x="13479" y="39325"/>
                  </a:cubicBezTo>
                  <a:cubicBezTo>
                    <a:pt x="13237" y="37974"/>
                    <a:pt x="1542" y="1964"/>
                    <a:pt x="1432" y="1591"/>
                  </a:cubicBezTo>
                  <a:lnTo>
                    <a:pt x="1432" y="1581"/>
                  </a:lnTo>
                  <a:lnTo>
                    <a:pt x="61" y="8"/>
                  </a:lnTo>
                  <a:cubicBezTo>
                    <a:pt x="55" y="3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2489482" y="2804033"/>
              <a:ext cx="1154980" cy="1034270"/>
            </a:xfrm>
            <a:custGeom>
              <a:rect b="b" l="l" r="r" t="t"/>
              <a:pathLst>
                <a:path extrusionOk="0" h="15637" w="17462">
                  <a:moveTo>
                    <a:pt x="1382" y="0"/>
                  </a:moveTo>
                  <a:cubicBezTo>
                    <a:pt x="1" y="7299"/>
                    <a:pt x="3741" y="12450"/>
                    <a:pt x="3751" y="12461"/>
                  </a:cubicBezTo>
                  <a:cubicBezTo>
                    <a:pt x="5794" y="15589"/>
                    <a:pt x="9288" y="15636"/>
                    <a:pt x="9498" y="15636"/>
                  </a:cubicBezTo>
                  <a:cubicBezTo>
                    <a:pt x="9504" y="15636"/>
                    <a:pt x="9507" y="15636"/>
                    <a:pt x="9507" y="15636"/>
                  </a:cubicBezTo>
                  <a:cubicBezTo>
                    <a:pt x="13278" y="15636"/>
                    <a:pt x="15082" y="14507"/>
                    <a:pt x="15082" y="14507"/>
                  </a:cubicBezTo>
                  <a:cubicBezTo>
                    <a:pt x="16806" y="13741"/>
                    <a:pt x="17462" y="11221"/>
                    <a:pt x="17462" y="11221"/>
                  </a:cubicBezTo>
                  <a:lnTo>
                    <a:pt x="17462" y="11221"/>
                  </a:lnTo>
                  <a:cubicBezTo>
                    <a:pt x="16554" y="12188"/>
                    <a:pt x="15385" y="12713"/>
                    <a:pt x="14477" y="12914"/>
                  </a:cubicBezTo>
                  <a:cubicBezTo>
                    <a:pt x="13770" y="13069"/>
                    <a:pt x="13048" y="13144"/>
                    <a:pt x="12326" y="13144"/>
                  </a:cubicBezTo>
                  <a:cubicBezTo>
                    <a:pt x="10690" y="13144"/>
                    <a:pt x="9054" y="12755"/>
                    <a:pt x="7592" y="12007"/>
                  </a:cubicBezTo>
                  <a:cubicBezTo>
                    <a:pt x="5495" y="10938"/>
                    <a:pt x="3781" y="9154"/>
                    <a:pt x="2743" y="7037"/>
                  </a:cubicBezTo>
                  <a:cubicBezTo>
                    <a:pt x="2400" y="6341"/>
                    <a:pt x="2138" y="5605"/>
                    <a:pt x="1916" y="4869"/>
                  </a:cubicBezTo>
                  <a:cubicBezTo>
                    <a:pt x="1432" y="3287"/>
                    <a:pt x="1110" y="1623"/>
                    <a:pt x="1382" y="0"/>
                  </a:cubicBezTo>
                  <a:close/>
                </a:path>
              </a:pathLst>
            </a:custGeom>
            <a:solidFill>
              <a:srgbClr val="3B3B35">
                <a:alpha val="26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2947583" y="1845829"/>
              <a:ext cx="118792" cy="85390"/>
            </a:xfrm>
            <a:custGeom>
              <a:rect b="b" l="l" r="r" t="t"/>
              <a:pathLst>
                <a:path extrusionOk="0" h="1291" w="1796">
                  <a:moveTo>
                    <a:pt x="1" y="0"/>
                  </a:moveTo>
                  <a:lnTo>
                    <a:pt x="1" y="0"/>
                  </a:lnTo>
                  <a:cubicBezTo>
                    <a:pt x="636" y="373"/>
                    <a:pt x="1210" y="827"/>
                    <a:pt x="1795" y="1291"/>
                  </a:cubicBezTo>
                  <a:cubicBezTo>
                    <a:pt x="1351" y="706"/>
                    <a:pt x="706" y="212"/>
                    <a:pt x="1" y="0"/>
                  </a:cubicBez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3395035" y="2727969"/>
              <a:ext cx="191416" cy="362792"/>
            </a:xfrm>
            <a:custGeom>
              <a:rect b="b" l="l" r="r" t="t"/>
              <a:pathLst>
                <a:path extrusionOk="0" h="5485" w="2894">
                  <a:moveTo>
                    <a:pt x="0" y="1"/>
                  </a:moveTo>
                  <a:lnTo>
                    <a:pt x="0" y="1"/>
                  </a:lnTo>
                  <a:cubicBezTo>
                    <a:pt x="1089" y="1604"/>
                    <a:pt x="2107" y="3277"/>
                    <a:pt x="2773" y="5122"/>
                  </a:cubicBezTo>
                  <a:cubicBezTo>
                    <a:pt x="2813" y="5233"/>
                    <a:pt x="2853" y="5364"/>
                    <a:pt x="2893" y="5485"/>
                  </a:cubicBezTo>
                  <a:cubicBezTo>
                    <a:pt x="2682" y="4457"/>
                    <a:pt x="2228" y="3509"/>
                    <a:pt x="1744" y="2592"/>
                  </a:cubicBezTo>
                  <a:cubicBezTo>
                    <a:pt x="1240" y="1684"/>
                    <a:pt x="666" y="79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2087403" y="122160"/>
              <a:ext cx="63431" cy="44051"/>
            </a:xfrm>
            <a:custGeom>
              <a:rect b="b" l="l" r="r" t="t"/>
              <a:pathLst>
                <a:path extrusionOk="0" h="666" w="959">
                  <a:moveTo>
                    <a:pt x="1" y="0"/>
                  </a:moveTo>
                  <a:lnTo>
                    <a:pt x="1" y="0"/>
                  </a:lnTo>
                  <a:cubicBezTo>
                    <a:pt x="354" y="181"/>
                    <a:pt x="646" y="403"/>
                    <a:pt x="958" y="665"/>
                  </a:cubicBezTo>
                  <a:cubicBezTo>
                    <a:pt x="807" y="282"/>
                    <a:pt x="404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34"/>
          <p:cNvGrpSpPr/>
          <p:nvPr/>
        </p:nvGrpSpPr>
        <p:grpSpPr>
          <a:xfrm>
            <a:off x="338155" y="-24278"/>
            <a:ext cx="2327936" cy="4537001"/>
            <a:chOff x="129725" y="-75275"/>
            <a:chExt cx="2076474" cy="4046919"/>
          </a:xfrm>
        </p:grpSpPr>
        <p:sp>
          <p:nvSpPr>
            <p:cNvPr id="1096" name="Google Shape;1096;p34"/>
            <p:cNvSpPr/>
            <p:nvPr/>
          </p:nvSpPr>
          <p:spPr>
            <a:xfrm>
              <a:off x="509117" y="3674863"/>
              <a:ext cx="40082" cy="164761"/>
            </a:xfrm>
            <a:custGeom>
              <a:rect b="b" l="l" r="r" t="t"/>
              <a:pathLst>
                <a:path extrusionOk="0" h="2491" w="606">
                  <a:moveTo>
                    <a:pt x="111" y="0"/>
                  </a:moveTo>
                  <a:lnTo>
                    <a:pt x="0" y="2490"/>
                  </a:lnTo>
                  <a:cubicBezTo>
                    <a:pt x="0" y="2490"/>
                    <a:pt x="383" y="2168"/>
                    <a:pt x="535" y="1895"/>
                  </a:cubicBezTo>
                  <a:lnTo>
                    <a:pt x="605" y="101"/>
                  </a:lnTo>
                  <a:cubicBezTo>
                    <a:pt x="605" y="101"/>
                    <a:pt x="424" y="20"/>
                    <a:pt x="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504421" y="3670828"/>
              <a:ext cx="49408" cy="172764"/>
            </a:xfrm>
            <a:custGeom>
              <a:rect b="b" l="l" r="r" t="t"/>
              <a:pathLst>
                <a:path extrusionOk="0" h="2612" w="747">
                  <a:moveTo>
                    <a:pt x="243" y="142"/>
                  </a:moveTo>
                  <a:cubicBezTo>
                    <a:pt x="424" y="152"/>
                    <a:pt x="545" y="192"/>
                    <a:pt x="606" y="212"/>
                  </a:cubicBezTo>
                  <a:lnTo>
                    <a:pt x="545" y="1946"/>
                  </a:lnTo>
                  <a:cubicBezTo>
                    <a:pt x="454" y="2118"/>
                    <a:pt x="273" y="2299"/>
                    <a:pt x="142" y="2410"/>
                  </a:cubicBezTo>
                  <a:lnTo>
                    <a:pt x="243" y="142"/>
                  </a:lnTo>
                  <a:close/>
                  <a:moveTo>
                    <a:pt x="192" y="1"/>
                  </a:moveTo>
                  <a:cubicBezTo>
                    <a:pt x="162" y="1"/>
                    <a:pt x="152" y="1"/>
                    <a:pt x="142" y="11"/>
                  </a:cubicBezTo>
                  <a:cubicBezTo>
                    <a:pt x="132" y="11"/>
                    <a:pt x="122" y="41"/>
                    <a:pt x="122" y="51"/>
                  </a:cubicBezTo>
                  <a:lnTo>
                    <a:pt x="1" y="2531"/>
                  </a:lnTo>
                  <a:cubicBezTo>
                    <a:pt x="1" y="2561"/>
                    <a:pt x="21" y="2582"/>
                    <a:pt x="41" y="2592"/>
                  </a:cubicBezTo>
                  <a:cubicBezTo>
                    <a:pt x="41" y="2612"/>
                    <a:pt x="51" y="2612"/>
                    <a:pt x="71" y="2612"/>
                  </a:cubicBezTo>
                  <a:cubicBezTo>
                    <a:pt x="81" y="2612"/>
                    <a:pt x="91" y="2612"/>
                    <a:pt x="122" y="2592"/>
                  </a:cubicBezTo>
                  <a:cubicBezTo>
                    <a:pt x="132" y="2582"/>
                    <a:pt x="535" y="2269"/>
                    <a:pt x="676" y="1987"/>
                  </a:cubicBezTo>
                  <a:cubicBezTo>
                    <a:pt x="686" y="1977"/>
                    <a:pt x="686" y="1977"/>
                    <a:pt x="686" y="1967"/>
                  </a:cubicBezTo>
                  <a:lnTo>
                    <a:pt x="747" y="172"/>
                  </a:lnTo>
                  <a:cubicBezTo>
                    <a:pt x="747" y="152"/>
                    <a:pt x="737" y="122"/>
                    <a:pt x="706" y="112"/>
                  </a:cubicBezTo>
                  <a:cubicBezTo>
                    <a:pt x="696" y="102"/>
                    <a:pt x="505" y="1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281720" y="3611498"/>
              <a:ext cx="935586" cy="251937"/>
            </a:xfrm>
            <a:custGeom>
              <a:rect b="b" l="l" r="r" t="t"/>
              <a:pathLst>
                <a:path extrusionOk="0" h="3809" w="1414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03" y="2390"/>
                    <a:pt x="737" y="3206"/>
                  </a:cubicBezTo>
                  <a:cubicBezTo>
                    <a:pt x="737" y="3206"/>
                    <a:pt x="2282" y="3445"/>
                    <a:pt x="3116" y="3445"/>
                  </a:cubicBezTo>
                  <a:cubicBezTo>
                    <a:pt x="3238" y="3445"/>
                    <a:pt x="3344" y="3440"/>
                    <a:pt x="3428" y="3428"/>
                  </a:cubicBezTo>
                  <a:lnTo>
                    <a:pt x="3549" y="958"/>
                  </a:lnTo>
                  <a:cubicBezTo>
                    <a:pt x="3670" y="988"/>
                    <a:pt x="3801" y="1049"/>
                    <a:pt x="3892" y="1150"/>
                  </a:cubicBezTo>
                  <a:cubicBezTo>
                    <a:pt x="4577" y="1956"/>
                    <a:pt x="4840" y="3065"/>
                    <a:pt x="6553" y="3600"/>
                  </a:cubicBezTo>
                  <a:cubicBezTo>
                    <a:pt x="6782" y="3663"/>
                    <a:pt x="7481" y="3785"/>
                    <a:pt x="7806" y="3785"/>
                  </a:cubicBezTo>
                  <a:cubicBezTo>
                    <a:pt x="7840" y="3785"/>
                    <a:pt x="7869" y="3784"/>
                    <a:pt x="7894" y="3781"/>
                  </a:cubicBezTo>
                  <a:cubicBezTo>
                    <a:pt x="7894" y="3781"/>
                    <a:pt x="8181" y="3809"/>
                    <a:pt x="8654" y="3809"/>
                  </a:cubicBezTo>
                  <a:cubicBezTo>
                    <a:pt x="9246" y="3809"/>
                    <a:pt x="10130" y="3765"/>
                    <a:pt x="11110" y="3569"/>
                  </a:cubicBezTo>
                  <a:cubicBezTo>
                    <a:pt x="11110" y="3569"/>
                    <a:pt x="12995" y="3166"/>
                    <a:pt x="13993" y="2692"/>
                  </a:cubicBezTo>
                  <a:cubicBezTo>
                    <a:pt x="13993" y="2692"/>
                    <a:pt x="14145" y="2360"/>
                    <a:pt x="13862" y="2249"/>
                  </a:cubicBezTo>
                  <a:cubicBezTo>
                    <a:pt x="13862" y="2249"/>
                    <a:pt x="12249" y="3237"/>
                    <a:pt x="9779" y="3418"/>
                  </a:cubicBezTo>
                  <a:cubicBezTo>
                    <a:pt x="9461" y="3441"/>
                    <a:pt x="9165" y="3452"/>
                    <a:pt x="8888" y="3452"/>
                  </a:cubicBezTo>
                  <a:cubicBezTo>
                    <a:pt x="7018" y="3452"/>
                    <a:pt x="6066" y="2964"/>
                    <a:pt x="5565" y="2622"/>
                  </a:cubicBezTo>
                  <a:cubicBezTo>
                    <a:pt x="4981" y="2228"/>
                    <a:pt x="4608" y="696"/>
                    <a:pt x="3469" y="626"/>
                  </a:cubicBezTo>
                  <a:cubicBezTo>
                    <a:pt x="2723" y="575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7751" y="3607927"/>
              <a:ext cx="939554" cy="260337"/>
            </a:xfrm>
            <a:custGeom>
              <a:rect b="b" l="l" r="r" t="t"/>
              <a:pathLst>
                <a:path extrusionOk="0" h="3936" w="14205">
                  <a:moveTo>
                    <a:pt x="131" y="135"/>
                  </a:moveTo>
                  <a:lnTo>
                    <a:pt x="131" y="135"/>
                  </a:lnTo>
                  <a:cubicBezTo>
                    <a:pt x="605" y="236"/>
                    <a:pt x="2853" y="690"/>
                    <a:pt x="3518" y="740"/>
                  </a:cubicBezTo>
                  <a:cubicBezTo>
                    <a:pt x="4224" y="790"/>
                    <a:pt x="4627" y="1436"/>
                    <a:pt x="4980" y="1990"/>
                  </a:cubicBezTo>
                  <a:cubicBezTo>
                    <a:pt x="5182" y="2303"/>
                    <a:pt x="5373" y="2595"/>
                    <a:pt x="5585" y="2746"/>
                  </a:cubicBezTo>
                  <a:cubicBezTo>
                    <a:pt x="6414" y="3307"/>
                    <a:pt x="7521" y="3576"/>
                    <a:pt x="8941" y="3576"/>
                  </a:cubicBezTo>
                  <a:cubicBezTo>
                    <a:pt x="9230" y="3576"/>
                    <a:pt x="9533" y="3565"/>
                    <a:pt x="9850" y="3543"/>
                  </a:cubicBezTo>
                  <a:cubicBezTo>
                    <a:pt x="12128" y="3401"/>
                    <a:pt x="13690" y="2524"/>
                    <a:pt x="13932" y="2393"/>
                  </a:cubicBezTo>
                  <a:cubicBezTo>
                    <a:pt x="13963" y="2414"/>
                    <a:pt x="14003" y="2454"/>
                    <a:pt x="14013" y="2494"/>
                  </a:cubicBezTo>
                  <a:cubicBezTo>
                    <a:pt x="14043" y="2565"/>
                    <a:pt x="14013" y="2676"/>
                    <a:pt x="14003" y="2716"/>
                  </a:cubicBezTo>
                  <a:cubicBezTo>
                    <a:pt x="13025" y="3190"/>
                    <a:pt x="11170" y="3583"/>
                    <a:pt x="11160" y="3583"/>
                  </a:cubicBezTo>
                  <a:cubicBezTo>
                    <a:pt x="10185" y="3769"/>
                    <a:pt x="9301" y="3810"/>
                    <a:pt x="8707" y="3810"/>
                  </a:cubicBezTo>
                  <a:cubicBezTo>
                    <a:pt x="8240" y="3810"/>
                    <a:pt x="7953" y="3785"/>
                    <a:pt x="7944" y="3785"/>
                  </a:cubicBezTo>
                  <a:cubicBezTo>
                    <a:pt x="7921" y="3787"/>
                    <a:pt x="7894" y="3789"/>
                    <a:pt x="7862" y="3789"/>
                  </a:cubicBezTo>
                  <a:cubicBezTo>
                    <a:pt x="7556" y="3789"/>
                    <a:pt x="6870" y="3664"/>
                    <a:pt x="6623" y="3573"/>
                  </a:cubicBezTo>
                  <a:cubicBezTo>
                    <a:pt x="5373" y="3180"/>
                    <a:pt x="4910" y="2494"/>
                    <a:pt x="4466" y="1809"/>
                  </a:cubicBezTo>
                  <a:cubicBezTo>
                    <a:pt x="4315" y="1567"/>
                    <a:pt x="4164" y="1355"/>
                    <a:pt x="3982" y="1143"/>
                  </a:cubicBezTo>
                  <a:cubicBezTo>
                    <a:pt x="3881" y="1042"/>
                    <a:pt x="3760" y="962"/>
                    <a:pt x="3609" y="942"/>
                  </a:cubicBezTo>
                  <a:cubicBezTo>
                    <a:pt x="3599" y="942"/>
                    <a:pt x="3569" y="942"/>
                    <a:pt x="3559" y="952"/>
                  </a:cubicBezTo>
                  <a:cubicBezTo>
                    <a:pt x="3549" y="962"/>
                    <a:pt x="3529" y="992"/>
                    <a:pt x="3529" y="1002"/>
                  </a:cubicBezTo>
                  <a:lnTo>
                    <a:pt x="3418" y="3422"/>
                  </a:lnTo>
                  <a:cubicBezTo>
                    <a:pt x="3348" y="3428"/>
                    <a:pt x="3266" y="3431"/>
                    <a:pt x="3176" y="3431"/>
                  </a:cubicBezTo>
                  <a:cubicBezTo>
                    <a:pt x="2420" y="3431"/>
                    <a:pt x="1052" y="3227"/>
                    <a:pt x="827" y="3200"/>
                  </a:cubicBezTo>
                  <a:cubicBezTo>
                    <a:pt x="454" y="2464"/>
                    <a:pt x="192" y="559"/>
                    <a:pt x="131" y="135"/>
                  </a:cubicBezTo>
                  <a:close/>
                  <a:moveTo>
                    <a:pt x="69" y="0"/>
                  </a:moveTo>
                  <a:cubicBezTo>
                    <a:pt x="56" y="0"/>
                    <a:pt x="38" y="9"/>
                    <a:pt x="30" y="24"/>
                  </a:cubicBezTo>
                  <a:cubicBezTo>
                    <a:pt x="0" y="34"/>
                    <a:pt x="0" y="44"/>
                    <a:pt x="0" y="75"/>
                  </a:cubicBezTo>
                  <a:cubicBezTo>
                    <a:pt x="20" y="175"/>
                    <a:pt x="303" y="2474"/>
                    <a:pt x="736" y="3301"/>
                  </a:cubicBezTo>
                  <a:cubicBezTo>
                    <a:pt x="746" y="3321"/>
                    <a:pt x="756" y="3331"/>
                    <a:pt x="786" y="3331"/>
                  </a:cubicBezTo>
                  <a:cubicBezTo>
                    <a:pt x="865" y="3348"/>
                    <a:pt x="2349" y="3580"/>
                    <a:pt x="3184" y="3580"/>
                  </a:cubicBezTo>
                  <a:cubicBezTo>
                    <a:pt x="3309" y="3580"/>
                    <a:pt x="3419" y="3575"/>
                    <a:pt x="3508" y="3563"/>
                  </a:cubicBezTo>
                  <a:cubicBezTo>
                    <a:pt x="3529" y="3553"/>
                    <a:pt x="3559" y="3522"/>
                    <a:pt x="3559" y="3502"/>
                  </a:cubicBezTo>
                  <a:lnTo>
                    <a:pt x="3670" y="1093"/>
                  </a:lnTo>
                  <a:cubicBezTo>
                    <a:pt x="3760" y="1113"/>
                    <a:pt x="3831" y="1163"/>
                    <a:pt x="3902" y="1244"/>
                  </a:cubicBezTo>
                  <a:cubicBezTo>
                    <a:pt x="4063" y="1446"/>
                    <a:pt x="4214" y="1657"/>
                    <a:pt x="4365" y="1899"/>
                  </a:cubicBezTo>
                  <a:cubicBezTo>
                    <a:pt x="4809" y="2565"/>
                    <a:pt x="5293" y="3311"/>
                    <a:pt x="6593" y="3714"/>
                  </a:cubicBezTo>
                  <a:cubicBezTo>
                    <a:pt x="6828" y="3798"/>
                    <a:pt x="7568" y="3918"/>
                    <a:pt x="7881" y="3918"/>
                  </a:cubicBezTo>
                  <a:cubicBezTo>
                    <a:pt x="7905" y="3918"/>
                    <a:pt x="7926" y="3917"/>
                    <a:pt x="7944" y="3916"/>
                  </a:cubicBezTo>
                  <a:cubicBezTo>
                    <a:pt x="7954" y="3916"/>
                    <a:pt x="8237" y="3936"/>
                    <a:pt x="8700" y="3936"/>
                  </a:cubicBezTo>
                  <a:cubicBezTo>
                    <a:pt x="9295" y="3936"/>
                    <a:pt x="10202" y="3906"/>
                    <a:pt x="11190" y="3724"/>
                  </a:cubicBezTo>
                  <a:cubicBezTo>
                    <a:pt x="11210" y="3714"/>
                    <a:pt x="13106" y="3311"/>
                    <a:pt x="14094" y="2827"/>
                  </a:cubicBezTo>
                  <a:cubicBezTo>
                    <a:pt x="14104" y="2827"/>
                    <a:pt x="14114" y="2817"/>
                    <a:pt x="14114" y="2807"/>
                  </a:cubicBezTo>
                  <a:cubicBezTo>
                    <a:pt x="14124" y="2787"/>
                    <a:pt x="14205" y="2615"/>
                    <a:pt x="14144" y="2454"/>
                  </a:cubicBezTo>
                  <a:cubicBezTo>
                    <a:pt x="14114" y="2373"/>
                    <a:pt x="14053" y="2313"/>
                    <a:pt x="13963" y="2272"/>
                  </a:cubicBezTo>
                  <a:cubicBezTo>
                    <a:pt x="13953" y="2267"/>
                    <a:pt x="13940" y="2265"/>
                    <a:pt x="13929" y="2265"/>
                  </a:cubicBezTo>
                  <a:cubicBezTo>
                    <a:pt x="13917" y="2265"/>
                    <a:pt x="13907" y="2267"/>
                    <a:pt x="13902" y="2272"/>
                  </a:cubicBezTo>
                  <a:cubicBezTo>
                    <a:pt x="13882" y="2282"/>
                    <a:pt x="12279" y="3260"/>
                    <a:pt x="9850" y="3432"/>
                  </a:cubicBezTo>
                  <a:cubicBezTo>
                    <a:pt x="9535" y="3454"/>
                    <a:pt x="9235" y="3465"/>
                    <a:pt x="8949" y="3465"/>
                  </a:cubicBezTo>
                  <a:cubicBezTo>
                    <a:pt x="7552" y="3465"/>
                    <a:pt x="6477" y="3199"/>
                    <a:pt x="5666" y="2655"/>
                  </a:cubicBezTo>
                  <a:cubicBezTo>
                    <a:pt x="5464" y="2514"/>
                    <a:pt x="5283" y="2232"/>
                    <a:pt x="5091" y="1930"/>
                  </a:cubicBezTo>
                  <a:cubicBezTo>
                    <a:pt x="4738" y="1365"/>
                    <a:pt x="4305" y="669"/>
                    <a:pt x="3529" y="629"/>
                  </a:cubicBezTo>
                  <a:cubicBezTo>
                    <a:pt x="2803" y="579"/>
                    <a:pt x="101" y="4"/>
                    <a:pt x="81" y="4"/>
                  </a:cubicBezTo>
                  <a:cubicBezTo>
                    <a:pt x="78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254403" y="2912837"/>
              <a:ext cx="945573" cy="928773"/>
            </a:xfrm>
            <a:custGeom>
              <a:rect b="b" l="l" r="r" t="t"/>
              <a:pathLst>
                <a:path extrusionOk="0" h="14042" w="14296">
                  <a:moveTo>
                    <a:pt x="3218" y="1"/>
                  </a:moveTo>
                  <a:cubicBezTo>
                    <a:pt x="1568" y="1"/>
                    <a:pt x="717" y="916"/>
                    <a:pt x="686" y="916"/>
                  </a:cubicBezTo>
                  <a:cubicBezTo>
                    <a:pt x="686" y="916"/>
                    <a:pt x="686" y="916"/>
                    <a:pt x="686" y="916"/>
                  </a:cubicBezTo>
                  <a:cubicBezTo>
                    <a:pt x="585" y="2569"/>
                    <a:pt x="545" y="4222"/>
                    <a:pt x="545" y="5886"/>
                  </a:cubicBezTo>
                  <a:cubicBezTo>
                    <a:pt x="545" y="6188"/>
                    <a:pt x="555" y="6491"/>
                    <a:pt x="524" y="6793"/>
                  </a:cubicBezTo>
                  <a:cubicBezTo>
                    <a:pt x="484" y="7136"/>
                    <a:pt x="403" y="7489"/>
                    <a:pt x="343" y="7831"/>
                  </a:cubicBezTo>
                  <a:cubicBezTo>
                    <a:pt x="192" y="8729"/>
                    <a:pt x="0" y="9606"/>
                    <a:pt x="383" y="10553"/>
                  </a:cubicBezTo>
                  <a:cubicBezTo>
                    <a:pt x="625" y="10805"/>
                    <a:pt x="938" y="10957"/>
                    <a:pt x="1260" y="11027"/>
                  </a:cubicBezTo>
                  <a:cubicBezTo>
                    <a:pt x="1805" y="11158"/>
                    <a:pt x="2369" y="11229"/>
                    <a:pt x="2924" y="11249"/>
                  </a:cubicBezTo>
                  <a:cubicBezTo>
                    <a:pt x="3347" y="11259"/>
                    <a:pt x="3761" y="11249"/>
                    <a:pt x="4164" y="11330"/>
                  </a:cubicBezTo>
                  <a:cubicBezTo>
                    <a:pt x="4859" y="11491"/>
                    <a:pt x="5484" y="13175"/>
                    <a:pt x="6130" y="13487"/>
                  </a:cubicBezTo>
                  <a:cubicBezTo>
                    <a:pt x="7006" y="13921"/>
                    <a:pt x="7967" y="14041"/>
                    <a:pt x="8933" y="14041"/>
                  </a:cubicBezTo>
                  <a:cubicBezTo>
                    <a:pt x="9178" y="14041"/>
                    <a:pt x="9424" y="14034"/>
                    <a:pt x="9668" y="14021"/>
                  </a:cubicBezTo>
                  <a:cubicBezTo>
                    <a:pt x="10878" y="13971"/>
                    <a:pt x="11926" y="13749"/>
                    <a:pt x="13086" y="13416"/>
                  </a:cubicBezTo>
                  <a:cubicBezTo>
                    <a:pt x="13489" y="13296"/>
                    <a:pt x="13943" y="13094"/>
                    <a:pt x="14255" y="12822"/>
                  </a:cubicBezTo>
                  <a:cubicBezTo>
                    <a:pt x="14296" y="12560"/>
                    <a:pt x="14285" y="12247"/>
                    <a:pt x="14054" y="12106"/>
                  </a:cubicBezTo>
                  <a:cubicBezTo>
                    <a:pt x="13822" y="11965"/>
                    <a:pt x="13550" y="11965"/>
                    <a:pt x="13287" y="11935"/>
                  </a:cubicBezTo>
                  <a:cubicBezTo>
                    <a:pt x="12461" y="11854"/>
                    <a:pt x="11644" y="11874"/>
                    <a:pt x="10898" y="11763"/>
                  </a:cubicBezTo>
                  <a:cubicBezTo>
                    <a:pt x="10666" y="11723"/>
                    <a:pt x="10414" y="11683"/>
                    <a:pt x="10192" y="11572"/>
                  </a:cubicBezTo>
                  <a:cubicBezTo>
                    <a:pt x="9991" y="11461"/>
                    <a:pt x="9830" y="11299"/>
                    <a:pt x="9668" y="11148"/>
                  </a:cubicBezTo>
                  <a:cubicBezTo>
                    <a:pt x="9325" y="10846"/>
                    <a:pt x="8973" y="10563"/>
                    <a:pt x="8590" y="10332"/>
                  </a:cubicBezTo>
                  <a:cubicBezTo>
                    <a:pt x="8469" y="10251"/>
                    <a:pt x="8348" y="10170"/>
                    <a:pt x="8257" y="10059"/>
                  </a:cubicBezTo>
                  <a:cubicBezTo>
                    <a:pt x="8025" y="9757"/>
                    <a:pt x="7944" y="9263"/>
                    <a:pt x="7692" y="8981"/>
                  </a:cubicBezTo>
                  <a:cubicBezTo>
                    <a:pt x="7602" y="8880"/>
                    <a:pt x="7491" y="8809"/>
                    <a:pt x="7430" y="8698"/>
                  </a:cubicBezTo>
                  <a:cubicBezTo>
                    <a:pt x="7380" y="8618"/>
                    <a:pt x="7430" y="8497"/>
                    <a:pt x="7390" y="8396"/>
                  </a:cubicBezTo>
                  <a:cubicBezTo>
                    <a:pt x="6674" y="6410"/>
                    <a:pt x="6694" y="3275"/>
                    <a:pt x="7128" y="1440"/>
                  </a:cubicBezTo>
                  <a:cubicBezTo>
                    <a:pt x="5530" y="342"/>
                    <a:pt x="4225" y="1"/>
                    <a:pt x="3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254403" y="2908538"/>
              <a:ext cx="952254" cy="937768"/>
            </a:xfrm>
            <a:custGeom>
              <a:rect b="b" l="l" r="r" t="t"/>
              <a:pathLst>
                <a:path extrusionOk="0" h="14178" w="14397">
                  <a:moveTo>
                    <a:pt x="3183" y="110"/>
                  </a:moveTo>
                  <a:cubicBezTo>
                    <a:pt x="4170" y="110"/>
                    <a:pt x="5447" y="441"/>
                    <a:pt x="7007" y="1505"/>
                  </a:cubicBezTo>
                  <a:cubicBezTo>
                    <a:pt x="6563" y="3370"/>
                    <a:pt x="6553" y="6475"/>
                    <a:pt x="7289" y="8461"/>
                  </a:cubicBezTo>
                  <a:cubicBezTo>
                    <a:pt x="7299" y="8501"/>
                    <a:pt x="7299" y="8542"/>
                    <a:pt x="7299" y="8592"/>
                  </a:cubicBezTo>
                  <a:cubicBezTo>
                    <a:pt x="7299" y="8653"/>
                    <a:pt x="7299" y="8713"/>
                    <a:pt x="7339" y="8774"/>
                  </a:cubicBezTo>
                  <a:cubicBezTo>
                    <a:pt x="7390" y="8854"/>
                    <a:pt x="7450" y="8915"/>
                    <a:pt x="7511" y="8965"/>
                  </a:cubicBezTo>
                  <a:cubicBezTo>
                    <a:pt x="7551" y="8995"/>
                    <a:pt x="7591" y="9015"/>
                    <a:pt x="7612" y="9056"/>
                  </a:cubicBezTo>
                  <a:cubicBezTo>
                    <a:pt x="7743" y="9197"/>
                    <a:pt x="7823" y="9409"/>
                    <a:pt x="7914" y="9610"/>
                  </a:cubicBezTo>
                  <a:cubicBezTo>
                    <a:pt x="7995" y="9782"/>
                    <a:pt x="8065" y="9973"/>
                    <a:pt x="8176" y="10124"/>
                  </a:cubicBezTo>
                  <a:cubicBezTo>
                    <a:pt x="8267" y="10235"/>
                    <a:pt x="8398" y="10316"/>
                    <a:pt x="8509" y="10387"/>
                  </a:cubicBezTo>
                  <a:lnTo>
                    <a:pt x="8529" y="10407"/>
                  </a:lnTo>
                  <a:cubicBezTo>
                    <a:pt x="8912" y="10639"/>
                    <a:pt x="9275" y="10921"/>
                    <a:pt x="9608" y="11223"/>
                  </a:cubicBezTo>
                  <a:lnTo>
                    <a:pt x="9668" y="11284"/>
                  </a:lnTo>
                  <a:cubicBezTo>
                    <a:pt x="9819" y="11425"/>
                    <a:pt x="9971" y="11566"/>
                    <a:pt x="10142" y="11667"/>
                  </a:cubicBezTo>
                  <a:cubicBezTo>
                    <a:pt x="10384" y="11788"/>
                    <a:pt x="10636" y="11828"/>
                    <a:pt x="10878" y="11868"/>
                  </a:cubicBezTo>
                  <a:cubicBezTo>
                    <a:pt x="11291" y="11939"/>
                    <a:pt x="11735" y="11959"/>
                    <a:pt x="12189" y="11979"/>
                  </a:cubicBezTo>
                  <a:cubicBezTo>
                    <a:pt x="12541" y="12010"/>
                    <a:pt x="12904" y="12020"/>
                    <a:pt x="13267" y="12060"/>
                  </a:cubicBezTo>
                  <a:cubicBezTo>
                    <a:pt x="13308" y="12060"/>
                    <a:pt x="13358" y="12070"/>
                    <a:pt x="13408" y="12070"/>
                  </a:cubicBezTo>
                  <a:cubicBezTo>
                    <a:pt x="13620" y="12080"/>
                    <a:pt x="13842" y="12110"/>
                    <a:pt x="14013" y="12211"/>
                  </a:cubicBezTo>
                  <a:cubicBezTo>
                    <a:pt x="14164" y="12292"/>
                    <a:pt x="14225" y="12514"/>
                    <a:pt x="14195" y="12836"/>
                  </a:cubicBezTo>
                  <a:cubicBezTo>
                    <a:pt x="13933" y="13068"/>
                    <a:pt x="13509" y="13280"/>
                    <a:pt x="13066" y="13401"/>
                  </a:cubicBezTo>
                  <a:cubicBezTo>
                    <a:pt x="11785" y="13774"/>
                    <a:pt x="10767" y="13955"/>
                    <a:pt x="9668" y="14006"/>
                  </a:cubicBezTo>
                  <a:cubicBezTo>
                    <a:pt x="9423" y="14017"/>
                    <a:pt x="9169" y="14025"/>
                    <a:pt x="8911" y="14025"/>
                  </a:cubicBezTo>
                  <a:cubicBezTo>
                    <a:pt x="8001" y="14025"/>
                    <a:pt x="7034" y="13923"/>
                    <a:pt x="6170" y="13492"/>
                  </a:cubicBezTo>
                  <a:cubicBezTo>
                    <a:pt x="5888" y="13350"/>
                    <a:pt x="5595" y="12927"/>
                    <a:pt x="5313" y="12494"/>
                  </a:cubicBezTo>
                  <a:cubicBezTo>
                    <a:pt x="4950" y="11969"/>
                    <a:pt x="4587" y="11425"/>
                    <a:pt x="4184" y="11334"/>
                  </a:cubicBezTo>
                  <a:cubicBezTo>
                    <a:pt x="3871" y="11274"/>
                    <a:pt x="3549" y="11264"/>
                    <a:pt x="3216" y="11264"/>
                  </a:cubicBezTo>
                  <a:lnTo>
                    <a:pt x="2954" y="11264"/>
                  </a:lnTo>
                  <a:cubicBezTo>
                    <a:pt x="2400" y="11254"/>
                    <a:pt x="1845" y="11183"/>
                    <a:pt x="1301" y="11062"/>
                  </a:cubicBezTo>
                  <a:cubicBezTo>
                    <a:pt x="978" y="10981"/>
                    <a:pt x="676" y="10820"/>
                    <a:pt x="474" y="10608"/>
                  </a:cubicBezTo>
                  <a:cubicBezTo>
                    <a:pt x="131" y="9751"/>
                    <a:pt x="272" y="8965"/>
                    <a:pt x="353" y="8098"/>
                  </a:cubicBezTo>
                  <a:lnTo>
                    <a:pt x="393" y="7886"/>
                  </a:lnTo>
                  <a:cubicBezTo>
                    <a:pt x="403" y="7765"/>
                    <a:pt x="434" y="7644"/>
                    <a:pt x="454" y="7534"/>
                  </a:cubicBezTo>
                  <a:cubicBezTo>
                    <a:pt x="504" y="7312"/>
                    <a:pt x="545" y="7080"/>
                    <a:pt x="565" y="6848"/>
                  </a:cubicBezTo>
                  <a:cubicBezTo>
                    <a:pt x="595" y="6556"/>
                    <a:pt x="595" y="6273"/>
                    <a:pt x="595" y="5981"/>
                  </a:cubicBezTo>
                  <a:lnTo>
                    <a:pt x="595" y="5941"/>
                  </a:lnTo>
                  <a:cubicBezTo>
                    <a:pt x="595" y="4308"/>
                    <a:pt x="635" y="2624"/>
                    <a:pt x="736" y="991"/>
                  </a:cubicBezTo>
                  <a:cubicBezTo>
                    <a:pt x="858" y="875"/>
                    <a:pt x="1684" y="110"/>
                    <a:pt x="3183" y="110"/>
                  </a:cubicBezTo>
                  <a:close/>
                  <a:moveTo>
                    <a:pt x="3236" y="1"/>
                  </a:moveTo>
                  <a:cubicBezTo>
                    <a:pt x="1566" y="1"/>
                    <a:pt x="698" y="922"/>
                    <a:pt x="686" y="940"/>
                  </a:cubicBezTo>
                  <a:lnTo>
                    <a:pt x="676" y="950"/>
                  </a:lnTo>
                  <a:lnTo>
                    <a:pt x="676" y="981"/>
                  </a:lnTo>
                  <a:cubicBezTo>
                    <a:pt x="575" y="2634"/>
                    <a:pt x="535" y="4318"/>
                    <a:pt x="535" y="5971"/>
                  </a:cubicBezTo>
                  <a:lnTo>
                    <a:pt x="535" y="6011"/>
                  </a:lnTo>
                  <a:cubicBezTo>
                    <a:pt x="535" y="6283"/>
                    <a:pt x="535" y="6576"/>
                    <a:pt x="504" y="6868"/>
                  </a:cubicBezTo>
                  <a:cubicBezTo>
                    <a:pt x="484" y="7090"/>
                    <a:pt x="434" y="7312"/>
                    <a:pt x="393" y="7544"/>
                  </a:cubicBezTo>
                  <a:cubicBezTo>
                    <a:pt x="373" y="7655"/>
                    <a:pt x="353" y="7786"/>
                    <a:pt x="333" y="7896"/>
                  </a:cubicBezTo>
                  <a:lnTo>
                    <a:pt x="293" y="8098"/>
                  </a:lnTo>
                  <a:cubicBezTo>
                    <a:pt x="151" y="8905"/>
                    <a:pt x="0" y="9751"/>
                    <a:pt x="373" y="10649"/>
                  </a:cubicBezTo>
                  <a:lnTo>
                    <a:pt x="383" y="10669"/>
                  </a:lnTo>
                  <a:cubicBezTo>
                    <a:pt x="595" y="10911"/>
                    <a:pt x="918" y="11092"/>
                    <a:pt x="1291" y="11173"/>
                  </a:cubicBezTo>
                  <a:cubicBezTo>
                    <a:pt x="1845" y="11304"/>
                    <a:pt x="2400" y="11375"/>
                    <a:pt x="2964" y="11385"/>
                  </a:cubicBezTo>
                  <a:lnTo>
                    <a:pt x="3226" y="11385"/>
                  </a:lnTo>
                  <a:cubicBezTo>
                    <a:pt x="3549" y="11385"/>
                    <a:pt x="3861" y="11405"/>
                    <a:pt x="4174" y="11465"/>
                  </a:cubicBezTo>
                  <a:cubicBezTo>
                    <a:pt x="4527" y="11536"/>
                    <a:pt x="4880" y="12070"/>
                    <a:pt x="5222" y="12574"/>
                  </a:cubicBezTo>
                  <a:cubicBezTo>
                    <a:pt x="5535" y="13038"/>
                    <a:pt x="5827" y="13471"/>
                    <a:pt x="6130" y="13623"/>
                  </a:cubicBezTo>
                  <a:cubicBezTo>
                    <a:pt x="7017" y="14056"/>
                    <a:pt x="8015" y="14177"/>
                    <a:pt x="8952" y="14177"/>
                  </a:cubicBezTo>
                  <a:cubicBezTo>
                    <a:pt x="9204" y="14177"/>
                    <a:pt x="9456" y="14177"/>
                    <a:pt x="9719" y="14137"/>
                  </a:cubicBezTo>
                  <a:cubicBezTo>
                    <a:pt x="10817" y="14076"/>
                    <a:pt x="11846" y="13895"/>
                    <a:pt x="13146" y="13522"/>
                  </a:cubicBezTo>
                  <a:cubicBezTo>
                    <a:pt x="13610" y="13391"/>
                    <a:pt x="14054" y="13169"/>
                    <a:pt x="14326" y="12917"/>
                  </a:cubicBezTo>
                  <a:lnTo>
                    <a:pt x="14346" y="12897"/>
                  </a:lnTo>
                  <a:lnTo>
                    <a:pt x="14346" y="12877"/>
                  </a:lnTo>
                  <a:cubicBezTo>
                    <a:pt x="14396" y="12483"/>
                    <a:pt x="14316" y="12221"/>
                    <a:pt x="14104" y="12090"/>
                  </a:cubicBezTo>
                  <a:cubicBezTo>
                    <a:pt x="13902" y="11969"/>
                    <a:pt x="13681" y="11959"/>
                    <a:pt x="13449" y="11929"/>
                  </a:cubicBezTo>
                  <a:cubicBezTo>
                    <a:pt x="13398" y="11929"/>
                    <a:pt x="13358" y="11919"/>
                    <a:pt x="13308" y="11919"/>
                  </a:cubicBezTo>
                  <a:cubicBezTo>
                    <a:pt x="12945" y="11879"/>
                    <a:pt x="12582" y="11848"/>
                    <a:pt x="12229" y="11838"/>
                  </a:cubicBezTo>
                  <a:cubicBezTo>
                    <a:pt x="11775" y="11828"/>
                    <a:pt x="11342" y="11798"/>
                    <a:pt x="10928" y="11737"/>
                  </a:cubicBezTo>
                  <a:cubicBezTo>
                    <a:pt x="10696" y="11697"/>
                    <a:pt x="10465" y="11667"/>
                    <a:pt x="10243" y="11546"/>
                  </a:cubicBezTo>
                  <a:cubicBezTo>
                    <a:pt x="10071" y="11465"/>
                    <a:pt x="9930" y="11324"/>
                    <a:pt x="9789" y="11193"/>
                  </a:cubicBezTo>
                  <a:lnTo>
                    <a:pt x="9729" y="11133"/>
                  </a:lnTo>
                  <a:cubicBezTo>
                    <a:pt x="9396" y="10820"/>
                    <a:pt x="9023" y="10538"/>
                    <a:pt x="8640" y="10306"/>
                  </a:cubicBezTo>
                  <a:lnTo>
                    <a:pt x="8610" y="10286"/>
                  </a:lnTo>
                  <a:cubicBezTo>
                    <a:pt x="8499" y="10225"/>
                    <a:pt x="8398" y="10165"/>
                    <a:pt x="8317" y="10064"/>
                  </a:cubicBezTo>
                  <a:cubicBezTo>
                    <a:pt x="8216" y="9933"/>
                    <a:pt x="8146" y="9761"/>
                    <a:pt x="8065" y="9570"/>
                  </a:cubicBezTo>
                  <a:cubicBezTo>
                    <a:pt x="7985" y="9358"/>
                    <a:pt x="7894" y="9147"/>
                    <a:pt x="7753" y="8975"/>
                  </a:cubicBezTo>
                  <a:cubicBezTo>
                    <a:pt x="7712" y="8925"/>
                    <a:pt x="7682" y="8905"/>
                    <a:pt x="7642" y="8864"/>
                  </a:cubicBezTo>
                  <a:cubicBezTo>
                    <a:pt x="7591" y="8814"/>
                    <a:pt x="7521" y="8774"/>
                    <a:pt x="7501" y="8713"/>
                  </a:cubicBezTo>
                  <a:cubicBezTo>
                    <a:pt x="7491" y="8693"/>
                    <a:pt x="7491" y="8642"/>
                    <a:pt x="7491" y="8592"/>
                  </a:cubicBezTo>
                  <a:cubicBezTo>
                    <a:pt x="7491" y="8542"/>
                    <a:pt x="7491" y="8471"/>
                    <a:pt x="7460" y="8421"/>
                  </a:cubicBezTo>
                  <a:cubicBezTo>
                    <a:pt x="6755" y="6475"/>
                    <a:pt x="6775" y="3309"/>
                    <a:pt x="7198" y="1505"/>
                  </a:cubicBezTo>
                  <a:lnTo>
                    <a:pt x="7208" y="1465"/>
                  </a:lnTo>
                  <a:lnTo>
                    <a:pt x="7178" y="1444"/>
                  </a:lnTo>
                  <a:cubicBezTo>
                    <a:pt x="5573" y="344"/>
                    <a:pt x="4255" y="1"/>
                    <a:pt x="3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711115" y="3578097"/>
              <a:ext cx="82083" cy="30161"/>
            </a:xfrm>
            <a:custGeom>
              <a:rect b="b" l="l" r="r" t="t"/>
              <a:pathLst>
                <a:path extrusionOk="0" h="456" w="1241">
                  <a:moveTo>
                    <a:pt x="1202" y="1"/>
                  </a:moveTo>
                  <a:cubicBezTo>
                    <a:pt x="770" y="1"/>
                    <a:pt x="324" y="162"/>
                    <a:pt x="1" y="455"/>
                  </a:cubicBezTo>
                  <a:cubicBezTo>
                    <a:pt x="434" y="304"/>
                    <a:pt x="828" y="173"/>
                    <a:pt x="1241" y="1"/>
                  </a:cubicBezTo>
                  <a:cubicBezTo>
                    <a:pt x="1228" y="1"/>
                    <a:pt x="1215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823822" y="3680816"/>
              <a:ext cx="104108" cy="23414"/>
            </a:xfrm>
            <a:custGeom>
              <a:rect b="b" l="l" r="r" t="t"/>
              <a:pathLst>
                <a:path extrusionOk="0" h="354" w="1574">
                  <a:moveTo>
                    <a:pt x="1573" y="41"/>
                  </a:moveTo>
                  <a:lnTo>
                    <a:pt x="1573" y="41"/>
                  </a:lnTo>
                  <a:cubicBezTo>
                    <a:pt x="1049" y="102"/>
                    <a:pt x="444" y="1"/>
                    <a:pt x="1" y="354"/>
                  </a:cubicBezTo>
                  <a:cubicBezTo>
                    <a:pt x="505" y="162"/>
                    <a:pt x="1069" y="283"/>
                    <a:pt x="157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957892" y="3606802"/>
              <a:ext cx="243404" cy="306835"/>
            </a:xfrm>
            <a:custGeom>
              <a:rect b="b" l="l" r="r" t="t"/>
              <a:pathLst>
                <a:path extrusionOk="0" h="4639" w="3680">
                  <a:moveTo>
                    <a:pt x="0" y="1"/>
                  </a:moveTo>
                  <a:lnTo>
                    <a:pt x="0" y="1"/>
                  </a:lnTo>
                  <a:cubicBezTo>
                    <a:pt x="232" y="1463"/>
                    <a:pt x="575" y="2914"/>
                    <a:pt x="1028" y="4306"/>
                  </a:cubicBezTo>
                  <a:cubicBezTo>
                    <a:pt x="1915" y="4427"/>
                    <a:pt x="2793" y="4538"/>
                    <a:pt x="3680" y="4638"/>
                  </a:cubicBezTo>
                  <a:cubicBezTo>
                    <a:pt x="3438" y="3469"/>
                    <a:pt x="3216" y="2229"/>
                    <a:pt x="3075" y="1049"/>
                  </a:cubicBezTo>
                  <a:cubicBezTo>
                    <a:pt x="2853" y="807"/>
                    <a:pt x="2561" y="596"/>
                    <a:pt x="2248" y="505"/>
                  </a:cubicBezTo>
                  <a:cubicBezTo>
                    <a:pt x="1502" y="303"/>
                    <a:pt x="706" y="303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953196" y="3600188"/>
              <a:ext cx="253458" cy="318079"/>
            </a:xfrm>
            <a:custGeom>
              <a:rect b="b" l="l" r="r" t="t"/>
              <a:pathLst>
                <a:path extrusionOk="0" h="4809" w="3832">
                  <a:moveTo>
                    <a:pt x="172" y="202"/>
                  </a:moveTo>
                  <a:cubicBezTo>
                    <a:pt x="565" y="363"/>
                    <a:pt x="988" y="424"/>
                    <a:pt x="1412" y="494"/>
                  </a:cubicBezTo>
                  <a:cubicBezTo>
                    <a:pt x="1714" y="544"/>
                    <a:pt x="2027" y="595"/>
                    <a:pt x="2319" y="665"/>
                  </a:cubicBezTo>
                  <a:cubicBezTo>
                    <a:pt x="2581" y="746"/>
                    <a:pt x="2864" y="918"/>
                    <a:pt x="3095" y="1170"/>
                  </a:cubicBezTo>
                  <a:cubicBezTo>
                    <a:pt x="3226" y="2278"/>
                    <a:pt x="3438" y="3418"/>
                    <a:pt x="3680" y="4658"/>
                  </a:cubicBezTo>
                  <a:cubicBezTo>
                    <a:pt x="2672" y="4537"/>
                    <a:pt x="1886" y="4446"/>
                    <a:pt x="1150" y="4345"/>
                  </a:cubicBezTo>
                  <a:cubicBezTo>
                    <a:pt x="706" y="2994"/>
                    <a:pt x="373" y="1603"/>
                    <a:pt x="172" y="202"/>
                  </a:cubicBezTo>
                  <a:close/>
                  <a:moveTo>
                    <a:pt x="0" y="0"/>
                  </a:moveTo>
                  <a:lnTo>
                    <a:pt x="11" y="111"/>
                  </a:lnTo>
                  <a:cubicBezTo>
                    <a:pt x="232" y="1573"/>
                    <a:pt x="575" y="3035"/>
                    <a:pt x="1029" y="4436"/>
                  </a:cubicBezTo>
                  <a:lnTo>
                    <a:pt x="1049" y="4466"/>
                  </a:lnTo>
                  <a:lnTo>
                    <a:pt x="1079" y="4466"/>
                  </a:lnTo>
                  <a:cubicBezTo>
                    <a:pt x="1865" y="4567"/>
                    <a:pt x="2682" y="4668"/>
                    <a:pt x="3741" y="4799"/>
                  </a:cubicBezTo>
                  <a:lnTo>
                    <a:pt x="3831" y="4809"/>
                  </a:lnTo>
                  <a:lnTo>
                    <a:pt x="3791" y="4718"/>
                  </a:lnTo>
                  <a:cubicBezTo>
                    <a:pt x="3539" y="3438"/>
                    <a:pt x="3327" y="2278"/>
                    <a:pt x="3196" y="1129"/>
                  </a:cubicBezTo>
                  <a:lnTo>
                    <a:pt x="3196" y="1109"/>
                  </a:lnTo>
                  <a:lnTo>
                    <a:pt x="3186" y="1089"/>
                  </a:lnTo>
                  <a:cubicBezTo>
                    <a:pt x="2924" y="817"/>
                    <a:pt x="2622" y="615"/>
                    <a:pt x="2329" y="534"/>
                  </a:cubicBezTo>
                  <a:cubicBezTo>
                    <a:pt x="2027" y="464"/>
                    <a:pt x="1714" y="413"/>
                    <a:pt x="1412" y="363"/>
                  </a:cubicBezTo>
                  <a:cubicBezTo>
                    <a:pt x="968" y="303"/>
                    <a:pt x="515" y="222"/>
                    <a:pt x="101" y="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1159229" y="3674863"/>
              <a:ext cx="141413" cy="238047"/>
            </a:xfrm>
            <a:custGeom>
              <a:rect b="b" l="l" r="r" t="t"/>
              <a:pathLst>
                <a:path extrusionOk="0" h="3599" w="2138">
                  <a:moveTo>
                    <a:pt x="21" y="0"/>
                  </a:moveTo>
                  <a:cubicBezTo>
                    <a:pt x="1" y="41"/>
                    <a:pt x="1" y="101"/>
                    <a:pt x="1" y="151"/>
                  </a:cubicBezTo>
                  <a:cubicBezTo>
                    <a:pt x="31" y="1291"/>
                    <a:pt x="454" y="2460"/>
                    <a:pt x="605" y="3579"/>
                  </a:cubicBezTo>
                  <a:cubicBezTo>
                    <a:pt x="605" y="3593"/>
                    <a:pt x="612" y="3598"/>
                    <a:pt x="621" y="3598"/>
                  </a:cubicBezTo>
                  <a:cubicBezTo>
                    <a:pt x="633" y="3598"/>
                    <a:pt x="649" y="3590"/>
                    <a:pt x="666" y="3579"/>
                  </a:cubicBezTo>
                  <a:cubicBezTo>
                    <a:pt x="1150" y="3156"/>
                    <a:pt x="1644" y="2712"/>
                    <a:pt x="2138" y="2269"/>
                  </a:cubicBezTo>
                  <a:cubicBezTo>
                    <a:pt x="1765" y="1301"/>
                    <a:pt x="958" y="454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1153871" y="3670167"/>
              <a:ext cx="150143" cy="246778"/>
            </a:xfrm>
            <a:custGeom>
              <a:rect b="b" l="l" r="r" t="t"/>
              <a:pathLst>
                <a:path extrusionOk="0" h="3731" w="2270">
                  <a:moveTo>
                    <a:pt x="132" y="162"/>
                  </a:moveTo>
                  <a:cubicBezTo>
                    <a:pt x="1039" y="616"/>
                    <a:pt x="1775" y="1412"/>
                    <a:pt x="2128" y="2329"/>
                  </a:cubicBezTo>
                  <a:lnTo>
                    <a:pt x="717" y="3590"/>
                  </a:lnTo>
                  <a:cubicBezTo>
                    <a:pt x="656" y="3136"/>
                    <a:pt x="555" y="2672"/>
                    <a:pt x="455" y="2229"/>
                  </a:cubicBezTo>
                  <a:cubicBezTo>
                    <a:pt x="303" y="1563"/>
                    <a:pt x="152" y="878"/>
                    <a:pt x="132" y="222"/>
                  </a:cubicBezTo>
                  <a:lnTo>
                    <a:pt x="132" y="162"/>
                  </a:lnTo>
                  <a:close/>
                  <a:moveTo>
                    <a:pt x="61" y="1"/>
                  </a:moveTo>
                  <a:lnTo>
                    <a:pt x="41" y="41"/>
                  </a:lnTo>
                  <a:cubicBezTo>
                    <a:pt x="1" y="71"/>
                    <a:pt x="1" y="152"/>
                    <a:pt x="1" y="222"/>
                  </a:cubicBezTo>
                  <a:cubicBezTo>
                    <a:pt x="31" y="898"/>
                    <a:pt x="182" y="1583"/>
                    <a:pt x="334" y="2259"/>
                  </a:cubicBezTo>
                  <a:cubicBezTo>
                    <a:pt x="444" y="2723"/>
                    <a:pt x="545" y="3196"/>
                    <a:pt x="606" y="3670"/>
                  </a:cubicBezTo>
                  <a:cubicBezTo>
                    <a:pt x="606" y="3690"/>
                    <a:pt x="636" y="3721"/>
                    <a:pt x="656" y="3731"/>
                  </a:cubicBezTo>
                  <a:lnTo>
                    <a:pt x="697" y="3731"/>
                  </a:lnTo>
                  <a:cubicBezTo>
                    <a:pt x="727" y="3731"/>
                    <a:pt x="757" y="3721"/>
                    <a:pt x="757" y="3700"/>
                  </a:cubicBezTo>
                  <a:lnTo>
                    <a:pt x="2269" y="2350"/>
                  </a:lnTo>
                  <a:lnTo>
                    <a:pt x="2259" y="2319"/>
                  </a:lnTo>
                  <a:cubicBezTo>
                    <a:pt x="1876" y="1341"/>
                    <a:pt x="1070" y="485"/>
                    <a:pt x="102" y="2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1242568" y="3756218"/>
              <a:ext cx="958273" cy="210995"/>
            </a:xfrm>
            <a:custGeom>
              <a:rect b="b" l="l" r="r" t="t"/>
              <a:pathLst>
                <a:path extrusionOk="0" h="3190" w="14488">
                  <a:moveTo>
                    <a:pt x="1" y="0"/>
                  </a:moveTo>
                  <a:cubicBezTo>
                    <a:pt x="565" y="807"/>
                    <a:pt x="918" y="2067"/>
                    <a:pt x="1795" y="2571"/>
                  </a:cubicBezTo>
                  <a:cubicBezTo>
                    <a:pt x="2198" y="2793"/>
                    <a:pt x="2884" y="2994"/>
                    <a:pt x="3348" y="3035"/>
                  </a:cubicBezTo>
                  <a:cubicBezTo>
                    <a:pt x="4524" y="3132"/>
                    <a:pt x="5685" y="3190"/>
                    <a:pt x="6836" y="3190"/>
                  </a:cubicBezTo>
                  <a:cubicBezTo>
                    <a:pt x="9391" y="3190"/>
                    <a:pt x="11894" y="2903"/>
                    <a:pt x="14397" y="2117"/>
                  </a:cubicBezTo>
                  <a:cubicBezTo>
                    <a:pt x="14488" y="1916"/>
                    <a:pt x="14488" y="1633"/>
                    <a:pt x="14346" y="1462"/>
                  </a:cubicBezTo>
                  <a:cubicBezTo>
                    <a:pt x="14267" y="1459"/>
                    <a:pt x="14187" y="1458"/>
                    <a:pt x="14108" y="1458"/>
                  </a:cubicBezTo>
                  <a:cubicBezTo>
                    <a:pt x="13369" y="1458"/>
                    <a:pt x="12625" y="1579"/>
                    <a:pt x="11897" y="1734"/>
                  </a:cubicBezTo>
                  <a:cubicBezTo>
                    <a:pt x="10237" y="2097"/>
                    <a:pt x="8540" y="2277"/>
                    <a:pt x="6841" y="2277"/>
                  </a:cubicBezTo>
                  <a:cubicBezTo>
                    <a:pt x="5659" y="2277"/>
                    <a:pt x="4477" y="2190"/>
                    <a:pt x="3307" y="2016"/>
                  </a:cubicBezTo>
                  <a:cubicBezTo>
                    <a:pt x="2793" y="1936"/>
                    <a:pt x="2279" y="1835"/>
                    <a:pt x="1836" y="1573"/>
                  </a:cubicBezTo>
                  <a:cubicBezTo>
                    <a:pt x="1210" y="1180"/>
                    <a:pt x="626" y="37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1227885" y="3743519"/>
              <a:ext cx="976263" cy="228125"/>
            </a:xfrm>
            <a:custGeom>
              <a:rect b="b" l="l" r="r" t="t"/>
              <a:pathLst>
                <a:path extrusionOk="0" h="3449" w="14760">
                  <a:moveTo>
                    <a:pt x="445" y="414"/>
                  </a:moveTo>
                  <a:lnTo>
                    <a:pt x="445" y="414"/>
                  </a:lnTo>
                  <a:cubicBezTo>
                    <a:pt x="676" y="595"/>
                    <a:pt x="898" y="817"/>
                    <a:pt x="1130" y="1019"/>
                  </a:cubicBezTo>
                  <a:cubicBezTo>
                    <a:pt x="1412" y="1311"/>
                    <a:pt x="1735" y="1614"/>
                    <a:pt x="2047" y="1815"/>
                  </a:cubicBezTo>
                  <a:cubicBezTo>
                    <a:pt x="2501" y="2087"/>
                    <a:pt x="3045" y="2188"/>
                    <a:pt x="3550" y="2269"/>
                  </a:cubicBezTo>
                  <a:cubicBezTo>
                    <a:pt x="4720" y="2443"/>
                    <a:pt x="5898" y="2530"/>
                    <a:pt x="7077" y="2530"/>
                  </a:cubicBezTo>
                  <a:cubicBezTo>
                    <a:pt x="8772" y="2530"/>
                    <a:pt x="10468" y="2349"/>
                    <a:pt x="12139" y="1987"/>
                  </a:cubicBezTo>
                  <a:cubicBezTo>
                    <a:pt x="12752" y="1866"/>
                    <a:pt x="13544" y="1711"/>
                    <a:pt x="14343" y="1711"/>
                  </a:cubicBezTo>
                  <a:cubicBezTo>
                    <a:pt x="14412" y="1711"/>
                    <a:pt x="14480" y="1712"/>
                    <a:pt x="14548" y="1714"/>
                  </a:cubicBezTo>
                  <a:cubicBezTo>
                    <a:pt x="14639" y="1856"/>
                    <a:pt x="14649" y="2067"/>
                    <a:pt x="14589" y="2249"/>
                  </a:cubicBezTo>
                  <a:cubicBezTo>
                    <a:pt x="12320" y="2966"/>
                    <a:pt x="9926" y="3314"/>
                    <a:pt x="7103" y="3314"/>
                  </a:cubicBezTo>
                  <a:cubicBezTo>
                    <a:pt x="6000" y="3314"/>
                    <a:pt x="4832" y="3261"/>
                    <a:pt x="3580" y="3156"/>
                  </a:cubicBezTo>
                  <a:cubicBezTo>
                    <a:pt x="3116" y="3126"/>
                    <a:pt x="2441" y="2904"/>
                    <a:pt x="2058" y="2692"/>
                  </a:cubicBezTo>
                  <a:cubicBezTo>
                    <a:pt x="1483" y="2360"/>
                    <a:pt x="1120" y="1684"/>
                    <a:pt x="787" y="1029"/>
                  </a:cubicBezTo>
                  <a:cubicBezTo>
                    <a:pt x="676" y="817"/>
                    <a:pt x="555" y="605"/>
                    <a:pt x="445" y="414"/>
                  </a:cubicBezTo>
                  <a:close/>
                  <a:moveTo>
                    <a:pt x="1" y="1"/>
                  </a:moveTo>
                  <a:lnTo>
                    <a:pt x="172" y="243"/>
                  </a:lnTo>
                  <a:cubicBezTo>
                    <a:pt x="344" y="495"/>
                    <a:pt x="505" y="797"/>
                    <a:pt x="676" y="1110"/>
                  </a:cubicBezTo>
                  <a:cubicBezTo>
                    <a:pt x="1029" y="1775"/>
                    <a:pt x="1392" y="2471"/>
                    <a:pt x="1997" y="2823"/>
                  </a:cubicBezTo>
                  <a:cubicBezTo>
                    <a:pt x="2390" y="3045"/>
                    <a:pt x="3076" y="3267"/>
                    <a:pt x="3570" y="3297"/>
                  </a:cubicBezTo>
                  <a:cubicBezTo>
                    <a:pt x="4820" y="3398"/>
                    <a:pt x="5979" y="3448"/>
                    <a:pt x="7078" y="3448"/>
                  </a:cubicBezTo>
                  <a:cubicBezTo>
                    <a:pt x="9921" y="3448"/>
                    <a:pt x="12351" y="3096"/>
                    <a:pt x="14619" y="2390"/>
                  </a:cubicBezTo>
                  <a:lnTo>
                    <a:pt x="14649" y="2380"/>
                  </a:lnTo>
                  <a:lnTo>
                    <a:pt x="14659" y="2360"/>
                  </a:lnTo>
                  <a:cubicBezTo>
                    <a:pt x="14760" y="2118"/>
                    <a:pt x="14740" y="1825"/>
                    <a:pt x="14599" y="1634"/>
                  </a:cubicBezTo>
                  <a:lnTo>
                    <a:pt x="14589" y="1614"/>
                  </a:lnTo>
                  <a:lnTo>
                    <a:pt x="14558" y="1614"/>
                  </a:lnTo>
                  <a:cubicBezTo>
                    <a:pt x="14463" y="1609"/>
                    <a:pt x="14368" y="1607"/>
                    <a:pt x="14274" y="1607"/>
                  </a:cubicBezTo>
                  <a:cubicBezTo>
                    <a:pt x="13474" y="1607"/>
                    <a:pt x="12692" y="1751"/>
                    <a:pt x="12088" y="1886"/>
                  </a:cubicBezTo>
                  <a:cubicBezTo>
                    <a:pt x="10432" y="2253"/>
                    <a:pt x="8758" y="2432"/>
                    <a:pt x="7079" y="2432"/>
                  </a:cubicBezTo>
                  <a:cubicBezTo>
                    <a:pt x="5897" y="2432"/>
                    <a:pt x="4712" y="2343"/>
                    <a:pt x="3529" y="2168"/>
                  </a:cubicBezTo>
                  <a:cubicBezTo>
                    <a:pt x="3045" y="2087"/>
                    <a:pt x="2521" y="1987"/>
                    <a:pt x="2088" y="1724"/>
                  </a:cubicBezTo>
                  <a:cubicBezTo>
                    <a:pt x="1775" y="1533"/>
                    <a:pt x="1483" y="1251"/>
                    <a:pt x="1191" y="958"/>
                  </a:cubicBezTo>
                  <a:cubicBezTo>
                    <a:pt x="898" y="656"/>
                    <a:pt x="586" y="353"/>
                    <a:pt x="253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933221" y="3346532"/>
              <a:ext cx="1272979" cy="577755"/>
            </a:xfrm>
            <a:custGeom>
              <a:rect b="b" l="l" r="r" t="t"/>
              <a:pathLst>
                <a:path extrusionOk="0" h="8735" w="19246">
                  <a:moveTo>
                    <a:pt x="8872" y="0"/>
                  </a:moveTo>
                  <a:cubicBezTo>
                    <a:pt x="8138" y="0"/>
                    <a:pt x="7396" y="159"/>
                    <a:pt x="6674" y="357"/>
                  </a:cubicBezTo>
                  <a:cubicBezTo>
                    <a:pt x="5656" y="629"/>
                    <a:pt x="4658" y="1002"/>
                    <a:pt x="3609" y="1113"/>
                  </a:cubicBezTo>
                  <a:cubicBezTo>
                    <a:pt x="3359" y="1140"/>
                    <a:pt x="3103" y="1156"/>
                    <a:pt x="2847" y="1156"/>
                  </a:cubicBezTo>
                  <a:cubicBezTo>
                    <a:pt x="2040" y="1156"/>
                    <a:pt x="1232" y="996"/>
                    <a:pt x="605" y="498"/>
                  </a:cubicBezTo>
                  <a:cubicBezTo>
                    <a:pt x="373" y="1033"/>
                    <a:pt x="181" y="1587"/>
                    <a:pt x="81" y="2162"/>
                  </a:cubicBezTo>
                  <a:cubicBezTo>
                    <a:pt x="0" y="2736"/>
                    <a:pt x="10" y="3331"/>
                    <a:pt x="212" y="3886"/>
                  </a:cubicBezTo>
                  <a:cubicBezTo>
                    <a:pt x="938" y="4440"/>
                    <a:pt x="2047" y="4450"/>
                    <a:pt x="2924" y="4793"/>
                  </a:cubicBezTo>
                  <a:cubicBezTo>
                    <a:pt x="3780" y="5136"/>
                    <a:pt x="4406" y="5851"/>
                    <a:pt x="5000" y="6567"/>
                  </a:cubicBezTo>
                  <a:cubicBezTo>
                    <a:pt x="5393" y="7031"/>
                    <a:pt x="5767" y="7505"/>
                    <a:pt x="6160" y="7979"/>
                  </a:cubicBezTo>
                  <a:cubicBezTo>
                    <a:pt x="6301" y="8140"/>
                    <a:pt x="6472" y="8261"/>
                    <a:pt x="6674" y="8291"/>
                  </a:cubicBezTo>
                  <a:cubicBezTo>
                    <a:pt x="7375" y="8434"/>
                    <a:pt x="9135" y="8734"/>
                    <a:pt x="11495" y="8734"/>
                  </a:cubicBezTo>
                  <a:cubicBezTo>
                    <a:pt x="13615" y="8734"/>
                    <a:pt x="16220" y="8492"/>
                    <a:pt x="18973" y="7676"/>
                  </a:cubicBezTo>
                  <a:cubicBezTo>
                    <a:pt x="19245" y="7404"/>
                    <a:pt x="18963" y="6618"/>
                    <a:pt x="18691" y="6355"/>
                  </a:cubicBezTo>
                  <a:cubicBezTo>
                    <a:pt x="18408" y="6093"/>
                    <a:pt x="18015" y="6013"/>
                    <a:pt x="17652" y="5922"/>
                  </a:cubicBezTo>
                  <a:cubicBezTo>
                    <a:pt x="16301" y="5619"/>
                    <a:pt x="15112" y="5206"/>
                    <a:pt x="13781" y="4783"/>
                  </a:cubicBezTo>
                  <a:cubicBezTo>
                    <a:pt x="13771" y="4541"/>
                    <a:pt x="13529" y="4390"/>
                    <a:pt x="13348" y="4238"/>
                  </a:cubicBezTo>
                  <a:cubicBezTo>
                    <a:pt x="13227" y="4138"/>
                    <a:pt x="13126" y="4027"/>
                    <a:pt x="13025" y="3896"/>
                  </a:cubicBezTo>
                  <a:cubicBezTo>
                    <a:pt x="11956" y="2625"/>
                    <a:pt x="10888" y="1365"/>
                    <a:pt x="9799" y="95"/>
                  </a:cubicBezTo>
                  <a:cubicBezTo>
                    <a:pt x="9493" y="29"/>
                    <a:pt x="9183" y="0"/>
                    <a:pt x="8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927202" y="3343357"/>
              <a:ext cx="1272979" cy="584964"/>
            </a:xfrm>
            <a:custGeom>
              <a:rect b="b" l="l" r="r" t="t"/>
              <a:pathLst>
                <a:path extrusionOk="0" h="8844" w="19246">
                  <a:moveTo>
                    <a:pt x="8975" y="129"/>
                  </a:moveTo>
                  <a:cubicBezTo>
                    <a:pt x="9273" y="129"/>
                    <a:pt x="9573" y="154"/>
                    <a:pt x="9870" y="214"/>
                  </a:cubicBezTo>
                  <a:cubicBezTo>
                    <a:pt x="10404" y="828"/>
                    <a:pt x="10938" y="1464"/>
                    <a:pt x="11463" y="2089"/>
                  </a:cubicBezTo>
                  <a:cubicBezTo>
                    <a:pt x="12007" y="2724"/>
                    <a:pt x="12541" y="3369"/>
                    <a:pt x="13076" y="3994"/>
                  </a:cubicBezTo>
                  <a:cubicBezTo>
                    <a:pt x="13177" y="4105"/>
                    <a:pt x="13277" y="4236"/>
                    <a:pt x="13408" y="4337"/>
                  </a:cubicBezTo>
                  <a:cubicBezTo>
                    <a:pt x="13449" y="4357"/>
                    <a:pt x="13469" y="4387"/>
                    <a:pt x="13509" y="4407"/>
                  </a:cubicBezTo>
                  <a:cubicBezTo>
                    <a:pt x="13660" y="4538"/>
                    <a:pt x="13812" y="4659"/>
                    <a:pt x="13822" y="4831"/>
                  </a:cubicBezTo>
                  <a:lnTo>
                    <a:pt x="13822" y="4861"/>
                  </a:lnTo>
                  <a:lnTo>
                    <a:pt x="14306" y="5032"/>
                  </a:lnTo>
                  <a:cubicBezTo>
                    <a:pt x="15465" y="5405"/>
                    <a:pt x="16544" y="5758"/>
                    <a:pt x="17743" y="6041"/>
                  </a:cubicBezTo>
                  <a:cubicBezTo>
                    <a:pt x="18106" y="6121"/>
                    <a:pt x="18489" y="6212"/>
                    <a:pt x="18751" y="6454"/>
                  </a:cubicBezTo>
                  <a:cubicBezTo>
                    <a:pt x="18943" y="6625"/>
                    <a:pt x="19114" y="7049"/>
                    <a:pt x="19135" y="7361"/>
                  </a:cubicBezTo>
                  <a:cubicBezTo>
                    <a:pt x="19135" y="7482"/>
                    <a:pt x="19104" y="7603"/>
                    <a:pt x="19054" y="7664"/>
                  </a:cubicBezTo>
                  <a:cubicBezTo>
                    <a:pt x="16302" y="8478"/>
                    <a:pt x="13707" y="8721"/>
                    <a:pt x="11593" y="8721"/>
                  </a:cubicBezTo>
                  <a:cubicBezTo>
                    <a:pt x="9284" y="8721"/>
                    <a:pt x="7547" y="8431"/>
                    <a:pt x="6805" y="8279"/>
                  </a:cubicBezTo>
                  <a:cubicBezTo>
                    <a:pt x="6604" y="8238"/>
                    <a:pt x="6442" y="8137"/>
                    <a:pt x="6311" y="7986"/>
                  </a:cubicBezTo>
                  <a:cubicBezTo>
                    <a:pt x="5928" y="7512"/>
                    <a:pt x="5535" y="7039"/>
                    <a:pt x="5152" y="6575"/>
                  </a:cubicBezTo>
                  <a:cubicBezTo>
                    <a:pt x="4497" y="5799"/>
                    <a:pt x="3892" y="5113"/>
                    <a:pt x="3055" y="4790"/>
                  </a:cubicBezTo>
                  <a:cubicBezTo>
                    <a:pt x="2722" y="4659"/>
                    <a:pt x="2349" y="4579"/>
                    <a:pt x="1996" y="4498"/>
                  </a:cubicBezTo>
                  <a:cubicBezTo>
                    <a:pt x="1412" y="4377"/>
                    <a:pt x="807" y="4236"/>
                    <a:pt x="363" y="3903"/>
                  </a:cubicBezTo>
                  <a:cubicBezTo>
                    <a:pt x="192" y="3419"/>
                    <a:pt x="151" y="2835"/>
                    <a:pt x="252" y="2240"/>
                  </a:cubicBezTo>
                  <a:cubicBezTo>
                    <a:pt x="343" y="1665"/>
                    <a:pt x="545" y="1121"/>
                    <a:pt x="726" y="667"/>
                  </a:cubicBezTo>
                  <a:cubicBezTo>
                    <a:pt x="1286" y="1091"/>
                    <a:pt x="2036" y="1293"/>
                    <a:pt x="2961" y="1293"/>
                  </a:cubicBezTo>
                  <a:cubicBezTo>
                    <a:pt x="3202" y="1293"/>
                    <a:pt x="3455" y="1279"/>
                    <a:pt x="3720" y="1252"/>
                  </a:cubicBezTo>
                  <a:cubicBezTo>
                    <a:pt x="4497" y="1161"/>
                    <a:pt x="5283" y="929"/>
                    <a:pt x="6019" y="707"/>
                  </a:cubicBezTo>
                  <a:cubicBezTo>
                    <a:pt x="6271" y="627"/>
                    <a:pt x="6543" y="556"/>
                    <a:pt x="6795" y="476"/>
                  </a:cubicBezTo>
                  <a:cubicBezTo>
                    <a:pt x="7462" y="294"/>
                    <a:pt x="8212" y="129"/>
                    <a:pt x="8975" y="129"/>
                  </a:cubicBezTo>
                  <a:close/>
                  <a:moveTo>
                    <a:pt x="8956" y="1"/>
                  </a:moveTo>
                  <a:cubicBezTo>
                    <a:pt x="8155" y="1"/>
                    <a:pt x="7377" y="180"/>
                    <a:pt x="6745" y="355"/>
                  </a:cubicBezTo>
                  <a:cubicBezTo>
                    <a:pt x="6493" y="425"/>
                    <a:pt x="6231" y="506"/>
                    <a:pt x="5978" y="576"/>
                  </a:cubicBezTo>
                  <a:cubicBezTo>
                    <a:pt x="5243" y="798"/>
                    <a:pt x="4476" y="1020"/>
                    <a:pt x="3690" y="1111"/>
                  </a:cubicBezTo>
                  <a:cubicBezTo>
                    <a:pt x="3434" y="1137"/>
                    <a:pt x="3190" y="1150"/>
                    <a:pt x="2957" y="1150"/>
                  </a:cubicBezTo>
                  <a:cubicBezTo>
                    <a:pt x="2031" y="1150"/>
                    <a:pt x="1284" y="941"/>
                    <a:pt x="736" y="506"/>
                  </a:cubicBezTo>
                  <a:lnTo>
                    <a:pt x="666" y="455"/>
                  </a:lnTo>
                  <a:lnTo>
                    <a:pt x="635" y="526"/>
                  </a:lnTo>
                  <a:cubicBezTo>
                    <a:pt x="434" y="1010"/>
                    <a:pt x="212" y="1585"/>
                    <a:pt x="111" y="2210"/>
                  </a:cubicBezTo>
                  <a:cubicBezTo>
                    <a:pt x="0" y="2835"/>
                    <a:pt x="51" y="3450"/>
                    <a:pt x="242" y="3954"/>
                  </a:cubicBezTo>
                  <a:lnTo>
                    <a:pt x="252" y="3974"/>
                  </a:lnTo>
                  <a:lnTo>
                    <a:pt x="262" y="3984"/>
                  </a:lnTo>
                  <a:cubicBezTo>
                    <a:pt x="746" y="4347"/>
                    <a:pt x="1361" y="4478"/>
                    <a:pt x="1956" y="4609"/>
                  </a:cubicBezTo>
                  <a:cubicBezTo>
                    <a:pt x="2309" y="4700"/>
                    <a:pt x="2672" y="4780"/>
                    <a:pt x="2984" y="4901"/>
                  </a:cubicBezTo>
                  <a:cubicBezTo>
                    <a:pt x="3811" y="5214"/>
                    <a:pt x="4396" y="5889"/>
                    <a:pt x="5041" y="6655"/>
                  </a:cubicBezTo>
                  <a:cubicBezTo>
                    <a:pt x="5434" y="7119"/>
                    <a:pt x="5827" y="7603"/>
                    <a:pt x="6200" y="8067"/>
                  </a:cubicBezTo>
                  <a:cubicBezTo>
                    <a:pt x="6341" y="8238"/>
                    <a:pt x="6543" y="8359"/>
                    <a:pt x="6755" y="8410"/>
                  </a:cubicBezTo>
                  <a:cubicBezTo>
                    <a:pt x="7501" y="8561"/>
                    <a:pt x="9255" y="8843"/>
                    <a:pt x="11574" y="8843"/>
                  </a:cubicBezTo>
                  <a:cubicBezTo>
                    <a:pt x="13701" y="8843"/>
                    <a:pt x="16312" y="8611"/>
                    <a:pt x="19094" y="7774"/>
                  </a:cubicBezTo>
                  <a:lnTo>
                    <a:pt x="19104" y="7774"/>
                  </a:lnTo>
                  <a:lnTo>
                    <a:pt x="19114" y="7764"/>
                  </a:lnTo>
                  <a:cubicBezTo>
                    <a:pt x="19205" y="7674"/>
                    <a:pt x="19245" y="7522"/>
                    <a:pt x="19245" y="7351"/>
                  </a:cubicBezTo>
                  <a:cubicBezTo>
                    <a:pt x="19235" y="7008"/>
                    <a:pt x="19044" y="6555"/>
                    <a:pt x="18832" y="6353"/>
                  </a:cubicBezTo>
                  <a:cubicBezTo>
                    <a:pt x="18530" y="6091"/>
                    <a:pt x="18137" y="6000"/>
                    <a:pt x="17753" y="5909"/>
                  </a:cubicBezTo>
                  <a:cubicBezTo>
                    <a:pt x="16564" y="5637"/>
                    <a:pt x="15475" y="5284"/>
                    <a:pt x="14326" y="4901"/>
                  </a:cubicBezTo>
                  <a:lnTo>
                    <a:pt x="13923" y="4780"/>
                  </a:lnTo>
                  <a:cubicBezTo>
                    <a:pt x="13902" y="4579"/>
                    <a:pt x="13721" y="4438"/>
                    <a:pt x="13570" y="4307"/>
                  </a:cubicBezTo>
                  <a:cubicBezTo>
                    <a:pt x="13539" y="4286"/>
                    <a:pt x="13499" y="4256"/>
                    <a:pt x="13469" y="4236"/>
                  </a:cubicBezTo>
                  <a:cubicBezTo>
                    <a:pt x="13358" y="4145"/>
                    <a:pt x="13257" y="4024"/>
                    <a:pt x="13156" y="3903"/>
                  </a:cubicBezTo>
                  <a:cubicBezTo>
                    <a:pt x="12612" y="3278"/>
                    <a:pt x="12088" y="2633"/>
                    <a:pt x="11543" y="2008"/>
                  </a:cubicBezTo>
                  <a:cubicBezTo>
                    <a:pt x="10999" y="1363"/>
                    <a:pt x="10475" y="728"/>
                    <a:pt x="9930" y="103"/>
                  </a:cubicBezTo>
                  <a:lnTo>
                    <a:pt x="9920" y="93"/>
                  </a:lnTo>
                  <a:lnTo>
                    <a:pt x="9890" y="93"/>
                  </a:lnTo>
                  <a:cubicBezTo>
                    <a:pt x="9580" y="28"/>
                    <a:pt x="9266" y="1"/>
                    <a:pt x="8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1199906" y="3465721"/>
              <a:ext cx="126729" cy="224554"/>
            </a:xfrm>
            <a:custGeom>
              <a:rect b="b" l="l" r="r" t="t"/>
              <a:pathLst>
                <a:path extrusionOk="0" h="3395" w="1916">
                  <a:moveTo>
                    <a:pt x="618" y="0"/>
                  </a:moveTo>
                  <a:cubicBezTo>
                    <a:pt x="610" y="0"/>
                    <a:pt x="602" y="2"/>
                    <a:pt x="595" y="7"/>
                  </a:cubicBezTo>
                  <a:cubicBezTo>
                    <a:pt x="565" y="17"/>
                    <a:pt x="555" y="27"/>
                    <a:pt x="545" y="47"/>
                  </a:cubicBezTo>
                  <a:cubicBezTo>
                    <a:pt x="363" y="370"/>
                    <a:pt x="353" y="763"/>
                    <a:pt x="505" y="1085"/>
                  </a:cubicBezTo>
                  <a:cubicBezTo>
                    <a:pt x="515" y="1126"/>
                    <a:pt x="545" y="1146"/>
                    <a:pt x="545" y="1186"/>
                  </a:cubicBezTo>
                  <a:cubicBezTo>
                    <a:pt x="545" y="1227"/>
                    <a:pt x="515" y="1267"/>
                    <a:pt x="474" y="1287"/>
                  </a:cubicBezTo>
                  <a:cubicBezTo>
                    <a:pt x="353" y="1408"/>
                    <a:pt x="152" y="1458"/>
                    <a:pt x="71" y="1630"/>
                  </a:cubicBezTo>
                  <a:cubicBezTo>
                    <a:pt x="1" y="1781"/>
                    <a:pt x="71" y="1963"/>
                    <a:pt x="192" y="2094"/>
                  </a:cubicBezTo>
                  <a:cubicBezTo>
                    <a:pt x="303" y="2215"/>
                    <a:pt x="464" y="2295"/>
                    <a:pt x="605" y="2406"/>
                  </a:cubicBezTo>
                  <a:cubicBezTo>
                    <a:pt x="515" y="2759"/>
                    <a:pt x="626" y="3152"/>
                    <a:pt x="908" y="3394"/>
                  </a:cubicBezTo>
                  <a:cubicBezTo>
                    <a:pt x="1009" y="3041"/>
                    <a:pt x="1372" y="2819"/>
                    <a:pt x="1573" y="2507"/>
                  </a:cubicBezTo>
                  <a:cubicBezTo>
                    <a:pt x="1916" y="1952"/>
                    <a:pt x="1906" y="874"/>
                    <a:pt x="1372" y="481"/>
                  </a:cubicBezTo>
                  <a:cubicBezTo>
                    <a:pt x="1160" y="319"/>
                    <a:pt x="898" y="218"/>
                    <a:pt x="696" y="37"/>
                  </a:cubicBezTo>
                  <a:cubicBezTo>
                    <a:pt x="673" y="22"/>
                    <a:pt x="644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1197261" y="3460496"/>
              <a:ext cx="134071" cy="233748"/>
            </a:xfrm>
            <a:custGeom>
              <a:rect b="b" l="l" r="r" t="t"/>
              <a:pathLst>
                <a:path extrusionOk="0" h="3534" w="2027">
                  <a:moveTo>
                    <a:pt x="655" y="106"/>
                  </a:moveTo>
                  <a:cubicBezTo>
                    <a:pt x="666" y="106"/>
                    <a:pt x="706" y="136"/>
                    <a:pt x="676" y="146"/>
                  </a:cubicBezTo>
                  <a:cubicBezTo>
                    <a:pt x="807" y="247"/>
                    <a:pt x="928" y="338"/>
                    <a:pt x="1069" y="408"/>
                  </a:cubicBezTo>
                  <a:cubicBezTo>
                    <a:pt x="1170" y="469"/>
                    <a:pt x="1270" y="539"/>
                    <a:pt x="1361" y="600"/>
                  </a:cubicBezTo>
                  <a:cubicBezTo>
                    <a:pt x="1855" y="963"/>
                    <a:pt x="1885" y="2021"/>
                    <a:pt x="1553" y="2536"/>
                  </a:cubicBezTo>
                  <a:cubicBezTo>
                    <a:pt x="1472" y="2656"/>
                    <a:pt x="1371" y="2767"/>
                    <a:pt x="1270" y="2868"/>
                  </a:cubicBezTo>
                  <a:cubicBezTo>
                    <a:pt x="1139" y="3009"/>
                    <a:pt x="988" y="3171"/>
                    <a:pt x="908" y="3362"/>
                  </a:cubicBezTo>
                  <a:cubicBezTo>
                    <a:pt x="686" y="3120"/>
                    <a:pt x="585" y="2777"/>
                    <a:pt x="666" y="2465"/>
                  </a:cubicBezTo>
                  <a:lnTo>
                    <a:pt x="686" y="2435"/>
                  </a:lnTo>
                  <a:lnTo>
                    <a:pt x="655" y="2415"/>
                  </a:lnTo>
                  <a:cubicBezTo>
                    <a:pt x="615" y="2374"/>
                    <a:pt x="565" y="2354"/>
                    <a:pt x="514" y="2314"/>
                  </a:cubicBezTo>
                  <a:cubicBezTo>
                    <a:pt x="414" y="2253"/>
                    <a:pt x="333" y="2183"/>
                    <a:pt x="252" y="2112"/>
                  </a:cubicBezTo>
                  <a:cubicBezTo>
                    <a:pt x="151" y="2011"/>
                    <a:pt x="91" y="1830"/>
                    <a:pt x="151" y="1699"/>
                  </a:cubicBezTo>
                  <a:cubicBezTo>
                    <a:pt x="202" y="1608"/>
                    <a:pt x="293" y="1558"/>
                    <a:pt x="383" y="1497"/>
                  </a:cubicBezTo>
                  <a:cubicBezTo>
                    <a:pt x="444" y="1457"/>
                    <a:pt x="504" y="1416"/>
                    <a:pt x="555" y="1366"/>
                  </a:cubicBezTo>
                  <a:cubicBezTo>
                    <a:pt x="605" y="1326"/>
                    <a:pt x="635" y="1296"/>
                    <a:pt x="635" y="1245"/>
                  </a:cubicBezTo>
                  <a:cubicBezTo>
                    <a:pt x="635" y="1195"/>
                    <a:pt x="615" y="1154"/>
                    <a:pt x="595" y="1114"/>
                  </a:cubicBezTo>
                  <a:cubicBezTo>
                    <a:pt x="444" y="812"/>
                    <a:pt x="454" y="418"/>
                    <a:pt x="635" y="136"/>
                  </a:cubicBezTo>
                  <a:cubicBezTo>
                    <a:pt x="635" y="136"/>
                    <a:pt x="645" y="106"/>
                    <a:pt x="655" y="106"/>
                  </a:cubicBezTo>
                  <a:close/>
                  <a:moveTo>
                    <a:pt x="648" y="0"/>
                  </a:moveTo>
                  <a:cubicBezTo>
                    <a:pt x="637" y="0"/>
                    <a:pt x="627" y="2"/>
                    <a:pt x="615" y="5"/>
                  </a:cubicBezTo>
                  <a:cubicBezTo>
                    <a:pt x="585" y="15"/>
                    <a:pt x="555" y="66"/>
                    <a:pt x="545" y="86"/>
                  </a:cubicBezTo>
                  <a:cubicBezTo>
                    <a:pt x="353" y="408"/>
                    <a:pt x="343" y="822"/>
                    <a:pt x="504" y="1164"/>
                  </a:cubicBezTo>
                  <a:cubicBezTo>
                    <a:pt x="514" y="1195"/>
                    <a:pt x="535" y="1215"/>
                    <a:pt x="535" y="1245"/>
                  </a:cubicBezTo>
                  <a:cubicBezTo>
                    <a:pt x="535" y="1255"/>
                    <a:pt x="514" y="1275"/>
                    <a:pt x="494" y="1306"/>
                  </a:cubicBezTo>
                  <a:cubicBezTo>
                    <a:pt x="454" y="1346"/>
                    <a:pt x="403" y="1376"/>
                    <a:pt x="343" y="1416"/>
                  </a:cubicBezTo>
                  <a:cubicBezTo>
                    <a:pt x="242" y="1477"/>
                    <a:pt x="141" y="1548"/>
                    <a:pt x="91" y="1658"/>
                  </a:cubicBezTo>
                  <a:cubicBezTo>
                    <a:pt x="0" y="1850"/>
                    <a:pt x="91" y="2062"/>
                    <a:pt x="212" y="2183"/>
                  </a:cubicBezTo>
                  <a:cubicBezTo>
                    <a:pt x="303" y="2273"/>
                    <a:pt x="393" y="2334"/>
                    <a:pt x="494" y="2404"/>
                  </a:cubicBezTo>
                  <a:lnTo>
                    <a:pt x="605" y="2475"/>
                  </a:lnTo>
                  <a:cubicBezTo>
                    <a:pt x="535" y="2838"/>
                    <a:pt x="655" y="3241"/>
                    <a:pt x="938" y="3483"/>
                  </a:cubicBezTo>
                  <a:lnTo>
                    <a:pt x="988" y="3534"/>
                  </a:lnTo>
                  <a:lnTo>
                    <a:pt x="1008" y="3433"/>
                  </a:lnTo>
                  <a:cubicBezTo>
                    <a:pt x="1059" y="3231"/>
                    <a:pt x="1210" y="3070"/>
                    <a:pt x="1371" y="2898"/>
                  </a:cubicBezTo>
                  <a:cubicBezTo>
                    <a:pt x="1472" y="2798"/>
                    <a:pt x="1593" y="2687"/>
                    <a:pt x="1664" y="2566"/>
                  </a:cubicBezTo>
                  <a:cubicBezTo>
                    <a:pt x="2027" y="2011"/>
                    <a:pt x="1996" y="902"/>
                    <a:pt x="1452" y="499"/>
                  </a:cubicBezTo>
                  <a:cubicBezTo>
                    <a:pt x="1351" y="418"/>
                    <a:pt x="1250" y="368"/>
                    <a:pt x="1149" y="308"/>
                  </a:cubicBezTo>
                  <a:cubicBezTo>
                    <a:pt x="1008" y="227"/>
                    <a:pt x="887" y="156"/>
                    <a:pt x="766" y="56"/>
                  </a:cubicBezTo>
                  <a:cubicBezTo>
                    <a:pt x="741" y="39"/>
                    <a:pt x="701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1279277" y="3503488"/>
              <a:ext cx="645485" cy="241288"/>
            </a:xfrm>
            <a:custGeom>
              <a:rect b="b" l="l" r="r" t="t"/>
              <a:pathLst>
                <a:path extrusionOk="0" h="3648" w="9759">
                  <a:moveTo>
                    <a:pt x="1069" y="0"/>
                  </a:moveTo>
                  <a:lnTo>
                    <a:pt x="1069" y="0"/>
                  </a:lnTo>
                  <a:cubicBezTo>
                    <a:pt x="857" y="41"/>
                    <a:pt x="666" y="192"/>
                    <a:pt x="565" y="393"/>
                  </a:cubicBezTo>
                  <a:cubicBezTo>
                    <a:pt x="464" y="575"/>
                    <a:pt x="424" y="817"/>
                    <a:pt x="454" y="1029"/>
                  </a:cubicBezTo>
                  <a:cubicBezTo>
                    <a:pt x="272" y="1069"/>
                    <a:pt x="111" y="1160"/>
                    <a:pt x="0" y="1281"/>
                  </a:cubicBezTo>
                  <a:cubicBezTo>
                    <a:pt x="101" y="1361"/>
                    <a:pt x="212" y="1422"/>
                    <a:pt x="323" y="1502"/>
                  </a:cubicBezTo>
                  <a:cubicBezTo>
                    <a:pt x="363" y="1513"/>
                    <a:pt x="383" y="1533"/>
                    <a:pt x="403" y="1563"/>
                  </a:cubicBezTo>
                  <a:cubicBezTo>
                    <a:pt x="424" y="1583"/>
                    <a:pt x="414" y="1623"/>
                    <a:pt x="414" y="1664"/>
                  </a:cubicBezTo>
                  <a:cubicBezTo>
                    <a:pt x="383" y="1855"/>
                    <a:pt x="383" y="2057"/>
                    <a:pt x="454" y="2228"/>
                  </a:cubicBezTo>
                  <a:cubicBezTo>
                    <a:pt x="504" y="2410"/>
                    <a:pt x="635" y="2571"/>
                    <a:pt x="817" y="2632"/>
                  </a:cubicBezTo>
                  <a:cubicBezTo>
                    <a:pt x="766" y="2521"/>
                    <a:pt x="756" y="2420"/>
                    <a:pt x="736" y="2289"/>
                  </a:cubicBezTo>
                  <a:cubicBezTo>
                    <a:pt x="726" y="2178"/>
                    <a:pt x="766" y="2037"/>
                    <a:pt x="857" y="1966"/>
                  </a:cubicBezTo>
                  <a:cubicBezTo>
                    <a:pt x="922" y="1908"/>
                    <a:pt x="1011" y="1883"/>
                    <a:pt x="1103" y="1883"/>
                  </a:cubicBezTo>
                  <a:cubicBezTo>
                    <a:pt x="1156" y="1883"/>
                    <a:pt x="1209" y="1891"/>
                    <a:pt x="1260" y="1906"/>
                  </a:cubicBezTo>
                  <a:cubicBezTo>
                    <a:pt x="1391" y="1936"/>
                    <a:pt x="1512" y="2017"/>
                    <a:pt x="1633" y="2087"/>
                  </a:cubicBezTo>
                  <a:cubicBezTo>
                    <a:pt x="1875" y="2228"/>
                    <a:pt x="2137" y="2329"/>
                    <a:pt x="2420" y="2390"/>
                  </a:cubicBezTo>
                  <a:cubicBezTo>
                    <a:pt x="2238" y="2440"/>
                    <a:pt x="2077" y="2642"/>
                    <a:pt x="2037" y="2823"/>
                  </a:cubicBezTo>
                  <a:cubicBezTo>
                    <a:pt x="2305" y="2681"/>
                    <a:pt x="2612" y="2600"/>
                    <a:pt x="2917" y="2600"/>
                  </a:cubicBezTo>
                  <a:cubicBezTo>
                    <a:pt x="3024" y="2600"/>
                    <a:pt x="3131" y="2611"/>
                    <a:pt x="3236" y="2632"/>
                  </a:cubicBezTo>
                  <a:cubicBezTo>
                    <a:pt x="3388" y="2652"/>
                    <a:pt x="3529" y="2702"/>
                    <a:pt x="3660" y="2742"/>
                  </a:cubicBezTo>
                  <a:cubicBezTo>
                    <a:pt x="3892" y="2803"/>
                    <a:pt x="4103" y="2884"/>
                    <a:pt x="4335" y="2944"/>
                  </a:cubicBezTo>
                  <a:cubicBezTo>
                    <a:pt x="4083" y="2964"/>
                    <a:pt x="3861" y="3166"/>
                    <a:pt x="3761" y="3398"/>
                  </a:cubicBezTo>
                  <a:cubicBezTo>
                    <a:pt x="3992" y="3277"/>
                    <a:pt x="4234" y="3136"/>
                    <a:pt x="4486" y="3105"/>
                  </a:cubicBezTo>
                  <a:cubicBezTo>
                    <a:pt x="4518" y="3102"/>
                    <a:pt x="4549" y="3101"/>
                    <a:pt x="4581" y="3101"/>
                  </a:cubicBezTo>
                  <a:cubicBezTo>
                    <a:pt x="4981" y="3101"/>
                    <a:pt x="5374" y="3328"/>
                    <a:pt x="5767" y="3468"/>
                  </a:cubicBezTo>
                  <a:cubicBezTo>
                    <a:pt x="6149" y="3602"/>
                    <a:pt x="6549" y="3648"/>
                    <a:pt x="6955" y="3648"/>
                  </a:cubicBezTo>
                  <a:cubicBezTo>
                    <a:pt x="7223" y="3648"/>
                    <a:pt x="7494" y="3627"/>
                    <a:pt x="7763" y="3599"/>
                  </a:cubicBezTo>
                  <a:cubicBezTo>
                    <a:pt x="8378" y="3543"/>
                    <a:pt x="8993" y="3436"/>
                    <a:pt x="9608" y="3436"/>
                  </a:cubicBezTo>
                  <a:cubicBezTo>
                    <a:pt x="9658" y="3436"/>
                    <a:pt x="9709" y="3437"/>
                    <a:pt x="9759" y="3438"/>
                  </a:cubicBezTo>
                  <a:cubicBezTo>
                    <a:pt x="9250" y="3397"/>
                    <a:pt x="8828" y="3349"/>
                    <a:pt x="8357" y="3349"/>
                  </a:cubicBezTo>
                  <a:cubicBezTo>
                    <a:pt x="8249" y="3349"/>
                    <a:pt x="8139" y="3352"/>
                    <a:pt x="8025" y="3357"/>
                  </a:cubicBezTo>
                  <a:cubicBezTo>
                    <a:pt x="7975" y="3367"/>
                    <a:pt x="7924" y="3375"/>
                    <a:pt x="7874" y="3375"/>
                  </a:cubicBezTo>
                  <a:cubicBezTo>
                    <a:pt x="7823" y="3375"/>
                    <a:pt x="7773" y="3367"/>
                    <a:pt x="7722" y="3347"/>
                  </a:cubicBezTo>
                  <a:cubicBezTo>
                    <a:pt x="7622" y="3307"/>
                    <a:pt x="7531" y="3226"/>
                    <a:pt x="7541" y="3126"/>
                  </a:cubicBezTo>
                  <a:lnTo>
                    <a:pt x="7541" y="3126"/>
                  </a:lnTo>
                  <a:cubicBezTo>
                    <a:pt x="7491" y="3196"/>
                    <a:pt x="7481" y="3297"/>
                    <a:pt x="7491" y="3388"/>
                  </a:cubicBezTo>
                  <a:cubicBezTo>
                    <a:pt x="7293" y="3446"/>
                    <a:pt x="7085" y="3476"/>
                    <a:pt x="6876" y="3476"/>
                  </a:cubicBezTo>
                  <a:cubicBezTo>
                    <a:pt x="6584" y="3476"/>
                    <a:pt x="6289" y="3419"/>
                    <a:pt x="6019" y="3307"/>
                  </a:cubicBezTo>
                  <a:cubicBezTo>
                    <a:pt x="5555" y="3126"/>
                    <a:pt x="5162" y="2783"/>
                    <a:pt x="4910" y="2339"/>
                  </a:cubicBezTo>
                  <a:cubicBezTo>
                    <a:pt x="4839" y="2460"/>
                    <a:pt x="4819" y="2601"/>
                    <a:pt x="4869" y="2732"/>
                  </a:cubicBezTo>
                  <a:cubicBezTo>
                    <a:pt x="4083" y="2561"/>
                    <a:pt x="3408" y="1865"/>
                    <a:pt x="3236" y="1069"/>
                  </a:cubicBezTo>
                  <a:lnTo>
                    <a:pt x="3236" y="1069"/>
                  </a:lnTo>
                  <a:cubicBezTo>
                    <a:pt x="3125" y="1271"/>
                    <a:pt x="3186" y="1452"/>
                    <a:pt x="3287" y="1714"/>
                  </a:cubicBezTo>
                  <a:cubicBezTo>
                    <a:pt x="3357" y="1886"/>
                    <a:pt x="3488" y="2027"/>
                    <a:pt x="3529" y="2218"/>
                  </a:cubicBezTo>
                  <a:cubicBezTo>
                    <a:pt x="3475" y="2222"/>
                    <a:pt x="3422" y="2224"/>
                    <a:pt x="3368" y="2224"/>
                  </a:cubicBezTo>
                  <a:cubicBezTo>
                    <a:pt x="2666" y="2224"/>
                    <a:pt x="1974" y="1923"/>
                    <a:pt x="1422" y="1482"/>
                  </a:cubicBezTo>
                  <a:cubicBezTo>
                    <a:pt x="1270" y="1371"/>
                    <a:pt x="1129" y="1250"/>
                    <a:pt x="1028" y="1079"/>
                  </a:cubicBezTo>
                  <a:cubicBezTo>
                    <a:pt x="827" y="766"/>
                    <a:pt x="857" y="303"/>
                    <a:pt x="1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1271274" y="3499453"/>
              <a:ext cx="652165" cy="248828"/>
            </a:xfrm>
            <a:custGeom>
              <a:rect b="b" l="l" r="r" t="t"/>
              <a:pathLst>
                <a:path extrusionOk="0" h="3762" w="9860">
                  <a:moveTo>
                    <a:pt x="1099" y="172"/>
                  </a:moveTo>
                  <a:cubicBezTo>
                    <a:pt x="938" y="475"/>
                    <a:pt x="938" y="888"/>
                    <a:pt x="1129" y="1190"/>
                  </a:cubicBezTo>
                  <a:cubicBezTo>
                    <a:pt x="1240" y="1372"/>
                    <a:pt x="1391" y="1493"/>
                    <a:pt x="1533" y="1614"/>
                  </a:cubicBezTo>
                  <a:cubicBezTo>
                    <a:pt x="2144" y="2096"/>
                    <a:pt x="2832" y="2356"/>
                    <a:pt x="3487" y="2356"/>
                  </a:cubicBezTo>
                  <a:cubicBezTo>
                    <a:pt x="3545" y="2356"/>
                    <a:pt x="3602" y="2354"/>
                    <a:pt x="3660" y="2350"/>
                  </a:cubicBezTo>
                  <a:lnTo>
                    <a:pt x="3710" y="2350"/>
                  </a:lnTo>
                  <a:lnTo>
                    <a:pt x="3700" y="2299"/>
                  </a:lnTo>
                  <a:cubicBezTo>
                    <a:pt x="3670" y="2188"/>
                    <a:pt x="3609" y="2088"/>
                    <a:pt x="3559" y="1987"/>
                  </a:cubicBezTo>
                  <a:cubicBezTo>
                    <a:pt x="3519" y="1926"/>
                    <a:pt x="3478" y="1866"/>
                    <a:pt x="3458" y="1785"/>
                  </a:cubicBezTo>
                  <a:cubicBezTo>
                    <a:pt x="3377" y="1584"/>
                    <a:pt x="3327" y="1442"/>
                    <a:pt x="3357" y="1321"/>
                  </a:cubicBezTo>
                  <a:lnTo>
                    <a:pt x="3357" y="1321"/>
                  </a:lnTo>
                  <a:cubicBezTo>
                    <a:pt x="3579" y="2067"/>
                    <a:pt x="4234" y="2693"/>
                    <a:pt x="4990" y="2874"/>
                  </a:cubicBezTo>
                  <a:lnTo>
                    <a:pt x="5081" y="2894"/>
                  </a:lnTo>
                  <a:lnTo>
                    <a:pt x="5041" y="2803"/>
                  </a:lnTo>
                  <a:cubicBezTo>
                    <a:pt x="5001" y="2733"/>
                    <a:pt x="4990" y="2632"/>
                    <a:pt x="5031" y="2541"/>
                  </a:cubicBezTo>
                  <a:lnTo>
                    <a:pt x="5031" y="2541"/>
                  </a:lnTo>
                  <a:cubicBezTo>
                    <a:pt x="5293" y="2955"/>
                    <a:pt x="5676" y="3277"/>
                    <a:pt x="6130" y="3459"/>
                  </a:cubicBezTo>
                  <a:cubicBezTo>
                    <a:pt x="6406" y="3570"/>
                    <a:pt x="6706" y="3627"/>
                    <a:pt x="7007" y="3627"/>
                  </a:cubicBezTo>
                  <a:cubicBezTo>
                    <a:pt x="7221" y="3627"/>
                    <a:pt x="7436" y="3598"/>
                    <a:pt x="7642" y="3539"/>
                  </a:cubicBezTo>
                  <a:lnTo>
                    <a:pt x="7682" y="3529"/>
                  </a:lnTo>
                  <a:lnTo>
                    <a:pt x="7662" y="3489"/>
                  </a:lnTo>
                  <a:cubicBezTo>
                    <a:pt x="7652" y="3449"/>
                    <a:pt x="7652" y="3408"/>
                    <a:pt x="7662" y="3378"/>
                  </a:cubicBezTo>
                  <a:cubicBezTo>
                    <a:pt x="7702" y="3439"/>
                    <a:pt x="7763" y="3479"/>
                    <a:pt x="7823" y="3499"/>
                  </a:cubicBezTo>
                  <a:cubicBezTo>
                    <a:pt x="7879" y="3519"/>
                    <a:pt x="7934" y="3527"/>
                    <a:pt x="7990" y="3527"/>
                  </a:cubicBezTo>
                  <a:cubicBezTo>
                    <a:pt x="8045" y="3527"/>
                    <a:pt x="8101" y="3519"/>
                    <a:pt x="8156" y="3509"/>
                  </a:cubicBezTo>
                  <a:cubicBezTo>
                    <a:pt x="8373" y="3490"/>
                    <a:pt x="8574" y="3483"/>
                    <a:pt x="8770" y="3483"/>
                  </a:cubicBezTo>
                  <a:cubicBezTo>
                    <a:pt x="8882" y="3483"/>
                    <a:pt x="8993" y="3485"/>
                    <a:pt x="9104" y="3489"/>
                  </a:cubicBezTo>
                  <a:lnTo>
                    <a:pt x="8418" y="3560"/>
                  </a:lnTo>
                  <a:cubicBezTo>
                    <a:pt x="8247" y="3590"/>
                    <a:pt x="8065" y="3610"/>
                    <a:pt x="7894" y="3630"/>
                  </a:cubicBezTo>
                  <a:cubicBezTo>
                    <a:pt x="7662" y="3653"/>
                    <a:pt x="7414" y="3671"/>
                    <a:pt x="7160" y="3671"/>
                  </a:cubicBezTo>
                  <a:cubicBezTo>
                    <a:pt x="6749" y="3671"/>
                    <a:pt x="6322" y="3626"/>
                    <a:pt x="5918" y="3489"/>
                  </a:cubicBezTo>
                  <a:cubicBezTo>
                    <a:pt x="5797" y="3449"/>
                    <a:pt x="5686" y="3398"/>
                    <a:pt x="5585" y="3358"/>
                  </a:cubicBezTo>
                  <a:cubicBezTo>
                    <a:pt x="5313" y="3247"/>
                    <a:pt x="5031" y="3136"/>
                    <a:pt x="4728" y="3136"/>
                  </a:cubicBezTo>
                  <a:lnTo>
                    <a:pt x="4617" y="3136"/>
                  </a:lnTo>
                  <a:cubicBezTo>
                    <a:pt x="4406" y="3156"/>
                    <a:pt x="4214" y="3247"/>
                    <a:pt x="4023" y="3348"/>
                  </a:cubicBezTo>
                  <a:cubicBezTo>
                    <a:pt x="4123" y="3207"/>
                    <a:pt x="4275" y="3086"/>
                    <a:pt x="4476" y="3066"/>
                  </a:cubicBezTo>
                  <a:lnTo>
                    <a:pt x="4759" y="3055"/>
                  </a:lnTo>
                  <a:lnTo>
                    <a:pt x="3831" y="2783"/>
                  </a:lnTo>
                  <a:cubicBezTo>
                    <a:pt x="3700" y="2743"/>
                    <a:pt x="3559" y="2693"/>
                    <a:pt x="3408" y="2662"/>
                  </a:cubicBezTo>
                  <a:cubicBezTo>
                    <a:pt x="3292" y="2641"/>
                    <a:pt x="3175" y="2631"/>
                    <a:pt x="3060" y="2631"/>
                  </a:cubicBezTo>
                  <a:cubicBezTo>
                    <a:pt x="2786" y="2631"/>
                    <a:pt x="2517" y="2690"/>
                    <a:pt x="2269" y="2803"/>
                  </a:cubicBezTo>
                  <a:cubicBezTo>
                    <a:pt x="2339" y="2662"/>
                    <a:pt x="2460" y="2541"/>
                    <a:pt x="2591" y="2521"/>
                  </a:cubicBezTo>
                  <a:lnTo>
                    <a:pt x="2793" y="2471"/>
                  </a:lnTo>
                  <a:lnTo>
                    <a:pt x="2591" y="2430"/>
                  </a:lnTo>
                  <a:cubicBezTo>
                    <a:pt x="2319" y="2380"/>
                    <a:pt x="2057" y="2279"/>
                    <a:pt x="1815" y="2138"/>
                  </a:cubicBezTo>
                  <a:lnTo>
                    <a:pt x="1744" y="2098"/>
                  </a:lnTo>
                  <a:cubicBezTo>
                    <a:pt x="1643" y="2047"/>
                    <a:pt x="1543" y="1987"/>
                    <a:pt x="1432" y="1947"/>
                  </a:cubicBezTo>
                  <a:cubicBezTo>
                    <a:pt x="1383" y="1936"/>
                    <a:pt x="1329" y="1929"/>
                    <a:pt x="1274" y="1929"/>
                  </a:cubicBezTo>
                  <a:cubicBezTo>
                    <a:pt x="1168" y="1929"/>
                    <a:pt x="1058" y="1954"/>
                    <a:pt x="978" y="2027"/>
                  </a:cubicBezTo>
                  <a:cubicBezTo>
                    <a:pt x="887" y="2098"/>
                    <a:pt x="837" y="2239"/>
                    <a:pt x="847" y="2390"/>
                  </a:cubicBezTo>
                  <a:cubicBezTo>
                    <a:pt x="847" y="2491"/>
                    <a:pt x="857" y="2561"/>
                    <a:pt x="887" y="2642"/>
                  </a:cubicBezTo>
                  <a:cubicBezTo>
                    <a:pt x="776" y="2582"/>
                    <a:pt x="686" y="2451"/>
                    <a:pt x="635" y="2309"/>
                  </a:cubicBezTo>
                  <a:cubicBezTo>
                    <a:pt x="585" y="2178"/>
                    <a:pt x="575" y="1997"/>
                    <a:pt x="595" y="1775"/>
                  </a:cubicBezTo>
                  <a:cubicBezTo>
                    <a:pt x="595" y="1735"/>
                    <a:pt x="605" y="1684"/>
                    <a:pt x="585" y="1644"/>
                  </a:cubicBezTo>
                  <a:cubicBezTo>
                    <a:pt x="555" y="1594"/>
                    <a:pt x="524" y="1574"/>
                    <a:pt x="494" y="1553"/>
                  </a:cubicBezTo>
                  <a:lnTo>
                    <a:pt x="222" y="1382"/>
                  </a:lnTo>
                  <a:cubicBezTo>
                    <a:pt x="323" y="1281"/>
                    <a:pt x="454" y="1201"/>
                    <a:pt x="595" y="1180"/>
                  </a:cubicBezTo>
                  <a:lnTo>
                    <a:pt x="635" y="1170"/>
                  </a:lnTo>
                  <a:lnTo>
                    <a:pt x="635" y="1130"/>
                  </a:lnTo>
                  <a:cubicBezTo>
                    <a:pt x="605" y="898"/>
                    <a:pt x="645" y="686"/>
                    <a:pt x="736" y="515"/>
                  </a:cubicBezTo>
                  <a:cubicBezTo>
                    <a:pt x="827" y="344"/>
                    <a:pt x="948" y="233"/>
                    <a:pt x="1099" y="172"/>
                  </a:cubicBezTo>
                  <a:close/>
                  <a:moveTo>
                    <a:pt x="1250" y="1"/>
                  </a:moveTo>
                  <a:lnTo>
                    <a:pt x="1139" y="21"/>
                  </a:lnTo>
                  <a:cubicBezTo>
                    <a:pt x="908" y="61"/>
                    <a:pt x="706" y="213"/>
                    <a:pt x="595" y="434"/>
                  </a:cubicBezTo>
                  <a:cubicBezTo>
                    <a:pt x="494" y="616"/>
                    <a:pt x="454" y="827"/>
                    <a:pt x="474" y="1069"/>
                  </a:cubicBezTo>
                  <a:cubicBezTo>
                    <a:pt x="303" y="1110"/>
                    <a:pt x="151" y="1190"/>
                    <a:pt x="41" y="1321"/>
                  </a:cubicBezTo>
                  <a:lnTo>
                    <a:pt x="0" y="1362"/>
                  </a:lnTo>
                  <a:lnTo>
                    <a:pt x="383" y="1594"/>
                  </a:lnTo>
                  <a:lnTo>
                    <a:pt x="434" y="1644"/>
                  </a:lnTo>
                  <a:lnTo>
                    <a:pt x="434" y="1725"/>
                  </a:lnTo>
                  <a:cubicBezTo>
                    <a:pt x="403" y="1967"/>
                    <a:pt x="424" y="2138"/>
                    <a:pt x="474" y="2299"/>
                  </a:cubicBezTo>
                  <a:cubicBezTo>
                    <a:pt x="545" y="2521"/>
                    <a:pt x="696" y="2682"/>
                    <a:pt x="877" y="2743"/>
                  </a:cubicBezTo>
                  <a:lnTo>
                    <a:pt x="978" y="2783"/>
                  </a:lnTo>
                  <a:lnTo>
                    <a:pt x="938" y="2682"/>
                  </a:lnTo>
                  <a:cubicBezTo>
                    <a:pt x="897" y="2582"/>
                    <a:pt x="887" y="2481"/>
                    <a:pt x="877" y="2350"/>
                  </a:cubicBezTo>
                  <a:cubicBezTo>
                    <a:pt x="857" y="2239"/>
                    <a:pt x="897" y="2128"/>
                    <a:pt x="978" y="2067"/>
                  </a:cubicBezTo>
                  <a:cubicBezTo>
                    <a:pt x="1039" y="2013"/>
                    <a:pt x="1117" y="1991"/>
                    <a:pt x="1194" y="1991"/>
                  </a:cubicBezTo>
                  <a:cubicBezTo>
                    <a:pt x="1246" y="1991"/>
                    <a:pt x="1297" y="2001"/>
                    <a:pt x="1341" y="2017"/>
                  </a:cubicBezTo>
                  <a:cubicBezTo>
                    <a:pt x="1452" y="2047"/>
                    <a:pt x="1543" y="2098"/>
                    <a:pt x="1643" y="2168"/>
                  </a:cubicBezTo>
                  <a:cubicBezTo>
                    <a:pt x="1664" y="2188"/>
                    <a:pt x="1694" y="2199"/>
                    <a:pt x="1714" y="2219"/>
                  </a:cubicBezTo>
                  <a:cubicBezTo>
                    <a:pt x="1936" y="2340"/>
                    <a:pt x="2158" y="2430"/>
                    <a:pt x="2389" y="2491"/>
                  </a:cubicBezTo>
                  <a:cubicBezTo>
                    <a:pt x="2248" y="2582"/>
                    <a:pt x="2137" y="2743"/>
                    <a:pt x="2107" y="2894"/>
                  </a:cubicBezTo>
                  <a:lnTo>
                    <a:pt x="2097" y="2995"/>
                  </a:lnTo>
                  <a:lnTo>
                    <a:pt x="2097" y="2995"/>
                  </a:lnTo>
                  <a:lnTo>
                    <a:pt x="2188" y="2945"/>
                  </a:lnTo>
                  <a:cubicBezTo>
                    <a:pt x="2458" y="2802"/>
                    <a:pt x="2757" y="2726"/>
                    <a:pt x="3054" y="2726"/>
                  </a:cubicBezTo>
                  <a:cubicBezTo>
                    <a:pt x="3156" y="2726"/>
                    <a:pt x="3257" y="2735"/>
                    <a:pt x="3357" y="2753"/>
                  </a:cubicBezTo>
                  <a:cubicBezTo>
                    <a:pt x="3509" y="2783"/>
                    <a:pt x="3640" y="2834"/>
                    <a:pt x="3781" y="2874"/>
                  </a:cubicBezTo>
                  <a:lnTo>
                    <a:pt x="4275" y="3025"/>
                  </a:lnTo>
                  <a:cubicBezTo>
                    <a:pt x="4103" y="3096"/>
                    <a:pt x="3932" y="3247"/>
                    <a:pt x="3851" y="3459"/>
                  </a:cubicBezTo>
                  <a:lnTo>
                    <a:pt x="3781" y="3590"/>
                  </a:lnTo>
                  <a:lnTo>
                    <a:pt x="3781" y="3590"/>
                  </a:lnTo>
                  <a:lnTo>
                    <a:pt x="3912" y="3509"/>
                  </a:lnTo>
                  <a:cubicBezTo>
                    <a:pt x="4144" y="3378"/>
                    <a:pt x="4365" y="3257"/>
                    <a:pt x="4607" y="3237"/>
                  </a:cubicBezTo>
                  <a:cubicBezTo>
                    <a:pt x="4647" y="3232"/>
                    <a:pt x="4686" y="3229"/>
                    <a:pt x="4726" y="3229"/>
                  </a:cubicBezTo>
                  <a:cubicBezTo>
                    <a:pt x="4999" y="3229"/>
                    <a:pt x="5271" y="3343"/>
                    <a:pt x="5535" y="3449"/>
                  </a:cubicBezTo>
                  <a:cubicBezTo>
                    <a:pt x="5636" y="3489"/>
                    <a:pt x="5747" y="3539"/>
                    <a:pt x="5868" y="3580"/>
                  </a:cubicBezTo>
                  <a:cubicBezTo>
                    <a:pt x="6281" y="3711"/>
                    <a:pt x="6694" y="3761"/>
                    <a:pt x="7097" y="3761"/>
                  </a:cubicBezTo>
                  <a:cubicBezTo>
                    <a:pt x="7380" y="3761"/>
                    <a:pt x="7642" y="3741"/>
                    <a:pt x="7854" y="3731"/>
                  </a:cubicBezTo>
                  <a:cubicBezTo>
                    <a:pt x="8045" y="3701"/>
                    <a:pt x="8216" y="3691"/>
                    <a:pt x="8398" y="3660"/>
                  </a:cubicBezTo>
                  <a:cubicBezTo>
                    <a:pt x="8836" y="3614"/>
                    <a:pt x="9292" y="3558"/>
                    <a:pt x="9749" y="3558"/>
                  </a:cubicBezTo>
                  <a:cubicBezTo>
                    <a:pt x="9786" y="3558"/>
                    <a:pt x="9823" y="3559"/>
                    <a:pt x="9860" y="3560"/>
                  </a:cubicBezTo>
                  <a:lnTo>
                    <a:pt x="9860" y="3479"/>
                  </a:lnTo>
                  <a:lnTo>
                    <a:pt x="9719" y="3459"/>
                  </a:lnTo>
                  <a:cubicBezTo>
                    <a:pt x="9361" y="3426"/>
                    <a:pt x="9036" y="3394"/>
                    <a:pt x="8691" y="3394"/>
                  </a:cubicBezTo>
                  <a:cubicBezTo>
                    <a:pt x="8502" y="3394"/>
                    <a:pt x="8306" y="3403"/>
                    <a:pt x="8096" y="3428"/>
                  </a:cubicBezTo>
                  <a:cubicBezTo>
                    <a:pt x="8059" y="3428"/>
                    <a:pt x="8021" y="3430"/>
                    <a:pt x="7983" y="3430"/>
                  </a:cubicBezTo>
                  <a:cubicBezTo>
                    <a:pt x="7926" y="3430"/>
                    <a:pt x="7868" y="3426"/>
                    <a:pt x="7813" y="3408"/>
                  </a:cubicBezTo>
                  <a:cubicBezTo>
                    <a:pt x="7743" y="3388"/>
                    <a:pt x="7662" y="3328"/>
                    <a:pt x="7682" y="3237"/>
                  </a:cubicBezTo>
                  <a:lnTo>
                    <a:pt x="7692" y="3045"/>
                  </a:lnTo>
                  <a:lnTo>
                    <a:pt x="7692" y="3045"/>
                  </a:lnTo>
                  <a:lnTo>
                    <a:pt x="7591" y="3197"/>
                  </a:lnTo>
                  <a:cubicBezTo>
                    <a:pt x="7541" y="3277"/>
                    <a:pt x="7531" y="3358"/>
                    <a:pt x="7531" y="3449"/>
                  </a:cubicBezTo>
                  <a:cubicBezTo>
                    <a:pt x="7343" y="3501"/>
                    <a:pt x="7151" y="3526"/>
                    <a:pt x="6960" y="3526"/>
                  </a:cubicBezTo>
                  <a:cubicBezTo>
                    <a:pt x="6669" y="3526"/>
                    <a:pt x="6381" y="3467"/>
                    <a:pt x="6120" y="3358"/>
                  </a:cubicBezTo>
                  <a:cubicBezTo>
                    <a:pt x="5646" y="3176"/>
                    <a:pt x="5273" y="2834"/>
                    <a:pt x="5021" y="2400"/>
                  </a:cubicBezTo>
                  <a:lnTo>
                    <a:pt x="4980" y="2340"/>
                  </a:lnTo>
                  <a:lnTo>
                    <a:pt x="4940" y="2400"/>
                  </a:lnTo>
                  <a:cubicBezTo>
                    <a:pt x="4880" y="2501"/>
                    <a:pt x="4859" y="2632"/>
                    <a:pt x="4880" y="2743"/>
                  </a:cubicBezTo>
                  <a:cubicBezTo>
                    <a:pt x="4134" y="2531"/>
                    <a:pt x="3519" y="1886"/>
                    <a:pt x="3357" y="1130"/>
                  </a:cubicBezTo>
                  <a:lnTo>
                    <a:pt x="3327" y="1009"/>
                  </a:lnTo>
                  <a:lnTo>
                    <a:pt x="3267" y="1120"/>
                  </a:lnTo>
                  <a:cubicBezTo>
                    <a:pt x="3146" y="1342"/>
                    <a:pt x="3216" y="1543"/>
                    <a:pt x="3317" y="1795"/>
                  </a:cubicBezTo>
                  <a:cubicBezTo>
                    <a:pt x="3357" y="1876"/>
                    <a:pt x="3398" y="1947"/>
                    <a:pt x="3428" y="2017"/>
                  </a:cubicBezTo>
                  <a:cubicBezTo>
                    <a:pt x="3478" y="2088"/>
                    <a:pt x="3519" y="2168"/>
                    <a:pt x="3549" y="2239"/>
                  </a:cubicBezTo>
                  <a:cubicBezTo>
                    <a:pt x="3502" y="2242"/>
                    <a:pt x="3455" y="2243"/>
                    <a:pt x="3408" y="2243"/>
                  </a:cubicBezTo>
                  <a:cubicBezTo>
                    <a:pt x="2775" y="2243"/>
                    <a:pt x="2114" y="1992"/>
                    <a:pt x="1533" y="1523"/>
                  </a:cubicBezTo>
                  <a:cubicBezTo>
                    <a:pt x="1402" y="1422"/>
                    <a:pt x="1250" y="1291"/>
                    <a:pt x="1149" y="1130"/>
                  </a:cubicBezTo>
                  <a:cubicBezTo>
                    <a:pt x="958" y="827"/>
                    <a:pt x="988" y="384"/>
                    <a:pt x="1190" y="102"/>
                  </a:cubicBezTo>
                  <a:lnTo>
                    <a:pt x="12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1447278" y="3513872"/>
              <a:ext cx="68722" cy="73683"/>
            </a:xfrm>
            <a:custGeom>
              <a:rect b="b" l="l" r="r" t="t"/>
              <a:pathLst>
                <a:path extrusionOk="0" h="1114" w="1039">
                  <a:moveTo>
                    <a:pt x="709" y="0"/>
                  </a:moveTo>
                  <a:cubicBezTo>
                    <a:pt x="691" y="0"/>
                    <a:pt x="673" y="5"/>
                    <a:pt x="646" y="5"/>
                  </a:cubicBezTo>
                  <a:cubicBezTo>
                    <a:pt x="557" y="31"/>
                    <a:pt x="477" y="89"/>
                    <a:pt x="390" y="89"/>
                  </a:cubicBezTo>
                  <a:cubicBezTo>
                    <a:pt x="378" y="89"/>
                    <a:pt x="366" y="88"/>
                    <a:pt x="354" y="85"/>
                  </a:cubicBezTo>
                  <a:cubicBezTo>
                    <a:pt x="303" y="65"/>
                    <a:pt x="263" y="45"/>
                    <a:pt x="212" y="45"/>
                  </a:cubicBezTo>
                  <a:cubicBezTo>
                    <a:pt x="132" y="45"/>
                    <a:pt x="71" y="146"/>
                    <a:pt x="51" y="236"/>
                  </a:cubicBezTo>
                  <a:cubicBezTo>
                    <a:pt x="1" y="499"/>
                    <a:pt x="112" y="771"/>
                    <a:pt x="303" y="962"/>
                  </a:cubicBezTo>
                  <a:cubicBezTo>
                    <a:pt x="406" y="1069"/>
                    <a:pt x="499" y="1114"/>
                    <a:pt x="580" y="1114"/>
                  </a:cubicBezTo>
                  <a:cubicBezTo>
                    <a:pt x="912" y="1114"/>
                    <a:pt x="1038" y="363"/>
                    <a:pt x="787" y="55"/>
                  </a:cubicBezTo>
                  <a:lnTo>
                    <a:pt x="737" y="5"/>
                  </a:lnTo>
                  <a:cubicBezTo>
                    <a:pt x="727" y="1"/>
                    <a:pt x="718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1443971" y="3512483"/>
              <a:ext cx="72095" cy="79106"/>
            </a:xfrm>
            <a:custGeom>
              <a:rect b="b" l="l" r="r" t="t"/>
              <a:pathLst>
                <a:path extrusionOk="0" h="1196" w="1090">
                  <a:moveTo>
                    <a:pt x="766" y="76"/>
                  </a:moveTo>
                  <a:cubicBezTo>
                    <a:pt x="777" y="76"/>
                    <a:pt x="797" y="86"/>
                    <a:pt x="807" y="106"/>
                  </a:cubicBezTo>
                  <a:cubicBezTo>
                    <a:pt x="998" y="328"/>
                    <a:pt x="948" y="862"/>
                    <a:pt x="756" y="1034"/>
                  </a:cubicBezTo>
                  <a:cubicBezTo>
                    <a:pt x="714" y="1076"/>
                    <a:pt x="669" y="1097"/>
                    <a:pt x="620" y="1097"/>
                  </a:cubicBezTo>
                  <a:cubicBezTo>
                    <a:pt x="551" y="1097"/>
                    <a:pt x="476" y="1056"/>
                    <a:pt x="393" y="973"/>
                  </a:cubicBezTo>
                  <a:cubicBezTo>
                    <a:pt x="202" y="782"/>
                    <a:pt x="111" y="520"/>
                    <a:pt x="151" y="288"/>
                  </a:cubicBezTo>
                  <a:cubicBezTo>
                    <a:pt x="162" y="217"/>
                    <a:pt x="202" y="137"/>
                    <a:pt x="262" y="137"/>
                  </a:cubicBezTo>
                  <a:cubicBezTo>
                    <a:pt x="293" y="137"/>
                    <a:pt x="303" y="137"/>
                    <a:pt x="343" y="157"/>
                  </a:cubicBezTo>
                  <a:cubicBezTo>
                    <a:pt x="363" y="157"/>
                    <a:pt x="373" y="167"/>
                    <a:pt x="404" y="167"/>
                  </a:cubicBezTo>
                  <a:cubicBezTo>
                    <a:pt x="413" y="168"/>
                    <a:pt x="423" y="168"/>
                    <a:pt x="432" y="168"/>
                  </a:cubicBezTo>
                  <a:cubicBezTo>
                    <a:pt x="507" y="168"/>
                    <a:pt x="562" y="134"/>
                    <a:pt x="625" y="116"/>
                  </a:cubicBezTo>
                  <a:cubicBezTo>
                    <a:pt x="656" y="106"/>
                    <a:pt x="696" y="86"/>
                    <a:pt x="716" y="76"/>
                  </a:cubicBezTo>
                  <a:close/>
                  <a:moveTo>
                    <a:pt x="722" y="0"/>
                  </a:moveTo>
                  <a:cubicBezTo>
                    <a:pt x="701" y="0"/>
                    <a:pt x="681" y="5"/>
                    <a:pt x="666" y="16"/>
                  </a:cubicBezTo>
                  <a:cubicBezTo>
                    <a:pt x="635" y="26"/>
                    <a:pt x="605" y="36"/>
                    <a:pt x="565" y="56"/>
                  </a:cubicBezTo>
                  <a:cubicBezTo>
                    <a:pt x="518" y="71"/>
                    <a:pt x="472" y="93"/>
                    <a:pt x="430" y="93"/>
                  </a:cubicBezTo>
                  <a:cubicBezTo>
                    <a:pt x="417" y="93"/>
                    <a:pt x="405" y="91"/>
                    <a:pt x="393" y="86"/>
                  </a:cubicBezTo>
                  <a:cubicBezTo>
                    <a:pt x="383" y="86"/>
                    <a:pt x="353" y="76"/>
                    <a:pt x="343" y="76"/>
                  </a:cubicBezTo>
                  <a:cubicBezTo>
                    <a:pt x="313" y="66"/>
                    <a:pt x="283" y="56"/>
                    <a:pt x="242" y="56"/>
                  </a:cubicBezTo>
                  <a:cubicBezTo>
                    <a:pt x="131" y="56"/>
                    <a:pt x="51" y="177"/>
                    <a:pt x="41" y="278"/>
                  </a:cubicBezTo>
                  <a:cubicBezTo>
                    <a:pt x="0" y="540"/>
                    <a:pt x="101" y="832"/>
                    <a:pt x="313" y="1044"/>
                  </a:cubicBezTo>
                  <a:cubicBezTo>
                    <a:pt x="444" y="1165"/>
                    <a:pt x="545" y="1195"/>
                    <a:pt x="615" y="1195"/>
                  </a:cubicBezTo>
                  <a:cubicBezTo>
                    <a:pt x="716" y="1195"/>
                    <a:pt x="787" y="1145"/>
                    <a:pt x="807" y="1135"/>
                  </a:cubicBezTo>
                  <a:cubicBezTo>
                    <a:pt x="1018" y="933"/>
                    <a:pt x="1089" y="348"/>
                    <a:pt x="857" y="76"/>
                  </a:cubicBezTo>
                  <a:cubicBezTo>
                    <a:pt x="837" y="56"/>
                    <a:pt x="817" y="26"/>
                    <a:pt x="787" y="16"/>
                  </a:cubicBezTo>
                  <a:cubicBezTo>
                    <a:pt x="766" y="5"/>
                    <a:pt x="744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1111210" y="3425572"/>
              <a:ext cx="24737" cy="235335"/>
            </a:xfrm>
            <a:custGeom>
              <a:rect b="b" l="l" r="r" t="t"/>
              <a:pathLst>
                <a:path extrusionOk="0" h="3558" w="374">
                  <a:moveTo>
                    <a:pt x="166" y="1"/>
                  </a:moveTo>
                  <a:cubicBezTo>
                    <a:pt x="159" y="1"/>
                    <a:pt x="151" y="3"/>
                    <a:pt x="142" y="9"/>
                  </a:cubicBezTo>
                  <a:cubicBezTo>
                    <a:pt x="122" y="19"/>
                    <a:pt x="102" y="39"/>
                    <a:pt x="122" y="69"/>
                  </a:cubicBezTo>
                  <a:cubicBezTo>
                    <a:pt x="273" y="573"/>
                    <a:pt x="202" y="1178"/>
                    <a:pt x="142" y="1753"/>
                  </a:cubicBezTo>
                  <a:cubicBezTo>
                    <a:pt x="81" y="2358"/>
                    <a:pt x="1" y="2993"/>
                    <a:pt x="182" y="3517"/>
                  </a:cubicBezTo>
                  <a:cubicBezTo>
                    <a:pt x="192" y="3547"/>
                    <a:pt x="202" y="3558"/>
                    <a:pt x="233" y="3558"/>
                  </a:cubicBezTo>
                  <a:cubicBezTo>
                    <a:pt x="233" y="3558"/>
                    <a:pt x="243" y="3558"/>
                    <a:pt x="243" y="3537"/>
                  </a:cubicBezTo>
                  <a:cubicBezTo>
                    <a:pt x="273" y="3517"/>
                    <a:pt x="283" y="3497"/>
                    <a:pt x="273" y="3467"/>
                  </a:cubicBezTo>
                  <a:cubicBezTo>
                    <a:pt x="91" y="2963"/>
                    <a:pt x="172" y="2348"/>
                    <a:pt x="233" y="1753"/>
                  </a:cubicBezTo>
                  <a:cubicBezTo>
                    <a:pt x="303" y="1168"/>
                    <a:pt x="374" y="543"/>
                    <a:pt x="202" y="29"/>
                  </a:cubicBezTo>
                  <a:cubicBezTo>
                    <a:pt x="195" y="15"/>
                    <a:pt x="183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1668656" y="3661304"/>
              <a:ext cx="175476" cy="35585"/>
            </a:xfrm>
            <a:custGeom>
              <a:rect b="b" l="l" r="r" t="t"/>
              <a:pathLst>
                <a:path extrusionOk="0" h="538" w="2653">
                  <a:moveTo>
                    <a:pt x="2011" y="0"/>
                  </a:moveTo>
                  <a:cubicBezTo>
                    <a:pt x="1310" y="0"/>
                    <a:pt x="602" y="160"/>
                    <a:pt x="1" y="538"/>
                  </a:cubicBezTo>
                  <a:cubicBezTo>
                    <a:pt x="868" y="205"/>
                    <a:pt x="1745" y="94"/>
                    <a:pt x="2652" y="44"/>
                  </a:cubicBezTo>
                  <a:cubicBezTo>
                    <a:pt x="2441" y="15"/>
                    <a:pt x="2226" y="0"/>
                    <a:pt x="2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1656023" y="3625256"/>
              <a:ext cx="135394" cy="25002"/>
            </a:xfrm>
            <a:custGeom>
              <a:rect b="b" l="l" r="r" t="t"/>
              <a:pathLst>
                <a:path extrusionOk="0" h="378" w="2047">
                  <a:moveTo>
                    <a:pt x="1531" y="0"/>
                  </a:moveTo>
                  <a:cubicBezTo>
                    <a:pt x="998" y="0"/>
                    <a:pt x="456" y="88"/>
                    <a:pt x="0" y="377"/>
                  </a:cubicBezTo>
                  <a:cubicBezTo>
                    <a:pt x="676" y="176"/>
                    <a:pt x="1361" y="145"/>
                    <a:pt x="2047" y="24"/>
                  </a:cubicBezTo>
                  <a:cubicBezTo>
                    <a:pt x="1878" y="9"/>
                    <a:pt x="1705" y="0"/>
                    <a:pt x="1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1533329" y="3351427"/>
              <a:ext cx="658184" cy="501492"/>
            </a:xfrm>
            <a:custGeom>
              <a:rect b="b" l="l" r="r" t="t"/>
              <a:pathLst>
                <a:path extrusionOk="0" h="7582" w="9951">
                  <a:moveTo>
                    <a:pt x="3199" y="4217"/>
                  </a:moveTo>
                  <a:cubicBezTo>
                    <a:pt x="3195" y="4219"/>
                    <a:pt x="3190" y="4222"/>
                    <a:pt x="3186" y="4225"/>
                  </a:cubicBezTo>
                  <a:cubicBezTo>
                    <a:pt x="3190" y="4223"/>
                    <a:pt x="3195" y="4220"/>
                    <a:pt x="3199" y="4217"/>
                  </a:cubicBezTo>
                  <a:close/>
                  <a:moveTo>
                    <a:pt x="686" y="1"/>
                  </a:moveTo>
                  <a:cubicBezTo>
                    <a:pt x="454" y="21"/>
                    <a:pt x="232" y="51"/>
                    <a:pt x="0" y="102"/>
                  </a:cubicBezTo>
                  <a:cubicBezTo>
                    <a:pt x="766" y="827"/>
                    <a:pt x="1432" y="1654"/>
                    <a:pt x="2097" y="2471"/>
                  </a:cubicBezTo>
                  <a:cubicBezTo>
                    <a:pt x="2268" y="2692"/>
                    <a:pt x="2440" y="2894"/>
                    <a:pt x="2601" y="3106"/>
                  </a:cubicBezTo>
                  <a:lnTo>
                    <a:pt x="3135" y="3751"/>
                  </a:lnTo>
                  <a:cubicBezTo>
                    <a:pt x="3186" y="3822"/>
                    <a:pt x="3246" y="3902"/>
                    <a:pt x="3277" y="3983"/>
                  </a:cubicBezTo>
                  <a:cubicBezTo>
                    <a:pt x="3296" y="4068"/>
                    <a:pt x="3270" y="4172"/>
                    <a:pt x="3199" y="4217"/>
                  </a:cubicBezTo>
                  <a:lnTo>
                    <a:pt x="3199" y="4217"/>
                  </a:lnTo>
                  <a:cubicBezTo>
                    <a:pt x="3215" y="4210"/>
                    <a:pt x="3231" y="4207"/>
                    <a:pt x="3248" y="4207"/>
                  </a:cubicBezTo>
                  <a:cubicBezTo>
                    <a:pt x="3330" y="4207"/>
                    <a:pt x="3418" y="4286"/>
                    <a:pt x="3418" y="4366"/>
                  </a:cubicBezTo>
                  <a:cubicBezTo>
                    <a:pt x="3418" y="4477"/>
                    <a:pt x="3327" y="4568"/>
                    <a:pt x="3236" y="4618"/>
                  </a:cubicBezTo>
                  <a:cubicBezTo>
                    <a:pt x="3146" y="4658"/>
                    <a:pt x="3035" y="4679"/>
                    <a:pt x="2934" y="4709"/>
                  </a:cubicBezTo>
                  <a:cubicBezTo>
                    <a:pt x="2712" y="4779"/>
                    <a:pt x="2490" y="4931"/>
                    <a:pt x="2369" y="5132"/>
                  </a:cubicBezTo>
                  <a:cubicBezTo>
                    <a:pt x="2631" y="5021"/>
                    <a:pt x="2914" y="4961"/>
                    <a:pt x="3196" y="4961"/>
                  </a:cubicBezTo>
                  <a:cubicBezTo>
                    <a:pt x="3529" y="4961"/>
                    <a:pt x="3851" y="5031"/>
                    <a:pt x="4174" y="5122"/>
                  </a:cubicBezTo>
                  <a:lnTo>
                    <a:pt x="8408" y="6221"/>
                  </a:lnTo>
                  <a:cubicBezTo>
                    <a:pt x="8620" y="6281"/>
                    <a:pt x="8831" y="6332"/>
                    <a:pt x="9023" y="6443"/>
                  </a:cubicBezTo>
                  <a:cubicBezTo>
                    <a:pt x="9426" y="6685"/>
                    <a:pt x="9769" y="6846"/>
                    <a:pt x="9950" y="7582"/>
                  </a:cubicBezTo>
                  <a:cubicBezTo>
                    <a:pt x="9930" y="7340"/>
                    <a:pt x="9940" y="7088"/>
                    <a:pt x="9910" y="6846"/>
                  </a:cubicBezTo>
                  <a:cubicBezTo>
                    <a:pt x="9890" y="6695"/>
                    <a:pt x="9860" y="6544"/>
                    <a:pt x="9789" y="6402"/>
                  </a:cubicBezTo>
                  <a:cubicBezTo>
                    <a:pt x="9658" y="6191"/>
                    <a:pt x="9406" y="6100"/>
                    <a:pt x="9174" y="6029"/>
                  </a:cubicBezTo>
                  <a:cubicBezTo>
                    <a:pt x="7722" y="5586"/>
                    <a:pt x="6150" y="5445"/>
                    <a:pt x="4839" y="4689"/>
                  </a:cubicBezTo>
                  <a:cubicBezTo>
                    <a:pt x="4759" y="4426"/>
                    <a:pt x="4496" y="4255"/>
                    <a:pt x="4285" y="4074"/>
                  </a:cubicBezTo>
                  <a:cubicBezTo>
                    <a:pt x="3932" y="3771"/>
                    <a:pt x="3650" y="3408"/>
                    <a:pt x="3377" y="3045"/>
                  </a:cubicBezTo>
                  <a:cubicBezTo>
                    <a:pt x="2561" y="1967"/>
                    <a:pt x="1613" y="979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242365" y="756266"/>
              <a:ext cx="950269" cy="2821904"/>
            </a:xfrm>
            <a:custGeom>
              <a:rect b="b" l="l" r="r" t="t"/>
              <a:pathLst>
                <a:path extrusionOk="0" h="42664" w="14367">
                  <a:moveTo>
                    <a:pt x="4537" y="0"/>
                  </a:moveTo>
                  <a:lnTo>
                    <a:pt x="4537" y="0"/>
                  </a:lnTo>
                  <a:cubicBezTo>
                    <a:pt x="4588" y="2904"/>
                    <a:pt x="4608" y="6311"/>
                    <a:pt x="4658" y="9235"/>
                  </a:cubicBezTo>
                  <a:cubicBezTo>
                    <a:pt x="4668" y="10152"/>
                    <a:pt x="4699" y="11070"/>
                    <a:pt x="4850" y="11977"/>
                  </a:cubicBezTo>
                  <a:cubicBezTo>
                    <a:pt x="4618" y="12410"/>
                    <a:pt x="4366" y="12884"/>
                    <a:pt x="4336" y="13378"/>
                  </a:cubicBezTo>
                  <a:cubicBezTo>
                    <a:pt x="4316" y="13540"/>
                    <a:pt x="4336" y="13711"/>
                    <a:pt x="4336" y="13872"/>
                  </a:cubicBezTo>
                  <a:lnTo>
                    <a:pt x="4366" y="14699"/>
                  </a:lnTo>
                  <a:cubicBezTo>
                    <a:pt x="4215" y="14850"/>
                    <a:pt x="4144" y="15072"/>
                    <a:pt x="4164" y="15274"/>
                  </a:cubicBezTo>
                  <a:cubicBezTo>
                    <a:pt x="4164" y="15334"/>
                    <a:pt x="4195" y="15394"/>
                    <a:pt x="4185" y="15455"/>
                  </a:cubicBezTo>
                  <a:cubicBezTo>
                    <a:pt x="4164" y="15707"/>
                    <a:pt x="3892" y="15848"/>
                    <a:pt x="3791" y="16080"/>
                  </a:cubicBezTo>
                  <a:cubicBezTo>
                    <a:pt x="3660" y="16342"/>
                    <a:pt x="3801" y="16685"/>
                    <a:pt x="3650" y="16947"/>
                  </a:cubicBezTo>
                  <a:cubicBezTo>
                    <a:pt x="3529" y="17159"/>
                    <a:pt x="3237" y="17249"/>
                    <a:pt x="3156" y="17471"/>
                  </a:cubicBezTo>
                  <a:cubicBezTo>
                    <a:pt x="3076" y="17723"/>
                    <a:pt x="3287" y="18046"/>
                    <a:pt x="3146" y="18268"/>
                  </a:cubicBezTo>
                  <a:cubicBezTo>
                    <a:pt x="3005" y="18500"/>
                    <a:pt x="2854" y="18762"/>
                    <a:pt x="2793" y="19024"/>
                  </a:cubicBezTo>
                  <a:cubicBezTo>
                    <a:pt x="2753" y="19225"/>
                    <a:pt x="2753" y="19437"/>
                    <a:pt x="2703" y="19639"/>
                  </a:cubicBezTo>
                  <a:cubicBezTo>
                    <a:pt x="2602" y="20022"/>
                    <a:pt x="2279" y="20314"/>
                    <a:pt x="2219" y="20697"/>
                  </a:cubicBezTo>
                  <a:cubicBezTo>
                    <a:pt x="2188" y="20848"/>
                    <a:pt x="2219" y="21000"/>
                    <a:pt x="2198" y="21171"/>
                  </a:cubicBezTo>
                  <a:cubicBezTo>
                    <a:pt x="2188" y="21332"/>
                    <a:pt x="2148" y="21504"/>
                    <a:pt x="2118" y="21675"/>
                  </a:cubicBezTo>
                  <a:cubicBezTo>
                    <a:pt x="1785" y="23066"/>
                    <a:pt x="958" y="27391"/>
                    <a:pt x="706" y="29690"/>
                  </a:cubicBezTo>
                  <a:cubicBezTo>
                    <a:pt x="656" y="30143"/>
                    <a:pt x="555" y="30859"/>
                    <a:pt x="465" y="31313"/>
                  </a:cubicBezTo>
                  <a:cubicBezTo>
                    <a:pt x="283" y="32281"/>
                    <a:pt x="152" y="33269"/>
                    <a:pt x="81" y="34247"/>
                  </a:cubicBezTo>
                  <a:cubicBezTo>
                    <a:pt x="11" y="35597"/>
                    <a:pt x="11" y="36968"/>
                    <a:pt x="1" y="38319"/>
                  </a:cubicBezTo>
                  <a:cubicBezTo>
                    <a:pt x="1" y="38471"/>
                    <a:pt x="1" y="38622"/>
                    <a:pt x="21" y="38773"/>
                  </a:cubicBezTo>
                  <a:cubicBezTo>
                    <a:pt x="31" y="38864"/>
                    <a:pt x="71" y="38965"/>
                    <a:pt x="102" y="39045"/>
                  </a:cubicBezTo>
                  <a:cubicBezTo>
                    <a:pt x="273" y="39640"/>
                    <a:pt x="374" y="40255"/>
                    <a:pt x="364" y="40880"/>
                  </a:cubicBezTo>
                  <a:cubicBezTo>
                    <a:pt x="364" y="41102"/>
                    <a:pt x="354" y="41334"/>
                    <a:pt x="404" y="41545"/>
                  </a:cubicBezTo>
                  <a:cubicBezTo>
                    <a:pt x="495" y="41747"/>
                    <a:pt x="817" y="42130"/>
                    <a:pt x="1019" y="42241"/>
                  </a:cubicBezTo>
                  <a:cubicBezTo>
                    <a:pt x="1519" y="42535"/>
                    <a:pt x="2096" y="42664"/>
                    <a:pt x="2680" y="42664"/>
                  </a:cubicBezTo>
                  <a:cubicBezTo>
                    <a:pt x="3180" y="42664"/>
                    <a:pt x="3685" y="42570"/>
                    <a:pt x="4154" y="42402"/>
                  </a:cubicBezTo>
                  <a:cubicBezTo>
                    <a:pt x="5172" y="42039"/>
                    <a:pt x="5979" y="41445"/>
                    <a:pt x="6957" y="40941"/>
                  </a:cubicBezTo>
                  <a:cubicBezTo>
                    <a:pt x="7431" y="40688"/>
                    <a:pt x="7723" y="40537"/>
                    <a:pt x="7622" y="39580"/>
                  </a:cubicBezTo>
                  <a:cubicBezTo>
                    <a:pt x="7582" y="39176"/>
                    <a:pt x="7592" y="37987"/>
                    <a:pt x="7481" y="37583"/>
                  </a:cubicBezTo>
                  <a:cubicBezTo>
                    <a:pt x="7431" y="37442"/>
                    <a:pt x="7360" y="37301"/>
                    <a:pt x="7290" y="37150"/>
                  </a:cubicBezTo>
                  <a:cubicBezTo>
                    <a:pt x="7229" y="36999"/>
                    <a:pt x="7390" y="36686"/>
                    <a:pt x="7370" y="36505"/>
                  </a:cubicBezTo>
                  <a:cubicBezTo>
                    <a:pt x="7108" y="34882"/>
                    <a:pt x="7370" y="33692"/>
                    <a:pt x="7693" y="32079"/>
                  </a:cubicBezTo>
                  <a:cubicBezTo>
                    <a:pt x="7965" y="30809"/>
                    <a:pt x="8570" y="29458"/>
                    <a:pt x="9034" y="28248"/>
                  </a:cubicBezTo>
                  <a:cubicBezTo>
                    <a:pt x="9386" y="27321"/>
                    <a:pt x="9397" y="26292"/>
                    <a:pt x="9487" y="25314"/>
                  </a:cubicBezTo>
                  <a:cubicBezTo>
                    <a:pt x="9608" y="23943"/>
                    <a:pt x="10032" y="22451"/>
                    <a:pt x="10465" y="21131"/>
                  </a:cubicBezTo>
                  <a:cubicBezTo>
                    <a:pt x="10505" y="21020"/>
                    <a:pt x="10586" y="20899"/>
                    <a:pt x="10667" y="20828"/>
                  </a:cubicBezTo>
                  <a:cubicBezTo>
                    <a:pt x="11362" y="20213"/>
                    <a:pt x="11493" y="19155"/>
                    <a:pt x="11594" y="18217"/>
                  </a:cubicBezTo>
                  <a:cubicBezTo>
                    <a:pt x="11776" y="16413"/>
                    <a:pt x="12108" y="14638"/>
                    <a:pt x="12562" y="12884"/>
                  </a:cubicBezTo>
                  <a:cubicBezTo>
                    <a:pt x="12985" y="11251"/>
                    <a:pt x="14367" y="9084"/>
                    <a:pt x="13227" y="7834"/>
                  </a:cubicBezTo>
                  <a:cubicBezTo>
                    <a:pt x="10606" y="4950"/>
                    <a:pt x="7229" y="2833"/>
                    <a:pt x="4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241042" y="746940"/>
              <a:ext cx="936909" cy="2835926"/>
            </a:xfrm>
            <a:custGeom>
              <a:rect b="b" l="l" r="r" t="t"/>
              <a:pathLst>
                <a:path extrusionOk="0" h="42876" w="14165">
                  <a:moveTo>
                    <a:pt x="4618" y="313"/>
                  </a:moveTo>
                  <a:lnTo>
                    <a:pt x="4618" y="313"/>
                  </a:lnTo>
                  <a:cubicBezTo>
                    <a:pt x="5878" y="1623"/>
                    <a:pt x="7299" y="2793"/>
                    <a:pt x="8691" y="3932"/>
                  </a:cubicBezTo>
                  <a:cubicBezTo>
                    <a:pt x="10233" y="5202"/>
                    <a:pt x="11826" y="6523"/>
                    <a:pt x="13197" y="8025"/>
                  </a:cubicBezTo>
                  <a:cubicBezTo>
                    <a:pt x="14014" y="8932"/>
                    <a:pt x="13489" y="10334"/>
                    <a:pt x="12975" y="11684"/>
                  </a:cubicBezTo>
                  <a:cubicBezTo>
                    <a:pt x="12794" y="12148"/>
                    <a:pt x="12632" y="12602"/>
                    <a:pt x="12522" y="13015"/>
                  </a:cubicBezTo>
                  <a:cubicBezTo>
                    <a:pt x="12048" y="14759"/>
                    <a:pt x="11725" y="16554"/>
                    <a:pt x="11534" y="18348"/>
                  </a:cubicBezTo>
                  <a:cubicBezTo>
                    <a:pt x="11443" y="19215"/>
                    <a:pt x="11332" y="20314"/>
                    <a:pt x="10636" y="20919"/>
                  </a:cubicBezTo>
                  <a:cubicBezTo>
                    <a:pt x="10536" y="21010"/>
                    <a:pt x="10455" y="21121"/>
                    <a:pt x="10415" y="21242"/>
                  </a:cubicBezTo>
                  <a:cubicBezTo>
                    <a:pt x="9850" y="22905"/>
                    <a:pt x="9517" y="24286"/>
                    <a:pt x="9417" y="25445"/>
                  </a:cubicBezTo>
                  <a:cubicBezTo>
                    <a:pt x="9406" y="25627"/>
                    <a:pt x="9386" y="25808"/>
                    <a:pt x="9376" y="26000"/>
                  </a:cubicBezTo>
                  <a:cubicBezTo>
                    <a:pt x="9326" y="26786"/>
                    <a:pt x="9265" y="27623"/>
                    <a:pt x="8973" y="28369"/>
                  </a:cubicBezTo>
                  <a:cubicBezTo>
                    <a:pt x="8872" y="28631"/>
                    <a:pt x="8771" y="28893"/>
                    <a:pt x="8660" y="29155"/>
                  </a:cubicBezTo>
                  <a:cubicBezTo>
                    <a:pt x="8257" y="30163"/>
                    <a:pt x="7844" y="31202"/>
                    <a:pt x="7642" y="32210"/>
                  </a:cubicBezTo>
                  <a:lnTo>
                    <a:pt x="7612" y="32351"/>
                  </a:lnTo>
                  <a:cubicBezTo>
                    <a:pt x="7299" y="33873"/>
                    <a:pt x="7058" y="35073"/>
                    <a:pt x="7310" y="36656"/>
                  </a:cubicBezTo>
                  <a:cubicBezTo>
                    <a:pt x="7330" y="36716"/>
                    <a:pt x="7299" y="36817"/>
                    <a:pt x="7279" y="36918"/>
                  </a:cubicBezTo>
                  <a:cubicBezTo>
                    <a:pt x="7249" y="37059"/>
                    <a:pt x="7209" y="37210"/>
                    <a:pt x="7249" y="37311"/>
                  </a:cubicBezTo>
                  <a:cubicBezTo>
                    <a:pt x="7279" y="37372"/>
                    <a:pt x="7310" y="37442"/>
                    <a:pt x="7340" y="37503"/>
                  </a:cubicBezTo>
                  <a:cubicBezTo>
                    <a:pt x="7380" y="37593"/>
                    <a:pt x="7410" y="37664"/>
                    <a:pt x="7441" y="37755"/>
                  </a:cubicBezTo>
                  <a:cubicBezTo>
                    <a:pt x="7501" y="38007"/>
                    <a:pt x="7531" y="38612"/>
                    <a:pt x="7541" y="39096"/>
                  </a:cubicBezTo>
                  <a:cubicBezTo>
                    <a:pt x="7541" y="39358"/>
                    <a:pt x="7552" y="39600"/>
                    <a:pt x="7562" y="39731"/>
                  </a:cubicBezTo>
                  <a:cubicBezTo>
                    <a:pt x="7662" y="40638"/>
                    <a:pt x="7400" y="40779"/>
                    <a:pt x="6937" y="41031"/>
                  </a:cubicBezTo>
                  <a:cubicBezTo>
                    <a:pt x="6624" y="41192"/>
                    <a:pt x="6322" y="41374"/>
                    <a:pt x="6029" y="41545"/>
                  </a:cubicBezTo>
                  <a:cubicBezTo>
                    <a:pt x="5414" y="41918"/>
                    <a:pt x="4830" y="42241"/>
                    <a:pt x="4154" y="42493"/>
                  </a:cubicBezTo>
                  <a:cubicBezTo>
                    <a:pt x="3673" y="42665"/>
                    <a:pt x="3183" y="42750"/>
                    <a:pt x="2712" y="42750"/>
                  </a:cubicBezTo>
                  <a:cubicBezTo>
                    <a:pt x="2107" y="42750"/>
                    <a:pt x="1535" y="42609"/>
                    <a:pt x="1059" y="42332"/>
                  </a:cubicBezTo>
                  <a:cubicBezTo>
                    <a:pt x="888" y="42231"/>
                    <a:pt x="575" y="41868"/>
                    <a:pt x="495" y="41727"/>
                  </a:cubicBezTo>
                  <a:cubicBezTo>
                    <a:pt x="444" y="41545"/>
                    <a:pt x="454" y="41354"/>
                    <a:pt x="454" y="41172"/>
                  </a:cubicBezTo>
                  <a:lnTo>
                    <a:pt x="454" y="41071"/>
                  </a:lnTo>
                  <a:cubicBezTo>
                    <a:pt x="464" y="40436"/>
                    <a:pt x="384" y="39821"/>
                    <a:pt x="192" y="39216"/>
                  </a:cubicBezTo>
                  <a:lnTo>
                    <a:pt x="182" y="39176"/>
                  </a:lnTo>
                  <a:cubicBezTo>
                    <a:pt x="152" y="39106"/>
                    <a:pt x="132" y="39025"/>
                    <a:pt x="122" y="38954"/>
                  </a:cubicBezTo>
                  <a:cubicBezTo>
                    <a:pt x="91" y="38803"/>
                    <a:pt x="91" y="38662"/>
                    <a:pt x="91" y="38511"/>
                  </a:cubicBezTo>
                  <a:lnTo>
                    <a:pt x="91" y="37876"/>
                  </a:lnTo>
                  <a:cubicBezTo>
                    <a:pt x="91" y="36747"/>
                    <a:pt x="101" y="35577"/>
                    <a:pt x="172" y="34438"/>
                  </a:cubicBezTo>
                  <a:cubicBezTo>
                    <a:pt x="222" y="33541"/>
                    <a:pt x="343" y="32613"/>
                    <a:pt x="545" y="31504"/>
                  </a:cubicBezTo>
                  <a:cubicBezTo>
                    <a:pt x="636" y="31041"/>
                    <a:pt x="737" y="30305"/>
                    <a:pt x="787" y="29881"/>
                  </a:cubicBezTo>
                  <a:cubicBezTo>
                    <a:pt x="1029" y="27633"/>
                    <a:pt x="1845" y="23338"/>
                    <a:pt x="2198" y="21867"/>
                  </a:cubicBezTo>
                  <a:cubicBezTo>
                    <a:pt x="2239" y="21695"/>
                    <a:pt x="2269" y="21534"/>
                    <a:pt x="2289" y="21362"/>
                  </a:cubicBezTo>
                  <a:lnTo>
                    <a:pt x="2289" y="21181"/>
                  </a:lnTo>
                  <a:cubicBezTo>
                    <a:pt x="2289" y="21080"/>
                    <a:pt x="2289" y="20989"/>
                    <a:pt x="2299" y="20909"/>
                  </a:cubicBezTo>
                  <a:cubicBezTo>
                    <a:pt x="2339" y="20707"/>
                    <a:pt x="2430" y="20536"/>
                    <a:pt x="2551" y="20354"/>
                  </a:cubicBezTo>
                  <a:cubicBezTo>
                    <a:pt x="2642" y="20203"/>
                    <a:pt x="2743" y="20032"/>
                    <a:pt x="2793" y="19860"/>
                  </a:cubicBezTo>
                  <a:cubicBezTo>
                    <a:pt x="2823" y="19729"/>
                    <a:pt x="2844" y="19618"/>
                    <a:pt x="2854" y="19497"/>
                  </a:cubicBezTo>
                  <a:lnTo>
                    <a:pt x="2894" y="19225"/>
                  </a:lnTo>
                  <a:cubicBezTo>
                    <a:pt x="2934" y="18973"/>
                    <a:pt x="3096" y="18721"/>
                    <a:pt x="3227" y="18499"/>
                  </a:cubicBezTo>
                  <a:cubicBezTo>
                    <a:pt x="3317" y="18348"/>
                    <a:pt x="3277" y="18187"/>
                    <a:pt x="3257" y="18036"/>
                  </a:cubicBezTo>
                  <a:cubicBezTo>
                    <a:pt x="3227" y="17905"/>
                    <a:pt x="3206" y="17794"/>
                    <a:pt x="3247" y="17693"/>
                  </a:cubicBezTo>
                  <a:cubicBezTo>
                    <a:pt x="3277" y="17582"/>
                    <a:pt x="3378" y="17501"/>
                    <a:pt x="3479" y="17431"/>
                  </a:cubicBezTo>
                  <a:cubicBezTo>
                    <a:pt x="3579" y="17350"/>
                    <a:pt x="3670" y="17280"/>
                    <a:pt x="3731" y="17179"/>
                  </a:cubicBezTo>
                  <a:cubicBezTo>
                    <a:pt x="3821" y="17038"/>
                    <a:pt x="3821" y="16856"/>
                    <a:pt x="3821" y="16695"/>
                  </a:cubicBezTo>
                  <a:cubicBezTo>
                    <a:pt x="3821" y="16554"/>
                    <a:pt x="3821" y="16423"/>
                    <a:pt x="3872" y="16302"/>
                  </a:cubicBezTo>
                  <a:cubicBezTo>
                    <a:pt x="3912" y="16221"/>
                    <a:pt x="3973" y="16140"/>
                    <a:pt x="4053" y="16070"/>
                  </a:cubicBezTo>
                  <a:cubicBezTo>
                    <a:pt x="4154" y="15949"/>
                    <a:pt x="4265" y="15828"/>
                    <a:pt x="4275" y="15667"/>
                  </a:cubicBezTo>
                  <a:cubicBezTo>
                    <a:pt x="4275" y="15596"/>
                    <a:pt x="4265" y="15566"/>
                    <a:pt x="4265" y="15515"/>
                  </a:cubicBezTo>
                  <a:cubicBezTo>
                    <a:pt x="4255" y="15485"/>
                    <a:pt x="4255" y="15475"/>
                    <a:pt x="4255" y="15445"/>
                  </a:cubicBezTo>
                  <a:cubicBezTo>
                    <a:pt x="4235" y="15243"/>
                    <a:pt x="4305" y="15062"/>
                    <a:pt x="4436" y="14921"/>
                  </a:cubicBezTo>
                  <a:lnTo>
                    <a:pt x="4467" y="14890"/>
                  </a:lnTo>
                  <a:lnTo>
                    <a:pt x="4416" y="14033"/>
                  </a:lnTo>
                  <a:cubicBezTo>
                    <a:pt x="4416" y="13882"/>
                    <a:pt x="4406" y="13721"/>
                    <a:pt x="4416" y="13560"/>
                  </a:cubicBezTo>
                  <a:cubicBezTo>
                    <a:pt x="4457" y="13076"/>
                    <a:pt x="4709" y="12602"/>
                    <a:pt x="4920" y="12188"/>
                  </a:cubicBezTo>
                  <a:lnTo>
                    <a:pt x="4930" y="12158"/>
                  </a:lnTo>
                  <a:lnTo>
                    <a:pt x="4930" y="12138"/>
                  </a:lnTo>
                  <a:cubicBezTo>
                    <a:pt x="4779" y="11231"/>
                    <a:pt x="4759" y="10293"/>
                    <a:pt x="4739" y="9386"/>
                  </a:cubicBezTo>
                  <a:cubicBezTo>
                    <a:pt x="4719" y="7934"/>
                    <a:pt x="4688" y="6321"/>
                    <a:pt x="4678" y="4779"/>
                  </a:cubicBezTo>
                  <a:cubicBezTo>
                    <a:pt x="4658" y="3277"/>
                    <a:pt x="4638" y="1724"/>
                    <a:pt x="4618" y="313"/>
                  </a:cubicBezTo>
                  <a:close/>
                  <a:moveTo>
                    <a:pt x="4487" y="0"/>
                  </a:moveTo>
                  <a:lnTo>
                    <a:pt x="4487" y="162"/>
                  </a:lnTo>
                  <a:cubicBezTo>
                    <a:pt x="4517" y="1623"/>
                    <a:pt x="4537" y="3236"/>
                    <a:pt x="4557" y="4789"/>
                  </a:cubicBezTo>
                  <a:cubicBezTo>
                    <a:pt x="4567" y="6341"/>
                    <a:pt x="4588" y="7954"/>
                    <a:pt x="4618" y="9406"/>
                  </a:cubicBezTo>
                  <a:cubicBezTo>
                    <a:pt x="4628" y="10293"/>
                    <a:pt x="4658" y="11231"/>
                    <a:pt x="4809" y="12138"/>
                  </a:cubicBezTo>
                  <a:cubicBezTo>
                    <a:pt x="4588" y="12541"/>
                    <a:pt x="4325" y="13035"/>
                    <a:pt x="4285" y="13539"/>
                  </a:cubicBezTo>
                  <a:cubicBezTo>
                    <a:pt x="4275" y="13701"/>
                    <a:pt x="4275" y="13872"/>
                    <a:pt x="4285" y="14043"/>
                  </a:cubicBezTo>
                  <a:lnTo>
                    <a:pt x="4325" y="14830"/>
                  </a:lnTo>
                  <a:cubicBezTo>
                    <a:pt x="4174" y="15001"/>
                    <a:pt x="4104" y="15223"/>
                    <a:pt x="4124" y="15435"/>
                  </a:cubicBezTo>
                  <a:cubicBezTo>
                    <a:pt x="4134" y="15465"/>
                    <a:pt x="4134" y="15475"/>
                    <a:pt x="4134" y="15505"/>
                  </a:cubicBezTo>
                  <a:cubicBezTo>
                    <a:pt x="4154" y="15535"/>
                    <a:pt x="4154" y="15576"/>
                    <a:pt x="4154" y="15616"/>
                  </a:cubicBezTo>
                  <a:cubicBezTo>
                    <a:pt x="4154" y="15737"/>
                    <a:pt x="4063" y="15838"/>
                    <a:pt x="3963" y="15939"/>
                  </a:cubicBezTo>
                  <a:cubicBezTo>
                    <a:pt x="3902" y="16019"/>
                    <a:pt x="3821" y="16110"/>
                    <a:pt x="3771" y="16211"/>
                  </a:cubicBezTo>
                  <a:cubicBezTo>
                    <a:pt x="3711" y="16342"/>
                    <a:pt x="3711" y="16493"/>
                    <a:pt x="3711" y="16644"/>
                  </a:cubicBezTo>
                  <a:cubicBezTo>
                    <a:pt x="3711" y="16796"/>
                    <a:pt x="3721" y="16947"/>
                    <a:pt x="3650" y="17068"/>
                  </a:cubicBezTo>
                  <a:cubicBezTo>
                    <a:pt x="3600" y="17149"/>
                    <a:pt x="3519" y="17219"/>
                    <a:pt x="3428" y="17280"/>
                  </a:cubicBezTo>
                  <a:cubicBezTo>
                    <a:pt x="3317" y="17370"/>
                    <a:pt x="3206" y="17471"/>
                    <a:pt x="3156" y="17602"/>
                  </a:cubicBezTo>
                  <a:cubicBezTo>
                    <a:pt x="3106" y="17743"/>
                    <a:pt x="3126" y="17874"/>
                    <a:pt x="3156" y="18005"/>
                  </a:cubicBezTo>
                  <a:cubicBezTo>
                    <a:pt x="3176" y="18147"/>
                    <a:pt x="3206" y="18278"/>
                    <a:pt x="3146" y="18378"/>
                  </a:cubicBezTo>
                  <a:cubicBezTo>
                    <a:pt x="3005" y="18600"/>
                    <a:pt x="2844" y="18882"/>
                    <a:pt x="2793" y="19145"/>
                  </a:cubicBezTo>
                  <a:cubicBezTo>
                    <a:pt x="2763" y="19245"/>
                    <a:pt x="2763" y="19336"/>
                    <a:pt x="2753" y="19417"/>
                  </a:cubicBezTo>
                  <a:cubicBezTo>
                    <a:pt x="2743" y="19538"/>
                    <a:pt x="2723" y="19649"/>
                    <a:pt x="2702" y="19760"/>
                  </a:cubicBezTo>
                  <a:cubicBezTo>
                    <a:pt x="2652" y="19921"/>
                    <a:pt x="2561" y="20072"/>
                    <a:pt x="2471" y="20223"/>
                  </a:cubicBezTo>
                  <a:cubicBezTo>
                    <a:pt x="2360" y="20415"/>
                    <a:pt x="2249" y="20606"/>
                    <a:pt x="2208" y="20828"/>
                  </a:cubicBezTo>
                  <a:cubicBezTo>
                    <a:pt x="2198" y="20929"/>
                    <a:pt x="2198" y="21030"/>
                    <a:pt x="2198" y="21131"/>
                  </a:cubicBezTo>
                  <a:lnTo>
                    <a:pt x="2198" y="21312"/>
                  </a:lnTo>
                  <a:cubicBezTo>
                    <a:pt x="2188" y="21473"/>
                    <a:pt x="2148" y="21635"/>
                    <a:pt x="2108" y="21806"/>
                  </a:cubicBezTo>
                  <a:cubicBezTo>
                    <a:pt x="1755" y="23278"/>
                    <a:pt x="938" y="27573"/>
                    <a:pt x="696" y="29831"/>
                  </a:cubicBezTo>
                  <a:cubicBezTo>
                    <a:pt x="646" y="30254"/>
                    <a:pt x="545" y="30980"/>
                    <a:pt x="454" y="31444"/>
                  </a:cubicBezTo>
                  <a:cubicBezTo>
                    <a:pt x="253" y="32563"/>
                    <a:pt x="132" y="33500"/>
                    <a:pt x="81" y="34388"/>
                  </a:cubicBezTo>
                  <a:cubicBezTo>
                    <a:pt x="21" y="35527"/>
                    <a:pt x="1" y="36696"/>
                    <a:pt x="1" y="37835"/>
                  </a:cubicBezTo>
                  <a:lnTo>
                    <a:pt x="1" y="38460"/>
                  </a:lnTo>
                  <a:cubicBezTo>
                    <a:pt x="1" y="38612"/>
                    <a:pt x="1" y="38773"/>
                    <a:pt x="31" y="38924"/>
                  </a:cubicBezTo>
                  <a:cubicBezTo>
                    <a:pt x="41" y="39015"/>
                    <a:pt x="71" y="39096"/>
                    <a:pt x="91" y="39166"/>
                  </a:cubicBezTo>
                  <a:lnTo>
                    <a:pt x="101" y="39206"/>
                  </a:lnTo>
                  <a:cubicBezTo>
                    <a:pt x="293" y="39781"/>
                    <a:pt x="384" y="40386"/>
                    <a:pt x="374" y="41011"/>
                  </a:cubicBezTo>
                  <a:lnTo>
                    <a:pt x="374" y="41112"/>
                  </a:lnTo>
                  <a:cubicBezTo>
                    <a:pt x="353" y="41293"/>
                    <a:pt x="353" y="41495"/>
                    <a:pt x="404" y="41686"/>
                  </a:cubicBezTo>
                  <a:cubicBezTo>
                    <a:pt x="454" y="41928"/>
                    <a:pt x="797" y="42322"/>
                    <a:pt x="999" y="42432"/>
                  </a:cubicBezTo>
                  <a:cubicBezTo>
                    <a:pt x="1493" y="42725"/>
                    <a:pt x="2087" y="42876"/>
                    <a:pt x="2712" y="42876"/>
                  </a:cubicBezTo>
                  <a:cubicBezTo>
                    <a:pt x="3196" y="42876"/>
                    <a:pt x="3700" y="42785"/>
                    <a:pt x="4194" y="42624"/>
                  </a:cubicBezTo>
                  <a:cubicBezTo>
                    <a:pt x="4890" y="42372"/>
                    <a:pt x="5475" y="42039"/>
                    <a:pt x="6090" y="41676"/>
                  </a:cubicBezTo>
                  <a:cubicBezTo>
                    <a:pt x="6382" y="41495"/>
                    <a:pt x="6685" y="41323"/>
                    <a:pt x="6997" y="41162"/>
                  </a:cubicBezTo>
                  <a:cubicBezTo>
                    <a:pt x="7491" y="40890"/>
                    <a:pt x="7804" y="40729"/>
                    <a:pt x="7703" y="39731"/>
                  </a:cubicBezTo>
                  <a:cubicBezTo>
                    <a:pt x="7693" y="39600"/>
                    <a:pt x="7693" y="39368"/>
                    <a:pt x="7672" y="39106"/>
                  </a:cubicBezTo>
                  <a:cubicBezTo>
                    <a:pt x="7662" y="38591"/>
                    <a:pt x="7642" y="37997"/>
                    <a:pt x="7562" y="37735"/>
                  </a:cubicBezTo>
                  <a:cubicBezTo>
                    <a:pt x="7541" y="37634"/>
                    <a:pt x="7491" y="37543"/>
                    <a:pt x="7451" y="37452"/>
                  </a:cubicBezTo>
                  <a:cubicBezTo>
                    <a:pt x="7420" y="37392"/>
                    <a:pt x="7400" y="37341"/>
                    <a:pt x="7370" y="37281"/>
                  </a:cubicBezTo>
                  <a:cubicBezTo>
                    <a:pt x="7350" y="37200"/>
                    <a:pt x="7390" y="37079"/>
                    <a:pt x="7410" y="36958"/>
                  </a:cubicBezTo>
                  <a:cubicBezTo>
                    <a:pt x="7441" y="36847"/>
                    <a:pt x="7461" y="36736"/>
                    <a:pt x="7451" y="36646"/>
                  </a:cubicBezTo>
                  <a:cubicBezTo>
                    <a:pt x="7199" y="35083"/>
                    <a:pt x="7420" y="33954"/>
                    <a:pt x="7753" y="32391"/>
                  </a:cubicBezTo>
                  <a:lnTo>
                    <a:pt x="7773" y="32250"/>
                  </a:lnTo>
                  <a:cubicBezTo>
                    <a:pt x="7995" y="31252"/>
                    <a:pt x="8398" y="30224"/>
                    <a:pt x="8802" y="29226"/>
                  </a:cubicBezTo>
                  <a:cubicBezTo>
                    <a:pt x="8912" y="28964"/>
                    <a:pt x="9013" y="28692"/>
                    <a:pt x="9114" y="28429"/>
                  </a:cubicBezTo>
                  <a:cubicBezTo>
                    <a:pt x="9406" y="27663"/>
                    <a:pt x="9467" y="26827"/>
                    <a:pt x="9527" y="26020"/>
                  </a:cubicBezTo>
                  <a:cubicBezTo>
                    <a:pt x="9538" y="25839"/>
                    <a:pt x="9558" y="25647"/>
                    <a:pt x="9568" y="25466"/>
                  </a:cubicBezTo>
                  <a:cubicBezTo>
                    <a:pt x="9669" y="24326"/>
                    <a:pt x="9991" y="22965"/>
                    <a:pt x="10546" y="21312"/>
                  </a:cubicBezTo>
                  <a:cubicBezTo>
                    <a:pt x="10586" y="21211"/>
                    <a:pt x="10646" y="21110"/>
                    <a:pt x="10737" y="21030"/>
                  </a:cubicBezTo>
                  <a:cubicBezTo>
                    <a:pt x="11453" y="20395"/>
                    <a:pt x="11574" y="19266"/>
                    <a:pt x="11675" y="18378"/>
                  </a:cubicBezTo>
                  <a:cubicBezTo>
                    <a:pt x="11856" y="16584"/>
                    <a:pt x="12189" y="14800"/>
                    <a:pt x="12643" y="13055"/>
                  </a:cubicBezTo>
                  <a:cubicBezTo>
                    <a:pt x="12743" y="12652"/>
                    <a:pt x="12915" y="12199"/>
                    <a:pt x="13096" y="11735"/>
                  </a:cubicBezTo>
                  <a:cubicBezTo>
                    <a:pt x="13631" y="10344"/>
                    <a:pt x="14165" y="8912"/>
                    <a:pt x="13298" y="7954"/>
                  </a:cubicBezTo>
                  <a:cubicBezTo>
                    <a:pt x="11927" y="6442"/>
                    <a:pt x="10324" y="5122"/>
                    <a:pt x="8771" y="3841"/>
                  </a:cubicBezTo>
                  <a:cubicBezTo>
                    <a:pt x="7350" y="2672"/>
                    <a:pt x="5888" y="1462"/>
                    <a:pt x="4608" y="111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272394" y="3371468"/>
              <a:ext cx="474837" cy="151400"/>
            </a:xfrm>
            <a:custGeom>
              <a:rect b="b" l="l" r="r" t="t"/>
              <a:pathLst>
                <a:path extrusionOk="0" h="2289" w="7179">
                  <a:moveTo>
                    <a:pt x="7138" y="0"/>
                  </a:moveTo>
                  <a:cubicBezTo>
                    <a:pt x="6715" y="151"/>
                    <a:pt x="6311" y="424"/>
                    <a:pt x="5928" y="676"/>
                  </a:cubicBezTo>
                  <a:cubicBezTo>
                    <a:pt x="4920" y="1341"/>
                    <a:pt x="4194" y="1704"/>
                    <a:pt x="3196" y="2006"/>
                  </a:cubicBezTo>
                  <a:cubicBezTo>
                    <a:pt x="2809" y="2128"/>
                    <a:pt x="2413" y="2187"/>
                    <a:pt x="2027" y="2187"/>
                  </a:cubicBezTo>
                  <a:cubicBezTo>
                    <a:pt x="1290" y="2187"/>
                    <a:pt x="591" y="1970"/>
                    <a:pt x="61" y="1553"/>
                  </a:cubicBezTo>
                  <a:lnTo>
                    <a:pt x="0" y="1633"/>
                  </a:lnTo>
                  <a:cubicBezTo>
                    <a:pt x="555" y="2057"/>
                    <a:pt x="1271" y="2289"/>
                    <a:pt x="2037" y="2289"/>
                  </a:cubicBezTo>
                  <a:cubicBezTo>
                    <a:pt x="2430" y="2289"/>
                    <a:pt x="2833" y="2218"/>
                    <a:pt x="3226" y="2097"/>
                  </a:cubicBezTo>
                  <a:cubicBezTo>
                    <a:pt x="4214" y="1795"/>
                    <a:pt x="4960" y="1422"/>
                    <a:pt x="5979" y="746"/>
                  </a:cubicBezTo>
                  <a:cubicBezTo>
                    <a:pt x="6362" y="494"/>
                    <a:pt x="6765" y="242"/>
                    <a:pt x="7178" y="91"/>
                  </a:cubicBezTo>
                  <a:lnTo>
                    <a:pt x="7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436427" y="1072294"/>
              <a:ext cx="431514" cy="2492580"/>
            </a:xfrm>
            <a:custGeom>
              <a:rect b="b" l="l" r="r" t="t"/>
              <a:pathLst>
                <a:path extrusionOk="0" h="37685" w="6524">
                  <a:moveTo>
                    <a:pt x="6503" y="1"/>
                  </a:moveTo>
                  <a:cubicBezTo>
                    <a:pt x="6483" y="1"/>
                    <a:pt x="6463" y="11"/>
                    <a:pt x="6463" y="21"/>
                  </a:cubicBezTo>
                  <a:cubicBezTo>
                    <a:pt x="6019" y="2683"/>
                    <a:pt x="5706" y="5425"/>
                    <a:pt x="5464" y="8671"/>
                  </a:cubicBezTo>
                  <a:cubicBezTo>
                    <a:pt x="5364" y="10112"/>
                    <a:pt x="5102" y="11090"/>
                    <a:pt x="4900" y="11867"/>
                  </a:cubicBezTo>
                  <a:cubicBezTo>
                    <a:pt x="4829" y="12149"/>
                    <a:pt x="4759" y="12401"/>
                    <a:pt x="4708" y="12633"/>
                  </a:cubicBezTo>
                  <a:cubicBezTo>
                    <a:pt x="4628" y="13036"/>
                    <a:pt x="4537" y="13470"/>
                    <a:pt x="4386" y="13873"/>
                  </a:cubicBezTo>
                  <a:cubicBezTo>
                    <a:pt x="4345" y="13994"/>
                    <a:pt x="4295" y="14115"/>
                    <a:pt x="4245" y="14226"/>
                  </a:cubicBezTo>
                  <a:cubicBezTo>
                    <a:pt x="4184" y="14367"/>
                    <a:pt x="4124" y="14518"/>
                    <a:pt x="4073" y="14669"/>
                  </a:cubicBezTo>
                  <a:cubicBezTo>
                    <a:pt x="3902" y="15123"/>
                    <a:pt x="3851" y="15597"/>
                    <a:pt x="3791" y="16060"/>
                  </a:cubicBezTo>
                  <a:cubicBezTo>
                    <a:pt x="3741" y="16454"/>
                    <a:pt x="3690" y="16847"/>
                    <a:pt x="3589" y="17220"/>
                  </a:cubicBezTo>
                  <a:cubicBezTo>
                    <a:pt x="3539" y="17421"/>
                    <a:pt x="3489" y="17633"/>
                    <a:pt x="3428" y="17845"/>
                  </a:cubicBezTo>
                  <a:cubicBezTo>
                    <a:pt x="3257" y="18450"/>
                    <a:pt x="3085" y="19075"/>
                    <a:pt x="2984" y="19690"/>
                  </a:cubicBezTo>
                  <a:lnTo>
                    <a:pt x="2722" y="21414"/>
                  </a:lnTo>
                  <a:cubicBezTo>
                    <a:pt x="2642" y="21908"/>
                    <a:pt x="2571" y="22412"/>
                    <a:pt x="2511" y="22906"/>
                  </a:cubicBezTo>
                  <a:cubicBezTo>
                    <a:pt x="2440" y="23410"/>
                    <a:pt x="2390" y="23914"/>
                    <a:pt x="2339" y="24398"/>
                  </a:cubicBezTo>
                  <a:cubicBezTo>
                    <a:pt x="2188" y="25880"/>
                    <a:pt x="2027" y="27402"/>
                    <a:pt x="1704" y="28904"/>
                  </a:cubicBezTo>
                  <a:cubicBezTo>
                    <a:pt x="1634" y="29166"/>
                    <a:pt x="1573" y="29458"/>
                    <a:pt x="1452" y="29710"/>
                  </a:cubicBezTo>
                  <a:cubicBezTo>
                    <a:pt x="1361" y="29892"/>
                    <a:pt x="1230" y="30053"/>
                    <a:pt x="1119" y="30204"/>
                  </a:cubicBezTo>
                  <a:cubicBezTo>
                    <a:pt x="1079" y="30265"/>
                    <a:pt x="1029" y="30325"/>
                    <a:pt x="978" y="30396"/>
                  </a:cubicBezTo>
                  <a:cubicBezTo>
                    <a:pt x="313" y="31313"/>
                    <a:pt x="0" y="32594"/>
                    <a:pt x="91" y="33995"/>
                  </a:cubicBezTo>
                  <a:cubicBezTo>
                    <a:pt x="172" y="35255"/>
                    <a:pt x="545" y="36455"/>
                    <a:pt x="958" y="37665"/>
                  </a:cubicBezTo>
                  <a:cubicBezTo>
                    <a:pt x="958" y="37675"/>
                    <a:pt x="968" y="37685"/>
                    <a:pt x="978" y="37685"/>
                  </a:cubicBezTo>
                  <a:cubicBezTo>
                    <a:pt x="1009" y="37675"/>
                    <a:pt x="1019" y="37665"/>
                    <a:pt x="1019" y="37634"/>
                  </a:cubicBezTo>
                  <a:cubicBezTo>
                    <a:pt x="605" y="36425"/>
                    <a:pt x="242" y="35225"/>
                    <a:pt x="152" y="33985"/>
                  </a:cubicBezTo>
                  <a:cubicBezTo>
                    <a:pt x="51" y="32594"/>
                    <a:pt x="363" y="31334"/>
                    <a:pt x="1029" y="30416"/>
                  </a:cubicBezTo>
                  <a:cubicBezTo>
                    <a:pt x="1069" y="30356"/>
                    <a:pt x="1119" y="30285"/>
                    <a:pt x="1170" y="30225"/>
                  </a:cubicBezTo>
                  <a:cubicBezTo>
                    <a:pt x="1301" y="30073"/>
                    <a:pt x="1422" y="29912"/>
                    <a:pt x="1513" y="29741"/>
                  </a:cubicBezTo>
                  <a:cubicBezTo>
                    <a:pt x="1634" y="29469"/>
                    <a:pt x="1704" y="29176"/>
                    <a:pt x="1765" y="28904"/>
                  </a:cubicBezTo>
                  <a:cubicBezTo>
                    <a:pt x="2077" y="27402"/>
                    <a:pt x="2238" y="25880"/>
                    <a:pt x="2410" y="24388"/>
                  </a:cubicBezTo>
                  <a:cubicBezTo>
                    <a:pt x="2460" y="23914"/>
                    <a:pt x="2511" y="23410"/>
                    <a:pt x="2571" y="22916"/>
                  </a:cubicBezTo>
                  <a:cubicBezTo>
                    <a:pt x="2632" y="22412"/>
                    <a:pt x="2712" y="21908"/>
                    <a:pt x="2783" y="21434"/>
                  </a:cubicBezTo>
                  <a:lnTo>
                    <a:pt x="3045" y="19700"/>
                  </a:lnTo>
                  <a:cubicBezTo>
                    <a:pt x="3136" y="19085"/>
                    <a:pt x="3317" y="18460"/>
                    <a:pt x="3489" y="17855"/>
                  </a:cubicBezTo>
                  <a:cubicBezTo>
                    <a:pt x="3549" y="17633"/>
                    <a:pt x="3620" y="17442"/>
                    <a:pt x="3670" y="17240"/>
                  </a:cubicBezTo>
                  <a:cubicBezTo>
                    <a:pt x="3761" y="16857"/>
                    <a:pt x="3821" y="16454"/>
                    <a:pt x="3872" y="16081"/>
                  </a:cubicBezTo>
                  <a:cubicBezTo>
                    <a:pt x="3922" y="15617"/>
                    <a:pt x="3983" y="15143"/>
                    <a:pt x="4134" y="14689"/>
                  </a:cubicBezTo>
                  <a:cubicBezTo>
                    <a:pt x="4184" y="14538"/>
                    <a:pt x="4245" y="14387"/>
                    <a:pt x="4305" y="14246"/>
                  </a:cubicBezTo>
                  <a:cubicBezTo>
                    <a:pt x="4356" y="14135"/>
                    <a:pt x="4406" y="14004"/>
                    <a:pt x="4446" y="13893"/>
                  </a:cubicBezTo>
                  <a:cubicBezTo>
                    <a:pt x="4598" y="13490"/>
                    <a:pt x="4688" y="13066"/>
                    <a:pt x="4769" y="12653"/>
                  </a:cubicBezTo>
                  <a:cubicBezTo>
                    <a:pt x="4829" y="12411"/>
                    <a:pt x="4890" y="12149"/>
                    <a:pt x="4960" y="11877"/>
                  </a:cubicBezTo>
                  <a:cubicBezTo>
                    <a:pt x="5162" y="11100"/>
                    <a:pt x="5424" y="10112"/>
                    <a:pt x="5525" y="8671"/>
                  </a:cubicBezTo>
                  <a:cubicBezTo>
                    <a:pt x="5757" y="5425"/>
                    <a:pt x="6069" y="2693"/>
                    <a:pt x="6523" y="31"/>
                  </a:cubicBezTo>
                  <a:cubicBezTo>
                    <a:pt x="6523" y="21"/>
                    <a:pt x="6513" y="1"/>
                    <a:pt x="6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479750" y="1102323"/>
              <a:ext cx="419476" cy="2451241"/>
            </a:xfrm>
            <a:custGeom>
              <a:rect b="b" l="l" r="r" t="t"/>
              <a:pathLst>
                <a:path extrusionOk="0" h="37060" w="6342">
                  <a:moveTo>
                    <a:pt x="6312" y="1"/>
                  </a:moveTo>
                  <a:cubicBezTo>
                    <a:pt x="6302" y="1"/>
                    <a:pt x="6271" y="11"/>
                    <a:pt x="6271" y="21"/>
                  </a:cubicBezTo>
                  <a:cubicBezTo>
                    <a:pt x="5838" y="2682"/>
                    <a:pt x="5515" y="5424"/>
                    <a:pt x="5283" y="8670"/>
                  </a:cubicBezTo>
                  <a:cubicBezTo>
                    <a:pt x="5183" y="10112"/>
                    <a:pt x="4910" y="11090"/>
                    <a:pt x="4709" y="11866"/>
                  </a:cubicBezTo>
                  <a:cubicBezTo>
                    <a:pt x="4638" y="12149"/>
                    <a:pt x="4578" y="12401"/>
                    <a:pt x="4527" y="12632"/>
                  </a:cubicBezTo>
                  <a:cubicBezTo>
                    <a:pt x="4436" y="13036"/>
                    <a:pt x="4346" y="13469"/>
                    <a:pt x="4195" y="13872"/>
                  </a:cubicBezTo>
                  <a:cubicBezTo>
                    <a:pt x="4154" y="13983"/>
                    <a:pt x="4104" y="14094"/>
                    <a:pt x="4053" y="14215"/>
                  </a:cubicBezTo>
                  <a:cubicBezTo>
                    <a:pt x="3993" y="14346"/>
                    <a:pt x="3932" y="14497"/>
                    <a:pt x="3882" y="14649"/>
                  </a:cubicBezTo>
                  <a:cubicBezTo>
                    <a:pt x="3721" y="15102"/>
                    <a:pt x="3670" y="15586"/>
                    <a:pt x="3600" y="16050"/>
                  </a:cubicBezTo>
                  <a:cubicBezTo>
                    <a:pt x="3549" y="16443"/>
                    <a:pt x="3499" y="16836"/>
                    <a:pt x="3398" y="17209"/>
                  </a:cubicBezTo>
                  <a:cubicBezTo>
                    <a:pt x="3348" y="17421"/>
                    <a:pt x="3297" y="17623"/>
                    <a:pt x="3237" y="17824"/>
                  </a:cubicBezTo>
                  <a:cubicBezTo>
                    <a:pt x="3076" y="18429"/>
                    <a:pt x="2894" y="19064"/>
                    <a:pt x="2793" y="19679"/>
                  </a:cubicBezTo>
                  <a:lnTo>
                    <a:pt x="2531" y="21393"/>
                  </a:lnTo>
                  <a:cubicBezTo>
                    <a:pt x="2461" y="21887"/>
                    <a:pt x="2380" y="22391"/>
                    <a:pt x="2319" y="22885"/>
                  </a:cubicBezTo>
                  <a:cubicBezTo>
                    <a:pt x="2259" y="23389"/>
                    <a:pt x="2209" y="23893"/>
                    <a:pt x="2158" y="24367"/>
                  </a:cubicBezTo>
                  <a:cubicBezTo>
                    <a:pt x="2007" y="25859"/>
                    <a:pt x="1836" y="27381"/>
                    <a:pt x="1513" y="28883"/>
                  </a:cubicBezTo>
                  <a:cubicBezTo>
                    <a:pt x="1452" y="29146"/>
                    <a:pt x="1382" y="29438"/>
                    <a:pt x="1261" y="29690"/>
                  </a:cubicBezTo>
                  <a:cubicBezTo>
                    <a:pt x="1200" y="29811"/>
                    <a:pt x="1069" y="29952"/>
                    <a:pt x="948" y="30093"/>
                  </a:cubicBezTo>
                  <a:cubicBezTo>
                    <a:pt x="827" y="30214"/>
                    <a:pt x="706" y="30355"/>
                    <a:pt x="646" y="30466"/>
                  </a:cubicBezTo>
                  <a:cubicBezTo>
                    <a:pt x="51" y="31484"/>
                    <a:pt x="1" y="31928"/>
                    <a:pt x="21" y="33339"/>
                  </a:cubicBezTo>
                  <a:cubicBezTo>
                    <a:pt x="51" y="34539"/>
                    <a:pt x="444" y="35719"/>
                    <a:pt x="827" y="36858"/>
                  </a:cubicBezTo>
                  <a:lnTo>
                    <a:pt x="898" y="37029"/>
                  </a:lnTo>
                  <a:cubicBezTo>
                    <a:pt x="898" y="37049"/>
                    <a:pt x="908" y="37059"/>
                    <a:pt x="918" y="37059"/>
                  </a:cubicBezTo>
                  <a:cubicBezTo>
                    <a:pt x="958" y="37059"/>
                    <a:pt x="958" y="37029"/>
                    <a:pt x="979" y="37029"/>
                  </a:cubicBezTo>
                  <a:lnTo>
                    <a:pt x="918" y="36858"/>
                  </a:lnTo>
                  <a:cubicBezTo>
                    <a:pt x="525" y="35719"/>
                    <a:pt x="142" y="34549"/>
                    <a:pt x="112" y="33349"/>
                  </a:cubicBezTo>
                  <a:cubicBezTo>
                    <a:pt x="91" y="31928"/>
                    <a:pt x="142" y="31525"/>
                    <a:pt x="716" y="30507"/>
                  </a:cubicBezTo>
                  <a:cubicBezTo>
                    <a:pt x="777" y="30396"/>
                    <a:pt x="898" y="30265"/>
                    <a:pt x="1009" y="30144"/>
                  </a:cubicBezTo>
                  <a:cubicBezTo>
                    <a:pt x="1130" y="30003"/>
                    <a:pt x="1271" y="29861"/>
                    <a:pt x="1331" y="29720"/>
                  </a:cubicBezTo>
                  <a:cubicBezTo>
                    <a:pt x="1463" y="29458"/>
                    <a:pt x="1523" y="29166"/>
                    <a:pt x="1583" y="28894"/>
                  </a:cubicBezTo>
                  <a:cubicBezTo>
                    <a:pt x="1906" y="27391"/>
                    <a:pt x="2067" y="25869"/>
                    <a:pt x="2229" y="24377"/>
                  </a:cubicBezTo>
                  <a:cubicBezTo>
                    <a:pt x="2279" y="23903"/>
                    <a:pt x="2329" y="23399"/>
                    <a:pt x="2390" y="22905"/>
                  </a:cubicBezTo>
                  <a:cubicBezTo>
                    <a:pt x="2461" y="22401"/>
                    <a:pt x="2531" y="21897"/>
                    <a:pt x="2612" y="21423"/>
                  </a:cubicBezTo>
                  <a:lnTo>
                    <a:pt x="2874" y="19709"/>
                  </a:lnTo>
                  <a:cubicBezTo>
                    <a:pt x="2965" y="19084"/>
                    <a:pt x="3136" y="18459"/>
                    <a:pt x="3317" y="17855"/>
                  </a:cubicBezTo>
                  <a:cubicBezTo>
                    <a:pt x="3368" y="17643"/>
                    <a:pt x="3428" y="17441"/>
                    <a:pt x="3479" y="17240"/>
                  </a:cubicBezTo>
                  <a:cubicBezTo>
                    <a:pt x="3580" y="16856"/>
                    <a:pt x="3630" y="16453"/>
                    <a:pt x="3680" y="16080"/>
                  </a:cubicBezTo>
                  <a:cubicBezTo>
                    <a:pt x="3731" y="15627"/>
                    <a:pt x="3791" y="15143"/>
                    <a:pt x="3943" y="14689"/>
                  </a:cubicBezTo>
                  <a:cubicBezTo>
                    <a:pt x="3993" y="14538"/>
                    <a:pt x="4053" y="14387"/>
                    <a:pt x="4124" y="14245"/>
                  </a:cubicBezTo>
                  <a:cubicBezTo>
                    <a:pt x="4174" y="14135"/>
                    <a:pt x="4225" y="14014"/>
                    <a:pt x="4255" y="13893"/>
                  </a:cubicBezTo>
                  <a:cubicBezTo>
                    <a:pt x="4406" y="13489"/>
                    <a:pt x="4497" y="13066"/>
                    <a:pt x="4588" y="12653"/>
                  </a:cubicBezTo>
                  <a:cubicBezTo>
                    <a:pt x="4638" y="12411"/>
                    <a:pt x="4699" y="12149"/>
                    <a:pt x="4779" y="11876"/>
                  </a:cubicBezTo>
                  <a:cubicBezTo>
                    <a:pt x="4981" y="11100"/>
                    <a:pt x="5243" y="10112"/>
                    <a:pt x="5344" y="8670"/>
                  </a:cubicBezTo>
                  <a:cubicBezTo>
                    <a:pt x="5566" y="5424"/>
                    <a:pt x="5888" y="2692"/>
                    <a:pt x="6342" y="31"/>
                  </a:cubicBezTo>
                  <a:cubicBezTo>
                    <a:pt x="6342" y="21"/>
                    <a:pt x="6322" y="1"/>
                    <a:pt x="6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561105" y="1339708"/>
              <a:ext cx="182090" cy="214103"/>
            </a:xfrm>
            <a:custGeom>
              <a:rect b="b" l="l" r="r" t="t"/>
              <a:pathLst>
                <a:path extrusionOk="0" h="3237" w="2753">
                  <a:moveTo>
                    <a:pt x="2753" y="0"/>
                  </a:moveTo>
                  <a:lnTo>
                    <a:pt x="2753" y="0"/>
                  </a:lnTo>
                  <a:cubicBezTo>
                    <a:pt x="1644" y="898"/>
                    <a:pt x="696" y="1986"/>
                    <a:pt x="1" y="3237"/>
                  </a:cubicBezTo>
                  <a:cubicBezTo>
                    <a:pt x="737" y="2239"/>
                    <a:pt x="1513" y="1281"/>
                    <a:pt x="2390" y="394"/>
                  </a:cubicBezTo>
                  <a:lnTo>
                    <a:pt x="2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569108" y="1178321"/>
              <a:ext cx="184141" cy="242148"/>
            </a:xfrm>
            <a:custGeom>
              <a:rect b="b" l="l" r="r" t="t"/>
              <a:pathLst>
                <a:path extrusionOk="0" h="3661" w="2784">
                  <a:moveTo>
                    <a:pt x="2783" y="1"/>
                  </a:moveTo>
                  <a:cubicBezTo>
                    <a:pt x="1664" y="1069"/>
                    <a:pt x="716" y="2299"/>
                    <a:pt x="1" y="3660"/>
                  </a:cubicBezTo>
                  <a:cubicBezTo>
                    <a:pt x="868" y="2400"/>
                    <a:pt x="1795" y="1180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505744" y="1792320"/>
              <a:ext cx="214103" cy="34196"/>
            </a:xfrm>
            <a:custGeom>
              <a:rect b="b" l="l" r="r" t="t"/>
              <a:pathLst>
                <a:path extrusionOk="0" h="517" w="3237">
                  <a:moveTo>
                    <a:pt x="2384" y="1"/>
                  </a:moveTo>
                  <a:cubicBezTo>
                    <a:pt x="1561" y="1"/>
                    <a:pt x="734" y="173"/>
                    <a:pt x="1" y="517"/>
                  </a:cubicBezTo>
                  <a:cubicBezTo>
                    <a:pt x="918" y="265"/>
                    <a:pt x="1866" y="104"/>
                    <a:pt x="2824" y="73"/>
                  </a:cubicBezTo>
                  <a:cubicBezTo>
                    <a:pt x="2945" y="63"/>
                    <a:pt x="3126" y="63"/>
                    <a:pt x="3237" y="63"/>
                  </a:cubicBezTo>
                  <a:cubicBezTo>
                    <a:pt x="2956" y="22"/>
                    <a:pt x="2670" y="1"/>
                    <a:pt x="2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533126" y="1710039"/>
              <a:ext cx="60057" cy="22488"/>
            </a:xfrm>
            <a:custGeom>
              <a:rect b="b" l="l" r="r" t="t"/>
              <a:pathLst>
                <a:path extrusionOk="0" h="340" w="908">
                  <a:moveTo>
                    <a:pt x="747" y="0"/>
                  </a:moveTo>
                  <a:cubicBezTo>
                    <a:pt x="470" y="0"/>
                    <a:pt x="203" y="145"/>
                    <a:pt x="0" y="339"/>
                  </a:cubicBezTo>
                  <a:cubicBezTo>
                    <a:pt x="323" y="259"/>
                    <a:pt x="575" y="118"/>
                    <a:pt x="908" y="17"/>
                  </a:cubicBezTo>
                  <a:cubicBezTo>
                    <a:pt x="854" y="5"/>
                    <a:pt x="800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487753" y="1839149"/>
              <a:ext cx="166084" cy="55427"/>
            </a:xfrm>
            <a:custGeom>
              <a:rect b="b" l="l" r="r" t="t"/>
              <a:pathLst>
                <a:path extrusionOk="0" h="838" w="2511">
                  <a:moveTo>
                    <a:pt x="2511" y="0"/>
                  </a:moveTo>
                  <a:lnTo>
                    <a:pt x="2511" y="0"/>
                  </a:lnTo>
                  <a:cubicBezTo>
                    <a:pt x="1846" y="111"/>
                    <a:pt x="1200" y="283"/>
                    <a:pt x="575" y="484"/>
                  </a:cubicBezTo>
                  <a:cubicBezTo>
                    <a:pt x="374" y="565"/>
                    <a:pt x="102" y="625"/>
                    <a:pt x="1" y="837"/>
                  </a:cubicBezTo>
                  <a:cubicBezTo>
                    <a:pt x="152" y="666"/>
                    <a:pt x="384" y="636"/>
                    <a:pt x="595" y="585"/>
                  </a:cubicBezTo>
                  <a:cubicBezTo>
                    <a:pt x="1241" y="424"/>
                    <a:pt x="1886" y="252"/>
                    <a:pt x="2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419759" y="1989556"/>
              <a:ext cx="282759" cy="77717"/>
            </a:xfrm>
            <a:custGeom>
              <a:rect b="b" l="l" r="r" t="t"/>
              <a:pathLst>
                <a:path extrusionOk="0" h="1175" w="4275">
                  <a:moveTo>
                    <a:pt x="3268" y="0"/>
                  </a:moveTo>
                  <a:cubicBezTo>
                    <a:pt x="2051" y="0"/>
                    <a:pt x="548" y="295"/>
                    <a:pt x="0" y="1174"/>
                  </a:cubicBezTo>
                  <a:cubicBezTo>
                    <a:pt x="716" y="277"/>
                    <a:pt x="2611" y="116"/>
                    <a:pt x="3700" y="75"/>
                  </a:cubicBezTo>
                  <a:cubicBezTo>
                    <a:pt x="3764" y="72"/>
                    <a:pt x="3828" y="71"/>
                    <a:pt x="3892" y="71"/>
                  </a:cubicBezTo>
                  <a:cubicBezTo>
                    <a:pt x="4019" y="71"/>
                    <a:pt x="4147" y="75"/>
                    <a:pt x="4275" y="75"/>
                  </a:cubicBezTo>
                  <a:cubicBezTo>
                    <a:pt x="3990" y="28"/>
                    <a:pt x="3643" y="0"/>
                    <a:pt x="3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467117" y="2035128"/>
              <a:ext cx="79371" cy="61446"/>
            </a:xfrm>
            <a:custGeom>
              <a:rect b="b" l="l" r="r" t="t"/>
              <a:pathLst>
                <a:path extrusionOk="0" h="929" w="1200">
                  <a:moveTo>
                    <a:pt x="907" y="0"/>
                  </a:moveTo>
                  <a:cubicBezTo>
                    <a:pt x="825" y="0"/>
                    <a:pt x="740" y="11"/>
                    <a:pt x="655" y="11"/>
                  </a:cubicBezTo>
                  <a:cubicBezTo>
                    <a:pt x="454" y="21"/>
                    <a:pt x="242" y="72"/>
                    <a:pt x="40" y="132"/>
                  </a:cubicBezTo>
                  <a:cubicBezTo>
                    <a:pt x="222" y="115"/>
                    <a:pt x="400" y="104"/>
                    <a:pt x="579" y="104"/>
                  </a:cubicBezTo>
                  <a:cubicBezTo>
                    <a:pt x="708" y="104"/>
                    <a:pt x="837" y="110"/>
                    <a:pt x="968" y="122"/>
                  </a:cubicBezTo>
                  <a:cubicBezTo>
                    <a:pt x="1018" y="132"/>
                    <a:pt x="1059" y="142"/>
                    <a:pt x="1059" y="163"/>
                  </a:cubicBezTo>
                  <a:cubicBezTo>
                    <a:pt x="1069" y="183"/>
                    <a:pt x="1049" y="193"/>
                    <a:pt x="1018" y="223"/>
                  </a:cubicBezTo>
                  <a:cubicBezTo>
                    <a:pt x="706" y="475"/>
                    <a:pt x="353" y="717"/>
                    <a:pt x="0" y="929"/>
                  </a:cubicBezTo>
                  <a:cubicBezTo>
                    <a:pt x="414" y="788"/>
                    <a:pt x="787" y="576"/>
                    <a:pt x="1099" y="314"/>
                  </a:cubicBezTo>
                  <a:cubicBezTo>
                    <a:pt x="1149" y="263"/>
                    <a:pt x="1200" y="173"/>
                    <a:pt x="1160" y="92"/>
                  </a:cubicBezTo>
                  <a:cubicBezTo>
                    <a:pt x="1149" y="62"/>
                    <a:pt x="1109" y="32"/>
                    <a:pt x="1069" y="21"/>
                  </a:cubicBezTo>
                  <a:cubicBezTo>
                    <a:pt x="1016" y="5"/>
                    <a:pt x="962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445753" y="1912831"/>
              <a:ext cx="92070" cy="64423"/>
            </a:xfrm>
            <a:custGeom>
              <a:rect b="b" l="l" r="r" t="t"/>
              <a:pathLst>
                <a:path extrusionOk="0" h="974" w="1392">
                  <a:moveTo>
                    <a:pt x="1279" y="206"/>
                  </a:moveTo>
                  <a:cubicBezTo>
                    <a:pt x="1280" y="206"/>
                    <a:pt x="1280" y="207"/>
                    <a:pt x="1281" y="207"/>
                  </a:cubicBezTo>
                  <a:cubicBezTo>
                    <a:pt x="1280" y="207"/>
                    <a:pt x="1280" y="206"/>
                    <a:pt x="1279" y="206"/>
                  </a:cubicBezTo>
                  <a:close/>
                  <a:moveTo>
                    <a:pt x="901" y="1"/>
                  </a:moveTo>
                  <a:cubicBezTo>
                    <a:pt x="809" y="1"/>
                    <a:pt x="717" y="15"/>
                    <a:pt x="626" y="46"/>
                  </a:cubicBezTo>
                  <a:cubicBezTo>
                    <a:pt x="810" y="46"/>
                    <a:pt x="1008" y="81"/>
                    <a:pt x="1180" y="156"/>
                  </a:cubicBezTo>
                  <a:lnTo>
                    <a:pt x="1180" y="156"/>
                  </a:lnTo>
                  <a:cubicBezTo>
                    <a:pt x="721" y="314"/>
                    <a:pt x="303" y="595"/>
                    <a:pt x="1" y="973"/>
                  </a:cubicBezTo>
                  <a:cubicBezTo>
                    <a:pt x="414" y="671"/>
                    <a:pt x="827" y="419"/>
                    <a:pt x="1321" y="227"/>
                  </a:cubicBezTo>
                  <a:cubicBezTo>
                    <a:pt x="1372" y="217"/>
                    <a:pt x="1392" y="157"/>
                    <a:pt x="1341" y="116"/>
                  </a:cubicBezTo>
                  <a:cubicBezTo>
                    <a:pt x="1203" y="41"/>
                    <a:pt x="1053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561105" y="1902910"/>
              <a:ext cx="319468" cy="23679"/>
            </a:xfrm>
            <a:custGeom>
              <a:rect b="b" l="l" r="r" t="t"/>
              <a:pathLst>
                <a:path extrusionOk="0" h="358" w="4830">
                  <a:moveTo>
                    <a:pt x="1571" y="0"/>
                  </a:moveTo>
                  <a:cubicBezTo>
                    <a:pt x="1045" y="0"/>
                    <a:pt x="520" y="26"/>
                    <a:pt x="1" y="75"/>
                  </a:cubicBezTo>
                  <a:cubicBezTo>
                    <a:pt x="1513" y="105"/>
                    <a:pt x="3025" y="155"/>
                    <a:pt x="4527" y="317"/>
                  </a:cubicBezTo>
                  <a:lnTo>
                    <a:pt x="4830" y="357"/>
                  </a:lnTo>
                  <a:cubicBezTo>
                    <a:pt x="3767" y="112"/>
                    <a:pt x="2667" y="0"/>
                    <a:pt x="1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243688" y="3114042"/>
              <a:ext cx="184141" cy="205439"/>
            </a:xfrm>
            <a:custGeom>
              <a:rect b="b" l="l" r="r" t="t"/>
              <a:pathLst>
                <a:path extrusionOk="0" h="3106" w="2784">
                  <a:moveTo>
                    <a:pt x="2783" y="1"/>
                  </a:moveTo>
                  <a:lnTo>
                    <a:pt x="2783" y="1"/>
                  </a:lnTo>
                  <a:cubicBezTo>
                    <a:pt x="1755" y="918"/>
                    <a:pt x="807" y="1967"/>
                    <a:pt x="1" y="3106"/>
                  </a:cubicBezTo>
                  <a:lnTo>
                    <a:pt x="1" y="3106"/>
                  </a:lnTo>
                  <a:cubicBezTo>
                    <a:pt x="908" y="2108"/>
                    <a:pt x="1906" y="1009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265713" y="3067412"/>
              <a:ext cx="283487" cy="265430"/>
            </a:xfrm>
            <a:custGeom>
              <a:rect b="b" l="l" r="r" t="t"/>
              <a:pathLst>
                <a:path extrusionOk="0" h="4013" w="4286">
                  <a:moveTo>
                    <a:pt x="4285" y="0"/>
                  </a:moveTo>
                  <a:cubicBezTo>
                    <a:pt x="2793" y="1260"/>
                    <a:pt x="1261" y="2510"/>
                    <a:pt x="1" y="4013"/>
                  </a:cubicBezTo>
                  <a:cubicBezTo>
                    <a:pt x="1180" y="2833"/>
                    <a:pt x="2541" y="1664"/>
                    <a:pt x="3751" y="514"/>
                  </a:cubicBezTo>
                  <a:cubicBezTo>
                    <a:pt x="3932" y="343"/>
                    <a:pt x="4104" y="182"/>
                    <a:pt x="4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534449" y="3232172"/>
              <a:ext cx="200081" cy="75998"/>
            </a:xfrm>
            <a:custGeom>
              <a:rect b="b" l="l" r="r" t="t"/>
              <a:pathLst>
                <a:path extrusionOk="0" h="1149" w="3025">
                  <a:moveTo>
                    <a:pt x="2363" y="0"/>
                  </a:moveTo>
                  <a:cubicBezTo>
                    <a:pt x="1650" y="0"/>
                    <a:pt x="880" y="536"/>
                    <a:pt x="323" y="886"/>
                  </a:cubicBezTo>
                  <a:cubicBezTo>
                    <a:pt x="202" y="967"/>
                    <a:pt x="101" y="1048"/>
                    <a:pt x="0" y="1148"/>
                  </a:cubicBezTo>
                  <a:cubicBezTo>
                    <a:pt x="232" y="987"/>
                    <a:pt x="474" y="866"/>
                    <a:pt x="726" y="735"/>
                  </a:cubicBezTo>
                  <a:cubicBezTo>
                    <a:pt x="1262" y="491"/>
                    <a:pt x="1895" y="81"/>
                    <a:pt x="2512" y="81"/>
                  </a:cubicBezTo>
                  <a:cubicBezTo>
                    <a:pt x="2685" y="81"/>
                    <a:pt x="2857" y="113"/>
                    <a:pt x="3025" y="191"/>
                  </a:cubicBezTo>
                  <a:cubicBezTo>
                    <a:pt x="2816" y="56"/>
                    <a:pt x="2592" y="0"/>
                    <a:pt x="2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567785" y="3281184"/>
              <a:ext cx="171441" cy="59661"/>
            </a:xfrm>
            <a:custGeom>
              <a:rect b="b" l="l" r="r" t="t"/>
              <a:pathLst>
                <a:path extrusionOk="0" h="902" w="2592">
                  <a:moveTo>
                    <a:pt x="2100" y="0"/>
                  </a:moveTo>
                  <a:cubicBezTo>
                    <a:pt x="1317" y="0"/>
                    <a:pt x="525" y="327"/>
                    <a:pt x="0" y="901"/>
                  </a:cubicBezTo>
                  <a:cubicBezTo>
                    <a:pt x="757" y="337"/>
                    <a:pt x="1654" y="45"/>
                    <a:pt x="2591" y="45"/>
                  </a:cubicBezTo>
                  <a:cubicBezTo>
                    <a:pt x="2430" y="15"/>
                    <a:pt x="2265" y="0"/>
                    <a:pt x="2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533788" y="1673660"/>
              <a:ext cx="34725" cy="10318"/>
            </a:xfrm>
            <a:custGeom>
              <a:rect b="b" l="l" r="r" t="t"/>
              <a:pathLst>
                <a:path extrusionOk="0" h="156" w="525">
                  <a:moveTo>
                    <a:pt x="319" y="0"/>
                  </a:moveTo>
                  <a:cubicBezTo>
                    <a:pt x="201" y="0"/>
                    <a:pt x="81" y="54"/>
                    <a:pt x="0" y="153"/>
                  </a:cubicBezTo>
                  <a:cubicBezTo>
                    <a:pt x="31" y="155"/>
                    <a:pt x="61" y="156"/>
                    <a:pt x="90" y="156"/>
                  </a:cubicBezTo>
                  <a:cubicBezTo>
                    <a:pt x="247" y="156"/>
                    <a:pt x="371" y="131"/>
                    <a:pt x="525" y="63"/>
                  </a:cubicBezTo>
                  <a:cubicBezTo>
                    <a:pt x="463" y="20"/>
                    <a:pt x="391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61112" y="2147901"/>
              <a:ext cx="161454" cy="101396"/>
            </a:xfrm>
            <a:custGeom>
              <a:rect b="b" l="l" r="r" t="t"/>
              <a:pathLst>
                <a:path extrusionOk="0" h="1533" w="2441">
                  <a:moveTo>
                    <a:pt x="2441" y="0"/>
                  </a:moveTo>
                  <a:lnTo>
                    <a:pt x="2441" y="0"/>
                  </a:lnTo>
                  <a:cubicBezTo>
                    <a:pt x="1604" y="484"/>
                    <a:pt x="797" y="988"/>
                    <a:pt x="1" y="1532"/>
                  </a:cubicBezTo>
                  <a:cubicBezTo>
                    <a:pt x="888" y="1139"/>
                    <a:pt x="1705" y="615"/>
                    <a:pt x="2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171725" y="-71240"/>
              <a:ext cx="1556333" cy="3510381"/>
            </a:xfrm>
            <a:custGeom>
              <a:rect b="b" l="l" r="r" t="t"/>
              <a:pathLst>
                <a:path extrusionOk="0" h="53073" w="23530">
                  <a:moveTo>
                    <a:pt x="15344" y="0"/>
                  </a:moveTo>
                  <a:lnTo>
                    <a:pt x="15344" y="11"/>
                  </a:lnTo>
                  <a:lnTo>
                    <a:pt x="40" y="11"/>
                  </a:lnTo>
                  <a:cubicBezTo>
                    <a:pt x="0" y="464"/>
                    <a:pt x="40" y="1422"/>
                    <a:pt x="40" y="1422"/>
                  </a:cubicBezTo>
                  <a:cubicBezTo>
                    <a:pt x="91" y="2531"/>
                    <a:pt x="323" y="3610"/>
                    <a:pt x="786" y="4618"/>
                  </a:cubicBezTo>
                  <a:cubicBezTo>
                    <a:pt x="1049" y="5212"/>
                    <a:pt x="1331" y="5787"/>
                    <a:pt x="1593" y="6382"/>
                  </a:cubicBezTo>
                  <a:cubicBezTo>
                    <a:pt x="1734" y="6684"/>
                    <a:pt x="1855" y="7088"/>
                    <a:pt x="2047" y="7370"/>
                  </a:cubicBezTo>
                  <a:cubicBezTo>
                    <a:pt x="2359" y="7824"/>
                    <a:pt x="2692" y="8287"/>
                    <a:pt x="3004" y="8751"/>
                  </a:cubicBezTo>
                  <a:cubicBezTo>
                    <a:pt x="3307" y="9185"/>
                    <a:pt x="3609" y="9608"/>
                    <a:pt x="3851" y="10072"/>
                  </a:cubicBezTo>
                  <a:cubicBezTo>
                    <a:pt x="4033" y="10445"/>
                    <a:pt x="4184" y="10808"/>
                    <a:pt x="4406" y="11160"/>
                  </a:cubicBezTo>
                  <a:cubicBezTo>
                    <a:pt x="4789" y="11806"/>
                    <a:pt x="5333" y="12290"/>
                    <a:pt x="5888" y="12794"/>
                  </a:cubicBezTo>
                  <a:cubicBezTo>
                    <a:pt x="8216" y="14941"/>
                    <a:pt x="10465" y="17169"/>
                    <a:pt x="12622" y="19488"/>
                  </a:cubicBezTo>
                  <a:cubicBezTo>
                    <a:pt x="12874" y="19750"/>
                    <a:pt x="13297" y="20153"/>
                    <a:pt x="13630" y="20304"/>
                  </a:cubicBezTo>
                  <a:cubicBezTo>
                    <a:pt x="13680" y="20385"/>
                    <a:pt x="13751" y="20445"/>
                    <a:pt x="13842" y="20476"/>
                  </a:cubicBezTo>
                  <a:cubicBezTo>
                    <a:pt x="13912" y="20496"/>
                    <a:pt x="14033" y="20526"/>
                    <a:pt x="14053" y="20597"/>
                  </a:cubicBezTo>
                  <a:cubicBezTo>
                    <a:pt x="14064" y="20637"/>
                    <a:pt x="14053" y="20677"/>
                    <a:pt x="14053" y="20707"/>
                  </a:cubicBezTo>
                  <a:cubicBezTo>
                    <a:pt x="14043" y="20849"/>
                    <a:pt x="14013" y="21000"/>
                    <a:pt x="14053" y="21131"/>
                  </a:cubicBezTo>
                  <a:cubicBezTo>
                    <a:pt x="13993" y="21201"/>
                    <a:pt x="13933" y="21292"/>
                    <a:pt x="13892" y="21383"/>
                  </a:cubicBezTo>
                  <a:cubicBezTo>
                    <a:pt x="13852" y="21464"/>
                    <a:pt x="13842" y="21585"/>
                    <a:pt x="13892" y="21665"/>
                  </a:cubicBezTo>
                  <a:cubicBezTo>
                    <a:pt x="13933" y="21746"/>
                    <a:pt x="14003" y="21806"/>
                    <a:pt x="14013" y="21897"/>
                  </a:cubicBezTo>
                  <a:cubicBezTo>
                    <a:pt x="14013" y="21947"/>
                    <a:pt x="14003" y="21988"/>
                    <a:pt x="13993" y="22038"/>
                  </a:cubicBezTo>
                  <a:cubicBezTo>
                    <a:pt x="13943" y="22220"/>
                    <a:pt x="14003" y="22411"/>
                    <a:pt x="14114" y="22593"/>
                  </a:cubicBezTo>
                  <a:cubicBezTo>
                    <a:pt x="14003" y="22714"/>
                    <a:pt x="13943" y="22875"/>
                    <a:pt x="13912" y="23046"/>
                  </a:cubicBezTo>
                  <a:cubicBezTo>
                    <a:pt x="13892" y="23208"/>
                    <a:pt x="13933" y="23379"/>
                    <a:pt x="13862" y="23530"/>
                  </a:cubicBezTo>
                  <a:cubicBezTo>
                    <a:pt x="13842" y="23611"/>
                    <a:pt x="13801" y="23671"/>
                    <a:pt x="13781" y="23732"/>
                  </a:cubicBezTo>
                  <a:cubicBezTo>
                    <a:pt x="13741" y="23833"/>
                    <a:pt x="13751" y="23954"/>
                    <a:pt x="13751" y="24054"/>
                  </a:cubicBezTo>
                  <a:cubicBezTo>
                    <a:pt x="13761" y="24165"/>
                    <a:pt x="13781" y="24327"/>
                    <a:pt x="13781" y="24458"/>
                  </a:cubicBezTo>
                  <a:cubicBezTo>
                    <a:pt x="13459" y="24811"/>
                    <a:pt x="13549" y="25365"/>
                    <a:pt x="13378" y="25799"/>
                  </a:cubicBezTo>
                  <a:cubicBezTo>
                    <a:pt x="13307" y="25970"/>
                    <a:pt x="13197" y="26121"/>
                    <a:pt x="13126" y="26282"/>
                  </a:cubicBezTo>
                  <a:cubicBezTo>
                    <a:pt x="13005" y="26534"/>
                    <a:pt x="12975" y="26827"/>
                    <a:pt x="12934" y="27099"/>
                  </a:cubicBezTo>
                  <a:cubicBezTo>
                    <a:pt x="12874" y="27593"/>
                    <a:pt x="12904" y="28087"/>
                    <a:pt x="12793" y="28571"/>
                  </a:cubicBezTo>
                  <a:cubicBezTo>
                    <a:pt x="12320" y="30658"/>
                    <a:pt x="10969" y="44399"/>
                    <a:pt x="10888" y="46153"/>
                  </a:cubicBezTo>
                  <a:cubicBezTo>
                    <a:pt x="10868" y="46707"/>
                    <a:pt x="10878" y="47342"/>
                    <a:pt x="11271" y="47746"/>
                  </a:cubicBezTo>
                  <a:cubicBezTo>
                    <a:pt x="11493" y="47977"/>
                    <a:pt x="11967" y="48028"/>
                    <a:pt x="12047" y="48350"/>
                  </a:cubicBezTo>
                  <a:cubicBezTo>
                    <a:pt x="12188" y="48834"/>
                    <a:pt x="12188" y="49359"/>
                    <a:pt x="12047" y="49842"/>
                  </a:cubicBezTo>
                  <a:cubicBezTo>
                    <a:pt x="11997" y="50014"/>
                    <a:pt x="11946" y="50165"/>
                    <a:pt x="11946" y="50326"/>
                  </a:cubicBezTo>
                  <a:cubicBezTo>
                    <a:pt x="11946" y="50548"/>
                    <a:pt x="12067" y="50770"/>
                    <a:pt x="12118" y="50982"/>
                  </a:cubicBezTo>
                  <a:cubicBezTo>
                    <a:pt x="12188" y="51345"/>
                    <a:pt x="12098" y="51728"/>
                    <a:pt x="11997" y="52091"/>
                  </a:cubicBezTo>
                  <a:cubicBezTo>
                    <a:pt x="11977" y="52161"/>
                    <a:pt x="11997" y="52242"/>
                    <a:pt x="12047" y="52292"/>
                  </a:cubicBezTo>
                  <a:cubicBezTo>
                    <a:pt x="12572" y="52756"/>
                    <a:pt x="13146" y="52998"/>
                    <a:pt x="13852" y="53048"/>
                  </a:cubicBezTo>
                  <a:cubicBezTo>
                    <a:pt x="14011" y="53062"/>
                    <a:pt x="14266" y="53073"/>
                    <a:pt x="14540" y="53073"/>
                  </a:cubicBezTo>
                  <a:cubicBezTo>
                    <a:pt x="14890" y="53073"/>
                    <a:pt x="15271" y="53054"/>
                    <a:pt x="15525" y="52998"/>
                  </a:cubicBezTo>
                  <a:cubicBezTo>
                    <a:pt x="16211" y="52847"/>
                    <a:pt x="16614" y="52685"/>
                    <a:pt x="17179" y="52534"/>
                  </a:cubicBezTo>
                  <a:cubicBezTo>
                    <a:pt x="18469" y="52181"/>
                    <a:pt x="19780" y="51828"/>
                    <a:pt x="21110" y="51818"/>
                  </a:cubicBezTo>
                  <a:cubicBezTo>
                    <a:pt x="21292" y="51818"/>
                    <a:pt x="21453" y="51677"/>
                    <a:pt x="21574" y="51546"/>
                  </a:cubicBezTo>
                  <a:cubicBezTo>
                    <a:pt x="21665" y="50760"/>
                    <a:pt x="21060" y="49973"/>
                    <a:pt x="21000" y="49167"/>
                  </a:cubicBezTo>
                  <a:cubicBezTo>
                    <a:pt x="21473" y="48804"/>
                    <a:pt x="21695" y="48149"/>
                    <a:pt x="21574" y="47554"/>
                  </a:cubicBezTo>
                  <a:cubicBezTo>
                    <a:pt x="21453" y="46959"/>
                    <a:pt x="21040" y="46445"/>
                    <a:pt x="20506" y="46173"/>
                  </a:cubicBezTo>
                  <a:cubicBezTo>
                    <a:pt x="20253" y="46032"/>
                    <a:pt x="19961" y="45931"/>
                    <a:pt x="19790" y="45699"/>
                  </a:cubicBezTo>
                  <a:cubicBezTo>
                    <a:pt x="19528" y="45366"/>
                    <a:pt x="19639" y="44872"/>
                    <a:pt x="19760" y="44459"/>
                  </a:cubicBezTo>
                  <a:cubicBezTo>
                    <a:pt x="20163" y="43058"/>
                    <a:pt x="20485" y="41606"/>
                    <a:pt x="20495" y="40144"/>
                  </a:cubicBezTo>
                  <a:cubicBezTo>
                    <a:pt x="20495" y="39580"/>
                    <a:pt x="20455" y="38995"/>
                    <a:pt x="20415" y="38430"/>
                  </a:cubicBezTo>
                  <a:cubicBezTo>
                    <a:pt x="20344" y="37120"/>
                    <a:pt x="20042" y="35819"/>
                    <a:pt x="20395" y="34559"/>
                  </a:cubicBezTo>
                  <a:cubicBezTo>
                    <a:pt x="20606" y="33803"/>
                    <a:pt x="20808" y="33047"/>
                    <a:pt x="21020" y="32291"/>
                  </a:cubicBezTo>
                  <a:cubicBezTo>
                    <a:pt x="21362" y="31071"/>
                    <a:pt x="21685" y="29841"/>
                    <a:pt x="21856" y="28591"/>
                  </a:cubicBezTo>
                  <a:cubicBezTo>
                    <a:pt x="21917" y="28147"/>
                    <a:pt x="22108" y="27744"/>
                    <a:pt x="22381" y="27401"/>
                  </a:cubicBezTo>
                  <a:cubicBezTo>
                    <a:pt x="22764" y="26928"/>
                    <a:pt x="22975" y="26323"/>
                    <a:pt x="23016" y="25718"/>
                  </a:cubicBezTo>
                  <a:cubicBezTo>
                    <a:pt x="23046" y="25335"/>
                    <a:pt x="22996" y="24952"/>
                    <a:pt x="23056" y="24569"/>
                  </a:cubicBezTo>
                  <a:cubicBezTo>
                    <a:pt x="23127" y="24145"/>
                    <a:pt x="23348" y="23752"/>
                    <a:pt x="23449" y="23329"/>
                  </a:cubicBezTo>
                  <a:cubicBezTo>
                    <a:pt x="23520" y="23046"/>
                    <a:pt x="23520" y="22734"/>
                    <a:pt x="23520" y="22431"/>
                  </a:cubicBezTo>
                  <a:cubicBezTo>
                    <a:pt x="23530" y="20879"/>
                    <a:pt x="23369" y="19377"/>
                    <a:pt x="23076" y="17854"/>
                  </a:cubicBezTo>
                  <a:cubicBezTo>
                    <a:pt x="23006" y="17441"/>
                    <a:pt x="22814" y="17038"/>
                    <a:pt x="22542" y="16715"/>
                  </a:cubicBezTo>
                  <a:cubicBezTo>
                    <a:pt x="22391" y="16544"/>
                    <a:pt x="22209" y="16372"/>
                    <a:pt x="22098" y="16181"/>
                  </a:cubicBezTo>
                  <a:cubicBezTo>
                    <a:pt x="21967" y="15959"/>
                    <a:pt x="21937" y="15687"/>
                    <a:pt x="21786" y="15485"/>
                  </a:cubicBezTo>
                  <a:cubicBezTo>
                    <a:pt x="21695" y="15364"/>
                    <a:pt x="21564" y="15264"/>
                    <a:pt x="21443" y="15183"/>
                  </a:cubicBezTo>
                  <a:cubicBezTo>
                    <a:pt x="21282" y="15052"/>
                    <a:pt x="21080" y="14810"/>
                    <a:pt x="20989" y="14628"/>
                  </a:cubicBezTo>
                  <a:cubicBezTo>
                    <a:pt x="20808" y="14215"/>
                    <a:pt x="20747" y="13842"/>
                    <a:pt x="20435" y="13530"/>
                  </a:cubicBezTo>
                  <a:cubicBezTo>
                    <a:pt x="20284" y="13378"/>
                    <a:pt x="20102" y="13257"/>
                    <a:pt x="19981" y="13086"/>
                  </a:cubicBezTo>
                  <a:cubicBezTo>
                    <a:pt x="19830" y="12884"/>
                    <a:pt x="19598" y="12572"/>
                    <a:pt x="19497" y="12340"/>
                  </a:cubicBezTo>
                  <a:cubicBezTo>
                    <a:pt x="18822" y="10798"/>
                    <a:pt x="18308" y="9900"/>
                    <a:pt x="17592" y="8610"/>
                  </a:cubicBezTo>
                  <a:cubicBezTo>
                    <a:pt x="16796" y="7138"/>
                    <a:pt x="16050" y="5656"/>
                    <a:pt x="15011" y="4214"/>
                  </a:cubicBezTo>
                  <a:cubicBezTo>
                    <a:pt x="14961" y="2803"/>
                    <a:pt x="15455" y="1412"/>
                    <a:pt x="15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167029" y="-73886"/>
              <a:ext cx="1565725" cy="3516731"/>
            </a:xfrm>
            <a:custGeom>
              <a:rect b="b" l="l" r="r" t="t"/>
              <a:pathLst>
                <a:path extrusionOk="0" h="53169" w="23672">
                  <a:moveTo>
                    <a:pt x="152" y="101"/>
                  </a:moveTo>
                  <a:lnTo>
                    <a:pt x="152" y="182"/>
                  </a:lnTo>
                  <a:lnTo>
                    <a:pt x="15324" y="182"/>
                  </a:lnTo>
                  <a:cubicBezTo>
                    <a:pt x="15364" y="887"/>
                    <a:pt x="15264" y="1623"/>
                    <a:pt x="15163" y="2319"/>
                  </a:cubicBezTo>
                  <a:cubicBezTo>
                    <a:pt x="15072" y="2984"/>
                    <a:pt x="14971" y="3660"/>
                    <a:pt x="15002" y="4345"/>
                  </a:cubicBezTo>
                  <a:lnTo>
                    <a:pt x="15002" y="4365"/>
                  </a:lnTo>
                  <a:lnTo>
                    <a:pt x="15012" y="4385"/>
                  </a:lnTo>
                  <a:cubicBezTo>
                    <a:pt x="15869" y="5565"/>
                    <a:pt x="16534" y="6815"/>
                    <a:pt x="17179" y="8015"/>
                  </a:cubicBezTo>
                  <a:cubicBezTo>
                    <a:pt x="17320" y="8267"/>
                    <a:pt x="17451" y="8529"/>
                    <a:pt x="17592" y="8781"/>
                  </a:cubicBezTo>
                  <a:cubicBezTo>
                    <a:pt x="17683" y="8952"/>
                    <a:pt x="17774" y="9104"/>
                    <a:pt x="17855" y="9275"/>
                  </a:cubicBezTo>
                  <a:cubicBezTo>
                    <a:pt x="18439" y="10313"/>
                    <a:pt x="18893" y="11150"/>
                    <a:pt x="19488" y="12501"/>
                  </a:cubicBezTo>
                  <a:cubicBezTo>
                    <a:pt x="19568" y="12723"/>
                    <a:pt x="19800" y="13035"/>
                    <a:pt x="19962" y="13257"/>
                  </a:cubicBezTo>
                  <a:cubicBezTo>
                    <a:pt x="20052" y="13368"/>
                    <a:pt x="20153" y="13459"/>
                    <a:pt x="20254" y="13539"/>
                  </a:cubicBezTo>
                  <a:cubicBezTo>
                    <a:pt x="20314" y="13590"/>
                    <a:pt x="20375" y="13640"/>
                    <a:pt x="20425" y="13691"/>
                  </a:cubicBezTo>
                  <a:cubicBezTo>
                    <a:pt x="20647" y="13912"/>
                    <a:pt x="20728" y="14144"/>
                    <a:pt x="20829" y="14426"/>
                  </a:cubicBezTo>
                  <a:cubicBezTo>
                    <a:pt x="20869" y="14537"/>
                    <a:pt x="20919" y="14648"/>
                    <a:pt x="20970" y="14779"/>
                  </a:cubicBezTo>
                  <a:cubicBezTo>
                    <a:pt x="21060" y="14981"/>
                    <a:pt x="21262" y="15233"/>
                    <a:pt x="21433" y="15354"/>
                  </a:cubicBezTo>
                  <a:cubicBezTo>
                    <a:pt x="21564" y="15445"/>
                    <a:pt x="21675" y="15535"/>
                    <a:pt x="21766" y="15646"/>
                  </a:cubicBezTo>
                  <a:cubicBezTo>
                    <a:pt x="21837" y="15757"/>
                    <a:pt x="21887" y="15888"/>
                    <a:pt x="21937" y="16029"/>
                  </a:cubicBezTo>
                  <a:cubicBezTo>
                    <a:pt x="21978" y="16130"/>
                    <a:pt x="22028" y="16241"/>
                    <a:pt x="22079" y="16342"/>
                  </a:cubicBezTo>
                  <a:cubicBezTo>
                    <a:pt x="22169" y="16493"/>
                    <a:pt x="22280" y="16614"/>
                    <a:pt x="22391" y="16745"/>
                  </a:cubicBezTo>
                  <a:cubicBezTo>
                    <a:pt x="22442" y="16796"/>
                    <a:pt x="22482" y="16846"/>
                    <a:pt x="22532" y="16896"/>
                  </a:cubicBezTo>
                  <a:cubicBezTo>
                    <a:pt x="22815" y="17209"/>
                    <a:pt x="22986" y="17592"/>
                    <a:pt x="23067" y="17995"/>
                  </a:cubicBezTo>
                  <a:cubicBezTo>
                    <a:pt x="23379" y="19659"/>
                    <a:pt x="23520" y="21100"/>
                    <a:pt x="23500" y="22552"/>
                  </a:cubicBezTo>
                  <a:cubicBezTo>
                    <a:pt x="23490" y="22844"/>
                    <a:pt x="23490" y="23157"/>
                    <a:pt x="23430" y="23449"/>
                  </a:cubicBezTo>
                  <a:cubicBezTo>
                    <a:pt x="23379" y="23651"/>
                    <a:pt x="23319" y="23842"/>
                    <a:pt x="23238" y="24014"/>
                  </a:cubicBezTo>
                  <a:cubicBezTo>
                    <a:pt x="23147" y="24225"/>
                    <a:pt x="23067" y="24447"/>
                    <a:pt x="23026" y="24679"/>
                  </a:cubicBezTo>
                  <a:cubicBezTo>
                    <a:pt x="22976" y="24921"/>
                    <a:pt x="22986" y="25163"/>
                    <a:pt x="22986" y="25405"/>
                  </a:cubicBezTo>
                  <a:cubicBezTo>
                    <a:pt x="22986" y="25556"/>
                    <a:pt x="22996" y="25707"/>
                    <a:pt x="22986" y="25839"/>
                  </a:cubicBezTo>
                  <a:cubicBezTo>
                    <a:pt x="22966" y="26443"/>
                    <a:pt x="22734" y="27028"/>
                    <a:pt x="22371" y="27492"/>
                  </a:cubicBezTo>
                  <a:cubicBezTo>
                    <a:pt x="22079" y="27845"/>
                    <a:pt x="21887" y="28278"/>
                    <a:pt x="21827" y="28702"/>
                  </a:cubicBezTo>
                  <a:cubicBezTo>
                    <a:pt x="21635" y="30002"/>
                    <a:pt x="21302" y="31303"/>
                    <a:pt x="21000" y="32391"/>
                  </a:cubicBezTo>
                  <a:lnTo>
                    <a:pt x="20365" y="34660"/>
                  </a:lnTo>
                  <a:cubicBezTo>
                    <a:pt x="20103" y="35597"/>
                    <a:pt x="20204" y="36565"/>
                    <a:pt x="20304" y="37513"/>
                  </a:cubicBezTo>
                  <a:cubicBezTo>
                    <a:pt x="20345" y="37855"/>
                    <a:pt x="20365" y="38208"/>
                    <a:pt x="20395" y="38541"/>
                  </a:cubicBezTo>
                  <a:cubicBezTo>
                    <a:pt x="20405" y="38672"/>
                    <a:pt x="20405" y="38783"/>
                    <a:pt x="20415" y="38914"/>
                  </a:cubicBezTo>
                  <a:cubicBezTo>
                    <a:pt x="20445" y="39347"/>
                    <a:pt x="20466" y="39801"/>
                    <a:pt x="20466" y="40255"/>
                  </a:cubicBezTo>
                  <a:cubicBezTo>
                    <a:pt x="20466" y="41515"/>
                    <a:pt x="20244" y="42846"/>
                    <a:pt x="19740" y="44559"/>
                  </a:cubicBezTo>
                  <a:cubicBezTo>
                    <a:pt x="19599" y="44983"/>
                    <a:pt x="19488" y="45487"/>
                    <a:pt x="19760" y="45850"/>
                  </a:cubicBezTo>
                  <a:cubicBezTo>
                    <a:pt x="19901" y="46041"/>
                    <a:pt x="20113" y="46142"/>
                    <a:pt x="20324" y="46243"/>
                  </a:cubicBezTo>
                  <a:cubicBezTo>
                    <a:pt x="20395" y="46273"/>
                    <a:pt x="20445" y="46304"/>
                    <a:pt x="20506" y="46334"/>
                  </a:cubicBezTo>
                  <a:cubicBezTo>
                    <a:pt x="21050" y="46606"/>
                    <a:pt x="21423" y="47110"/>
                    <a:pt x="21534" y="47665"/>
                  </a:cubicBezTo>
                  <a:cubicBezTo>
                    <a:pt x="21655" y="48249"/>
                    <a:pt x="21423" y="48874"/>
                    <a:pt x="20980" y="49217"/>
                  </a:cubicBezTo>
                  <a:lnTo>
                    <a:pt x="20960" y="49247"/>
                  </a:lnTo>
                  <a:lnTo>
                    <a:pt x="20960" y="49278"/>
                  </a:lnTo>
                  <a:cubicBezTo>
                    <a:pt x="20980" y="49630"/>
                    <a:pt x="21121" y="50003"/>
                    <a:pt x="21252" y="50336"/>
                  </a:cubicBezTo>
                  <a:cubicBezTo>
                    <a:pt x="21423" y="50780"/>
                    <a:pt x="21575" y="51193"/>
                    <a:pt x="21534" y="51626"/>
                  </a:cubicBezTo>
                  <a:cubicBezTo>
                    <a:pt x="21413" y="51727"/>
                    <a:pt x="21272" y="51848"/>
                    <a:pt x="21121" y="51848"/>
                  </a:cubicBezTo>
                  <a:cubicBezTo>
                    <a:pt x="19770" y="51868"/>
                    <a:pt x="18449" y="52231"/>
                    <a:pt x="17179" y="52574"/>
                  </a:cubicBezTo>
                  <a:cubicBezTo>
                    <a:pt x="16967" y="52625"/>
                    <a:pt x="16766" y="52685"/>
                    <a:pt x="16574" y="52746"/>
                  </a:cubicBezTo>
                  <a:cubicBezTo>
                    <a:pt x="16262" y="52846"/>
                    <a:pt x="15939" y="52947"/>
                    <a:pt x="15526" y="53038"/>
                  </a:cubicBezTo>
                  <a:cubicBezTo>
                    <a:pt x="15285" y="53093"/>
                    <a:pt x="14930" y="53109"/>
                    <a:pt x="14595" y="53109"/>
                  </a:cubicBezTo>
                  <a:cubicBezTo>
                    <a:pt x="14314" y="53109"/>
                    <a:pt x="14047" y="53097"/>
                    <a:pt x="13872" y="53088"/>
                  </a:cubicBezTo>
                  <a:cubicBezTo>
                    <a:pt x="13167" y="53038"/>
                    <a:pt x="12612" y="52796"/>
                    <a:pt x="12108" y="52342"/>
                  </a:cubicBezTo>
                  <a:cubicBezTo>
                    <a:pt x="12078" y="52302"/>
                    <a:pt x="12058" y="52252"/>
                    <a:pt x="12078" y="52201"/>
                  </a:cubicBezTo>
                  <a:cubicBezTo>
                    <a:pt x="12179" y="51868"/>
                    <a:pt x="12280" y="51465"/>
                    <a:pt x="12189" y="51072"/>
                  </a:cubicBezTo>
                  <a:cubicBezTo>
                    <a:pt x="12159" y="50981"/>
                    <a:pt x="12138" y="50911"/>
                    <a:pt x="12108" y="50830"/>
                  </a:cubicBezTo>
                  <a:cubicBezTo>
                    <a:pt x="12078" y="50689"/>
                    <a:pt x="12028" y="50568"/>
                    <a:pt x="12028" y="50427"/>
                  </a:cubicBezTo>
                  <a:cubicBezTo>
                    <a:pt x="12028" y="50306"/>
                    <a:pt x="12058" y="50185"/>
                    <a:pt x="12098" y="50064"/>
                  </a:cubicBezTo>
                  <a:cubicBezTo>
                    <a:pt x="12108" y="50034"/>
                    <a:pt x="12108" y="50003"/>
                    <a:pt x="12128" y="49973"/>
                  </a:cubicBezTo>
                  <a:cubicBezTo>
                    <a:pt x="12259" y="49479"/>
                    <a:pt x="12259" y="48955"/>
                    <a:pt x="12128" y="48451"/>
                  </a:cubicBezTo>
                  <a:cubicBezTo>
                    <a:pt x="12058" y="48229"/>
                    <a:pt x="11856" y="48118"/>
                    <a:pt x="11655" y="48017"/>
                  </a:cubicBezTo>
                  <a:cubicBezTo>
                    <a:pt x="11544" y="47957"/>
                    <a:pt x="11423" y="47896"/>
                    <a:pt x="11332" y="47806"/>
                  </a:cubicBezTo>
                  <a:cubicBezTo>
                    <a:pt x="10949" y="47412"/>
                    <a:pt x="10939" y="46798"/>
                    <a:pt x="10969" y="46253"/>
                  </a:cubicBezTo>
                  <a:cubicBezTo>
                    <a:pt x="11040" y="44408"/>
                    <a:pt x="12401" y="30758"/>
                    <a:pt x="12864" y="28692"/>
                  </a:cubicBezTo>
                  <a:cubicBezTo>
                    <a:pt x="12935" y="28389"/>
                    <a:pt x="12945" y="28097"/>
                    <a:pt x="12955" y="27804"/>
                  </a:cubicBezTo>
                  <a:cubicBezTo>
                    <a:pt x="12965" y="27603"/>
                    <a:pt x="12985" y="27401"/>
                    <a:pt x="13005" y="27199"/>
                  </a:cubicBezTo>
                  <a:cubicBezTo>
                    <a:pt x="13046" y="26927"/>
                    <a:pt x="13086" y="26645"/>
                    <a:pt x="13197" y="26393"/>
                  </a:cubicBezTo>
                  <a:cubicBezTo>
                    <a:pt x="13237" y="26322"/>
                    <a:pt x="13268" y="26242"/>
                    <a:pt x="13308" y="26181"/>
                  </a:cubicBezTo>
                  <a:cubicBezTo>
                    <a:pt x="13358" y="26091"/>
                    <a:pt x="13409" y="26010"/>
                    <a:pt x="13449" y="25909"/>
                  </a:cubicBezTo>
                  <a:cubicBezTo>
                    <a:pt x="13520" y="25718"/>
                    <a:pt x="13560" y="25516"/>
                    <a:pt x="13590" y="25324"/>
                  </a:cubicBezTo>
                  <a:cubicBezTo>
                    <a:pt x="13641" y="25032"/>
                    <a:pt x="13671" y="24770"/>
                    <a:pt x="13852" y="24568"/>
                  </a:cubicBezTo>
                  <a:lnTo>
                    <a:pt x="13862" y="24558"/>
                  </a:lnTo>
                  <a:lnTo>
                    <a:pt x="13862" y="24528"/>
                  </a:lnTo>
                  <a:cubicBezTo>
                    <a:pt x="13862" y="24467"/>
                    <a:pt x="13852" y="24407"/>
                    <a:pt x="13852" y="24326"/>
                  </a:cubicBezTo>
                  <a:cubicBezTo>
                    <a:pt x="13842" y="24256"/>
                    <a:pt x="13842" y="24195"/>
                    <a:pt x="13842" y="24125"/>
                  </a:cubicBezTo>
                  <a:cubicBezTo>
                    <a:pt x="13842" y="24024"/>
                    <a:pt x="13822" y="23923"/>
                    <a:pt x="13862" y="23842"/>
                  </a:cubicBezTo>
                  <a:cubicBezTo>
                    <a:pt x="13872" y="23802"/>
                    <a:pt x="13903" y="23762"/>
                    <a:pt x="13913" y="23742"/>
                  </a:cubicBezTo>
                  <a:cubicBezTo>
                    <a:pt x="13933" y="23701"/>
                    <a:pt x="13953" y="23671"/>
                    <a:pt x="13963" y="23641"/>
                  </a:cubicBezTo>
                  <a:cubicBezTo>
                    <a:pt x="14014" y="23520"/>
                    <a:pt x="14014" y="23409"/>
                    <a:pt x="14014" y="23298"/>
                  </a:cubicBezTo>
                  <a:cubicBezTo>
                    <a:pt x="14014" y="23238"/>
                    <a:pt x="14014" y="23167"/>
                    <a:pt x="14024" y="23117"/>
                  </a:cubicBezTo>
                  <a:cubicBezTo>
                    <a:pt x="14054" y="22955"/>
                    <a:pt x="14114" y="22804"/>
                    <a:pt x="14215" y="22693"/>
                  </a:cubicBezTo>
                  <a:lnTo>
                    <a:pt x="14235" y="22653"/>
                  </a:lnTo>
                  <a:lnTo>
                    <a:pt x="14215" y="22612"/>
                  </a:lnTo>
                  <a:cubicBezTo>
                    <a:pt x="14104" y="22431"/>
                    <a:pt x="14064" y="22260"/>
                    <a:pt x="14104" y="22098"/>
                  </a:cubicBezTo>
                  <a:lnTo>
                    <a:pt x="14104" y="22078"/>
                  </a:lnTo>
                  <a:cubicBezTo>
                    <a:pt x="14114" y="22038"/>
                    <a:pt x="14124" y="21987"/>
                    <a:pt x="14114" y="21937"/>
                  </a:cubicBezTo>
                  <a:cubicBezTo>
                    <a:pt x="14104" y="21856"/>
                    <a:pt x="14064" y="21806"/>
                    <a:pt x="14024" y="21756"/>
                  </a:cubicBezTo>
                  <a:cubicBezTo>
                    <a:pt x="14004" y="21735"/>
                    <a:pt x="13993" y="21705"/>
                    <a:pt x="13973" y="21685"/>
                  </a:cubicBezTo>
                  <a:cubicBezTo>
                    <a:pt x="13943" y="21625"/>
                    <a:pt x="13943" y="21534"/>
                    <a:pt x="13973" y="21443"/>
                  </a:cubicBezTo>
                  <a:cubicBezTo>
                    <a:pt x="14004" y="21352"/>
                    <a:pt x="14064" y="21282"/>
                    <a:pt x="14124" y="21201"/>
                  </a:cubicBezTo>
                  <a:lnTo>
                    <a:pt x="14155" y="21181"/>
                  </a:lnTo>
                  <a:lnTo>
                    <a:pt x="14135" y="21151"/>
                  </a:lnTo>
                  <a:cubicBezTo>
                    <a:pt x="14104" y="21030"/>
                    <a:pt x="14114" y="20889"/>
                    <a:pt x="14135" y="20768"/>
                  </a:cubicBezTo>
                  <a:cubicBezTo>
                    <a:pt x="14155" y="20727"/>
                    <a:pt x="14155" y="20677"/>
                    <a:pt x="14135" y="20626"/>
                  </a:cubicBezTo>
                  <a:cubicBezTo>
                    <a:pt x="14104" y="20526"/>
                    <a:pt x="14004" y="20495"/>
                    <a:pt x="13923" y="20475"/>
                  </a:cubicBezTo>
                  <a:cubicBezTo>
                    <a:pt x="13913" y="20475"/>
                    <a:pt x="13903" y="20465"/>
                    <a:pt x="13883" y="20465"/>
                  </a:cubicBezTo>
                  <a:cubicBezTo>
                    <a:pt x="13812" y="20435"/>
                    <a:pt x="13741" y="20385"/>
                    <a:pt x="13701" y="20324"/>
                  </a:cubicBezTo>
                  <a:lnTo>
                    <a:pt x="13691" y="20314"/>
                  </a:lnTo>
                  <a:lnTo>
                    <a:pt x="13671" y="20304"/>
                  </a:lnTo>
                  <a:cubicBezTo>
                    <a:pt x="13368" y="20163"/>
                    <a:pt x="12965" y="19800"/>
                    <a:pt x="12693" y="19497"/>
                  </a:cubicBezTo>
                  <a:cubicBezTo>
                    <a:pt x="10546" y="17169"/>
                    <a:pt x="8277" y="14920"/>
                    <a:pt x="5959" y="12793"/>
                  </a:cubicBezTo>
                  <a:lnTo>
                    <a:pt x="5908" y="12733"/>
                  </a:lnTo>
                  <a:cubicBezTo>
                    <a:pt x="5384" y="12249"/>
                    <a:pt x="4880" y="11785"/>
                    <a:pt x="4497" y="11160"/>
                  </a:cubicBezTo>
                  <a:cubicBezTo>
                    <a:pt x="4376" y="10948"/>
                    <a:pt x="4265" y="10717"/>
                    <a:pt x="4144" y="10495"/>
                  </a:cubicBezTo>
                  <a:cubicBezTo>
                    <a:pt x="4084" y="10354"/>
                    <a:pt x="4023" y="10212"/>
                    <a:pt x="3942" y="10081"/>
                  </a:cubicBezTo>
                  <a:cubicBezTo>
                    <a:pt x="3690" y="9618"/>
                    <a:pt x="3388" y="9174"/>
                    <a:pt x="3106" y="8741"/>
                  </a:cubicBezTo>
                  <a:lnTo>
                    <a:pt x="2148" y="7359"/>
                  </a:lnTo>
                  <a:cubicBezTo>
                    <a:pt x="2017" y="7178"/>
                    <a:pt x="1926" y="6946"/>
                    <a:pt x="1825" y="6704"/>
                  </a:cubicBezTo>
                  <a:cubicBezTo>
                    <a:pt x="1775" y="6583"/>
                    <a:pt x="1745" y="6482"/>
                    <a:pt x="1694" y="6382"/>
                  </a:cubicBezTo>
                  <a:lnTo>
                    <a:pt x="888" y="4617"/>
                  </a:lnTo>
                  <a:cubicBezTo>
                    <a:pt x="444" y="3680"/>
                    <a:pt x="202" y="2601"/>
                    <a:pt x="152" y="1452"/>
                  </a:cubicBezTo>
                  <a:cubicBezTo>
                    <a:pt x="152" y="1432"/>
                    <a:pt x="132" y="565"/>
                    <a:pt x="152" y="101"/>
                  </a:cubicBezTo>
                  <a:close/>
                  <a:moveTo>
                    <a:pt x="41" y="0"/>
                  </a:moveTo>
                  <a:lnTo>
                    <a:pt x="41" y="61"/>
                  </a:lnTo>
                  <a:cubicBezTo>
                    <a:pt x="1" y="524"/>
                    <a:pt x="41" y="1452"/>
                    <a:pt x="41" y="1482"/>
                  </a:cubicBezTo>
                  <a:cubicBezTo>
                    <a:pt x="91" y="2662"/>
                    <a:pt x="343" y="3740"/>
                    <a:pt x="787" y="4708"/>
                  </a:cubicBezTo>
                  <a:lnTo>
                    <a:pt x="1593" y="6472"/>
                  </a:lnTo>
                  <a:cubicBezTo>
                    <a:pt x="1624" y="6573"/>
                    <a:pt x="1664" y="6674"/>
                    <a:pt x="1714" y="6795"/>
                  </a:cubicBezTo>
                  <a:cubicBezTo>
                    <a:pt x="1815" y="7027"/>
                    <a:pt x="1916" y="7279"/>
                    <a:pt x="2047" y="7470"/>
                  </a:cubicBezTo>
                  <a:lnTo>
                    <a:pt x="3005" y="8862"/>
                  </a:lnTo>
                  <a:cubicBezTo>
                    <a:pt x="3287" y="9285"/>
                    <a:pt x="3590" y="9729"/>
                    <a:pt x="3831" y="10182"/>
                  </a:cubicBezTo>
                  <a:cubicBezTo>
                    <a:pt x="3892" y="10303"/>
                    <a:pt x="3973" y="10444"/>
                    <a:pt x="4033" y="10585"/>
                  </a:cubicBezTo>
                  <a:cubicBezTo>
                    <a:pt x="4134" y="10807"/>
                    <a:pt x="4245" y="11049"/>
                    <a:pt x="4386" y="11261"/>
                  </a:cubicBezTo>
                  <a:cubicBezTo>
                    <a:pt x="4769" y="11896"/>
                    <a:pt x="5283" y="12360"/>
                    <a:pt x="5828" y="12864"/>
                  </a:cubicBezTo>
                  <a:lnTo>
                    <a:pt x="5878" y="12914"/>
                  </a:lnTo>
                  <a:cubicBezTo>
                    <a:pt x="8207" y="15041"/>
                    <a:pt x="10465" y="17300"/>
                    <a:pt x="12602" y="19608"/>
                  </a:cubicBezTo>
                  <a:cubicBezTo>
                    <a:pt x="12884" y="19921"/>
                    <a:pt x="13298" y="20284"/>
                    <a:pt x="13610" y="20435"/>
                  </a:cubicBezTo>
                  <a:cubicBezTo>
                    <a:pt x="13671" y="20526"/>
                    <a:pt x="13751" y="20576"/>
                    <a:pt x="13852" y="20616"/>
                  </a:cubicBezTo>
                  <a:cubicBezTo>
                    <a:pt x="13862" y="20616"/>
                    <a:pt x="13883" y="20626"/>
                    <a:pt x="13903" y="20626"/>
                  </a:cubicBezTo>
                  <a:cubicBezTo>
                    <a:pt x="13963" y="20637"/>
                    <a:pt x="14014" y="20657"/>
                    <a:pt x="14024" y="20687"/>
                  </a:cubicBezTo>
                  <a:cubicBezTo>
                    <a:pt x="14044" y="20707"/>
                    <a:pt x="14024" y="20727"/>
                    <a:pt x="14024" y="20768"/>
                  </a:cubicBezTo>
                  <a:cubicBezTo>
                    <a:pt x="14004" y="20878"/>
                    <a:pt x="13993" y="21030"/>
                    <a:pt x="14014" y="21171"/>
                  </a:cubicBezTo>
                  <a:cubicBezTo>
                    <a:pt x="13963" y="21231"/>
                    <a:pt x="13903" y="21322"/>
                    <a:pt x="13862" y="21413"/>
                  </a:cubicBezTo>
                  <a:cubicBezTo>
                    <a:pt x="13812" y="21524"/>
                    <a:pt x="13812" y="21645"/>
                    <a:pt x="13862" y="21745"/>
                  </a:cubicBezTo>
                  <a:cubicBezTo>
                    <a:pt x="13883" y="21776"/>
                    <a:pt x="13903" y="21816"/>
                    <a:pt x="13923" y="21836"/>
                  </a:cubicBezTo>
                  <a:cubicBezTo>
                    <a:pt x="13963" y="21877"/>
                    <a:pt x="13993" y="21917"/>
                    <a:pt x="13993" y="21947"/>
                  </a:cubicBezTo>
                  <a:cubicBezTo>
                    <a:pt x="13993" y="21977"/>
                    <a:pt x="13993" y="21998"/>
                    <a:pt x="13973" y="22038"/>
                  </a:cubicBezTo>
                  <a:lnTo>
                    <a:pt x="13973" y="22068"/>
                  </a:lnTo>
                  <a:cubicBezTo>
                    <a:pt x="13923" y="22239"/>
                    <a:pt x="13963" y="22431"/>
                    <a:pt x="14074" y="22633"/>
                  </a:cubicBezTo>
                  <a:cubicBezTo>
                    <a:pt x="13973" y="22754"/>
                    <a:pt x="13913" y="22925"/>
                    <a:pt x="13883" y="23086"/>
                  </a:cubicBezTo>
                  <a:cubicBezTo>
                    <a:pt x="13872" y="23147"/>
                    <a:pt x="13872" y="23207"/>
                    <a:pt x="13872" y="23278"/>
                  </a:cubicBezTo>
                  <a:cubicBezTo>
                    <a:pt x="13872" y="23389"/>
                    <a:pt x="13872" y="23490"/>
                    <a:pt x="13832" y="23580"/>
                  </a:cubicBezTo>
                  <a:cubicBezTo>
                    <a:pt x="13822" y="23600"/>
                    <a:pt x="13812" y="23641"/>
                    <a:pt x="13802" y="23661"/>
                  </a:cubicBezTo>
                  <a:cubicBezTo>
                    <a:pt x="13782" y="23701"/>
                    <a:pt x="13762" y="23742"/>
                    <a:pt x="13751" y="23782"/>
                  </a:cubicBezTo>
                  <a:cubicBezTo>
                    <a:pt x="13701" y="23893"/>
                    <a:pt x="13711" y="24014"/>
                    <a:pt x="13711" y="24115"/>
                  </a:cubicBezTo>
                  <a:cubicBezTo>
                    <a:pt x="13711" y="24185"/>
                    <a:pt x="13721" y="24246"/>
                    <a:pt x="13721" y="24316"/>
                  </a:cubicBezTo>
                  <a:cubicBezTo>
                    <a:pt x="13741" y="24377"/>
                    <a:pt x="13741" y="24447"/>
                    <a:pt x="13741" y="24498"/>
                  </a:cubicBezTo>
                  <a:cubicBezTo>
                    <a:pt x="13550" y="24709"/>
                    <a:pt x="13499" y="25012"/>
                    <a:pt x="13459" y="25294"/>
                  </a:cubicBezTo>
                  <a:cubicBezTo>
                    <a:pt x="13439" y="25465"/>
                    <a:pt x="13409" y="25667"/>
                    <a:pt x="13338" y="25828"/>
                  </a:cubicBezTo>
                  <a:cubicBezTo>
                    <a:pt x="13298" y="25919"/>
                    <a:pt x="13247" y="26000"/>
                    <a:pt x="13197" y="26080"/>
                  </a:cubicBezTo>
                  <a:cubicBezTo>
                    <a:pt x="13157" y="26151"/>
                    <a:pt x="13116" y="26222"/>
                    <a:pt x="13086" y="26302"/>
                  </a:cubicBezTo>
                  <a:cubicBezTo>
                    <a:pt x="12955" y="26564"/>
                    <a:pt x="12915" y="26867"/>
                    <a:pt x="12884" y="27139"/>
                  </a:cubicBezTo>
                  <a:cubicBezTo>
                    <a:pt x="12844" y="27341"/>
                    <a:pt x="12844" y="27542"/>
                    <a:pt x="12834" y="27744"/>
                  </a:cubicBezTo>
                  <a:cubicBezTo>
                    <a:pt x="12814" y="28036"/>
                    <a:pt x="12804" y="28329"/>
                    <a:pt x="12743" y="28601"/>
                  </a:cubicBezTo>
                  <a:cubicBezTo>
                    <a:pt x="12280" y="30667"/>
                    <a:pt x="10919" y="44328"/>
                    <a:pt x="10838" y="46193"/>
                  </a:cubicBezTo>
                  <a:cubicBezTo>
                    <a:pt x="10818" y="46767"/>
                    <a:pt x="10828" y="47423"/>
                    <a:pt x="11241" y="47836"/>
                  </a:cubicBezTo>
                  <a:cubicBezTo>
                    <a:pt x="11342" y="47937"/>
                    <a:pt x="11483" y="47997"/>
                    <a:pt x="11604" y="48058"/>
                  </a:cubicBezTo>
                  <a:cubicBezTo>
                    <a:pt x="11796" y="48148"/>
                    <a:pt x="11957" y="48239"/>
                    <a:pt x="12007" y="48400"/>
                  </a:cubicBezTo>
                  <a:cubicBezTo>
                    <a:pt x="12138" y="48884"/>
                    <a:pt x="12149" y="49388"/>
                    <a:pt x="12007" y="49862"/>
                  </a:cubicBezTo>
                  <a:cubicBezTo>
                    <a:pt x="11997" y="49892"/>
                    <a:pt x="11997" y="49923"/>
                    <a:pt x="11987" y="49953"/>
                  </a:cubicBezTo>
                  <a:cubicBezTo>
                    <a:pt x="11947" y="50074"/>
                    <a:pt x="11907" y="50215"/>
                    <a:pt x="11907" y="50356"/>
                  </a:cubicBezTo>
                  <a:cubicBezTo>
                    <a:pt x="11907" y="50507"/>
                    <a:pt x="11957" y="50659"/>
                    <a:pt x="12007" y="50800"/>
                  </a:cubicBezTo>
                  <a:cubicBezTo>
                    <a:pt x="12038" y="50870"/>
                    <a:pt x="12078" y="50951"/>
                    <a:pt x="12088" y="51022"/>
                  </a:cubicBezTo>
                  <a:cubicBezTo>
                    <a:pt x="12179" y="51374"/>
                    <a:pt x="12088" y="51768"/>
                    <a:pt x="11987" y="52090"/>
                  </a:cubicBezTo>
                  <a:cubicBezTo>
                    <a:pt x="11957" y="52181"/>
                    <a:pt x="11987" y="52292"/>
                    <a:pt x="12058" y="52362"/>
                  </a:cubicBezTo>
                  <a:cubicBezTo>
                    <a:pt x="12582" y="52846"/>
                    <a:pt x="13167" y="53088"/>
                    <a:pt x="13903" y="53139"/>
                  </a:cubicBezTo>
                  <a:cubicBezTo>
                    <a:pt x="14074" y="53149"/>
                    <a:pt x="14326" y="53169"/>
                    <a:pt x="14608" y="53169"/>
                  </a:cubicBezTo>
                  <a:cubicBezTo>
                    <a:pt x="14911" y="53169"/>
                    <a:pt x="15228" y="53147"/>
                    <a:pt x="15490" y="53147"/>
                  </a:cubicBezTo>
                  <a:cubicBezTo>
                    <a:pt x="15534" y="53147"/>
                    <a:pt x="15576" y="53147"/>
                    <a:pt x="15617" y="53149"/>
                  </a:cubicBezTo>
                  <a:cubicBezTo>
                    <a:pt x="16030" y="53068"/>
                    <a:pt x="16342" y="52967"/>
                    <a:pt x="16655" y="52866"/>
                  </a:cubicBezTo>
                  <a:cubicBezTo>
                    <a:pt x="16846" y="52796"/>
                    <a:pt x="17048" y="52746"/>
                    <a:pt x="17260" y="52685"/>
                  </a:cubicBezTo>
                  <a:cubicBezTo>
                    <a:pt x="18540" y="52342"/>
                    <a:pt x="19851" y="51989"/>
                    <a:pt x="21181" y="51979"/>
                  </a:cubicBezTo>
                  <a:cubicBezTo>
                    <a:pt x="21383" y="51979"/>
                    <a:pt x="21564" y="51828"/>
                    <a:pt x="21696" y="51707"/>
                  </a:cubicBezTo>
                  <a:lnTo>
                    <a:pt x="21716" y="51687"/>
                  </a:lnTo>
                  <a:lnTo>
                    <a:pt x="21716" y="51667"/>
                  </a:lnTo>
                  <a:cubicBezTo>
                    <a:pt x="21766" y="51203"/>
                    <a:pt x="21585" y="50729"/>
                    <a:pt x="21423" y="50296"/>
                  </a:cubicBezTo>
                  <a:cubicBezTo>
                    <a:pt x="21292" y="49963"/>
                    <a:pt x="21171" y="49620"/>
                    <a:pt x="21131" y="49298"/>
                  </a:cubicBezTo>
                  <a:cubicBezTo>
                    <a:pt x="21595" y="48935"/>
                    <a:pt x="21837" y="48259"/>
                    <a:pt x="21716" y="47644"/>
                  </a:cubicBezTo>
                  <a:cubicBezTo>
                    <a:pt x="21595" y="47050"/>
                    <a:pt x="21181" y="46525"/>
                    <a:pt x="20617" y="46223"/>
                  </a:cubicBezTo>
                  <a:cubicBezTo>
                    <a:pt x="20566" y="46193"/>
                    <a:pt x="20506" y="46162"/>
                    <a:pt x="20435" y="46132"/>
                  </a:cubicBezTo>
                  <a:cubicBezTo>
                    <a:pt x="20234" y="46041"/>
                    <a:pt x="20052" y="45941"/>
                    <a:pt x="19921" y="45779"/>
                  </a:cubicBezTo>
                  <a:cubicBezTo>
                    <a:pt x="19679" y="45457"/>
                    <a:pt x="19800" y="45003"/>
                    <a:pt x="19911" y="44580"/>
                  </a:cubicBezTo>
                  <a:cubicBezTo>
                    <a:pt x="20405" y="42846"/>
                    <a:pt x="20627" y="41505"/>
                    <a:pt x="20637" y="40245"/>
                  </a:cubicBezTo>
                  <a:cubicBezTo>
                    <a:pt x="20637" y="39791"/>
                    <a:pt x="20617" y="39327"/>
                    <a:pt x="20587" y="38884"/>
                  </a:cubicBezTo>
                  <a:cubicBezTo>
                    <a:pt x="20577" y="38763"/>
                    <a:pt x="20577" y="38652"/>
                    <a:pt x="20566" y="38521"/>
                  </a:cubicBezTo>
                  <a:cubicBezTo>
                    <a:pt x="20556" y="38168"/>
                    <a:pt x="20516" y="37815"/>
                    <a:pt x="20476" y="37472"/>
                  </a:cubicBezTo>
                  <a:cubicBezTo>
                    <a:pt x="20375" y="36505"/>
                    <a:pt x="20284" y="35587"/>
                    <a:pt x="20536" y="34670"/>
                  </a:cubicBezTo>
                  <a:lnTo>
                    <a:pt x="21171" y="32401"/>
                  </a:lnTo>
                  <a:cubicBezTo>
                    <a:pt x="21474" y="31292"/>
                    <a:pt x="21817" y="29992"/>
                    <a:pt x="21998" y="28681"/>
                  </a:cubicBezTo>
                  <a:cubicBezTo>
                    <a:pt x="22069" y="28268"/>
                    <a:pt x="22240" y="27855"/>
                    <a:pt x="22522" y="27522"/>
                  </a:cubicBezTo>
                  <a:cubicBezTo>
                    <a:pt x="22895" y="27038"/>
                    <a:pt x="23127" y="26433"/>
                    <a:pt x="23157" y="25808"/>
                  </a:cubicBezTo>
                  <a:lnTo>
                    <a:pt x="23157" y="25365"/>
                  </a:lnTo>
                  <a:cubicBezTo>
                    <a:pt x="23147" y="25123"/>
                    <a:pt x="23147" y="24891"/>
                    <a:pt x="23188" y="24659"/>
                  </a:cubicBezTo>
                  <a:cubicBezTo>
                    <a:pt x="23228" y="24437"/>
                    <a:pt x="23309" y="24215"/>
                    <a:pt x="23389" y="24004"/>
                  </a:cubicBezTo>
                  <a:cubicBezTo>
                    <a:pt x="23470" y="23812"/>
                    <a:pt x="23530" y="23631"/>
                    <a:pt x="23581" y="23429"/>
                  </a:cubicBezTo>
                  <a:cubicBezTo>
                    <a:pt x="23651" y="23127"/>
                    <a:pt x="23651" y="22804"/>
                    <a:pt x="23651" y="22502"/>
                  </a:cubicBezTo>
                  <a:cubicBezTo>
                    <a:pt x="23671" y="21060"/>
                    <a:pt x="23530" y="19598"/>
                    <a:pt x="23218" y="17915"/>
                  </a:cubicBezTo>
                  <a:cubicBezTo>
                    <a:pt x="23127" y="17491"/>
                    <a:pt x="22936" y="17088"/>
                    <a:pt x="22663" y="16755"/>
                  </a:cubicBezTo>
                  <a:cubicBezTo>
                    <a:pt x="22623" y="16705"/>
                    <a:pt x="22573" y="16654"/>
                    <a:pt x="22522" y="16604"/>
                  </a:cubicBezTo>
                  <a:cubicBezTo>
                    <a:pt x="22401" y="16483"/>
                    <a:pt x="22311" y="16372"/>
                    <a:pt x="22230" y="16231"/>
                  </a:cubicBezTo>
                  <a:cubicBezTo>
                    <a:pt x="22179" y="16130"/>
                    <a:pt x="22139" y="16029"/>
                    <a:pt x="22099" y="15929"/>
                  </a:cubicBezTo>
                  <a:cubicBezTo>
                    <a:pt x="22058" y="15787"/>
                    <a:pt x="21998" y="15646"/>
                    <a:pt x="21917" y="15525"/>
                  </a:cubicBezTo>
                  <a:cubicBezTo>
                    <a:pt x="21817" y="15394"/>
                    <a:pt x="21685" y="15293"/>
                    <a:pt x="21564" y="15213"/>
                  </a:cubicBezTo>
                  <a:cubicBezTo>
                    <a:pt x="21413" y="15092"/>
                    <a:pt x="21212" y="14860"/>
                    <a:pt x="21131" y="14678"/>
                  </a:cubicBezTo>
                  <a:cubicBezTo>
                    <a:pt x="21081" y="14568"/>
                    <a:pt x="21030" y="14457"/>
                    <a:pt x="20990" y="14336"/>
                  </a:cubicBezTo>
                  <a:cubicBezTo>
                    <a:pt x="20889" y="14064"/>
                    <a:pt x="20788" y="13801"/>
                    <a:pt x="20556" y="13559"/>
                  </a:cubicBezTo>
                  <a:cubicBezTo>
                    <a:pt x="20506" y="13499"/>
                    <a:pt x="20435" y="13449"/>
                    <a:pt x="20375" y="13398"/>
                  </a:cubicBezTo>
                  <a:cubicBezTo>
                    <a:pt x="20274" y="13307"/>
                    <a:pt x="20173" y="13227"/>
                    <a:pt x="20103" y="13126"/>
                  </a:cubicBezTo>
                  <a:cubicBezTo>
                    <a:pt x="19951" y="12924"/>
                    <a:pt x="19740" y="12612"/>
                    <a:pt x="19639" y="12400"/>
                  </a:cubicBezTo>
                  <a:cubicBezTo>
                    <a:pt x="19054" y="11049"/>
                    <a:pt x="18591" y="10223"/>
                    <a:pt x="18006" y="9164"/>
                  </a:cubicBezTo>
                  <a:lnTo>
                    <a:pt x="17744" y="8670"/>
                  </a:lnTo>
                  <a:cubicBezTo>
                    <a:pt x="17603" y="8418"/>
                    <a:pt x="17471" y="8156"/>
                    <a:pt x="17330" y="7904"/>
                  </a:cubicBezTo>
                  <a:cubicBezTo>
                    <a:pt x="16685" y="6704"/>
                    <a:pt x="16020" y="5454"/>
                    <a:pt x="15163" y="4275"/>
                  </a:cubicBezTo>
                  <a:cubicBezTo>
                    <a:pt x="15133" y="3599"/>
                    <a:pt x="15223" y="2934"/>
                    <a:pt x="15324" y="2278"/>
                  </a:cubicBezTo>
                  <a:cubicBezTo>
                    <a:pt x="15425" y="1563"/>
                    <a:pt x="15536" y="807"/>
                    <a:pt x="15475" y="61"/>
                  </a:cubicBezTo>
                  <a:lnTo>
                    <a:pt x="15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309037" y="124806"/>
              <a:ext cx="327472" cy="672868"/>
            </a:xfrm>
            <a:custGeom>
              <a:rect b="b" l="l" r="r" t="t"/>
              <a:pathLst>
                <a:path extrusionOk="0" h="10173" w="4951">
                  <a:moveTo>
                    <a:pt x="868" y="0"/>
                  </a:moveTo>
                  <a:cubicBezTo>
                    <a:pt x="838" y="0"/>
                    <a:pt x="817" y="41"/>
                    <a:pt x="817" y="71"/>
                  </a:cubicBezTo>
                  <a:cubicBezTo>
                    <a:pt x="817" y="605"/>
                    <a:pt x="626" y="1129"/>
                    <a:pt x="455" y="1634"/>
                  </a:cubicBezTo>
                  <a:cubicBezTo>
                    <a:pt x="324" y="1966"/>
                    <a:pt x="213" y="2309"/>
                    <a:pt x="132" y="2662"/>
                  </a:cubicBezTo>
                  <a:cubicBezTo>
                    <a:pt x="1" y="3307"/>
                    <a:pt x="51" y="3972"/>
                    <a:pt x="82" y="4618"/>
                  </a:cubicBezTo>
                  <a:cubicBezTo>
                    <a:pt x="82" y="4658"/>
                    <a:pt x="112" y="4678"/>
                    <a:pt x="152" y="4678"/>
                  </a:cubicBezTo>
                  <a:cubicBezTo>
                    <a:pt x="182" y="4678"/>
                    <a:pt x="213" y="4658"/>
                    <a:pt x="213" y="4618"/>
                  </a:cubicBezTo>
                  <a:cubicBezTo>
                    <a:pt x="162" y="3972"/>
                    <a:pt x="122" y="3317"/>
                    <a:pt x="253" y="2692"/>
                  </a:cubicBezTo>
                  <a:cubicBezTo>
                    <a:pt x="313" y="2349"/>
                    <a:pt x="434" y="2007"/>
                    <a:pt x="555" y="1684"/>
                  </a:cubicBezTo>
                  <a:cubicBezTo>
                    <a:pt x="707" y="1240"/>
                    <a:pt x="858" y="797"/>
                    <a:pt x="908" y="333"/>
                  </a:cubicBezTo>
                  <a:cubicBezTo>
                    <a:pt x="1080" y="625"/>
                    <a:pt x="1362" y="837"/>
                    <a:pt x="1624" y="1049"/>
                  </a:cubicBezTo>
                  <a:cubicBezTo>
                    <a:pt x="1896" y="1271"/>
                    <a:pt x="2178" y="1492"/>
                    <a:pt x="2340" y="1785"/>
                  </a:cubicBezTo>
                  <a:cubicBezTo>
                    <a:pt x="2350" y="1805"/>
                    <a:pt x="2380" y="1845"/>
                    <a:pt x="2390" y="1886"/>
                  </a:cubicBezTo>
                  <a:cubicBezTo>
                    <a:pt x="2441" y="1986"/>
                    <a:pt x="2491" y="2087"/>
                    <a:pt x="2572" y="2158"/>
                  </a:cubicBezTo>
                  <a:cubicBezTo>
                    <a:pt x="2622" y="2208"/>
                    <a:pt x="2683" y="2248"/>
                    <a:pt x="2743" y="2289"/>
                  </a:cubicBezTo>
                  <a:cubicBezTo>
                    <a:pt x="2793" y="2329"/>
                    <a:pt x="2844" y="2349"/>
                    <a:pt x="2884" y="2390"/>
                  </a:cubicBezTo>
                  <a:cubicBezTo>
                    <a:pt x="2975" y="2480"/>
                    <a:pt x="3035" y="2591"/>
                    <a:pt x="3096" y="2712"/>
                  </a:cubicBezTo>
                  <a:cubicBezTo>
                    <a:pt x="3106" y="2753"/>
                    <a:pt x="3136" y="2803"/>
                    <a:pt x="3156" y="2843"/>
                  </a:cubicBezTo>
                  <a:cubicBezTo>
                    <a:pt x="3277" y="3045"/>
                    <a:pt x="3429" y="3216"/>
                    <a:pt x="3560" y="3378"/>
                  </a:cubicBezTo>
                  <a:cubicBezTo>
                    <a:pt x="3640" y="3458"/>
                    <a:pt x="3711" y="3549"/>
                    <a:pt x="3781" y="3630"/>
                  </a:cubicBezTo>
                  <a:cubicBezTo>
                    <a:pt x="4164" y="4124"/>
                    <a:pt x="4396" y="4718"/>
                    <a:pt x="4608" y="5303"/>
                  </a:cubicBezTo>
                  <a:cubicBezTo>
                    <a:pt x="4719" y="5616"/>
                    <a:pt x="4709" y="5979"/>
                    <a:pt x="4679" y="6331"/>
                  </a:cubicBezTo>
                  <a:cubicBezTo>
                    <a:pt x="4669" y="6594"/>
                    <a:pt x="4658" y="6866"/>
                    <a:pt x="4699" y="7118"/>
                  </a:cubicBezTo>
                  <a:lnTo>
                    <a:pt x="4709" y="7219"/>
                  </a:lnTo>
                  <a:cubicBezTo>
                    <a:pt x="4759" y="7521"/>
                    <a:pt x="4810" y="7834"/>
                    <a:pt x="4810" y="8136"/>
                  </a:cubicBezTo>
                  <a:cubicBezTo>
                    <a:pt x="4810" y="8832"/>
                    <a:pt x="4588" y="9517"/>
                    <a:pt x="4154" y="10072"/>
                  </a:cubicBezTo>
                  <a:cubicBezTo>
                    <a:pt x="4124" y="10102"/>
                    <a:pt x="4144" y="10142"/>
                    <a:pt x="4164" y="10162"/>
                  </a:cubicBezTo>
                  <a:cubicBezTo>
                    <a:pt x="4185" y="10172"/>
                    <a:pt x="4195" y="10172"/>
                    <a:pt x="4205" y="10172"/>
                  </a:cubicBezTo>
                  <a:cubicBezTo>
                    <a:pt x="4225" y="10172"/>
                    <a:pt x="4236" y="10168"/>
                    <a:pt x="4247" y="10168"/>
                  </a:cubicBezTo>
                  <a:cubicBezTo>
                    <a:pt x="4253" y="10168"/>
                    <a:pt x="4259" y="10169"/>
                    <a:pt x="4265" y="10172"/>
                  </a:cubicBezTo>
                  <a:cubicBezTo>
                    <a:pt x="4709" y="9608"/>
                    <a:pt x="4951" y="8892"/>
                    <a:pt x="4951" y="8156"/>
                  </a:cubicBezTo>
                  <a:cubicBezTo>
                    <a:pt x="4951" y="7834"/>
                    <a:pt x="4900" y="7511"/>
                    <a:pt x="4850" y="7208"/>
                  </a:cubicBezTo>
                  <a:lnTo>
                    <a:pt x="4830" y="7108"/>
                  </a:lnTo>
                  <a:cubicBezTo>
                    <a:pt x="4800" y="6876"/>
                    <a:pt x="4810" y="6604"/>
                    <a:pt x="4820" y="6352"/>
                  </a:cubicBezTo>
                  <a:cubicBezTo>
                    <a:pt x="4850" y="5989"/>
                    <a:pt x="4860" y="5616"/>
                    <a:pt x="4739" y="5273"/>
                  </a:cubicBezTo>
                  <a:cubicBezTo>
                    <a:pt x="4507" y="4688"/>
                    <a:pt x="4285" y="4083"/>
                    <a:pt x="3892" y="3569"/>
                  </a:cubicBezTo>
                  <a:cubicBezTo>
                    <a:pt x="3832" y="3478"/>
                    <a:pt x="3751" y="3398"/>
                    <a:pt x="3681" y="3307"/>
                  </a:cubicBezTo>
                  <a:cubicBezTo>
                    <a:pt x="3550" y="3146"/>
                    <a:pt x="3398" y="2974"/>
                    <a:pt x="3297" y="2793"/>
                  </a:cubicBezTo>
                  <a:cubicBezTo>
                    <a:pt x="3277" y="2753"/>
                    <a:pt x="3257" y="2702"/>
                    <a:pt x="3237" y="2662"/>
                  </a:cubicBezTo>
                  <a:cubicBezTo>
                    <a:pt x="3177" y="2541"/>
                    <a:pt x="3106" y="2400"/>
                    <a:pt x="2995" y="2299"/>
                  </a:cubicBezTo>
                  <a:cubicBezTo>
                    <a:pt x="2945" y="2248"/>
                    <a:pt x="2894" y="2218"/>
                    <a:pt x="2844" y="2188"/>
                  </a:cubicBezTo>
                  <a:cubicBezTo>
                    <a:pt x="2793" y="2148"/>
                    <a:pt x="2733" y="2107"/>
                    <a:pt x="2693" y="2067"/>
                  </a:cubicBezTo>
                  <a:cubicBezTo>
                    <a:pt x="2632" y="1996"/>
                    <a:pt x="2592" y="1906"/>
                    <a:pt x="2541" y="1815"/>
                  </a:cubicBezTo>
                  <a:cubicBezTo>
                    <a:pt x="2531" y="1785"/>
                    <a:pt x="2521" y="1744"/>
                    <a:pt x="2491" y="1704"/>
                  </a:cubicBezTo>
                  <a:cubicBezTo>
                    <a:pt x="2320" y="1402"/>
                    <a:pt x="2027" y="1160"/>
                    <a:pt x="1735" y="938"/>
                  </a:cubicBezTo>
                  <a:cubicBezTo>
                    <a:pt x="1392" y="656"/>
                    <a:pt x="1070" y="404"/>
                    <a:pt x="938" y="41"/>
                  </a:cubicBezTo>
                  <a:cubicBezTo>
                    <a:pt x="928" y="21"/>
                    <a:pt x="888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357056" y="192138"/>
              <a:ext cx="253458" cy="592174"/>
            </a:xfrm>
            <a:custGeom>
              <a:rect b="b" l="l" r="r" t="t"/>
              <a:pathLst>
                <a:path extrusionOk="0" h="8953" w="3832">
                  <a:moveTo>
                    <a:pt x="51" y="1"/>
                  </a:moveTo>
                  <a:cubicBezTo>
                    <a:pt x="41" y="1"/>
                    <a:pt x="31" y="1"/>
                    <a:pt x="11" y="11"/>
                  </a:cubicBezTo>
                  <a:cubicBezTo>
                    <a:pt x="1" y="21"/>
                    <a:pt x="11" y="31"/>
                    <a:pt x="31" y="51"/>
                  </a:cubicBezTo>
                  <a:cubicBezTo>
                    <a:pt x="454" y="323"/>
                    <a:pt x="898" y="857"/>
                    <a:pt x="1170" y="1271"/>
                  </a:cubicBezTo>
                  <a:cubicBezTo>
                    <a:pt x="1301" y="1462"/>
                    <a:pt x="1422" y="1634"/>
                    <a:pt x="1614" y="1745"/>
                  </a:cubicBezTo>
                  <a:cubicBezTo>
                    <a:pt x="1654" y="1765"/>
                    <a:pt x="1674" y="1775"/>
                    <a:pt x="1704" y="1785"/>
                  </a:cubicBezTo>
                  <a:cubicBezTo>
                    <a:pt x="1805" y="1825"/>
                    <a:pt x="1876" y="1876"/>
                    <a:pt x="1916" y="1946"/>
                  </a:cubicBezTo>
                  <a:cubicBezTo>
                    <a:pt x="1926" y="1976"/>
                    <a:pt x="1946" y="1997"/>
                    <a:pt x="1946" y="2027"/>
                  </a:cubicBezTo>
                  <a:cubicBezTo>
                    <a:pt x="1957" y="2037"/>
                    <a:pt x="1957" y="2047"/>
                    <a:pt x="1957" y="2067"/>
                  </a:cubicBezTo>
                  <a:cubicBezTo>
                    <a:pt x="2007" y="2249"/>
                    <a:pt x="2148" y="2380"/>
                    <a:pt x="2279" y="2521"/>
                  </a:cubicBezTo>
                  <a:lnTo>
                    <a:pt x="2319" y="2551"/>
                  </a:lnTo>
                  <a:cubicBezTo>
                    <a:pt x="2803" y="3025"/>
                    <a:pt x="3156" y="3610"/>
                    <a:pt x="3489" y="4184"/>
                  </a:cubicBezTo>
                  <a:cubicBezTo>
                    <a:pt x="3529" y="4255"/>
                    <a:pt x="3580" y="4346"/>
                    <a:pt x="3610" y="4436"/>
                  </a:cubicBezTo>
                  <a:cubicBezTo>
                    <a:pt x="3620" y="4507"/>
                    <a:pt x="3620" y="4598"/>
                    <a:pt x="3620" y="4688"/>
                  </a:cubicBezTo>
                  <a:lnTo>
                    <a:pt x="3620" y="4698"/>
                  </a:lnTo>
                  <a:cubicBezTo>
                    <a:pt x="3610" y="5142"/>
                    <a:pt x="3630" y="5596"/>
                    <a:pt x="3691" y="6029"/>
                  </a:cubicBezTo>
                  <a:cubicBezTo>
                    <a:pt x="3711" y="6080"/>
                    <a:pt x="3711" y="6150"/>
                    <a:pt x="3721" y="6201"/>
                  </a:cubicBezTo>
                  <a:cubicBezTo>
                    <a:pt x="3761" y="6422"/>
                    <a:pt x="3781" y="6664"/>
                    <a:pt x="3781" y="6886"/>
                  </a:cubicBezTo>
                  <a:cubicBezTo>
                    <a:pt x="3771" y="7582"/>
                    <a:pt x="3660" y="8116"/>
                    <a:pt x="3116" y="8892"/>
                  </a:cubicBezTo>
                  <a:cubicBezTo>
                    <a:pt x="3116" y="8902"/>
                    <a:pt x="3116" y="8923"/>
                    <a:pt x="3126" y="8933"/>
                  </a:cubicBezTo>
                  <a:lnTo>
                    <a:pt x="3136" y="8933"/>
                  </a:lnTo>
                  <a:cubicBezTo>
                    <a:pt x="3156" y="8933"/>
                    <a:pt x="3166" y="8933"/>
                    <a:pt x="3156" y="8953"/>
                  </a:cubicBezTo>
                  <a:cubicBezTo>
                    <a:pt x="3691" y="8166"/>
                    <a:pt x="3811" y="7632"/>
                    <a:pt x="3832" y="6916"/>
                  </a:cubicBezTo>
                  <a:cubicBezTo>
                    <a:pt x="3832" y="6674"/>
                    <a:pt x="3811" y="6432"/>
                    <a:pt x="3771" y="6211"/>
                  </a:cubicBezTo>
                  <a:cubicBezTo>
                    <a:pt x="3761" y="6160"/>
                    <a:pt x="3761" y="6100"/>
                    <a:pt x="3741" y="6049"/>
                  </a:cubicBezTo>
                  <a:cubicBezTo>
                    <a:pt x="3680" y="5606"/>
                    <a:pt x="3660" y="5152"/>
                    <a:pt x="3670" y="4709"/>
                  </a:cubicBezTo>
                  <a:lnTo>
                    <a:pt x="3670" y="4698"/>
                  </a:lnTo>
                  <a:cubicBezTo>
                    <a:pt x="3670" y="4608"/>
                    <a:pt x="3670" y="4507"/>
                    <a:pt x="3640" y="4416"/>
                  </a:cubicBezTo>
                  <a:cubicBezTo>
                    <a:pt x="3620" y="4315"/>
                    <a:pt x="3570" y="4245"/>
                    <a:pt x="3519" y="4154"/>
                  </a:cubicBezTo>
                  <a:cubicBezTo>
                    <a:pt x="3176" y="3579"/>
                    <a:pt x="2824" y="2995"/>
                    <a:pt x="2330" y="2521"/>
                  </a:cubicBezTo>
                  <a:lnTo>
                    <a:pt x="2299" y="2481"/>
                  </a:lnTo>
                  <a:cubicBezTo>
                    <a:pt x="2158" y="2349"/>
                    <a:pt x="2017" y="2229"/>
                    <a:pt x="1977" y="2047"/>
                  </a:cubicBezTo>
                  <a:cubicBezTo>
                    <a:pt x="1967" y="2037"/>
                    <a:pt x="1967" y="2027"/>
                    <a:pt x="1967" y="2017"/>
                  </a:cubicBezTo>
                  <a:cubicBezTo>
                    <a:pt x="1967" y="1987"/>
                    <a:pt x="1957" y="1946"/>
                    <a:pt x="1946" y="1926"/>
                  </a:cubicBezTo>
                  <a:cubicBezTo>
                    <a:pt x="1906" y="1825"/>
                    <a:pt x="1805" y="1775"/>
                    <a:pt x="1704" y="1724"/>
                  </a:cubicBezTo>
                  <a:lnTo>
                    <a:pt x="1624" y="1684"/>
                  </a:lnTo>
                  <a:cubicBezTo>
                    <a:pt x="1452" y="1593"/>
                    <a:pt x="1321" y="1412"/>
                    <a:pt x="1211" y="1230"/>
                  </a:cubicBezTo>
                  <a:cubicBezTo>
                    <a:pt x="938" y="817"/>
                    <a:pt x="495" y="273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339065" y="169452"/>
              <a:ext cx="58735" cy="306835"/>
            </a:xfrm>
            <a:custGeom>
              <a:rect b="b" l="l" r="r" t="t"/>
              <a:pathLst>
                <a:path extrusionOk="0" h="4639" w="888">
                  <a:moveTo>
                    <a:pt x="211" y="4622"/>
                  </a:moveTo>
                  <a:lnTo>
                    <a:pt x="211" y="4622"/>
                  </a:lnTo>
                  <a:cubicBezTo>
                    <a:pt x="212" y="4624"/>
                    <a:pt x="212" y="4626"/>
                    <a:pt x="212" y="4628"/>
                  </a:cubicBezTo>
                  <a:cubicBezTo>
                    <a:pt x="212" y="4625"/>
                    <a:pt x="212" y="4623"/>
                    <a:pt x="211" y="4622"/>
                  </a:cubicBezTo>
                  <a:close/>
                  <a:moveTo>
                    <a:pt x="868" y="1"/>
                  </a:moveTo>
                  <a:cubicBezTo>
                    <a:pt x="837" y="1"/>
                    <a:pt x="827" y="11"/>
                    <a:pt x="827" y="21"/>
                  </a:cubicBezTo>
                  <a:cubicBezTo>
                    <a:pt x="817" y="424"/>
                    <a:pt x="646" y="878"/>
                    <a:pt x="505" y="1321"/>
                  </a:cubicBezTo>
                  <a:cubicBezTo>
                    <a:pt x="444" y="1463"/>
                    <a:pt x="404" y="1604"/>
                    <a:pt x="363" y="1725"/>
                  </a:cubicBezTo>
                  <a:cubicBezTo>
                    <a:pt x="71" y="2662"/>
                    <a:pt x="1" y="3650"/>
                    <a:pt x="152" y="4608"/>
                  </a:cubicBezTo>
                  <a:cubicBezTo>
                    <a:pt x="152" y="4628"/>
                    <a:pt x="162" y="4638"/>
                    <a:pt x="172" y="4638"/>
                  </a:cubicBezTo>
                  <a:cubicBezTo>
                    <a:pt x="195" y="4638"/>
                    <a:pt x="206" y="4621"/>
                    <a:pt x="210" y="4621"/>
                  </a:cubicBezTo>
                  <a:cubicBezTo>
                    <a:pt x="211" y="4621"/>
                    <a:pt x="211" y="4621"/>
                    <a:pt x="211" y="4622"/>
                  </a:cubicBezTo>
                  <a:lnTo>
                    <a:pt x="211" y="4622"/>
                  </a:lnTo>
                  <a:cubicBezTo>
                    <a:pt x="61" y="3656"/>
                    <a:pt x="132" y="2680"/>
                    <a:pt x="424" y="1765"/>
                  </a:cubicBezTo>
                  <a:cubicBezTo>
                    <a:pt x="464" y="1634"/>
                    <a:pt x="515" y="1493"/>
                    <a:pt x="565" y="1362"/>
                  </a:cubicBezTo>
                  <a:cubicBezTo>
                    <a:pt x="716" y="938"/>
                    <a:pt x="878" y="465"/>
                    <a:pt x="888" y="31"/>
                  </a:cubicBezTo>
                  <a:cubicBezTo>
                    <a:pt x="888" y="11"/>
                    <a:pt x="878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463743" y="321579"/>
              <a:ext cx="109466" cy="335409"/>
            </a:xfrm>
            <a:custGeom>
              <a:rect b="b" l="l" r="r" t="t"/>
              <a:pathLst>
                <a:path extrusionOk="0" h="5071" w="1655">
                  <a:moveTo>
                    <a:pt x="987" y="1"/>
                  </a:moveTo>
                  <a:cubicBezTo>
                    <a:pt x="977" y="1"/>
                    <a:pt x="965" y="13"/>
                    <a:pt x="958" y="19"/>
                  </a:cubicBezTo>
                  <a:cubicBezTo>
                    <a:pt x="737" y="423"/>
                    <a:pt x="505" y="826"/>
                    <a:pt x="404" y="1280"/>
                  </a:cubicBezTo>
                  <a:cubicBezTo>
                    <a:pt x="293" y="1794"/>
                    <a:pt x="364" y="2278"/>
                    <a:pt x="616" y="2631"/>
                  </a:cubicBezTo>
                  <a:cubicBezTo>
                    <a:pt x="666" y="2691"/>
                    <a:pt x="717" y="2741"/>
                    <a:pt x="767" y="2802"/>
                  </a:cubicBezTo>
                  <a:cubicBezTo>
                    <a:pt x="868" y="2913"/>
                    <a:pt x="958" y="3014"/>
                    <a:pt x="1009" y="3155"/>
                  </a:cubicBezTo>
                  <a:cubicBezTo>
                    <a:pt x="1039" y="3215"/>
                    <a:pt x="1049" y="3286"/>
                    <a:pt x="1059" y="3346"/>
                  </a:cubicBezTo>
                  <a:cubicBezTo>
                    <a:pt x="1069" y="3397"/>
                    <a:pt x="1090" y="3457"/>
                    <a:pt x="1100" y="3508"/>
                  </a:cubicBezTo>
                  <a:cubicBezTo>
                    <a:pt x="1150" y="3669"/>
                    <a:pt x="1251" y="3810"/>
                    <a:pt x="1352" y="3951"/>
                  </a:cubicBezTo>
                  <a:cubicBezTo>
                    <a:pt x="1463" y="4102"/>
                    <a:pt x="1563" y="4223"/>
                    <a:pt x="1604" y="4395"/>
                  </a:cubicBezTo>
                  <a:cubicBezTo>
                    <a:pt x="1422" y="4213"/>
                    <a:pt x="1251" y="4143"/>
                    <a:pt x="1069" y="4123"/>
                  </a:cubicBezTo>
                  <a:cubicBezTo>
                    <a:pt x="969" y="4123"/>
                    <a:pt x="868" y="4153"/>
                    <a:pt x="747" y="4203"/>
                  </a:cubicBezTo>
                  <a:cubicBezTo>
                    <a:pt x="404" y="4365"/>
                    <a:pt x="132" y="4667"/>
                    <a:pt x="11" y="5030"/>
                  </a:cubicBezTo>
                  <a:cubicBezTo>
                    <a:pt x="1" y="5050"/>
                    <a:pt x="11" y="5060"/>
                    <a:pt x="41" y="5070"/>
                  </a:cubicBezTo>
                  <a:cubicBezTo>
                    <a:pt x="51" y="5070"/>
                    <a:pt x="61" y="5060"/>
                    <a:pt x="61" y="5060"/>
                  </a:cubicBezTo>
                  <a:cubicBezTo>
                    <a:pt x="162" y="4717"/>
                    <a:pt x="434" y="4415"/>
                    <a:pt x="757" y="4264"/>
                  </a:cubicBezTo>
                  <a:cubicBezTo>
                    <a:pt x="858" y="4213"/>
                    <a:pt x="958" y="4193"/>
                    <a:pt x="1049" y="4193"/>
                  </a:cubicBezTo>
                  <a:cubicBezTo>
                    <a:pt x="1221" y="4203"/>
                    <a:pt x="1412" y="4304"/>
                    <a:pt x="1604" y="4506"/>
                  </a:cubicBezTo>
                  <a:cubicBezTo>
                    <a:pt x="1614" y="4516"/>
                    <a:pt x="1624" y="4516"/>
                    <a:pt x="1644" y="4516"/>
                  </a:cubicBezTo>
                  <a:cubicBezTo>
                    <a:pt x="1654" y="4506"/>
                    <a:pt x="1654" y="4486"/>
                    <a:pt x="1654" y="4475"/>
                  </a:cubicBezTo>
                  <a:cubicBezTo>
                    <a:pt x="1624" y="4264"/>
                    <a:pt x="1503" y="4092"/>
                    <a:pt x="1372" y="3911"/>
                  </a:cubicBezTo>
                  <a:cubicBezTo>
                    <a:pt x="1291" y="3790"/>
                    <a:pt x="1190" y="3649"/>
                    <a:pt x="1140" y="3498"/>
                  </a:cubicBezTo>
                  <a:cubicBezTo>
                    <a:pt x="1120" y="3447"/>
                    <a:pt x="1110" y="3387"/>
                    <a:pt x="1100" y="3336"/>
                  </a:cubicBezTo>
                  <a:cubicBezTo>
                    <a:pt x="1090" y="3266"/>
                    <a:pt x="1069" y="3195"/>
                    <a:pt x="1049" y="3135"/>
                  </a:cubicBezTo>
                  <a:cubicBezTo>
                    <a:pt x="999" y="2993"/>
                    <a:pt x="898" y="2883"/>
                    <a:pt x="797" y="2762"/>
                  </a:cubicBezTo>
                  <a:cubicBezTo>
                    <a:pt x="747" y="2701"/>
                    <a:pt x="696" y="2651"/>
                    <a:pt x="656" y="2590"/>
                  </a:cubicBezTo>
                  <a:cubicBezTo>
                    <a:pt x="414" y="2247"/>
                    <a:pt x="344" y="1784"/>
                    <a:pt x="454" y="1290"/>
                  </a:cubicBezTo>
                  <a:cubicBezTo>
                    <a:pt x="555" y="846"/>
                    <a:pt x="767" y="443"/>
                    <a:pt x="1009" y="40"/>
                  </a:cubicBezTo>
                  <a:cubicBezTo>
                    <a:pt x="1019" y="30"/>
                    <a:pt x="1009" y="19"/>
                    <a:pt x="999" y="9"/>
                  </a:cubicBezTo>
                  <a:cubicBezTo>
                    <a:pt x="996" y="3"/>
                    <a:pt x="992" y="1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1240584" y="3102732"/>
              <a:ext cx="336798" cy="30095"/>
            </a:xfrm>
            <a:custGeom>
              <a:rect b="b" l="l" r="r" t="t"/>
              <a:pathLst>
                <a:path extrusionOk="0" h="455" w="5092">
                  <a:moveTo>
                    <a:pt x="5092" y="0"/>
                  </a:moveTo>
                  <a:cubicBezTo>
                    <a:pt x="4894" y="53"/>
                    <a:pt x="4692" y="67"/>
                    <a:pt x="4488" y="67"/>
                  </a:cubicBezTo>
                  <a:cubicBezTo>
                    <a:pt x="4266" y="67"/>
                    <a:pt x="4042" y="51"/>
                    <a:pt x="3821" y="51"/>
                  </a:cubicBezTo>
                  <a:cubicBezTo>
                    <a:pt x="3769" y="48"/>
                    <a:pt x="3716" y="47"/>
                    <a:pt x="3664" y="47"/>
                  </a:cubicBezTo>
                  <a:cubicBezTo>
                    <a:pt x="3277" y="47"/>
                    <a:pt x="2904" y="108"/>
                    <a:pt x="2531" y="162"/>
                  </a:cubicBezTo>
                  <a:cubicBezTo>
                    <a:pt x="1908" y="266"/>
                    <a:pt x="1290" y="386"/>
                    <a:pt x="670" y="386"/>
                  </a:cubicBezTo>
                  <a:cubicBezTo>
                    <a:pt x="447" y="386"/>
                    <a:pt x="224" y="370"/>
                    <a:pt x="0" y="333"/>
                  </a:cubicBezTo>
                  <a:lnTo>
                    <a:pt x="0" y="333"/>
                  </a:lnTo>
                  <a:cubicBezTo>
                    <a:pt x="322" y="422"/>
                    <a:pt x="649" y="455"/>
                    <a:pt x="979" y="455"/>
                  </a:cubicBezTo>
                  <a:cubicBezTo>
                    <a:pt x="1507" y="455"/>
                    <a:pt x="2040" y="371"/>
                    <a:pt x="2561" y="303"/>
                  </a:cubicBezTo>
                  <a:cubicBezTo>
                    <a:pt x="2974" y="222"/>
                    <a:pt x="3388" y="162"/>
                    <a:pt x="3821" y="152"/>
                  </a:cubicBezTo>
                  <a:cubicBezTo>
                    <a:pt x="4245" y="132"/>
                    <a:pt x="4688" y="172"/>
                    <a:pt x="5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1220609" y="2981757"/>
              <a:ext cx="368744" cy="85059"/>
            </a:xfrm>
            <a:custGeom>
              <a:rect b="b" l="l" r="r" t="t"/>
              <a:pathLst>
                <a:path extrusionOk="0" h="1286" w="5575">
                  <a:moveTo>
                    <a:pt x="1190" y="0"/>
                  </a:moveTo>
                  <a:cubicBezTo>
                    <a:pt x="850" y="0"/>
                    <a:pt x="463" y="41"/>
                    <a:pt x="0" y="136"/>
                  </a:cubicBezTo>
                  <a:cubicBezTo>
                    <a:pt x="325" y="113"/>
                    <a:pt x="655" y="87"/>
                    <a:pt x="985" y="87"/>
                  </a:cubicBezTo>
                  <a:cubicBezTo>
                    <a:pt x="1372" y="87"/>
                    <a:pt x="1757" y="122"/>
                    <a:pt x="2127" y="237"/>
                  </a:cubicBezTo>
                  <a:cubicBezTo>
                    <a:pt x="3035" y="539"/>
                    <a:pt x="3881" y="1053"/>
                    <a:pt x="4849" y="1194"/>
                  </a:cubicBezTo>
                  <a:cubicBezTo>
                    <a:pt x="5091" y="1235"/>
                    <a:pt x="5333" y="1275"/>
                    <a:pt x="5575" y="1285"/>
                  </a:cubicBezTo>
                  <a:cubicBezTo>
                    <a:pt x="5333" y="1235"/>
                    <a:pt x="5091" y="1194"/>
                    <a:pt x="4869" y="1134"/>
                  </a:cubicBezTo>
                  <a:cubicBezTo>
                    <a:pt x="3183" y="718"/>
                    <a:pt x="2616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1021190" y="3024684"/>
              <a:ext cx="86118" cy="86118"/>
            </a:xfrm>
            <a:custGeom>
              <a:rect b="b" l="l" r="r" t="t"/>
              <a:pathLst>
                <a:path extrusionOk="0" h="1302" w="1302">
                  <a:moveTo>
                    <a:pt x="293" y="1"/>
                  </a:moveTo>
                  <a:lnTo>
                    <a:pt x="293" y="1"/>
                  </a:lnTo>
                  <a:cubicBezTo>
                    <a:pt x="1" y="243"/>
                    <a:pt x="102" y="727"/>
                    <a:pt x="354" y="959"/>
                  </a:cubicBezTo>
                  <a:cubicBezTo>
                    <a:pt x="485" y="1080"/>
                    <a:pt x="646" y="1160"/>
                    <a:pt x="807" y="1211"/>
                  </a:cubicBezTo>
                  <a:cubicBezTo>
                    <a:pt x="958" y="1261"/>
                    <a:pt x="1140" y="1291"/>
                    <a:pt x="1301" y="1301"/>
                  </a:cubicBezTo>
                  <a:cubicBezTo>
                    <a:pt x="999" y="1180"/>
                    <a:pt x="676" y="1080"/>
                    <a:pt x="444" y="858"/>
                  </a:cubicBezTo>
                  <a:cubicBezTo>
                    <a:pt x="223" y="646"/>
                    <a:pt x="102" y="283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959876" y="3113381"/>
              <a:ext cx="96766" cy="98089"/>
            </a:xfrm>
            <a:custGeom>
              <a:rect b="b" l="l" r="r" t="t"/>
              <a:pathLst>
                <a:path extrusionOk="0" h="1483" w="1463">
                  <a:moveTo>
                    <a:pt x="0" y="1"/>
                  </a:moveTo>
                  <a:lnTo>
                    <a:pt x="0" y="1"/>
                  </a:lnTo>
                  <a:cubicBezTo>
                    <a:pt x="595" y="404"/>
                    <a:pt x="1069" y="878"/>
                    <a:pt x="1462" y="1483"/>
                  </a:cubicBezTo>
                  <a:cubicBezTo>
                    <a:pt x="1230" y="817"/>
                    <a:pt x="666" y="24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1297268" y="2193208"/>
              <a:ext cx="228787" cy="541509"/>
            </a:xfrm>
            <a:custGeom>
              <a:rect b="b" l="l" r="r" t="t"/>
              <a:pathLst>
                <a:path extrusionOk="0" h="8187" w="3459">
                  <a:moveTo>
                    <a:pt x="3458" y="1"/>
                  </a:moveTo>
                  <a:cubicBezTo>
                    <a:pt x="2843" y="1372"/>
                    <a:pt x="2208" y="2723"/>
                    <a:pt x="1503" y="4043"/>
                  </a:cubicBezTo>
                  <a:cubicBezTo>
                    <a:pt x="948" y="5172"/>
                    <a:pt x="0" y="6402"/>
                    <a:pt x="353" y="7733"/>
                  </a:cubicBezTo>
                  <a:cubicBezTo>
                    <a:pt x="414" y="7914"/>
                    <a:pt x="535" y="8076"/>
                    <a:pt x="686" y="8187"/>
                  </a:cubicBezTo>
                  <a:cubicBezTo>
                    <a:pt x="545" y="8066"/>
                    <a:pt x="444" y="7904"/>
                    <a:pt x="394" y="7723"/>
                  </a:cubicBezTo>
                  <a:cubicBezTo>
                    <a:pt x="101" y="6412"/>
                    <a:pt x="1049" y="5223"/>
                    <a:pt x="1613" y="4104"/>
                  </a:cubicBezTo>
                  <a:cubicBezTo>
                    <a:pt x="2309" y="2773"/>
                    <a:pt x="2934" y="1412"/>
                    <a:pt x="3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061206" y="1180371"/>
              <a:ext cx="45440" cy="86051"/>
            </a:xfrm>
            <a:custGeom>
              <a:rect b="b" l="l" r="r" t="t"/>
              <a:pathLst>
                <a:path extrusionOk="0" h="1301" w="687">
                  <a:moveTo>
                    <a:pt x="686" y="0"/>
                  </a:moveTo>
                  <a:lnTo>
                    <a:pt x="686" y="0"/>
                  </a:lnTo>
                  <a:cubicBezTo>
                    <a:pt x="243" y="242"/>
                    <a:pt x="1" y="837"/>
                    <a:pt x="172" y="1301"/>
                  </a:cubicBezTo>
                  <a:cubicBezTo>
                    <a:pt x="192" y="807"/>
                    <a:pt x="364" y="383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091235" y="1209011"/>
              <a:ext cx="36709" cy="77387"/>
            </a:xfrm>
            <a:custGeom>
              <a:rect b="b" l="l" r="r" t="t"/>
              <a:pathLst>
                <a:path extrusionOk="0" h="1170" w="555">
                  <a:moveTo>
                    <a:pt x="555" y="1"/>
                  </a:moveTo>
                  <a:lnTo>
                    <a:pt x="555" y="1"/>
                  </a:lnTo>
                  <a:cubicBezTo>
                    <a:pt x="192" y="253"/>
                    <a:pt x="0" y="736"/>
                    <a:pt x="91" y="1170"/>
                  </a:cubicBezTo>
                  <a:cubicBezTo>
                    <a:pt x="192" y="736"/>
                    <a:pt x="333" y="374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101222" y="1232359"/>
              <a:ext cx="110061" cy="93393"/>
            </a:xfrm>
            <a:custGeom>
              <a:rect b="b" l="l" r="r" t="t"/>
              <a:pathLst>
                <a:path extrusionOk="0" h="1412" w="1664">
                  <a:moveTo>
                    <a:pt x="1664" y="0"/>
                  </a:moveTo>
                  <a:lnTo>
                    <a:pt x="1664" y="0"/>
                  </a:lnTo>
                  <a:cubicBezTo>
                    <a:pt x="1140" y="182"/>
                    <a:pt x="676" y="515"/>
                    <a:pt x="293" y="928"/>
                  </a:cubicBezTo>
                  <a:cubicBezTo>
                    <a:pt x="172" y="1069"/>
                    <a:pt x="31" y="1220"/>
                    <a:pt x="0" y="1412"/>
                  </a:cubicBezTo>
                  <a:cubicBezTo>
                    <a:pt x="71" y="1230"/>
                    <a:pt x="232" y="1129"/>
                    <a:pt x="373" y="1009"/>
                  </a:cubicBezTo>
                  <a:cubicBezTo>
                    <a:pt x="767" y="625"/>
                    <a:pt x="1210" y="313"/>
                    <a:pt x="1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099238" y="1317021"/>
              <a:ext cx="71368" cy="56750"/>
            </a:xfrm>
            <a:custGeom>
              <a:rect b="b" l="l" r="r" t="t"/>
              <a:pathLst>
                <a:path extrusionOk="0" h="858" w="1079">
                  <a:moveTo>
                    <a:pt x="1079" y="1"/>
                  </a:moveTo>
                  <a:lnTo>
                    <a:pt x="1079" y="1"/>
                  </a:lnTo>
                  <a:cubicBezTo>
                    <a:pt x="615" y="91"/>
                    <a:pt x="202" y="434"/>
                    <a:pt x="0" y="858"/>
                  </a:cubicBezTo>
                  <a:cubicBezTo>
                    <a:pt x="333" y="535"/>
                    <a:pt x="676" y="253"/>
                    <a:pt x="10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103868" y="1353069"/>
              <a:ext cx="143463" cy="69383"/>
            </a:xfrm>
            <a:custGeom>
              <a:rect b="b" l="l" r="r" t="t"/>
              <a:pathLst>
                <a:path extrusionOk="0" h="1049" w="2169">
                  <a:moveTo>
                    <a:pt x="2168" y="0"/>
                  </a:moveTo>
                  <a:lnTo>
                    <a:pt x="2168" y="0"/>
                  </a:lnTo>
                  <a:cubicBezTo>
                    <a:pt x="1372" y="111"/>
                    <a:pt x="545" y="413"/>
                    <a:pt x="1" y="1049"/>
                  </a:cubicBezTo>
                  <a:cubicBezTo>
                    <a:pt x="656" y="555"/>
                    <a:pt x="1402" y="292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126555" y="1384354"/>
              <a:ext cx="150077" cy="52782"/>
            </a:xfrm>
            <a:custGeom>
              <a:rect b="b" l="l" r="r" t="t"/>
              <a:pathLst>
                <a:path extrusionOk="0" h="798" w="2269">
                  <a:moveTo>
                    <a:pt x="2269" y="1"/>
                  </a:moveTo>
                  <a:lnTo>
                    <a:pt x="2269" y="1"/>
                  </a:lnTo>
                  <a:cubicBezTo>
                    <a:pt x="1462" y="51"/>
                    <a:pt x="656" y="334"/>
                    <a:pt x="1" y="797"/>
                  </a:cubicBezTo>
                  <a:cubicBezTo>
                    <a:pt x="757" y="495"/>
                    <a:pt x="1483" y="233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079858" y="1494415"/>
              <a:ext cx="72095" cy="52716"/>
            </a:xfrm>
            <a:custGeom>
              <a:rect b="b" l="l" r="r" t="t"/>
              <a:pathLst>
                <a:path extrusionOk="0" h="797" w="1090">
                  <a:moveTo>
                    <a:pt x="1090" y="0"/>
                  </a:moveTo>
                  <a:lnTo>
                    <a:pt x="1090" y="0"/>
                  </a:lnTo>
                  <a:cubicBezTo>
                    <a:pt x="646" y="91"/>
                    <a:pt x="223" y="394"/>
                    <a:pt x="1" y="797"/>
                  </a:cubicBezTo>
                  <a:cubicBezTo>
                    <a:pt x="364" y="504"/>
                    <a:pt x="717" y="252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1031178" y="1187647"/>
              <a:ext cx="22753" cy="68127"/>
            </a:xfrm>
            <a:custGeom>
              <a:rect b="b" l="l" r="r" t="t"/>
              <a:pathLst>
                <a:path extrusionOk="0" h="1030" w="344">
                  <a:moveTo>
                    <a:pt x="72" y="1"/>
                  </a:moveTo>
                  <a:lnTo>
                    <a:pt x="72" y="1"/>
                  </a:lnTo>
                  <a:cubicBezTo>
                    <a:pt x="1" y="354"/>
                    <a:pt x="102" y="747"/>
                    <a:pt x="344" y="1029"/>
                  </a:cubicBezTo>
                  <a:cubicBezTo>
                    <a:pt x="253" y="676"/>
                    <a:pt x="182" y="354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064579" y="1030955"/>
              <a:ext cx="155369" cy="102124"/>
            </a:xfrm>
            <a:custGeom>
              <a:rect b="b" l="l" r="r" t="t"/>
              <a:pathLst>
                <a:path extrusionOk="0" h="1544" w="2349">
                  <a:moveTo>
                    <a:pt x="2349" y="1"/>
                  </a:moveTo>
                  <a:lnTo>
                    <a:pt x="2349" y="1"/>
                  </a:lnTo>
                  <a:cubicBezTo>
                    <a:pt x="1442" y="253"/>
                    <a:pt x="595" y="807"/>
                    <a:pt x="0" y="1543"/>
                  </a:cubicBezTo>
                  <a:cubicBezTo>
                    <a:pt x="726" y="928"/>
                    <a:pt x="1502" y="424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1476646" y="1618696"/>
              <a:ext cx="183413" cy="57809"/>
            </a:xfrm>
            <a:custGeom>
              <a:rect b="b" l="l" r="r" t="t"/>
              <a:pathLst>
                <a:path extrusionOk="0" h="874" w="2773">
                  <a:moveTo>
                    <a:pt x="1095" y="0"/>
                  </a:moveTo>
                  <a:cubicBezTo>
                    <a:pt x="713" y="0"/>
                    <a:pt x="329" y="85"/>
                    <a:pt x="0" y="238"/>
                  </a:cubicBezTo>
                  <a:cubicBezTo>
                    <a:pt x="312" y="157"/>
                    <a:pt x="642" y="109"/>
                    <a:pt x="968" y="109"/>
                  </a:cubicBezTo>
                  <a:cubicBezTo>
                    <a:pt x="1653" y="109"/>
                    <a:pt x="2322" y="320"/>
                    <a:pt x="2773" y="874"/>
                  </a:cubicBezTo>
                  <a:cubicBezTo>
                    <a:pt x="2432" y="263"/>
                    <a:pt x="1767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413078" y="316817"/>
              <a:ext cx="77453" cy="207489"/>
            </a:xfrm>
            <a:custGeom>
              <a:rect b="b" l="l" r="r" t="t"/>
              <a:pathLst>
                <a:path extrusionOk="0" h="3137" w="1171">
                  <a:moveTo>
                    <a:pt x="1170" y="1"/>
                  </a:moveTo>
                  <a:lnTo>
                    <a:pt x="1170" y="1"/>
                  </a:lnTo>
                  <a:cubicBezTo>
                    <a:pt x="545" y="757"/>
                    <a:pt x="1" y="1694"/>
                    <a:pt x="11" y="2713"/>
                  </a:cubicBezTo>
                  <a:cubicBezTo>
                    <a:pt x="11" y="2864"/>
                    <a:pt x="21" y="3005"/>
                    <a:pt x="61" y="3136"/>
                  </a:cubicBezTo>
                  <a:cubicBezTo>
                    <a:pt x="61" y="2985"/>
                    <a:pt x="61" y="2844"/>
                    <a:pt x="71" y="2713"/>
                  </a:cubicBezTo>
                  <a:cubicBezTo>
                    <a:pt x="152" y="1715"/>
                    <a:pt x="676" y="848"/>
                    <a:pt x="1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429746" y="382827"/>
              <a:ext cx="48086" cy="136121"/>
            </a:xfrm>
            <a:custGeom>
              <a:rect b="b" l="l" r="r" t="t"/>
              <a:pathLst>
                <a:path extrusionOk="0" h="2058" w="727">
                  <a:moveTo>
                    <a:pt x="726" y="1"/>
                  </a:moveTo>
                  <a:lnTo>
                    <a:pt x="726" y="1"/>
                  </a:lnTo>
                  <a:cubicBezTo>
                    <a:pt x="253" y="555"/>
                    <a:pt x="1" y="1321"/>
                    <a:pt x="51" y="2057"/>
                  </a:cubicBezTo>
                  <a:cubicBezTo>
                    <a:pt x="172" y="1321"/>
                    <a:pt x="404" y="656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477765" y="190816"/>
              <a:ext cx="92070" cy="96105"/>
            </a:xfrm>
            <a:custGeom>
              <a:rect b="b" l="l" r="r" t="t"/>
              <a:pathLst>
                <a:path extrusionOk="0" h="1453" w="1392">
                  <a:moveTo>
                    <a:pt x="1392" y="0"/>
                  </a:moveTo>
                  <a:cubicBezTo>
                    <a:pt x="797" y="333"/>
                    <a:pt x="303" y="847"/>
                    <a:pt x="0" y="1452"/>
                  </a:cubicBezTo>
                  <a:cubicBezTo>
                    <a:pt x="444" y="948"/>
                    <a:pt x="898" y="484"/>
                    <a:pt x="1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257049" y="197496"/>
              <a:ext cx="52716" cy="106093"/>
            </a:xfrm>
            <a:custGeom>
              <a:rect b="b" l="l" r="r" t="t"/>
              <a:pathLst>
                <a:path extrusionOk="0" h="1604" w="797">
                  <a:moveTo>
                    <a:pt x="797" y="0"/>
                  </a:moveTo>
                  <a:cubicBezTo>
                    <a:pt x="394" y="454"/>
                    <a:pt x="111" y="1008"/>
                    <a:pt x="1" y="1603"/>
                  </a:cubicBezTo>
                  <a:cubicBezTo>
                    <a:pt x="293" y="1079"/>
                    <a:pt x="545" y="555"/>
                    <a:pt x="7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339065" y="16134"/>
              <a:ext cx="148754" cy="123422"/>
            </a:xfrm>
            <a:custGeom>
              <a:rect b="b" l="l" r="r" t="t"/>
              <a:pathLst>
                <a:path extrusionOk="0" h="1866" w="2249">
                  <a:moveTo>
                    <a:pt x="2249" y="0"/>
                  </a:moveTo>
                  <a:lnTo>
                    <a:pt x="2249" y="0"/>
                  </a:lnTo>
                  <a:cubicBezTo>
                    <a:pt x="1331" y="363"/>
                    <a:pt x="525" y="1028"/>
                    <a:pt x="1" y="1865"/>
                  </a:cubicBezTo>
                  <a:cubicBezTo>
                    <a:pt x="666" y="1129"/>
                    <a:pt x="1412" y="524"/>
                    <a:pt x="2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1040570" y="3320075"/>
              <a:ext cx="167407" cy="21033"/>
            </a:xfrm>
            <a:custGeom>
              <a:rect b="b" l="l" r="r" t="t"/>
              <a:pathLst>
                <a:path extrusionOk="0" h="318" w="2531">
                  <a:moveTo>
                    <a:pt x="2530" y="1"/>
                  </a:moveTo>
                  <a:lnTo>
                    <a:pt x="2530" y="1"/>
                  </a:lnTo>
                  <a:cubicBezTo>
                    <a:pt x="1704" y="223"/>
                    <a:pt x="857" y="193"/>
                    <a:pt x="0" y="223"/>
                  </a:cubicBezTo>
                  <a:cubicBezTo>
                    <a:pt x="347" y="277"/>
                    <a:pt x="708" y="318"/>
                    <a:pt x="1067" y="318"/>
                  </a:cubicBezTo>
                  <a:cubicBezTo>
                    <a:pt x="1574" y="318"/>
                    <a:pt x="2076" y="237"/>
                    <a:pt x="2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246400" y="9453"/>
              <a:ext cx="1186266" cy="3400717"/>
            </a:xfrm>
            <a:custGeom>
              <a:rect b="b" l="l" r="r" t="t"/>
              <a:pathLst>
                <a:path extrusionOk="0" h="51415" w="17935">
                  <a:moveTo>
                    <a:pt x="2238" y="0"/>
                  </a:moveTo>
                  <a:cubicBezTo>
                    <a:pt x="2228" y="0"/>
                    <a:pt x="2218" y="0"/>
                    <a:pt x="2208" y="10"/>
                  </a:cubicBezTo>
                  <a:cubicBezTo>
                    <a:pt x="1220" y="1129"/>
                    <a:pt x="202" y="2490"/>
                    <a:pt x="0" y="4073"/>
                  </a:cubicBezTo>
                  <a:cubicBezTo>
                    <a:pt x="0" y="4093"/>
                    <a:pt x="10" y="4103"/>
                    <a:pt x="20" y="4103"/>
                  </a:cubicBezTo>
                  <a:cubicBezTo>
                    <a:pt x="51" y="4103"/>
                    <a:pt x="61" y="4093"/>
                    <a:pt x="61" y="4083"/>
                  </a:cubicBezTo>
                  <a:cubicBezTo>
                    <a:pt x="252" y="2531"/>
                    <a:pt x="1260" y="1180"/>
                    <a:pt x="2228" y="71"/>
                  </a:cubicBezTo>
                  <a:cubicBezTo>
                    <a:pt x="2420" y="182"/>
                    <a:pt x="2662" y="313"/>
                    <a:pt x="2924" y="373"/>
                  </a:cubicBezTo>
                  <a:cubicBezTo>
                    <a:pt x="3007" y="396"/>
                    <a:pt x="3090" y="405"/>
                    <a:pt x="3171" y="405"/>
                  </a:cubicBezTo>
                  <a:cubicBezTo>
                    <a:pt x="3382" y="405"/>
                    <a:pt x="3573" y="341"/>
                    <a:pt x="3690" y="283"/>
                  </a:cubicBezTo>
                  <a:cubicBezTo>
                    <a:pt x="4124" y="958"/>
                    <a:pt x="4829" y="1341"/>
                    <a:pt x="5515" y="1724"/>
                  </a:cubicBezTo>
                  <a:cubicBezTo>
                    <a:pt x="5716" y="1835"/>
                    <a:pt x="5918" y="1946"/>
                    <a:pt x="6120" y="2077"/>
                  </a:cubicBezTo>
                  <a:cubicBezTo>
                    <a:pt x="7733" y="3065"/>
                    <a:pt x="8963" y="4658"/>
                    <a:pt x="10031" y="6069"/>
                  </a:cubicBezTo>
                  <a:lnTo>
                    <a:pt x="14477" y="11937"/>
                  </a:lnTo>
                  <a:cubicBezTo>
                    <a:pt x="16251" y="14275"/>
                    <a:pt x="17854" y="16604"/>
                    <a:pt x="17814" y="19225"/>
                  </a:cubicBezTo>
                  <a:cubicBezTo>
                    <a:pt x="17804" y="20022"/>
                    <a:pt x="17643" y="20818"/>
                    <a:pt x="17481" y="21584"/>
                  </a:cubicBezTo>
                  <a:cubicBezTo>
                    <a:pt x="17249" y="22653"/>
                    <a:pt x="16997" y="23742"/>
                    <a:pt x="16745" y="24790"/>
                  </a:cubicBezTo>
                  <a:cubicBezTo>
                    <a:pt x="16241" y="26887"/>
                    <a:pt x="15737" y="29055"/>
                    <a:pt x="15445" y="31222"/>
                  </a:cubicBezTo>
                  <a:cubicBezTo>
                    <a:pt x="15092" y="33924"/>
                    <a:pt x="14870" y="36101"/>
                    <a:pt x="14658" y="38219"/>
                  </a:cubicBezTo>
                  <a:cubicBezTo>
                    <a:pt x="14417" y="40567"/>
                    <a:pt x="14175" y="42785"/>
                    <a:pt x="13802" y="45467"/>
                  </a:cubicBezTo>
                  <a:cubicBezTo>
                    <a:pt x="13751" y="45840"/>
                    <a:pt x="13751" y="46213"/>
                    <a:pt x="13781" y="46546"/>
                  </a:cubicBezTo>
                  <a:cubicBezTo>
                    <a:pt x="13852" y="47070"/>
                    <a:pt x="14074" y="47554"/>
                    <a:pt x="14285" y="48028"/>
                  </a:cubicBezTo>
                  <a:cubicBezTo>
                    <a:pt x="14356" y="48149"/>
                    <a:pt x="14417" y="48280"/>
                    <a:pt x="14467" y="48401"/>
                  </a:cubicBezTo>
                  <a:cubicBezTo>
                    <a:pt x="14880" y="49348"/>
                    <a:pt x="15132" y="50356"/>
                    <a:pt x="15213" y="51385"/>
                  </a:cubicBezTo>
                  <a:cubicBezTo>
                    <a:pt x="15213" y="51395"/>
                    <a:pt x="15223" y="51415"/>
                    <a:pt x="15233" y="51415"/>
                  </a:cubicBezTo>
                  <a:cubicBezTo>
                    <a:pt x="15243" y="51415"/>
                    <a:pt x="15263" y="51405"/>
                    <a:pt x="15294" y="51375"/>
                  </a:cubicBezTo>
                  <a:cubicBezTo>
                    <a:pt x="15223" y="50326"/>
                    <a:pt x="14971" y="49318"/>
                    <a:pt x="14558" y="48360"/>
                  </a:cubicBezTo>
                  <a:cubicBezTo>
                    <a:pt x="14487" y="48229"/>
                    <a:pt x="14437" y="48098"/>
                    <a:pt x="14376" y="47977"/>
                  </a:cubicBezTo>
                  <a:cubicBezTo>
                    <a:pt x="14164" y="47503"/>
                    <a:pt x="13933" y="47030"/>
                    <a:pt x="13872" y="46515"/>
                  </a:cubicBezTo>
                  <a:cubicBezTo>
                    <a:pt x="13822" y="46183"/>
                    <a:pt x="13832" y="45820"/>
                    <a:pt x="13882" y="45437"/>
                  </a:cubicBezTo>
                  <a:cubicBezTo>
                    <a:pt x="14275" y="42755"/>
                    <a:pt x="14507" y="40537"/>
                    <a:pt x="14739" y="38198"/>
                  </a:cubicBezTo>
                  <a:cubicBezTo>
                    <a:pt x="14961" y="36081"/>
                    <a:pt x="15183" y="33894"/>
                    <a:pt x="15536" y="31202"/>
                  </a:cubicBezTo>
                  <a:cubicBezTo>
                    <a:pt x="15828" y="29034"/>
                    <a:pt x="16342" y="26867"/>
                    <a:pt x="16836" y="24770"/>
                  </a:cubicBezTo>
                  <a:cubicBezTo>
                    <a:pt x="17088" y="23732"/>
                    <a:pt x="17340" y="22643"/>
                    <a:pt x="17562" y="21574"/>
                  </a:cubicBezTo>
                  <a:cubicBezTo>
                    <a:pt x="17733" y="20808"/>
                    <a:pt x="17895" y="20012"/>
                    <a:pt x="17905" y="19205"/>
                  </a:cubicBezTo>
                  <a:cubicBezTo>
                    <a:pt x="17935" y="16554"/>
                    <a:pt x="16332" y="14225"/>
                    <a:pt x="14537" y="11866"/>
                  </a:cubicBezTo>
                  <a:lnTo>
                    <a:pt x="10092" y="6009"/>
                  </a:lnTo>
                  <a:cubicBezTo>
                    <a:pt x="9013" y="4597"/>
                    <a:pt x="7803" y="2994"/>
                    <a:pt x="6160" y="1996"/>
                  </a:cubicBezTo>
                  <a:cubicBezTo>
                    <a:pt x="5958" y="1875"/>
                    <a:pt x="5747" y="1765"/>
                    <a:pt x="5545" y="1654"/>
                  </a:cubicBezTo>
                  <a:cubicBezTo>
                    <a:pt x="4849" y="1271"/>
                    <a:pt x="4134" y="877"/>
                    <a:pt x="3730" y="212"/>
                  </a:cubicBezTo>
                  <a:cubicBezTo>
                    <a:pt x="3723" y="205"/>
                    <a:pt x="3712" y="193"/>
                    <a:pt x="3702" y="193"/>
                  </a:cubicBezTo>
                  <a:cubicBezTo>
                    <a:pt x="3697" y="193"/>
                    <a:pt x="3693" y="196"/>
                    <a:pt x="3690" y="202"/>
                  </a:cubicBezTo>
                  <a:cubicBezTo>
                    <a:pt x="3565" y="249"/>
                    <a:pt x="3357" y="325"/>
                    <a:pt x="3133" y="325"/>
                  </a:cubicBezTo>
                  <a:cubicBezTo>
                    <a:pt x="3067" y="325"/>
                    <a:pt x="3000" y="319"/>
                    <a:pt x="2934" y="303"/>
                  </a:cubicBezTo>
                  <a:cubicBezTo>
                    <a:pt x="2672" y="232"/>
                    <a:pt x="2430" y="111"/>
                    <a:pt x="2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487092" y="-72563"/>
              <a:ext cx="186125" cy="100074"/>
            </a:xfrm>
            <a:custGeom>
              <a:rect b="b" l="l" r="r" t="t"/>
              <a:pathLst>
                <a:path extrusionOk="0" h="1513" w="2814">
                  <a:moveTo>
                    <a:pt x="2773" y="0"/>
                  </a:moveTo>
                  <a:cubicBezTo>
                    <a:pt x="2168" y="192"/>
                    <a:pt x="1573" y="434"/>
                    <a:pt x="1009" y="706"/>
                  </a:cubicBezTo>
                  <a:cubicBezTo>
                    <a:pt x="636" y="898"/>
                    <a:pt x="243" y="1129"/>
                    <a:pt x="11" y="1482"/>
                  </a:cubicBezTo>
                  <a:cubicBezTo>
                    <a:pt x="1" y="1492"/>
                    <a:pt x="11" y="1502"/>
                    <a:pt x="31" y="1512"/>
                  </a:cubicBezTo>
                  <a:lnTo>
                    <a:pt x="61" y="1512"/>
                  </a:lnTo>
                  <a:cubicBezTo>
                    <a:pt x="283" y="1180"/>
                    <a:pt x="656" y="958"/>
                    <a:pt x="1039" y="777"/>
                  </a:cubicBezTo>
                  <a:cubicBezTo>
                    <a:pt x="1593" y="494"/>
                    <a:pt x="2178" y="252"/>
                    <a:pt x="2783" y="71"/>
                  </a:cubicBezTo>
                  <a:cubicBezTo>
                    <a:pt x="2813" y="71"/>
                    <a:pt x="2813" y="41"/>
                    <a:pt x="2813" y="31"/>
                  </a:cubicBezTo>
                  <a:cubicBezTo>
                    <a:pt x="2813" y="0"/>
                    <a:pt x="2783" y="0"/>
                    <a:pt x="2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381066" y="-57681"/>
              <a:ext cx="22753" cy="73220"/>
            </a:xfrm>
            <a:custGeom>
              <a:rect b="b" l="l" r="r" t="t"/>
              <a:pathLst>
                <a:path extrusionOk="0" h="1107" w="344">
                  <a:moveTo>
                    <a:pt x="51" y="1"/>
                  </a:moveTo>
                  <a:cubicBezTo>
                    <a:pt x="43" y="1"/>
                    <a:pt x="35" y="3"/>
                    <a:pt x="31" y="7"/>
                  </a:cubicBezTo>
                  <a:cubicBezTo>
                    <a:pt x="1" y="17"/>
                    <a:pt x="1" y="47"/>
                    <a:pt x="21" y="58"/>
                  </a:cubicBezTo>
                  <a:cubicBezTo>
                    <a:pt x="233" y="330"/>
                    <a:pt x="273" y="753"/>
                    <a:pt x="101" y="1066"/>
                  </a:cubicBezTo>
                  <a:cubicBezTo>
                    <a:pt x="91" y="1076"/>
                    <a:pt x="101" y="1086"/>
                    <a:pt x="122" y="1106"/>
                  </a:cubicBezTo>
                  <a:lnTo>
                    <a:pt x="132" y="1106"/>
                  </a:lnTo>
                  <a:cubicBezTo>
                    <a:pt x="138" y="1106"/>
                    <a:pt x="145" y="1097"/>
                    <a:pt x="155" y="1097"/>
                  </a:cubicBezTo>
                  <a:cubicBezTo>
                    <a:pt x="160" y="1097"/>
                    <a:pt x="165" y="1099"/>
                    <a:pt x="172" y="1106"/>
                  </a:cubicBezTo>
                  <a:cubicBezTo>
                    <a:pt x="343" y="763"/>
                    <a:pt x="303" y="320"/>
                    <a:pt x="81" y="17"/>
                  </a:cubicBezTo>
                  <a:cubicBezTo>
                    <a:pt x="75" y="5"/>
                    <a:pt x="63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946515" y="-26594"/>
              <a:ext cx="217477" cy="232160"/>
            </a:xfrm>
            <a:custGeom>
              <a:rect b="b" l="l" r="r" t="t"/>
              <a:pathLst>
                <a:path extrusionOk="0" h="3510" w="3288">
                  <a:moveTo>
                    <a:pt x="1" y="1"/>
                  </a:moveTo>
                  <a:cubicBezTo>
                    <a:pt x="222" y="354"/>
                    <a:pt x="505" y="656"/>
                    <a:pt x="807" y="908"/>
                  </a:cubicBezTo>
                  <a:cubicBezTo>
                    <a:pt x="1120" y="1170"/>
                    <a:pt x="1483" y="1352"/>
                    <a:pt x="1775" y="1624"/>
                  </a:cubicBezTo>
                  <a:cubicBezTo>
                    <a:pt x="2077" y="1876"/>
                    <a:pt x="2219" y="2269"/>
                    <a:pt x="2460" y="2612"/>
                  </a:cubicBezTo>
                  <a:cubicBezTo>
                    <a:pt x="2692" y="2955"/>
                    <a:pt x="2985" y="3227"/>
                    <a:pt x="3287" y="3509"/>
                  </a:cubicBezTo>
                  <a:cubicBezTo>
                    <a:pt x="3025" y="3207"/>
                    <a:pt x="2743" y="2904"/>
                    <a:pt x="2531" y="2562"/>
                  </a:cubicBezTo>
                  <a:cubicBezTo>
                    <a:pt x="2319" y="2219"/>
                    <a:pt x="2168" y="1816"/>
                    <a:pt x="1866" y="1543"/>
                  </a:cubicBezTo>
                  <a:cubicBezTo>
                    <a:pt x="1563" y="1251"/>
                    <a:pt x="1180" y="1070"/>
                    <a:pt x="868" y="838"/>
                  </a:cubicBezTo>
                  <a:cubicBezTo>
                    <a:pt x="545" y="596"/>
                    <a:pt x="253" y="31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967879" y="3273445"/>
              <a:ext cx="620814" cy="104770"/>
            </a:xfrm>
            <a:custGeom>
              <a:rect b="b" l="l" r="r" t="t"/>
              <a:pathLst>
                <a:path extrusionOk="0" h="1584" w="9386">
                  <a:moveTo>
                    <a:pt x="9386" y="0"/>
                  </a:moveTo>
                  <a:cubicBezTo>
                    <a:pt x="8045" y="51"/>
                    <a:pt x="6483" y="363"/>
                    <a:pt x="4638" y="928"/>
                  </a:cubicBezTo>
                  <a:cubicBezTo>
                    <a:pt x="3745" y="1214"/>
                    <a:pt x="2668" y="1491"/>
                    <a:pt x="1581" y="1491"/>
                  </a:cubicBezTo>
                  <a:cubicBezTo>
                    <a:pt x="1060" y="1491"/>
                    <a:pt x="537" y="1427"/>
                    <a:pt x="30" y="1271"/>
                  </a:cubicBezTo>
                  <a:lnTo>
                    <a:pt x="0" y="1361"/>
                  </a:lnTo>
                  <a:cubicBezTo>
                    <a:pt x="504" y="1523"/>
                    <a:pt x="1039" y="1583"/>
                    <a:pt x="1563" y="1583"/>
                  </a:cubicBezTo>
                  <a:cubicBezTo>
                    <a:pt x="2662" y="1583"/>
                    <a:pt x="3761" y="1301"/>
                    <a:pt x="4668" y="1018"/>
                  </a:cubicBezTo>
                  <a:cubicBezTo>
                    <a:pt x="6493" y="454"/>
                    <a:pt x="8045" y="141"/>
                    <a:pt x="9386" y="91"/>
                  </a:cubicBezTo>
                  <a:lnTo>
                    <a:pt x="9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011203" y="-71902"/>
              <a:ext cx="267480" cy="258749"/>
            </a:xfrm>
            <a:custGeom>
              <a:rect b="b" l="l" r="r" t="t"/>
              <a:pathLst>
                <a:path extrusionOk="0" h="3912" w="4044">
                  <a:moveTo>
                    <a:pt x="4043" y="0"/>
                  </a:moveTo>
                  <a:lnTo>
                    <a:pt x="1" y="10"/>
                  </a:lnTo>
                  <a:cubicBezTo>
                    <a:pt x="303" y="1089"/>
                    <a:pt x="706" y="2178"/>
                    <a:pt x="1372" y="3075"/>
                  </a:cubicBezTo>
                  <a:cubicBezTo>
                    <a:pt x="1624" y="3418"/>
                    <a:pt x="1906" y="3751"/>
                    <a:pt x="2279" y="3912"/>
                  </a:cubicBezTo>
                  <a:cubicBezTo>
                    <a:pt x="2803" y="3317"/>
                    <a:pt x="3418" y="2712"/>
                    <a:pt x="3771" y="2007"/>
                  </a:cubicBezTo>
                  <a:cubicBezTo>
                    <a:pt x="3852" y="1865"/>
                    <a:pt x="3892" y="1714"/>
                    <a:pt x="3922" y="1553"/>
                  </a:cubicBezTo>
                  <a:cubicBezTo>
                    <a:pt x="3942" y="1402"/>
                    <a:pt x="3932" y="1240"/>
                    <a:pt x="3922" y="1079"/>
                  </a:cubicBezTo>
                  <a:cubicBezTo>
                    <a:pt x="3912" y="706"/>
                    <a:pt x="3962" y="353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005845" y="-75275"/>
              <a:ext cx="278791" cy="267480"/>
            </a:xfrm>
            <a:custGeom>
              <a:rect b="b" l="l" r="r" t="t"/>
              <a:pathLst>
                <a:path extrusionOk="0" h="4044" w="4215">
                  <a:moveTo>
                    <a:pt x="4064" y="122"/>
                  </a:moveTo>
                  <a:cubicBezTo>
                    <a:pt x="3973" y="445"/>
                    <a:pt x="3943" y="787"/>
                    <a:pt x="3953" y="1130"/>
                  </a:cubicBezTo>
                  <a:lnTo>
                    <a:pt x="3953" y="1231"/>
                  </a:lnTo>
                  <a:cubicBezTo>
                    <a:pt x="3953" y="1352"/>
                    <a:pt x="3953" y="1483"/>
                    <a:pt x="3943" y="1594"/>
                  </a:cubicBezTo>
                  <a:cubicBezTo>
                    <a:pt x="3912" y="1745"/>
                    <a:pt x="3852" y="1896"/>
                    <a:pt x="3791" y="2017"/>
                  </a:cubicBezTo>
                  <a:cubicBezTo>
                    <a:pt x="3499" y="2602"/>
                    <a:pt x="3045" y="3116"/>
                    <a:pt x="2592" y="3610"/>
                  </a:cubicBezTo>
                  <a:cubicBezTo>
                    <a:pt x="2501" y="3701"/>
                    <a:pt x="2420" y="3802"/>
                    <a:pt x="2340" y="3882"/>
                  </a:cubicBezTo>
                  <a:cubicBezTo>
                    <a:pt x="1987" y="3711"/>
                    <a:pt x="1705" y="3398"/>
                    <a:pt x="1493" y="3096"/>
                  </a:cubicBezTo>
                  <a:cubicBezTo>
                    <a:pt x="959" y="2350"/>
                    <a:pt x="535" y="1432"/>
                    <a:pt x="162" y="122"/>
                  </a:cubicBezTo>
                  <a:close/>
                  <a:moveTo>
                    <a:pt x="1" y="1"/>
                  </a:moveTo>
                  <a:lnTo>
                    <a:pt x="21" y="82"/>
                  </a:lnTo>
                  <a:cubicBezTo>
                    <a:pt x="414" y="1443"/>
                    <a:pt x="838" y="2400"/>
                    <a:pt x="1412" y="3177"/>
                  </a:cubicBezTo>
                  <a:cubicBezTo>
                    <a:pt x="1644" y="3499"/>
                    <a:pt x="1947" y="3852"/>
                    <a:pt x="2350" y="4023"/>
                  </a:cubicBezTo>
                  <a:lnTo>
                    <a:pt x="2390" y="4044"/>
                  </a:lnTo>
                  <a:lnTo>
                    <a:pt x="2400" y="4023"/>
                  </a:lnTo>
                  <a:cubicBezTo>
                    <a:pt x="2491" y="3912"/>
                    <a:pt x="2592" y="3812"/>
                    <a:pt x="2682" y="3711"/>
                  </a:cubicBezTo>
                  <a:cubicBezTo>
                    <a:pt x="3136" y="3207"/>
                    <a:pt x="3600" y="2693"/>
                    <a:pt x="3892" y="2098"/>
                  </a:cubicBezTo>
                  <a:cubicBezTo>
                    <a:pt x="3953" y="1967"/>
                    <a:pt x="4033" y="1806"/>
                    <a:pt x="4054" y="1634"/>
                  </a:cubicBezTo>
                  <a:cubicBezTo>
                    <a:pt x="4084" y="1493"/>
                    <a:pt x="4064" y="1362"/>
                    <a:pt x="4064" y="1241"/>
                  </a:cubicBezTo>
                  <a:lnTo>
                    <a:pt x="4064" y="1140"/>
                  </a:lnTo>
                  <a:cubicBezTo>
                    <a:pt x="4054" y="787"/>
                    <a:pt x="4104" y="424"/>
                    <a:pt x="4195" y="82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33694" y="-71240"/>
              <a:ext cx="274095" cy="270787"/>
            </a:xfrm>
            <a:custGeom>
              <a:rect b="b" l="l" r="r" t="t"/>
              <a:pathLst>
                <a:path extrusionOk="0" h="4094" w="4144">
                  <a:moveTo>
                    <a:pt x="253" y="0"/>
                  </a:moveTo>
                  <a:lnTo>
                    <a:pt x="253" y="11"/>
                  </a:lnTo>
                  <a:lnTo>
                    <a:pt x="253" y="11"/>
                  </a:lnTo>
                  <a:cubicBezTo>
                    <a:pt x="253" y="7"/>
                    <a:pt x="253" y="4"/>
                    <a:pt x="253" y="0"/>
                  </a:cubicBezTo>
                  <a:close/>
                  <a:moveTo>
                    <a:pt x="253" y="11"/>
                  </a:moveTo>
                  <a:cubicBezTo>
                    <a:pt x="292" y="510"/>
                    <a:pt x="252" y="941"/>
                    <a:pt x="152" y="1432"/>
                  </a:cubicBezTo>
                  <a:cubicBezTo>
                    <a:pt x="91" y="1745"/>
                    <a:pt x="1" y="2047"/>
                    <a:pt x="11" y="2380"/>
                  </a:cubicBezTo>
                  <a:cubicBezTo>
                    <a:pt x="21" y="2622"/>
                    <a:pt x="111" y="2843"/>
                    <a:pt x="182" y="3085"/>
                  </a:cubicBezTo>
                  <a:cubicBezTo>
                    <a:pt x="263" y="3408"/>
                    <a:pt x="323" y="3751"/>
                    <a:pt x="353" y="4093"/>
                  </a:cubicBezTo>
                  <a:cubicBezTo>
                    <a:pt x="414" y="4083"/>
                    <a:pt x="454" y="4033"/>
                    <a:pt x="495" y="3983"/>
                  </a:cubicBezTo>
                  <a:cubicBezTo>
                    <a:pt x="1049" y="3257"/>
                    <a:pt x="1462" y="2430"/>
                    <a:pt x="1997" y="1684"/>
                  </a:cubicBezTo>
                  <a:cubicBezTo>
                    <a:pt x="2521" y="938"/>
                    <a:pt x="3257" y="222"/>
                    <a:pt x="4144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29725" y="-75275"/>
              <a:ext cx="314111" cy="279518"/>
            </a:xfrm>
            <a:custGeom>
              <a:rect b="b" l="l" r="r" t="t"/>
              <a:pathLst>
                <a:path extrusionOk="0" h="4226" w="4749">
                  <a:moveTo>
                    <a:pt x="3831" y="132"/>
                  </a:moveTo>
                  <a:cubicBezTo>
                    <a:pt x="3035" y="465"/>
                    <a:pt x="2420" y="1150"/>
                    <a:pt x="2016" y="1705"/>
                  </a:cubicBezTo>
                  <a:cubicBezTo>
                    <a:pt x="1764" y="2047"/>
                    <a:pt x="1553" y="2400"/>
                    <a:pt x="1331" y="2753"/>
                  </a:cubicBezTo>
                  <a:cubicBezTo>
                    <a:pt x="1079" y="3166"/>
                    <a:pt x="817" y="3610"/>
                    <a:pt x="514" y="4003"/>
                  </a:cubicBezTo>
                  <a:lnTo>
                    <a:pt x="474" y="4044"/>
                  </a:lnTo>
                  <a:cubicBezTo>
                    <a:pt x="434" y="3721"/>
                    <a:pt x="383" y="3419"/>
                    <a:pt x="302" y="3116"/>
                  </a:cubicBezTo>
                  <a:cubicBezTo>
                    <a:pt x="282" y="3066"/>
                    <a:pt x="272" y="3025"/>
                    <a:pt x="262" y="2985"/>
                  </a:cubicBezTo>
                  <a:cubicBezTo>
                    <a:pt x="202" y="2793"/>
                    <a:pt x="151" y="2612"/>
                    <a:pt x="131" y="2431"/>
                  </a:cubicBezTo>
                  <a:cubicBezTo>
                    <a:pt x="111" y="2168"/>
                    <a:pt x="171" y="1916"/>
                    <a:pt x="222" y="1685"/>
                  </a:cubicBezTo>
                  <a:cubicBezTo>
                    <a:pt x="242" y="1634"/>
                    <a:pt x="252" y="1574"/>
                    <a:pt x="262" y="1503"/>
                  </a:cubicBezTo>
                  <a:cubicBezTo>
                    <a:pt x="372" y="1003"/>
                    <a:pt x="403" y="582"/>
                    <a:pt x="374" y="132"/>
                  </a:cubicBezTo>
                  <a:close/>
                  <a:moveTo>
                    <a:pt x="262" y="1"/>
                  </a:moveTo>
                  <a:lnTo>
                    <a:pt x="262" y="72"/>
                  </a:lnTo>
                  <a:cubicBezTo>
                    <a:pt x="302" y="535"/>
                    <a:pt x="262" y="959"/>
                    <a:pt x="161" y="1483"/>
                  </a:cubicBezTo>
                  <a:cubicBezTo>
                    <a:pt x="151" y="1533"/>
                    <a:pt x="131" y="1594"/>
                    <a:pt x="121" y="1654"/>
                  </a:cubicBezTo>
                  <a:cubicBezTo>
                    <a:pt x="61" y="1906"/>
                    <a:pt x="0" y="2168"/>
                    <a:pt x="20" y="2441"/>
                  </a:cubicBezTo>
                  <a:cubicBezTo>
                    <a:pt x="30" y="2642"/>
                    <a:pt x="101" y="2824"/>
                    <a:pt x="151" y="3015"/>
                  </a:cubicBezTo>
                  <a:cubicBezTo>
                    <a:pt x="161" y="3066"/>
                    <a:pt x="171" y="3106"/>
                    <a:pt x="181" y="3156"/>
                  </a:cubicBezTo>
                  <a:cubicBezTo>
                    <a:pt x="272" y="3489"/>
                    <a:pt x="343" y="3812"/>
                    <a:pt x="363" y="4154"/>
                  </a:cubicBezTo>
                  <a:lnTo>
                    <a:pt x="363" y="4225"/>
                  </a:lnTo>
                  <a:lnTo>
                    <a:pt x="464" y="4215"/>
                  </a:lnTo>
                  <a:cubicBezTo>
                    <a:pt x="544" y="4185"/>
                    <a:pt x="575" y="4134"/>
                    <a:pt x="625" y="4074"/>
                  </a:cubicBezTo>
                  <a:cubicBezTo>
                    <a:pt x="938" y="3671"/>
                    <a:pt x="1210" y="3227"/>
                    <a:pt x="1462" y="2814"/>
                  </a:cubicBezTo>
                  <a:cubicBezTo>
                    <a:pt x="1674" y="2481"/>
                    <a:pt x="1885" y="2128"/>
                    <a:pt x="2127" y="1785"/>
                  </a:cubicBezTo>
                  <a:cubicBezTo>
                    <a:pt x="2581" y="1150"/>
                    <a:pt x="3317" y="354"/>
                    <a:pt x="4244" y="132"/>
                  </a:cubicBez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1359971" y="564189"/>
              <a:ext cx="90086" cy="172103"/>
            </a:xfrm>
            <a:custGeom>
              <a:rect b="b" l="l" r="r" t="t"/>
              <a:pathLst>
                <a:path extrusionOk="0" h="2602" w="1362">
                  <a:moveTo>
                    <a:pt x="0" y="1"/>
                  </a:moveTo>
                  <a:cubicBezTo>
                    <a:pt x="423" y="898"/>
                    <a:pt x="887" y="1745"/>
                    <a:pt x="1361" y="2602"/>
                  </a:cubicBezTo>
                  <a:cubicBezTo>
                    <a:pt x="1048" y="1664"/>
                    <a:pt x="565" y="797"/>
                    <a:pt x="0" y="1"/>
                  </a:cubicBez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1590013" y="940936"/>
              <a:ext cx="30029" cy="46101"/>
            </a:xfrm>
            <a:custGeom>
              <a:rect b="b" l="l" r="r" t="t"/>
              <a:pathLst>
                <a:path extrusionOk="0" h="697" w="454">
                  <a:moveTo>
                    <a:pt x="0" y="1"/>
                  </a:moveTo>
                  <a:lnTo>
                    <a:pt x="0" y="1"/>
                  </a:lnTo>
                  <a:cubicBezTo>
                    <a:pt x="161" y="243"/>
                    <a:pt x="262" y="434"/>
                    <a:pt x="363" y="696"/>
                  </a:cubicBezTo>
                  <a:cubicBezTo>
                    <a:pt x="454" y="434"/>
                    <a:pt x="272" y="92"/>
                    <a:pt x="0" y="1"/>
                  </a:cubicBez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658008" y="1044978"/>
              <a:ext cx="53377" cy="202793"/>
            </a:xfrm>
            <a:custGeom>
              <a:rect b="b" l="l" r="r" t="t"/>
              <a:pathLst>
                <a:path extrusionOk="0" h="3066" w="807">
                  <a:moveTo>
                    <a:pt x="0" y="1"/>
                  </a:moveTo>
                  <a:lnTo>
                    <a:pt x="0" y="1"/>
                  </a:lnTo>
                  <a:cubicBezTo>
                    <a:pt x="353" y="424"/>
                    <a:pt x="394" y="978"/>
                    <a:pt x="494" y="1493"/>
                  </a:cubicBezTo>
                  <a:cubicBezTo>
                    <a:pt x="585" y="2007"/>
                    <a:pt x="676" y="2561"/>
                    <a:pt x="807" y="3065"/>
                  </a:cubicBezTo>
                  <a:lnTo>
                    <a:pt x="777" y="2662"/>
                  </a:lnTo>
                  <a:cubicBezTo>
                    <a:pt x="736" y="2279"/>
                    <a:pt x="686" y="1845"/>
                    <a:pt x="625" y="1462"/>
                  </a:cubicBezTo>
                  <a:cubicBezTo>
                    <a:pt x="525" y="958"/>
                    <a:pt x="444" y="343"/>
                    <a:pt x="0" y="1"/>
                  </a:cubicBez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455943" y="2804033"/>
              <a:ext cx="28111" cy="103381"/>
            </a:xfrm>
            <a:custGeom>
              <a:rect b="b" l="l" r="r" t="t"/>
              <a:pathLst>
                <a:path extrusionOk="0" h="1563" w="425">
                  <a:moveTo>
                    <a:pt x="424" y="0"/>
                  </a:moveTo>
                  <a:cubicBezTo>
                    <a:pt x="313" y="252"/>
                    <a:pt x="233" y="504"/>
                    <a:pt x="162" y="756"/>
                  </a:cubicBezTo>
                  <a:cubicBezTo>
                    <a:pt x="91" y="1018"/>
                    <a:pt x="1" y="1311"/>
                    <a:pt x="112" y="1563"/>
                  </a:cubicBezTo>
                  <a:cubicBezTo>
                    <a:pt x="91" y="1290"/>
                    <a:pt x="223" y="1059"/>
                    <a:pt x="283" y="796"/>
                  </a:cubicBezTo>
                  <a:cubicBezTo>
                    <a:pt x="344" y="534"/>
                    <a:pt x="404" y="262"/>
                    <a:pt x="424" y="0"/>
                  </a:cubicBezTo>
                  <a:close/>
                </a:path>
              </a:pathLst>
            </a:custGeom>
            <a:solidFill>
              <a:srgbClr val="FFE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5"/>
          <p:cNvSpPr txBox="1"/>
          <p:nvPr>
            <p:ph idx="1" type="body"/>
          </p:nvPr>
        </p:nvSpPr>
        <p:spPr>
          <a:xfrm>
            <a:off x="236650" y="1022650"/>
            <a:ext cx="5922300" cy="33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Released by Dolly Parton in 1984 as the third track of the album </a:t>
            </a:r>
            <a:r>
              <a:rPr i="1" lang="en"/>
              <a:t>The Great Pretender</a:t>
            </a:r>
            <a:r>
              <a:rPr lang="en"/>
              <a:t> 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Originally</a:t>
            </a:r>
            <a:r>
              <a:rPr lang="en"/>
              <a:t> written and performed by the Byrds in 1965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Lyrics come directly from chapter 3 of Ecclesiastes 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Ecclesiastes attributed to King Solomon</a:t>
            </a:r>
            <a:endParaRPr/>
          </a:p>
        </p:txBody>
      </p:sp>
      <p:sp>
        <p:nvSpPr>
          <p:cNvPr id="1187" name="Google Shape;1187;p35"/>
          <p:cNvSpPr txBox="1"/>
          <p:nvPr>
            <p:ph type="title"/>
          </p:nvPr>
        </p:nvSpPr>
        <p:spPr>
          <a:xfrm>
            <a:off x="236650" y="129225"/>
            <a:ext cx="57036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“Turn, turn, Turn (To everything there is a season)”</a:t>
            </a:r>
            <a:endParaRPr sz="1500"/>
          </a:p>
        </p:txBody>
      </p:sp>
      <p:pic>
        <p:nvPicPr>
          <p:cNvPr id="1188" name="Google Shape;1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025" y="129226"/>
            <a:ext cx="2268525" cy="22685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9" name="Google Shape;11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625" y="2027400"/>
            <a:ext cx="2089701" cy="25696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0" name="Google Shape;1190;p35"/>
          <p:cNvSpPr txBox="1"/>
          <p:nvPr/>
        </p:nvSpPr>
        <p:spPr>
          <a:xfrm>
            <a:off x="654750" y="36920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  <a:hlinkClick r:id="rId5"/>
              </a:rPr>
              <a:t>https://www.youtube.com/watch?v=VmYcWkkOMgc</a:t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36"/>
          <p:cNvSpPr txBox="1"/>
          <p:nvPr>
            <p:ph type="title"/>
          </p:nvPr>
        </p:nvSpPr>
        <p:spPr>
          <a:xfrm>
            <a:off x="681675" y="1687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Lyric Comparison- Chorus</a:t>
            </a:r>
            <a:endParaRPr/>
          </a:p>
        </p:txBody>
      </p:sp>
      <p:sp>
        <p:nvSpPr>
          <p:cNvPr id="1196" name="Google Shape;1196;p36"/>
          <p:cNvSpPr txBox="1"/>
          <p:nvPr>
            <p:ph idx="1" type="subTitle"/>
          </p:nvPr>
        </p:nvSpPr>
        <p:spPr>
          <a:xfrm>
            <a:off x="1271425" y="1711075"/>
            <a:ext cx="2735700" cy="16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</a:t>
            </a:r>
            <a:r>
              <a:rPr b="1" lang="en" sz="1800"/>
              <a:t>To everything</a:t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Turn, turn, turn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There is a season</a:t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Turn, turn, turn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And a time to every purpose under Heaven”</a:t>
            </a:r>
            <a:endParaRPr b="1" sz="1800"/>
          </a:p>
        </p:txBody>
      </p:sp>
      <p:sp>
        <p:nvSpPr>
          <p:cNvPr id="1197" name="Google Shape;1197;p36"/>
          <p:cNvSpPr txBox="1"/>
          <p:nvPr>
            <p:ph idx="2" type="subTitle"/>
          </p:nvPr>
        </p:nvSpPr>
        <p:spPr>
          <a:xfrm>
            <a:off x="1271425" y="899325"/>
            <a:ext cx="2735700" cy="7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Chorus “Turn, turn, turn”</a:t>
            </a:r>
            <a:endParaRPr/>
          </a:p>
        </p:txBody>
      </p:sp>
      <p:sp>
        <p:nvSpPr>
          <p:cNvPr id="1198" name="Google Shape;1198;p36"/>
          <p:cNvSpPr txBox="1"/>
          <p:nvPr>
            <p:ph idx="3" type="subTitle"/>
          </p:nvPr>
        </p:nvSpPr>
        <p:spPr>
          <a:xfrm>
            <a:off x="5010655" y="1711075"/>
            <a:ext cx="2735700" cy="1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“For everything there is a season, and a time for every matter under heaven” </a:t>
            </a:r>
            <a:endParaRPr sz="1800"/>
          </a:p>
        </p:txBody>
      </p:sp>
      <p:sp>
        <p:nvSpPr>
          <p:cNvPr id="1199" name="Google Shape;1199;p36"/>
          <p:cNvSpPr txBox="1"/>
          <p:nvPr>
            <p:ph idx="4" type="subTitle"/>
          </p:nvPr>
        </p:nvSpPr>
        <p:spPr>
          <a:xfrm>
            <a:off x="5136880" y="1009000"/>
            <a:ext cx="2735700" cy="4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Ecclesiastes</a:t>
            </a:r>
            <a:r>
              <a:rPr lang="en"/>
              <a:t> 3:1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7"/>
          <p:cNvSpPr txBox="1"/>
          <p:nvPr>
            <p:ph type="title"/>
          </p:nvPr>
        </p:nvSpPr>
        <p:spPr>
          <a:xfrm>
            <a:off x="713250" y="22395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Lyric Comparison- Verses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37"/>
          <p:cNvSpPr txBox="1"/>
          <p:nvPr/>
        </p:nvSpPr>
        <p:spPr>
          <a:xfrm>
            <a:off x="1009775" y="10255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rPr>
              <a:t>Verse 1 </a:t>
            </a:r>
            <a:r>
              <a:rPr lang="en"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rPr>
              <a:t>“Turn, turn, turn”</a:t>
            </a:r>
            <a:endParaRPr/>
          </a:p>
        </p:txBody>
      </p:sp>
      <p:sp>
        <p:nvSpPr>
          <p:cNvPr id="1206" name="Google Shape;1206;p37"/>
          <p:cNvSpPr txBox="1"/>
          <p:nvPr>
            <p:ph idx="4294967295" type="subTitle"/>
          </p:nvPr>
        </p:nvSpPr>
        <p:spPr>
          <a:xfrm>
            <a:off x="1141925" y="1860975"/>
            <a:ext cx="2735700" cy="20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“A time to be born, a time to die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 time to plant, a time to </a:t>
            </a:r>
            <a:r>
              <a:rPr b="1" lang="en" sz="1500">
                <a:solidFill>
                  <a:schemeClr val="lt2"/>
                </a:solidFill>
              </a:rPr>
              <a:t>reap</a:t>
            </a:r>
            <a:endParaRPr b="1" sz="1500">
              <a:solidFill>
                <a:schemeClr val="lt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 time to kill, a time to heal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 time to laugh, a time to weep”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37"/>
          <p:cNvSpPr txBox="1"/>
          <p:nvPr/>
        </p:nvSpPr>
        <p:spPr>
          <a:xfrm>
            <a:off x="4678050" y="11089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Holtwood One SC"/>
                <a:ea typeface="Holtwood One SC"/>
                <a:cs typeface="Holtwood One SC"/>
                <a:sym typeface="Holtwood One SC"/>
              </a:rPr>
              <a:t>Ecclesiastes 3:2-4</a:t>
            </a:r>
            <a:endParaRPr/>
          </a:p>
        </p:txBody>
      </p:sp>
      <p:sp>
        <p:nvSpPr>
          <p:cNvPr id="1208" name="Google Shape;1208;p37"/>
          <p:cNvSpPr txBox="1"/>
          <p:nvPr>
            <p:ph idx="4294967295" type="subTitle"/>
          </p:nvPr>
        </p:nvSpPr>
        <p:spPr>
          <a:xfrm>
            <a:off x="4812150" y="1718975"/>
            <a:ext cx="2926200" cy="1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 time to be born, a time to die;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time to plant, and a time </a:t>
            </a:r>
            <a:r>
              <a:rPr b="1" lang="en">
                <a:solidFill>
                  <a:schemeClr val="lt2"/>
                </a:solidFill>
              </a:rPr>
              <a:t>to plant what is planted;</a:t>
            </a:r>
            <a:endParaRPr b="1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time to kill, and a time to heal;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A time to break down, and a time to build up;</a:t>
            </a:r>
            <a:endParaRPr b="1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time to weep, and a time to laugh”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8"/>
          <p:cNvSpPr txBox="1"/>
          <p:nvPr>
            <p:ph idx="1" type="subTitle"/>
          </p:nvPr>
        </p:nvSpPr>
        <p:spPr>
          <a:xfrm>
            <a:off x="1874600" y="1084875"/>
            <a:ext cx="5189700" cy="21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/>
              <a:t>The Ecclesiastes is widely considered one of the most modern feeling books of the Bible</a:t>
            </a:r>
            <a:endParaRPr sz="1200"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/>
              <a:t>continued recreation of chapter three through song is evidence of its wide appeal across the ages</a:t>
            </a:r>
            <a:endParaRPr sz="1200"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/>
              <a:t>Contemporary audiences are able to resonate with the message of the song, even removed from the context of the Bible </a:t>
            </a:r>
            <a:endParaRPr sz="1200"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/>
              <a:t>It touches on universal themes and images that are accessible to most audiences</a:t>
            </a:r>
            <a:endParaRPr sz="1200"/>
          </a:p>
        </p:txBody>
      </p:sp>
      <p:sp>
        <p:nvSpPr>
          <p:cNvPr id="1214" name="Google Shape;1214;p38"/>
          <p:cNvSpPr txBox="1"/>
          <p:nvPr>
            <p:ph type="title"/>
          </p:nvPr>
        </p:nvSpPr>
        <p:spPr>
          <a:xfrm>
            <a:off x="713225" y="29495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9"/>
          <p:cNvSpPr txBox="1"/>
          <p:nvPr>
            <p:ph type="title"/>
          </p:nvPr>
        </p:nvSpPr>
        <p:spPr>
          <a:xfrm>
            <a:off x="3822200" y="1273425"/>
            <a:ext cx="5081100" cy="16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Works Cited</a:t>
            </a:r>
            <a:endParaRPr sz="1200"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Parton, Dolly. “Turn, Turn, Turn (To Everything There Is a Season).” The Great Pretender. RCA Records, 1984. </a:t>
            </a:r>
            <a:r>
              <a:rPr lang="en" sz="800">
                <a:uFill>
                  <a:noFill/>
                </a:uFill>
                <a:hlinkClick r:id="rId3"/>
              </a:rPr>
              <a:t>https://www.youtube.com/watch?v=VmYcWkkOMgc</a:t>
            </a:r>
            <a:endParaRPr sz="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220" name="Google Shape;122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5" y="760975"/>
            <a:ext cx="3794525" cy="22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44198">
            <a:off x="2863229" y="1525069"/>
            <a:ext cx="663089" cy="85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untry Music by Slidesgo">
  <a:themeElements>
    <a:clrScheme name="Simple Light">
      <a:dk1>
        <a:srgbClr val="EC705F"/>
      </a:dk1>
      <a:lt1>
        <a:srgbClr val="3B3B35"/>
      </a:lt1>
      <a:dk2>
        <a:srgbClr val="FFE7CB"/>
      </a:dk2>
      <a:lt2>
        <a:srgbClr val="601314"/>
      </a:lt2>
      <a:accent1>
        <a:srgbClr val="D15D4D"/>
      </a:accent1>
      <a:accent2>
        <a:srgbClr val="F1C37C"/>
      </a:accent2>
      <a:accent3>
        <a:srgbClr val="A1E5DD"/>
      </a:accent3>
      <a:accent4>
        <a:srgbClr val="FFFFFF"/>
      </a:accent4>
      <a:accent5>
        <a:srgbClr val="2CAFA2"/>
      </a:accent5>
      <a:accent6>
        <a:srgbClr val="FFFFFF"/>
      </a:accent6>
      <a:hlink>
        <a:srgbClr val="3B3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